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sldIdLst>
    <p:sldId id="256" r:id="rId5"/>
    <p:sldId id="282" r:id="rId6"/>
    <p:sldId id="257" r:id="rId7"/>
    <p:sldId id="258" r:id="rId8"/>
    <p:sldId id="267" r:id="rId9"/>
    <p:sldId id="262" r:id="rId10"/>
    <p:sldId id="304" r:id="rId11"/>
    <p:sldId id="305" r:id="rId12"/>
    <p:sldId id="306" r:id="rId13"/>
    <p:sldId id="307" r:id="rId14"/>
    <p:sldId id="308" r:id="rId15"/>
    <p:sldId id="309" r:id="rId16"/>
    <p:sldId id="310" r:id="rId17"/>
    <p:sldId id="311" r:id="rId18"/>
    <p:sldId id="312" r:id="rId19"/>
    <p:sldId id="263" r:id="rId20"/>
    <p:sldId id="313" r:id="rId21"/>
    <p:sldId id="314" r:id="rId22"/>
    <p:sldId id="315" r:id="rId23"/>
    <p:sldId id="316" r:id="rId24"/>
    <p:sldId id="259" r:id="rId25"/>
    <p:sldId id="317" r:id="rId26"/>
    <p:sldId id="318" r:id="rId27"/>
    <p:sldId id="266" r:id="rId28"/>
    <p:sldId id="319" r:id="rId29"/>
    <p:sldId id="320" r:id="rId30"/>
    <p:sldId id="321" r:id="rId31"/>
    <p:sldId id="322" r:id="rId32"/>
    <p:sldId id="323" r:id="rId33"/>
    <p:sldId id="260" r:id="rId34"/>
    <p:sldId id="324" r:id="rId35"/>
    <p:sldId id="325" r:id="rId36"/>
    <p:sldId id="326" r:id="rId37"/>
    <p:sldId id="327" r:id="rId38"/>
    <p:sldId id="328" r:id="rId39"/>
    <p:sldId id="278" r:id="rId40"/>
  </p:sldIdLst>
  <p:sldSz cx="12192000" cy="6858000"/>
  <p:notesSz cx="6858000" cy="9144000"/>
  <p:embeddedFontLst>
    <p:embeddedFont>
      <p:font typeface="华文中宋" panose="02010600040101010101" pitchFamily="2" charset="-122"/>
      <p:regular r:id="rId44"/>
    </p:embeddedFont>
    <p:embeddedFont>
      <p:font typeface="方正清刻本悦宋简体" panose="02000000000000000000" pitchFamily="2" charset="-122"/>
      <p:regular r:id="rId45"/>
    </p:embeddedFont>
    <p:embeddedFont>
      <p:font typeface="微软雅黑" panose="020B0503020204020204" charset="-122"/>
      <p:regular r:id="rId46"/>
    </p:embeddedFont>
    <p:embeddedFont>
      <p:font typeface="等线" panose="02010600030101010101" charset="-122"/>
      <p:regular r:id="rId47"/>
    </p:embeddedFont>
    <p:embeddedFont>
      <p:font typeface="等线 Light" panose="02010600030101010101" charset="-122"/>
      <p:regular r:id="rId48"/>
    </p:embeddedFont>
    <p:embeddedFont>
      <p:font typeface="Calibri" panose="020F0502020204030204" charset="0"/>
      <p:regular r:id="rId49"/>
      <p:bold r:id="rId50"/>
      <p:italic r:id="rId51"/>
      <p:boldItalic r:id="rId52"/>
    </p:embeddedFont>
    <p:embeddedFont>
      <p:font typeface="汉仪尚巍手书W" panose="02010600030101010101" pitchFamily="18" charset="-122"/>
      <p:regular r:id="rId53"/>
    </p:embeddedFont>
    <p:embeddedFont>
      <p:font typeface="Calibri Light" panose="02010600030101010101" charset="-122"/>
      <p:regular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C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75" d="100"/>
          <a:sy n="75" d="100"/>
        </p:scale>
        <p:origin x="2712" y="19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5" Type="http://schemas.openxmlformats.org/officeDocument/2006/relationships/tags" Target="tags/tag67.xml"/><Relationship Id="rId54" Type="http://schemas.openxmlformats.org/officeDocument/2006/relationships/font" Target="fonts/font11.fntdata"/><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1.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07FE4-FB02-48DA-BC62-3BFE6FE5BA1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F4BB84-79DB-4260-8D0B-413D19A99A5D}"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A73CAE3-B27F-4534-A3DF-1764C1D42B4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394089F-6B23-4A87-A954-B7B4E7166E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8" Type="http://schemas.openxmlformats.org/officeDocument/2006/relationships/theme" Target="../theme/theme3.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墙壁, 户外, 男士&#10;&#10;已生成高可信度的说明"/>
          <p:cNvPicPr>
            <a:picLocks noChangeAspect="1"/>
          </p:cNvPicPr>
          <p:nvPr userDrawn="1"/>
        </p:nvPicPr>
        <p:blipFill rotWithShape="1">
          <a:blip r:embed="rId12">
            <a:extLst>
              <a:ext uri="{28A0092B-C50C-407E-A947-70E740481C1C}">
                <a14:useLocalDpi xmlns:a14="http://schemas.microsoft.com/office/drawing/2010/main" val="0"/>
              </a:ext>
            </a:extLst>
          </a:blip>
          <a:srcRect t="8260" b="8260"/>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07FE4-FB02-48DA-BC62-3BFE6FE5BA1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4BB84-79DB-4260-8D0B-413D19A99A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tags" Target="../tags/tag63.xml"/><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tags" Target="../tags/tag64.xml"/><Relationship Id="rId3" Type="http://schemas.openxmlformats.org/officeDocument/2006/relationships/image" Target="../media/image20.jpeg"/><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tags" Target="../tags/tag65.xml"/><Relationship Id="rId3" Type="http://schemas.openxmlformats.org/officeDocument/2006/relationships/image" Target="../media/image21.jpeg"/><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tags" Target="../tags/tag66.xml"/><Relationship Id="rId3" Type="http://schemas.openxmlformats.org/officeDocument/2006/relationships/image" Target="../media/image22.jpeg"/><Relationship Id="rId2" Type="http://schemas.openxmlformats.org/officeDocument/2006/relationships/image" Target="../media/image18.pn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jpeg"/><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7.wdp"/><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image" Target="../media/image44.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9.wdp"/><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tags" Target="../tags/tag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工匠精神</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3" name="矩形 12"/>
          <p:cNvSpPr/>
          <p:nvPr/>
        </p:nvSpPr>
        <p:spPr>
          <a:xfrm>
            <a:off x="3986621" y="3825263"/>
            <a:ext cx="4296229" cy="645160"/>
          </a:xfrm>
          <a:prstGeom prst="rect">
            <a:avLst/>
          </a:prstGeom>
        </p:spPr>
        <p:txBody>
          <a:bodyPr vert="horz" wrap="square">
            <a:spAutoFit/>
          </a:bodyPr>
          <a:lstStyle/>
          <a:p>
            <a:pPr algn="ctr"/>
            <a:r>
              <a:rPr lang="zh-CN" altLang="en-US" sz="3600" b="1" dirty="0">
                <a:solidFill>
                  <a:srgbClr val="2C3C60"/>
                </a:solidFill>
                <a:latin typeface="华文中宋" panose="02010600040101010101" pitchFamily="2" charset="-122"/>
                <a:ea typeface="华文中宋" panose="02010600040101010101" pitchFamily="2" charset="-122"/>
              </a:rPr>
              <a:t>北京出版社</a:t>
            </a:r>
            <a:endParaRPr lang="zh-CN" altLang="en-US" sz="3600" b="1" dirty="0">
              <a:solidFill>
                <a:srgbClr val="2C3C6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89179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三、中国的“新四大发明”</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6079490" y="1393190"/>
            <a:ext cx="5551170" cy="378460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在 21 世纪，高铁、移动支付、共享经济、网购，被称作中国的“新四大发明”。以“新四大发明”为代表的一批新技术的出现和应用，是科技创新推动数字经济和实体经济快速发展、重塑中国形象、推动中国经济转型发展的生动注脚。这些新技术是科技创新的最新产物，是技术创新和科技改造升级的成果。同时，这些技术的应用实实在在便利了人们的生产生活，满足了市场需求。</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5" name="图片 104"/>
          <p:cNvPicPr/>
          <p:nvPr/>
        </p:nvPicPr>
        <p:blipFill>
          <a:blip r:embed="rId1"/>
          <a:stretch>
            <a:fillRect/>
          </a:stretch>
        </p:blipFill>
        <p:spPr>
          <a:xfrm>
            <a:off x="730250" y="1661160"/>
            <a:ext cx="4912995" cy="3249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heckerboard(across)">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89179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三、中国的“新四大发明”</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871855" y="1435735"/>
            <a:ext cx="5551170" cy="4246245"/>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新四大发明”是创新理念的完美演绎。“古四大发明”是全体炎黄子孙的骄傲，不仅对铸就古老中华文明发挥了举足轻重的作用，而且对世界文明进步做出了巨大贡献，是全人类的自豪。“新四大发明”既是创新基因、创新实力的具体体现，更是创新能力和创新作为的生动呈现，显示出令全球瞩目的创新姿态和创新潜能，生动演绎着以创新为核心的国家新发展理念，并且带给全人类实实在在的获得感。</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6" name="图片 105"/>
          <p:cNvPicPr/>
          <p:nvPr/>
        </p:nvPicPr>
        <p:blipFill>
          <a:blip r:embed="rId1"/>
          <a:stretch>
            <a:fillRect/>
          </a:stretch>
        </p:blipFill>
        <p:spPr>
          <a:xfrm>
            <a:off x="6765925" y="1598930"/>
            <a:ext cx="4862195" cy="39198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4210" y="4291330"/>
            <a:ext cx="3324860" cy="1877695"/>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7" name="文本框 6"/>
          <p:cNvSpPr txBox="1"/>
          <p:nvPr/>
        </p:nvSpPr>
        <p:spPr>
          <a:xfrm>
            <a:off x="2585085" y="805180"/>
            <a:ext cx="7277735" cy="460375"/>
          </a:xfrm>
          <a:prstGeom prst="rect">
            <a:avLst/>
          </a:prstGeom>
          <a:noFill/>
        </p:spPr>
        <p:txBody>
          <a:bodyPr wrap="none" rtlCol="0">
            <a:spAutoFit/>
          </a:bodyPr>
          <a:p>
            <a:r>
              <a:rPr lang="zh-CN" altLang="en-US" sz="2400"/>
              <a:t>世界新四大发明是指哪四样 给我们生活带来哪些变化</a:t>
            </a:r>
            <a:endParaRPr lang="zh-CN" altLang="en-US" sz="2400"/>
          </a:p>
        </p:txBody>
      </p:sp>
      <p:sp>
        <p:nvSpPr>
          <p:cNvPr id="8" name="文本框 7"/>
          <p:cNvSpPr txBox="1"/>
          <p:nvPr/>
        </p:nvSpPr>
        <p:spPr>
          <a:xfrm>
            <a:off x="885190" y="1685925"/>
            <a:ext cx="5355590" cy="2999740"/>
          </a:xfrm>
          <a:prstGeom prst="rect">
            <a:avLst/>
          </a:prstGeom>
          <a:noFill/>
        </p:spPr>
        <p:txBody>
          <a:bodyPr wrap="square" rtlCol="0">
            <a:spAutoFit/>
          </a:bodyPr>
          <a:p>
            <a:pPr fontAlgn="auto">
              <a:lnSpc>
                <a:spcPct val="150000"/>
              </a:lnSpc>
            </a:pPr>
            <a:r>
              <a:rPr lang="zh-CN" altLang="en-US"/>
              <a:t>1、高铁</a:t>
            </a:r>
            <a:endParaRPr lang="zh-CN" altLang="en-US"/>
          </a:p>
          <a:p>
            <a:pPr fontAlgn="auto">
              <a:lnSpc>
                <a:spcPct val="150000"/>
              </a:lnSpc>
            </a:pPr>
            <a:r>
              <a:rPr lang="zh-CN" altLang="en-US"/>
              <a:t>如今高铁在国内已经非常普及了，大中小城市都有高铁站，许多人出行的第一选择就是高铁，高铁拥有非常快的速度，让城市之间的往来可以更加频繁，最先发明高铁的是日本，1964年的时候日本发明了时速200公里每小时的高速铁路，不过高铁在中国得到了很大的改善，中国的高铁也是世界顶尖水平。</a:t>
            </a:r>
            <a:endParaRPr lang="zh-CN" altLang="en-US"/>
          </a:p>
        </p:txBody>
      </p:sp>
      <p:pic>
        <p:nvPicPr>
          <p:cNvPr id="107" name="图片 106"/>
          <p:cNvPicPr/>
          <p:nvPr/>
        </p:nvPicPr>
        <p:blipFill>
          <a:blip r:embed="rId3"/>
          <a:stretch>
            <a:fillRect/>
          </a:stretch>
        </p:blipFill>
        <p:spPr>
          <a:xfrm>
            <a:off x="6466205" y="1685925"/>
            <a:ext cx="4683125" cy="3418840"/>
          </a:xfrm>
          <a:prstGeom prst="rect">
            <a:avLst/>
          </a:prstGeom>
          <a:noFill/>
          <a:ln w="9525">
            <a:noFill/>
          </a:ln>
        </p:spPr>
      </p:pic>
    </p:spTree>
    <p:custDataLst>
      <p:tags r:id="rId4"/>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4210" y="4291330"/>
            <a:ext cx="3324860" cy="1877695"/>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7" name="文本框 6"/>
          <p:cNvSpPr txBox="1"/>
          <p:nvPr/>
        </p:nvSpPr>
        <p:spPr>
          <a:xfrm>
            <a:off x="2585085" y="805180"/>
            <a:ext cx="7277735" cy="460375"/>
          </a:xfrm>
          <a:prstGeom prst="rect">
            <a:avLst/>
          </a:prstGeom>
          <a:noFill/>
        </p:spPr>
        <p:txBody>
          <a:bodyPr wrap="none" rtlCol="0">
            <a:spAutoFit/>
          </a:bodyPr>
          <a:p>
            <a:r>
              <a:rPr lang="zh-CN" altLang="en-US" sz="2400"/>
              <a:t>世界新四大发明是指哪四样 给我们生活带来哪些变化</a:t>
            </a:r>
            <a:endParaRPr lang="zh-CN" altLang="en-US" sz="2400"/>
          </a:p>
        </p:txBody>
      </p:sp>
      <p:sp>
        <p:nvSpPr>
          <p:cNvPr id="8" name="文本框 7"/>
          <p:cNvSpPr txBox="1"/>
          <p:nvPr/>
        </p:nvSpPr>
        <p:spPr>
          <a:xfrm>
            <a:off x="885190" y="1685925"/>
            <a:ext cx="5355590" cy="2999740"/>
          </a:xfrm>
          <a:prstGeom prst="rect">
            <a:avLst/>
          </a:prstGeom>
          <a:noFill/>
        </p:spPr>
        <p:txBody>
          <a:bodyPr wrap="square" rtlCol="0">
            <a:spAutoFit/>
          </a:bodyPr>
          <a:p>
            <a:pPr fontAlgn="auto">
              <a:lnSpc>
                <a:spcPct val="150000"/>
              </a:lnSpc>
            </a:pPr>
            <a:r>
              <a:rPr lang="zh-CN" altLang="en-US"/>
              <a:t>2、移动支付</a:t>
            </a:r>
            <a:endParaRPr lang="zh-CN" altLang="en-US"/>
          </a:p>
          <a:p>
            <a:pPr fontAlgn="auto">
              <a:lnSpc>
                <a:spcPct val="150000"/>
              </a:lnSpc>
            </a:pPr>
            <a:r>
              <a:rPr lang="zh-CN" altLang="en-US"/>
              <a:t>这几年使用移动支付的人越来越多了，最常见的就是支付宝和微信了，移动支付的普及很大程度上方便了人们的生活，现在人们出去买东西几乎都可以不用带现金了，只需要一个手机和一个二维码，就能轻松完成支付，中国目前移动支付的普及率是世界上最高的。</a:t>
            </a:r>
            <a:endParaRPr lang="zh-CN" altLang="en-US"/>
          </a:p>
        </p:txBody>
      </p:sp>
      <p:pic>
        <p:nvPicPr>
          <p:cNvPr id="108" name="图片 107"/>
          <p:cNvPicPr/>
          <p:nvPr/>
        </p:nvPicPr>
        <p:blipFill>
          <a:blip r:embed="rId3"/>
          <a:stretch>
            <a:fillRect/>
          </a:stretch>
        </p:blipFill>
        <p:spPr>
          <a:xfrm>
            <a:off x="6240780" y="1685925"/>
            <a:ext cx="4967605" cy="3350260"/>
          </a:xfrm>
          <a:prstGeom prst="rect">
            <a:avLst/>
          </a:prstGeom>
          <a:noFill/>
          <a:ln w="9525">
            <a:noFill/>
          </a:ln>
        </p:spPr>
      </p:pic>
    </p:spTree>
    <p:custDataLst>
      <p:tags r:id="rId4"/>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4210" y="4291330"/>
            <a:ext cx="3324860" cy="1877695"/>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7" name="文本框 6"/>
          <p:cNvSpPr txBox="1"/>
          <p:nvPr/>
        </p:nvSpPr>
        <p:spPr>
          <a:xfrm>
            <a:off x="2585085" y="805180"/>
            <a:ext cx="7277735" cy="460375"/>
          </a:xfrm>
          <a:prstGeom prst="rect">
            <a:avLst/>
          </a:prstGeom>
          <a:noFill/>
        </p:spPr>
        <p:txBody>
          <a:bodyPr wrap="none" rtlCol="0">
            <a:spAutoFit/>
          </a:bodyPr>
          <a:p>
            <a:r>
              <a:rPr lang="zh-CN" altLang="en-US" sz="2400"/>
              <a:t>世界新四大发明是指哪四样 给我们生活带来哪些变化</a:t>
            </a:r>
            <a:endParaRPr lang="zh-CN" altLang="en-US" sz="2400"/>
          </a:p>
        </p:txBody>
      </p:sp>
      <p:sp>
        <p:nvSpPr>
          <p:cNvPr id="8" name="文本框 7"/>
          <p:cNvSpPr txBox="1"/>
          <p:nvPr/>
        </p:nvSpPr>
        <p:spPr>
          <a:xfrm>
            <a:off x="6377305" y="1925955"/>
            <a:ext cx="4914265" cy="2999740"/>
          </a:xfrm>
          <a:prstGeom prst="rect">
            <a:avLst/>
          </a:prstGeom>
          <a:noFill/>
        </p:spPr>
        <p:txBody>
          <a:bodyPr wrap="square" rtlCol="0">
            <a:spAutoFit/>
          </a:bodyPr>
          <a:p>
            <a:pPr fontAlgn="auto">
              <a:lnSpc>
                <a:spcPct val="150000"/>
              </a:lnSpc>
            </a:pPr>
            <a:r>
              <a:rPr lang="zh-CN" altLang="en-US"/>
              <a:t>3、共享单车</a:t>
            </a:r>
            <a:endParaRPr lang="zh-CN" altLang="en-US"/>
          </a:p>
          <a:p>
            <a:pPr fontAlgn="auto">
              <a:lnSpc>
                <a:spcPct val="150000"/>
              </a:lnSpc>
            </a:pPr>
            <a:r>
              <a:rPr lang="zh-CN" altLang="en-US"/>
              <a:t>共享单车在许多城市的大街小巷里都能见到，只需要打开手机，扫一扫车上的二维码，就能轻松骑走一辆共享单车，解决了很多人最后一公里的问题，很大程度上方便了人们的生活，不仅如此，共享单车的普及还减少了碳排放量，起到了保护环境的作用。</a:t>
            </a:r>
            <a:endParaRPr lang="zh-CN" altLang="en-US"/>
          </a:p>
        </p:txBody>
      </p:sp>
      <p:pic>
        <p:nvPicPr>
          <p:cNvPr id="109" name="图片 108"/>
          <p:cNvPicPr/>
          <p:nvPr/>
        </p:nvPicPr>
        <p:blipFill>
          <a:blip r:embed="rId3"/>
          <a:stretch>
            <a:fillRect/>
          </a:stretch>
        </p:blipFill>
        <p:spPr>
          <a:xfrm>
            <a:off x="1397635" y="1734185"/>
            <a:ext cx="4544695" cy="3191510"/>
          </a:xfrm>
          <a:prstGeom prst="rect">
            <a:avLst/>
          </a:prstGeom>
          <a:noFill/>
          <a:ln w="9525">
            <a:noFill/>
          </a:ln>
        </p:spPr>
      </p:pic>
    </p:spTree>
    <p:custDataLst>
      <p:tags r:id="rId4"/>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2535A"/>
        </a:solidFill>
        <a:effectLst/>
      </p:bgPr>
    </p:bg>
    <p:spTree>
      <p:nvGrpSpPr>
        <p:cNvPr id="1" name=""/>
        <p:cNvGrpSpPr/>
        <p:nvPr/>
      </p:nvGrpSpPr>
      <p:grpSpPr/>
      <p:pic>
        <p:nvPicPr>
          <p:cNvPr id="5" name="图片 4"/>
          <p:cNvPicPr>
            <a:picLocks noChangeAspect="1"/>
          </p:cNvPicPr>
          <p:nvPr/>
        </p:nvPicPr>
        <p:blipFill>
          <a:blip r:embed="rId1" cstate="email"/>
          <a:stretch>
            <a:fillRect/>
          </a:stretch>
        </p:blipFill>
        <p:spPr>
          <a:xfrm>
            <a:off x="664210" y="683260"/>
            <a:ext cx="10996930" cy="5485765"/>
          </a:xfrm>
          <a:prstGeom prst="rect">
            <a:avLst/>
          </a:prstGeom>
          <a:effectLst>
            <a:outerShdw blurRad="50800" dist="38100" dir="5400000" algn="t" rotWithShape="0">
              <a:prstClr val="black">
                <a:alpha val="40000"/>
              </a:prstClr>
            </a:outerShdw>
          </a:effectLst>
        </p:spPr>
      </p:pic>
      <p:pic>
        <p:nvPicPr>
          <p:cNvPr id="27" name="图片 26"/>
          <p:cNvPicPr>
            <a:picLocks noChangeAspect="1"/>
          </p:cNvPicPr>
          <p:nvPr/>
        </p:nvPicPr>
        <p:blipFill>
          <a:blip r:embed="rId2"/>
          <a:stretch>
            <a:fillRect/>
          </a:stretch>
        </p:blipFill>
        <p:spPr>
          <a:xfrm flipH="1">
            <a:off x="664210" y="4291330"/>
            <a:ext cx="3324860" cy="1877695"/>
          </a:xfrm>
          <a:prstGeom prst="rect">
            <a:avLst/>
          </a:prstGeom>
        </p:spPr>
      </p:pic>
      <p:sp>
        <p:nvSpPr>
          <p:cNvPr id="3" name="文本框 2"/>
          <p:cNvSpPr txBox="1"/>
          <p:nvPr/>
        </p:nvSpPr>
        <p:spPr>
          <a:xfrm>
            <a:off x="885190" y="161290"/>
            <a:ext cx="1960880" cy="521970"/>
          </a:xfrm>
          <a:prstGeom prst="rect">
            <a:avLst/>
          </a:prstGeom>
          <a:noFill/>
        </p:spPr>
        <p:txBody>
          <a:bodyPr wrap="none" rtlCol="0">
            <a:spAutoFit/>
            <a:scene3d>
              <a:camera prst="orthographicFront"/>
              <a:lightRig rig="threePt" dir="t"/>
            </a:scene3d>
          </a:bodyPr>
          <a:p>
            <a:r>
              <a:rPr lang="zh-CN" altLang="en-US" sz="2800">
                <a:solidFill>
                  <a:schemeClr val="bg1"/>
                </a:solidFill>
              </a:rPr>
              <a:t>拓展小课堂</a:t>
            </a:r>
            <a:endParaRPr lang="zh-CN" altLang="en-US" sz="2800">
              <a:solidFill>
                <a:schemeClr val="bg1"/>
              </a:solidFill>
            </a:endParaRPr>
          </a:p>
        </p:txBody>
      </p:sp>
      <p:sp>
        <p:nvSpPr>
          <p:cNvPr id="7" name="文本框 6"/>
          <p:cNvSpPr txBox="1"/>
          <p:nvPr/>
        </p:nvSpPr>
        <p:spPr>
          <a:xfrm>
            <a:off x="2585085" y="805180"/>
            <a:ext cx="7277735" cy="460375"/>
          </a:xfrm>
          <a:prstGeom prst="rect">
            <a:avLst/>
          </a:prstGeom>
          <a:noFill/>
        </p:spPr>
        <p:txBody>
          <a:bodyPr wrap="none" rtlCol="0">
            <a:spAutoFit/>
          </a:bodyPr>
          <a:p>
            <a:r>
              <a:rPr lang="zh-CN" altLang="en-US" sz="2400"/>
              <a:t>世界新四大发明是指哪四样 给我们生活带来哪些变化</a:t>
            </a:r>
            <a:endParaRPr lang="zh-CN" altLang="en-US" sz="2400"/>
          </a:p>
        </p:txBody>
      </p:sp>
      <p:sp>
        <p:nvSpPr>
          <p:cNvPr id="8" name="文本框 7"/>
          <p:cNvSpPr txBox="1"/>
          <p:nvPr/>
        </p:nvSpPr>
        <p:spPr>
          <a:xfrm>
            <a:off x="6377305" y="1925955"/>
            <a:ext cx="4914265" cy="2999740"/>
          </a:xfrm>
          <a:prstGeom prst="rect">
            <a:avLst/>
          </a:prstGeom>
          <a:noFill/>
        </p:spPr>
        <p:txBody>
          <a:bodyPr wrap="square" rtlCol="0">
            <a:spAutoFit/>
          </a:bodyPr>
          <a:p>
            <a:pPr fontAlgn="auto">
              <a:lnSpc>
                <a:spcPct val="150000"/>
              </a:lnSpc>
            </a:pPr>
            <a:r>
              <a:rPr lang="zh-CN" altLang="en-US"/>
              <a:t>4、网购</a:t>
            </a:r>
            <a:endParaRPr lang="zh-CN" altLang="en-US"/>
          </a:p>
          <a:p>
            <a:pPr fontAlgn="auto">
              <a:lnSpc>
                <a:spcPct val="150000"/>
              </a:lnSpc>
            </a:pPr>
            <a:r>
              <a:rPr lang="zh-CN" altLang="en-US"/>
              <a:t>相信网购是许多人所喜欢的东西，有什么需要的东西不用出门，只要在手机上输入商品的名字，就有各种各样的商品任你挑选，挑选到满意的购买后会直接快递到家里，对很多人来说非常方便，不过大家在网购的时候也得注意节制，不然很容易就会把钱花完的。</a:t>
            </a:r>
            <a:endParaRPr lang="zh-CN" altLang="en-US"/>
          </a:p>
        </p:txBody>
      </p:sp>
      <p:pic>
        <p:nvPicPr>
          <p:cNvPr id="110" name="图片 109"/>
          <p:cNvPicPr/>
          <p:nvPr/>
        </p:nvPicPr>
        <p:blipFill>
          <a:blip r:embed="rId3"/>
          <a:stretch>
            <a:fillRect/>
          </a:stretch>
        </p:blipFill>
        <p:spPr>
          <a:xfrm>
            <a:off x="1961515" y="1824355"/>
            <a:ext cx="3915410" cy="3101340"/>
          </a:xfrm>
          <a:prstGeom prst="rect">
            <a:avLst/>
          </a:prstGeom>
          <a:noFill/>
          <a:ln w="9525">
            <a:noFill/>
          </a:ln>
        </p:spPr>
      </p:pic>
    </p:spTree>
    <p:custDataLst>
      <p:tags r:id="rId4"/>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887730" y="1047115"/>
            <a:ext cx="10416540" cy="3138170"/>
          </a:xfrm>
          <a:prstGeom prst="rect">
            <a:avLst/>
          </a:prstGeom>
          <a:noFill/>
        </p:spPr>
        <p:txBody>
          <a:bodyPr wrap="square" rtlCol="0">
            <a:spAutoFit/>
          </a:bodyPr>
          <a:lstStyle/>
          <a:p>
            <a:pPr algn="ctr">
              <a:lnSpc>
                <a:spcPct val="150000"/>
              </a:lnSpc>
            </a:pPr>
            <a:r>
              <a:rPr lang="en-US" altLang="zh-CN" sz="2000" b="1" dirty="0">
                <a:solidFill>
                  <a:schemeClr val="accent1">
                    <a:lumMod val="75000"/>
                  </a:schemeClr>
                </a:solidFill>
                <a:latin typeface="宋体" panose="02010600030101010101" pitchFamily="2" charset="-122"/>
                <a:ea typeface="宋体" panose="02010600030101010101" pitchFamily="2" charset="-122"/>
                <a:sym typeface="+mn-ea"/>
              </a:rPr>
              <a:t>刺绣：传承中国艺术</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实践指南</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刺绣是针线在织物上绣制的各种装饰图案的总称，是中国民间传统手工艺之一，在中国至少有两三千年历史。刺绣展示了无数劳动妇女的聪明智慧和美好愿望，十指春风，充满了炽热的生命力和美好的情感。通过刺绣活动，我们能够传承这一美好的劳动工艺，感受其间蕴含的情感智慧，提高自理能力和动手能力。</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实践准备</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工具：绣花针、绣花绷、铅笔、剪刀等。</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材料：棉布或者帆布、绣花线、设计图纸等。</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1" name="图片 110"/>
          <p:cNvPicPr/>
          <p:nvPr/>
        </p:nvPicPr>
        <p:blipFill>
          <a:blip r:embed="rId1"/>
          <a:stretch>
            <a:fillRect/>
          </a:stretch>
        </p:blipFill>
        <p:spPr>
          <a:xfrm>
            <a:off x="1132205" y="4279900"/>
            <a:ext cx="4250690" cy="2345055"/>
          </a:xfrm>
          <a:prstGeom prst="rect">
            <a:avLst/>
          </a:prstGeom>
          <a:noFill/>
          <a:ln w="9525">
            <a:noFill/>
          </a:ln>
        </p:spPr>
      </p:pic>
      <p:pic>
        <p:nvPicPr>
          <p:cNvPr id="112" name="图片 111"/>
          <p:cNvPicPr/>
          <p:nvPr/>
        </p:nvPicPr>
        <p:blipFill>
          <a:blip r:embed="rId2"/>
          <a:stretch>
            <a:fillRect/>
          </a:stretch>
        </p:blipFill>
        <p:spPr>
          <a:xfrm>
            <a:off x="6398895" y="4279900"/>
            <a:ext cx="4003675" cy="2343150"/>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1659255"/>
            <a:ext cx="6106160" cy="267652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了解刺绣的相关知识</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找寻刺绣相关书籍或者观看影片，了解刺绣的方法。</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选择能快速完成的刺绣图案，尽量简单易于完成，不要过于复杂。</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绣叶片</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从绣叶片开始，绣叶片时按照植物的生长特点，先绣一半，再绣另一半，中间要留出线迹，以便后面绣叶的叶脉（图 1-3）。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6851650" y="1388745"/>
            <a:ext cx="4965065" cy="415544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610616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绣花蕾</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在叶子旁边绣上花蕾（图 1-4）。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589280" y="2391410"/>
            <a:ext cx="10121900" cy="408432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绣花瓣</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绣花瓣的方法也是从最底部的花瓣绣起，可以用多色绣线套绣，以表现渐变色（图 1-5）。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89280" y="2391410"/>
            <a:ext cx="8653145" cy="358394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556510" y="1691005"/>
            <a:ext cx="7078980" cy="2122805"/>
          </a:xfrm>
          <a:prstGeom prst="rect">
            <a:avLst/>
          </a:prstGeom>
          <a:noFill/>
        </p:spPr>
        <p:txBody>
          <a:bodyPr wrap="square" rtlCol="0">
            <a:spAutoFit/>
          </a:bodyPr>
          <a:lstStyle/>
          <a:p>
            <a:pPr algn="l"/>
            <a:r>
              <a:rPr lang="zh-CN" sz="6600" b="1" spc="600" dirty="0" smtClean="0">
                <a:solidFill>
                  <a:srgbClr val="074A77"/>
                </a:solidFill>
                <a:latin typeface="禹卫书法行书简体" panose="02000603000000000000" pitchFamily="2" charset="-122"/>
                <a:ea typeface="禹卫书法行书简体" panose="02000603000000000000" pitchFamily="2" charset="-122"/>
              </a:rPr>
              <a:t>第一篇</a:t>
            </a:r>
            <a:r>
              <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rPr>
              <a:t> </a:t>
            </a:r>
            <a:endParaRPr lang="en-US" altLang="zh-CN" sz="6600" b="1" spc="600" dirty="0" smtClean="0">
              <a:solidFill>
                <a:srgbClr val="074A77"/>
              </a:solidFill>
              <a:latin typeface="禹卫书法行书简体" panose="02000603000000000000" pitchFamily="2" charset="-122"/>
              <a:ea typeface="禹卫书法行书简体" panose="02000603000000000000" pitchFamily="2" charset="-122"/>
            </a:endParaRPr>
          </a:p>
          <a:p>
            <a:pPr algn="l"/>
            <a:r>
              <a:rPr sz="6600" b="1" spc="600" dirty="0" smtClean="0">
                <a:solidFill>
                  <a:srgbClr val="074A77"/>
                </a:solidFill>
                <a:latin typeface="禹卫书法行书简体" panose="02000603000000000000" pitchFamily="2" charset="-122"/>
                <a:ea typeface="禹卫书法行书简体" panose="02000603000000000000" pitchFamily="2" charset="-122"/>
              </a:rPr>
              <a:t>工匠精神的溯源</a:t>
            </a:r>
            <a:endParaRPr lang="zh-CN" altLang="en-US" sz="6600" b="1" spc="600" dirty="0" smtClean="0">
              <a:solidFill>
                <a:srgbClr val="074A77"/>
              </a:solidFill>
              <a:latin typeface="禹卫书法行书简体" panose="02000603000000000000" pitchFamily="2" charset="-122"/>
              <a:ea typeface="禹卫书法行书简体" panose="02000603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绣花芯</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花芯是在花朵都完成以后进行，需要把空白处使用结针法填满（图 1-6）。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589280" y="2391410"/>
            <a:ext cx="9423400" cy="400558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贰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052820" y="3432810"/>
            <a:ext cx="5896610" cy="1568450"/>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大国工匠：工匠精神的完美代言人</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659245"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627041" y="361889"/>
            <a:ext cx="3484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一、土木工匠的始祖——鲁班</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691505" y="1614170"/>
            <a:ext cx="6217285"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鲁班，姓公输，名班，生活在春秋末期到战国初期。他出身于世代工匠的家庭，从小就跟随家人参加过许多土木建筑工程建设，逐渐掌握了生产劳动的技能，积累了丰富的实践经验。他不仅在建筑业，还在航天业、军事科学、机械、民间手工艺品等方面，都有杰出的成绩。《事物绀珠》《物原》《古史考》等不少古籍记载，木工使用的工具器械很多都是他创造的，如曲尺（也叫矩或鲁班尺），墨斗、刨子、钻子、锯子等工具传说也都是鲁班发明的。这些木工工具的发明使当时工匠们从原始繁重的劳动中解放出来，劳动效率大大地提高，土木工艺出现了崭新的面貌。后来人们为了纪念这位名师巨匠，把他尊为中国土木工匠的始祖。</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4" name="图片 113"/>
          <p:cNvPicPr/>
          <p:nvPr/>
        </p:nvPicPr>
        <p:blipFill>
          <a:blip r:embed="rId1"/>
          <a:stretch>
            <a:fillRect/>
          </a:stretch>
        </p:blipFill>
        <p:spPr>
          <a:xfrm>
            <a:off x="798830" y="1614170"/>
            <a:ext cx="4362450" cy="4439285"/>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2508885" y="269875"/>
            <a:ext cx="618998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3940096" y="361254"/>
            <a:ext cx="2722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二、造桥匠师——李春</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445770" y="1173480"/>
            <a:ext cx="6657340" cy="5492750"/>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李春是我国隋代著名的桥梁工匠。他建造了举世闻名的赵州桥，开创了我国桥梁建造的崭新局面，为我国桥梁技术的发展做出了巨大贡献。隋朝统一中国后，结束了长期以来南北分裂、兵⼽相见的局面。当时的赵州（河北赵县）是南北交通必经之路。可是这一要道被城外的洨河所阻断，影响了人们出行，每当洪水季节甚至不能通行。李春率领其他工匠，对洨河及两岸地质等情况进行实地考察，认真总结了前人经验，结合实际情况提出了独具匠心的设计方案，并按照设计方案精心细致施工。赵州桥建成后成为中国南北交通的要冲，有“坦途箭直千人过，驿使驰驱万国通”的美誉。赵州桥已存世 1400 多年，堪称中国建筑史上的奇迹之一。赵州桥的建成对中国桥梁史具有重要影响，它的大跨度、圆弧拱、敝肩形式为以后的桥梁建设开创了新的天地，成为中国桥梁建设的典范。</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15" name="图片 114"/>
          <p:cNvPicPr/>
          <p:nvPr/>
        </p:nvPicPr>
        <p:blipFill>
          <a:blip r:embed="rId1"/>
          <a:stretch>
            <a:fillRect/>
          </a:stretch>
        </p:blipFill>
        <p:spPr>
          <a:xfrm>
            <a:off x="7381240" y="1905000"/>
            <a:ext cx="4316095" cy="37185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checkerboard(across)">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blinds(horizontal)">
                                      <p:cBhvr>
                                        <p:cTn id="1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1132205" y="1108710"/>
            <a:ext cx="6188075" cy="507746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在裱花中体会精妙匠心</a:t>
            </a:r>
            <a:endParaRPr lang="zh-CN" altLang="en-US" sz="2400" b="1"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裱花是指用膏状装饰料，在蛋糕坯或其他制品上裱注不同花纹和图案的过程。裱花的七种基础手法是绕、抖、挤、拉、吊、拔、编。任何一款蛋糕都离不开裱花师的用心揣摩和精心雕琢，浓浓的情感与强烈的艺术气息经过蛋糕裱花师的双手融为一体，他们通过巧妙的构思和精湛的技艺为人们制作出一款款精美的蛋糕。人们在品尝美味蛋糕的同时，也享受着一场视觉盛宴。一款美不胜收的蛋糕，不仅让人垂涎，更让人觉得是一件艺术品。通过裱花活动，让我们体会精益求精的工匠精神，并感受裱花所蕴含的情感智慧。</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工具：康乃馨花型蛋糕裱花嘴、抹刀、搅拌器、裱花袋、裱花棒、裱花托等。</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材料：奶油、蛋糕胚、食用色素、香草精等。</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16" name="图片 115"/>
          <p:cNvPicPr/>
          <p:nvPr/>
        </p:nvPicPr>
        <p:blipFill>
          <a:blip r:embed="rId1"/>
          <a:stretch>
            <a:fillRect/>
          </a:stretch>
        </p:blipFill>
        <p:spPr>
          <a:xfrm>
            <a:off x="8032115" y="1262380"/>
            <a:ext cx="3462655" cy="2323465"/>
          </a:xfrm>
          <a:prstGeom prst="rect">
            <a:avLst/>
          </a:prstGeom>
          <a:noFill/>
          <a:ln w="9525">
            <a:noFill/>
          </a:ln>
        </p:spPr>
      </p:pic>
      <p:pic>
        <p:nvPicPr>
          <p:cNvPr id="118" name="图片 117"/>
          <p:cNvPicPr/>
          <p:nvPr/>
        </p:nvPicPr>
        <p:blipFill>
          <a:blip r:embed="rId2"/>
          <a:stretch>
            <a:fillRect/>
          </a:stretch>
        </p:blipFill>
        <p:spPr>
          <a:xfrm>
            <a:off x="8072755" y="3995420"/>
            <a:ext cx="3422015" cy="2446020"/>
          </a:xfrm>
          <a:prstGeom prst="rect">
            <a:avLst/>
          </a:prstGeom>
          <a:noFill/>
          <a:ln w="9525">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19888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准备康乃馨花型蛋糕裱花嘴（图 2-3）。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用中速搅拌至奶油变浓稠，表面光泽消失，并有尖角峰形成即可（图 2-4）。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702310" y="2461895"/>
            <a:ext cx="4482465" cy="3602355"/>
          </a:xfrm>
          <a:prstGeom prst="rect">
            <a:avLst/>
          </a:prstGeom>
        </p:spPr>
      </p:pic>
      <p:pic>
        <p:nvPicPr>
          <p:cNvPr id="4" name="图片 3"/>
          <p:cNvPicPr>
            <a:picLocks noChangeAspect="1"/>
          </p:cNvPicPr>
          <p:nvPr/>
        </p:nvPicPr>
        <p:blipFill>
          <a:blip r:embed="rId2"/>
          <a:stretch>
            <a:fillRect/>
          </a:stretch>
        </p:blipFill>
        <p:spPr>
          <a:xfrm>
            <a:off x="6421755" y="2461895"/>
            <a:ext cx="4598035" cy="360426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121900"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在一个圆型蛋糕胚上抹一层白色奶油（图 2-5）。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用二号花嘴在蛋糕胚底圈抖出花边（图 2-6）。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5. 取小部分奶油调成绿色，裱花袋挤出康乃馨叶脉部分（图 2-7）。</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589280" y="2760980"/>
            <a:ext cx="3616325" cy="2813050"/>
          </a:xfrm>
          <a:prstGeom prst="rect">
            <a:avLst/>
          </a:prstGeom>
        </p:spPr>
      </p:pic>
      <p:pic>
        <p:nvPicPr>
          <p:cNvPr id="5" name="图片 4"/>
          <p:cNvPicPr>
            <a:picLocks noChangeAspect="1"/>
          </p:cNvPicPr>
          <p:nvPr/>
        </p:nvPicPr>
        <p:blipFill>
          <a:blip r:embed="rId2"/>
          <a:stretch>
            <a:fillRect/>
          </a:stretch>
        </p:blipFill>
        <p:spPr>
          <a:xfrm>
            <a:off x="4585970" y="2760980"/>
            <a:ext cx="3579495" cy="2821305"/>
          </a:xfrm>
          <a:prstGeom prst="rect">
            <a:avLst/>
          </a:prstGeom>
        </p:spPr>
      </p:pic>
      <p:pic>
        <p:nvPicPr>
          <p:cNvPr id="6" name="图片 5"/>
          <p:cNvPicPr>
            <a:picLocks noChangeAspect="1"/>
          </p:cNvPicPr>
          <p:nvPr/>
        </p:nvPicPr>
        <p:blipFill>
          <a:blip r:embed="rId3"/>
          <a:stretch>
            <a:fillRect/>
          </a:stretch>
        </p:blipFill>
        <p:spPr>
          <a:xfrm>
            <a:off x="8460740" y="2760980"/>
            <a:ext cx="3505835" cy="280733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6. 将一号花嘴贴于花托的尖端，随意由上往下抖挤，断开，在旁边同样高度由上往下再抖挤一次。重复抖挤，把整个花托包裹住，抖挤出第一层花瓣。接着将花嘴立起 90°，抖挤出长而窄的带弧度的花瓣，在上一层的交错处挤出，高度比蕊部略低（图 2-8、图 2-9）。</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986280" y="2668905"/>
            <a:ext cx="8012430" cy="346329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7. 继续将花嘴立起 90°，在上一层交错处，抖挤出自然弯度感的花瓣，高度略低上一层。接着将花嘴向外倾斜 10°，抖挤出花瓣，略低上一层。最后抖挤一圈花瓣，高度略低上一层。整体花型圆润，花瓣蓬松而有凌乱感</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（图 2-10、图 2-11）。</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1529080" y="2668905"/>
            <a:ext cx="8761095" cy="370078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76630"/>
            <a:ext cx="10605135"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8. 写上文字祝福语。完成整个裱花蛋糕的制作（图 2-12）。</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043940" y="2022475"/>
            <a:ext cx="5088255" cy="3931920"/>
          </a:xfrm>
          <a:prstGeom prst="rect">
            <a:avLst/>
          </a:prstGeom>
        </p:spPr>
      </p:pic>
      <p:pic>
        <p:nvPicPr>
          <p:cNvPr id="119" name="图片 118"/>
          <p:cNvPicPr/>
          <p:nvPr/>
        </p:nvPicPr>
        <p:blipFill>
          <a:blip r:embed="rId2"/>
          <a:stretch>
            <a:fillRect/>
          </a:stretch>
        </p:blipFill>
        <p:spPr>
          <a:xfrm>
            <a:off x="6695440" y="2022475"/>
            <a:ext cx="4813935" cy="3921125"/>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06296" y="1776223"/>
            <a:ext cx="2646878" cy="1569660"/>
          </a:xfrm>
          <a:prstGeom prst="rect">
            <a:avLst/>
          </a:prstGeom>
        </p:spPr>
        <p:txBody>
          <a:bodyPr vert="horz" wrap="none">
            <a:spAutoFit/>
          </a:bodyPr>
          <a:lstStyle/>
          <a:p>
            <a:r>
              <a:rPr lang="zh-CN" altLang="en-US" sz="9600" dirty="0">
                <a:solidFill>
                  <a:srgbClr val="2C3C60"/>
                </a:solidFill>
                <a:latin typeface="草檀斋毛泽东字体" panose="02010601030101010101" pitchFamily="2" charset="-122"/>
                <a:ea typeface="草檀斋毛泽东字体" panose="02010601030101010101" pitchFamily="2" charset="-122"/>
              </a:rPr>
              <a:t>目录</a:t>
            </a:r>
            <a:endParaRPr lang="zh-CN" altLang="en-US" sz="9600" dirty="0">
              <a:solidFill>
                <a:srgbClr val="2C3C60"/>
              </a:solidFill>
              <a:latin typeface="草檀斋毛泽东字体" panose="02010601030101010101" pitchFamily="2" charset="-122"/>
              <a:ea typeface="草檀斋毛泽东字体" panose="02010601030101010101" pitchFamily="2" charset="-122"/>
            </a:endParaRPr>
          </a:p>
        </p:txBody>
      </p:sp>
      <p:pic>
        <p:nvPicPr>
          <p:cNvPr id="10" name="图片 9"/>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13" y="1327872"/>
            <a:ext cx="841590" cy="713797"/>
          </a:xfrm>
          <a:prstGeom prst="rect">
            <a:avLst/>
          </a:prstGeom>
        </p:spPr>
      </p:pic>
      <p:sp>
        <p:nvSpPr>
          <p:cNvPr id="11" name="文本框 10"/>
          <p:cNvSpPr txBox="1"/>
          <p:nvPr/>
        </p:nvSpPr>
        <p:spPr>
          <a:xfrm>
            <a:off x="5201480" y="1369273"/>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壹</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2" name="图片 11"/>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5684" y="2291399"/>
            <a:ext cx="841590" cy="713797"/>
          </a:xfrm>
          <a:prstGeom prst="rect">
            <a:avLst/>
          </a:prstGeom>
        </p:spPr>
      </p:pic>
      <p:sp>
        <p:nvSpPr>
          <p:cNvPr id="13" name="文本框 12"/>
          <p:cNvSpPr txBox="1"/>
          <p:nvPr/>
        </p:nvSpPr>
        <p:spPr>
          <a:xfrm>
            <a:off x="5201469" y="2339659"/>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贰</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pic>
        <p:nvPicPr>
          <p:cNvPr id="14" name="图片 13"/>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5400000" flipH="1">
            <a:off x="4846002" y="3247179"/>
            <a:ext cx="841590" cy="713797"/>
          </a:xfrm>
          <a:prstGeom prst="rect">
            <a:avLst/>
          </a:prstGeom>
        </p:spPr>
      </p:pic>
      <p:sp>
        <p:nvSpPr>
          <p:cNvPr id="15" name="文本框 14"/>
          <p:cNvSpPr txBox="1"/>
          <p:nvPr/>
        </p:nvSpPr>
        <p:spPr>
          <a:xfrm>
            <a:off x="5201470" y="3280199"/>
            <a:ext cx="421959" cy="646331"/>
          </a:xfrm>
          <a:prstGeom prst="rect">
            <a:avLst/>
          </a:prstGeom>
          <a:noFill/>
        </p:spPr>
        <p:txBody>
          <a:bodyPr vert="horz" wrap="square" rtlCol="0">
            <a:spAutoFit/>
          </a:bodyPr>
          <a:lstStyle/>
          <a:p>
            <a:pPr algn="ctr"/>
            <a:r>
              <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rPr>
              <a:t>叁</a:t>
            </a:r>
            <a:endParaRPr lang="zh-CN" altLang="en-US" sz="3600" dirty="0">
              <a:solidFill>
                <a:srgbClr val="2C3C60"/>
              </a:solidFill>
              <a:latin typeface="方正清刻本悦宋简体" panose="02000000000000000000" pitchFamily="2" charset="-122"/>
              <a:ea typeface="方正清刻本悦宋简体" panose="02000000000000000000" pitchFamily="2" charset="-122"/>
              <a:cs typeface="经典繁方篆" pitchFamily="49" charset="-122"/>
            </a:endParaRPr>
          </a:p>
        </p:txBody>
      </p:sp>
      <p:sp>
        <p:nvSpPr>
          <p:cNvPr id="18" name="矩形 17"/>
          <p:cNvSpPr/>
          <p:nvPr/>
        </p:nvSpPr>
        <p:spPr>
          <a:xfrm>
            <a:off x="6049263" y="1402904"/>
            <a:ext cx="55168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传承力量：从四大发明到科技大国</a:t>
            </a:r>
            <a:endParaRPr lang="zh-CN" altLang="en-US" sz="2800" dirty="0">
              <a:latin typeface="宋体" panose="02010600030101010101" pitchFamily="2" charset="-122"/>
              <a:ea typeface="宋体" panose="02010600030101010101" pitchFamily="2" charset="-122"/>
            </a:endParaRPr>
          </a:p>
        </p:txBody>
      </p:sp>
      <p:sp>
        <p:nvSpPr>
          <p:cNvPr id="19" name="矩形 18"/>
          <p:cNvSpPr/>
          <p:nvPr/>
        </p:nvSpPr>
        <p:spPr>
          <a:xfrm>
            <a:off x="6049263" y="2320941"/>
            <a:ext cx="55168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大国工匠：工匠精神的完美代言人</a:t>
            </a:r>
            <a:endParaRPr lang="zh-CN" altLang="en-US" sz="2800" dirty="0">
              <a:latin typeface="宋体" panose="02010600030101010101" pitchFamily="2" charset="-122"/>
              <a:ea typeface="宋体" panose="02010600030101010101" pitchFamily="2" charset="-122"/>
            </a:endParaRPr>
          </a:p>
        </p:txBody>
      </p:sp>
      <p:sp>
        <p:nvSpPr>
          <p:cNvPr id="20" name="矩形 19"/>
          <p:cNvSpPr/>
          <p:nvPr/>
        </p:nvSpPr>
        <p:spPr>
          <a:xfrm>
            <a:off x="6049263" y="3366480"/>
            <a:ext cx="3383280" cy="521970"/>
          </a:xfrm>
          <a:prstGeom prst="rect">
            <a:avLst/>
          </a:prstGeom>
        </p:spPr>
        <p:txBody>
          <a:bodyPr wrap="none">
            <a:spAutoFit/>
          </a:bodyPr>
          <a:lstStyle/>
          <a:p>
            <a:pPr algn="l"/>
            <a:r>
              <a:rPr lang="zh-CN" altLang="en-US" sz="2800" dirty="0">
                <a:latin typeface="宋体" panose="02010600030101010101" pitchFamily="2" charset="-122"/>
                <a:ea typeface="宋体" panose="02010600030101010101" pitchFamily="2" charset="-122"/>
              </a:rPr>
              <a:t>班墨文化：匠心筑梦</a:t>
            </a:r>
            <a:endParaRPr lang="zh-CN" altLang="en-US" sz="2800" dirty="0">
              <a:latin typeface="宋体" panose="02010600030101010101" pitchFamily="2" charset="-122"/>
              <a:ea typeface="宋体" panose="02010600030101010101" pitchFamily="2"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44868" b="37487"/>
          <a:stretch>
            <a:fillRect/>
          </a:stretch>
        </p:blipFill>
        <p:spPr>
          <a:xfrm>
            <a:off x="-167002" y="5191337"/>
            <a:ext cx="12526004" cy="1944207"/>
          </a:xfrm>
          <a:prstGeom prst="rect">
            <a:avLst/>
          </a:prstGeom>
        </p:spPr>
      </p:pic>
      <p:sp>
        <p:nvSpPr>
          <p:cNvPr id="23" name="矩形 22"/>
          <p:cNvSpPr/>
          <p:nvPr/>
        </p:nvSpPr>
        <p:spPr>
          <a:xfrm>
            <a:off x="0" y="6618881"/>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0" y="6582521"/>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duotone>
              <a:schemeClr val="accent1">
                <a:shade val="45000"/>
                <a:satMod val="135000"/>
              </a:schemeClr>
              <a:prstClr val="white"/>
            </a:duotone>
            <a:extLst>
              <a:ext uri="{BEBA8EAE-BF5A-486C-A8C5-ECC9F3942E4B}">
                <a14:imgProps xmlns:a14="http://schemas.microsoft.com/office/drawing/2010/main">
                  <a14:imgLayer r:embed="rId2">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629778" y="1525181"/>
            <a:ext cx="1975985" cy="1675934"/>
          </a:xfrm>
          <a:prstGeom prst="rect">
            <a:avLst/>
          </a:prstGeom>
        </p:spPr>
      </p:pic>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494041" y="1864181"/>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叁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344702" y="3432809"/>
            <a:ext cx="5669280" cy="829945"/>
          </a:xfrm>
          <a:prstGeom prst="rect">
            <a:avLst/>
          </a:prstGeom>
        </p:spPr>
        <p:txBody>
          <a:bodyPr wrap="non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班墨文化：匠心筑梦</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一、班墨文化的内涵</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605780" y="1305560"/>
            <a:ext cx="6217285" cy="424624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班墨即鲁班、墨翟，班墨文化则是包含了鲁班文化与墨家文化在内的代表性器物、文字记载、民间流传、价值观念等。</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鲁班文化有广义和狭义之分。广义的鲁班文化是后人根据鲁班的发明创造、鲁班传说、鲁班信仰、鲁班精神及与鲁班有关的成语格言、诗词歌赋、古书典籍等，进行系统的整理而形成的具有重要文化价值和现实指导意义，能够被人类认可并能够传承的意识形态。狭义的鲁班文化是指鲁班在土木、</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建筑、机械、手工工艺、园林等方面的发明创造与鲁班书籍著作而形成的鲁班思想经验，以及以鲁班为代表的古代工匠师们的严谨求学、孜孜不倦、追求技艺的精神层面的汇总。</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1" name="图片 120"/>
          <p:cNvPicPr/>
          <p:nvPr/>
        </p:nvPicPr>
        <p:blipFill>
          <a:blip r:embed="rId1"/>
          <a:stretch>
            <a:fillRect/>
          </a:stretch>
        </p:blipFill>
        <p:spPr>
          <a:xfrm>
            <a:off x="826135" y="1414145"/>
            <a:ext cx="4223385" cy="4030345"/>
          </a:xfrm>
          <a:prstGeom prst="rect">
            <a:avLst/>
          </a:prstGeom>
          <a:noFill/>
          <a:ln w="9525">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3789045" y="269875"/>
            <a:ext cx="438277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452541" y="361889"/>
            <a:ext cx="246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二、班墨文化的价值</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704215" y="1134745"/>
            <a:ext cx="6217285" cy="4661535"/>
          </a:xfrm>
          <a:prstGeom prst="rect">
            <a:avLst/>
          </a:prstGeom>
          <a:noFill/>
        </p:spPr>
        <p:txBody>
          <a:bodyPr wrap="square" rtlCol="0">
            <a:spAutoFit/>
          </a:bodyPr>
          <a:lstStyle/>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文化作为一种社会意识形态，不仅能让人增长知识，增强本领，还能陶冶情操，教化人心。正如瑞士心理学家荣格所言：“一切文化都沉淀为人格。”当文化沉淀为集体人格，它也就凝聚成了民族的灵魂。班墨文化历经磨难，今天终于以其包容创新的靓丽英姿展现在世人面前，担当起引领支撑国家科学发展的重任，这种舍我其谁的文化担当，将开启中华民族创新发展的力量源泉，凸显班墨文化的当代价值。</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fontAlgn="auto">
              <a:lnSpc>
                <a:spcPct val="15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中国古代工匠精神诠释中有“技、艺、道”三个层次。“技”是指拥有的最基本的能力；“艺”是指在技的基础上的创造，蕴含了方法和智慧的凝聚；“道”是对前两者的深刻顿悟，是对天地万事万物的理解。</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22" name="图片 121"/>
          <p:cNvPicPr/>
          <p:nvPr/>
        </p:nvPicPr>
        <p:blipFill>
          <a:blip r:embed="rId1"/>
          <a:stretch>
            <a:fillRect/>
          </a:stretch>
        </p:blipFill>
        <p:spPr>
          <a:xfrm>
            <a:off x="7189470" y="1343025"/>
            <a:ext cx="4585335" cy="4171950"/>
          </a:xfrm>
          <a:prstGeom prst="rect">
            <a:avLst/>
          </a:prstGeom>
          <a:noFill/>
          <a:ln w="9525">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70144"/>
            <a:ext cx="1198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4" name="TextBox 76"/>
          <p:cNvSpPr txBox="1"/>
          <p:nvPr/>
        </p:nvSpPr>
        <p:spPr>
          <a:xfrm>
            <a:off x="1132205" y="1108710"/>
            <a:ext cx="6188075" cy="4154170"/>
          </a:xfrm>
          <a:prstGeom prst="rect">
            <a:avLst/>
          </a:prstGeom>
          <a:noFill/>
        </p:spPr>
        <p:txBody>
          <a:bodyPr wrap="square" rtlCol="0">
            <a:spAutoFit/>
            <a:scene3d>
              <a:camera prst="orthographicFront"/>
              <a:lightRig rig="threePt" dir="t"/>
            </a:scene3d>
          </a:bodyPr>
          <a:lstStyle/>
          <a:p>
            <a:pPr algn="ctr"/>
            <a:r>
              <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rPr>
              <a:t>布艺：让你的布匹重放光彩</a:t>
            </a:r>
            <a:endParaRPr lang="zh-CN" altLang="en-US" sz="2400" b="1" dirty="0">
              <a:solidFill>
                <a:schemeClr val="accent1">
                  <a:lumMod val="75000"/>
                </a:schemeClr>
              </a:solidFill>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实践指南</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布艺即布上的艺术，是古时期中国民间工艺中的一</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朵瑰丽的奇葩。中国古代的民间布艺主要用于服装、鞋帽、床帐、挂包、背包、其他小件的装饰（如头巾、香袋、扇带、荷包、手帕）、玩具等。它是以布为原料，集民间剪纸、刺绣、制作工艺为一体的综合艺术。布艺源于全世界劳动人民的生产生活，又具有比生活更高雅、更美好的格调。通过布艺制作，可以让旧物焕发出新的生机，也可以体验匠人精神。</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b="1" dirty="0">
                <a:latin typeface="方正清刻本悦宋简体" panose="02000000000000000000" pitchFamily="2" charset="-122"/>
                <a:ea typeface="方正清刻本悦宋简体" panose="02000000000000000000" pitchFamily="2" charset="-122"/>
              </a:rPr>
              <a:t>实践准备</a:t>
            </a:r>
            <a:endParaRPr lang="zh-CN" altLang="en-US" sz="2000" b="1"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工具：针、剪刀、尺子、打孔器等。</a:t>
            </a:r>
            <a:endParaRPr lang="zh-CN" altLang="en-US" sz="2000" dirty="0">
              <a:latin typeface="方正清刻本悦宋简体" panose="02000000000000000000" pitchFamily="2" charset="-122"/>
              <a:ea typeface="方正清刻本悦宋简体" panose="02000000000000000000" pitchFamily="2" charset="-122"/>
            </a:endParaRPr>
          </a:p>
          <a:p>
            <a:r>
              <a:rPr lang="zh-CN" altLang="en-US" sz="2000" dirty="0">
                <a:latin typeface="方正清刻本悦宋简体" panose="02000000000000000000" pitchFamily="2" charset="-122"/>
                <a:ea typeface="方正清刻本悦宋简体" panose="02000000000000000000" pitchFamily="2" charset="-122"/>
              </a:rPr>
              <a:t>材料：PU 皮革布、线、纸等。</a:t>
            </a:r>
            <a:endParaRPr lang="zh-CN" altLang="en-US" sz="2000" dirty="0">
              <a:latin typeface="方正清刻本悦宋简体" panose="02000000000000000000" pitchFamily="2" charset="-122"/>
              <a:ea typeface="方正清刻本悦宋简体" panose="02000000000000000000" pitchFamily="2" charset="-122"/>
            </a:endParaRPr>
          </a:p>
        </p:txBody>
      </p:sp>
      <p:pic>
        <p:nvPicPr>
          <p:cNvPr id="123" name="图片 122"/>
          <p:cNvPicPr/>
          <p:nvPr/>
        </p:nvPicPr>
        <p:blipFill>
          <a:blip r:embed="rId1"/>
          <a:stretch>
            <a:fillRect/>
          </a:stretch>
        </p:blipFill>
        <p:spPr>
          <a:xfrm>
            <a:off x="7609205" y="1121410"/>
            <a:ext cx="3960495" cy="2592070"/>
          </a:xfrm>
          <a:prstGeom prst="rect">
            <a:avLst/>
          </a:prstGeom>
          <a:noFill/>
          <a:ln w="9525">
            <a:noFill/>
          </a:ln>
        </p:spPr>
      </p:pic>
      <p:pic>
        <p:nvPicPr>
          <p:cNvPr id="124" name="图片 123"/>
          <p:cNvPicPr/>
          <p:nvPr/>
        </p:nvPicPr>
        <p:blipFill>
          <a:blip r:embed="rId2"/>
          <a:stretch>
            <a:fillRect/>
          </a:stretch>
        </p:blipFill>
        <p:spPr>
          <a:xfrm>
            <a:off x="7609205" y="3982085"/>
            <a:ext cx="3961130" cy="2508250"/>
          </a:xfrm>
          <a:prstGeom prst="rect">
            <a:avLst/>
          </a:prstGeom>
          <a:noFill/>
          <a:ln w="9525">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89280" y="995045"/>
            <a:ext cx="10605135" cy="1568450"/>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1. 先画出纸样（图 3-3）。</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2. 根据纸样裁剪 PU 布（图 3-4）。</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3. 用打孔器在每个角上打出小洞（图 3-5）。</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589280" y="3125470"/>
            <a:ext cx="3374390" cy="3152775"/>
          </a:xfrm>
          <a:prstGeom prst="rect">
            <a:avLst/>
          </a:prstGeom>
        </p:spPr>
      </p:pic>
      <p:pic>
        <p:nvPicPr>
          <p:cNvPr id="4" name="图片 3"/>
          <p:cNvPicPr>
            <a:picLocks noChangeAspect="1"/>
          </p:cNvPicPr>
          <p:nvPr/>
        </p:nvPicPr>
        <p:blipFill>
          <a:blip r:embed="rId2"/>
          <a:stretch>
            <a:fillRect/>
          </a:stretch>
        </p:blipFill>
        <p:spPr>
          <a:xfrm>
            <a:off x="4321810" y="3124835"/>
            <a:ext cx="3792855" cy="3154045"/>
          </a:xfrm>
          <a:prstGeom prst="rect">
            <a:avLst/>
          </a:prstGeom>
        </p:spPr>
      </p:pic>
      <p:pic>
        <p:nvPicPr>
          <p:cNvPr id="5" name="图片 4"/>
          <p:cNvPicPr>
            <a:picLocks noChangeAspect="1"/>
          </p:cNvPicPr>
          <p:nvPr/>
        </p:nvPicPr>
        <p:blipFill>
          <a:blip r:embed="rId3"/>
          <a:stretch>
            <a:fillRect/>
          </a:stretch>
        </p:blipFill>
        <p:spPr>
          <a:xfrm>
            <a:off x="8472805" y="3125470"/>
            <a:ext cx="3333750" cy="315277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496481" y="361889"/>
            <a:ext cx="1198880" cy="398780"/>
          </a:xfrm>
          <a:prstGeom prst="rect">
            <a:avLst/>
          </a:prstGeom>
        </p:spPr>
        <p:txBody>
          <a:bodyPr wrap="non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工匠修行</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61340" y="976630"/>
            <a:ext cx="10605135" cy="829945"/>
          </a:xfrm>
          <a:prstGeom prst="rect">
            <a:avLst/>
          </a:prstGeom>
          <a:noFill/>
        </p:spPr>
        <p:txBody>
          <a:bodyPr wrap="square" rtlCol="0">
            <a:spAutoFit/>
          </a:bodyPr>
          <a:lstStyle/>
          <a:p>
            <a:pPr>
              <a:lnSpc>
                <a:spcPct val="150000"/>
              </a:lnSpc>
            </a:pPr>
            <a:r>
              <a:rPr lang="en-US" altLang="zh-CN" sz="1600" b="1" dirty="0">
                <a:solidFill>
                  <a:schemeClr val="bg2">
                    <a:lumMod val="10000"/>
                  </a:schemeClr>
                </a:solidFill>
                <a:latin typeface="宋体" panose="02010600030101010101" pitchFamily="2" charset="-122"/>
                <a:ea typeface="宋体" panose="02010600030101010101" pitchFamily="2" charset="-122"/>
                <a:sym typeface="+mn-ea"/>
              </a:rPr>
              <a:t>实践内容</a:t>
            </a:r>
            <a:endParaRPr lang="en-US" altLang="zh-CN" sz="1600" b="1" dirty="0">
              <a:solidFill>
                <a:schemeClr val="bg2">
                  <a:lumMod val="10000"/>
                </a:schemeClr>
              </a:solidFill>
              <a:latin typeface="宋体" panose="02010600030101010101" pitchFamily="2" charset="-122"/>
              <a:ea typeface="宋体" panose="02010600030101010101" pitchFamily="2" charset="-122"/>
              <a:sym typeface="+mn-ea"/>
            </a:endParaRPr>
          </a:p>
          <a:p>
            <a:pPr>
              <a:lnSpc>
                <a:spcPct val="150000"/>
              </a:lnSpc>
            </a:pPr>
            <a:r>
              <a:rPr lang="en-US" altLang="zh-CN" sz="1600" dirty="0">
                <a:solidFill>
                  <a:schemeClr val="bg2">
                    <a:lumMod val="10000"/>
                  </a:schemeClr>
                </a:solidFill>
                <a:latin typeface="宋体" panose="02010600030101010101" pitchFamily="2" charset="-122"/>
                <a:ea typeface="宋体" panose="02010600030101010101" pitchFamily="2" charset="-122"/>
                <a:sym typeface="+mn-ea"/>
              </a:rPr>
              <a:t>4. 安装上和尚头包扣，把包包的边沿压实（图 3-6）。</a:t>
            </a:r>
            <a:endParaRPr lang="en-US" altLang="zh-CN" sz="1600"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61340" y="1966595"/>
            <a:ext cx="10087610" cy="419608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音乐&#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l="6572"/>
          <a:stretch>
            <a:fillRect/>
          </a:stretch>
        </p:blipFill>
        <p:spPr>
          <a:xfrm>
            <a:off x="0" y="0"/>
            <a:ext cx="12268736" cy="65659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4868" b="37487"/>
          <a:stretch>
            <a:fillRect/>
          </a:stretch>
        </p:blipFill>
        <p:spPr>
          <a:xfrm>
            <a:off x="-151864" y="4628650"/>
            <a:ext cx="12526004" cy="1944207"/>
          </a:xfrm>
          <a:prstGeom prst="rect">
            <a:avLst/>
          </a:prstGeom>
        </p:spPr>
      </p:pic>
      <p:sp>
        <p:nvSpPr>
          <p:cNvPr id="9" name="矩形 8"/>
          <p:cNvSpPr/>
          <p:nvPr/>
        </p:nvSpPr>
        <p:spPr>
          <a:xfrm>
            <a:off x="0" y="6035148"/>
            <a:ext cx="12192000" cy="822852"/>
          </a:xfrm>
          <a:prstGeom prst="rect">
            <a:avLst/>
          </a:prstGeom>
          <a:pattFill prst="wdUpDiag">
            <a:fgClr>
              <a:srgbClr val="2C3C60"/>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0" y="5998788"/>
            <a:ext cx="12192000" cy="36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51864" y="-193676"/>
            <a:ext cx="12495728" cy="4664075"/>
          </a:xfrm>
          <a:prstGeom prst="rect">
            <a:avLst/>
          </a:prstGeom>
        </p:spPr>
        <p:txBody>
          <a:bodyPr vert="eaVert" wrap="square">
            <a:spAutoFit/>
          </a:bodyPr>
          <a:lstStyle/>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大国工匠大国工匠大国工匠大国工匠大国工匠大国工匠大国工匠大国工匠大国工匠大国工匠大国工匠大国工匠大工匠大国工匠大国工匠大国工匠大国工匠大国工匠大国工匠大国工匠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大国工匠大国工匠大国工匠大国工匠大匠大国工匠大国工匠大国工</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匠大国工匠大国工匠大国工匠大国工匠大国工匠大国工匠大国工匠大国工匠大国工匠大国工匠大国工匠大国工匠大国工匠大国工匠大国工匠大国工匠大国工匠大国工匠大国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国工匠大国工匠大国工匠大国工匠大国</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a:p>
            <a:pPr>
              <a:lnSpc>
                <a:spcPct val="200000"/>
              </a:lnSpc>
            </a:pPr>
            <a:r>
              <a:rPr lang="zh-CN" altLang="en-US" sz="1600" spc="300" dirty="0">
                <a:solidFill>
                  <a:srgbClr val="2C3C60">
                    <a:alpha val="5000"/>
                  </a:srgbClr>
                </a:solidFill>
                <a:latin typeface="草檀斋毛泽东字体" panose="02010601030101010101" pitchFamily="2" charset="-122"/>
                <a:ea typeface="草檀斋毛泽东字体" panose="02010601030101010101" pitchFamily="2" charset="-122"/>
              </a:rPr>
              <a:t>工匠大国工匠大国工匠大国工匠大国工匠大国工匠大国工匠大国工匠大国工匠大国工匠大国工匠大国工匠</a:t>
            </a:r>
            <a:endParaRPr lang="en-US" altLang="zh-CN" sz="1600" spc="300" dirty="0">
              <a:solidFill>
                <a:srgbClr val="2C3C60">
                  <a:alpha val="5000"/>
                </a:srgbClr>
              </a:solidFill>
              <a:latin typeface="草檀斋毛泽东字体" panose="02010601030101010101" pitchFamily="2" charset="-122"/>
              <a:ea typeface="草檀斋毛泽东字体" panose="02010601030101010101" pitchFamily="2" charset="-122"/>
            </a:endParaRPr>
          </a:p>
        </p:txBody>
      </p:sp>
      <p:sp>
        <p:nvSpPr>
          <p:cNvPr id="12" name="矩形 11"/>
          <p:cNvSpPr/>
          <p:nvPr/>
        </p:nvSpPr>
        <p:spPr>
          <a:xfrm>
            <a:off x="2499361" y="1176245"/>
            <a:ext cx="7193280" cy="2214880"/>
          </a:xfrm>
          <a:prstGeom prst="rect">
            <a:avLst/>
          </a:prstGeom>
        </p:spPr>
        <p:txBody>
          <a:bodyPr vert="horz" wrap="none">
            <a:spAutoFit/>
          </a:bodyPr>
          <a:lstStyle/>
          <a:p>
            <a:pPr algn="ctr"/>
            <a:r>
              <a:rPr lang="zh-CN" altLang="en-US" sz="13800" dirty="0">
                <a:solidFill>
                  <a:srgbClr val="2C3C60"/>
                </a:solidFill>
                <a:latin typeface="草檀斋毛泽东字体" panose="02010601030101010101" pitchFamily="2" charset="-122"/>
                <a:ea typeface="草檀斋毛泽东字体" panose="02010601030101010101" pitchFamily="2" charset="-122"/>
              </a:rPr>
              <a:t>感谢观看</a:t>
            </a:r>
            <a:endParaRPr lang="zh-CN" altLang="en-US" sz="13800" dirty="0">
              <a:solidFill>
                <a:srgbClr val="2C3C60"/>
              </a:solidFill>
              <a:latin typeface="草檀斋毛泽东字体" panose="02010601030101010101" pitchFamily="2" charset="-122"/>
              <a:ea typeface="草檀斋毛泽东字体" panose="02010601030101010101" pitchFamily="2" charset="-122"/>
            </a:endParaRPr>
          </a:p>
        </p:txBody>
      </p:sp>
      <p:sp>
        <p:nvSpPr>
          <p:cNvPr id="15" name="矩形 14"/>
          <p:cNvSpPr/>
          <p:nvPr/>
        </p:nvSpPr>
        <p:spPr>
          <a:xfrm>
            <a:off x="1083772" y="1488163"/>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
        <p:nvSpPr>
          <p:cNvPr id="16" name="矩形 15"/>
          <p:cNvSpPr/>
          <p:nvPr/>
        </p:nvSpPr>
        <p:spPr>
          <a:xfrm flipV="1">
            <a:off x="9693667" y="647636"/>
            <a:ext cx="1659429" cy="1862048"/>
          </a:xfrm>
          <a:prstGeom prst="rect">
            <a:avLst/>
          </a:prstGeom>
        </p:spPr>
        <p:txBody>
          <a:bodyPr vert="horz" wrap="none">
            <a:spAutoFit/>
          </a:bodyPr>
          <a:lstStyle/>
          <a:p>
            <a:pPr algn="ctr"/>
            <a:r>
              <a:rPr lang="en-US" altLang="zh-CN" sz="11500" dirty="0">
                <a:solidFill>
                  <a:srgbClr val="2C3C60"/>
                </a:solidFill>
                <a:latin typeface="汉仪尚巍手书W" panose="02010600030101010101" pitchFamily="18" charset="-122"/>
                <a:ea typeface="汉仪尚巍手书W" panose="02010600030101010101" pitchFamily="18" charset="-122"/>
              </a:rPr>
              <a:t>“</a:t>
            </a:r>
            <a:endParaRPr lang="zh-CN" altLang="en-US" sz="11500" dirty="0">
              <a:solidFill>
                <a:srgbClr val="2C3C60"/>
              </a:solidFill>
              <a:latin typeface="汉仪尚巍手书W" panose="02010600030101010101" pitchFamily="18" charset="-122"/>
              <a:ea typeface="汉仪尚巍手书W" panose="02010600030101010101"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noEditPoints="1"/>
          </p:cNvSpPr>
          <p:nvPr/>
        </p:nvSpPr>
        <p:spPr bwMode="auto">
          <a:xfrm>
            <a:off x="812535" y="1917422"/>
            <a:ext cx="5240312" cy="3233784"/>
          </a:xfrm>
          <a:custGeom>
            <a:avLst/>
            <a:gdLst>
              <a:gd name="T0" fmla="*/ 604 w 1329"/>
              <a:gd name="T1" fmla="*/ 170 h 1194"/>
              <a:gd name="T2" fmla="*/ 1162 w 1329"/>
              <a:gd name="T3" fmla="*/ 327 h 1194"/>
              <a:gd name="T4" fmla="*/ 1149 w 1329"/>
              <a:gd name="T5" fmla="*/ 421 h 1194"/>
              <a:gd name="T6" fmla="*/ 1156 w 1329"/>
              <a:gd name="T7" fmla="*/ 484 h 1194"/>
              <a:gd name="T8" fmla="*/ 229 w 1329"/>
              <a:gd name="T9" fmla="*/ 618 h 1194"/>
              <a:gd name="T10" fmla="*/ 176 w 1329"/>
              <a:gd name="T11" fmla="*/ 780 h 1194"/>
              <a:gd name="T12" fmla="*/ 970 w 1329"/>
              <a:gd name="T13" fmla="*/ 857 h 1194"/>
              <a:gd name="T14" fmla="*/ 1161 w 1329"/>
              <a:gd name="T15" fmla="*/ 921 h 1194"/>
              <a:gd name="T16" fmla="*/ 1072 w 1329"/>
              <a:gd name="T17" fmla="*/ 944 h 1194"/>
              <a:gd name="T18" fmla="*/ 1190 w 1329"/>
              <a:gd name="T19" fmla="*/ 976 h 1194"/>
              <a:gd name="T20" fmla="*/ 825 w 1329"/>
              <a:gd name="T21" fmla="*/ 1024 h 1194"/>
              <a:gd name="T22" fmla="*/ 718 w 1329"/>
              <a:gd name="T23" fmla="*/ 1059 h 1194"/>
              <a:gd name="T24" fmla="*/ 697 w 1329"/>
              <a:gd name="T25" fmla="*/ 1113 h 1194"/>
              <a:gd name="T26" fmla="*/ 569 w 1329"/>
              <a:gd name="T27" fmla="*/ 1181 h 1194"/>
              <a:gd name="T28" fmla="*/ 1207 w 1329"/>
              <a:gd name="T29" fmla="*/ 61 h 1194"/>
              <a:gd name="T30" fmla="*/ 1238 w 1329"/>
              <a:gd name="T31" fmla="*/ 471 h 1194"/>
              <a:gd name="T32" fmla="*/ 1086 w 1329"/>
              <a:gd name="T33" fmla="*/ 508 h 1194"/>
              <a:gd name="T34" fmla="*/ 1092 w 1329"/>
              <a:gd name="T35" fmla="*/ 407 h 1194"/>
              <a:gd name="T36" fmla="*/ 1102 w 1329"/>
              <a:gd name="T37" fmla="*/ 321 h 1194"/>
              <a:gd name="T38" fmla="*/ 1004 w 1329"/>
              <a:gd name="T39" fmla="*/ 192 h 1194"/>
              <a:gd name="T40" fmla="*/ 814 w 1329"/>
              <a:gd name="T41" fmla="*/ 113 h 1194"/>
              <a:gd name="T42" fmla="*/ 270 w 1329"/>
              <a:gd name="T43" fmla="*/ 179 h 1194"/>
              <a:gd name="T44" fmla="*/ 181 w 1329"/>
              <a:gd name="T45" fmla="*/ 539 h 1194"/>
              <a:gd name="T46" fmla="*/ 191 w 1329"/>
              <a:gd name="T47" fmla="*/ 774 h 1194"/>
              <a:gd name="T48" fmla="*/ 174 w 1329"/>
              <a:gd name="T49" fmla="*/ 943 h 1194"/>
              <a:gd name="T50" fmla="*/ 234 w 1329"/>
              <a:gd name="T51" fmla="*/ 1036 h 1194"/>
              <a:gd name="T52" fmla="*/ 531 w 1329"/>
              <a:gd name="T53" fmla="*/ 1101 h 1194"/>
              <a:gd name="T54" fmla="*/ 736 w 1329"/>
              <a:gd name="T55" fmla="*/ 1035 h 1194"/>
              <a:gd name="T56" fmla="*/ 1027 w 1329"/>
              <a:gd name="T57" fmla="*/ 896 h 1194"/>
              <a:gd name="T58" fmla="*/ 1140 w 1329"/>
              <a:gd name="T59" fmla="*/ 840 h 1194"/>
              <a:gd name="T60" fmla="*/ 1222 w 1329"/>
              <a:gd name="T61" fmla="*/ 812 h 1194"/>
              <a:gd name="T62" fmla="*/ 1200 w 1329"/>
              <a:gd name="T63" fmla="*/ 772 h 1194"/>
              <a:gd name="T64" fmla="*/ 1135 w 1329"/>
              <a:gd name="T65" fmla="*/ 676 h 1194"/>
              <a:gd name="T66" fmla="*/ 1181 w 1329"/>
              <a:gd name="T67" fmla="*/ 550 h 1194"/>
              <a:gd name="T68" fmla="*/ 168 w 1329"/>
              <a:gd name="T69" fmla="*/ 817 h 1194"/>
              <a:gd name="T70" fmla="*/ 270 w 1329"/>
              <a:gd name="T71" fmla="*/ 942 h 1194"/>
              <a:gd name="T72" fmla="*/ 583 w 1329"/>
              <a:gd name="T73" fmla="*/ 198 h 1194"/>
              <a:gd name="T74" fmla="*/ 736 w 1329"/>
              <a:gd name="T75" fmla="*/ 965 h 1194"/>
              <a:gd name="T76" fmla="*/ 1192 w 1329"/>
              <a:gd name="T77" fmla="*/ 759 h 1194"/>
              <a:gd name="T78" fmla="*/ 1000 w 1329"/>
              <a:gd name="T79" fmla="*/ 751 h 1194"/>
              <a:gd name="T80" fmla="*/ 949 w 1329"/>
              <a:gd name="T81" fmla="*/ 732 h 1194"/>
              <a:gd name="T82" fmla="*/ 915 w 1329"/>
              <a:gd name="T83" fmla="*/ 739 h 1194"/>
              <a:gd name="T84" fmla="*/ 868 w 1329"/>
              <a:gd name="T85" fmla="*/ 781 h 1194"/>
              <a:gd name="T86" fmla="*/ 1033 w 1329"/>
              <a:gd name="T87" fmla="*/ 827 h 1194"/>
              <a:gd name="T88" fmla="*/ 968 w 1329"/>
              <a:gd name="T89" fmla="*/ 836 h 1194"/>
              <a:gd name="T90" fmla="*/ 1026 w 1329"/>
              <a:gd name="T91" fmla="*/ 784 h 1194"/>
              <a:gd name="T92" fmla="*/ 1111 w 1329"/>
              <a:gd name="T93" fmla="*/ 821 h 1194"/>
              <a:gd name="T94" fmla="*/ 1113 w 1329"/>
              <a:gd name="T95" fmla="*/ 772 h 1194"/>
              <a:gd name="T96" fmla="*/ 1031 w 1329"/>
              <a:gd name="T97" fmla="*/ 716 h 1194"/>
              <a:gd name="T98" fmla="*/ 1175 w 1329"/>
              <a:gd name="T99" fmla="*/ 552 h 1194"/>
              <a:gd name="T100" fmla="*/ 1255 w 1329"/>
              <a:gd name="T101" fmla="*/ 404 h 1194"/>
              <a:gd name="T102" fmla="*/ 1125 w 1329"/>
              <a:gd name="T103" fmla="*/ 462 h 1194"/>
              <a:gd name="T104" fmla="*/ 1117 w 1329"/>
              <a:gd name="T105" fmla="*/ 846 h 1194"/>
              <a:gd name="T106" fmla="*/ 1097 w 1329"/>
              <a:gd name="T107" fmla="*/ 857 h 1194"/>
              <a:gd name="T108" fmla="*/ 1108 w 1329"/>
              <a:gd name="T109" fmla="*/ 916 h 1194"/>
              <a:gd name="T110" fmla="*/ 900 w 1329"/>
              <a:gd name="T111" fmla="*/ 1028 h 1194"/>
              <a:gd name="T112" fmla="*/ 885 w 1329"/>
              <a:gd name="T113" fmla="*/ 1008 h 1194"/>
              <a:gd name="T114" fmla="*/ 736 w 1329"/>
              <a:gd name="T115" fmla="*/ 1122 h 1194"/>
              <a:gd name="T116" fmla="*/ 837 w 1329"/>
              <a:gd name="T117" fmla="*/ 1067 h 1194"/>
              <a:gd name="T118" fmla="*/ 1076 w 1329"/>
              <a:gd name="T119" fmla="*/ 959 h 1194"/>
              <a:gd name="T120" fmla="*/ 940 w 1329"/>
              <a:gd name="T121" fmla="*/ 1053 h 1194"/>
              <a:gd name="T122" fmla="*/ 812 w 1329"/>
              <a:gd name="T123" fmla="*/ 1117 h 1194"/>
              <a:gd name="T124" fmla="*/ 813 w 1329"/>
              <a:gd name="T125" fmla="*/ 1168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9" h="1194">
                <a:moveTo>
                  <a:pt x="1270" y="436"/>
                </a:moveTo>
                <a:cubicBezTo>
                  <a:pt x="1273" y="435"/>
                  <a:pt x="1279" y="433"/>
                  <a:pt x="1278" y="430"/>
                </a:cubicBezTo>
                <a:cubicBezTo>
                  <a:pt x="1275" y="432"/>
                  <a:pt x="1271" y="433"/>
                  <a:pt x="1270" y="436"/>
                </a:cubicBezTo>
                <a:close/>
                <a:moveTo>
                  <a:pt x="1304" y="441"/>
                </a:moveTo>
                <a:cubicBezTo>
                  <a:pt x="1304" y="439"/>
                  <a:pt x="1303" y="438"/>
                  <a:pt x="1302" y="438"/>
                </a:cubicBezTo>
                <a:cubicBezTo>
                  <a:pt x="1302" y="439"/>
                  <a:pt x="1300" y="440"/>
                  <a:pt x="1299" y="440"/>
                </a:cubicBezTo>
                <a:cubicBezTo>
                  <a:pt x="1298" y="444"/>
                  <a:pt x="1302" y="442"/>
                  <a:pt x="1304" y="441"/>
                </a:cubicBezTo>
                <a:close/>
                <a:moveTo>
                  <a:pt x="1283" y="495"/>
                </a:moveTo>
                <a:cubicBezTo>
                  <a:pt x="1283" y="498"/>
                  <a:pt x="1276" y="498"/>
                  <a:pt x="1279" y="501"/>
                </a:cubicBezTo>
                <a:cubicBezTo>
                  <a:pt x="1280" y="499"/>
                  <a:pt x="1286" y="498"/>
                  <a:pt x="1283" y="495"/>
                </a:cubicBezTo>
                <a:close/>
                <a:moveTo>
                  <a:pt x="1286" y="505"/>
                </a:moveTo>
                <a:cubicBezTo>
                  <a:pt x="1291" y="500"/>
                  <a:pt x="1293" y="502"/>
                  <a:pt x="1301" y="503"/>
                </a:cubicBezTo>
                <a:cubicBezTo>
                  <a:pt x="1302" y="501"/>
                  <a:pt x="1305" y="501"/>
                  <a:pt x="1304" y="498"/>
                </a:cubicBezTo>
                <a:cubicBezTo>
                  <a:pt x="1296" y="495"/>
                  <a:pt x="1288" y="498"/>
                  <a:pt x="1286" y="505"/>
                </a:cubicBezTo>
                <a:close/>
                <a:moveTo>
                  <a:pt x="1327" y="419"/>
                </a:moveTo>
                <a:cubicBezTo>
                  <a:pt x="1326" y="420"/>
                  <a:pt x="1322" y="423"/>
                  <a:pt x="1325" y="425"/>
                </a:cubicBezTo>
                <a:cubicBezTo>
                  <a:pt x="1325" y="423"/>
                  <a:pt x="1329" y="420"/>
                  <a:pt x="1327" y="419"/>
                </a:cubicBezTo>
                <a:close/>
                <a:moveTo>
                  <a:pt x="1216" y="25"/>
                </a:moveTo>
                <a:cubicBezTo>
                  <a:pt x="1211" y="25"/>
                  <a:pt x="1209" y="27"/>
                  <a:pt x="1208" y="30"/>
                </a:cubicBezTo>
                <a:cubicBezTo>
                  <a:pt x="1212" y="30"/>
                  <a:pt x="1217" y="30"/>
                  <a:pt x="1216" y="25"/>
                </a:cubicBezTo>
                <a:close/>
                <a:moveTo>
                  <a:pt x="982" y="81"/>
                </a:moveTo>
                <a:cubicBezTo>
                  <a:pt x="976" y="80"/>
                  <a:pt x="972" y="85"/>
                  <a:pt x="973" y="89"/>
                </a:cubicBezTo>
                <a:cubicBezTo>
                  <a:pt x="976" y="86"/>
                  <a:pt x="980" y="84"/>
                  <a:pt x="982" y="81"/>
                </a:cubicBezTo>
                <a:close/>
                <a:moveTo>
                  <a:pt x="731" y="93"/>
                </a:moveTo>
                <a:cubicBezTo>
                  <a:pt x="728" y="93"/>
                  <a:pt x="726" y="93"/>
                  <a:pt x="726" y="95"/>
                </a:cubicBezTo>
                <a:cubicBezTo>
                  <a:pt x="727" y="97"/>
                  <a:pt x="731" y="96"/>
                  <a:pt x="731" y="93"/>
                </a:cubicBezTo>
                <a:close/>
                <a:moveTo>
                  <a:pt x="827" y="111"/>
                </a:moveTo>
                <a:cubicBezTo>
                  <a:pt x="826" y="112"/>
                  <a:pt x="823" y="112"/>
                  <a:pt x="823" y="114"/>
                </a:cubicBezTo>
                <a:cubicBezTo>
                  <a:pt x="827" y="113"/>
                  <a:pt x="829" y="110"/>
                  <a:pt x="830" y="107"/>
                </a:cubicBezTo>
                <a:cubicBezTo>
                  <a:pt x="827" y="108"/>
                  <a:pt x="821" y="107"/>
                  <a:pt x="820" y="111"/>
                </a:cubicBezTo>
                <a:cubicBezTo>
                  <a:pt x="822" y="111"/>
                  <a:pt x="826" y="108"/>
                  <a:pt x="827" y="111"/>
                </a:cubicBezTo>
                <a:close/>
                <a:moveTo>
                  <a:pt x="1020" y="108"/>
                </a:moveTo>
                <a:cubicBezTo>
                  <a:pt x="1017" y="108"/>
                  <a:pt x="1017" y="110"/>
                  <a:pt x="1016" y="112"/>
                </a:cubicBezTo>
                <a:cubicBezTo>
                  <a:pt x="1019" y="113"/>
                  <a:pt x="1019" y="110"/>
                  <a:pt x="1020" y="108"/>
                </a:cubicBezTo>
                <a:close/>
                <a:moveTo>
                  <a:pt x="552" y="137"/>
                </a:moveTo>
                <a:cubicBezTo>
                  <a:pt x="553" y="133"/>
                  <a:pt x="559" y="133"/>
                  <a:pt x="558" y="127"/>
                </a:cubicBezTo>
                <a:cubicBezTo>
                  <a:pt x="553" y="122"/>
                  <a:pt x="545" y="134"/>
                  <a:pt x="552" y="137"/>
                </a:cubicBezTo>
                <a:close/>
                <a:moveTo>
                  <a:pt x="343" y="134"/>
                </a:moveTo>
                <a:cubicBezTo>
                  <a:pt x="338" y="134"/>
                  <a:pt x="336" y="136"/>
                  <a:pt x="335" y="139"/>
                </a:cubicBezTo>
                <a:cubicBezTo>
                  <a:pt x="340" y="140"/>
                  <a:pt x="342" y="137"/>
                  <a:pt x="343" y="134"/>
                </a:cubicBezTo>
                <a:close/>
                <a:moveTo>
                  <a:pt x="1239" y="143"/>
                </a:moveTo>
                <a:cubicBezTo>
                  <a:pt x="1235" y="146"/>
                  <a:pt x="1230" y="147"/>
                  <a:pt x="1227" y="151"/>
                </a:cubicBezTo>
                <a:cubicBezTo>
                  <a:pt x="1233" y="150"/>
                  <a:pt x="1232" y="148"/>
                  <a:pt x="1238" y="147"/>
                </a:cubicBezTo>
                <a:cubicBezTo>
                  <a:pt x="1238" y="145"/>
                  <a:pt x="1239" y="145"/>
                  <a:pt x="1239" y="143"/>
                </a:cubicBezTo>
                <a:close/>
                <a:moveTo>
                  <a:pt x="1168" y="160"/>
                </a:moveTo>
                <a:cubicBezTo>
                  <a:pt x="1165" y="157"/>
                  <a:pt x="1158" y="159"/>
                  <a:pt x="1158" y="163"/>
                </a:cubicBezTo>
                <a:cubicBezTo>
                  <a:pt x="1160" y="166"/>
                  <a:pt x="1166" y="163"/>
                  <a:pt x="1168" y="160"/>
                </a:cubicBezTo>
                <a:close/>
                <a:moveTo>
                  <a:pt x="1005" y="166"/>
                </a:moveTo>
                <a:cubicBezTo>
                  <a:pt x="1009" y="167"/>
                  <a:pt x="1012" y="164"/>
                  <a:pt x="1014" y="162"/>
                </a:cubicBezTo>
                <a:cubicBezTo>
                  <a:pt x="1011" y="160"/>
                  <a:pt x="1006" y="162"/>
                  <a:pt x="1005" y="166"/>
                </a:cubicBezTo>
                <a:close/>
                <a:moveTo>
                  <a:pt x="611" y="163"/>
                </a:moveTo>
                <a:cubicBezTo>
                  <a:pt x="608" y="164"/>
                  <a:pt x="605" y="163"/>
                  <a:pt x="603" y="165"/>
                </a:cubicBezTo>
                <a:cubicBezTo>
                  <a:pt x="603" y="167"/>
                  <a:pt x="603" y="169"/>
                  <a:pt x="604" y="170"/>
                </a:cubicBezTo>
                <a:cubicBezTo>
                  <a:pt x="607" y="169"/>
                  <a:pt x="610" y="167"/>
                  <a:pt x="611" y="163"/>
                </a:cubicBezTo>
                <a:close/>
                <a:moveTo>
                  <a:pt x="1165" y="179"/>
                </a:moveTo>
                <a:cubicBezTo>
                  <a:pt x="1168" y="177"/>
                  <a:pt x="1168" y="173"/>
                  <a:pt x="1171" y="171"/>
                </a:cubicBezTo>
                <a:cubicBezTo>
                  <a:pt x="1165" y="170"/>
                  <a:pt x="1171" y="167"/>
                  <a:pt x="1170" y="163"/>
                </a:cubicBezTo>
                <a:cubicBezTo>
                  <a:pt x="1163" y="165"/>
                  <a:pt x="1159" y="170"/>
                  <a:pt x="1157" y="177"/>
                </a:cubicBezTo>
                <a:cubicBezTo>
                  <a:pt x="1160" y="176"/>
                  <a:pt x="1160" y="180"/>
                  <a:pt x="1165" y="179"/>
                </a:cubicBezTo>
                <a:close/>
                <a:moveTo>
                  <a:pt x="1070" y="192"/>
                </a:moveTo>
                <a:cubicBezTo>
                  <a:pt x="1075" y="192"/>
                  <a:pt x="1078" y="189"/>
                  <a:pt x="1085" y="188"/>
                </a:cubicBezTo>
                <a:cubicBezTo>
                  <a:pt x="1086" y="186"/>
                  <a:pt x="1088" y="185"/>
                  <a:pt x="1087" y="181"/>
                </a:cubicBezTo>
                <a:cubicBezTo>
                  <a:pt x="1083" y="181"/>
                  <a:pt x="1080" y="184"/>
                  <a:pt x="1079" y="181"/>
                </a:cubicBezTo>
                <a:cubicBezTo>
                  <a:pt x="1079" y="179"/>
                  <a:pt x="1080" y="178"/>
                  <a:pt x="1081" y="177"/>
                </a:cubicBezTo>
                <a:cubicBezTo>
                  <a:pt x="1072" y="167"/>
                  <a:pt x="1059" y="185"/>
                  <a:pt x="1070" y="192"/>
                </a:cubicBezTo>
                <a:close/>
                <a:moveTo>
                  <a:pt x="262" y="175"/>
                </a:moveTo>
                <a:cubicBezTo>
                  <a:pt x="259" y="175"/>
                  <a:pt x="259" y="179"/>
                  <a:pt x="257" y="181"/>
                </a:cubicBezTo>
                <a:cubicBezTo>
                  <a:pt x="260" y="180"/>
                  <a:pt x="263" y="179"/>
                  <a:pt x="262" y="175"/>
                </a:cubicBezTo>
                <a:close/>
                <a:moveTo>
                  <a:pt x="1056" y="194"/>
                </a:moveTo>
                <a:cubicBezTo>
                  <a:pt x="1056" y="191"/>
                  <a:pt x="1054" y="191"/>
                  <a:pt x="1053" y="190"/>
                </a:cubicBezTo>
                <a:cubicBezTo>
                  <a:pt x="1051" y="193"/>
                  <a:pt x="1044" y="192"/>
                  <a:pt x="1043" y="196"/>
                </a:cubicBezTo>
                <a:cubicBezTo>
                  <a:pt x="1049" y="197"/>
                  <a:pt x="1051" y="194"/>
                  <a:pt x="1056" y="194"/>
                </a:cubicBezTo>
                <a:close/>
                <a:moveTo>
                  <a:pt x="1041" y="196"/>
                </a:moveTo>
                <a:cubicBezTo>
                  <a:pt x="1036" y="197"/>
                  <a:pt x="1038" y="200"/>
                  <a:pt x="1037" y="203"/>
                </a:cubicBezTo>
                <a:cubicBezTo>
                  <a:pt x="1041" y="202"/>
                  <a:pt x="1040" y="199"/>
                  <a:pt x="1041" y="196"/>
                </a:cubicBezTo>
                <a:close/>
                <a:moveTo>
                  <a:pt x="1106" y="201"/>
                </a:moveTo>
                <a:cubicBezTo>
                  <a:pt x="1106" y="204"/>
                  <a:pt x="1106" y="206"/>
                  <a:pt x="1109" y="206"/>
                </a:cubicBezTo>
                <a:cubicBezTo>
                  <a:pt x="1109" y="203"/>
                  <a:pt x="1113" y="201"/>
                  <a:pt x="1109" y="200"/>
                </a:cubicBezTo>
                <a:cubicBezTo>
                  <a:pt x="1109" y="201"/>
                  <a:pt x="1108" y="201"/>
                  <a:pt x="1106" y="201"/>
                </a:cubicBezTo>
                <a:close/>
                <a:moveTo>
                  <a:pt x="1023" y="204"/>
                </a:moveTo>
                <a:cubicBezTo>
                  <a:pt x="1021" y="206"/>
                  <a:pt x="1018" y="206"/>
                  <a:pt x="1018" y="209"/>
                </a:cubicBezTo>
                <a:cubicBezTo>
                  <a:pt x="1020" y="209"/>
                  <a:pt x="1020" y="210"/>
                  <a:pt x="1021" y="210"/>
                </a:cubicBezTo>
                <a:cubicBezTo>
                  <a:pt x="1020" y="207"/>
                  <a:pt x="1026" y="207"/>
                  <a:pt x="1023" y="204"/>
                </a:cubicBezTo>
                <a:close/>
                <a:moveTo>
                  <a:pt x="1001" y="222"/>
                </a:moveTo>
                <a:cubicBezTo>
                  <a:pt x="1004" y="223"/>
                  <a:pt x="1011" y="220"/>
                  <a:pt x="1013" y="216"/>
                </a:cubicBezTo>
                <a:cubicBezTo>
                  <a:pt x="1008" y="217"/>
                  <a:pt x="1002" y="217"/>
                  <a:pt x="1001" y="222"/>
                </a:cubicBezTo>
                <a:close/>
                <a:moveTo>
                  <a:pt x="985" y="221"/>
                </a:moveTo>
                <a:cubicBezTo>
                  <a:pt x="981" y="221"/>
                  <a:pt x="979" y="223"/>
                  <a:pt x="977" y="225"/>
                </a:cubicBezTo>
                <a:cubicBezTo>
                  <a:pt x="980" y="224"/>
                  <a:pt x="985" y="226"/>
                  <a:pt x="985" y="221"/>
                </a:cubicBezTo>
                <a:close/>
                <a:moveTo>
                  <a:pt x="1122" y="240"/>
                </a:moveTo>
                <a:cubicBezTo>
                  <a:pt x="1124" y="240"/>
                  <a:pt x="1124" y="243"/>
                  <a:pt x="1126" y="244"/>
                </a:cubicBezTo>
                <a:cubicBezTo>
                  <a:pt x="1127" y="243"/>
                  <a:pt x="1128" y="243"/>
                  <a:pt x="1129" y="243"/>
                </a:cubicBezTo>
                <a:cubicBezTo>
                  <a:pt x="1129" y="241"/>
                  <a:pt x="1129" y="239"/>
                  <a:pt x="1128" y="239"/>
                </a:cubicBezTo>
                <a:cubicBezTo>
                  <a:pt x="1128" y="241"/>
                  <a:pt x="1126" y="237"/>
                  <a:pt x="1126" y="236"/>
                </a:cubicBezTo>
                <a:cubicBezTo>
                  <a:pt x="1128" y="237"/>
                  <a:pt x="1129" y="235"/>
                  <a:pt x="1127" y="234"/>
                </a:cubicBezTo>
                <a:cubicBezTo>
                  <a:pt x="1126" y="236"/>
                  <a:pt x="1124" y="236"/>
                  <a:pt x="1124" y="238"/>
                </a:cubicBezTo>
                <a:cubicBezTo>
                  <a:pt x="1127" y="241"/>
                  <a:pt x="1122" y="238"/>
                  <a:pt x="1122" y="240"/>
                </a:cubicBezTo>
                <a:close/>
                <a:moveTo>
                  <a:pt x="1145" y="258"/>
                </a:moveTo>
                <a:cubicBezTo>
                  <a:pt x="1141" y="259"/>
                  <a:pt x="1141" y="256"/>
                  <a:pt x="1138" y="256"/>
                </a:cubicBezTo>
                <a:cubicBezTo>
                  <a:pt x="1138" y="257"/>
                  <a:pt x="1138" y="259"/>
                  <a:pt x="1137" y="259"/>
                </a:cubicBezTo>
                <a:cubicBezTo>
                  <a:pt x="1141" y="260"/>
                  <a:pt x="1143" y="259"/>
                  <a:pt x="1145" y="258"/>
                </a:cubicBezTo>
                <a:close/>
                <a:moveTo>
                  <a:pt x="1140" y="326"/>
                </a:moveTo>
                <a:cubicBezTo>
                  <a:pt x="1136" y="328"/>
                  <a:pt x="1140" y="321"/>
                  <a:pt x="1136" y="323"/>
                </a:cubicBezTo>
                <a:cubicBezTo>
                  <a:pt x="1136" y="326"/>
                  <a:pt x="1139" y="330"/>
                  <a:pt x="1140" y="326"/>
                </a:cubicBezTo>
                <a:close/>
                <a:moveTo>
                  <a:pt x="1151" y="341"/>
                </a:moveTo>
                <a:cubicBezTo>
                  <a:pt x="1158" y="341"/>
                  <a:pt x="1164" y="334"/>
                  <a:pt x="1162" y="327"/>
                </a:cubicBezTo>
                <a:cubicBezTo>
                  <a:pt x="1153" y="326"/>
                  <a:pt x="1148" y="336"/>
                  <a:pt x="1151" y="341"/>
                </a:cubicBezTo>
                <a:close/>
                <a:moveTo>
                  <a:pt x="119" y="329"/>
                </a:moveTo>
                <a:cubicBezTo>
                  <a:pt x="115" y="329"/>
                  <a:pt x="113" y="330"/>
                  <a:pt x="111" y="333"/>
                </a:cubicBezTo>
                <a:cubicBezTo>
                  <a:pt x="116" y="334"/>
                  <a:pt x="116" y="331"/>
                  <a:pt x="119" y="329"/>
                </a:cubicBezTo>
                <a:close/>
                <a:moveTo>
                  <a:pt x="1131" y="342"/>
                </a:moveTo>
                <a:cubicBezTo>
                  <a:pt x="1132" y="338"/>
                  <a:pt x="1134" y="336"/>
                  <a:pt x="1136" y="334"/>
                </a:cubicBezTo>
                <a:cubicBezTo>
                  <a:pt x="1131" y="335"/>
                  <a:pt x="1129" y="335"/>
                  <a:pt x="1127" y="337"/>
                </a:cubicBezTo>
                <a:cubicBezTo>
                  <a:pt x="1131" y="336"/>
                  <a:pt x="1126" y="342"/>
                  <a:pt x="1131" y="342"/>
                </a:cubicBezTo>
                <a:close/>
                <a:moveTo>
                  <a:pt x="1136" y="343"/>
                </a:moveTo>
                <a:cubicBezTo>
                  <a:pt x="1132" y="343"/>
                  <a:pt x="1128" y="341"/>
                  <a:pt x="1128" y="347"/>
                </a:cubicBezTo>
                <a:cubicBezTo>
                  <a:pt x="1131" y="349"/>
                  <a:pt x="1136" y="346"/>
                  <a:pt x="1136" y="343"/>
                </a:cubicBezTo>
                <a:close/>
                <a:moveTo>
                  <a:pt x="1208" y="347"/>
                </a:moveTo>
                <a:cubicBezTo>
                  <a:pt x="1208" y="345"/>
                  <a:pt x="1208" y="344"/>
                  <a:pt x="1209" y="343"/>
                </a:cubicBezTo>
                <a:cubicBezTo>
                  <a:pt x="1202" y="345"/>
                  <a:pt x="1195" y="346"/>
                  <a:pt x="1192" y="351"/>
                </a:cubicBezTo>
                <a:cubicBezTo>
                  <a:pt x="1199" y="351"/>
                  <a:pt x="1202" y="345"/>
                  <a:pt x="1208" y="347"/>
                </a:cubicBezTo>
                <a:close/>
                <a:moveTo>
                  <a:pt x="1191" y="376"/>
                </a:moveTo>
                <a:cubicBezTo>
                  <a:pt x="1204" y="374"/>
                  <a:pt x="1208" y="366"/>
                  <a:pt x="1215" y="359"/>
                </a:cubicBezTo>
                <a:cubicBezTo>
                  <a:pt x="1204" y="358"/>
                  <a:pt x="1200" y="365"/>
                  <a:pt x="1191" y="367"/>
                </a:cubicBezTo>
                <a:cubicBezTo>
                  <a:pt x="1192" y="371"/>
                  <a:pt x="1193" y="374"/>
                  <a:pt x="1191" y="376"/>
                </a:cubicBezTo>
                <a:close/>
                <a:moveTo>
                  <a:pt x="1212" y="393"/>
                </a:moveTo>
                <a:cubicBezTo>
                  <a:pt x="1211" y="399"/>
                  <a:pt x="1207" y="394"/>
                  <a:pt x="1203" y="400"/>
                </a:cubicBezTo>
                <a:cubicBezTo>
                  <a:pt x="1208" y="400"/>
                  <a:pt x="1209" y="398"/>
                  <a:pt x="1212" y="398"/>
                </a:cubicBezTo>
                <a:cubicBezTo>
                  <a:pt x="1213" y="399"/>
                  <a:pt x="1212" y="400"/>
                  <a:pt x="1212" y="401"/>
                </a:cubicBezTo>
                <a:cubicBezTo>
                  <a:pt x="1218" y="401"/>
                  <a:pt x="1216" y="395"/>
                  <a:pt x="1212" y="393"/>
                </a:cubicBezTo>
                <a:close/>
                <a:moveTo>
                  <a:pt x="1108" y="408"/>
                </a:moveTo>
                <a:cubicBezTo>
                  <a:pt x="1110" y="408"/>
                  <a:pt x="1110" y="408"/>
                  <a:pt x="1110" y="408"/>
                </a:cubicBezTo>
                <a:cubicBezTo>
                  <a:pt x="1110" y="409"/>
                  <a:pt x="1109" y="413"/>
                  <a:pt x="1111" y="413"/>
                </a:cubicBezTo>
                <a:cubicBezTo>
                  <a:pt x="1113" y="411"/>
                  <a:pt x="1110" y="410"/>
                  <a:pt x="1111" y="407"/>
                </a:cubicBezTo>
                <a:cubicBezTo>
                  <a:pt x="1110" y="407"/>
                  <a:pt x="1108" y="407"/>
                  <a:pt x="1108" y="408"/>
                </a:cubicBezTo>
                <a:close/>
                <a:moveTo>
                  <a:pt x="1147" y="417"/>
                </a:moveTo>
                <a:cubicBezTo>
                  <a:pt x="1150" y="416"/>
                  <a:pt x="1152" y="414"/>
                  <a:pt x="1155" y="414"/>
                </a:cubicBezTo>
                <a:cubicBezTo>
                  <a:pt x="1156" y="410"/>
                  <a:pt x="1152" y="413"/>
                  <a:pt x="1152" y="411"/>
                </a:cubicBezTo>
                <a:cubicBezTo>
                  <a:pt x="1153" y="411"/>
                  <a:pt x="1154" y="411"/>
                  <a:pt x="1154" y="410"/>
                </a:cubicBezTo>
                <a:cubicBezTo>
                  <a:pt x="1150" y="409"/>
                  <a:pt x="1149" y="411"/>
                  <a:pt x="1147" y="412"/>
                </a:cubicBezTo>
                <a:cubicBezTo>
                  <a:pt x="1147" y="413"/>
                  <a:pt x="1145" y="417"/>
                  <a:pt x="1147" y="417"/>
                </a:cubicBezTo>
                <a:close/>
                <a:moveTo>
                  <a:pt x="1179" y="431"/>
                </a:moveTo>
                <a:cubicBezTo>
                  <a:pt x="1183" y="429"/>
                  <a:pt x="1188" y="427"/>
                  <a:pt x="1193" y="425"/>
                </a:cubicBezTo>
                <a:cubicBezTo>
                  <a:pt x="1195" y="426"/>
                  <a:pt x="1192" y="428"/>
                  <a:pt x="1194" y="429"/>
                </a:cubicBezTo>
                <a:cubicBezTo>
                  <a:pt x="1200" y="429"/>
                  <a:pt x="1200" y="429"/>
                  <a:pt x="1200" y="429"/>
                </a:cubicBezTo>
                <a:cubicBezTo>
                  <a:pt x="1202" y="426"/>
                  <a:pt x="1204" y="421"/>
                  <a:pt x="1209" y="419"/>
                </a:cubicBezTo>
                <a:cubicBezTo>
                  <a:pt x="1210" y="418"/>
                  <a:pt x="1206" y="416"/>
                  <a:pt x="1209" y="416"/>
                </a:cubicBezTo>
                <a:cubicBezTo>
                  <a:pt x="1210" y="411"/>
                  <a:pt x="1197" y="413"/>
                  <a:pt x="1191" y="416"/>
                </a:cubicBezTo>
                <a:cubicBezTo>
                  <a:pt x="1191" y="421"/>
                  <a:pt x="1179" y="427"/>
                  <a:pt x="1179" y="431"/>
                </a:cubicBezTo>
                <a:close/>
                <a:moveTo>
                  <a:pt x="1073" y="425"/>
                </a:moveTo>
                <a:cubicBezTo>
                  <a:pt x="1075" y="425"/>
                  <a:pt x="1075" y="426"/>
                  <a:pt x="1077" y="426"/>
                </a:cubicBezTo>
                <a:cubicBezTo>
                  <a:pt x="1076" y="420"/>
                  <a:pt x="1083" y="422"/>
                  <a:pt x="1082" y="416"/>
                </a:cubicBezTo>
                <a:cubicBezTo>
                  <a:pt x="1079" y="416"/>
                  <a:pt x="1079" y="416"/>
                  <a:pt x="1079" y="416"/>
                </a:cubicBezTo>
                <a:cubicBezTo>
                  <a:pt x="1080" y="420"/>
                  <a:pt x="1075" y="418"/>
                  <a:pt x="1074" y="420"/>
                </a:cubicBezTo>
                <a:cubicBezTo>
                  <a:pt x="1077" y="422"/>
                  <a:pt x="1072" y="422"/>
                  <a:pt x="1073" y="425"/>
                </a:cubicBezTo>
                <a:close/>
                <a:moveTo>
                  <a:pt x="1152" y="425"/>
                </a:moveTo>
                <a:cubicBezTo>
                  <a:pt x="1154" y="425"/>
                  <a:pt x="1157" y="425"/>
                  <a:pt x="1158" y="424"/>
                </a:cubicBezTo>
                <a:cubicBezTo>
                  <a:pt x="1160" y="417"/>
                  <a:pt x="1152" y="422"/>
                  <a:pt x="1157" y="417"/>
                </a:cubicBezTo>
                <a:cubicBezTo>
                  <a:pt x="1154" y="418"/>
                  <a:pt x="1150" y="418"/>
                  <a:pt x="1149" y="421"/>
                </a:cubicBezTo>
                <a:cubicBezTo>
                  <a:pt x="1152" y="422"/>
                  <a:pt x="1154" y="419"/>
                  <a:pt x="1154" y="421"/>
                </a:cubicBezTo>
                <a:cubicBezTo>
                  <a:pt x="1152" y="421"/>
                  <a:pt x="1152" y="423"/>
                  <a:pt x="1152" y="425"/>
                </a:cubicBezTo>
                <a:close/>
                <a:moveTo>
                  <a:pt x="1104" y="424"/>
                </a:moveTo>
                <a:cubicBezTo>
                  <a:pt x="1107" y="423"/>
                  <a:pt x="1110" y="420"/>
                  <a:pt x="1109" y="418"/>
                </a:cubicBezTo>
                <a:cubicBezTo>
                  <a:pt x="1108" y="420"/>
                  <a:pt x="1104" y="420"/>
                  <a:pt x="1104" y="424"/>
                </a:cubicBezTo>
                <a:close/>
                <a:moveTo>
                  <a:pt x="68" y="432"/>
                </a:moveTo>
                <a:cubicBezTo>
                  <a:pt x="68" y="429"/>
                  <a:pt x="68" y="429"/>
                  <a:pt x="68" y="429"/>
                </a:cubicBezTo>
                <a:cubicBezTo>
                  <a:pt x="67" y="429"/>
                  <a:pt x="65" y="428"/>
                  <a:pt x="65" y="429"/>
                </a:cubicBezTo>
                <a:cubicBezTo>
                  <a:pt x="66" y="430"/>
                  <a:pt x="65" y="433"/>
                  <a:pt x="68" y="432"/>
                </a:cubicBezTo>
                <a:close/>
                <a:moveTo>
                  <a:pt x="1185" y="436"/>
                </a:moveTo>
                <a:cubicBezTo>
                  <a:pt x="1190" y="436"/>
                  <a:pt x="1193" y="434"/>
                  <a:pt x="1195" y="431"/>
                </a:cubicBezTo>
                <a:cubicBezTo>
                  <a:pt x="1192" y="430"/>
                  <a:pt x="1187" y="434"/>
                  <a:pt x="1185" y="436"/>
                </a:cubicBezTo>
                <a:close/>
                <a:moveTo>
                  <a:pt x="1159" y="432"/>
                </a:moveTo>
                <a:cubicBezTo>
                  <a:pt x="1158" y="436"/>
                  <a:pt x="1154" y="437"/>
                  <a:pt x="1153" y="441"/>
                </a:cubicBezTo>
                <a:cubicBezTo>
                  <a:pt x="1158" y="440"/>
                  <a:pt x="1161" y="438"/>
                  <a:pt x="1164" y="435"/>
                </a:cubicBezTo>
                <a:cubicBezTo>
                  <a:pt x="1161" y="435"/>
                  <a:pt x="1162" y="432"/>
                  <a:pt x="1159" y="432"/>
                </a:cubicBezTo>
                <a:close/>
                <a:moveTo>
                  <a:pt x="1201" y="437"/>
                </a:moveTo>
                <a:cubicBezTo>
                  <a:pt x="1199" y="437"/>
                  <a:pt x="1199" y="437"/>
                  <a:pt x="1199" y="437"/>
                </a:cubicBezTo>
                <a:cubicBezTo>
                  <a:pt x="1198" y="442"/>
                  <a:pt x="1192" y="441"/>
                  <a:pt x="1191" y="445"/>
                </a:cubicBezTo>
                <a:cubicBezTo>
                  <a:pt x="1194" y="442"/>
                  <a:pt x="1201" y="443"/>
                  <a:pt x="1201" y="437"/>
                </a:cubicBezTo>
                <a:close/>
                <a:moveTo>
                  <a:pt x="1240" y="443"/>
                </a:moveTo>
                <a:cubicBezTo>
                  <a:pt x="1239" y="440"/>
                  <a:pt x="1241" y="439"/>
                  <a:pt x="1241" y="437"/>
                </a:cubicBezTo>
                <a:cubicBezTo>
                  <a:pt x="1234" y="438"/>
                  <a:pt x="1228" y="441"/>
                  <a:pt x="1226" y="447"/>
                </a:cubicBezTo>
                <a:cubicBezTo>
                  <a:pt x="1233" y="448"/>
                  <a:pt x="1234" y="443"/>
                  <a:pt x="1240" y="443"/>
                </a:cubicBezTo>
                <a:close/>
                <a:moveTo>
                  <a:pt x="1059" y="439"/>
                </a:moveTo>
                <a:cubicBezTo>
                  <a:pt x="1051" y="438"/>
                  <a:pt x="1048" y="443"/>
                  <a:pt x="1048" y="450"/>
                </a:cubicBezTo>
                <a:cubicBezTo>
                  <a:pt x="1043" y="453"/>
                  <a:pt x="1037" y="456"/>
                  <a:pt x="1032" y="459"/>
                </a:cubicBezTo>
                <a:cubicBezTo>
                  <a:pt x="1031" y="463"/>
                  <a:pt x="1033" y="464"/>
                  <a:pt x="1035" y="466"/>
                </a:cubicBezTo>
                <a:cubicBezTo>
                  <a:pt x="1039" y="464"/>
                  <a:pt x="1042" y="461"/>
                  <a:pt x="1048" y="461"/>
                </a:cubicBezTo>
                <a:cubicBezTo>
                  <a:pt x="1049" y="458"/>
                  <a:pt x="1045" y="460"/>
                  <a:pt x="1046" y="457"/>
                </a:cubicBezTo>
                <a:cubicBezTo>
                  <a:pt x="1051" y="456"/>
                  <a:pt x="1055" y="454"/>
                  <a:pt x="1058" y="451"/>
                </a:cubicBezTo>
                <a:cubicBezTo>
                  <a:pt x="1055" y="450"/>
                  <a:pt x="1054" y="452"/>
                  <a:pt x="1052" y="452"/>
                </a:cubicBezTo>
                <a:cubicBezTo>
                  <a:pt x="1055" y="449"/>
                  <a:pt x="1050" y="450"/>
                  <a:pt x="1050" y="449"/>
                </a:cubicBezTo>
                <a:cubicBezTo>
                  <a:pt x="1051" y="444"/>
                  <a:pt x="1057" y="444"/>
                  <a:pt x="1059" y="439"/>
                </a:cubicBezTo>
                <a:close/>
                <a:moveTo>
                  <a:pt x="1030" y="451"/>
                </a:moveTo>
                <a:cubicBezTo>
                  <a:pt x="1032" y="453"/>
                  <a:pt x="1034" y="451"/>
                  <a:pt x="1037" y="451"/>
                </a:cubicBezTo>
                <a:cubicBezTo>
                  <a:pt x="1037" y="448"/>
                  <a:pt x="1035" y="448"/>
                  <a:pt x="1036" y="446"/>
                </a:cubicBezTo>
                <a:cubicBezTo>
                  <a:pt x="1032" y="446"/>
                  <a:pt x="1031" y="448"/>
                  <a:pt x="1030" y="451"/>
                </a:cubicBezTo>
                <a:close/>
                <a:moveTo>
                  <a:pt x="1194" y="448"/>
                </a:moveTo>
                <a:cubicBezTo>
                  <a:pt x="1193" y="449"/>
                  <a:pt x="1193" y="451"/>
                  <a:pt x="1193" y="453"/>
                </a:cubicBezTo>
                <a:cubicBezTo>
                  <a:pt x="1196" y="452"/>
                  <a:pt x="1198" y="451"/>
                  <a:pt x="1199" y="449"/>
                </a:cubicBezTo>
                <a:cubicBezTo>
                  <a:pt x="1197" y="449"/>
                  <a:pt x="1197" y="447"/>
                  <a:pt x="1194" y="448"/>
                </a:cubicBezTo>
                <a:close/>
                <a:moveTo>
                  <a:pt x="1245" y="449"/>
                </a:moveTo>
                <a:cubicBezTo>
                  <a:pt x="1243" y="449"/>
                  <a:pt x="1243" y="450"/>
                  <a:pt x="1241" y="450"/>
                </a:cubicBezTo>
                <a:cubicBezTo>
                  <a:pt x="1241" y="449"/>
                  <a:pt x="1240" y="448"/>
                  <a:pt x="1239" y="448"/>
                </a:cubicBezTo>
                <a:cubicBezTo>
                  <a:pt x="1239" y="450"/>
                  <a:pt x="1237" y="452"/>
                  <a:pt x="1238" y="455"/>
                </a:cubicBezTo>
                <a:cubicBezTo>
                  <a:pt x="1241" y="454"/>
                  <a:pt x="1242" y="451"/>
                  <a:pt x="1245" y="449"/>
                </a:cubicBezTo>
                <a:close/>
                <a:moveTo>
                  <a:pt x="1212" y="456"/>
                </a:moveTo>
                <a:cubicBezTo>
                  <a:pt x="1213" y="457"/>
                  <a:pt x="1211" y="452"/>
                  <a:pt x="1209" y="452"/>
                </a:cubicBezTo>
                <a:cubicBezTo>
                  <a:pt x="1207" y="455"/>
                  <a:pt x="1205" y="452"/>
                  <a:pt x="1203" y="453"/>
                </a:cubicBezTo>
                <a:cubicBezTo>
                  <a:pt x="1195" y="454"/>
                  <a:pt x="1192" y="462"/>
                  <a:pt x="1185" y="466"/>
                </a:cubicBezTo>
                <a:cubicBezTo>
                  <a:pt x="1177" y="470"/>
                  <a:pt x="1168" y="473"/>
                  <a:pt x="1159" y="477"/>
                </a:cubicBezTo>
                <a:cubicBezTo>
                  <a:pt x="1159" y="480"/>
                  <a:pt x="1156" y="481"/>
                  <a:pt x="1156" y="484"/>
                </a:cubicBezTo>
                <a:cubicBezTo>
                  <a:pt x="1168" y="484"/>
                  <a:pt x="1178" y="470"/>
                  <a:pt x="1195" y="468"/>
                </a:cubicBezTo>
                <a:cubicBezTo>
                  <a:pt x="1200" y="463"/>
                  <a:pt x="1207" y="460"/>
                  <a:pt x="1212" y="456"/>
                </a:cubicBezTo>
                <a:close/>
                <a:moveTo>
                  <a:pt x="1055" y="455"/>
                </a:moveTo>
                <a:cubicBezTo>
                  <a:pt x="1055" y="457"/>
                  <a:pt x="1051" y="456"/>
                  <a:pt x="1051" y="458"/>
                </a:cubicBezTo>
                <a:cubicBezTo>
                  <a:pt x="1053" y="458"/>
                  <a:pt x="1052" y="461"/>
                  <a:pt x="1054" y="461"/>
                </a:cubicBezTo>
                <a:cubicBezTo>
                  <a:pt x="1053" y="459"/>
                  <a:pt x="1058" y="457"/>
                  <a:pt x="1055" y="455"/>
                </a:cubicBezTo>
                <a:close/>
                <a:moveTo>
                  <a:pt x="128" y="500"/>
                </a:moveTo>
                <a:cubicBezTo>
                  <a:pt x="131" y="500"/>
                  <a:pt x="133" y="499"/>
                  <a:pt x="134" y="497"/>
                </a:cubicBezTo>
                <a:cubicBezTo>
                  <a:pt x="132" y="495"/>
                  <a:pt x="129" y="498"/>
                  <a:pt x="128" y="500"/>
                </a:cubicBezTo>
                <a:close/>
                <a:moveTo>
                  <a:pt x="123" y="531"/>
                </a:moveTo>
                <a:cubicBezTo>
                  <a:pt x="127" y="529"/>
                  <a:pt x="131" y="527"/>
                  <a:pt x="137" y="528"/>
                </a:cubicBezTo>
                <a:cubicBezTo>
                  <a:pt x="141" y="524"/>
                  <a:pt x="139" y="514"/>
                  <a:pt x="144" y="511"/>
                </a:cubicBezTo>
                <a:cubicBezTo>
                  <a:pt x="141" y="507"/>
                  <a:pt x="134" y="509"/>
                  <a:pt x="130" y="512"/>
                </a:cubicBezTo>
                <a:cubicBezTo>
                  <a:pt x="134" y="516"/>
                  <a:pt x="131" y="519"/>
                  <a:pt x="133" y="521"/>
                </a:cubicBezTo>
                <a:cubicBezTo>
                  <a:pt x="131" y="526"/>
                  <a:pt x="126" y="527"/>
                  <a:pt x="123" y="531"/>
                </a:cubicBezTo>
                <a:close/>
                <a:moveTo>
                  <a:pt x="1252" y="521"/>
                </a:moveTo>
                <a:cubicBezTo>
                  <a:pt x="1255" y="520"/>
                  <a:pt x="1259" y="520"/>
                  <a:pt x="1260" y="517"/>
                </a:cubicBezTo>
                <a:cubicBezTo>
                  <a:pt x="1256" y="517"/>
                  <a:pt x="1253" y="518"/>
                  <a:pt x="1252" y="521"/>
                </a:cubicBezTo>
                <a:close/>
                <a:moveTo>
                  <a:pt x="163" y="524"/>
                </a:moveTo>
                <a:cubicBezTo>
                  <a:pt x="162" y="528"/>
                  <a:pt x="157" y="529"/>
                  <a:pt x="154" y="533"/>
                </a:cubicBezTo>
                <a:cubicBezTo>
                  <a:pt x="160" y="533"/>
                  <a:pt x="160" y="533"/>
                  <a:pt x="160" y="533"/>
                </a:cubicBezTo>
                <a:cubicBezTo>
                  <a:pt x="160" y="530"/>
                  <a:pt x="166" y="527"/>
                  <a:pt x="163" y="524"/>
                </a:cubicBezTo>
                <a:close/>
                <a:moveTo>
                  <a:pt x="143" y="551"/>
                </a:moveTo>
                <a:cubicBezTo>
                  <a:pt x="142" y="551"/>
                  <a:pt x="143" y="548"/>
                  <a:pt x="141" y="548"/>
                </a:cubicBezTo>
                <a:cubicBezTo>
                  <a:pt x="140" y="549"/>
                  <a:pt x="139" y="549"/>
                  <a:pt x="138" y="549"/>
                </a:cubicBezTo>
                <a:cubicBezTo>
                  <a:pt x="136" y="554"/>
                  <a:pt x="143" y="554"/>
                  <a:pt x="143" y="551"/>
                </a:cubicBezTo>
                <a:close/>
                <a:moveTo>
                  <a:pt x="133" y="576"/>
                </a:moveTo>
                <a:cubicBezTo>
                  <a:pt x="130" y="576"/>
                  <a:pt x="126" y="580"/>
                  <a:pt x="128" y="582"/>
                </a:cubicBezTo>
                <a:cubicBezTo>
                  <a:pt x="129" y="580"/>
                  <a:pt x="132" y="579"/>
                  <a:pt x="133" y="576"/>
                </a:cubicBezTo>
                <a:close/>
                <a:moveTo>
                  <a:pt x="139" y="587"/>
                </a:moveTo>
                <a:cubicBezTo>
                  <a:pt x="145" y="585"/>
                  <a:pt x="152" y="583"/>
                  <a:pt x="153" y="576"/>
                </a:cubicBezTo>
                <a:cubicBezTo>
                  <a:pt x="145" y="576"/>
                  <a:pt x="145" y="585"/>
                  <a:pt x="139" y="587"/>
                </a:cubicBezTo>
                <a:close/>
                <a:moveTo>
                  <a:pt x="129" y="597"/>
                </a:moveTo>
                <a:cubicBezTo>
                  <a:pt x="128" y="600"/>
                  <a:pt x="135" y="597"/>
                  <a:pt x="136" y="597"/>
                </a:cubicBezTo>
                <a:cubicBezTo>
                  <a:pt x="134" y="595"/>
                  <a:pt x="131" y="596"/>
                  <a:pt x="129" y="597"/>
                </a:cubicBezTo>
                <a:close/>
                <a:moveTo>
                  <a:pt x="1159" y="601"/>
                </a:moveTo>
                <a:cubicBezTo>
                  <a:pt x="1154" y="604"/>
                  <a:pt x="1147" y="604"/>
                  <a:pt x="1147" y="611"/>
                </a:cubicBezTo>
                <a:cubicBezTo>
                  <a:pt x="1152" y="610"/>
                  <a:pt x="1163" y="605"/>
                  <a:pt x="1159" y="601"/>
                </a:cubicBezTo>
                <a:close/>
                <a:moveTo>
                  <a:pt x="95" y="617"/>
                </a:moveTo>
                <a:cubicBezTo>
                  <a:pt x="100" y="616"/>
                  <a:pt x="103" y="611"/>
                  <a:pt x="105" y="607"/>
                </a:cubicBezTo>
                <a:cubicBezTo>
                  <a:pt x="99" y="607"/>
                  <a:pt x="96" y="612"/>
                  <a:pt x="95" y="617"/>
                </a:cubicBezTo>
                <a:close/>
                <a:moveTo>
                  <a:pt x="1184" y="609"/>
                </a:moveTo>
                <a:cubicBezTo>
                  <a:pt x="1182" y="610"/>
                  <a:pt x="1179" y="611"/>
                  <a:pt x="1177" y="612"/>
                </a:cubicBezTo>
                <a:cubicBezTo>
                  <a:pt x="1176" y="614"/>
                  <a:pt x="1177" y="617"/>
                  <a:pt x="1179" y="619"/>
                </a:cubicBezTo>
                <a:cubicBezTo>
                  <a:pt x="1181" y="616"/>
                  <a:pt x="1184" y="613"/>
                  <a:pt x="1184" y="609"/>
                </a:cubicBezTo>
                <a:close/>
                <a:moveTo>
                  <a:pt x="1170" y="621"/>
                </a:moveTo>
                <a:cubicBezTo>
                  <a:pt x="1172" y="623"/>
                  <a:pt x="1173" y="620"/>
                  <a:pt x="1175" y="620"/>
                </a:cubicBezTo>
                <a:cubicBezTo>
                  <a:pt x="1175" y="618"/>
                  <a:pt x="1175" y="616"/>
                  <a:pt x="1172" y="616"/>
                </a:cubicBezTo>
                <a:cubicBezTo>
                  <a:pt x="1172" y="618"/>
                  <a:pt x="1171" y="619"/>
                  <a:pt x="1170" y="621"/>
                </a:cubicBezTo>
                <a:close/>
                <a:moveTo>
                  <a:pt x="229" y="618"/>
                </a:moveTo>
                <a:cubicBezTo>
                  <a:pt x="222" y="620"/>
                  <a:pt x="218" y="616"/>
                  <a:pt x="208" y="617"/>
                </a:cubicBezTo>
                <a:cubicBezTo>
                  <a:pt x="209" y="621"/>
                  <a:pt x="212" y="624"/>
                  <a:pt x="215" y="626"/>
                </a:cubicBezTo>
                <a:cubicBezTo>
                  <a:pt x="223" y="627"/>
                  <a:pt x="227" y="623"/>
                  <a:pt x="229" y="618"/>
                </a:cubicBezTo>
                <a:close/>
                <a:moveTo>
                  <a:pt x="131" y="618"/>
                </a:moveTo>
                <a:cubicBezTo>
                  <a:pt x="131" y="620"/>
                  <a:pt x="129" y="620"/>
                  <a:pt x="129" y="622"/>
                </a:cubicBezTo>
                <a:cubicBezTo>
                  <a:pt x="131" y="622"/>
                  <a:pt x="135" y="623"/>
                  <a:pt x="135" y="620"/>
                </a:cubicBezTo>
                <a:cubicBezTo>
                  <a:pt x="132" y="621"/>
                  <a:pt x="134" y="617"/>
                  <a:pt x="131" y="618"/>
                </a:cubicBezTo>
                <a:close/>
                <a:moveTo>
                  <a:pt x="119" y="637"/>
                </a:moveTo>
                <a:cubicBezTo>
                  <a:pt x="114" y="634"/>
                  <a:pt x="123" y="630"/>
                  <a:pt x="118" y="626"/>
                </a:cubicBezTo>
                <a:cubicBezTo>
                  <a:pt x="116" y="630"/>
                  <a:pt x="113" y="622"/>
                  <a:pt x="111" y="625"/>
                </a:cubicBezTo>
                <a:cubicBezTo>
                  <a:pt x="113" y="626"/>
                  <a:pt x="114" y="627"/>
                  <a:pt x="114" y="629"/>
                </a:cubicBezTo>
                <a:cubicBezTo>
                  <a:pt x="113" y="631"/>
                  <a:pt x="109" y="630"/>
                  <a:pt x="109" y="633"/>
                </a:cubicBezTo>
                <a:cubicBezTo>
                  <a:pt x="110" y="636"/>
                  <a:pt x="106" y="641"/>
                  <a:pt x="105" y="645"/>
                </a:cubicBezTo>
                <a:cubicBezTo>
                  <a:pt x="109" y="642"/>
                  <a:pt x="116" y="641"/>
                  <a:pt x="119" y="637"/>
                </a:cubicBezTo>
                <a:close/>
                <a:moveTo>
                  <a:pt x="126" y="633"/>
                </a:moveTo>
                <a:cubicBezTo>
                  <a:pt x="127" y="632"/>
                  <a:pt x="128" y="631"/>
                  <a:pt x="128" y="629"/>
                </a:cubicBezTo>
                <a:cubicBezTo>
                  <a:pt x="125" y="628"/>
                  <a:pt x="123" y="628"/>
                  <a:pt x="121" y="630"/>
                </a:cubicBezTo>
                <a:cubicBezTo>
                  <a:pt x="124" y="630"/>
                  <a:pt x="123" y="633"/>
                  <a:pt x="126" y="633"/>
                </a:cubicBezTo>
                <a:close/>
                <a:moveTo>
                  <a:pt x="85" y="656"/>
                </a:moveTo>
                <a:cubicBezTo>
                  <a:pt x="90" y="653"/>
                  <a:pt x="99" y="656"/>
                  <a:pt x="101" y="646"/>
                </a:cubicBezTo>
                <a:cubicBezTo>
                  <a:pt x="98" y="647"/>
                  <a:pt x="96" y="645"/>
                  <a:pt x="95" y="644"/>
                </a:cubicBezTo>
                <a:cubicBezTo>
                  <a:pt x="94" y="646"/>
                  <a:pt x="92" y="648"/>
                  <a:pt x="93" y="651"/>
                </a:cubicBezTo>
                <a:cubicBezTo>
                  <a:pt x="90" y="653"/>
                  <a:pt x="86" y="653"/>
                  <a:pt x="85" y="656"/>
                </a:cubicBezTo>
                <a:close/>
                <a:moveTo>
                  <a:pt x="1150" y="651"/>
                </a:moveTo>
                <a:cubicBezTo>
                  <a:pt x="1149" y="649"/>
                  <a:pt x="1145" y="650"/>
                  <a:pt x="1145" y="651"/>
                </a:cubicBezTo>
                <a:cubicBezTo>
                  <a:pt x="1146" y="652"/>
                  <a:pt x="1145" y="655"/>
                  <a:pt x="1148" y="654"/>
                </a:cubicBezTo>
                <a:cubicBezTo>
                  <a:pt x="1148" y="652"/>
                  <a:pt x="1150" y="652"/>
                  <a:pt x="1150" y="651"/>
                </a:cubicBezTo>
                <a:close/>
                <a:moveTo>
                  <a:pt x="1164" y="657"/>
                </a:moveTo>
                <a:cubicBezTo>
                  <a:pt x="1165" y="654"/>
                  <a:pt x="1165" y="652"/>
                  <a:pt x="1162" y="651"/>
                </a:cubicBezTo>
                <a:cubicBezTo>
                  <a:pt x="1160" y="653"/>
                  <a:pt x="1162" y="656"/>
                  <a:pt x="1164" y="657"/>
                </a:cubicBezTo>
                <a:close/>
                <a:moveTo>
                  <a:pt x="1195" y="662"/>
                </a:moveTo>
                <a:cubicBezTo>
                  <a:pt x="1195" y="659"/>
                  <a:pt x="1193" y="658"/>
                  <a:pt x="1192" y="657"/>
                </a:cubicBezTo>
                <a:cubicBezTo>
                  <a:pt x="1191" y="659"/>
                  <a:pt x="1189" y="660"/>
                  <a:pt x="1187" y="661"/>
                </a:cubicBezTo>
                <a:cubicBezTo>
                  <a:pt x="1186" y="664"/>
                  <a:pt x="1188" y="665"/>
                  <a:pt x="1188" y="668"/>
                </a:cubicBezTo>
                <a:cubicBezTo>
                  <a:pt x="1193" y="669"/>
                  <a:pt x="1190" y="661"/>
                  <a:pt x="1195" y="662"/>
                </a:cubicBezTo>
                <a:close/>
                <a:moveTo>
                  <a:pt x="1196" y="671"/>
                </a:moveTo>
                <a:cubicBezTo>
                  <a:pt x="1196" y="672"/>
                  <a:pt x="1195" y="672"/>
                  <a:pt x="1194" y="671"/>
                </a:cubicBezTo>
                <a:cubicBezTo>
                  <a:pt x="1194" y="674"/>
                  <a:pt x="1191" y="675"/>
                  <a:pt x="1188" y="675"/>
                </a:cubicBezTo>
                <a:cubicBezTo>
                  <a:pt x="1188" y="676"/>
                  <a:pt x="1187" y="677"/>
                  <a:pt x="1187" y="678"/>
                </a:cubicBezTo>
                <a:cubicBezTo>
                  <a:pt x="1192" y="680"/>
                  <a:pt x="1192" y="675"/>
                  <a:pt x="1196" y="676"/>
                </a:cubicBezTo>
                <a:cubicBezTo>
                  <a:pt x="1195" y="673"/>
                  <a:pt x="1199" y="672"/>
                  <a:pt x="1196" y="671"/>
                </a:cubicBezTo>
                <a:close/>
                <a:moveTo>
                  <a:pt x="1161" y="690"/>
                </a:moveTo>
                <a:cubicBezTo>
                  <a:pt x="1171" y="690"/>
                  <a:pt x="1166" y="685"/>
                  <a:pt x="1161" y="690"/>
                </a:cubicBezTo>
                <a:close/>
                <a:moveTo>
                  <a:pt x="1213" y="728"/>
                </a:moveTo>
                <a:cubicBezTo>
                  <a:pt x="1210" y="728"/>
                  <a:pt x="1208" y="730"/>
                  <a:pt x="1207" y="733"/>
                </a:cubicBezTo>
                <a:cubicBezTo>
                  <a:pt x="1208" y="735"/>
                  <a:pt x="1209" y="736"/>
                  <a:pt x="1211" y="737"/>
                </a:cubicBezTo>
                <a:cubicBezTo>
                  <a:pt x="1210" y="735"/>
                  <a:pt x="1213" y="736"/>
                  <a:pt x="1213" y="734"/>
                </a:cubicBezTo>
                <a:cubicBezTo>
                  <a:pt x="1211" y="733"/>
                  <a:pt x="1214" y="730"/>
                  <a:pt x="1213" y="728"/>
                </a:cubicBezTo>
                <a:close/>
                <a:moveTo>
                  <a:pt x="1152" y="730"/>
                </a:moveTo>
                <a:cubicBezTo>
                  <a:pt x="1149" y="731"/>
                  <a:pt x="1145" y="734"/>
                  <a:pt x="1149" y="735"/>
                </a:cubicBezTo>
                <a:cubicBezTo>
                  <a:pt x="1149" y="732"/>
                  <a:pt x="1152" y="733"/>
                  <a:pt x="1152" y="730"/>
                </a:cubicBezTo>
                <a:close/>
                <a:moveTo>
                  <a:pt x="1090" y="772"/>
                </a:moveTo>
                <a:cubicBezTo>
                  <a:pt x="1090" y="770"/>
                  <a:pt x="1094" y="771"/>
                  <a:pt x="1093" y="768"/>
                </a:cubicBezTo>
                <a:cubicBezTo>
                  <a:pt x="1092" y="768"/>
                  <a:pt x="1092" y="766"/>
                  <a:pt x="1091" y="767"/>
                </a:cubicBezTo>
                <a:cubicBezTo>
                  <a:pt x="1090" y="768"/>
                  <a:pt x="1087" y="771"/>
                  <a:pt x="1090" y="772"/>
                </a:cubicBezTo>
                <a:close/>
                <a:moveTo>
                  <a:pt x="176" y="780"/>
                </a:moveTo>
                <a:cubicBezTo>
                  <a:pt x="173" y="779"/>
                  <a:pt x="167" y="778"/>
                  <a:pt x="165" y="782"/>
                </a:cubicBezTo>
                <a:cubicBezTo>
                  <a:pt x="170" y="783"/>
                  <a:pt x="175" y="783"/>
                  <a:pt x="176" y="780"/>
                </a:cubicBezTo>
                <a:close/>
                <a:moveTo>
                  <a:pt x="1020" y="798"/>
                </a:moveTo>
                <a:cubicBezTo>
                  <a:pt x="1020" y="795"/>
                  <a:pt x="1022" y="794"/>
                  <a:pt x="1023" y="792"/>
                </a:cubicBezTo>
                <a:cubicBezTo>
                  <a:pt x="1021" y="792"/>
                  <a:pt x="1022" y="789"/>
                  <a:pt x="1019" y="790"/>
                </a:cubicBezTo>
                <a:cubicBezTo>
                  <a:pt x="1022" y="794"/>
                  <a:pt x="1016" y="796"/>
                  <a:pt x="1020" y="798"/>
                </a:cubicBezTo>
                <a:close/>
                <a:moveTo>
                  <a:pt x="1191" y="812"/>
                </a:moveTo>
                <a:cubicBezTo>
                  <a:pt x="1191" y="811"/>
                  <a:pt x="1191" y="810"/>
                  <a:pt x="1191" y="810"/>
                </a:cubicBezTo>
                <a:cubicBezTo>
                  <a:pt x="1191" y="814"/>
                  <a:pt x="1190" y="815"/>
                  <a:pt x="1192" y="817"/>
                </a:cubicBezTo>
                <a:cubicBezTo>
                  <a:pt x="1193" y="815"/>
                  <a:pt x="1198" y="811"/>
                  <a:pt x="1200" y="813"/>
                </a:cubicBezTo>
                <a:cubicBezTo>
                  <a:pt x="1200" y="817"/>
                  <a:pt x="1197" y="812"/>
                  <a:pt x="1198" y="816"/>
                </a:cubicBezTo>
                <a:cubicBezTo>
                  <a:pt x="1199" y="816"/>
                  <a:pt x="1200" y="816"/>
                  <a:pt x="1201" y="817"/>
                </a:cubicBezTo>
                <a:cubicBezTo>
                  <a:pt x="1201" y="813"/>
                  <a:pt x="1205" y="811"/>
                  <a:pt x="1204" y="809"/>
                </a:cubicBezTo>
                <a:cubicBezTo>
                  <a:pt x="1207" y="809"/>
                  <a:pt x="1207" y="812"/>
                  <a:pt x="1208" y="813"/>
                </a:cubicBezTo>
                <a:cubicBezTo>
                  <a:pt x="1212" y="812"/>
                  <a:pt x="1213" y="808"/>
                  <a:pt x="1218" y="808"/>
                </a:cubicBezTo>
                <a:cubicBezTo>
                  <a:pt x="1217" y="803"/>
                  <a:pt x="1218" y="802"/>
                  <a:pt x="1220" y="798"/>
                </a:cubicBezTo>
                <a:cubicBezTo>
                  <a:pt x="1208" y="801"/>
                  <a:pt x="1205" y="811"/>
                  <a:pt x="1191" y="812"/>
                </a:cubicBezTo>
                <a:close/>
                <a:moveTo>
                  <a:pt x="1157" y="815"/>
                </a:moveTo>
                <a:cubicBezTo>
                  <a:pt x="1158" y="815"/>
                  <a:pt x="1159" y="816"/>
                  <a:pt x="1160" y="816"/>
                </a:cubicBezTo>
                <a:cubicBezTo>
                  <a:pt x="1161" y="813"/>
                  <a:pt x="1164" y="813"/>
                  <a:pt x="1164" y="810"/>
                </a:cubicBezTo>
                <a:cubicBezTo>
                  <a:pt x="1163" y="810"/>
                  <a:pt x="1162" y="810"/>
                  <a:pt x="1161" y="809"/>
                </a:cubicBezTo>
                <a:cubicBezTo>
                  <a:pt x="1160" y="812"/>
                  <a:pt x="1157" y="812"/>
                  <a:pt x="1157" y="815"/>
                </a:cubicBezTo>
                <a:close/>
                <a:moveTo>
                  <a:pt x="963" y="823"/>
                </a:moveTo>
                <a:cubicBezTo>
                  <a:pt x="963" y="825"/>
                  <a:pt x="961" y="824"/>
                  <a:pt x="961" y="825"/>
                </a:cubicBezTo>
                <a:cubicBezTo>
                  <a:pt x="961" y="827"/>
                  <a:pt x="961" y="830"/>
                  <a:pt x="962" y="831"/>
                </a:cubicBezTo>
                <a:cubicBezTo>
                  <a:pt x="963" y="829"/>
                  <a:pt x="966" y="829"/>
                  <a:pt x="967" y="828"/>
                </a:cubicBezTo>
                <a:cubicBezTo>
                  <a:pt x="966" y="826"/>
                  <a:pt x="966" y="824"/>
                  <a:pt x="963" y="823"/>
                </a:cubicBezTo>
                <a:close/>
                <a:moveTo>
                  <a:pt x="928" y="831"/>
                </a:moveTo>
                <a:cubicBezTo>
                  <a:pt x="928" y="834"/>
                  <a:pt x="922" y="838"/>
                  <a:pt x="927" y="840"/>
                </a:cubicBezTo>
                <a:cubicBezTo>
                  <a:pt x="927" y="838"/>
                  <a:pt x="931" y="833"/>
                  <a:pt x="928" y="831"/>
                </a:cubicBezTo>
                <a:close/>
                <a:moveTo>
                  <a:pt x="991" y="831"/>
                </a:moveTo>
                <a:cubicBezTo>
                  <a:pt x="991" y="833"/>
                  <a:pt x="988" y="832"/>
                  <a:pt x="989" y="834"/>
                </a:cubicBezTo>
                <a:cubicBezTo>
                  <a:pt x="991" y="834"/>
                  <a:pt x="991" y="836"/>
                  <a:pt x="992" y="836"/>
                </a:cubicBezTo>
                <a:cubicBezTo>
                  <a:pt x="991" y="835"/>
                  <a:pt x="993" y="831"/>
                  <a:pt x="991" y="831"/>
                </a:cubicBezTo>
                <a:close/>
                <a:moveTo>
                  <a:pt x="1016" y="833"/>
                </a:moveTo>
                <a:cubicBezTo>
                  <a:pt x="1013" y="830"/>
                  <a:pt x="1010" y="834"/>
                  <a:pt x="1010" y="837"/>
                </a:cubicBezTo>
                <a:cubicBezTo>
                  <a:pt x="1013" y="837"/>
                  <a:pt x="1016" y="837"/>
                  <a:pt x="1016" y="833"/>
                </a:cubicBezTo>
                <a:close/>
                <a:moveTo>
                  <a:pt x="1096" y="833"/>
                </a:moveTo>
                <a:cubicBezTo>
                  <a:pt x="1096" y="834"/>
                  <a:pt x="1096" y="834"/>
                  <a:pt x="1096" y="834"/>
                </a:cubicBezTo>
                <a:cubicBezTo>
                  <a:pt x="1095" y="835"/>
                  <a:pt x="1093" y="834"/>
                  <a:pt x="1092" y="835"/>
                </a:cubicBezTo>
                <a:cubicBezTo>
                  <a:pt x="1094" y="836"/>
                  <a:pt x="1094" y="837"/>
                  <a:pt x="1096" y="836"/>
                </a:cubicBezTo>
                <a:cubicBezTo>
                  <a:pt x="1096" y="836"/>
                  <a:pt x="1098" y="833"/>
                  <a:pt x="1096" y="833"/>
                </a:cubicBezTo>
                <a:close/>
                <a:moveTo>
                  <a:pt x="1012" y="845"/>
                </a:moveTo>
                <a:cubicBezTo>
                  <a:pt x="1012" y="840"/>
                  <a:pt x="1017" y="846"/>
                  <a:pt x="1019" y="840"/>
                </a:cubicBezTo>
                <a:cubicBezTo>
                  <a:pt x="1015" y="841"/>
                  <a:pt x="1019" y="838"/>
                  <a:pt x="1019" y="836"/>
                </a:cubicBezTo>
                <a:cubicBezTo>
                  <a:pt x="1016" y="838"/>
                  <a:pt x="1009" y="840"/>
                  <a:pt x="1012" y="845"/>
                </a:cubicBezTo>
                <a:close/>
                <a:moveTo>
                  <a:pt x="111" y="855"/>
                </a:moveTo>
                <a:cubicBezTo>
                  <a:pt x="108" y="856"/>
                  <a:pt x="107" y="858"/>
                  <a:pt x="105" y="860"/>
                </a:cubicBezTo>
                <a:cubicBezTo>
                  <a:pt x="108" y="861"/>
                  <a:pt x="113" y="857"/>
                  <a:pt x="111" y="855"/>
                </a:cubicBezTo>
                <a:close/>
                <a:moveTo>
                  <a:pt x="967" y="855"/>
                </a:moveTo>
                <a:cubicBezTo>
                  <a:pt x="968" y="860"/>
                  <a:pt x="965" y="856"/>
                  <a:pt x="962" y="857"/>
                </a:cubicBezTo>
                <a:cubicBezTo>
                  <a:pt x="962" y="859"/>
                  <a:pt x="963" y="861"/>
                  <a:pt x="964" y="861"/>
                </a:cubicBezTo>
                <a:cubicBezTo>
                  <a:pt x="965" y="859"/>
                  <a:pt x="969" y="860"/>
                  <a:pt x="970" y="857"/>
                </a:cubicBezTo>
                <a:cubicBezTo>
                  <a:pt x="968" y="857"/>
                  <a:pt x="969" y="854"/>
                  <a:pt x="967" y="855"/>
                </a:cubicBezTo>
                <a:close/>
                <a:moveTo>
                  <a:pt x="100" y="870"/>
                </a:moveTo>
                <a:cubicBezTo>
                  <a:pt x="102" y="869"/>
                  <a:pt x="105" y="869"/>
                  <a:pt x="105" y="866"/>
                </a:cubicBezTo>
                <a:cubicBezTo>
                  <a:pt x="102" y="866"/>
                  <a:pt x="102" y="866"/>
                  <a:pt x="102" y="866"/>
                </a:cubicBezTo>
                <a:cubicBezTo>
                  <a:pt x="103" y="869"/>
                  <a:pt x="100" y="868"/>
                  <a:pt x="100" y="870"/>
                </a:cubicBezTo>
                <a:close/>
                <a:moveTo>
                  <a:pt x="177" y="879"/>
                </a:moveTo>
                <a:cubicBezTo>
                  <a:pt x="172" y="873"/>
                  <a:pt x="164" y="880"/>
                  <a:pt x="161" y="885"/>
                </a:cubicBezTo>
                <a:cubicBezTo>
                  <a:pt x="166" y="888"/>
                  <a:pt x="174" y="884"/>
                  <a:pt x="177" y="879"/>
                </a:cubicBezTo>
                <a:close/>
                <a:moveTo>
                  <a:pt x="1111" y="885"/>
                </a:moveTo>
                <a:cubicBezTo>
                  <a:pt x="1109" y="888"/>
                  <a:pt x="1105" y="888"/>
                  <a:pt x="1104" y="892"/>
                </a:cubicBezTo>
                <a:cubicBezTo>
                  <a:pt x="1112" y="898"/>
                  <a:pt x="1111" y="900"/>
                  <a:pt x="1112" y="909"/>
                </a:cubicBezTo>
                <a:cubicBezTo>
                  <a:pt x="1116" y="907"/>
                  <a:pt x="1118" y="904"/>
                  <a:pt x="1120" y="899"/>
                </a:cubicBezTo>
                <a:cubicBezTo>
                  <a:pt x="1114" y="899"/>
                  <a:pt x="1113" y="889"/>
                  <a:pt x="1111" y="885"/>
                </a:cubicBezTo>
                <a:close/>
                <a:moveTo>
                  <a:pt x="146" y="887"/>
                </a:moveTo>
                <a:cubicBezTo>
                  <a:pt x="139" y="888"/>
                  <a:pt x="134" y="892"/>
                  <a:pt x="132" y="898"/>
                </a:cubicBezTo>
                <a:cubicBezTo>
                  <a:pt x="137" y="895"/>
                  <a:pt x="152" y="890"/>
                  <a:pt x="145" y="887"/>
                </a:cubicBezTo>
                <a:cubicBezTo>
                  <a:pt x="146" y="887"/>
                  <a:pt x="146" y="887"/>
                  <a:pt x="146" y="887"/>
                </a:cubicBezTo>
                <a:close/>
                <a:moveTo>
                  <a:pt x="152" y="894"/>
                </a:moveTo>
                <a:cubicBezTo>
                  <a:pt x="155" y="894"/>
                  <a:pt x="155" y="894"/>
                  <a:pt x="155" y="894"/>
                </a:cubicBezTo>
                <a:cubicBezTo>
                  <a:pt x="156" y="891"/>
                  <a:pt x="154" y="891"/>
                  <a:pt x="152" y="890"/>
                </a:cubicBezTo>
                <a:cubicBezTo>
                  <a:pt x="152" y="891"/>
                  <a:pt x="151" y="892"/>
                  <a:pt x="152" y="894"/>
                </a:cubicBezTo>
                <a:close/>
                <a:moveTo>
                  <a:pt x="1199" y="891"/>
                </a:moveTo>
                <a:cubicBezTo>
                  <a:pt x="1195" y="894"/>
                  <a:pt x="1193" y="894"/>
                  <a:pt x="1192" y="900"/>
                </a:cubicBezTo>
                <a:cubicBezTo>
                  <a:pt x="1195" y="898"/>
                  <a:pt x="1199" y="899"/>
                  <a:pt x="1201" y="896"/>
                </a:cubicBezTo>
                <a:cubicBezTo>
                  <a:pt x="1198" y="895"/>
                  <a:pt x="1203" y="891"/>
                  <a:pt x="1199" y="891"/>
                </a:cubicBezTo>
                <a:close/>
                <a:moveTo>
                  <a:pt x="1133" y="913"/>
                </a:moveTo>
                <a:cubicBezTo>
                  <a:pt x="1134" y="916"/>
                  <a:pt x="1142" y="909"/>
                  <a:pt x="1141" y="915"/>
                </a:cubicBezTo>
                <a:cubicBezTo>
                  <a:pt x="1149" y="915"/>
                  <a:pt x="1144" y="910"/>
                  <a:pt x="1147" y="906"/>
                </a:cubicBezTo>
                <a:cubicBezTo>
                  <a:pt x="1141" y="905"/>
                  <a:pt x="1136" y="909"/>
                  <a:pt x="1133" y="913"/>
                </a:cubicBezTo>
                <a:close/>
                <a:moveTo>
                  <a:pt x="118" y="907"/>
                </a:moveTo>
                <a:cubicBezTo>
                  <a:pt x="117" y="911"/>
                  <a:pt x="113" y="910"/>
                  <a:pt x="111" y="913"/>
                </a:cubicBezTo>
                <a:cubicBezTo>
                  <a:pt x="116" y="915"/>
                  <a:pt x="116" y="912"/>
                  <a:pt x="120" y="913"/>
                </a:cubicBezTo>
                <a:cubicBezTo>
                  <a:pt x="120" y="910"/>
                  <a:pt x="121" y="906"/>
                  <a:pt x="118" y="907"/>
                </a:cubicBezTo>
                <a:close/>
                <a:moveTo>
                  <a:pt x="1122" y="910"/>
                </a:moveTo>
                <a:cubicBezTo>
                  <a:pt x="1121" y="910"/>
                  <a:pt x="1121" y="908"/>
                  <a:pt x="1121" y="907"/>
                </a:cubicBezTo>
                <a:cubicBezTo>
                  <a:pt x="1118" y="907"/>
                  <a:pt x="1118" y="907"/>
                  <a:pt x="1118" y="907"/>
                </a:cubicBezTo>
                <a:cubicBezTo>
                  <a:pt x="1118" y="909"/>
                  <a:pt x="1117" y="909"/>
                  <a:pt x="1117" y="911"/>
                </a:cubicBezTo>
                <a:cubicBezTo>
                  <a:pt x="1119" y="910"/>
                  <a:pt x="1122" y="912"/>
                  <a:pt x="1122" y="910"/>
                </a:cubicBezTo>
                <a:close/>
                <a:moveTo>
                  <a:pt x="47" y="910"/>
                </a:moveTo>
                <a:cubicBezTo>
                  <a:pt x="44" y="907"/>
                  <a:pt x="38" y="912"/>
                  <a:pt x="41" y="914"/>
                </a:cubicBezTo>
                <a:cubicBezTo>
                  <a:pt x="42" y="912"/>
                  <a:pt x="46" y="913"/>
                  <a:pt x="47" y="910"/>
                </a:cubicBezTo>
                <a:close/>
                <a:moveTo>
                  <a:pt x="1167" y="913"/>
                </a:moveTo>
                <a:cubicBezTo>
                  <a:pt x="1168" y="914"/>
                  <a:pt x="1168" y="915"/>
                  <a:pt x="1170" y="914"/>
                </a:cubicBezTo>
                <a:cubicBezTo>
                  <a:pt x="1170" y="912"/>
                  <a:pt x="1171" y="911"/>
                  <a:pt x="1171" y="909"/>
                </a:cubicBezTo>
                <a:cubicBezTo>
                  <a:pt x="1169" y="909"/>
                  <a:pt x="1167" y="911"/>
                  <a:pt x="1167" y="913"/>
                </a:cubicBezTo>
                <a:close/>
                <a:moveTo>
                  <a:pt x="1158" y="911"/>
                </a:moveTo>
                <a:cubicBezTo>
                  <a:pt x="1157" y="914"/>
                  <a:pt x="1153" y="913"/>
                  <a:pt x="1151" y="913"/>
                </a:cubicBezTo>
                <a:cubicBezTo>
                  <a:pt x="1151" y="915"/>
                  <a:pt x="1148" y="916"/>
                  <a:pt x="1146" y="917"/>
                </a:cubicBezTo>
                <a:cubicBezTo>
                  <a:pt x="1145" y="922"/>
                  <a:pt x="1145" y="922"/>
                  <a:pt x="1146" y="926"/>
                </a:cubicBezTo>
                <a:cubicBezTo>
                  <a:pt x="1149" y="926"/>
                  <a:pt x="1152" y="923"/>
                  <a:pt x="1155" y="925"/>
                </a:cubicBezTo>
                <a:cubicBezTo>
                  <a:pt x="1154" y="926"/>
                  <a:pt x="1153" y="927"/>
                  <a:pt x="1153" y="928"/>
                </a:cubicBezTo>
                <a:cubicBezTo>
                  <a:pt x="1157" y="926"/>
                  <a:pt x="1161" y="925"/>
                  <a:pt x="1158" y="921"/>
                </a:cubicBezTo>
                <a:cubicBezTo>
                  <a:pt x="1161" y="921"/>
                  <a:pt x="1161" y="921"/>
                  <a:pt x="1161" y="921"/>
                </a:cubicBezTo>
                <a:cubicBezTo>
                  <a:pt x="1161" y="923"/>
                  <a:pt x="1160" y="924"/>
                  <a:pt x="1162" y="926"/>
                </a:cubicBezTo>
                <a:cubicBezTo>
                  <a:pt x="1163" y="921"/>
                  <a:pt x="1166" y="919"/>
                  <a:pt x="1165" y="914"/>
                </a:cubicBezTo>
                <a:cubicBezTo>
                  <a:pt x="1159" y="916"/>
                  <a:pt x="1160" y="911"/>
                  <a:pt x="1158" y="911"/>
                </a:cubicBezTo>
                <a:close/>
                <a:moveTo>
                  <a:pt x="1147" y="923"/>
                </a:moveTo>
                <a:cubicBezTo>
                  <a:pt x="1146" y="920"/>
                  <a:pt x="1149" y="921"/>
                  <a:pt x="1148" y="917"/>
                </a:cubicBezTo>
                <a:cubicBezTo>
                  <a:pt x="1149" y="918"/>
                  <a:pt x="1150" y="918"/>
                  <a:pt x="1151" y="918"/>
                </a:cubicBezTo>
                <a:cubicBezTo>
                  <a:pt x="1151" y="921"/>
                  <a:pt x="1150" y="923"/>
                  <a:pt x="1147" y="923"/>
                </a:cubicBezTo>
                <a:close/>
                <a:moveTo>
                  <a:pt x="88" y="926"/>
                </a:moveTo>
                <a:cubicBezTo>
                  <a:pt x="92" y="922"/>
                  <a:pt x="97" y="920"/>
                  <a:pt x="101" y="916"/>
                </a:cubicBezTo>
                <a:cubicBezTo>
                  <a:pt x="95" y="911"/>
                  <a:pt x="91" y="920"/>
                  <a:pt x="87" y="923"/>
                </a:cubicBezTo>
                <a:cubicBezTo>
                  <a:pt x="88" y="923"/>
                  <a:pt x="87" y="925"/>
                  <a:pt x="88" y="926"/>
                </a:cubicBezTo>
                <a:close/>
                <a:moveTo>
                  <a:pt x="994" y="937"/>
                </a:moveTo>
                <a:cubicBezTo>
                  <a:pt x="1001" y="937"/>
                  <a:pt x="1006" y="930"/>
                  <a:pt x="1012" y="931"/>
                </a:cubicBezTo>
                <a:cubicBezTo>
                  <a:pt x="1013" y="927"/>
                  <a:pt x="1012" y="927"/>
                  <a:pt x="1012" y="922"/>
                </a:cubicBezTo>
                <a:cubicBezTo>
                  <a:pt x="1002" y="920"/>
                  <a:pt x="1004" y="933"/>
                  <a:pt x="996" y="931"/>
                </a:cubicBezTo>
                <a:cubicBezTo>
                  <a:pt x="998" y="927"/>
                  <a:pt x="1001" y="926"/>
                  <a:pt x="1005" y="924"/>
                </a:cubicBezTo>
                <a:cubicBezTo>
                  <a:pt x="1001" y="923"/>
                  <a:pt x="997" y="922"/>
                  <a:pt x="994" y="925"/>
                </a:cubicBezTo>
                <a:cubicBezTo>
                  <a:pt x="997" y="930"/>
                  <a:pt x="993" y="931"/>
                  <a:pt x="994" y="937"/>
                </a:cubicBezTo>
                <a:close/>
                <a:moveTo>
                  <a:pt x="178" y="931"/>
                </a:moveTo>
                <a:cubicBezTo>
                  <a:pt x="175" y="931"/>
                  <a:pt x="176" y="933"/>
                  <a:pt x="174" y="935"/>
                </a:cubicBezTo>
                <a:cubicBezTo>
                  <a:pt x="178" y="935"/>
                  <a:pt x="178" y="933"/>
                  <a:pt x="178" y="931"/>
                </a:cubicBezTo>
                <a:close/>
                <a:moveTo>
                  <a:pt x="1184" y="948"/>
                </a:moveTo>
                <a:cubicBezTo>
                  <a:pt x="1186" y="945"/>
                  <a:pt x="1188" y="942"/>
                  <a:pt x="1189" y="939"/>
                </a:cubicBezTo>
                <a:cubicBezTo>
                  <a:pt x="1184" y="941"/>
                  <a:pt x="1188" y="934"/>
                  <a:pt x="1184" y="935"/>
                </a:cubicBezTo>
                <a:cubicBezTo>
                  <a:pt x="1177" y="945"/>
                  <a:pt x="1160" y="942"/>
                  <a:pt x="1160" y="956"/>
                </a:cubicBezTo>
                <a:cubicBezTo>
                  <a:pt x="1159" y="954"/>
                  <a:pt x="1158" y="957"/>
                  <a:pt x="1158" y="955"/>
                </a:cubicBezTo>
                <a:cubicBezTo>
                  <a:pt x="1158" y="954"/>
                  <a:pt x="1159" y="953"/>
                  <a:pt x="1158" y="952"/>
                </a:cubicBezTo>
                <a:cubicBezTo>
                  <a:pt x="1156" y="954"/>
                  <a:pt x="1155" y="956"/>
                  <a:pt x="1154" y="958"/>
                </a:cubicBezTo>
                <a:cubicBezTo>
                  <a:pt x="1149" y="959"/>
                  <a:pt x="1153" y="956"/>
                  <a:pt x="1149" y="955"/>
                </a:cubicBezTo>
                <a:cubicBezTo>
                  <a:pt x="1150" y="963"/>
                  <a:pt x="1143" y="964"/>
                  <a:pt x="1135" y="964"/>
                </a:cubicBezTo>
                <a:cubicBezTo>
                  <a:pt x="1132" y="973"/>
                  <a:pt x="1125" y="977"/>
                  <a:pt x="1117" y="980"/>
                </a:cubicBezTo>
                <a:cubicBezTo>
                  <a:pt x="1114" y="975"/>
                  <a:pt x="1120" y="972"/>
                  <a:pt x="1122" y="969"/>
                </a:cubicBezTo>
                <a:cubicBezTo>
                  <a:pt x="1117" y="969"/>
                  <a:pt x="1126" y="967"/>
                  <a:pt x="1122" y="965"/>
                </a:cubicBezTo>
                <a:cubicBezTo>
                  <a:pt x="1121" y="968"/>
                  <a:pt x="1119" y="965"/>
                  <a:pt x="1118" y="965"/>
                </a:cubicBezTo>
                <a:cubicBezTo>
                  <a:pt x="1116" y="966"/>
                  <a:pt x="1115" y="969"/>
                  <a:pt x="1114" y="972"/>
                </a:cubicBezTo>
                <a:cubicBezTo>
                  <a:pt x="1109" y="971"/>
                  <a:pt x="1108" y="974"/>
                  <a:pt x="1106" y="977"/>
                </a:cubicBezTo>
                <a:cubicBezTo>
                  <a:pt x="1110" y="976"/>
                  <a:pt x="1110" y="973"/>
                  <a:pt x="1114" y="974"/>
                </a:cubicBezTo>
                <a:cubicBezTo>
                  <a:pt x="1118" y="982"/>
                  <a:pt x="1110" y="982"/>
                  <a:pt x="1107" y="987"/>
                </a:cubicBezTo>
                <a:cubicBezTo>
                  <a:pt x="1115" y="986"/>
                  <a:pt x="1119" y="980"/>
                  <a:pt x="1127" y="978"/>
                </a:cubicBezTo>
                <a:cubicBezTo>
                  <a:pt x="1128" y="981"/>
                  <a:pt x="1129" y="983"/>
                  <a:pt x="1130" y="984"/>
                </a:cubicBezTo>
                <a:cubicBezTo>
                  <a:pt x="1134" y="981"/>
                  <a:pt x="1140" y="978"/>
                  <a:pt x="1143" y="973"/>
                </a:cubicBezTo>
                <a:cubicBezTo>
                  <a:pt x="1153" y="977"/>
                  <a:pt x="1151" y="960"/>
                  <a:pt x="1158" y="958"/>
                </a:cubicBezTo>
                <a:cubicBezTo>
                  <a:pt x="1161" y="958"/>
                  <a:pt x="1161" y="961"/>
                  <a:pt x="1164" y="960"/>
                </a:cubicBezTo>
                <a:cubicBezTo>
                  <a:pt x="1171" y="957"/>
                  <a:pt x="1174" y="946"/>
                  <a:pt x="1184" y="948"/>
                </a:cubicBezTo>
                <a:close/>
                <a:moveTo>
                  <a:pt x="215" y="940"/>
                </a:moveTo>
                <a:cubicBezTo>
                  <a:pt x="216" y="940"/>
                  <a:pt x="218" y="940"/>
                  <a:pt x="218" y="942"/>
                </a:cubicBezTo>
                <a:cubicBezTo>
                  <a:pt x="219" y="942"/>
                  <a:pt x="221" y="942"/>
                  <a:pt x="221" y="940"/>
                </a:cubicBezTo>
                <a:cubicBezTo>
                  <a:pt x="220" y="940"/>
                  <a:pt x="220" y="940"/>
                  <a:pt x="220" y="939"/>
                </a:cubicBezTo>
                <a:cubicBezTo>
                  <a:pt x="218" y="939"/>
                  <a:pt x="215" y="938"/>
                  <a:pt x="215" y="940"/>
                </a:cubicBezTo>
                <a:close/>
                <a:moveTo>
                  <a:pt x="1064" y="943"/>
                </a:moveTo>
                <a:cubicBezTo>
                  <a:pt x="1065" y="946"/>
                  <a:pt x="1063" y="946"/>
                  <a:pt x="1062" y="948"/>
                </a:cubicBezTo>
                <a:cubicBezTo>
                  <a:pt x="1066" y="947"/>
                  <a:pt x="1065" y="950"/>
                  <a:pt x="1068" y="950"/>
                </a:cubicBezTo>
                <a:cubicBezTo>
                  <a:pt x="1069" y="948"/>
                  <a:pt x="1073" y="948"/>
                  <a:pt x="1072" y="944"/>
                </a:cubicBezTo>
                <a:cubicBezTo>
                  <a:pt x="1070" y="943"/>
                  <a:pt x="1069" y="948"/>
                  <a:pt x="1069" y="945"/>
                </a:cubicBezTo>
                <a:cubicBezTo>
                  <a:pt x="1069" y="944"/>
                  <a:pt x="1070" y="943"/>
                  <a:pt x="1070" y="942"/>
                </a:cubicBezTo>
                <a:cubicBezTo>
                  <a:pt x="1068" y="942"/>
                  <a:pt x="1067" y="940"/>
                  <a:pt x="1064" y="939"/>
                </a:cubicBezTo>
                <a:cubicBezTo>
                  <a:pt x="1063" y="944"/>
                  <a:pt x="1057" y="942"/>
                  <a:pt x="1058" y="948"/>
                </a:cubicBezTo>
                <a:cubicBezTo>
                  <a:pt x="1063" y="949"/>
                  <a:pt x="1061" y="944"/>
                  <a:pt x="1064" y="943"/>
                </a:cubicBezTo>
                <a:close/>
                <a:moveTo>
                  <a:pt x="942" y="948"/>
                </a:moveTo>
                <a:cubicBezTo>
                  <a:pt x="942" y="944"/>
                  <a:pt x="942" y="944"/>
                  <a:pt x="942" y="944"/>
                </a:cubicBezTo>
                <a:cubicBezTo>
                  <a:pt x="939" y="943"/>
                  <a:pt x="939" y="949"/>
                  <a:pt x="942" y="948"/>
                </a:cubicBezTo>
                <a:close/>
                <a:moveTo>
                  <a:pt x="1171" y="961"/>
                </a:moveTo>
                <a:cubicBezTo>
                  <a:pt x="1171" y="966"/>
                  <a:pt x="1164" y="965"/>
                  <a:pt x="1164" y="970"/>
                </a:cubicBezTo>
                <a:cubicBezTo>
                  <a:pt x="1176" y="963"/>
                  <a:pt x="1186" y="960"/>
                  <a:pt x="1195" y="950"/>
                </a:cubicBezTo>
                <a:cubicBezTo>
                  <a:pt x="1185" y="945"/>
                  <a:pt x="1181" y="960"/>
                  <a:pt x="1171" y="961"/>
                </a:cubicBezTo>
                <a:close/>
                <a:moveTo>
                  <a:pt x="199" y="950"/>
                </a:moveTo>
                <a:cubicBezTo>
                  <a:pt x="197" y="950"/>
                  <a:pt x="194" y="950"/>
                  <a:pt x="195" y="952"/>
                </a:cubicBezTo>
                <a:cubicBezTo>
                  <a:pt x="197" y="952"/>
                  <a:pt x="199" y="952"/>
                  <a:pt x="199" y="950"/>
                </a:cubicBezTo>
                <a:close/>
                <a:moveTo>
                  <a:pt x="72" y="952"/>
                </a:moveTo>
                <a:cubicBezTo>
                  <a:pt x="70" y="949"/>
                  <a:pt x="65" y="951"/>
                  <a:pt x="64" y="954"/>
                </a:cubicBezTo>
                <a:cubicBezTo>
                  <a:pt x="67" y="954"/>
                  <a:pt x="71" y="955"/>
                  <a:pt x="72" y="952"/>
                </a:cubicBezTo>
                <a:close/>
                <a:moveTo>
                  <a:pt x="1136" y="954"/>
                </a:moveTo>
                <a:cubicBezTo>
                  <a:pt x="1139" y="955"/>
                  <a:pt x="1141" y="954"/>
                  <a:pt x="1140" y="951"/>
                </a:cubicBezTo>
                <a:cubicBezTo>
                  <a:pt x="1137" y="951"/>
                  <a:pt x="1137" y="951"/>
                  <a:pt x="1137" y="951"/>
                </a:cubicBezTo>
                <a:cubicBezTo>
                  <a:pt x="1138" y="952"/>
                  <a:pt x="1136" y="953"/>
                  <a:pt x="1136" y="954"/>
                </a:cubicBezTo>
                <a:close/>
                <a:moveTo>
                  <a:pt x="90" y="958"/>
                </a:moveTo>
                <a:cubicBezTo>
                  <a:pt x="89" y="960"/>
                  <a:pt x="87" y="960"/>
                  <a:pt x="87" y="962"/>
                </a:cubicBezTo>
                <a:cubicBezTo>
                  <a:pt x="91" y="962"/>
                  <a:pt x="91" y="962"/>
                  <a:pt x="91" y="962"/>
                </a:cubicBezTo>
                <a:cubicBezTo>
                  <a:pt x="91" y="960"/>
                  <a:pt x="91" y="958"/>
                  <a:pt x="90" y="958"/>
                </a:cubicBezTo>
                <a:close/>
                <a:moveTo>
                  <a:pt x="130" y="964"/>
                </a:moveTo>
                <a:cubicBezTo>
                  <a:pt x="134" y="965"/>
                  <a:pt x="135" y="959"/>
                  <a:pt x="133" y="958"/>
                </a:cubicBezTo>
                <a:cubicBezTo>
                  <a:pt x="132" y="959"/>
                  <a:pt x="128" y="961"/>
                  <a:pt x="130" y="964"/>
                </a:cubicBezTo>
                <a:close/>
                <a:moveTo>
                  <a:pt x="236" y="965"/>
                </a:moveTo>
                <a:cubicBezTo>
                  <a:pt x="236" y="967"/>
                  <a:pt x="236" y="968"/>
                  <a:pt x="237" y="969"/>
                </a:cubicBezTo>
                <a:cubicBezTo>
                  <a:pt x="243" y="967"/>
                  <a:pt x="247" y="971"/>
                  <a:pt x="248" y="975"/>
                </a:cubicBezTo>
                <a:cubicBezTo>
                  <a:pt x="248" y="967"/>
                  <a:pt x="247" y="967"/>
                  <a:pt x="247" y="960"/>
                </a:cubicBezTo>
                <a:cubicBezTo>
                  <a:pt x="242" y="960"/>
                  <a:pt x="240" y="963"/>
                  <a:pt x="236" y="965"/>
                </a:cubicBezTo>
                <a:close/>
                <a:moveTo>
                  <a:pt x="171" y="965"/>
                </a:moveTo>
                <a:cubicBezTo>
                  <a:pt x="167" y="965"/>
                  <a:pt x="167" y="968"/>
                  <a:pt x="164" y="969"/>
                </a:cubicBezTo>
                <a:cubicBezTo>
                  <a:pt x="168" y="969"/>
                  <a:pt x="170" y="968"/>
                  <a:pt x="171" y="965"/>
                </a:cubicBezTo>
                <a:close/>
                <a:moveTo>
                  <a:pt x="1060" y="970"/>
                </a:moveTo>
                <a:cubicBezTo>
                  <a:pt x="1064" y="970"/>
                  <a:pt x="1066" y="969"/>
                  <a:pt x="1067" y="966"/>
                </a:cubicBezTo>
                <a:cubicBezTo>
                  <a:pt x="1064" y="967"/>
                  <a:pt x="1061" y="967"/>
                  <a:pt x="1060" y="970"/>
                </a:cubicBezTo>
                <a:close/>
                <a:moveTo>
                  <a:pt x="187" y="977"/>
                </a:moveTo>
                <a:cubicBezTo>
                  <a:pt x="187" y="978"/>
                  <a:pt x="188" y="981"/>
                  <a:pt x="186" y="981"/>
                </a:cubicBezTo>
                <a:cubicBezTo>
                  <a:pt x="182" y="981"/>
                  <a:pt x="178" y="982"/>
                  <a:pt x="176" y="985"/>
                </a:cubicBezTo>
                <a:cubicBezTo>
                  <a:pt x="173" y="986"/>
                  <a:pt x="175" y="982"/>
                  <a:pt x="172" y="983"/>
                </a:cubicBezTo>
                <a:cubicBezTo>
                  <a:pt x="166" y="985"/>
                  <a:pt x="164" y="989"/>
                  <a:pt x="161" y="992"/>
                </a:cubicBezTo>
                <a:cubicBezTo>
                  <a:pt x="156" y="997"/>
                  <a:pt x="149" y="999"/>
                  <a:pt x="145" y="1001"/>
                </a:cubicBezTo>
                <a:cubicBezTo>
                  <a:pt x="159" y="1005"/>
                  <a:pt x="173" y="992"/>
                  <a:pt x="179" y="985"/>
                </a:cubicBezTo>
                <a:cubicBezTo>
                  <a:pt x="191" y="984"/>
                  <a:pt x="196" y="977"/>
                  <a:pt x="204" y="972"/>
                </a:cubicBezTo>
                <a:cubicBezTo>
                  <a:pt x="196" y="971"/>
                  <a:pt x="193" y="975"/>
                  <a:pt x="187" y="977"/>
                </a:cubicBezTo>
                <a:close/>
                <a:moveTo>
                  <a:pt x="1174" y="972"/>
                </a:moveTo>
                <a:cubicBezTo>
                  <a:pt x="1175" y="975"/>
                  <a:pt x="1171" y="974"/>
                  <a:pt x="1172" y="977"/>
                </a:cubicBezTo>
                <a:cubicBezTo>
                  <a:pt x="1175" y="977"/>
                  <a:pt x="1177" y="973"/>
                  <a:pt x="1174" y="972"/>
                </a:cubicBezTo>
                <a:close/>
                <a:moveTo>
                  <a:pt x="1190" y="976"/>
                </a:moveTo>
                <a:cubicBezTo>
                  <a:pt x="1185" y="977"/>
                  <a:pt x="1178" y="975"/>
                  <a:pt x="1177" y="980"/>
                </a:cubicBezTo>
                <a:cubicBezTo>
                  <a:pt x="1183" y="977"/>
                  <a:pt x="1187" y="984"/>
                  <a:pt x="1190" y="980"/>
                </a:cubicBezTo>
                <a:cubicBezTo>
                  <a:pt x="1185" y="980"/>
                  <a:pt x="1188" y="977"/>
                  <a:pt x="1190" y="976"/>
                </a:cubicBezTo>
                <a:close/>
                <a:moveTo>
                  <a:pt x="989" y="985"/>
                </a:moveTo>
                <a:cubicBezTo>
                  <a:pt x="991" y="985"/>
                  <a:pt x="991" y="986"/>
                  <a:pt x="991" y="988"/>
                </a:cubicBezTo>
                <a:cubicBezTo>
                  <a:pt x="995" y="986"/>
                  <a:pt x="997" y="983"/>
                  <a:pt x="999" y="979"/>
                </a:cubicBezTo>
                <a:cubicBezTo>
                  <a:pt x="994" y="980"/>
                  <a:pt x="991" y="982"/>
                  <a:pt x="989" y="985"/>
                </a:cubicBezTo>
                <a:close/>
                <a:moveTo>
                  <a:pt x="207" y="982"/>
                </a:moveTo>
                <a:cubicBezTo>
                  <a:pt x="210" y="985"/>
                  <a:pt x="216" y="983"/>
                  <a:pt x="219" y="982"/>
                </a:cubicBezTo>
                <a:cubicBezTo>
                  <a:pt x="217" y="981"/>
                  <a:pt x="211" y="979"/>
                  <a:pt x="207" y="982"/>
                </a:cubicBezTo>
                <a:close/>
                <a:moveTo>
                  <a:pt x="4" y="982"/>
                </a:moveTo>
                <a:cubicBezTo>
                  <a:pt x="2" y="983"/>
                  <a:pt x="1" y="985"/>
                  <a:pt x="0" y="988"/>
                </a:cubicBezTo>
                <a:cubicBezTo>
                  <a:pt x="4" y="987"/>
                  <a:pt x="6" y="990"/>
                  <a:pt x="9" y="991"/>
                </a:cubicBezTo>
                <a:cubicBezTo>
                  <a:pt x="9" y="987"/>
                  <a:pt x="15" y="989"/>
                  <a:pt x="14" y="985"/>
                </a:cubicBezTo>
                <a:cubicBezTo>
                  <a:pt x="9" y="987"/>
                  <a:pt x="8" y="984"/>
                  <a:pt x="4" y="982"/>
                </a:cubicBezTo>
                <a:close/>
                <a:moveTo>
                  <a:pt x="1088" y="991"/>
                </a:moveTo>
                <a:cubicBezTo>
                  <a:pt x="1090" y="987"/>
                  <a:pt x="1095" y="986"/>
                  <a:pt x="1099" y="986"/>
                </a:cubicBezTo>
                <a:cubicBezTo>
                  <a:pt x="1098" y="977"/>
                  <a:pt x="1086" y="988"/>
                  <a:pt x="1088" y="991"/>
                </a:cubicBezTo>
                <a:close/>
                <a:moveTo>
                  <a:pt x="1136" y="986"/>
                </a:moveTo>
                <a:cubicBezTo>
                  <a:pt x="1138" y="986"/>
                  <a:pt x="1138" y="987"/>
                  <a:pt x="1139" y="988"/>
                </a:cubicBezTo>
                <a:cubicBezTo>
                  <a:pt x="1138" y="985"/>
                  <a:pt x="1142" y="987"/>
                  <a:pt x="1141" y="984"/>
                </a:cubicBezTo>
                <a:cubicBezTo>
                  <a:pt x="1139" y="984"/>
                  <a:pt x="1137" y="985"/>
                  <a:pt x="1136" y="986"/>
                </a:cubicBezTo>
                <a:close/>
                <a:moveTo>
                  <a:pt x="1151" y="990"/>
                </a:moveTo>
                <a:cubicBezTo>
                  <a:pt x="1152" y="990"/>
                  <a:pt x="1153" y="991"/>
                  <a:pt x="1154" y="991"/>
                </a:cubicBezTo>
                <a:cubicBezTo>
                  <a:pt x="1153" y="998"/>
                  <a:pt x="1147" y="992"/>
                  <a:pt x="1146" y="995"/>
                </a:cubicBezTo>
                <a:cubicBezTo>
                  <a:pt x="1150" y="996"/>
                  <a:pt x="1151" y="999"/>
                  <a:pt x="1154" y="1000"/>
                </a:cubicBezTo>
                <a:cubicBezTo>
                  <a:pt x="1152" y="997"/>
                  <a:pt x="1153" y="993"/>
                  <a:pt x="1157" y="992"/>
                </a:cubicBezTo>
                <a:cubicBezTo>
                  <a:pt x="1156" y="991"/>
                  <a:pt x="1156" y="989"/>
                  <a:pt x="1155" y="988"/>
                </a:cubicBezTo>
                <a:cubicBezTo>
                  <a:pt x="1155" y="990"/>
                  <a:pt x="1150" y="987"/>
                  <a:pt x="1151" y="990"/>
                </a:cubicBezTo>
                <a:close/>
                <a:moveTo>
                  <a:pt x="845" y="991"/>
                </a:moveTo>
                <a:cubicBezTo>
                  <a:pt x="842" y="993"/>
                  <a:pt x="834" y="994"/>
                  <a:pt x="836" y="998"/>
                </a:cubicBezTo>
                <a:cubicBezTo>
                  <a:pt x="839" y="996"/>
                  <a:pt x="843" y="995"/>
                  <a:pt x="845" y="991"/>
                </a:cubicBezTo>
                <a:close/>
                <a:moveTo>
                  <a:pt x="996" y="992"/>
                </a:moveTo>
                <a:cubicBezTo>
                  <a:pt x="994" y="993"/>
                  <a:pt x="992" y="994"/>
                  <a:pt x="991" y="995"/>
                </a:cubicBezTo>
                <a:cubicBezTo>
                  <a:pt x="994" y="995"/>
                  <a:pt x="996" y="995"/>
                  <a:pt x="996" y="992"/>
                </a:cubicBezTo>
                <a:close/>
                <a:moveTo>
                  <a:pt x="1031" y="997"/>
                </a:moveTo>
                <a:cubicBezTo>
                  <a:pt x="1031" y="995"/>
                  <a:pt x="1034" y="996"/>
                  <a:pt x="1035" y="994"/>
                </a:cubicBezTo>
                <a:cubicBezTo>
                  <a:pt x="1033" y="992"/>
                  <a:pt x="1028" y="996"/>
                  <a:pt x="1031" y="997"/>
                </a:cubicBezTo>
                <a:close/>
                <a:moveTo>
                  <a:pt x="856" y="1002"/>
                </a:moveTo>
                <a:cubicBezTo>
                  <a:pt x="861" y="1004"/>
                  <a:pt x="865" y="997"/>
                  <a:pt x="869" y="995"/>
                </a:cubicBezTo>
                <a:cubicBezTo>
                  <a:pt x="865" y="998"/>
                  <a:pt x="858" y="994"/>
                  <a:pt x="854" y="1000"/>
                </a:cubicBezTo>
                <a:cubicBezTo>
                  <a:pt x="856" y="1001"/>
                  <a:pt x="858" y="997"/>
                  <a:pt x="859" y="999"/>
                </a:cubicBezTo>
                <a:cubicBezTo>
                  <a:pt x="858" y="999"/>
                  <a:pt x="857" y="1000"/>
                  <a:pt x="856" y="1002"/>
                </a:cubicBezTo>
                <a:close/>
                <a:moveTo>
                  <a:pt x="882" y="994"/>
                </a:moveTo>
                <a:cubicBezTo>
                  <a:pt x="880" y="996"/>
                  <a:pt x="873" y="997"/>
                  <a:pt x="876" y="1001"/>
                </a:cubicBezTo>
                <a:cubicBezTo>
                  <a:pt x="880" y="1001"/>
                  <a:pt x="884" y="997"/>
                  <a:pt x="882" y="994"/>
                </a:cubicBezTo>
                <a:close/>
                <a:moveTo>
                  <a:pt x="327" y="1005"/>
                </a:moveTo>
                <a:cubicBezTo>
                  <a:pt x="328" y="1004"/>
                  <a:pt x="332" y="1005"/>
                  <a:pt x="331" y="1002"/>
                </a:cubicBezTo>
                <a:cubicBezTo>
                  <a:pt x="329" y="1002"/>
                  <a:pt x="325" y="1004"/>
                  <a:pt x="327" y="1005"/>
                </a:cubicBezTo>
                <a:close/>
                <a:moveTo>
                  <a:pt x="126" y="1017"/>
                </a:moveTo>
                <a:cubicBezTo>
                  <a:pt x="133" y="1015"/>
                  <a:pt x="141" y="1013"/>
                  <a:pt x="143" y="1006"/>
                </a:cubicBezTo>
                <a:cubicBezTo>
                  <a:pt x="136" y="1000"/>
                  <a:pt x="127" y="1008"/>
                  <a:pt x="126" y="1017"/>
                </a:cubicBezTo>
                <a:close/>
                <a:moveTo>
                  <a:pt x="825" y="1024"/>
                </a:moveTo>
                <a:cubicBezTo>
                  <a:pt x="837" y="1021"/>
                  <a:pt x="845" y="1013"/>
                  <a:pt x="852" y="1005"/>
                </a:cubicBezTo>
                <a:cubicBezTo>
                  <a:pt x="840" y="1006"/>
                  <a:pt x="834" y="1017"/>
                  <a:pt x="825" y="1018"/>
                </a:cubicBezTo>
                <a:cubicBezTo>
                  <a:pt x="827" y="1021"/>
                  <a:pt x="822" y="1022"/>
                  <a:pt x="825" y="1024"/>
                </a:cubicBezTo>
                <a:close/>
                <a:moveTo>
                  <a:pt x="834" y="1010"/>
                </a:moveTo>
                <a:cubicBezTo>
                  <a:pt x="836" y="1007"/>
                  <a:pt x="840" y="1009"/>
                  <a:pt x="840" y="1006"/>
                </a:cubicBezTo>
                <a:cubicBezTo>
                  <a:pt x="838" y="1004"/>
                  <a:pt x="830" y="1007"/>
                  <a:pt x="834" y="1010"/>
                </a:cubicBezTo>
                <a:close/>
                <a:moveTo>
                  <a:pt x="828" y="1006"/>
                </a:moveTo>
                <a:cubicBezTo>
                  <a:pt x="828" y="1009"/>
                  <a:pt x="824" y="1008"/>
                  <a:pt x="824" y="1011"/>
                </a:cubicBezTo>
                <a:cubicBezTo>
                  <a:pt x="827" y="1012"/>
                  <a:pt x="830" y="1012"/>
                  <a:pt x="832" y="1011"/>
                </a:cubicBezTo>
                <a:cubicBezTo>
                  <a:pt x="831" y="1009"/>
                  <a:pt x="830" y="1007"/>
                  <a:pt x="828" y="1006"/>
                </a:cubicBezTo>
                <a:close/>
                <a:moveTo>
                  <a:pt x="985" y="1009"/>
                </a:moveTo>
                <a:cubicBezTo>
                  <a:pt x="977" y="1010"/>
                  <a:pt x="972" y="1015"/>
                  <a:pt x="967" y="1019"/>
                </a:cubicBezTo>
                <a:cubicBezTo>
                  <a:pt x="976" y="1019"/>
                  <a:pt x="982" y="1015"/>
                  <a:pt x="985" y="1009"/>
                </a:cubicBezTo>
                <a:close/>
                <a:moveTo>
                  <a:pt x="1131" y="1012"/>
                </a:moveTo>
                <a:cubicBezTo>
                  <a:pt x="1133" y="1012"/>
                  <a:pt x="1135" y="1011"/>
                  <a:pt x="1136" y="1009"/>
                </a:cubicBezTo>
                <a:cubicBezTo>
                  <a:pt x="1133" y="1009"/>
                  <a:pt x="1131" y="1009"/>
                  <a:pt x="1131" y="1012"/>
                </a:cubicBezTo>
                <a:close/>
                <a:moveTo>
                  <a:pt x="816" y="1013"/>
                </a:moveTo>
                <a:cubicBezTo>
                  <a:pt x="813" y="1013"/>
                  <a:pt x="810" y="1014"/>
                  <a:pt x="808" y="1016"/>
                </a:cubicBezTo>
                <a:cubicBezTo>
                  <a:pt x="811" y="1015"/>
                  <a:pt x="815" y="1015"/>
                  <a:pt x="816" y="1013"/>
                </a:cubicBezTo>
                <a:close/>
                <a:moveTo>
                  <a:pt x="937" y="1026"/>
                </a:moveTo>
                <a:cubicBezTo>
                  <a:pt x="942" y="1026"/>
                  <a:pt x="945" y="1024"/>
                  <a:pt x="948" y="1021"/>
                </a:cubicBezTo>
                <a:cubicBezTo>
                  <a:pt x="947" y="1020"/>
                  <a:pt x="947" y="1017"/>
                  <a:pt x="946" y="1017"/>
                </a:cubicBezTo>
                <a:cubicBezTo>
                  <a:pt x="945" y="1018"/>
                  <a:pt x="942" y="1019"/>
                  <a:pt x="943" y="1016"/>
                </a:cubicBezTo>
                <a:cubicBezTo>
                  <a:pt x="938" y="1018"/>
                  <a:pt x="940" y="1022"/>
                  <a:pt x="937" y="1026"/>
                </a:cubicBezTo>
                <a:close/>
                <a:moveTo>
                  <a:pt x="239" y="1024"/>
                </a:moveTo>
                <a:cubicBezTo>
                  <a:pt x="239" y="1023"/>
                  <a:pt x="244" y="1021"/>
                  <a:pt x="241" y="1019"/>
                </a:cubicBezTo>
                <a:cubicBezTo>
                  <a:pt x="241" y="1021"/>
                  <a:pt x="235" y="1022"/>
                  <a:pt x="239" y="1024"/>
                </a:cubicBezTo>
                <a:close/>
                <a:moveTo>
                  <a:pt x="976" y="1035"/>
                </a:moveTo>
                <a:cubicBezTo>
                  <a:pt x="977" y="1036"/>
                  <a:pt x="983" y="1034"/>
                  <a:pt x="983" y="1030"/>
                </a:cubicBezTo>
                <a:cubicBezTo>
                  <a:pt x="976" y="1034"/>
                  <a:pt x="962" y="1038"/>
                  <a:pt x="956" y="1044"/>
                </a:cubicBezTo>
                <a:cubicBezTo>
                  <a:pt x="965" y="1044"/>
                  <a:pt x="970" y="1039"/>
                  <a:pt x="976" y="1035"/>
                </a:cubicBezTo>
                <a:close/>
                <a:moveTo>
                  <a:pt x="978" y="1043"/>
                </a:moveTo>
                <a:cubicBezTo>
                  <a:pt x="975" y="1043"/>
                  <a:pt x="973" y="1045"/>
                  <a:pt x="972" y="1046"/>
                </a:cubicBezTo>
                <a:cubicBezTo>
                  <a:pt x="974" y="1046"/>
                  <a:pt x="978" y="1046"/>
                  <a:pt x="978" y="1043"/>
                </a:cubicBezTo>
                <a:close/>
                <a:moveTo>
                  <a:pt x="245" y="1049"/>
                </a:moveTo>
                <a:cubicBezTo>
                  <a:pt x="243" y="1053"/>
                  <a:pt x="242" y="1059"/>
                  <a:pt x="240" y="1062"/>
                </a:cubicBezTo>
                <a:cubicBezTo>
                  <a:pt x="248" y="1060"/>
                  <a:pt x="255" y="1056"/>
                  <a:pt x="258" y="1048"/>
                </a:cubicBezTo>
                <a:cubicBezTo>
                  <a:pt x="254" y="1051"/>
                  <a:pt x="250" y="1050"/>
                  <a:pt x="245" y="1049"/>
                </a:cubicBezTo>
                <a:close/>
                <a:moveTo>
                  <a:pt x="921" y="1054"/>
                </a:moveTo>
                <a:cubicBezTo>
                  <a:pt x="923" y="1053"/>
                  <a:pt x="932" y="1052"/>
                  <a:pt x="933" y="1048"/>
                </a:cubicBezTo>
                <a:cubicBezTo>
                  <a:pt x="930" y="1050"/>
                  <a:pt x="923" y="1050"/>
                  <a:pt x="921" y="1054"/>
                </a:cubicBezTo>
                <a:close/>
                <a:moveTo>
                  <a:pt x="926" y="1062"/>
                </a:moveTo>
                <a:cubicBezTo>
                  <a:pt x="928" y="1057"/>
                  <a:pt x="934" y="1057"/>
                  <a:pt x="938" y="1054"/>
                </a:cubicBezTo>
                <a:cubicBezTo>
                  <a:pt x="931" y="1054"/>
                  <a:pt x="925" y="1057"/>
                  <a:pt x="921" y="1060"/>
                </a:cubicBezTo>
                <a:cubicBezTo>
                  <a:pt x="922" y="1061"/>
                  <a:pt x="925" y="1061"/>
                  <a:pt x="926" y="1062"/>
                </a:cubicBezTo>
                <a:close/>
                <a:moveTo>
                  <a:pt x="768" y="1057"/>
                </a:moveTo>
                <a:cubicBezTo>
                  <a:pt x="762" y="1054"/>
                  <a:pt x="760" y="1062"/>
                  <a:pt x="755" y="1060"/>
                </a:cubicBezTo>
                <a:cubicBezTo>
                  <a:pt x="755" y="1063"/>
                  <a:pt x="757" y="1063"/>
                  <a:pt x="758" y="1064"/>
                </a:cubicBezTo>
                <a:cubicBezTo>
                  <a:pt x="761" y="1060"/>
                  <a:pt x="766" y="1061"/>
                  <a:pt x="768" y="1057"/>
                </a:cubicBezTo>
                <a:close/>
                <a:moveTo>
                  <a:pt x="718" y="1059"/>
                </a:moveTo>
                <a:cubicBezTo>
                  <a:pt x="715" y="1059"/>
                  <a:pt x="713" y="1060"/>
                  <a:pt x="712" y="1062"/>
                </a:cubicBezTo>
                <a:cubicBezTo>
                  <a:pt x="713" y="1062"/>
                  <a:pt x="713" y="1063"/>
                  <a:pt x="712" y="1064"/>
                </a:cubicBezTo>
                <a:cubicBezTo>
                  <a:pt x="715" y="1063"/>
                  <a:pt x="718" y="1062"/>
                  <a:pt x="718" y="1059"/>
                </a:cubicBezTo>
                <a:close/>
                <a:moveTo>
                  <a:pt x="906" y="1070"/>
                </a:moveTo>
                <a:cubicBezTo>
                  <a:pt x="911" y="1069"/>
                  <a:pt x="915" y="1067"/>
                  <a:pt x="919" y="1064"/>
                </a:cubicBezTo>
                <a:cubicBezTo>
                  <a:pt x="919" y="1064"/>
                  <a:pt x="918" y="1063"/>
                  <a:pt x="918" y="1062"/>
                </a:cubicBezTo>
                <a:cubicBezTo>
                  <a:pt x="914" y="1065"/>
                  <a:pt x="906" y="1064"/>
                  <a:pt x="906" y="1070"/>
                </a:cubicBezTo>
                <a:close/>
                <a:moveTo>
                  <a:pt x="524" y="1069"/>
                </a:moveTo>
                <a:cubicBezTo>
                  <a:pt x="524" y="1066"/>
                  <a:pt x="526" y="1066"/>
                  <a:pt x="526" y="1063"/>
                </a:cubicBezTo>
                <a:cubicBezTo>
                  <a:pt x="523" y="1062"/>
                  <a:pt x="523" y="1065"/>
                  <a:pt x="522" y="1063"/>
                </a:cubicBezTo>
                <a:cubicBezTo>
                  <a:pt x="522" y="1069"/>
                  <a:pt x="515" y="1064"/>
                  <a:pt x="515" y="1068"/>
                </a:cubicBezTo>
                <a:cubicBezTo>
                  <a:pt x="516" y="1070"/>
                  <a:pt x="521" y="1068"/>
                  <a:pt x="524" y="1069"/>
                </a:cubicBezTo>
                <a:close/>
                <a:moveTo>
                  <a:pt x="678" y="1074"/>
                </a:moveTo>
                <a:cubicBezTo>
                  <a:pt x="691" y="1077"/>
                  <a:pt x="702" y="1069"/>
                  <a:pt x="710" y="1063"/>
                </a:cubicBezTo>
                <a:cubicBezTo>
                  <a:pt x="699" y="1065"/>
                  <a:pt x="688" y="1067"/>
                  <a:pt x="682" y="1073"/>
                </a:cubicBezTo>
                <a:cubicBezTo>
                  <a:pt x="682" y="1072"/>
                  <a:pt x="682" y="1071"/>
                  <a:pt x="681" y="1070"/>
                </a:cubicBezTo>
                <a:cubicBezTo>
                  <a:pt x="682" y="1074"/>
                  <a:pt x="677" y="1071"/>
                  <a:pt x="678" y="1074"/>
                </a:cubicBezTo>
                <a:close/>
                <a:moveTo>
                  <a:pt x="747" y="1066"/>
                </a:moveTo>
                <a:cubicBezTo>
                  <a:pt x="736" y="1067"/>
                  <a:pt x="724" y="1073"/>
                  <a:pt x="716" y="1078"/>
                </a:cubicBezTo>
                <a:cubicBezTo>
                  <a:pt x="727" y="1080"/>
                  <a:pt x="733" y="1070"/>
                  <a:pt x="744" y="1070"/>
                </a:cubicBezTo>
                <a:cubicBezTo>
                  <a:pt x="743" y="1067"/>
                  <a:pt x="746" y="1067"/>
                  <a:pt x="747" y="1066"/>
                </a:cubicBezTo>
                <a:close/>
                <a:moveTo>
                  <a:pt x="1029" y="1088"/>
                </a:moveTo>
                <a:cubicBezTo>
                  <a:pt x="1035" y="1088"/>
                  <a:pt x="1051" y="1081"/>
                  <a:pt x="1048" y="1075"/>
                </a:cubicBezTo>
                <a:cubicBezTo>
                  <a:pt x="1043" y="1080"/>
                  <a:pt x="1034" y="1083"/>
                  <a:pt x="1029" y="1088"/>
                </a:cubicBezTo>
                <a:close/>
                <a:moveTo>
                  <a:pt x="402" y="1084"/>
                </a:moveTo>
                <a:cubicBezTo>
                  <a:pt x="402" y="1086"/>
                  <a:pt x="399" y="1085"/>
                  <a:pt x="399" y="1086"/>
                </a:cubicBezTo>
                <a:cubicBezTo>
                  <a:pt x="402" y="1085"/>
                  <a:pt x="399" y="1089"/>
                  <a:pt x="402" y="1089"/>
                </a:cubicBezTo>
                <a:cubicBezTo>
                  <a:pt x="403" y="1088"/>
                  <a:pt x="405" y="1085"/>
                  <a:pt x="402" y="1084"/>
                </a:cubicBezTo>
                <a:close/>
                <a:moveTo>
                  <a:pt x="710" y="1088"/>
                </a:moveTo>
                <a:cubicBezTo>
                  <a:pt x="708" y="1090"/>
                  <a:pt x="702" y="1089"/>
                  <a:pt x="702" y="1093"/>
                </a:cubicBezTo>
                <a:cubicBezTo>
                  <a:pt x="704" y="1094"/>
                  <a:pt x="707" y="1094"/>
                  <a:pt x="711" y="1094"/>
                </a:cubicBezTo>
                <a:cubicBezTo>
                  <a:pt x="712" y="1092"/>
                  <a:pt x="713" y="1089"/>
                  <a:pt x="710" y="1088"/>
                </a:cubicBezTo>
                <a:close/>
                <a:moveTo>
                  <a:pt x="710" y="1097"/>
                </a:moveTo>
                <a:cubicBezTo>
                  <a:pt x="712" y="1098"/>
                  <a:pt x="715" y="1096"/>
                  <a:pt x="714" y="1099"/>
                </a:cubicBezTo>
                <a:cubicBezTo>
                  <a:pt x="709" y="1100"/>
                  <a:pt x="709" y="1101"/>
                  <a:pt x="709" y="1105"/>
                </a:cubicBezTo>
                <a:cubicBezTo>
                  <a:pt x="711" y="1105"/>
                  <a:pt x="713" y="1105"/>
                  <a:pt x="714" y="1107"/>
                </a:cubicBezTo>
                <a:cubicBezTo>
                  <a:pt x="711" y="1108"/>
                  <a:pt x="710" y="1107"/>
                  <a:pt x="710" y="1109"/>
                </a:cubicBezTo>
                <a:cubicBezTo>
                  <a:pt x="715" y="1109"/>
                  <a:pt x="718" y="1106"/>
                  <a:pt x="721" y="1104"/>
                </a:cubicBezTo>
                <a:cubicBezTo>
                  <a:pt x="718" y="1103"/>
                  <a:pt x="716" y="1107"/>
                  <a:pt x="714" y="1104"/>
                </a:cubicBezTo>
                <a:cubicBezTo>
                  <a:pt x="717" y="1103"/>
                  <a:pt x="722" y="1099"/>
                  <a:pt x="725" y="1101"/>
                </a:cubicBezTo>
                <a:cubicBezTo>
                  <a:pt x="725" y="1103"/>
                  <a:pt x="722" y="1102"/>
                  <a:pt x="722" y="1104"/>
                </a:cubicBezTo>
                <a:cubicBezTo>
                  <a:pt x="725" y="1106"/>
                  <a:pt x="729" y="1104"/>
                  <a:pt x="731" y="1102"/>
                </a:cubicBezTo>
                <a:cubicBezTo>
                  <a:pt x="728" y="1102"/>
                  <a:pt x="726" y="1099"/>
                  <a:pt x="728" y="1097"/>
                </a:cubicBezTo>
                <a:cubicBezTo>
                  <a:pt x="726" y="1097"/>
                  <a:pt x="724" y="1098"/>
                  <a:pt x="724" y="1096"/>
                </a:cubicBezTo>
                <a:cubicBezTo>
                  <a:pt x="724" y="1094"/>
                  <a:pt x="727" y="1095"/>
                  <a:pt x="727" y="1094"/>
                </a:cubicBezTo>
                <a:cubicBezTo>
                  <a:pt x="725" y="1092"/>
                  <a:pt x="723" y="1090"/>
                  <a:pt x="721" y="1089"/>
                </a:cubicBezTo>
                <a:cubicBezTo>
                  <a:pt x="720" y="1095"/>
                  <a:pt x="712" y="1092"/>
                  <a:pt x="710" y="1097"/>
                </a:cubicBezTo>
                <a:close/>
                <a:moveTo>
                  <a:pt x="939" y="1102"/>
                </a:moveTo>
                <a:cubicBezTo>
                  <a:pt x="932" y="1106"/>
                  <a:pt x="924" y="1109"/>
                  <a:pt x="917" y="1113"/>
                </a:cubicBezTo>
                <a:cubicBezTo>
                  <a:pt x="928" y="1113"/>
                  <a:pt x="933" y="1105"/>
                  <a:pt x="940" y="1105"/>
                </a:cubicBezTo>
                <a:cubicBezTo>
                  <a:pt x="940" y="1104"/>
                  <a:pt x="941" y="1102"/>
                  <a:pt x="939" y="1102"/>
                </a:cubicBezTo>
                <a:close/>
                <a:moveTo>
                  <a:pt x="625" y="1108"/>
                </a:moveTo>
                <a:cubicBezTo>
                  <a:pt x="629" y="1107"/>
                  <a:pt x="634" y="1107"/>
                  <a:pt x="635" y="1104"/>
                </a:cubicBezTo>
                <a:cubicBezTo>
                  <a:pt x="631" y="1105"/>
                  <a:pt x="628" y="1105"/>
                  <a:pt x="625" y="1108"/>
                </a:cubicBezTo>
                <a:close/>
                <a:moveTo>
                  <a:pt x="682" y="1117"/>
                </a:moveTo>
                <a:cubicBezTo>
                  <a:pt x="685" y="1117"/>
                  <a:pt x="695" y="1117"/>
                  <a:pt x="697" y="1113"/>
                </a:cubicBezTo>
                <a:cubicBezTo>
                  <a:pt x="693" y="1112"/>
                  <a:pt x="692" y="1113"/>
                  <a:pt x="688" y="1113"/>
                </a:cubicBezTo>
                <a:cubicBezTo>
                  <a:pt x="684" y="1110"/>
                  <a:pt x="689" y="1110"/>
                  <a:pt x="689" y="1108"/>
                </a:cubicBezTo>
                <a:cubicBezTo>
                  <a:pt x="682" y="1108"/>
                  <a:pt x="687" y="1111"/>
                  <a:pt x="682" y="1113"/>
                </a:cubicBezTo>
                <a:cubicBezTo>
                  <a:pt x="686" y="1115"/>
                  <a:pt x="683" y="1115"/>
                  <a:pt x="682" y="1117"/>
                </a:cubicBezTo>
                <a:close/>
                <a:moveTo>
                  <a:pt x="561" y="1110"/>
                </a:moveTo>
                <a:cubicBezTo>
                  <a:pt x="558" y="1112"/>
                  <a:pt x="550" y="1108"/>
                  <a:pt x="547" y="1112"/>
                </a:cubicBezTo>
                <a:cubicBezTo>
                  <a:pt x="551" y="1114"/>
                  <a:pt x="560" y="1114"/>
                  <a:pt x="561" y="1110"/>
                </a:cubicBezTo>
                <a:close/>
                <a:moveTo>
                  <a:pt x="870" y="1113"/>
                </a:moveTo>
                <a:cubicBezTo>
                  <a:pt x="867" y="1113"/>
                  <a:pt x="866" y="1115"/>
                  <a:pt x="863" y="1115"/>
                </a:cubicBezTo>
                <a:cubicBezTo>
                  <a:pt x="865" y="1119"/>
                  <a:pt x="863" y="1120"/>
                  <a:pt x="862" y="1122"/>
                </a:cubicBezTo>
                <a:cubicBezTo>
                  <a:pt x="871" y="1122"/>
                  <a:pt x="869" y="1120"/>
                  <a:pt x="870" y="1113"/>
                </a:cubicBezTo>
                <a:close/>
                <a:moveTo>
                  <a:pt x="809" y="1121"/>
                </a:moveTo>
                <a:cubicBezTo>
                  <a:pt x="806" y="1121"/>
                  <a:pt x="802" y="1120"/>
                  <a:pt x="801" y="1123"/>
                </a:cubicBezTo>
                <a:cubicBezTo>
                  <a:pt x="804" y="1123"/>
                  <a:pt x="807" y="1122"/>
                  <a:pt x="809" y="1121"/>
                </a:cubicBezTo>
                <a:close/>
                <a:moveTo>
                  <a:pt x="742" y="1145"/>
                </a:moveTo>
                <a:cubicBezTo>
                  <a:pt x="746" y="1144"/>
                  <a:pt x="748" y="1141"/>
                  <a:pt x="749" y="1137"/>
                </a:cubicBezTo>
                <a:cubicBezTo>
                  <a:pt x="745" y="1140"/>
                  <a:pt x="743" y="1140"/>
                  <a:pt x="742" y="1145"/>
                </a:cubicBezTo>
                <a:close/>
                <a:moveTo>
                  <a:pt x="571" y="1138"/>
                </a:moveTo>
                <a:cubicBezTo>
                  <a:pt x="568" y="1141"/>
                  <a:pt x="562" y="1142"/>
                  <a:pt x="559" y="1145"/>
                </a:cubicBezTo>
                <a:cubicBezTo>
                  <a:pt x="564" y="1147"/>
                  <a:pt x="569" y="1142"/>
                  <a:pt x="571" y="1138"/>
                </a:cubicBezTo>
                <a:close/>
                <a:moveTo>
                  <a:pt x="611" y="1147"/>
                </a:moveTo>
                <a:cubicBezTo>
                  <a:pt x="609" y="1143"/>
                  <a:pt x="603" y="1146"/>
                  <a:pt x="602" y="1148"/>
                </a:cubicBezTo>
                <a:cubicBezTo>
                  <a:pt x="606" y="1148"/>
                  <a:pt x="610" y="1149"/>
                  <a:pt x="611" y="1147"/>
                </a:cubicBezTo>
                <a:close/>
                <a:moveTo>
                  <a:pt x="634" y="1152"/>
                </a:moveTo>
                <a:cubicBezTo>
                  <a:pt x="638" y="1153"/>
                  <a:pt x="644" y="1149"/>
                  <a:pt x="649" y="1148"/>
                </a:cubicBezTo>
                <a:cubicBezTo>
                  <a:pt x="644" y="1148"/>
                  <a:pt x="637" y="1148"/>
                  <a:pt x="634" y="1152"/>
                </a:cubicBezTo>
                <a:close/>
                <a:moveTo>
                  <a:pt x="695" y="1156"/>
                </a:moveTo>
                <a:cubicBezTo>
                  <a:pt x="689" y="1154"/>
                  <a:pt x="686" y="1160"/>
                  <a:pt x="681" y="1161"/>
                </a:cubicBezTo>
                <a:cubicBezTo>
                  <a:pt x="681" y="1161"/>
                  <a:pt x="680" y="1159"/>
                  <a:pt x="678" y="1160"/>
                </a:cubicBezTo>
                <a:cubicBezTo>
                  <a:pt x="674" y="1160"/>
                  <a:pt x="669" y="1166"/>
                  <a:pt x="662" y="1165"/>
                </a:cubicBezTo>
                <a:cubicBezTo>
                  <a:pt x="667" y="1171"/>
                  <a:pt x="677" y="1165"/>
                  <a:pt x="686" y="1162"/>
                </a:cubicBezTo>
                <a:cubicBezTo>
                  <a:pt x="693" y="1160"/>
                  <a:pt x="701" y="1159"/>
                  <a:pt x="708" y="1157"/>
                </a:cubicBezTo>
                <a:cubicBezTo>
                  <a:pt x="706" y="1151"/>
                  <a:pt x="697" y="1151"/>
                  <a:pt x="695" y="1156"/>
                </a:cubicBezTo>
                <a:close/>
                <a:moveTo>
                  <a:pt x="557" y="1166"/>
                </a:moveTo>
                <a:cubicBezTo>
                  <a:pt x="557" y="1170"/>
                  <a:pt x="558" y="1171"/>
                  <a:pt x="559" y="1174"/>
                </a:cubicBezTo>
                <a:cubicBezTo>
                  <a:pt x="571" y="1173"/>
                  <a:pt x="577" y="1170"/>
                  <a:pt x="582" y="1160"/>
                </a:cubicBezTo>
                <a:cubicBezTo>
                  <a:pt x="572" y="1156"/>
                  <a:pt x="566" y="1165"/>
                  <a:pt x="557" y="1166"/>
                </a:cubicBezTo>
                <a:close/>
                <a:moveTo>
                  <a:pt x="605" y="1161"/>
                </a:moveTo>
                <a:cubicBezTo>
                  <a:pt x="607" y="1163"/>
                  <a:pt x="614" y="1162"/>
                  <a:pt x="615" y="1160"/>
                </a:cubicBezTo>
                <a:cubicBezTo>
                  <a:pt x="612" y="1161"/>
                  <a:pt x="605" y="1158"/>
                  <a:pt x="605" y="1161"/>
                </a:cubicBezTo>
                <a:close/>
                <a:moveTo>
                  <a:pt x="606" y="1170"/>
                </a:moveTo>
                <a:cubicBezTo>
                  <a:pt x="606" y="1168"/>
                  <a:pt x="604" y="1167"/>
                  <a:pt x="605" y="1164"/>
                </a:cubicBezTo>
                <a:cubicBezTo>
                  <a:pt x="601" y="1165"/>
                  <a:pt x="602" y="1162"/>
                  <a:pt x="599" y="1162"/>
                </a:cubicBezTo>
                <a:cubicBezTo>
                  <a:pt x="599" y="1164"/>
                  <a:pt x="599" y="1164"/>
                  <a:pt x="599" y="1164"/>
                </a:cubicBezTo>
                <a:cubicBezTo>
                  <a:pt x="598" y="1164"/>
                  <a:pt x="598" y="1164"/>
                  <a:pt x="598" y="1165"/>
                </a:cubicBezTo>
                <a:cubicBezTo>
                  <a:pt x="601" y="1165"/>
                  <a:pt x="604" y="1165"/>
                  <a:pt x="604" y="1168"/>
                </a:cubicBezTo>
                <a:cubicBezTo>
                  <a:pt x="601" y="1168"/>
                  <a:pt x="598" y="1169"/>
                  <a:pt x="595" y="1171"/>
                </a:cubicBezTo>
                <a:cubicBezTo>
                  <a:pt x="599" y="1174"/>
                  <a:pt x="602" y="1170"/>
                  <a:pt x="606" y="1170"/>
                </a:cubicBezTo>
                <a:close/>
                <a:moveTo>
                  <a:pt x="811" y="1194"/>
                </a:moveTo>
                <a:cubicBezTo>
                  <a:pt x="821" y="1191"/>
                  <a:pt x="837" y="1185"/>
                  <a:pt x="847" y="1179"/>
                </a:cubicBezTo>
                <a:cubicBezTo>
                  <a:pt x="838" y="1180"/>
                  <a:pt x="830" y="1185"/>
                  <a:pt x="822" y="1188"/>
                </a:cubicBezTo>
                <a:cubicBezTo>
                  <a:pt x="819" y="1189"/>
                  <a:pt x="811" y="1188"/>
                  <a:pt x="811" y="1194"/>
                </a:cubicBezTo>
                <a:close/>
                <a:moveTo>
                  <a:pt x="569" y="1181"/>
                </a:moveTo>
                <a:cubicBezTo>
                  <a:pt x="567" y="1182"/>
                  <a:pt x="563" y="1182"/>
                  <a:pt x="563" y="1185"/>
                </a:cubicBezTo>
                <a:cubicBezTo>
                  <a:pt x="566" y="1184"/>
                  <a:pt x="574" y="1187"/>
                  <a:pt x="577" y="1184"/>
                </a:cubicBezTo>
                <a:cubicBezTo>
                  <a:pt x="574" y="1183"/>
                  <a:pt x="568" y="1186"/>
                  <a:pt x="569" y="1181"/>
                </a:cubicBezTo>
                <a:close/>
                <a:moveTo>
                  <a:pt x="596" y="1188"/>
                </a:moveTo>
                <a:cubicBezTo>
                  <a:pt x="598" y="1188"/>
                  <a:pt x="599" y="1189"/>
                  <a:pt x="599" y="1191"/>
                </a:cubicBezTo>
                <a:cubicBezTo>
                  <a:pt x="604" y="1191"/>
                  <a:pt x="609" y="1191"/>
                  <a:pt x="612" y="1188"/>
                </a:cubicBezTo>
                <a:cubicBezTo>
                  <a:pt x="606" y="1188"/>
                  <a:pt x="602" y="1187"/>
                  <a:pt x="596" y="1188"/>
                </a:cubicBezTo>
                <a:close/>
                <a:moveTo>
                  <a:pt x="1057" y="131"/>
                </a:moveTo>
                <a:cubicBezTo>
                  <a:pt x="1067" y="127"/>
                  <a:pt x="1072" y="123"/>
                  <a:pt x="1082" y="118"/>
                </a:cubicBezTo>
                <a:cubicBezTo>
                  <a:pt x="1083" y="123"/>
                  <a:pt x="1077" y="128"/>
                  <a:pt x="1081" y="129"/>
                </a:cubicBezTo>
                <a:cubicBezTo>
                  <a:pt x="1086" y="124"/>
                  <a:pt x="1095" y="123"/>
                  <a:pt x="1102" y="116"/>
                </a:cubicBezTo>
                <a:cubicBezTo>
                  <a:pt x="1102" y="118"/>
                  <a:pt x="1103" y="117"/>
                  <a:pt x="1103" y="118"/>
                </a:cubicBezTo>
                <a:cubicBezTo>
                  <a:pt x="1104" y="130"/>
                  <a:pt x="1088" y="126"/>
                  <a:pt x="1085" y="135"/>
                </a:cubicBezTo>
                <a:cubicBezTo>
                  <a:pt x="1086" y="136"/>
                  <a:pt x="1089" y="136"/>
                  <a:pt x="1089" y="139"/>
                </a:cubicBezTo>
                <a:cubicBezTo>
                  <a:pt x="1103" y="136"/>
                  <a:pt x="1112" y="135"/>
                  <a:pt x="1125" y="131"/>
                </a:cubicBezTo>
                <a:cubicBezTo>
                  <a:pt x="1135" y="149"/>
                  <a:pt x="1100" y="141"/>
                  <a:pt x="1105" y="156"/>
                </a:cubicBezTo>
                <a:cubicBezTo>
                  <a:pt x="1108" y="158"/>
                  <a:pt x="1109" y="155"/>
                  <a:pt x="1111" y="157"/>
                </a:cubicBezTo>
                <a:cubicBezTo>
                  <a:pt x="1106" y="157"/>
                  <a:pt x="1109" y="161"/>
                  <a:pt x="1111" y="162"/>
                </a:cubicBezTo>
                <a:cubicBezTo>
                  <a:pt x="1108" y="165"/>
                  <a:pt x="1099" y="166"/>
                  <a:pt x="1100" y="169"/>
                </a:cubicBezTo>
                <a:cubicBezTo>
                  <a:pt x="1104" y="167"/>
                  <a:pt x="1110" y="164"/>
                  <a:pt x="1115" y="165"/>
                </a:cubicBezTo>
                <a:cubicBezTo>
                  <a:pt x="1115" y="161"/>
                  <a:pt x="1118" y="161"/>
                  <a:pt x="1118" y="158"/>
                </a:cubicBezTo>
                <a:cubicBezTo>
                  <a:pt x="1116" y="158"/>
                  <a:pt x="1115" y="157"/>
                  <a:pt x="1115" y="154"/>
                </a:cubicBezTo>
                <a:cubicBezTo>
                  <a:pt x="1118" y="152"/>
                  <a:pt x="1119" y="148"/>
                  <a:pt x="1123" y="146"/>
                </a:cubicBezTo>
                <a:cubicBezTo>
                  <a:pt x="1127" y="146"/>
                  <a:pt x="1129" y="150"/>
                  <a:pt x="1129" y="154"/>
                </a:cubicBezTo>
                <a:cubicBezTo>
                  <a:pt x="1143" y="157"/>
                  <a:pt x="1173" y="157"/>
                  <a:pt x="1180" y="143"/>
                </a:cubicBezTo>
                <a:cubicBezTo>
                  <a:pt x="1182" y="144"/>
                  <a:pt x="1184" y="144"/>
                  <a:pt x="1184" y="146"/>
                </a:cubicBezTo>
                <a:cubicBezTo>
                  <a:pt x="1184" y="154"/>
                  <a:pt x="1178" y="159"/>
                  <a:pt x="1185" y="163"/>
                </a:cubicBezTo>
                <a:cubicBezTo>
                  <a:pt x="1184" y="166"/>
                  <a:pt x="1181" y="166"/>
                  <a:pt x="1179" y="167"/>
                </a:cubicBezTo>
                <a:cubicBezTo>
                  <a:pt x="1189" y="181"/>
                  <a:pt x="1172" y="189"/>
                  <a:pt x="1167" y="197"/>
                </a:cubicBezTo>
                <a:cubicBezTo>
                  <a:pt x="1178" y="197"/>
                  <a:pt x="1189" y="194"/>
                  <a:pt x="1195" y="190"/>
                </a:cubicBezTo>
                <a:cubicBezTo>
                  <a:pt x="1191" y="185"/>
                  <a:pt x="1196" y="177"/>
                  <a:pt x="1201" y="176"/>
                </a:cubicBezTo>
                <a:cubicBezTo>
                  <a:pt x="1201" y="177"/>
                  <a:pt x="1202" y="178"/>
                  <a:pt x="1201" y="180"/>
                </a:cubicBezTo>
                <a:cubicBezTo>
                  <a:pt x="1205" y="178"/>
                  <a:pt x="1208" y="175"/>
                  <a:pt x="1213" y="175"/>
                </a:cubicBezTo>
                <a:cubicBezTo>
                  <a:pt x="1213" y="173"/>
                  <a:pt x="1212" y="172"/>
                  <a:pt x="1214" y="170"/>
                </a:cubicBezTo>
                <a:cubicBezTo>
                  <a:pt x="1217" y="170"/>
                  <a:pt x="1214" y="175"/>
                  <a:pt x="1216" y="174"/>
                </a:cubicBezTo>
                <a:cubicBezTo>
                  <a:pt x="1218" y="172"/>
                  <a:pt x="1221" y="172"/>
                  <a:pt x="1221" y="168"/>
                </a:cubicBezTo>
                <a:cubicBezTo>
                  <a:pt x="1216" y="171"/>
                  <a:pt x="1214" y="167"/>
                  <a:pt x="1212" y="164"/>
                </a:cubicBezTo>
                <a:cubicBezTo>
                  <a:pt x="1214" y="162"/>
                  <a:pt x="1218" y="163"/>
                  <a:pt x="1220" y="161"/>
                </a:cubicBezTo>
                <a:cubicBezTo>
                  <a:pt x="1217" y="153"/>
                  <a:pt x="1223" y="145"/>
                  <a:pt x="1223" y="138"/>
                </a:cubicBezTo>
                <a:cubicBezTo>
                  <a:pt x="1229" y="135"/>
                  <a:pt x="1233" y="128"/>
                  <a:pt x="1236" y="122"/>
                </a:cubicBezTo>
                <a:cubicBezTo>
                  <a:pt x="1228" y="125"/>
                  <a:pt x="1216" y="140"/>
                  <a:pt x="1208" y="128"/>
                </a:cubicBezTo>
                <a:cubicBezTo>
                  <a:pt x="1211" y="116"/>
                  <a:pt x="1226" y="108"/>
                  <a:pt x="1230" y="97"/>
                </a:cubicBezTo>
                <a:cubicBezTo>
                  <a:pt x="1225" y="99"/>
                  <a:pt x="1221" y="103"/>
                  <a:pt x="1214" y="102"/>
                </a:cubicBezTo>
                <a:cubicBezTo>
                  <a:pt x="1215" y="98"/>
                  <a:pt x="1211" y="94"/>
                  <a:pt x="1210" y="89"/>
                </a:cubicBezTo>
                <a:cubicBezTo>
                  <a:pt x="1211" y="84"/>
                  <a:pt x="1215" y="81"/>
                  <a:pt x="1219" y="78"/>
                </a:cubicBezTo>
                <a:cubicBezTo>
                  <a:pt x="1206" y="82"/>
                  <a:pt x="1196" y="91"/>
                  <a:pt x="1182" y="89"/>
                </a:cubicBezTo>
                <a:cubicBezTo>
                  <a:pt x="1182" y="86"/>
                  <a:pt x="1184" y="85"/>
                  <a:pt x="1186" y="85"/>
                </a:cubicBezTo>
                <a:cubicBezTo>
                  <a:pt x="1187" y="85"/>
                  <a:pt x="1187" y="88"/>
                  <a:pt x="1190" y="87"/>
                </a:cubicBezTo>
                <a:cubicBezTo>
                  <a:pt x="1192" y="86"/>
                  <a:pt x="1191" y="83"/>
                  <a:pt x="1193" y="82"/>
                </a:cubicBezTo>
                <a:cubicBezTo>
                  <a:pt x="1197" y="82"/>
                  <a:pt x="1199" y="79"/>
                  <a:pt x="1202" y="76"/>
                </a:cubicBezTo>
                <a:cubicBezTo>
                  <a:pt x="1208" y="74"/>
                  <a:pt x="1214" y="73"/>
                  <a:pt x="1213" y="65"/>
                </a:cubicBezTo>
                <a:cubicBezTo>
                  <a:pt x="1211" y="63"/>
                  <a:pt x="1211" y="66"/>
                  <a:pt x="1208" y="65"/>
                </a:cubicBezTo>
                <a:cubicBezTo>
                  <a:pt x="1209" y="63"/>
                  <a:pt x="1207" y="63"/>
                  <a:pt x="1207" y="61"/>
                </a:cubicBezTo>
                <a:cubicBezTo>
                  <a:pt x="1211" y="57"/>
                  <a:pt x="1216" y="53"/>
                  <a:pt x="1220" y="49"/>
                </a:cubicBezTo>
                <a:cubicBezTo>
                  <a:pt x="1211" y="49"/>
                  <a:pt x="1207" y="54"/>
                  <a:pt x="1197" y="53"/>
                </a:cubicBezTo>
                <a:cubicBezTo>
                  <a:pt x="1201" y="47"/>
                  <a:pt x="1207" y="43"/>
                  <a:pt x="1211" y="37"/>
                </a:cubicBezTo>
                <a:cubicBezTo>
                  <a:pt x="1204" y="37"/>
                  <a:pt x="1197" y="45"/>
                  <a:pt x="1191" y="40"/>
                </a:cubicBezTo>
                <a:cubicBezTo>
                  <a:pt x="1187" y="33"/>
                  <a:pt x="1196" y="30"/>
                  <a:pt x="1195" y="27"/>
                </a:cubicBezTo>
                <a:cubicBezTo>
                  <a:pt x="1195" y="29"/>
                  <a:pt x="1190" y="29"/>
                  <a:pt x="1191" y="27"/>
                </a:cubicBezTo>
                <a:cubicBezTo>
                  <a:pt x="1191" y="24"/>
                  <a:pt x="1191" y="24"/>
                  <a:pt x="1193" y="21"/>
                </a:cubicBezTo>
                <a:cubicBezTo>
                  <a:pt x="1188" y="22"/>
                  <a:pt x="1187" y="19"/>
                  <a:pt x="1185" y="17"/>
                </a:cubicBezTo>
                <a:cubicBezTo>
                  <a:pt x="1186" y="13"/>
                  <a:pt x="1192" y="14"/>
                  <a:pt x="1191" y="9"/>
                </a:cubicBezTo>
                <a:cubicBezTo>
                  <a:pt x="1169" y="0"/>
                  <a:pt x="1158" y="26"/>
                  <a:pt x="1138" y="26"/>
                </a:cubicBezTo>
                <a:cubicBezTo>
                  <a:pt x="1138" y="30"/>
                  <a:pt x="1137" y="33"/>
                  <a:pt x="1135" y="37"/>
                </a:cubicBezTo>
                <a:cubicBezTo>
                  <a:pt x="1139" y="37"/>
                  <a:pt x="1144" y="31"/>
                  <a:pt x="1146" y="36"/>
                </a:cubicBezTo>
                <a:cubicBezTo>
                  <a:pt x="1134" y="51"/>
                  <a:pt x="1109" y="51"/>
                  <a:pt x="1093" y="63"/>
                </a:cubicBezTo>
                <a:cubicBezTo>
                  <a:pt x="1096" y="62"/>
                  <a:pt x="1095" y="64"/>
                  <a:pt x="1094" y="65"/>
                </a:cubicBezTo>
                <a:cubicBezTo>
                  <a:pt x="1098" y="66"/>
                  <a:pt x="1101" y="68"/>
                  <a:pt x="1103" y="70"/>
                </a:cubicBezTo>
                <a:cubicBezTo>
                  <a:pt x="1104" y="74"/>
                  <a:pt x="1100" y="74"/>
                  <a:pt x="1101" y="78"/>
                </a:cubicBezTo>
                <a:cubicBezTo>
                  <a:pt x="1108" y="90"/>
                  <a:pt x="1107" y="106"/>
                  <a:pt x="1094" y="112"/>
                </a:cubicBezTo>
                <a:cubicBezTo>
                  <a:pt x="1090" y="108"/>
                  <a:pt x="1082" y="112"/>
                  <a:pt x="1079" y="109"/>
                </a:cubicBezTo>
                <a:cubicBezTo>
                  <a:pt x="1080" y="106"/>
                  <a:pt x="1082" y="105"/>
                  <a:pt x="1084" y="104"/>
                </a:cubicBezTo>
                <a:cubicBezTo>
                  <a:pt x="1085" y="106"/>
                  <a:pt x="1086" y="106"/>
                  <a:pt x="1085" y="108"/>
                </a:cubicBezTo>
                <a:cubicBezTo>
                  <a:pt x="1094" y="106"/>
                  <a:pt x="1099" y="95"/>
                  <a:pt x="1098" y="86"/>
                </a:cubicBezTo>
                <a:cubicBezTo>
                  <a:pt x="1096" y="85"/>
                  <a:pt x="1094" y="88"/>
                  <a:pt x="1093" y="86"/>
                </a:cubicBezTo>
                <a:cubicBezTo>
                  <a:pt x="1095" y="83"/>
                  <a:pt x="1094" y="83"/>
                  <a:pt x="1093" y="79"/>
                </a:cubicBezTo>
                <a:cubicBezTo>
                  <a:pt x="1083" y="79"/>
                  <a:pt x="1080" y="86"/>
                  <a:pt x="1074" y="90"/>
                </a:cubicBezTo>
                <a:cubicBezTo>
                  <a:pt x="1076" y="96"/>
                  <a:pt x="1078" y="103"/>
                  <a:pt x="1074" y="108"/>
                </a:cubicBezTo>
                <a:cubicBezTo>
                  <a:pt x="1065" y="111"/>
                  <a:pt x="1061" y="120"/>
                  <a:pt x="1055" y="127"/>
                </a:cubicBezTo>
                <a:cubicBezTo>
                  <a:pt x="1057" y="127"/>
                  <a:pt x="1055" y="131"/>
                  <a:pt x="1057" y="131"/>
                </a:cubicBezTo>
                <a:close/>
                <a:moveTo>
                  <a:pt x="1218" y="20"/>
                </a:moveTo>
                <a:cubicBezTo>
                  <a:pt x="1212" y="21"/>
                  <a:pt x="1203" y="24"/>
                  <a:pt x="1201" y="26"/>
                </a:cubicBezTo>
                <a:cubicBezTo>
                  <a:pt x="1208" y="25"/>
                  <a:pt x="1214" y="25"/>
                  <a:pt x="1218" y="20"/>
                </a:cubicBezTo>
                <a:close/>
                <a:moveTo>
                  <a:pt x="1239" y="43"/>
                </a:moveTo>
                <a:cubicBezTo>
                  <a:pt x="1239" y="44"/>
                  <a:pt x="1237" y="44"/>
                  <a:pt x="1236" y="43"/>
                </a:cubicBezTo>
                <a:cubicBezTo>
                  <a:pt x="1236" y="41"/>
                  <a:pt x="1239" y="42"/>
                  <a:pt x="1239" y="40"/>
                </a:cubicBezTo>
                <a:cubicBezTo>
                  <a:pt x="1237" y="41"/>
                  <a:pt x="1237" y="38"/>
                  <a:pt x="1236" y="37"/>
                </a:cubicBezTo>
                <a:cubicBezTo>
                  <a:pt x="1238" y="36"/>
                  <a:pt x="1238" y="33"/>
                  <a:pt x="1240" y="32"/>
                </a:cubicBezTo>
                <a:cubicBezTo>
                  <a:pt x="1237" y="32"/>
                  <a:pt x="1236" y="35"/>
                  <a:pt x="1234" y="37"/>
                </a:cubicBezTo>
                <a:cubicBezTo>
                  <a:pt x="1238" y="42"/>
                  <a:pt x="1223" y="44"/>
                  <a:pt x="1221" y="50"/>
                </a:cubicBezTo>
                <a:cubicBezTo>
                  <a:pt x="1228" y="50"/>
                  <a:pt x="1239" y="48"/>
                  <a:pt x="1239" y="43"/>
                </a:cubicBezTo>
                <a:close/>
                <a:moveTo>
                  <a:pt x="1204" y="47"/>
                </a:moveTo>
                <a:cubicBezTo>
                  <a:pt x="1210" y="48"/>
                  <a:pt x="1212" y="45"/>
                  <a:pt x="1214" y="43"/>
                </a:cubicBezTo>
                <a:cubicBezTo>
                  <a:pt x="1211" y="45"/>
                  <a:pt x="1206" y="42"/>
                  <a:pt x="1204" y="47"/>
                </a:cubicBezTo>
                <a:close/>
                <a:moveTo>
                  <a:pt x="1117" y="481"/>
                </a:moveTo>
                <a:cubicBezTo>
                  <a:pt x="1118" y="481"/>
                  <a:pt x="1118" y="481"/>
                  <a:pt x="1119" y="481"/>
                </a:cubicBezTo>
                <a:cubicBezTo>
                  <a:pt x="1118" y="481"/>
                  <a:pt x="1118" y="481"/>
                  <a:pt x="1117" y="481"/>
                </a:cubicBezTo>
                <a:close/>
                <a:moveTo>
                  <a:pt x="1284" y="478"/>
                </a:moveTo>
                <a:cubicBezTo>
                  <a:pt x="1280" y="478"/>
                  <a:pt x="1276" y="483"/>
                  <a:pt x="1274" y="481"/>
                </a:cubicBezTo>
                <a:cubicBezTo>
                  <a:pt x="1274" y="479"/>
                  <a:pt x="1277" y="479"/>
                  <a:pt x="1277" y="476"/>
                </a:cubicBezTo>
                <a:cubicBezTo>
                  <a:pt x="1263" y="476"/>
                  <a:pt x="1257" y="490"/>
                  <a:pt x="1237" y="485"/>
                </a:cubicBezTo>
                <a:cubicBezTo>
                  <a:pt x="1236" y="486"/>
                  <a:pt x="1232" y="490"/>
                  <a:pt x="1229" y="487"/>
                </a:cubicBezTo>
                <a:cubicBezTo>
                  <a:pt x="1233" y="485"/>
                  <a:pt x="1236" y="483"/>
                  <a:pt x="1239" y="480"/>
                </a:cubicBezTo>
                <a:cubicBezTo>
                  <a:pt x="1236" y="480"/>
                  <a:pt x="1232" y="485"/>
                  <a:pt x="1230" y="483"/>
                </a:cubicBezTo>
                <a:cubicBezTo>
                  <a:pt x="1233" y="480"/>
                  <a:pt x="1237" y="479"/>
                  <a:pt x="1240" y="475"/>
                </a:cubicBezTo>
                <a:cubicBezTo>
                  <a:pt x="1239" y="474"/>
                  <a:pt x="1238" y="473"/>
                  <a:pt x="1238" y="471"/>
                </a:cubicBezTo>
                <a:cubicBezTo>
                  <a:pt x="1239" y="471"/>
                  <a:pt x="1240" y="470"/>
                  <a:pt x="1242" y="469"/>
                </a:cubicBezTo>
                <a:cubicBezTo>
                  <a:pt x="1250" y="479"/>
                  <a:pt x="1256" y="465"/>
                  <a:pt x="1266" y="463"/>
                </a:cubicBezTo>
                <a:cubicBezTo>
                  <a:pt x="1266" y="467"/>
                  <a:pt x="1266" y="467"/>
                  <a:pt x="1266" y="467"/>
                </a:cubicBezTo>
                <a:cubicBezTo>
                  <a:pt x="1269" y="468"/>
                  <a:pt x="1272" y="463"/>
                  <a:pt x="1270" y="462"/>
                </a:cubicBezTo>
                <a:cubicBezTo>
                  <a:pt x="1270" y="463"/>
                  <a:pt x="1268" y="463"/>
                  <a:pt x="1267" y="462"/>
                </a:cubicBezTo>
                <a:cubicBezTo>
                  <a:pt x="1270" y="457"/>
                  <a:pt x="1282" y="456"/>
                  <a:pt x="1281" y="451"/>
                </a:cubicBezTo>
                <a:cubicBezTo>
                  <a:pt x="1277" y="456"/>
                  <a:pt x="1269" y="456"/>
                  <a:pt x="1263" y="457"/>
                </a:cubicBezTo>
                <a:cubicBezTo>
                  <a:pt x="1265" y="462"/>
                  <a:pt x="1259" y="464"/>
                  <a:pt x="1256" y="465"/>
                </a:cubicBezTo>
                <a:cubicBezTo>
                  <a:pt x="1253" y="461"/>
                  <a:pt x="1247" y="466"/>
                  <a:pt x="1244" y="465"/>
                </a:cubicBezTo>
                <a:cubicBezTo>
                  <a:pt x="1244" y="467"/>
                  <a:pt x="1243" y="468"/>
                  <a:pt x="1242" y="468"/>
                </a:cubicBezTo>
                <a:cubicBezTo>
                  <a:pt x="1230" y="469"/>
                  <a:pt x="1219" y="479"/>
                  <a:pt x="1209" y="485"/>
                </a:cubicBezTo>
                <a:cubicBezTo>
                  <a:pt x="1212" y="487"/>
                  <a:pt x="1210" y="494"/>
                  <a:pt x="1208" y="496"/>
                </a:cubicBezTo>
                <a:cubicBezTo>
                  <a:pt x="1205" y="497"/>
                  <a:pt x="1202" y="498"/>
                  <a:pt x="1200" y="499"/>
                </a:cubicBezTo>
                <a:cubicBezTo>
                  <a:pt x="1200" y="504"/>
                  <a:pt x="1204" y="505"/>
                  <a:pt x="1203" y="510"/>
                </a:cubicBezTo>
                <a:cubicBezTo>
                  <a:pt x="1199" y="511"/>
                  <a:pt x="1195" y="513"/>
                  <a:pt x="1192" y="508"/>
                </a:cubicBezTo>
                <a:cubicBezTo>
                  <a:pt x="1188" y="507"/>
                  <a:pt x="1188" y="510"/>
                  <a:pt x="1184" y="510"/>
                </a:cubicBezTo>
                <a:cubicBezTo>
                  <a:pt x="1184" y="504"/>
                  <a:pt x="1184" y="504"/>
                  <a:pt x="1184" y="504"/>
                </a:cubicBezTo>
                <a:cubicBezTo>
                  <a:pt x="1192" y="501"/>
                  <a:pt x="1199" y="497"/>
                  <a:pt x="1204" y="491"/>
                </a:cubicBezTo>
                <a:cubicBezTo>
                  <a:pt x="1200" y="491"/>
                  <a:pt x="1199" y="495"/>
                  <a:pt x="1194" y="494"/>
                </a:cubicBezTo>
                <a:cubicBezTo>
                  <a:pt x="1194" y="493"/>
                  <a:pt x="1194" y="492"/>
                  <a:pt x="1193" y="492"/>
                </a:cubicBezTo>
                <a:cubicBezTo>
                  <a:pt x="1191" y="493"/>
                  <a:pt x="1189" y="495"/>
                  <a:pt x="1186" y="495"/>
                </a:cubicBezTo>
                <a:cubicBezTo>
                  <a:pt x="1184" y="494"/>
                  <a:pt x="1185" y="491"/>
                  <a:pt x="1182" y="490"/>
                </a:cubicBezTo>
                <a:cubicBezTo>
                  <a:pt x="1181" y="492"/>
                  <a:pt x="1181" y="496"/>
                  <a:pt x="1178" y="496"/>
                </a:cubicBezTo>
                <a:cubicBezTo>
                  <a:pt x="1180" y="496"/>
                  <a:pt x="1180" y="499"/>
                  <a:pt x="1179" y="501"/>
                </a:cubicBezTo>
                <a:cubicBezTo>
                  <a:pt x="1179" y="504"/>
                  <a:pt x="1172" y="505"/>
                  <a:pt x="1173" y="508"/>
                </a:cubicBezTo>
                <a:cubicBezTo>
                  <a:pt x="1177" y="507"/>
                  <a:pt x="1179" y="501"/>
                  <a:pt x="1183" y="504"/>
                </a:cubicBezTo>
                <a:cubicBezTo>
                  <a:pt x="1179" y="506"/>
                  <a:pt x="1175" y="509"/>
                  <a:pt x="1173" y="514"/>
                </a:cubicBezTo>
                <a:cubicBezTo>
                  <a:pt x="1170" y="513"/>
                  <a:pt x="1170" y="516"/>
                  <a:pt x="1168" y="516"/>
                </a:cubicBezTo>
                <a:cubicBezTo>
                  <a:pt x="1166" y="512"/>
                  <a:pt x="1166" y="512"/>
                  <a:pt x="1167" y="508"/>
                </a:cubicBezTo>
                <a:cubicBezTo>
                  <a:pt x="1159" y="508"/>
                  <a:pt x="1160" y="498"/>
                  <a:pt x="1156" y="494"/>
                </a:cubicBezTo>
                <a:cubicBezTo>
                  <a:pt x="1152" y="493"/>
                  <a:pt x="1153" y="496"/>
                  <a:pt x="1150" y="495"/>
                </a:cubicBezTo>
                <a:cubicBezTo>
                  <a:pt x="1150" y="493"/>
                  <a:pt x="1147" y="493"/>
                  <a:pt x="1147" y="492"/>
                </a:cubicBezTo>
                <a:cubicBezTo>
                  <a:pt x="1147" y="490"/>
                  <a:pt x="1149" y="486"/>
                  <a:pt x="1147" y="485"/>
                </a:cubicBezTo>
                <a:cubicBezTo>
                  <a:pt x="1146" y="487"/>
                  <a:pt x="1141" y="485"/>
                  <a:pt x="1140" y="484"/>
                </a:cubicBezTo>
                <a:cubicBezTo>
                  <a:pt x="1140" y="481"/>
                  <a:pt x="1140" y="478"/>
                  <a:pt x="1144" y="476"/>
                </a:cubicBezTo>
                <a:cubicBezTo>
                  <a:pt x="1139" y="475"/>
                  <a:pt x="1138" y="476"/>
                  <a:pt x="1134" y="477"/>
                </a:cubicBezTo>
                <a:cubicBezTo>
                  <a:pt x="1133" y="470"/>
                  <a:pt x="1145" y="471"/>
                  <a:pt x="1145" y="467"/>
                </a:cubicBezTo>
                <a:cubicBezTo>
                  <a:pt x="1135" y="466"/>
                  <a:pt x="1132" y="477"/>
                  <a:pt x="1127" y="481"/>
                </a:cubicBezTo>
                <a:cubicBezTo>
                  <a:pt x="1127" y="477"/>
                  <a:pt x="1127" y="477"/>
                  <a:pt x="1127" y="477"/>
                </a:cubicBezTo>
                <a:cubicBezTo>
                  <a:pt x="1123" y="478"/>
                  <a:pt x="1122" y="480"/>
                  <a:pt x="1119" y="481"/>
                </a:cubicBezTo>
                <a:cubicBezTo>
                  <a:pt x="1120" y="481"/>
                  <a:pt x="1118" y="482"/>
                  <a:pt x="1118" y="483"/>
                </a:cubicBezTo>
                <a:cubicBezTo>
                  <a:pt x="1120" y="484"/>
                  <a:pt x="1121" y="479"/>
                  <a:pt x="1123" y="482"/>
                </a:cubicBezTo>
                <a:cubicBezTo>
                  <a:pt x="1122" y="483"/>
                  <a:pt x="1121" y="485"/>
                  <a:pt x="1122" y="487"/>
                </a:cubicBezTo>
                <a:cubicBezTo>
                  <a:pt x="1123" y="489"/>
                  <a:pt x="1126" y="488"/>
                  <a:pt x="1127" y="490"/>
                </a:cubicBezTo>
                <a:cubicBezTo>
                  <a:pt x="1126" y="492"/>
                  <a:pt x="1125" y="494"/>
                  <a:pt x="1122" y="494"/>
                </a:cubicBezTo>
                <a:cubicBezTo>
                  <a:pt x="1122" y="493"/>
                  <a:pt x="1123" y="492"/>
                  <a:pt x="1122" y="492"/>
                </a:cubicBezTo>
                <a:cubicBezTo>
                  <a:pt x="1121" y="496"/>
                  <a:pt x="1117" y="492"/>
                  <a:pt x="1114" y="495"/>
                </a:cubicBezTo>
                <a:cubicBezTo>
                  <a:pt x="1115" y="494"/>
                  <a:pt x="1116" y="493"/>
                  <a:pt x="1116" y="492"/>
                </a:cubicBezTo>
                <a:cubicBezTo>
                  <a:pt x="1113" y="491"/>
                  <a:pt x="1112" y="493"/>
                  <a:pt x="1108" y="493"/>
                </a:cubicBezTo>
                <a:cubicBezTo>
                  <a:pt x="1107" y="497"/>
                  <a:pt x="1110" y="498"/>
                  <a:pt x="1112" y="499"/>
                </a:cubicBezTo>
                <a:cubicBezTo>
                  <a:pt x="1106" y="505"/>
                  <a:pt x="1101" y="501"/>
                  <a:pt x="1094" y="505"/>
                </a:cubicBezTo>
                <a:cubicBezTo>
                  <a:pt x="1094" y="504"/>
                  <a:pt x="1094" y="502"/>
                  <a:pt x="1093" y="502"/>
                </a:cubicBezTo>
                <a:cubicBezTo>
                  <a:pt x="1092" y="505"/>
                  <a:pt x="1090" y="508"/>
                  <a:pt x="1086" y="508"/>
                </a:cubicBezTo>
                <a:cubicBezTo>
                  <a:pt x="1086" y="508"/>
                  <a:pt x="1085" y="507"/>
                  <a:pt x="1085" y="507"/>
                </a:cubicBezTo>
                <a:cubicBezTo>
                  <a:pt x="1089" y="500"/>
                  <a:pt x="1096" y="497"/>
                  <a:pt x="1104" y="494"/>
                </a:cubicBezTo>
                <a:cubicBezTo>
                  <a:pt x="1104" y="490"/>
                  <a:pt x="1109" y="491"/>
                  <a:pt x="1111" y="488"/>
                </a:cubicBezTo>
                <a:cubicBezTo>
                  <a:pt x="1100" y="492"/>
                  <a:pt x="1093" y="498"/>
                  <a:pt x="1083" y="499"/>
                </a:cubicBezTo>
                <a:cubicBezTo>
                  <a:pt x="1083" y="498"/>
                  <a:pt x="1082" y="496"/>
                  <a:pt x="1080" y="496"/>
                </a:cubicBezTo>
                <a:cubicBezTo>
                  <a:pt x="1080" y="500"/>
                  <a:pt x="1077" y="501"/>
                  <a:pt x="1075" y="498"/>
                </a:cubicBezTo>
                <a:cubicBezTo>
                  <a:pt x="1075" y="502"/>
                  <a:pt x="1070" y="500"/>
                  <a:pt x="1070" y="504"/>
                </a:cubicBezTo>
                <a:cubicBezTo>
                  <a:pt x="1071" y="504"/>
                  <a:pt x="1072" y="505"/>
                  <a:pt x="1072" y="506"/>
                </a:cubicBezTo>
                <a:cubicBezTo>
                  <a:pt x="1068" y="506"/>
                  <a:pt x="1068" y="510"/>
                  <a:pt x="1066" y="511"/>
                </a:cubicBezTo>
                <a:cubicBezTo>
                  <a:pt x="1054" y="509"/>
                  <a:pt x="1047" y="530"/>
                  <a:pt x="1036" y="521"/>
                </a:cubicBezTo>
                <a:cubicBezTo>
                  <a:pt x="1048" y="505"/>
                  <a:pt x="1064" y="499"/>
                  <a:pt x="1084" y="493"/>
                </a:cubicBezTo>
                <a:cubicBezTo>
                  <a:pt x="1088" y="495"/>
                  <a:pt x="1101" y="492"/>
                  <a:pt x="1103" y="487"/>
                </a:cubicBezTo>
                <a:cubicBezTo>
                  <a:pt x="1101" y="484"/>
                  <a:pt x="1097" y="487"/>
                  <a:pt x="1095" y="485"/>
                </a:cubicBezTo>
                <a:cubicBezTo>
                  <a:pt x="1098" y="482"/>
                  <a:pt x="1097" y="480"/>
                  <a:pt x="1096" y="477"/>
                </a:cubicBezTo>
                <a:cubicBezTo>
                  <a:pt x="1096" y="479"/>
                  <a:pt x="1090" y="480"/>
                  <a:pt x="1089" y="479"/>
                </a:cubicBezTo>
                <a:cubicBezTo>
                  <a:pt x="1093" y="475"/>
                  <a:pt x="1099" y="467"/>
                  <a:pt x="1101" y="463"/>
                </a:cubicBezTo>
                <a:cubicBezTo>
                  <a:pt x="1094" y="466"/>
                  <a:pt x="1087" y="474"/>
                  <a:pt x="1081" y="469"/>
                </a:cubicBezTo>
                <a:cubicBezTo>
                  <a:pt x="1082" y="477"/>
                  <a:pt x="1084" y="475"/>
                  <a:pt x="1083" y="483"/>
                </a:cubicBezTo>
                <a:cubicBezTo>
                  <a:pt x="1078" y="485"/>
                  <a:pt x="1073" y="492"/>
                  <a:pt x="1066" y="489"/>
                </a:cubicBezTo>
                <a:cubicBezTo>
                  <a:pt x="1074" y="487"/>
                  <a:pt x="1061" y="482"/>
                  <a:pt x="1067" y="480"/>
                </a:cubicBezTo>
                <a:cubicBezTo>
                  <a:pt x="1058" y="477"/>
                  <a:pt x="1056" y="487"/>
                  <a:pt x="1049" y="489"/>
                </a:cubicBezTo>
                <a:cubicBezTo>
                  <a:pt x="1044" y="477"/>
                  <a:pt x="1060" y="474"/>
                  <a:pt x="1067" y="467"/>
                </a:cubicBezTo>
                <a:cubicBezTo>
                  <a:pt x="1061" y="466"/>
                  <a:pt x="1059" y="471"/>
                  <a:pt x="1053" y="471"/>
                </a:cubicBezTo>
                <a:cubicBezTo>
                  <a:pt x="1053" y="469"/>
                  <a:pt x="1059" y="468"/>
                  <a:pt x="1057" y="467"/>
                </a:cubicBezTo>
                <a:cubicBezTo>
                  <a:pt x="1053" y="469"/>
                  <a:pt x="1047" y="472"/>
                  <a:pt x="1042" y="471"/>
                </a:cubicBezTo>
                <a:cubicBezTo>
                  <a:pt x="1040" y="468"/>
                  <a:pt x="1047" y="468"/>
                  <a:pt x="1044" y="466"/>
                </a:cubicBezTo>
                <a:cubicBezTo>
                  <a:pt x="1042" y="469"/>
                  <a:pt x="1039" y="470"/>
                  <a:pt x="1036" y="471"/>
                </a:cubicBezTo>
                <a:cubicBezTo>
                  <a:pt x="1035" y="474"/>
                  <a:pt x="1036" y="473"/>
                  <a:pt x="1036" y="477"/>
                </a:cubicBezTo>
                <a:cubicBezTo>
                  <a:pt x="1031" y="479"/>
                  <a:pt x="1028" y="483"/>
                  <a:pt x="1022" y="483"/>
                </a:cubicBezTo>
                <a:cubicBezTo>
                  <a:pt x="1012" y="476"/>
                  <a:pt x="1004" y="492"/>
                  <a:pt x="995" y="493"/>
                </a:cubicBezTo>
                <a:cubicBezTo>
                  <a:pt x="995" y="493"/>
                  <a:pt x="995" y="494"/>
                  <a:pt x="993" y="493"/>
                </a:cubicBezTo>
                <a:cubicBezTo>
                  <a:pt x="993" y="493"/>
                  <a:pt x="994" y="493"/>
                  <a:pt x="995" y="493"/>
                </a:cubicBezTo>
                <a:cubicBezTo>
                  <a:pt x="994" y="492"/>
                  <a:pt x="993" y="490"/>
                  <a:pt x="994" y="490"/>
                </a:cubicBezTo>
                <a:cubicBezTo>
                  <a:pt x="996" y="486"/>
                  <a:pt x="1004" y="483"/>
                  <a:pt x="999" y="478"/>
                </a:cubicBezTo>
                <a:cubicBezTo>
                  <a:pt x="995" y="481"/>
                  <a:pt x="990" y="480"/>
                  <a:pt x="986" y="483"/>
                </a:cubicBezTo>
                <a:cubicBezTo>
                  <a:pt x="986" y="490"/>
                  <a:pt x="982" y="493"/>
                  <a:pt x="977" y="494"/>
                </a:cubicBezTo>
                <a:cubicBezTo>
                  <a:pt x="977" y="498"/>
                  <a:pt x="980" y="498"/>
                  <a:pt x="980" y="502"/>
                </a:cubicBezTo>
                <a:cubicBezTo>
                  <a:pt x="977" y="504"/>
                  <a:pt x="971" y="509"/>
                  <a:pt x="968" y="505"/>
                </a:cubicBezTo>
                <a:cubicBezTo>
                  <a:pt x="975" y="501"/>
                  <a:pt x="976" y="488"/>
                  <a:pt x="979" y="482"/>
                </a:cubicBezTo>
                <a:cubicBezTo>
                  <a:pt x="980" y="482"/>
                  <a:pt x="981" y="483"/>
                  <a:pt x="982" y="483"/>
                </a:cubicBezTo>
                <a:cubicBezTo>
                  <a:pt x="987" y="475"/>
                  <a:pt x="1000" y="476"/>
                  <a:pt x="1005" y="467"/>
                </a:cubicBezTo>
                <a:cubicBezTo>
                  <a:pt x="1000" y="465"/>
                  <a:pt x="999" y="471"/>
                  <a:pt x="996" y="468"/>
                </a:cubicBezTo>
                <a:cubicBezTo>
                  <a:pt x="998" y="466"/>
                  <a:pt x="998" y="464"/>
                  <a:pt x="997" y="463"/>
                </a:cubicBezTo>
                <a:cubicBezTo>
                  <a:pt x="993" y="468"/>
                  <a:pt x="992" y="476"/>
                  <a:pt x="985" y="476"/>
                </a:cubicBezTo>
                <a:cubicBezTo>
                  <a:pt x="982" y="476"/>
                  <a:pt x="983" y="472"/>
                  <a:pt x="980" y="474"/>
                </a:cubicBezTo>
                <a:cubicBezTo>
                  <a:pt x="980" y="470"/>
                  <a:pt x="980" y="470"/>
                  <a:pt x="980" y="470"/>
                </a:cubicBezTo>
                <a:cubicBezTo>
                  <a:pt x="978" y="470"/>
                  <a:pt x="976" y="473"/>
                  <a:pt x="975" y="470"/>
                </a:cubicBezTo>
                <a:cubicBezTo>
                  <a:pt x="980" y="468"/>
                  <a:pt x="982" y="453"/>
                  <a:pt x="988" y="457"/>
                </a:cubicBezTo>
                <a:cubicBezTo>
                  <a:pt x="988" y="455"/>
                  <a:pt x="990" y="453"/>
                  <a:pt x="993" y="451"/>
                </a:cubicBezTo>
                <a:cubicBezTo>
                  <a:pt x="1007" y="446"/>
                  <a:pt x="1018" y="439"/>
                  <a:pt x="1033" y="433"/>
                </a:cubicBezTo>
                <a:cubicBezTo>
                  <a:pt x="1035" y="435"/>
                  <a:pt x="1033" y="435"/>
                  <a:pt x="1032" y="437"/>
                </a:cubicBezTo>
                <a:cubicBezTo>
                  <a:pt x="1043" y="428"/>
                  <a:pt x="1057" y="419"/>
                  <a:pt x="1073" y="417"/>
                </a:cubicBezTo>
                <a:cubicBezTo>
                  <a:pt x="1079" y="415"/>
                  <a:pt x="1084" y="406"/>
                  <a:pt x="1092" y="407"/>
                </a:cubicBezTo>
                <a:cubicBezTo>
                  <a:pt x="1094" y="401"/>
                  <a:pt x="1100" y="400"/>
                  <a:pt x="1106" y="398"/>
                </a:cubicBezTo>
                <a:cubicBezTo>
                  <a:pt x="1105" y="404"/>
                  <a:pt x="1099" y="401"/>
                  <a:pt x="1095" y="406"/>
                </a:cubicBezTo>
                <a:cubicBezTo>
                  <a:pt x="1097" y="407"/>
                  <a:pt x="1096" y="410"/>
                  <a:pt x="1098" y="411"/>
                </a:cubicBezTo>
                <a:cubicBezTo>
                  <a:pt x="1103" y="409"/>
                  <a:pt x="1105" y="404"/>
                  <a:pt x="1109" y="402"/>
                </a:cubicBezTo>
                <a:cubicBezTo>
                  <a:pt x="1110" y="403"/>
                  <a:pt x="1111" y="404"/>
                  <a:pt x="1110" y="405"/>
                </a:cubicBezTo>
                <a:cubicBezTo>
                  <a:pt x="1113" y="405"/>
                  <a:pt x="1114" y="404"/>
                  <a:pt x="1118" y="404"/>
                </a:cubicBezTo>
                <a:cubicBezTo>
                  <a:pt x="1117" y="397"/>
                  <a:pt x="1121" y="395"/>
                  <a:pt x="1125" y="392"/>
                </a:cubicBezTo>
                <a:cubicBezTo>
                  <a:pt x="1122" y="392"/>
                  <a:pt x="1120" y="394"/>
                  <a:pt x="1117" y="394"/>
                </a:cubicBezTo>
                <a:cubicBezTo>
                  <a:pt x="1117" y="393"/>
                  <a:pt x="1116" y="393"/>
                  <a:pt x="1116" y="392"/>
                </a:cubicBezTo>
                <a:cubicBezTo>
                  <a:pt x="1121" y="387"/>
                  <a:pt x="1128" y="383"/>
                  <a:pt x="1136" y="382"/>
                </a:cubicBezTo>
                <a:cubicBezTo>
                  <a:pt x="1134" y="384"/>
                  <a:pt x="1142" y="385"/>
                  <a:pt x="1137" y="389"/>
                </a:cubicBezTo>
                <a:cubicBezTo>
                  <a:pt x="1138" y="386"/>
                  <a:pt x="1134" y="386"/>
                  <a:pt x="1136" y="389"/>
                </a:cubicBezTo>
                <a:cubicBezTo>
                  <a:pt x="1133" y="390"/>
                  <a:pt x="1138" y="387"/>
                  <a:pt x="1137" y="390"/>
                </a:cubicBezTo>
                <a:cubicBezTo>
                  <a:pt x="1136" y="394"/>
                  <a:pt x="1131" y="397"/>
                  <a:pt x="1132" y="400"/>
                </a:cubicBezTo>
                <a:cubicBezTo>
                  <a:pt x="1132" y="397"/>
                  <a:pt x="1135" y="398"/>
                  <a:pt x="1136" y="400"/>
                </a:cubicBezTo>
                <a:cubicBezTo>
                  <a:pt x="1135" y="402"/>
                  <a:pt x="1131" y="402"/>
                  <a:pt x="1132" y="405"/>
                </a:cubicBezTo>
                <a:cubicBezTo>
                  <a:pt x="1135" y="407"/>
                  <a:pt x="1136" y="402"/>
                  <a:pt x="1136" y="404"/>
                </a:cubicBezTo>
                <a:cubicBezTo>
                  <a:pt x="1137" y="407"/>
                  <a:pt x="1134" y="407"/>
                  <a:pt x="1135" y="410"/>
                </a:cubicBezTo>
                <a:cubicBezTo>
                  <a:pt x="1138" y="411"/>
                  <a:pt x="1143" y="405"/>
                  <a:pt x="1146" y="403"/>
                </a:cubicBezTo>
                <a:cubicBezTo>
                  <a:pt x="1144" y="400"/>
                  <a:pt x="1139" y="405"/>
                  <a:pt x="1137" y="403"/>
                </a:cubicBezTo>
                <a:cubicBezTo>
                  <a:pt x="1147" y="401"/>
                  <a:pt x="1150" y="392"/>
                  <a:pt x="1158" y="387"/>
                </a:cubicBezTo>
                <a:cubicBezTo>
                  <a:pt x="1156" y="387"/>
                  <a:pt x="1154" y="387"/>
                  <a:pt x="1154" y="386"/>
                </a:cubicBezTo>
                <a:cubicBezTo>
                  <a:pt x="1160" y="382"/>
                  <a:pt x="1155" y="378"/>
                  <a:pt x="1162" y="374"/>
                </a:cubicBezTo>
                <a:cubicBezTo>
                  <a:pt x="1159" y="373"/>
                  <a:pt x="1157" y="376"/>
                  <a:pt x="1157" y="373"/>
                </a:cubicBezTo>
                <a:cubicBezTo>
                  <a:pt x="1159" y="370"/>
                  <a:pt x="1166" y="366"/>
                  <a:pt x="1165" y="364"/>
                </a:cubicBezTo>
                <a:cubicBezTo>
                  <a:pt x="1164" y="363"/>
                  <a:pt x="1155" y="366"/>
                  <a:pt x="1153" y="370"/>
                </a:cubicBezTo>
                <a:cubicBezTo>
                  <a:pt x="1152" y="370"/>
                  <a:pt x="1151" y="369"/>
                  <a:pt x="1149" y="368"/>
                </a:cubicBezTo>
                <a:cubicBezTo>
                  <a:pt x="1146" y="370"/>
                  <a:pt x="1145" y="373"/>
                  <a:pt x="1140" y="373"/>
                </a:cubicBezTo>
                <a:cubicBezTo>
                  <a:pt x="1140" y="371"/>
                  <a:pt x="1141" y="367"/>
                  <a:pt x="1139" y="366"/>
                </a:cubicBezTo>
                <a:cubicBezTo>
                  <a:pt x="1129" y="369"/>
                  <a:pt x="1120" y="381"/>
                  <a:pt x="1111" y="377"/>
                </a:cubicBezTo>
                <a:cubicBezTo>
                  <a:pt x="1104" y="387"/>
                  <a:pt x="1093" y="386"/>
                  <a:pt x="1083" y="390"/>
                </a:cubicBezTo>
                <a:cubicBezTo>
                  <a:pt x="1083" y="400"/>
                  <a:pt x="1069" y="397"/>
                  <a:pt x="1063" y="403"/>
                </a:cubicBezTo>
                <a:cubicBezTo>
                  <a:pt x="1061" y="400"/>
                  <a:pt x="1065" y="398"/>
                  <a:pt x="1061" y="397"/>
                </a:cubicBezTo>
                <a:cubicBezTo>
                  <a:pt x="1069" y="390"/>
                  <a:pt x="1076" y="376"/>
                  <a:pt x="1091" y="383"/>
                </a:cubicBezTo>
                <a:cubicBezTo>
                  <a:pt x="1093" y="381"/>
                  <a:pt x="1094" y="379"/>
                  <a:pt x="1098" y="378"/>
                </a:cubicBezTo>
                <a:cubicBezTo>
                  <a:pt x="1099" y="375"/>
                  <a:pt x="1097" y="376"/>
                  <a:pt x="1096" y="375"/>
                </a:cubicBezTo>
                <a:cubicBezTo>
                  <a:pt x="1099" y="373"/>
                  <a:pt x="1099" y="373"/>
                  <a:pt x="1098" y="370"/>
                </a:cubicBezTo>
                <a:cubicBezTo>
                  <a:pt x="1102" y="369"/>
                  <a:pt x="1104" y="366"/>
                  <a:pt x="1109" y="365"/>
                </a:cubicBezTo>
                <a:cubicBezTo>
                  <a:pt x="1112" y="365"/>
                  <a:pt x="1111" y="369"/>
                  <a:pt x="1114" y="369"/>
                </a:cubicBezTo>
                <a:cubicBezTo>
                  <a:pt x="1120" y="367"/>
                  <a:pt x="1124" y="363"/>
                  <a:pt x="1126" y="357"/>
                </a:cubicBezTo>
                <a:cubicBezTo>
                  <a:pt x="1121" y="356"/>
                  <a:pt x="1122" y="353"/>
                  <a:pt x="1122" y="350"/>
                </a:cubicBezTo>
                <a:cubicBezTo>
                  <a:pt x="1117" y="349"/>
                  <a:pt x="1117" y="344"/>
                  <a:pt x="1111" y="345"/>
                </a:cubicBezTo>
                <a:cubicBezTo>
                  <a:pt x="1111" y="342"/>
                  <a:pt x="1109" y="342"/>
                  <a:pt x="1110" y="339"/>
                </a:cubicBezTo>
                <a:cubicBezTo>
                  <a:pt x="1115" y="336"/>
                  <a:pt x="1120" y="333"/>
                  <a:pt x="1126" y="330"/>
                </a:cubicBezTo>
                <a:cubicBezTo>
                  <a:pt x="1125" y="323"/>
                  <a:pt x="1139" y="315"/>
                  <a:pt x="1144" y="318"/>
                </a:cubicBezTo>
                <a:cubicBezTo>
                  <a:pt x="1143" y="320"/>
                  <a:pt x="1139" y="320"/>
                  <a:pt x="1138" y="322"/>
                </a:cubicBezTo>
                <a:cubicBezTo>
                  <a:pt x="1147" y="322"/>
                  <a:pt x="1152" y="319"/>
                  <a:pt x="1158" y="315"/>
                </a:cubicBezTo>
                <a:cubicBezTo>
                  <a:pt x="1156" y="304"/>
                  <a:pt x="1167" y="311"/>
                  <a:pt x="1167" y="304"/>
                </a:cubicBezTo>
                <a:cubicBezTo>
                  <a:pt x="1159" y="307"/>
                  <a:pt x="1154" y="304"/>
                  <a:pt x="1147" y="308"/>
                </a:cubicBezTo>
                <a:cubicBezTo>
                  <a:pt x="1144" y="309"/>
                  <a:pt x="1142" y="315"/>
                  <a:pt x="1139" y="316"/>
                </a:cubicBezTo>
                <a:cubicBezTo>
                  <a:pt x="1139" y="316"/>
                  <a:pt x="1118" y="311"/>
                  <a:pt x="1116" y="311"/>
                </a:cubicBezTo>
                <a:cubicBezTo>
                  <a:pt x="1115" y="312"/>
                  <a:pt x="1112" y="316"/>
                  <a:pt x="1110" y="316"/>
                </a:cubicBezTo>
                <a:cubicBezTo>
                  <a:pt x="1107" y="317"/>
                  <a:pt x="1104" y="317"/>
                  <a:pt x="1102" y="321"/>
                </a:cubicBezTo>
                <a:cubicBezTo>
                  <a:pt x="1095" y="314"/>
                  <a:pt x="1088" y="326"/>
                  <a:pt x="1081" y="327"/>
                </a:cubicBezTo>
                <a:cubicBezTo>
                  <a:pt x="1076" y="326"/>
                  <a:pt x="1073" y="326"/>
                  <a:pt x="1070" y="324"/>
                </a:cubicBezTo>
                <a:cubicBezTo>
                  <a:pt x="1073" y="318"/>
                  <a:pt x="1078" y="314"/>
                  <a:pt x="1085" y="311"/>
                </a:cubicBezTo>
                <a:cubicBezTo>
                  <a:pt x="1087" y="312"/>
                  <a:pt x="1087" y="314"/>
                  <a:pt x="1089" y="315"/>
                </a:cubicBezTo>
                <a:cubicBezTo>
                  <a:pt x="1089" y="311"/>
                  <a:pt x="1089" y="312"/>
                  <a:pt x="1090" y="309"/>
                </a:cubicBezTo>
                <a:cubicBezTo>
                  <a:pt x="1098" y="307"/>
                  <a:pt x="1102" y="300"/>
                  <a:pt x="1108" y="295"/>
                </a:cubicBezTo>
                <a:cubicBezTo>
                  <a:pt x="1104" y="295"/>
                  <a:pt x="1104" y="297"/>
                  <a:pt x="1102" y="295"/>
                </a:cubicBezTo>
                <a:cubicBezTo>
                  <a:pt x="1107" y="291"/>
                  <a:pt x="1113" y="287"/>
                  <a:pt x="1121" y="285"/>
                </a:cubicBezTo>
                <a:cubicBezTo>
                  <a:pt x="1121" y="289"/>
                  <a:pt x="1124" y="288"/>
                  <a:pt x="1126" y="287"/>
                </a:cubicBezTo>
                <a:cubicBezTo>
                  <a:pt x="1126" y="286"/>
                  <a:pt x="1126" y="283"/>
                  <a:pt x="1125" y="282"/>
                </a:cubicBezTo>
                <a:cubicBezTo>
                  <a:pt x="1125" y="283"/>
                  <a:pt x="1120" y="283"/>
                  <a:pt x="1121" y="282"/>
                </a:cubicBezTo>
                <a:cubicBezTo>
                  <a:pt x="1121" y="281"/>
                  <a:pt x="1120" y="281"/>
                  <a:pt x="1120" y="280"/>
                </a:cubicBezTo>
                <a:cubicBezTo>
                  <a:pt x="1126" y="276"/>
                  <a:pt x="1130" y="273"/>
                  <a:pt x="1130" y="267"/>
                </a:cubicBezTo>
                <a:cubicBezTo>
                  <a:pt x="1126" y="267"/>
                  <a:pt x="1126" y="262"/>
                  <a:pt x="1122" y="262"/>
                </a:cubicBezTo>
                <a:cubicBezTo>
                  <a:pt x="1125" y="256"/>
                  <a:pt x="1132" y="253"/>
                  <a:pt x="1135" y="246"/>
                </a:cubicBezTo>
                <a:cubicBezTo>
                  <a:pt x="1123" y="249"/>
                  <a:pt x="1107" y="239"/>
                  <a:pt x="1098" y="249"/>
                </a:cubicBezTo>
                <a:cubicBezTo>
                  <a:pt x="1100" y="249"/>
                  <a:pt x="1099" y="253"/>
                  <a:pt x="1101" y="254"/>
                </a:cubicBezTo>
                <a:cubicBezTo>
                  <a:pt x="1096" y="256"/>
                  <a:pt x="1087" y="262"/>
                  <a:pt x="1082" y="259"/>
                </a:cubicBezTo>
                <a:cubicBezTo>
                  <a:pt x="1082" y="253"/>
                  <a:pt x="1083" y="249"/>
                  <a:pt x="1088" y="248"/>
                </a:cubicBezTo>
                <a:cubicBezTo>
                  <a:pt x="1093" y="241"/>
                  <a:pt x="1097" y="232"/>
                  <a:pt x="1099" y="224"/>
                </a:cubicBezTo>
                <a:cubicBezTo>
                  <a:pt x="1094" y="223"/>
                  <a:pt x="1092" y="222"/>
                  <a:pt x="1086" y="223"/>
                </a:cubicBezTo>
                <a:cubicBezTo>
                  <a:pt x="1085" y="221"/>
                  <a:pt x="1084" y="219"/>
                  <a:pt x="1083" y="216"/>
                </a:cubicBezTo>
                <a:cubicBezTo>
                  <a:pt x="1085" y="215"/>
                  <a:pt x="1087" y="214"/>
                  <a:pt x="1088" y="212"/>
                </a:cubicBezTo>
                <a:cubicBezTo>
                  <a:pt x="1077" y="213"/>
                  <a:pt x="1065" y="213"/>
                  <a:pt x="1061" y="223"/>
                </a:cubicBezTo>
                <a:cubicBezTo>
                  <a:pt x="1063" y="227"/>
                  <a:pt x="1066" y="228"/>
                  <a:pt x="1067" y="233"/>
                </a:cubicBezTo>
                <a:cubicBezTo>
                  <a:pt x="1062" y="235"/>
                  <a:pt x="1053" y="238"/>
                  <a:pt x="1047" y="235"/>
                </a:cubicBezTo>
                <a:cubicBezTo>
                  <a:pt x="1048" y="233"/>
                  <a:pt x="1050" y="230"/>
                  <a:pt x="1052" y="228"/>
                </a:cubicBezTo>
                <a:cubicBezTo>
                  <a:pt x="1049" y="228"/>
                  <a:pt x="1049" y="232"/>
                  <a:pt x="1046" y="233"/>
                </a:cubicBezTo>
                <a:cubicBezTo>
                  <a:pt x="1046" y="230"/>
                  <a:pt x="1043" y="230"/>
                  <a:pt x="1042" y="229"/>
                </a:cubicBezTo>
                <a:cubicBezTo>
                  <a:pt x="1047" y="219"/>
                  <a:pt x="1049" y="222"/>
                  <a:pt x="1051" y="211"/>
                </a:cubicBezTo>
                <a:cubicBezTo>
                  <a:pt x="1047" y="209"/>
                  <a:pt x="1038" y="216"/>
                  <a:pt x="1035" y="211"/>
                </a:cubicBezTo>
                <a:cubicBezTo>
                  <a:pt x="1035" y="210"/>
                  <a:pt x="1036" y="210"/>
                  <a:pt x="1037" y="208"/>
                </a:cubicBezTo>
                <a:cubicBezTo>
                  <a:pt x="1027" y="209"/>
                  <a:pt x="1025" y="218"/>
                  <a:pt x="1019" y="222"/>
                </a:cubicBezTo>
                <a:cubicBezTo>
                  <a:pt x="1014" y="227"/>
                  <a:pt x="1006" y="228"/>
                  <a:pt x="997" y="229"/>
                </a:cubicBezTo>
                <a:cubicBezTo>
                  <a:pt x="997" y="227"/>
                  <a:pt x="999" y="226"/>
                  <a:pt x="997" y="224"/>
                </a:cubicBezTo>
                <a:cubicBezTo>
                  <a:pt x="988" y="224"/>
                  <a:pt x="984" y="232"/>
                  <a:pt x="973" y="233"/>
                </a:cubicBezTo>
                <a:cubicBezTo>
                  <a:pt x="973" y="229"/>
                  <a:pt x="975" y="229"/>
                  <a:pt x="973" y="226"/>
                </a:cubicBezTo>
                <a:cubicBezTo>
                  <a:pt x="969" y="225"/>
                  <a:pt x="970" y="230"/>
                  <a:pt x="965" y="229"/>
                </a:cubicBezTo>
                <a:cubicBezTo>
                  <a:pt x="965" y="228"/>
                  <a:pt x="964" y="228"/>
                  <a:pt x="964" y="227"/>
                </a:cubicBezTo>
                <a:cubicBezTo>
                  <a:pt x="967" y="224"/>
                  <a:pt x="968" y="220"/>
                  <a:pt x="972" y="220"/>
                </a:cubicBezTo>
                <a:cubicBezTo>
                  <a:pt x="972" y="217"/>
                  <a:pt x="971" y="215"/>
                  <a:pt x="970" y="214"/>
                </a:cubicBezTo>
                <a:cubicBezTo>
                  <a:pt x="972" y="210"/>
                  <a:pt x="976" y="208"/>
                  <a:pt x="981" y="210"/>
                </a:cubicBezTo>
                <a:cubicBezTo>
                  <a:pt x="982" y="203"/>
                  <a:pt x="991" y="205"/>
                  <a:pt x="994" y="200"/>
                </a:cubicBezTo>
                <a:cubicBezTo>
                  <a:pt x="996" y="202"/>
                  <a:pt x="993" y="203"/>
                  <a:pt x="995" y="205"/>
                </a:cubicBezTo>
                <a:cubicBezTo>
                  <a:pt x="1000" y="205"/>
                  <a:pt x="1003" y="198"/>
                  <a:pt x="1007" y="202"/>
                </a:cubicBezTo>
                <a:cubicBezTo>
                  <a:pt x="1006" y="203"/>
                  <a:pt x="1007" y="206"/>
                  <a:pt x="1005" y="207"/>
                </a:cubicBezTo>
                <a:cubicBezTo>
                  <a:pt x="1008" y="208"/>
                  <a:pt x="1008" y="211"/>
                  <a:pt x="1012" y="210"/>
                </a:cubicBezTo>
                <a:cubicBezTo>
                  <a:pt x="1012" y="207"/>
                  <a:pt x="1012" y="207"/>
                  <a:pt x="1012" y="207"/>
                </a:cubicBezTo>
                <a:cubicBezTo>
                  <a:pt x="1012" y="205"/>
                  <a:pt x="1009" y="206"/>
                  <a:pt x="1009" y="205"/>
                </a:cubicBezTo>
                <a:cubicBezTo>
                  <a:pt x="1010" y="202"/>
                  <a:pt x="1011" y="203"/>
                  <a:pt x="1010" y="200"/>
                </a:cubicBezTo>
                <a:cubicBezTo>
                  <a:pt x="1022" y="195"/>
                  <a:pt x="1030" y="186"/>
                  <a:pt x="1037" y="176"/>
                </a:cubicBezTo>
                <a:cubicBezTo>
                  <a:pt x="1021" y="180"/>
                  <a:pt x="1012" y="194"/>
                  <a:pt x="998" y="197"/>
                </a:cubicBezTo>
                <a:cubicBezTo>
                  <a:pt x="1000" y="195"/>
                  <a:pt x="1002" y="194"/>
                  <a:pt x="1004" y="192"/>
                </a:cubicBezTo>
                <a:cubicBezTo>
                  <a:pt x="992" y="198"/>
                  <a:pt x="975" y="200"/>
                  <a:pt x="965" y="209"/>
                </a:cubicBezTo>
                <a:cubicBezTo>
                  <a:pt x="959" y="208"/>
                  <a:pt x="956" y="205"/>
                  <a:pt x="954" y="200"/>
                </a:cubicBezTo>
                <a:cubicBezTo>
                  <a:pt x="956" y="192"/>
                  <a:pt x="966" y="192"/>
                  <a:pt x="969" y="185"/>
                </a:cubicBezTo>
                <a:cubicBezTo>
                  <a:pt x="961" y="190"/>
                  <a:pt x="951" y="197"/>
                  <a:pt x="940" y="196"/>
                </a:cubicBezTo>
                <a:cubicBezTo>
                  <a:pt x="940" y="190"/>
                  <a:pt x="946" y="191"/>
                  <a:pt x="949" y="188"/>
                </a:cubicBezTo>
                <a:cubicBezTo>
                  <a:pt x="945" y="187"/>
                  <a:pt x="941" y="190"/>
                  <a:pt x="939" y="188"/>
                </a:cubicBezTo>
                <a:cubicBezTo>
                  <a:pt x="955" y="185"/>
                  <a:pt x="955" y="167"/>
                  <a:pt x="972" y="168"/>
                </a:cubicBezTo>
                <a:cubicBezTo>
                  <a:pt x="973" y="161"/>
                  <a:pt x="983" y="156"/>
                  <a:pt x="990" y="162"/>
                </a:cubicBezTo>
                <a:cubicBezTo>
                  <a:pt x="1000" y="158"/>
                  <a:pt x="993" y="135"/>
                  <a:pt x="1009" y="139"/>
                </a:cubicBezTo>
                <a:cubicBezTo>
                  <a:pt x="1006" y="143"/>
                  <a:pt x="1004" y="147"/>
                  <a:pt x="1002" y="152"/>
                </a:cubicBezTo>
                <a:cubicBezTo>
                  <a:pt x="1002" y="155"/>
                  <a:pt x="1007" y="157"/>
                  <a:pt x="1004" y="160"/>
                </a:cubicBezTo>
                <a:cubicBezTo>
                  <a:pt x="1010" y="160"/>
                  <a:pt x="1014" y="152"/>
                  <a:pt x="1021" y="155"/>
                </a:cubicBezTo>
                <a:cubicBezTo>
                  <a:pt x="1021" y="158"/>
                  <a:pt x="1018" y="156"/>
                  <a:pt x="1017" y="158"/>
                </a:cubicBezTo>
                <a:cubicBezTo>
                  <a:pt x="1029" y="158"/>
                  <a:pt x="1033" y="150"/>
                  <a:pt x="1038" y="143"/>
                </a:cubicBezTo>
                <a:cubicBezTo>
                  <a:pt x="1034" y="137"/>
                  <a:pt x="1039" y="133"/>
                  <a:pt x="1041" y="130"/>
                </a:cubicBezTo>
                <a:cubicBezTo>
                  <a:pt x="1034" y="132"/>
                  <a:pt x="1025" y="134"/>
                  <a:pt x="1022" y="128"/>
                </a:cubicBezTo>
                <a:cubicBezTo>
                  <a:pt x="1024" y="126"/>
                  <a:pt x="1025" y="125"/>
                  <a:pt x="1027" y="124"/>
                </a:cubicBezTo>
                <a:cubicBezTo>
                  <a:pt x="1024" y="123"/>
                  <a:pt x="1021" y="121"/>
                  <a:pt x="1016" y="122"/>
                </a:cubicBezTo>
                <a:cubicBezTo>
                  <a:pt x="1016" y="121"/>
                  <a:pt x="1017" y="120"/>
                  <a:pt x="1017" y="119"/>
                </a:cubicBezTo>
                <a:cubicBezTo>
                  <a:pt x="1014" y="118"/>
                  <a:pt x="1010" y="119"/>
                  <a:pt x="1007" y="121"/>
                </a:cubicBezTo>
                <a:cubicBezTo>
                  <a:pt x="1011" y="128"/>
                  <a:pt x="1002" y="129"/>
                  <a:pt x="997" y="131"/>
                </a:cubicBezTo>
                <a:cubicBezTo>
                  <a:pt x="997" y="128"/>
                  <a:pt x="1000" y="129"/>
                  <a:pt x="1000" y="127"/>
                </a:cubicBezTo>
                <a:cubicBezTo>
                  <a:pt x="997" y="126"/>
                  <a:pt x="993" y="128"/>
                  <a:pt x="992" y="126"/>
                </a:cubicBezTo>
                <a:cubicBezTo>
                  <a:pt x="990" y="124"/>
                  <a:pt x="993" y="121"/>
                  <a:pt x="991" y="119"/>
                </a:cubicBezTo>
                <a:cubicBezTo>
                  <a:pt x="979" y="119"/>
                  <a:pt x="971" y="128"/>
                  <a:pt x="960" y="125"/>
                </a:cubicBezTo>
                <a:cubicBezTo>
                  <a:pt x="962" y="117"/>
                  <a:pt x="978" y="122"/>
                  <a:pt x="980" y="113"/>
                </a:cubicBezTo>
                <a:cubicBezTo>
                  <a:pt x="976" y="111"/>
                  <a:pt x="976" y="112"/>
                  <a:pt x="978" y="109"/>
                </a:cubicBezTo>
                <a:cubicBezTo>
                  <a:pt x="976" y="107"/>
                  <a:pt x="967" y="113"/>
                  <a:pt x="964" y="108"/>
                </a:cubicBezTo>
                <a:cubicBezTo>
                  <a:pt x="966" y="107"/>
                  <a:pt x="973" y="102"/>
                  <a:pt x="971" y="103"/>
                </a:cubicBezTo>
                <a:cubicBezTo>
                  <a:pt x="963" y="105"/>
                  <a:pt x="956" y="107"/>
                  <a:pt x="949" y="108"/>
                </a:cubicBezTo>
                <a:cubicBezTo>
                  <a:pt x="946" y="106"/>
                  <a:pt x="944" y="104"/>
                  <a:pt x="942" y="101"/>
                </a:cubicBezTo>
                <a:cubicBezTo>
                  <a:pt x="943" y="98"/>
                  <a:pt x="946" y="97"/>
                  <a:pt x="950" y="97"/>
                </a:cubicBezTo>
                <a:cubicBezTo>
                  <a:pt x="949" y="98"/>
                  <a:pt x="948" y="98"/>
                  <a:pt x="949" y="100"/>
                </a:cubicBezTo>
                <a:cubicBezTo>
                  <a:pt x="951" y="99"/>
                  <a:pt x="954" y="99"/>
                  <a:pt x="954" y="97"/>
                </a:cubicBezTo>
                <a:cubicBezTo>
                  <a:pt x="952" y="95"/>
                  <a:pt x="949" y="93"/>
                  <a:pt x="947" y="91"/>
                </a:cubicBezTo>
                <a:cubicBezTo>
                  <a:pt x="937" y="94"/>
                  <a:pt x="931" y="100"/>
                  <a:pt x="928" y="109"/>
                </a:cubicBezTo>
                <a:cubicBezTo>
                  <a:pt x="925" y="108"/>
                  <a:pt x="923" y="106"/>
                  <a:pt x="920" y="105"/>
                </a:cubicBezTo>
                <a:cubicBezTo>
                  <a:pt x="924" y="104"/>
                  <a:pt x="923" y="98"/>
                  <a:pt x="922" y="96"/>
                </a:cubicBezTo>
                <a:cubicBezTo>
                  <a:pt x="921" y="97"/>
                  <a:pt x="922" y="100"/>
                  <a:pt x="920" y="100"/>
                </a:cubicBezTo>
                <a:cubicBezTo>
                  <a:pt x="919" y="100"/>
                  <a:pt x="917" y="100"/>
                  <a:pt x="917" y="101"/>
                </a:cubicBezTo>
                <a:cubicBezTo>
                  <a:pt x="919" y="98"/>
                  <a:pt x="914" y="97"/>
                  <a:pt x="913" y="95"/>
                </a:cubicBezTo>
                <a:cubicBezTo>
                  <a:pt x="902" y="97"/>
                  <a:pt x="897" y="105"/>
                  <a:pt x="885" y="103"/>
                </a:cubicBezTo>
                <a:cubicBezTo>
                  <a:pt x="883" y="100"/>
                  <a:pt x="889" y="98"/>
                  <a:pt x="889" y="95"/>
                </a:cubicBezTo>
                <a:cubicBezTo>
                  <a:pt x="886" y="94"/>
                  <a:pt x="885" y="89"/>
                  <a:pt x="882" y="88"/>
                </a:cubicBezTo>
                <a:cubicBezTo>
                  <a:pt x="882" y="87"/>
                  <a:pt x="888" y="86"/>
                  <a:pt x="885" y="85"/>
                </a:cubicBezTo>
                <a:cubicBezTo>
                  <a:pt x="881" y="88"/>
                  <a:pt x="880" y="82"/>
                  <a:pt x="876" y="85"/>
                </a:cubicBezTo>
                <a:cubicBezTo>
                  <a:pt x="864" y="96"/>
                  <a:pt x="859" y="114"/>
                  <a:pt x="848" y="126"/>
                </a:cubicBezTo>
                <a:cubicBezTo>
                  <a:pt x="848" y="132"/>
                  <a:pt x="848" y="132"/>
                  <a:pt x="848" y="132"/>
                </a:cubicBezTo>
                <a:cubicBezTo>
                  <a:pt x="843" y="134"/>
                  <a:pt x="831" y="140"/>
                  <a:pt x="830" y="129"/>
                </a:cubicBezTo>
                <a:cubicBezTo>
                  <a:pt x="827" y="131"/>
                  <a:pt x="824" y="128"/>
                  <a:pt x="819" y="128"/>
                </a:cubicBezTo>
                <a:cubicBezTo>
                  <a:pt x="817" y="127"/>
                  <a:pt x="820" y="124"/>
                  <a:pt x="819" y="123"/>
                </a:cubicBezTo>
                <a:cubicBezTo>
                  <a:pt x="816" y="123"/>
                  <a:pt x="815" y="125"/>
                  <a:pt x="814" y="122"/>
                </a:cubicBezTo>
                <a:cubicBezTo>
                  <a:pt x="816" y="117"/>
                  <a:pt x="813" y="115"/>
                  <a:pt x="814" y="113"/>
                </a:cubicBezTo>
                <a:cubicBezTo>
                  <a:pt x="803" y="117"/>
                  <a:pt x="788" y="117"/>
                  <a:pt x="783" y="128"/>
                </a:cubicBezTo>
                <a:cubicBezTo>
                  <a:pt x="780" y="127"/>
                  <a:pt x="776" y="129"/>
                  <a:pt x="778" y="130"/>
                </a:cubicBezTo>
                <a:cubicBezTo>
                  <a:pt x="787" y="126"/>
                  <a:pt x="797" y="127"/>
                  <a:pt x="805" y="121"/>
                </a:cubicBezTo>
                <a:cubicBezTo>
                  <a:pt x="806" y="122"/>
                  <a:pt x="809" y="123"/>
                  <a:pt x="809" y="125"/>
                </a:cubicBezTo>
                <a:cubicBezTo>
                  <a:pt x="807" y="125"/>
                  <a:pt x="806" y="127"/>
                  <a:pt x="806" y="128"/>
                </a:cubicBezTo>
                <a:cubicBezTo>
                  <a:pt x="808" y="130"/>
                  <a:pt x="811" y="127"/>
                  <a:pt x="811" y="128"/>
                </a:cubicBezTo>
                <a:cubicBezTo>
                  <a:pt x="808" y="130"/>
                  <a:pt x="807" y="133"/>
                  <a:pt x="808" y="137"/>
                </a:cubicBezTo>
                <a:cubicBezTo>
                  <a:pt x="804" y="138"/>
                  <a:pt x="798" y="138"/>
                  <a:pt x="794" y="137"/>
                </a:cubicBezTo>
                <a:cubicBezTo>
                  <a:pt x="792" y="137"/>
                  <a:pt x="794" y="141"/>
                  <a:pt x="792" y="141"/>
                </a:cubicBezTo>
                <a:cubicBezTo>
                  <a:pt x="781" y="142"/>
                  <a:pt x="775" y="147"/>
                  <a:pt x="769" y="153"/>
                </a:cubicBezTo>
                <a:cubicBezTo>
                  <a:pt x="761" y="150"/>
                  <a:pt x="756" y="155"/>
                  <a:pt x="750" y="157"/>
                </a:cubicBezTo>
                <a:cubicBezTo>
                  <a:pt x="750" y="161"/>
                  <a:pt x="753" y="161"/>
                  <a:pt x="753" y="165"/>
                </a:cubicBezTo>
                <a:cubicBezTo>
                  <a:pt x="757" y="164"/>
                  <a:pt x="759" y="160"/>
                  <a:pt x="762" y="158"/>
                </a:cubicBezTo>
                <a:cubicBezTo>
                  <a:pt x="764" y="160"/>
                  <a:pt x="768" y="160"/>
                  <a:pt x="770" y="162"/>
                </a:cubicBezTo>
                <a:cubicBezTo>
                  <a:pt x="759" y="170"/>
                  <a:pt x="749" y="184"/>
                  <a:pt x="731" y="179"/>
                </a:cubicBezTo>
                <a:cubicBezTo>
                  <a:pt x="727" y="172"/>
                  <a:pt x="723" y="166"/>
                  <a:pt x="722" y="156"/>
                </a:cubicBezTo>
                <a:cubicBezTo>
                  <a:pt x="714" y="156"/>
                  <a:pt x="714" y="142"/>
                  <a:pt x="716" y="138"/>
                </a:cubicBezTo>
                <a:cubicBezTo>
                  <a:pt x="719" y="129"/>
                  <a:pt x="741" y="128"/>
                  <a:pt x="735" y="115"/>
                </a:cubicBezTo>
                <a:cubicBezTo>
                  <a:pt x="734" y="114"/>
                  <a:pt x="731" y="115"/>
                  <a:pt x="729" y="115"/>
                </a:cubicBezTo>
                <a:cubicBezTo>
                  <a:pt x="723" y="109"/>
                  <a:pt x="723" y="96"/>
                  <a:pt x="715" y="94"/>
                </a:cubicBezTo>
                <a:cubicBezTo>
                  <a:pt x="712" y="93"/>
                  <a:pt x="709" y="98"/>
                  <a:pt x="707" y="93"/>
                </a:cubicBezTo>
                <a:cubicBezTo>
                  <a:pt x="714" y="88"/>
                  <a:pt x="716" y="77"/>
                  <a:pt x="721" y="70"/>
                </a:cubicBezTo>
                <a:cubicBezTo>
                  <a:pt x="708" y="72"/>
                  <a:pt x="691" y="71"/>
                  <a:pt x="678" y="76"/>
                </a:cubicBezTo>
                <a:cubicBezTo>
                  <a:pt x="679" y="74"/>
                  <a:pt x="682" y="74"/>
                  <a:pt x="682" y="72"/>
                </a:cubicBezTo>
                <a:cubicBezTo>
                  <a:pt x="678" y="74"/>
                  <a:pt x="676" y="74"/>
                  <a:pt x="672" y="75"/>
                </a:cubicBezTo>
                <a:cubicBezTo>
                  <a:pt x="672" y="77"/>
                  <a:pt x="672" y="79"/>
                  <a:pt x="673" y="80"/>
                </a:cubicBezTo>
                <a:cubicBezTo>
                  <a:pt x="668" y="83"/>
                  <a:pt x="661" y="91"/>
                  <a:pt x="655" y="87"/>
                </a:cubicBezTo>
                <a:cubicBezTo>
                  <a:pt x="648" y="89"/>
                  <a:pt x="648" y="97"/>
                  <a:pt x="640" y="98"/>
                </a:cubicBezTo>
                <a:cubicBezTo>
                  <a:pt x="638" y="96"/>
                  <a:pt x="641" y="96"/>
                  <a:pt x="639" y="95"/>
                </a:cubicBezTo>
                <a:cubicBezTo>
                  <a:pt x="634" y="108"/>
                  <a:pt x="620" y="113"/>
                  <a:pt x="611" y="123"/>
                </a:cubicBezTo>
                <a:cubicBezTo>
                  <a:pt x="615" y="123"/>
                  <a:pt x="609" y="127"/>
                  <a:pt x="612" y="128"/>
                </a:cubicBezTo>
                <a:cubicBezTo>
                  <a:pt x="613" y="125"/>
                  <a:pt x="616" y="127"/>
                  <a:pt x="616" y="128"/>
                </a:cubicBezTo>
                <a:cubicBezTo>
                  <a:pt x="612" y="133"/>
                  <a:pt x="604" y="133"/>
                  <a:pt x="598" y="136"/>
                </a:cubicBezTo>
                <a:cubicBezTo>
                  <a:pt x="591" y="128"/>
                  <a:pt x="572" y="131"/>
                  <a:pt x="566" y="137"/>
                </a:cubicBezTo>
                <a:cubicBezTo>
                  <a:pt x="537" y="144"/>
                  <a:pt x="518" y="160"/>
                  <a:pt x="491" y="170"/>
                </a:cubicBezTo>
                <a:cubicBezTo>
                  <a:pt x="489" y="168"/>
                  <a:pt x="486" y="167"/>
                  <a:pt x="484" y="166"/>
                </a:cubicBezTo>
                <a:cubicBezTo>
                  <a:pt x="486" y="164"/>
                  <a:pt x="486" y="158"/>
                  <a:pt x="484" y="156"/>
                </a:cubicBezTo>
                <a:cubicBezTo>
                  <a:pt x="480" y="156"/>
                  <a:pt x="480" y="159"/>
                  <a:pt x="477" y="159"/>
                </a:cubicBezTo>
                <a:cubicBezTo>
                  <a:pt x="477" y="155"/>
                  <a:pt x="480" y="153"/>
                  <a:pt x="480" y="150"/>
                </a:cubicBezTo>
                <a:cubicBezTo>
                  <a:pt x="454" y="144"/>
                  <a:pt x="433" y="163"/>
                  <a:pt x="415" y="167"/>
                </a:cubicBezTo>
                <a:cubicBezTo>
                  <a:pt x="424" y="161"/>
                  <a:pt x="430" y="153"/>
                  <a:pt x="438" y="148"/>
                </a:cubicBezTo>
                <a:cubicBezTo>
                  <a:pt x="439" y="145"/>
                  <a:pt x="437" y="146"/>
                  <a:pt x="437" y="143"/>
                </a:cubicBezTo>
                <a:cubicBezTo>
                  <a:pt x="438" y="143"/>
                  <a:pt x="440" y="142"/>
                  <a:pt x="442" y="142"/>
                </a:cubicBezTo>
                <a:cubicBezTo>
                  <a:pt x="442" y="130"/>
                  <a:pt x="459" y="133"/>
                  <a:pt x="461" y="123"/>
                </a:cubicBezTo>
                <a:cubicBezTo>
                  <a:pt x="461" y="120"/>
                  <a:pt x="456" y="121"/>
                  <a:pt x="455" y="118"/>
                </a:cubicBezTo>
                <a:cubicBezTo>
                  <a:pt x="454" y="114"/>
                  <a:pt x="456" y="112"/>
                  <a:pt x="456" y="108"/>
                </a:cubicBezTo>
                <a:cubicBezTo>
                  <a:pt x="451" y="103"/>
                  <a:pt x="446" y="105"/>
                  <a:pt x="441" y="106"/>
                </a:cubicBezTo>
                <a:cubicBezTo>
                  <a:pt x="426" y="109"/>
                  <a:pt x="417" y="110"/>
                  <a:pt x="406" y="115"/>
                </a:cubicBezTo>
                <a:cubicBezTo>
                  <a:pt x="401" y="117"/>
                  <a:pt x="397" y="121"/>
                  <a:pt x="391" y="123"/>
                </a:cubicBezTo>
                <a:cubicBezTo>
                  <a:pt x="387" y="124"/>
                  <a:pt x="383" y="124"/>
                  <a:pt x="380" y="125"/>
                </a:cubicBezTo>
                <a:cubicBezTo>
                  <a:pt x="340" y="136"/>
                  <a:pt x="304" y="163"/>
                  <a:pt x="273" y="177"/>
                </a:cubicBezTo>
                <a:cubicBezTo>
                  <a:pt x="273" y="176"/>
                  <a:pt x="273" y="175"/>
                  <a:pt x="272" y="175"/>
                </a:cubicBezTo>
                <a:cubicBezTo>
                  <a:pt x="271" y="177"/>
                  <a:pt x="271" y="178"/>
                  <a:pt x="270" y="179"/>
                </a:cubicBezTo>
                <a:cubicBezTo>
                  <a:pt x="252" y="188"/>
                  <a:pt x="234" y="197"/>
                  <a:pt x="220" y="210"/>
                </a:cubicBezTo>
                <a:cubicBezTo>
                  <a:pt x="225" y="224"/>
                  <a:pt x="199" y="227"/>
                  <a:pt x="196" y="237"/>
                </a:cubicBezTo>
                <a:cubicBezTo>
                  <a:pt x="198" y="237"/>
                  <a:pt x="201" y="236"/>
                  <a:pt x="203" y="237"/>
                </a:cubicBezTo>
                <a:cubicBezTo>
                  <a:pt x="197" y="239"/>
                  <a:pt x="194" y="243"/>
                  <a:pt x="190" y="246"/>
                </a:cubicBezTo>
                <a:cubicBezTo>
                  <a:pt x="202" y="242"/>
                  <a:pt x="216" y="236"/>
                  <a:pt x="226" y="241"/>
                </a:cubicBezTo>
                <a:cubicBezTo>
                  <a:pt x="224" y="244"/>
                  <a:pt x="219" y="244"/>
                  <a:pt x="219" y="249"/>
                </a:cubicBezTo>
                <a:cubicBezTo>
                  <a:pt x="227" y="247"/>
                  <a:pt x="229" y="247"/>
                  <a:pt x="238" y="246"/>
                </a:cubicBezTo>
                <a:cubicBezTo>
                  <a:pt x="238" y="244"/>
                  <a:pt x="237" y="242"/>
                  <a:pt x="239" y="242"/>
                </a:cubicBezTo>
                <a:cubicBezTo>
                  <a:pt x="247" y="246"/>
                  <a:pt x="251" y="236"/>
                  <a:pt x="258" y="235"/>
                </a:cubicBezTo>
                <a:cubicBezTo>
                  <a:pt x="261" y="240"/>
                  <a:pt x="269" y="242"/>
                  <a:pt x="267" y="249"/>
                </a:cubicBezTo>
                <a:cubicBezTo>
                  <a:pt x="272" y="253"/>
                  <a:pt x="282" y="242"/>
                  <a:pt x="282" y="252"/>
                </a:cubicBezTo>
                <a:cubicBezTo>
                  <a:pt x="289" y="251"/>
                  <a:pt x="293" y="255"/>
                  <a:pt x="298" y="257"/>
                </a:cubicBezTo>
                <a:cubicBezTo>
                  <a:pt x="298" y="258"/>
                  <a:pt x="297" y="259"/>
                  <a:pt x="297" y="260"/>
                </a:cubicBezTo>
                <a:cubicBezTo>
                  <a:pt x="300" y="260"/>
                  <a:pt x="308" y="256"/>
                  <a:pt x="308" y="261"/>
                </a:cubicBezTo>
                <a:cubicBezTo>
                  <a:pt x="278" y="290"/>
                  <a:pt x="235" y="307"/>
                  <a:pt x="198" y="329"/>
                </a:cubicBezTo>
                <a:cubicBezTo>
                  <a:pt x="198" y="326"/>
                  <a:pt x="195" y="328"/>
                  <a:pt x="193" y="328"/>
                </a:cubicBezTo>
                <a:cubicBezTo>
                  <a:pt x="193" y="333"/>
                  <a:pt x="193" y="333"/>
                  <a:pt x="193" y="333"/>
                </a:cubicBezTo>
                <a:cubicBezTo>
                  <a:pt x="183" y="339"/>
                  <a:pt x="172" y="344"/>
                  <a:pt x="160" y="343"/>
                </a:cubicBezTo>
                <a:cubicBezTo>
                  <a:pt x="159" y="346"/>
                  <a:pt x="160" y="345"/>
                  <a:pt x="160" y="349"/>
                </a:cubicBezTo>
                <a:cubicBezTo>
                  <a:pt x="157" y="350"/>
                  <a:pt x="155" y="353"/>
                  <a:pt x="152" y="354"/>
                </a:cubicBezTo>
                <a:cubicBezTo>
                  <a:pt x="143" y="348"/>
                  <a:pt x="138" y="361"/>
                  <a:pt x="130" y="358"/>
                </a:cubicBezTo>
                <a:cubicBezTo>
                  <a:pt x="127" y="373"/>
                  <a:pt x="112" y="371"/>
                  <a:pt x="104" y="380"/>
                </a:cubicBezTo>
                <a:cubicBezTo>
                  <a:pt x="100" y="377"/>
                  <a:pt x="95" y="382"/>
                  <a:pt x="97" y="388"/>
                </a:cubicBezTo>
                <a:cubicBezTo>
                  <a:pt x="90" y="391"/>
                  <a:pt x="86" y="391"/>
                  <a:pt x="79" y="389"/>
                </a:cubicBezTo>
                <a:cubicBezTo>
                  <a:pt x="76" y="393"/>
                  <a:pt x="72" y="396"/>
                  <a:pt x="65" y="394"/>
                </a:cubicBezTo>
                <a:cubicBezTo>
                  <a:pt x="64" y="397"/>
                  <a:pt x="61" y="400"/>
                  <a:pt x="63" y="404"/>
                </a:cubicBezTo>
                <a:cubicBezTo>
                  <a:pt x="62" y="402"/>
                  <a:pt x="64" y="401"/>
                  <a:pt x="66" y="402"/>
                </a:cubicBezTo>
                <a:cubicBezTo>
                  <a:pt x="63" y="411"/>
                  <a:pt x="51" y="417"/>
                  <a:pt x="48" y="424"/>
                </a:cubicBezTo>
                <a:cubicBezTo>
                  <a:pt x="52" y="424"/>
                  <a:pt x="57" y="420"/>
                  <a:pt x="60" y="422"/>
                </a:cubicBezTo>
                <a:cubicBezTo>
                  <a:pt x="60" y="425"/>
                  <a:pt x="56" y="424"/>
                  <a:pt x="56" y="427"/>
                </a:cubicBezTo>
                <a:cubicBezTo>
                  <a:pt x="62" y="428"/>
                  <a:pt x="74" y="422"/>
                  <a:pt x="78" y="429"/>
                </a:cubicBezTo>
                <a:cubicBezTo>
                  <a:pt x="77" y="430"/>
                  <a:pt x="76" y="432"/>
                  <a:pt x="76" y="435"/>
                </a:cubicBezTo>
                <a:cubicBezTo>
                  <a:pt x="81" y="441"/>
                  <a:pt x="92" y="436"/>
                  <a:pt x="97" y="434"/>
                </a:cubicBezTo>
                <a:cubicBezTo>
                  <a:pt x="97" y="435"/>
                  <a:pt x="97" y="435"/>
                  <a:pt x="98" y="436"/>
                </a:cubicBezTo>
                <a:cubicBezTo>
                  <a:pt x="99" y="440"/>
                  <a:pt x="96" y="440"/>
                  <a:pt x="96" y="442"/>
                </a:cubicBezTo>
                <a:cubicBezTo>
                  <a:pt x="104" y="446"/>
                  <a:pt x="118" y="444"/>
                  <a:pt x="118" y="456"/>
                </a:cubicBezTo>
                <a:cubicBezTo>
                  <a:pt x="141" y="448"/>
                  <a:pt x="161" y="432"/>
                  <a:pt x="185" y="422"/>
                </a:cubicBezTo>
                <a:cubicBezTo>
                  <a:pt x="185" y="430"/>
                  <a:pt x="181" y="436"/>
                  <a:pt x="176" y="440"/>
                </a:cubicBezTo>
                <a:cubicBezTo>
                  <a:pt x="178" y="440"/>
                  <a:pt x="181" y="439"/>
                  <a:pt x="181" y="441"/>
                </a:cubicBezTo>
                <a:cubicBezTo>
                  <a:pt x="178" y="445"/>
                  <a:pt x="175" y="449"/>
                  <a:pt x="170" y="451"/>
                </a:cubicBezTo>
                <a:cubicBezTo>
                  <a:pt x="169" y="456"/>
                  <a:pt x="164" y="461"/>
                  <a:pt x="159" y="459"/>
                </a:cubicBezTo>
                <a:cubicBezTo>
                  <a:pt x="153" y="466"/>
                  <a:pt x="156" y="482"/>
                  <a:pt x="146" y="488"/>
                </a:cubicBezTo>
                <a:cubicBezTo>
                  <a:pt x="143" y="486"/>
                  <a:pt x="143" y="491"/>
                  <a:pt x="141" y="492"/>
                </a:cubicBezTo>
                <a:cubicBezTo>
                  <a:pt x="145" y="493"/>
                  <a:pt x="153" y="487"/>
                  <a:pt x="156" y="494"/>
                </a:cubicBezTo>
                <a:cubicBezTo>
                  <a:pt x="157" y="498"/>
                  <a:pt x="152" y="496"/>
                  <a:pt x="152" y="500"/>
                </a:cubicBezTo>
                <a:cubicBezTo>
                  <a:pt x="158" y="500"/>
                  <a:pt x="166" y="497"/>
                  <a:pt x="167" y="503"/>
                </a:cubicBezTo>
                <a:cubicBezTo>
                  <a:pt x="163" y="508"/>
                  <a:pt x="154" y="509"/>
                  <a:pt x="150" y="514"/>
                </a:cubicBezTo>
                <a:cubicBezTo>
                  <a:pt x="158" y="511"/>
                  <a:pt x="180" y="494"/>
                  <a:pt x="177" y="515"/>
                </a:cubicBezTo>
                <a:cubicBezTo>
                  <a:pt x="184" y="519"/>
                  <a:pt x="191" y="507"/>
                  <a:pt x="196" y="512"/>
                </a:cubicBezTo>
                <a:cubicBezTo>
                  <a:pt x="196" y="514"/>
                  <a:pt x="194" y="513"/>
                  <a:pt x="195" y="516"/>
                </a:cubicBezTo>
                <a:cubicBezTo>
                  <a:pt x="197" y="516"/>
                  <a:pt x="198" y="518"/>
                  <a:pt x="199" y="519"/>
                </a:cubicBezTo>
                <a:cubicBezTo>
                  <a:pt x="202" y="531"/>
                  <a:pt x="200" y="545"/>
                  <a:pt x="185" y="547"/>
                </a:cubicBezTo>
                <a:cubicBezTo>
                  <a:pt x="183" y="545"/>
                  <a:pt x="180" y="544"/>
                  <a:pt x="181" y="539"/>
                </a:cubicBezTo>
                <a:cubicBezTo>
                  <a:pt x="180" y="539"/>
                  <a:pt x="176" y="540"/>
                  <a:pt x="176" y="538"/>
                </a:cubicBezTo>
                <a:cubicBezTo>
                  <a:pt x="174" y="534"/>
                  <a:pt x="179" y="533"/>
                  <a:pt x="183" y="534"/>
                </a:cubicBezTo>
                <a:cubicBezTo>
                  <a:pt x="182" y="531"/>
                  <a:pt x="183" y="530"/>
                  <a:pt x="184" y="528"/>
                </a:cubicBezTo>
                <a:cubicBezTo>
                  <a:pt x="170" y="529"/>
                  <a:pt x="162" y="535"/>
                  <a:pt x="152" y="540"/>
                </a:cubicBezTo>
                <a:cubicBezTo>
                  <a:pt x="157" y="544"/>
                  <a:pt x="155" y="556"/>
                  <a:pt x="154" y="561"/>
                </a:cubicBezTo>
                <a:cubicBezTo>
                  <a:pt x="159" y="559"/>
                  <a:pt x="166" y="561"/>
                  <a:pt x="173" y="560"/>
                </a:cubicBezTo>
                <a:cubicBezTo>
                  <a:pt x="172" y="564"/>
                  <a:pt x="168" y="564"/>
                  <a:pt x="168" y="569"/>
                </a:cubicBezTo>
                <a:cubicBezTo>
                  <a:pt x="173" y="570"/>
                  <a:pt x="183" y="570"/>
                  <a:pt x="184" y="563"/>
                </a:cubicBezTo>
                <a:cubicBezTo>
                  <a:pt x="181" y="563"/>
                  <a:pt x="175" y="566"/>
                  <a:pt x="174" y="562"/>
                </a:cubicBezTo>
                <a:cubicBezTo>
                  <a:pt x="178" y="558"/>
                  <a:pt x="181" y="560"/>
                  <a:pt x="187" y="559"/>
                </a:cubicBezTo>
                <a:cubicBezTo>
                  <a:pt x="188" y="546"/>
                  <a:pt x="202" y="543"/>
                  <a:pt x="209" y="540"/>
                </a:cubicBezTo>
                <a:cubicBezTo>
                  <a:pt x="209" y="542"/>
                  <a:pt x="207" y="542"/>
                  <a:pt x="207" y="544"/>
                </a:cubicBezTo>
                <a:cubicBezTo>
                  <a:pt x="208" y="544"/>
                  <a:pt x="209" y="544"/>
                  <a:pt x="209" y="546"/>
                </a:cubicBezTo>
                <a:cubicBezTo>
                  <a:pt x="208" y="547"/>
                  <a:pt x="207" y="549"/>
                  <a:pt x="206" y="550"/>
                </a:cubicBezTo>
                <a:cubicBezTo>
                  <a:pt x="212" y="550"/>
                  <a:pt x="215" y="547"/>
                  <a:pt x="219" y="545"/>
                </a:cubicBezTo>
                <a:cubicBezTo>
                  <a:pt x="221" y="547"/>
                  <a:pt x="223" y="545"/>
                  <a:pt x="225" y="547"/>
                </a:cubicBezTo>
                <a:cubicBezTo>
                  <a:pt x="226" y="540"/>
                  <a:pt x="228" y="536"/>
                  <a:pt x="235" y="535"/>
                </a:cubicBezTo>
                <a:cubicBezTo>
                  <a:pt x="235" y="532"/>
                  <a:pt x="238" y="530"/>
                  <a:pt x="243" y="529"/>
                </a:cubicBezTo>
                <a:cubicBezTo>
                  <a:pt x="243" y="530"/>
                  <a:pt x="242" y="531"/>
                  <a:pt x="243" y="532"/>
                </a:cubicBezTo>
                <a:cubicBezTo>
                  <a:pt x="247" y="532"/>
                  <a:pt x="257" y="528"/>
                  <a:pt x="262" y="533"/>
                </a:cubicBezTo>
                <a:cubicBezTo>
                  <a:pt x="263" y="537"/>
                  <a:pt x="261" y="539"/>
                  <a:pt x="259" y="542"/>
                </a:cubicBezTo>
                <a:cubicBezTo>
                  <a:pt x="262" y="541"/>
                  <a:pt x="262" y="545"/>
                  <a:pt x="262" y="547"/>
                </a:cubicBezTo>
                <a:cubicBezTo>
                  <a:pt x="261" y="549"/>
                  <a:pt x="260" y="552"/>
                  <a:pt x="258" y="553"/>
                </a:cubicBezTo>
                <a:cubicBezTo>
                  <a:pt x="244" y="550"/>
                  <a:pt x="243" y="562"/>
                  <a:pt x="237" y="566"/>
                </a:cubicBezTo>
                <a:cubicBezTo>
                  <a:pt x="233" y="568"/>
                  <a:pt x="230" y="568"/>
                  <a:pt x="229" y="573"/>
                </a:cubicBezTo>
                <a:cubicBezTo>
                  <a:pt x="230" y="573"/>
                  <a:pt x="232" y="572"/>
                  <a:pt x="231" y="574"/>
                </a:cubicBezTo>
                <a:cubicBezTo>
                  <a:pt x="227" y="580"/>
                  <a:pt x="221" y="583"/>
                  <a:pt x="221" y="592"/>
                </a:cubicBezTo>
                <a:cubicBezTo>
                  <a:pt x="225" y="596"/>
                  <a:pt x="220" y="604"/>
                  <a:pt x="215" y="603"/>
                </a:cubicBezTo>
                <a:cubicBezTo>
                  <a:pt x="217" y="607"/>
                  <a:pt x="215" y="608"/>
                  <a:pt x="214" y="611"/>
                </a:cubicBezTo>
                <a:cubicBezTo>
                  <a:pt x="221" y="612"/>
                  <a:pt x="227" y="616"/>
                  <a:pt x="233" y="617"/>
                </a:cubicBezTo>
                <a:cubicBezTo>
                  <a:pt x="241" y="619"/>
                  <a:pt x="252" y="615"/>
                  <a:pt x="259" y="615"/>
                </a:cubicBezTo>
                <a:cubicBezTo>
                  <a:pt x="265" y="615"/>
                  <a:pt x="273" y="622"/>
                  <a:pt x="281" y="619"/>
                </a:cubicBezTo>
                <a:cubicBezTo>
                  <a:pt x="269" y="621"/>
                  <a:pt x="263" y="628"/>
                  <a:pt x="255" y="634"/>
                </a:cubicBezTo>
                <a:cubicBezTo>
                  <a:pt x="232" y="636"/>
                  <a:pt x="212" y="624"/>
                  <a:pt x="196" y="630"/>
                </a:cubicBezTo>
                <a:cubicBezTo>
                  <a:pt x="192" y="641"/>
                  <a:pt x="209" y="638"/>
                  <a:pt x="204" y="645"/>
                </a:cubicBezTo>
                <a:cubicBezTo>
                  <a:pt x="208" y="642"/>
                  <a:pt x="217" y="644"/>
                  <a:pt x="218" y="650"/>
                </a:cubicBezTo>
                <a:cubicBezTo>
                  <a:pt x="210" y="649"/>
                  <a:pt x="209" y="655"/>
                  <a:pt x="206" y="658"/>
                </a:cubicBezTo>
                <a:cubicBezTo>
                  <a:pt x="211" y="655"/>
                  <a:pt x="218" y="655"/>
                  <a:pt x="219" y="648"/>
                </a:cubicBezTo>
                <a:cubicBezTo>
                  <a:pt x="223" y="649"/>
                  <a:pt x="221" y="651"/>
                  <a:pt x="222" y="652"/>
                </a:cubicBezTo>
                <a:cubicBezTo>
                  <a:pt x="222" y="651"/>
                  <a:pt x="224" y="651"/>
                  <a:pt x="225" y="651"/>
                </a:cubicBezTo>
                <a:cubicBezTo>
                  <a:pt x="234" y="657"/>
                  <a:pt x="249" y="651"/>
                  <a:pt x="256" y="658"/>
                </a:cubicBezTo>
                <a:cubicBezTo>
                  <a:pt x="252" y="671"/>
                  <a:pt x="237" y="674"/>
                  <a:pt x="234" y="689"/>
                </a:cubicBezTo>
                <a:cubicBezTo>
                  <a:pt x="231" y="688"/>
                  <a:pt x="231" y="690"/>
                  <a:pt x="229" y="691"/>
                </a:cubicBezTo>
                <a:cubicBezTo>
                  <a:pt x="230" y="694"/>
                  <a:pt x="231" y="697"/>
                  <a:pt x="230" y="701"/>
                </a:cubicBezTo>
                <a:cubicBezTo>
                  <a:pt x="218" y="704"/>
                  <a:pt x="215" y="717"/>
                  <a:pt x="201" y="719"/>
                </a:cubicBezTo>
                <a:cubicBezTo>
                  <a:pt x="198" y="725"/>
                  <a:pt x="196" y="728"/>
                  <a:pt x="196" y="735"/>
                </a:cubicBezTo>
                <a:cubicBezTo>
                  <a:pt x="186" y="742"/>
                  <a:pt x="177" y="752"/>
                  <a:pt x="177" y="765"/>
                </a:cubicBezTo>
                <a:cubicBezTo>
                  <a:pt x="178" y="767"/>
                  <a:pt x="183" y="764"/>
                  <a:pt x="183" y="766"/>
                </a:cubicBezTo>
                <a:cubicBezTo>
                  <a:pt x="181" y="766"/>
                  <a:pt x="182" y="768"/>
                  <a:pt x="183" y="769"/>
                </a:cubicBezTo>
                <a:cubicBezTo>
                  <a:pt x="180" y="769"/>
                  <a:pt x="179" y="770"/>
                  <a:pt x="177" y="771"/>
                </a:cubicBezTo>
                <a:cubicBezTo>
                  <a:pt x="180" y="773"/>
                  <a:pt x="184" y="772"/>
                  <a:pt x="186" y="774"/>
                </a:cubicBezTo>
                <a:cubicBezTo>
                  <a:pt x="185" y="776"/>
                  <a:pt x="180" y="776"/>
                  <a:pt x="179" y="779"/>
                </a:cubicBezTo>
                <a:cubicBezTo>
                  <a:pt x="185" y="779"/>
                  <a:pt x="190" y="779"/>
                  <a:pt x="191" y="774"/>
                </a:cubicBezTo>
                <a:cubicBezTo>
                  <a:pt x="194" y="775"/>
                  <a:pt x="195" y="776"/>
                  <a:pt x="197" y="778"/>
                </a:cubicBezTo>
                <a:cubicBezTo>
                  <a:pt x="197" y="780"/>
                  <a:pt x="195" y="781"/>
                  <a:pt x="194" y="783"/>
                </a:cubicBezTo>
                <a:cubicBezTo>
                  <a:pt x="199" y="780"/>
                  <a:pt x="205" y="777"/>
                  <a:pt x="210" y="781"/>
                </a:cubicBezTo>
                <a:cubicBezTo>
                  <a:pt x="203" y="785"/>
                  <a:pt x="199" y="793"/>
                  <a:pt x="192" y="798"/>
                </a:cubicBezTo>
                <a:cubicBezTo>
                  <a:pt x="188" y="797"/>
                  <a:pt x="187" y="800"/>
                  <a:pt x="184" y="800"/>
                </a:cubicBezTo>
                <a:cubicBezTo>
                  <a:pt x="178" y="811"/>
                  <a:pt x="164" y="813"/>
                  <a:pt x="157" y="821"/>
                </a:cubicBezTo>
                <a:cubicBezTo>
                  <a:pt x="159" y="822"/>
                  <a:pt x="161" y="819"/>
                  <a:pt x="162" y="821"/>
                </a:cubicBezTo>
                <a:cubicBezTo>
                  <a:pt x="162" y="824"/>
                  <a:pt x="161" y="825"/>
                  <a:pt x="161" y="827"/>
                </a:cubicBezTo>
                <a:cubicBezTo>
                  <a:pt x="163" y="827"/>
                  <a:pt x="165" y="828"/>
                  <a:pt x="166" y="829"/>
                </a:cubicBezTo>
                <a:cubicBezTo>
                  <a:pt x="166" y="831"/>
                  <a:pt x="165" y="834"/>
                  <a:pt x="164" y="835"/>
                </a:cubicBezTo>
                <a:cubicBezTo>
                  <a:pt x="167" y="836"/>
                  <a:pt x="167" y="834"/>
                  <a:pt x="170" y="834"/>
                </a:cubicBezTo>
                <a:cubicBezTo>
                  <a:pt x="173" y="836"/>
                  <a:pt x="168" y="839"/>
                  <a:pt x="171" y="840"/>
                </a:cubicBezTo>
                <a:cubicBezTo>
                  <a:pt x="172" y="839"/>
                  <a:pt x="174" y="837"/>
                  <a:pt x="177" y="837"/>
                </a:cubicBezTo>
                <a:cubicBezTo>
                  <a:pt x="174" y="843"/>
                  <a:pt x="166" y="842"/>
                  <a:pt x="165" y="849"/>
                </a:cubicBezTo>
                <a:cubicBezTo>
                  <a:pt x="171" y="853"/>
                  <a:pt x="177" y="848"/>
                  <a:pt x="181" y="844"/>
                </a:cubicBezTo>
                <a:cubicBezTo>
                  <a:pt x="188" y="844"/>
                  <a:pt x="190" y="839"/>
                  <a:pt x="195" y="836"/>
                </a:cubicBezTo>
                <a:cubicBezTo>
                  <a:pt x="194" y="834"/>
                  <a:pt x="192" y="829"/>
                  <a:pt x="195" y="828"/>
                </a:cubicBezTo>
                <a:cubicBezTo>
                  <a:pt x="198" y="829"/>
                  <a:pt x="198" y="828"/>
                  <a:pt x="201" y="828"/>
                </a:cubicBezTo>
                <a:cubicBezTo>
                  <a:pt x="201" y="829"/>
                  <a:pt x="201" y="831"/>
                  <a:pt x="202" y="832"/>
                </a:cubicBezTo>
                <a:cubicBezTo>
                  <a:pt x="204" y="829"/>
                  <a:pt x="209" y="829"/>
                  <a:pt x="212" y="827"/>
                </a:cubicBezTo>
                <a:cubicBezTo>
                  <a:pt x="212" y="828"/>
                  <a:pt x="214" y="828"/>
                  <a:pt x="214" y="829"/>
                </a:cubicBezTo>
                <a:cubicBezTo>
                  <a:pt x="214" y="834"/>
                  <a:pt x="214" y="834"/>
                  <a:pt x="214" y="834"/>
                </a:cubicBezTo>
                <a:cubicBezTo>
                  <a:pt x="207" y="834"/>
                  <a:pt x="206" y="841"/>
                  <a:pt x="201" y="844"/>
                </a:cubicBezTo>
                <a:cubicBezTo>
                  <a:pt x="207" y="841"/>
                  <a:pt x="209" y="842"/>
                  <a:pt x="217" y="843"/>
                </a:cubicBezTo>
                <a:cubicBezTo>
                  <a:pt x="216" y="845"/>
                  <a:pt x="214" y="845"/>
                  <a:pt x="214" y="847"/>
                </a:cubicBezTo>
                <a:cubicBezTo>
                  <a:pt x="215" y="848"/>
                  <a:pt x="217" y="848"/>
                  <a:pt x="218" y="849"/>
                </a:cubicBezTo>
                <a:cubicBezTo>
                  <a:pt x="216" y="853"/>
                  <a:pt x="213" y="860"/>
                  <a:pt x="208" y="860"/>
                </a:cubicBezTo>
                <a:cubicBezTo>
                  <a:pt x="208" y="863"/>
                  <a:pt x="211" y="862"/>
                  <a:pt x="210" y="865"/>
                </a:cubicBezTo>
                <a:cubicBezTo>
                  <a:pt x="197" y="876"/>
                  <a:pt x="185" y="889"/>
                  <a:pt x="169" y="898"/>
                </a:cubicBezTo>
                <a:cubicBezTo>
                  <a:pt x="169" y="897"/>
                  <a:pt x="168" y="897"/>
                  <a:pt x="168" y="896"/>
                </a:cubicBezTo>
                <a:cubicBezTo>
                  <a:pt x="167" y="892"/>
                  <a:pt x="173" y="890"/>
                  <a:pt x="172" y="888"/>
                </a:cubicBezTo>
                <a:cubicBezTo>
                  <a:pt x="165" y="891"/>
                  <a:pt x="162" y="898"/>
                  <a:pt x="154" y="900"/>
                </a:cubicBezTo>
                <a:cubicBezTo>
                  <a:pt x="153" y="903"/>
                  <a:pt x="156" y="906"/>
                  <a:pt x="152" y="908"/>
                </a:cubicBezTo>
                <a:cubicBezTo>
                  <a:pt x="149" y="908"/>
                  <a:pt x="147" y="908"/>
                  <a:pt x="144" y="909"/>
                </a:cubicBezTo>
                <a:cubicBezTo>
                  <a:pt x="141" y="921"/>
                  <a:pt x="124" y="923"/>
                  <a:pt x="119" y="931"/>
                </a:cubicBezTo>
                <a:cubicBezTo>
                  <a:pt x="117" y="931"/>
                  <a:pt x="107" y="936"/>
                  <a:pt x="108" y="939"/>
                </a:cubicBezTo>
                <a:cubicBezTo>
                  <a:pt x="114" y="935"/>
                  <a:pt x="117" y="932"/>
                  <a:pt x="125" y="930"/>
                </a:cubicBezTo>
                <a:cubicBezTo>
                  <a:pt x="124" y="930"/>
                  <a:pt x="123" y="929"/>
                  <a:pt x="123" y="927"/>
                </a:cubicBezTo>
                <a:cubicBezTo>
                  <a:pt x="139" y="919"/>
                  <a:pt x="157" y="910"/>
                  <a:pt x="170" y="901"/>
                </a:cubicBezTo>
                <a:cubicBezTo>
                  <a:pt x="170" y="903"/>
                  <a:pt x="170" y="904"/>
                  <a:pt x="172" y="903"/>
                </a:cubicBezTo>
                <a:cubicBezTo>
                  <a:pt x="174" y="897"/>
                  <a:pt x="179" y="894"/>
                  <a:pt x="185" y="892"/>
                </a:cubicBezTo>
                <a:cubicBezTo>
                  <a:pt x="187" y="891"/>
                  <a:pt x="184" y="888"/>
                  <a:pt x="187" y="887"/>
                </a:cubicBezTo>
                <a:cubicBezTo>
                  <a:pt x="189" y="890"/>
                  <a:pt x="192" y="886"/>
                  <a:pt x="193" y="888"/>
                </a:cubicBezTo>
                <a:cubicBezTo>
                  <a:pt x="193" y="892"/>
                  <a:pt x="190" y="895"/>
                  <a:pt x="187" y="893"/>
                </a:cubicBezTo>
                <a:cubicBezTo>
                  <a:pt x="183" y="898"/>
                  <a:pt x="180" y="903"/>
                  <a:pt x="176" y="908"/>
                </a:cubicBezTo>
                <a:cubicBezTo>
                  <a:pt x="178" y="908"/>
                  <a:pt x="181" y="905"/>
                  <a:pt x="182" y="907"/>
                </a:cubicBezTo>
                <a:cubicBezTo>
                  <a:pt x="183" y="919"/>
                  <a:pt x="166" y="918"/>
                  <a:pt x="164" y="925"/>
                </a:cubicBezTo>
                <a:cubicBezTo>
                  <a:pt x="175" y="921"/>
                  <a:pt x="188" y="915"/>
                  <a:pt x="199" y="914"/>
                </a:cubicBezTo>
                <a:cubicBezTo>
                  <a:pt x="200" y="912"/>
                  <a:pt x="201" y="911"/>
                  <a:pt x="204" y="911"/>
                </a:cubicBezTo>
                <a:cubicBezTo>
                  <a:pt x="204" y="914"/>
                  <a:pt x="201" y="914"/>
                  <a:pt x="199" y="915"/>
                </a:cubicBezTo>
                <a:cubicBezTo>
                  <a:pt x="202" y="915"/>
                  <a:pt x="203" y="916"/>
                  <a:pt x="203" y="918"/>
                </a:cubicBezTo>
                <a:cubicBezTo>
                  <a:pt x="196" y="933"/>
                  <a:pt x="176" y="935"/>
                  <a:pt x="165" y="947"/>
                </a:cubicBezTo>
                <a:cubicBezTo>
                  <a:pt x="170" y="948"/>
                  <a:pt x="172" y="945"/>
                  <a:pt x="174" y="943"/>
                </a:cubicBezTo>
                <a:cubicBezTo>
                  <a:pt x="185" y="944"/>
                  <a:pt x="191" y="934"/>
                  <a:pt x="199" y="929"/>
                </a:cubicBezTo>
                <a:cubicBezTo>
                  <a:pt x="209" y="924"/>
                  <a:pt x="222" y="921"/>
                  <a:pt x="231" y="915"/>
                </a:cubicBezTo>
                <a:cubicBezTo>
                  <a:pt x="232" y="917"/>
                  <a:pt x="234" y="917"/>
                  <a:pt x="236" y="917"/>
                </a:cubicBezTo>
                <a:cubicBezTo>
                  <a:pt x="238" y="916"/>
                  <a:pt x="239" y="915"/>
                  <a:pt x="242" y="915"/>
                </a:cubicBezTo>
                <a:cubicBezTo>
                  <a:pt x="242" y="918"/>
                  <a:pt x="238" y="918"/>
                  <a:pt x="238" y="920"/>
                </a:cubicBezTo>
                <a:cubicBezTo>
                  <a:pt x="240" y="923"/>
                  <a:pt x="245" y="920"/>
                  <a:pt x="247" y="921"/>
                </a:cubicBezTo>
                <a:cubicBezTo>
                  <a:pt x="241" y="923"/>
                  <a:pt x="242" y="927"/>
                  <a:pt x="238" y="930"/>
                </a:cubicBezTo>
                <a:cubicBezTo>
                  <a:pt x="237" y="928"/>
                  <a:pt x="234" y="928"/>
                  <a:pt x="232" y="927"/>
                </a:cubicBezTo>
                <a:cubicBezTo>
                  <a:pt x="231" y="930"/>
                  <a:pt x="228" y="931"/>
                  <a:pt x="225" y="932"/>
                </a:cubicBezTo>
                <a:cubicBezTo>
                  <a:pt x="225" y="934"/>
                  <a:pt x="224" y="938"/>
                  <a:pt x="226" y="939"/>
                </a:cubicBezTo>
                <a:cubicBezTo>
                  <a:pt x="233" y="932"/>
                  <a:pt x="239" y="930"/>
                  <a:pt x="251" y="929"/>
                </a:cubicBezTo>
                <a:cubicBezTo>
                  <a:pt x="250" y="932"/>
                  <a:pt x="252" y="933"/>
                  <a:pt x="251" y="936"/>
                </a:cubicBezTo>
                <a:cubicBezTo>
                  <a:pt x="251" y="936"/>
                  <a:pt x="250" y="937"/>
                  <a:pt x="250" y="937"/>
                </a:cubicBezTo>
                <a:cubicBezTo>
                  <a:pt x="247" y="936"/>
                  <a:pt x="243" y="936"/>
                  <a:pt x="240" y="936"/>
                </a:cubicBezTo>
                <a:cubicBezTo>
                  <a:pt x="234" y="943"/>
                  <a:pt x="227" y="949"/>
                  <a:pt x="221" y="956"/>
                </a:cubicBezTo>
                <a:cubicBezTo>
                  <a:pt x="214" y="957"/>
                  <a:pt x="211" y="962"/>
                  <a:pt x="207" y="966"/>
                </a:cubicBezTo>
                <a:cubicBezTo>
                  <a:pt x="206" y="966"/>
                  <a:pt x="202" y="967"/>
                  <a:pt x="205" y="967"/>
                </a:cubicBezTo>
                <a:cubicBezTo>
                  <a:pt x="212" y="968"/>
                  <a:pt x="212" y="961"/>
                  <a:pt x="220" y="964"/>
                </a:cubicBezTo>
                <a:cubicBezTo>
                  <a:pt x="221" y="958"/>
                  <a:pt x="229" y="960"/>
                  <a:pt x="231" y="956"/>
                </a:cubicBezTo>
                <a:cubicBezTo>
                  <a:pt x="234" y="958"/>
                  <a:pt x="233" y="959"/>
                  <a:pt x="234" y="961"/>
                </a:cubicBezTo>
                <a:cubicBezTo>
                  <a:pt x="234" y="958"/>
                  <a:pt x="238" y="963"/>
                  <a:pt x="237" y="959"/>
                </a:cubicBezTo>
                <a:cubicBezTo>
                  <a:pt x="236" y="958"/>
                  <a:pt x="233" y="960"/>
                  <a:pt x="234" y="955"/>
                </a:cubicBezTo>
                <a:cubicBezTo>
                  <a:pt x="236" y="954"/>
                  <a:pt x="238" y="950"/>
                  <a:pt x="240" y="952"/>
                </a:cubicBezTo>
                <a:cubicBezTo>
                  <a:pt x="241" y="956"/>
                  <a:pt x="235" y="954"/>
                  <a:pt x="238" y="957"/>
                </a:cubicBezTo>
                <a:cubicBezTo>
                  <a:pt x="240" y="956"/>
                  <a:pt x="243" y="956"/>
                  <a:pt x="246" y="955"/>
                </a:cubicBezTo>
                <a:cubicBezTo>
                  <a:pt x="242" y="950"/>
                  <a:pt x="251" y="954"/>
                  <a:pt x="252" y="952"/>
                </a:cubicBezTo>
                <a:cubicBezTo>
                  <a:pt x="248" y="950"/>
                  <a:pt x="253" y="948"/>
                  <a:pt x="253" y="946"/>
                </a:cubicBezTo>
                <a:cubicBezTo>
                  <a:pt x="249" y="944"/>
                  <a:pt x="250" y="949"/>
                  <a:pt x="248" y="947"/>
                </a:cubicBezTo>
                <a:cubicBezTo>
                  <a:pt x="248" y="946"/>
                  <a:pt x="249" y="945"/>
                  <a:pt x="251" y="944"/>
                </a:cubicBezTo>
                <a:cubicBezTo>
                  <a:pt x="258" y="946"/>
                  <a:pt x="261" y="934"/>
                  <a:pt x="266" y="936"/>
                </a:cubicBezTo>
                <a:cubicBezTo>
                  <a:pt x="263" y="938"/>
                  <a:pt x="265" y="939"/>
                  <a:pt x="264" y="942"/>
                </a:cubicBezTo>
                <a:cubicBezTo>
                  <a:pt x="261" y="940"/>
                  <a:pt x="260" y="947"/>
                  <a:pt x="256" y="948"/>
                </a:cubicBezTo>
                <a:cubicBezTo>
                  <a:pt x="258" y="949"/>
                  <a:pt x="257" y="955"/>
                  <a:pt x="254" y="957"/>
                </a:cubicBezTo>
                <a:cubicBezTo>
                  <a:pt x="262" y="956"/>
                  <a:pt x="271" y="953"/>
                  <a:pt x="272" y="963"/>
                </a:cubicBezTo>
                <a:cubicBezTo>
                  <a:pt x="269" y="966"/>
                  <a:pt x="259" y="967"/>
                  <a:pt x="262" y="972"/>
                </a:cubicBezTo>
                <a:cubicBezTo>
                  <a:pt x="266" y="967"/>
                  <a:pt x="273" y="964"/>
                  <a:pt x="278" y="960"/>
                </a:cubicBezTo>
                <a:cubicBezTo>
                  <a:pt x="277" y="959"/>
                  <a:pt x="273" y="961"/>
                  <a:pt x="273" y="959"/>
                </a:cubicBezTo>
                <a:cubicBezTo>
                  <a:pt x="276" y="959"/>
                  <a:pt x="278" y="957"/>
                  <a:pt x="276" y="955"/>
                </a:cubicBezTo>
                <a:cubicBezTo>
                  <a:pt x="276" y="953"/>
                  <a:pt x="272" y="955"/>
                  <a:pt x="272" y="952"/>
                </a:cubicBezTo>
                <a:cubicBezTo>
                  <a:pt x="277" y="948"/>
                  <a:pt x="283" y="945"/>
                  <a:pt x="289" y="941"/>
                </a:cubicBezTo>
                <a:cubicBezTo>
                  <a:pt x="292" y="944"/>
                  <a:pt x="286" y="947"/>
                  <a:pt x="290" y="949"/>
                </a:cubicBezTo>
                <a:cubicBezTo>
                  <a:pt x="287" y="953"/>
                  <a:pt x="283" y="956"/>
                  <a:pt x="280" y="960"/>
                </a:cubicBezTo>
                <a:cubicBezTo>
                  <a:pt x="283" y="959"/>
                  <a:pt x="281" y="963"/>
                  <a:pt x="282" y="965"/>
                </a:cubicBezTo>
                <a:cubicBezTo>
                  <a:pt x="275" y="968"/>
                  <a:pt x="273" y="977"/>
                  <a:pt x="263" y="978"/>
                </a:cubicBezTo>
                <a:cubicBezTo>
                  <a:pt x="266" y="983"/>
                  <a:pt x="257" y="979"/>
                  <a:pt x="257" y="983"/>
                </a:cubicBezTo>
                <a:cubicBezTo>
                  <a:pt x="271" y="983"/>
                  <a:pt x="278" y="967"/>
                  <a:pt x="296" y="968"/>
                </a:cubicBezTo>
                <a:cubicBezTo>
                  <a:pt x="298" y="973"/>
                  <a:pt x="297" y="975"/>
                  <a:pt x="300" y="978"/>
                </a:cubicBezTo>
                <a:cubicBezTo>
                  <a:pt x="297" y="992"/>
                  <a:pt x="280" y="991"/>
                  <a:pt x="273" y="1001"/>
                </a:cubicBezTo>
                <a:cubicBezTo>
                  <a:pt x="276" y="1001"/>
                  <a:pt x="278" y="998"/>
                  <a:pt x="279" y="1002"/>
                </a:cubicBezTo>
                <a:cubicBezTo>
                  <a:pt x="279" y="1006"/>
                  <a:pt x="275" y="1007"/>
                  <a:pt x="274" y="1011"/>
                </a:cubicBezTo>
                <a:cubicBezTo>
                  <a:pt x="277" y="1011"/>
                  <a:pt x="280" y="1010"/>
                  <a:pt x="280" y="1013"/>
                </a:cubicBezTo>
                <a:cubicBezTo>
                  <a:pt x="278" y="1017"/>
                  <a:pt x="269" y="1020"/>
                  <a:pt x="265" y="1015"/>
                </a:cubicBezTo>
                <a:cubicBezTo>
                  <a:pt x="256" y="1023"/>
                  <a:pt x="242" y="1026"/>
                  <a:pt x="234" y="1036"/>
                </a:cubicBezTo>
                <a:cubicBezTo>
                  <a:pt x="240" y="1036"/>
                  <a:pt x="237" y="1041"/>
                  <a:pt x="240" y="1043"/>
                </a:cubicBezTo>
                <a:cubicBezTo>
                  <a:pt x="243" y="1041"/>
                  <a:pt x="246" y="1040"/>
                  <a:pt x="251" y="1039"/>
                </a:cubicBezTo>
                <a:cubicBezTo>
                  <a:pt x="251" y="1042"/>
                  <a:pt x="247" y="1041"/>
                  <a:pt x="248" y="1044"/>
                </a:cubicBezTo>
                <a:cubicBezTo>
                  <a:pt x="258" y="1041"/>
                  <a:pt x="273" y="1045"/>
                  <a:pt x="280" y="1034"/>
                </a:cubicBezTo>
                <a:cubicBezTo>
                  <a:pt x="277" y="1034"/>
                  <a:pt x="276" y="1034"/>
                  <a:pt x="276" y="1031"/>
                </a:cubicBezTo>
                <a:cubicBezTo>
                  <a:pt x="278" y="1023"/>
                  <a:pt x="285" y="1020"/>
                  <a:pt x="290" y="1015"/>
                </a:cubicBezTo>
                <a:cubicBezTo>
                  <a:pt x="296" y="1015"/>
                  <a:pt x="304" y="1015"/>
                  <a:pt x="311" y="1015"/>
                </a:cubicBezTo>
                <a:cubicBezTo>
                  <a:pt x="314" y="1006"/>
                  <a:pt x="323" y="1003"/>
                  <a:pt x="327" y="995"/>
                </a:cubicBezTo>
                <a:cubicBezTo>
                  <a:pt x="326" y="991"/>
                  <a:pt x="327" y="989"/>
                  <a:pt x="328" y="986"/>
                </a:cubicBezTo>
                <a:cubicBezTo>
                  <a:pt x="326" y="985"/>
                  <a:pt x="326" y="982"/>
                  <a:pt x="325" y="980"/>
                </a:cubicBezTo>
                <a:cubicBezTo>
                  <a:pt x="328" y="973"/>
                  <a:pt x="341" y="971"/>
                  <a:pt x="338" y="985"/>
                </a:cubicBezTo>
                <a:cubicBezTo>
                  <a:pt x="342" y="986"/>
                  <a:pt x="345" y="990"/>
                  <a:pt x="349" y="992"/>
                </a:cubicBezTo>
                <a:cubicBezTo>
                  <a:pt x="350" y="996"/>
                  <a:pt x="347" y="996"/>
                  <a:pt x="347" y="999"/>
                </a:cubicBezTo>
                <a:cubicBezTo>
                  <a:pt x="349" y="999"/>
                  <a:pt x="351" y="1003"/>
                  <a:pt x="349" y="1005"/>
                </a:cubicBezTo>
                <a:cubicBezTo>
                  <a:pt x="356" y="1006"/>
                  <a:pt x="363" y="1007"/>
                  <a:pt x="364" y="1011"/>
                </a:cubicBezTo>
                <a:cubicBezTo>
                  <a:pt x="369" y="1008"/>
                  <a:pt x="375" y="1011"/>
                  <a:pt x="378" y="1015"/>
                </a:cubicBezTo>
                <a:cubicBezTo>
                  <a:pt x="378" y="1017"/>
                  <a:pt x="375" y="1016"/>
                  <a:pt x="376" y="1018"/>
                </a:cubicBezTo>
                <a:cubicBezTo>
                  <a:pt x="379" y="1019"/>
                  <a:pt x="380" y="1016"/>
                  <a:pt x="381" y="1019"/>
                </a:cubicBezTo>
                <a:cubicBezTo>
                  <a:pt x="381" y="1021"/>
                  <a:pt x="378" y="1020"/>
                  <a:pt x="378" y="1022"/>
                </a:cubicBezTo>
                <a:cubicBezTo>
                  <a:pt x="382" y="1022"/>
                  <a:pt x="383" y="1020"/>
                  <a:pt x="387" y="1020"/>
                </a:cubicBezTo>
                <a:cubicBezTo>
                  <a:pt x="389" y="1023"/>
                  <a:pt x="388" y="1024"/>
                  <a:pt x="390" y="1027"/>
                </a:cubicBezTo>
                <a:cubicBezTo>
                  <a:pt x="394" y="1025"/>
                  <a:pt x="396" y="1030"/>
                  <a:pt x="398" y="1033"/>
                </a:cubicBezTo>
                <a:cubicBezTo>
                  <a:pt x="385" y="1041"/>
                  <a:pt x="383" y="1053"/>
                  <a:pt x="378" y="1067"/>
                </a:cubicBezTo>
                <a:cubicBezTo>
                  <a:pt x="387" y="1070"/>
                  <a:pt x="401" y="1068"/>
                  <a:pt x="402" y="1080"/>
                </a:cubicBezTo>
                <a:cubicBezTo>
                  <a:pt x="407" y="1084"/>
                  <a:pt x="411" y="1089"/>
                  <a:pt x="417" y="1092"/>
                </a:cubicBezTo>
                <a:cubicBezTo>
                  <a:pt x="415" y="1096"/>
                  <a:pt x="418" y="1100"/>
                  <a:pt x="416" y="1103"/>
                </a:cubicBezTo>
                <a:cubicBezTo>
                  <a:pt x="420" y="1104"/>
                  <a:pt x="424" y="1105"/>
                  <a:pt x="428" y="1106"/>
                </a:cubicBezTo>
                <a:cubicBezTo>
                  <a:pt x="433" y="1104"/>
                  <a:pt x="435" y="1099"/>
                  <a:pt x="440" y="1096"/>
                </a:cubicBezTo>
                <a:cubicBezTo>
                  <a:pt x="451" y="1082"/>
                  <a:pt x="471" y="1076"/>
                  <a:pt x="486" y="1066"/>
                </a:cubicBezTo>
                <a:cubicBezTo>
                  <a:pt x="493" y="1070"/>
                  <a:pt x="499" y="1058"/>
                  <a:pt x="504" y="1054"/>
                </a:cubicBezTo>
                <a:cubicBezTo>
                  <a:pt x="507" y="1054"/>
                  <a:pt x="508" y="1057"/>
                  <a:pt x="512" y="1056"/>
                </a:cubicBezTo>
                <a:cubicBezTo>
                  <a:pt x="512" y="1049"/>
                  <a:pt x="522" y="1050"/>
                  <a:pt x="524" y="1051"/>
                </a:cubicBezTo>
                <a:cubicBezTo>
                  <a:pt x="520" y="1049"/>
                  <a:pt x="527" y="1043"/>
                  <a:pt x="530" y="1042"/>
                </a:cubicBezTo>
                <a:cubicBezTo>
                  <a:pt x="530" y="1048"/>
                  <a:pt x="540" y="1051"/>
                  <a:pt x="541" y="1059"/>
                </a:cubicBezTo>
                <a:cubicBezTo>
                  <a:pt x="538" y="1058"/>
                  <a:pt x="537" y="1062"/>
                  <a:pt x="533" y="1059"/>
                </a:cubicBezTo>
                <a:cubicBezTo>
                  <a:pt x="532" y="1065"/>
                  <a:pt x="533" y="1067"/>
                  <a:pt x="533" y="1073"/>
                </a:cubicBezTo>
                <a:cubicBezTo>
                  <a:pt x="537" y="1073"/>
                  <a:pt x="537" y="1078"/>
                  <a:pt x="541" y="1078"/>
                </a:cubicBezTo>
                <a:cubicBezTo>
                  <a:pt x="542" y="1074"/>
                  <a:pt x="540" y="1072"/>
                  <a:pt x="545" y="1072"/>
                </a:cubicBezTo>
                <a:cubicBezTo>
                  <a:pt x="545" y="1075"/>
                  <a:pt x="540" y="1077"/>
                  <a:pt x="545" y="1077"/>
                </a:cubicBezTo>
                <a:cubicBezTo>
                  <a:pt x="547" y="1078"/>
                  <a:pt x="544" y="1073"/>
                  <a:pt x="546" y="1073"/>
                </a:cubicBezTo>
                <a:cubicBezTo>
                  <a:pt x="549" y="1074"/>
                  <a:pt x="553" y="1074"/>
                  <a:pt x="553" y="1078"/>
                </a:cubicBezTo>
                <a:cubicBezTo>
                  <a:pt x="551" y="1078"/>
                  <a:pt x="551" y="1076"/>
                  <a:pt x="548" y="1077"/>
                </a:cubicBezTo>
                <a:cubicBezTo>
                  <a:pt x="548" y="1081"/>
                  <a:pt x="548" y="1085"/>
                  <a:pt x="545" y="1085"/>
                </a:cubicBezTo>
                <a:cubicBezTo>
                  <a:pt x="546" y="1080"/>
                  <a:pt x="541" y="1086"/>
                  <a:pt x="541" y="1082"/>
                </a:cubicBezTo>
                <a:cubicBezTo>
                  <a:pt x="542" y="1080"/>
                  <a:pt x="544" y="1079"/>
                  <a:pt x="541" y="1078"/>
                </a:cubicBezTo>
                <a:cubicBezTo>
                  <a:pt x="539" y="1079"/>
                  <a:pt x="541" y="1082"/>
                  <a:pt x="538" y="1082"/>
                </a:cubicBezTo>
                <a:cubicBezTo>
                  <a:pt x="541" y="1079"/>
                  <a:pt x="533" y="1082"/>
                  <a:pt x="532" y="1078"/>
                </a:cubicBezTo>
                <a:cubicBezTo>
                  <a:pt x="531" y="1080"/>
                  <a:pt x="530" y="1082"/>
                  <a:pt x="529" y="1085"/>
                </a:cubicBezTo>
                <a:cubicBezTo>
                  <a:pt x="533" y="1085"/>
                  <a:pt x="536" y="1088"/>
                  <a:pt x="533" y="1090"/>
                </a:cubicBezTo>
                <a:cubicBezTo>
                  <a:pt x="534" y="1091"/>
                  <a:pt x="538" y="1089"/>
                  <a:pt x="538" y="1091"/>
                </a:cubicBezTo>
                <a:cubicBezTo>
                  <a:pt x="529" y="1095"/>
                  <a:pt x="513" y="1093"/>
                  <a:pt x="508" y="1101"/>
                </a:cubicBezTo>
                <a:cubicBezTo>
                  <a:pt x="518" y="1101"/>
                  <a:pt x="530" y="1093"/>
                  <a:pt x="539" y="1097"/>
                </a:cubicBezTo>
                <a:cubicBezTo>
                  <a:pt x="538" y="1103"/>
                  <a:pt x="532" y="1097"/>
                  <a:pt x="531" y="1101"/>
                </a:cubicBezTo>
                <a:cubicBezTo>
                  <a:pt x="533" y="1104"/>
                  <a:pt x="541" y="1101"/>
                  <a:pt x="541" y="1106"/>
                </a:cubicBezTo>
                <a:cubicBezTo>
                  <a:pt x="541" y="1108"/>
                  <a:pt x="537" y="1107"/>
                  <a:pt x="537" y="1110"/>
                </a:cubicBezTo>
                <a:cubicBezTo>
                  <a:pt x="544" y="1109"/>
                  <a:pt x="552" y="1104"/>
                  <a:pt x="552" y="1098"/>
                </a:cubicBezTo>
                <a:cubicBezTo>
                  <a:pt x="570" y="1092"/>
                  <a:pt x="580" y="1083"/>
                  <a:pt x="601" y="1083"/>
                </a:cubicBezTo>
                <a:cubicBezTo>
                  <a:pt x="608" y="1079"/>
                  <a:pt x="621" y="1083"/>
                  <a:pt x="627" y="1088"/>
                </a:cubicBezTo>
                <a:cubicBezTo>
                  <a:pt x="639" y="1088"/>
                  <a:pt x="638" y="1074"/>
                  <a:pt x="651" y="1074"/>
                </a:cubicBezTo>
                <a:cubicBezTo>
                  <a:pt x="652" y="1077"/>
                  <a:pt x="650" y="1077"/>
                  <a:pt x="650" y="1079"/>
                </a:cubicBezTo>
                <a:cubicBezTo>
                  <a:pt x="665" y="1076"/>
                  <a:pt x="677" y="1070"/>
                  <a:pt x="688" y="1064"/>
                </a:cubicBezTo>
                <a:cubicBezTo>
                  <a:pt x="694" y="1064"/>
                  <a:pt x="699" y="1063"/>
                  <a:pt x="701" y="1059"/>
                </a:cubicBezTo>
                <a:cubicBezTo>
                  <a:pt x="693" y="1057"/>
                  <a:pt x="682" y="1067"/>
                  <a:pt x="672" y="1060"/>
                </a:cubicBezTo>
                <a:cubicBezTo>
                  <a:pt x="683" y="1053"/>
                  <a:pt x="695" y="1048"/>
                  <a:pt x="710" y="1044"/>
                </a:cubicBezTo>
                <a:cubicBezTo>
                  <a:pt x="712" y="1042"/>
                  <a:pt x="712" y="1039"/>
                  <a:pt x="714" y="1038"/>
                </a:cubicBezTo>
                <a:cubicBezTo>
                  <a:pt x="722" y="1040"/>
                  <a:pt x="729" y="1035"/>
                  <a:pt x="735" y="1031"/>
                </a:cubicBezTo>
                <a:cubicBezTo>
                  <a:pt x="736" y="1035"/>
                  <a:pt x="733" y="1036"/>
                  <a:pt x="735" y="1038"/>
                </a:cubicBezTo>
                <a:cubicBezTo>
                  <a:pt x="737" y="1040"/>
                  <a:pt x="739" y="1038"/>
                  <a:pt x="742" y="1038"/>
                </a:cubicBezTo>
                <a:cubicBezTo>
                  <a:pt x="742" y="1040"/>
                  <a:pt x="740" y="1040"/>
                  <a:pt x="742" y="1041"/>
                </a:cubicBezTo>
                <a:cubicBezTo>
                  <a:pt x="755" y="1034"/>
                  <a:pt x="772" y="1031"/>
                  <a:pt x="783" y="1021"/>
                </a:cubicBezTo>
                <a:cubicBezTo>
                  <a:pt x="788" y="1020"/>
                  <a:pt x="793" y="1023"/>
                  <a:pt x="797" y="1020"/>
                </a:cubicBezTo>
                <a:cubicBezTo>
                  <a:pt x="796" y="1024"/>
                  <a:pt x="800" y="1023"/>
                  <a:pt x="800" y="1025"/>
                </a:cubicBezTo>
                <a:cubicBezTo>
                  <a:pt x="793" y="1032"/>
                  <a:pt x="780" y="1028"/>
                  <a:pt x="777" y="1040"/>
                </a:cubicBezTo>
                <a:cubicBezTo>
                  <a:pt x="753" y="1052"/>
                  <a:pt x="724" y="1060"/>
                  <a:pt x="702" y="1074"/>
                </a:cubicBezTo>
                <a:cubicBezTo>
                  <a:pt x="700" y="1074"/>
                  <a:pt x="700" y="1073"/>
                  <a:pt x="699" y="1073"/>
                </a:cubicBezTo>
                <a:cubicBezTo>
                  <a:pt x="680" y="1080"/>
                  <a:pt x="661" y="1085"/>
                  <a:pt x="645" y="1094"/>
                </a:cubicBezTo>
                <a:cubicBezTo>
                  <a:pt x="656" y="1092"/>
                  <a:pt x="665" y="1087"/>
                  <a:pt x="673" y="1087"/>
                </a:cubicBezTo>
                <a:cubicBezTo>
                  <a:pt x="671" y="1094"/>
                  <a:pt x="663" y="1097"/>
                  <a:pt x="657" y="1095"/>
                </a:cubicBezTo>
                <a:cubicBezTo>
                  <a:pt x="657" y="1096"/>
                  <a:pt x="659" y="1096"/>
                  <a:pt x="659" y="1097"/>
                </a:cubicBezTo>
                <a:cubicBezTo>
                  <a:pt x="653" y="1100"/>
                  <a:pt x="646" y="1101"/>
                  <a:pt x="641" y="1104"/>
                </a:cubicBezTo>
                <a:cubicBezTo>
                  <a:pt x="659" y="1107"/>
                  <a:pt x="666" y="1090"/>
                  <a:pt x="680" y="1097"/>
                </a:cubicBezTo>
                <a:cubicBezTo>
                  <a:pt x="680" y="1098"/>
                  <a:pt x="678" y="1101"/>
                  <a:pt x="680" y="1101"/>
                </a:cubicBezTo>
                <a:cubicBezTo>
                  <a:pt x="681" y="1099"/>
                  <a:pt x="684" y="1101"/>
                  <a:pt x="686" y="1101"/>
                </a:cubicBezTo>
                <a:cubicBezTo>
                  <a:pt x="687" y="1099"/>
                  <a:pt x="688" y="1097"/>
                  <a:pt x="688" y="1094"/>
                </a:cubicBezTo>
                <a:cubicBezTo>
                  <a:pt x="694" y="1094"/>
                  <a:pt x="695" y="1086"/>
                  <a:pt x="701" y="1088"/>
                </a:cubicBezTo>
                <a:cubicBezTo>
                  <a:pt x="701" y="1087"/>
                  <a:pt x="701" y="1086"/>
                  <a:pt x="702" y="1086"/>
                </a:cubicBezTo>
                <a:cubicBezTo>
                  <a:pt x="702" y="1086"/>
                  <a:pt x="701" y="1086"/>
                  <a:pt x="701" y="1086"/>
                </a:cubicBezTo>
                <a:cubicBezTo>
                  <a:pt x="699" y="1086"/>
                  <a:pt x="698" y="1085"/>
                  <a:pt x="698" y="1083"/>
                </a:cubicBezTo>
                <a:cubicBezTo>
                  <a:pt x="701" y="1079"/>
                  <a:pt x="706" y="1077"/>
                  <a:pt x="709" y="1072"/>
                </a:cubicBezTo>
                <a:cubicBezTo>
                  <a:pt x="736" y="1068"/>
                  <a:pt x="755" y="1051"/>
                  <a:pt x="781" y="1048"/>
                </a:cubicBezTo>
                <a:cubicBezTo>
                  <a:pt x="779" y="1054"/>
                  <a:pt x="778" y="1059"/>
                  <a:pt x="779" y="1063"/>
                </a:cubicBezTo>
                <a:cubicBezTo>
                  <a:pt x="783" y="1064"/>
                  <a:pt x="785" y="1063"/>
                  <a:pt x="788" y="1062"/>
                </a:cubicBezTo>
                <a:cubicBezTo>
                  <a:pt x="792" y="1053"/>
                  <a:pt x="802" y="1054"/>
                  <a:pt x="808" y="1050"/>
                </a:cubicBezTo>
                <a:cubicBezTo>
                  <a:pt x="806" y="1040"/>
                  <a:pt x="812" y="1048"/>
                  <a:pt x="819" y="1045"/>
                </a:cubicBezTo>
                <a:cubicBezTo>
                  <a:pt x="817" y="1036"/>
                  <a:pt x="806" y="1046"/>
                  <a:pt x="802" y="1043"/>
                </a:cubicBezTo>
                <a:cubicBezTo>
                  <a:pt x="803" y="1040"/>
                  <a:pt x="805" y="1037"/>
                  <a:pt x="802" y="1036"/>
                </a:cubicBezTo>
                <a:cubicBezTo>
                  <a:pt x="807" y="1034"/>
                  <a:pt x="811" y="1031"/>
                  <a:pt x="814" y="1027"/>
                </a:cubicBezTo>
                <a:cubicBezTo>
                  <a:pt x="813" y="1026"/>
                  <a:pt x="812" y="1026"/>
                  <a:pt x="812" y="1024"/>
                </a:cubicBezTo>
                <a:cubicBezTo>
                  <a:pt x="808" y="1025"/>
                  <a:pt x="804" y="1026"/>
                  <a:pt x="802" y="1029"/>
                </a:cubicBezTo>
                <a:cubicBezTo>
                  <a:pt x="802" y="1022"/>
                  <a:pt x="798" y="1020"/>
                  <a:pt x="797" y="1015"/>
                </a:cubicBezTo>
                <a:cubicBezTo>
                  <a:pt x="807" y="1013"/>
                  <a:pt x="818" y="1011"/>
                  <a:pt x="821" y="1002"/>
                </a:cubicBezTo>
                <a:cubicBezTo>
                  <a:pt x="815" y="1004"/>
                  <a:pt x="810" y="1007"/>
                  <a:pt x="804" y="1010"/>
                </a:cubicBezTo>
                <a:cubicBezTo>
                  <a:pt x="803" y="1010"/>
                  <a:pt x="802" y="1009"/>
                  <a:pt x="800" y="1008"/>
                </a:cubicBezTo>
                <a:cubicBezTo>
                  <a:pt x="782" y="1016"/>
                  <a:pt x="765" y="1024"/>
                  <a:pt x="748" y="1032"/>
                </a:cubicBezTo>
                <a:cubicBezTo>
                  <a:pt x="746" y="1032"/>
                  <a:pt x="745" y="1031"/>
                  <a:pt x="742" y="1030"/>
                </a:cubicBezTo>
                <a:cubicBezTo>
                  <a:pt x="743" y="1034"/>
                  <a:pt x="740" y="1035"/>
                  <a:pt x="736" y="1035"/>
                </a:cubicBezTo>
                <a:cubicBezTo>
                  <a:pt x="736" y="1031"/>
                  <a:pt x="736" y="1031"/>
                  <a:pt x="736" y="1031"/>
                </a:cubicBezTo>
                <a:cubicBezTo>
                  <a:pt x="744" y="1030"/>
                  <a:pt x="749" y="1025"/>
                  <a:pt x="756" y="1022"/>
                </a:cubicBezTo>
                <a:cubicBezTo>
                  <a:pt x="754" y="1022"/>
                  <a:pt x="757" y="1021"/>
                  <a:pt x="756" y="1018"/>
                </a:cubicBezTo>
                <a:cubicBezTo>
                  <a:pt x="752" y="1020"/>
                  <a:pt x="745" y="1022"/>
                  <a:pt x="745" y="1025"/>
                </a:cubicBezTo>
                <a:cubicBezTo>
                  <a:pt x="743" y="1019"/>
                  <a:pt x="738" y="1027"/>
                  <a:pt x="735" y="1022"/>
                </a:cubicBezTo>
                <a:cubicBezTo>
                  <a:pt x="744" y="1019"/>
                  <a:pt x="752" y="1013"/>
                  <a:pt x="762" y="1010"/>
                </a:cubicBezTo>
                <a:cubicBezTo>
                  <a:pt x="763" y="1016"/>
                  <a:pt x="773" y="1011"/>
                  <a:pt x="775" y="1015"/>
                </a:cubicBezTo>
                <a:cubicBezTo>
                  <a:pt x="780" y="1012"/>
                  <a:pt x="780" y="1006"/>
                  <a:pt x="786" y="1005"/>
                </a:cubicBezTo>
                <a:cubicBezTo>
                  <a:pt x="787" y="1007"/>
                  <a:pt x="782" y="1009"/>
                  <a:pt x="785" y="1010"/>
                </a:cubicBezTo>
                <a:cubicBezTo>
                  <a:pt x="789" y="1005"/>
                  <a:pt x="793" y="1000"/>
                  <a:pt x="801" y="999"/>
                </a:cubicBezTo>
                <a:cubicBezTo>
                  <a:pt x="800" y="1005"/>
                  <a:pt x="809" y="1000"/>
                  <a:pt x="804" y="1005"/>
                </a:cubicBezTo>
                <a:cubicBezTo>
                  <a:pt x="812" y="1004"/>
                  <a:pt x="819" y="1002"/>
                  <a:pt x="820" y="998"/>
                </a:cubicBezTo>
                <a:cubicBezTo>
                  <a:pt x="817" y="999"/>
                  <a:pt x="814" y="1000"/>
                  <a:pt x="811" y="1002"/>
                </a:cubicBezTo>
                <a:cubicBezTo>
                  <a:pt x="811" y="999"/>
                  <a:pt x="811" y="995"/>
                  <a:pt x="812" y="993"/>
                </a:cubicBezTo>
                <a:cubicBezTo>
                  <a:pt x="821" y="995"/>
                  <a:pt x="837" y="988"/>
                  <a:pt x="841" y="979"/>
                </a:cubicBezTo>
                <a:cubicBezTo>
                  <a:pt x="843" y="979"/>
                  <a:pt x="844" y="978"/>
                  <a:pt x="846" y="978"/>
                </a:cubicBezTo>
                <a:cubicBezTo>
                  <a:pt x="844" y="973"/>
                  <a:pt x="852" y="974"/>
                  <a:pt x="859" y="974"/>
                </a:cubicBezTo>
                <a:cubicBezTo>
                  <a:pt x="859" y="969"/>
                  <a:pt x="865" y="967"/>
                  <a:pt x="868" y="968"/>
                </a:cubicBezTo>
                <a:cubicBezTo>
                  <a:pt x="868" y="972"/>
                  <a:pt x="865" y="967"/>
                  <a:pt x="865" y="971"/>
                </a:cubicBezTo>
                <a:cubicBezTo>
                  <a:pt x="872" y="971"/>
                  <a:pt x="886" y="969"/>
                  <a:pt x="886" y="961"/>
                </a:cubicBezTo>
                <a:cubicBezTo>
                  <a:pt x="889" y="960"/>
                  <a:pt x="889" y="963"/>
                  <a:pt x="889" y="965"/>
                </a:cubicBezTo>
                <a:cubicBezTo>
                  <a:pt x="895" y="963"/>
                  <a:pt x="897" y="957"/>
                  <a:pt x="905" y="956"/>
                </a:cubicBezTo>
                <a:cubicBezTo>
                  <a:pt x="906" y="954"/>
                  <a:pt x="902" y="953"/>
                  <a:pt x="905" y="952"/>
                </a:cubicBezTo>
                <a:cubicBezTo>
                  <a:pt x="907" y="950"/>
                  <a:pt x="909" y="954"/>
                  <a:pt x="911" y="954"/>
                </a:cubicBezTo>
                <a:cubicBezTo>
                  <a:pt x="910" y="955"/>
                  <a:pt x="906" y="956"/>
                  <a:pt x="909" y="957"/>
                </a:cubicBezTo>
                <a:cubicBezTo>
                  <a:pt x="909" y="956"/>
                  <a:pt x="911" y="956"/>
                  <a:pt x="912" y="956"/>
                </a:cubicBezTo>
                <a:cubicBezTo>
                  <a:pt x="912" y="952"/>
                  <a:pt x="912" y="948"/>
                  <a:pt x="915" y="947"/>
                </a:cubicBezTo>
                <a:cubicBezTo>
                  <a:pt x="918" y="946"/>
                  <a:pt x="918" y="948"/>
                  <a:pt x="919" y="950"/>
                </a:cubicBezTo>
                <a:cubicBezTo>
                  <a:pt x="919" y="952"/>
                  <a:pt x="917" y="951"/>
                  <a:pt x="917" y="953"/>
                </a:cubicBezTo>
                <a:cubicBezTo>
                  <a:pt x="923" y="956"/>
                  <a:pt x="925" y="949"/>
                  <a:pt x="928" y="946"/>
                </a:cubicBezTo>
                <a:cubicBezTo>
                  <a:pt x="935" y="945"/>
                  <a:pt x="939" y="939"/>
                  <a:pt x="944" y="935"/>
                </a:cubicBezTo>
                <a:cubicBezTo>
                  <a:pt x="949" y="936"/>
                  <a:pt x="952" y="933"/>
                  <a:pt x="957" y="937"/>
                </a:cubicBezTo>
                <a:cubicBezTo>
                  <a:pt x="958" y="934"/>
                  <a:pt x="955" y="934"/>
                  <a:pt x="956" y="931"/>
                </a:cubicBezTo>
                <a:cubicBezTo>
                  <a:pt x="960" y="930"/>
                  <a:pt x="961" y="927"/>
                  <a:pt x="965" y="926"/>
                </a:cubicBezTo>
                <a:cubicBezTo>
                  <a:pt x="968" y="925"/>
                  <a:pt x="969" y="931"/>
                  <a:pt x="972" y="927"/>
                </a:cubicBezTo>
                <a:cubicBezTo>
                  <a:pt x="967" y="917"/>
                  <a:pt x="982" y="912"/>
                  <a:pt x="983" y="902"/>
                </a:cubicBezTo>
                <a:cubicBezTo>
                  <a:pt x="987" y="901"/>
                  <a:pt x="988" y="905"/>
                  <a:pt x="990" y="906"/>
                </a:cubicBezTo>
                <a:cubicBezTo>
                  <a:pt x="990" y="907"/>
                  <a:pt x="988" y="908"/>
                  <a:pt x="988" y="909"/>
                </a:cubicBezTo>
                <a:cubicBezTo>
                  <a:pt x="992" y="911"/>
                  <a:pt x="996" y="911"/>
                  <a:pt x="1000" y="909"/>
                </a:cubicBezTo>
                <a:cubicBezTo>
                  <a:pt x="1000" y="911"/>
                  <a:pt x="997" y="910"/>
                  <a:pt x="996" y="912"/>
                </a:cubicBezTo>
                <a:cubicBezTo>
                  <a:pt x="998" y="912"/>
                  <a:pt x="1000" y="912"/>
                  <a:pt x="1001" y="913"/>
                </a:cubicBezTo>
                <a:cubicBezTo>
                  <a:pt x="1001" y="917"/>
                  <a:pt x="997" y="918"/>
                  <a:pt x="999" y="920"/>
                </a:cubicBezTo>
                <a:cubicBezTo>
                  <a:pt x="1005" y="919"/>
                  <a:pt x="1009" y="915"/>
                  <a:pt x="1008" y="910"/>
                </a:cubicBezTo>
                <a:cubicBezTo>
                  <a:pt x="1004" y="911"/>
                  <a:pt x="1001" y="910"/>
                  <a:pt x="1000" y="906"/>
                </a:cubicBezTo>
                <a:cubicBezTo>
                  <a:pt x="1004" y="905"/>
                  <a:pt x="1004" y="900"/>
                  <a:pt x="1010" y="900"/>
                </a:cubicBezTo>
                <a:cubicBezTo>
                  <a:pt x="1009" y="897"/>
                  <a:pt x="1012" y="897"/>
                  <a:pt x="1012" y="894"/>
                </a:cubicBezTo>
                <a:cubicBezTo>
                  <a:pt x="1009" y="892"/>
                  <a:pt x="1010" y="888"/>
                  <a:pt x="1010" y="884"/>
                </a:cubicBezTo>
                <a:cubicBezTo>
                  <a:pt x="1019" y="883"/>
                  <a:pt x="1022" y="866"/>
                  <a:pt x="1034" y="868"/>
                </a:cubicBezTo>
                <a:cubicBezTo>
                  <a:pt x="1035" y="874"/>
                  <a:pt x="1029" y="874"/>
                  <a:pt x="1027" y="877"/>
                </a:cubicBezTo>
                <a:cubicBezTo>
                  <a:pt x="1027" y="881"/>
                  <a:pt x="1031" y="881"/>
                  <a:pt x="1030" y="885"/>
                </a:cubicBezTo>
                <a:cubicBezTo>
                  <a:pt x="1029" y="885"/>
                  <a:pt x="1026" y="884"/>
                  <a:pt x="1027" y="887"/>
                </a:cubicBezTo>
                <a:cubicBezTo>
                  <a:pt x="1031" y="887"/>
                  <a:pt x="1028" y="890"/>
                  <a:pt x="1031" y="893"/>
                </a:cubicBezTo>
                <a:cubicBezTo>
                  <a:pt x="1028" y="892"/>
                  <a:pt x="1027" y="894"/>
                  <a:pt x="1027" y="896"/>
                </a:cubicBezTo>
                <a:cubicBezTo>
                  <a:pt x="1032" y="895"/>
                  <a:pt x="1034" y="900"/>
                  <a:pt x="1034" y="901"/>
                </a:cubicBezTo>
                <a:cubicBezTo>
                  <a:pt x="1034" y="899"/>
                  <a:pt x="1037" y="899"/>
                  <a:pt x="1039" y="899"/>
                </a:cubicBezTo>
                <a:cubicBezTo>
                  <a:pt x="1040" y="902"/>
                  <a:pt x="1037" y="904"/>
                  <a:pt x="1039" y="906"/>
                </a:cubicBezTo>
                <a:cubicBezTo>
                  <a:pt x="1040" y="904"/>
                  <a:pt x="1040" y="902"/>
                  <a:pt x="1041" y="901"/>
                </a:cubicBezTo>
                <a:cubicBezTo>
                  <a:pt x="1041" y="903"/>
                  <a:pt x="1044" y="902"/>
                  <a:pt x="1044" y="903"/>
                </a:cubicBezTo>
                <a:cubicBezTo>
                  <a:pt x="1042" y="908"/>
                  <a:pt x="1042" y="904"/>
                  <a:pt x="1041" y="909"/>
                </a:cubicBezTo>
                <a:cubicBezTo>
                  <a:pt x="1044" y="909"/>
                  <a:pt x="1047" y="912"/>
                  <a:pt x="1050" y="910"/>
                </a:cubicBezTo>
                <a:cubicBezTo>
                  <a:pt x="1049" y="909"/>
                  <a:pt x="1049" y="908"/>
                  <a:pt x="1048" y="906"/>
                </a:cubicBezTo>
                <a:cubicBezTo>
                  <a:pt x="1051" y="903"/>
                  <a:pt x="1052" y="903"/>
                  <a:pt x="1056" y="905"/>
                </a:cubicBezTo>
                <a:cubicBezTo>
                  <a:pt x="1056" y="903"/>
                  <a:pt x="1054" y="902"/>
                  <a:pt x="1055" y="900"/>
                </a:cubicBezTo>
                <a:cubicBezTo>
                  <a:pt x="1050" y="897"/>
                  <a:pt x="1049" y="903"/>
                  <a:pt x="1046" y="904"/>
                </a:cubicBezTo>
                <a:cubicBezTo>
                  <a:pt x="1045" y="900"/>
                  <a:pt x="1044" y="897"/>
                  <a:pt x="1044" y="894"/>
                </a:cubicBezTo>
                <a:cubicBezTo>
                  <a:pt x="1044" y="896"/>
                  <a:pt x="1040" y="895"/>
                  <a:pt x="1040" y="893"/>
                </a:cubicBezTo>
                <a:cubicBezTo>
                  <a:pt x="1046" y="891"/>
                  <a:pt x="1047" y="887"/>
                  <a:pt x="1047" y="881"/>
                </a:cubicBezTo>
                <a:cubicBezTo>
                  <a:pt x="1041" y="883"/>
                  <a:pt x="1042" y="892"/>
                  <a:pt x="1035" y="893"/>
                </a:cubicBezTo>
                <a:cubicBezTo>
                  <a:pt x="1033" y="887"/>
                  <a:pt x="1030" y="884"/>
                  <a:pt x="1034" y="880"/>
                </a:cubicBezTo>
                <a:cubicBezTo>
                  <a:pt x="1035" y="880"/>
                  <a:pt x="1036" y="880"/>
                  <a:pt x="1037" y="879"/>
                </a:cubicBezTo>
                <a:cubicBezTo>
                  <a:pt x="1037" y="881"/>
                  <a:pt x="1037" y="883"/>
                  <a:pt x="1038" y="884"/>
                </a:cubicBezTo>
                <a:cubicBezTo>
                  <a:pt x="1039" y="881"/>
                  <a:pt x="1039" y="879"/>
                  <a:pt x="1038" y="876"/>
                </a:cubicBezTo>
                <a:cubicBezTo>
                  <a:pt x="1041" y="879"/>
                  <a:pt x="1042" y="872"/>
                  <a:pt x="1047" y="873"/>
                </a:cubicBezTo>
                <a:cubicBezTo>
                  <a:pt x="1047" y="871"/>
                  <a:pt x="1046" y="871"/>
                  <a:pt x="1046" y="869"/>
                </a:cubicBezTo>
                <a:cubicBezTo>
                  <a:pt x="1055" y="861"/>
                  <a:pt x="1064" y="856"/>
                  <a:pt x="1076" y="855"/>
                </a:cubicBezTo>
                <a:cubicBezTo>
                  <a:pt x="1072" y="852"/>
                  <a:pt x="1078" y="849"/>
                  <a:pt x="1077" y="848"/>
                </a:cubicBezTo>
                <a:cubicBezTo>
                  <a:pt x="1076" y="851"/>
                  <a:pt x="1071" y="846"/>
                  <a:pt x="1071" y="848"/>
                </a:cubicBezTo>
                <a:cubicBezTo>
                  <a:pt x="1074" y="851"/>
                  <a:pt x="1067" y="856"/>
                  <a:pt x="1065" y="855"/>
                </a:cubicBezTo>
                <a:cubicBezTo>
                  <a:pt x="1066" y="849"/>
                  <a:pt x="1073" y="845"/>
                  <a:pt x="1072" y="841"/>
                </a:cubicBezTo>
                <a:cubicBezTo>
                  <a:pt x="1071" y="840"/>
                  <a:pt x="1067" y="842"/>
                  <a:pt x="1066" y="838"/>
                </a:cubicBezTo>
                <a:cubicBezTo>
                  <a:pt x="1065" y="840"/>
                  <a:pt x="1065" y="842"/>
                  <a:pt x="1062" y="842"/>
                </a:cubicBezTo>
                <a:cubicBezTo>
                  <a:pt x="1062" y="839"/>
                  <a:pt x="1060" y="838"/>
                  <a:pt x="1059" y="835"/>
                </a:cubicBezTo>
                <a:cubicBezTo>
                  <a:pt x="1064" y="833"/>
                  <a:pt x="1074" y="826"/>
                  <a:pt x="1077" y="832"/>
                </a:cubicBezTo>
                <a:cubicBezTo>
                  <a:pt x="1077" y="834"/>
                  <a:pt x="1073" y="837"/>
                  <a:pt x="1076" y="839"/>
                </a:cubicBezTo>
                <a:cubicBezTo>
                  <a:pt x="1076" y="838"/>
                  <a:pt x="1077" y="837"/>
                  <a:pt x="1078" y="836"/>
                </a:cubicBezTo>
                <a:cubicBezTo>
                  <a:pt x="1081" y="838"/>
                  <a:pt x="1076" y="840"/>
                  <a:pt x="1078" y="841"/>
                </a:cubicBezTo>
                <a:cubicBezTo>
                  <a:pt x="1081" y="839"/>
                  <a:pt x="1081" y="833"/>
                  <a:pt x="1085" y="832"/>
                </a:cubicBezTo>
                <a:cubicBezTo>
                  <a:pt x="1083" y="827"/>
                  <a:pt x="1086" y="824"/>
                  <a:pt x="1091" y="824"/>
                </a:cubicBezTo>
                <a:cubicBezTo>
                  <a:pt x="1091" y="825"/>
                  <a:pt x="1091" y="825"/>
                  <a:pt x="1092" y="826"/>
                </a:cubicBezTo>
                <a:cubicBezTo>
                  <a:pt x="1092" y="829"/>
                  <a:pt x="1089" y="828"/>
                  <a:pt x="1090" y="831"/>
                </a:cubicBezTo>
                <a:cubicBezTo>
                  <a:pt x="1092" y="832"/>
                  <a:pt x="1092" y="830"/>
                  <a:pt x="1093" y="833"/>
                </a:cubicBezTo>
                <a:cubicBezTo>
                  <a:pt x="1097" y="831"/>
                  <a:pt x="1092" y="828"/>
                  <a:pt x="1096" y="827"/>
                </a:cubicBezTo>
                <a:cubicBezTo>
                  <a:pt x="1097" y="830"/>
                  <a:pt x="1101" y="832"/>
                  <a:pt x="1103" y="835"/>
                </a:cubicBezTo>
                <a:cubicBezTo>
                  <a:pt x="1106" y="830"/>
                  <a:pt x="1118" y="829"/>
                  <a:pt x="1116" y="823"/>
                </a:cubicBezTo>
                <a:cubicBezTo>
                  <a:pt x="1113" y="826"/>
                  <a:pt x="1111" y="819"/>
                  <a:pt x="1108" y="818"/>
                </a:cubicBezTo>
                <a:cubicBezTo>
                  <a:pt x="1111" y="815"/>
                  <a:pt x="1112" y="820"/>
                  <a:pt x="1114" y="821"/>
                </a:cubicBezTo>
                <a:cubicBezTo>
                  <a:pt x="1116" y="816"/>
                  <a:pt x="1119" y="811"/>
                  <a:pt x="1126" y="809"/>
                </a:cubicBezTo>
                <a:cubicBezTo>
                  <a:pt x="1128" y="815"/>
                  <a:pt x="1129" y="817"/>
                  <a:pt x="1133" y="816"/>
                </a:cubicBezTo>
                <a:cubicBezTo>
                  <a:pt x="1132" y="818"/>
                  <a:pt x="1128" y="820"/>
                  <a:pt x="1130" y="822"/>
                </a:cubicBezTo>
                <a:cubicBezTo>
                  <a:pt x="1134" y="820"/>
                  <a:pt x="1137" y="818"/>
                  <a:pt x="1142" y="820"/>
                </a:cubicBezTo>
                <a:cubicBezTo>
                  <a:pt x="1142" y="821"/>
                  <a:pt x="1140" y="822"/>
                  <a:pt x="1140" y="824"/>
                </a:cubicBezTo>
                <a:cubicBezTo>
                  <a:pt x="1144" y="824"/>
                  <a:pt x="1145" y="821"/>
                  <a:pt x="1148" y="821"/>
                </a:cubicBezTo>
                <a:cubicBezTo>
                  <a:pt x="1149" y="825"/>
                  <a:pt x="1145" y="824"/>
                  <a:pt x="1146" y="828"/>
                </a:cubicBezTo>
                <a:cubicBezTo>
                  <a:pt x="1147" y="831"/>
                  <a:pt x="1150" y="831"/>
                  <a:pt x="1150" y="835"/>
                </a:cubicBezTo>
                <a:cubicBezTo>
                  <a:pt x="1146" y="835"/>
                  <a:pt x="1148" y="837"/>
                  <a:pt x="1147" y="840"/>
                </a:cubicBezTo>
                <a:cubicBezTo>
                  <a:pt x="1145" y="836"/>
                  <a:pt x="1143" y="843"/>
                  <a:pt x="1140" y="840"/>
                </a:cubicBezTo>
                <a:cubicBezTo>
                  <a:pt x="1140" y="844"/>
                  <a:pt x="1139" y="847"/>
                  <a:pt x="1136" y="848"/>
                </a:cubicBezTo>
                <a:cubicBezTo>
                  <a:pt x="1137" y="843"/>
                  <a:pt x="1132" y="849"/>
                  <a:pt x="1135" y="847"/>
                </a:cubicBezTo>
                <a:cubicBezTo>
                  <a:pt x="1138" y="851"/>
                  <a:pt x="1128" y="850"/>
                  <a:pt x="1127" y="850"/>
                </a:cubicBezTo>
                <a:cubicBezTo>
                  <a:pt x="1128" y="853"/>
                  <a:pt x="1133" y="853"/>
                  <a:pt x="1134" y="853"/>
                </a:cubicBezTo>
                <a:cubicBezTo>
                  <a:pt x="1136" y="859"/>
                  <a:pt x="1129" y="859"/>
                  <a:pt x="1130" y="860"/>
                </a:cubicBezTo>
                <a:cubicBezTo>
                  <a:pt x="1133" y="860"/>
                  <a:pt x="1134" y="859"/>
                  <a:pt x="1135" y="858"/>
                </a:cubicBezTo>
                <a:cubicBezTo>
                  <a:pt x="1135" y="859"/>
                  <a:pt x="1137" y="863"/>
                  <a:pt x="1137" y="860"/>
                </a:cubicBezTo>
                <a:cubicBezTo>
                  <a:pt x="1140" y="856"/>
                  <a:pt x="1147" y="849"/>
                  <a:pt x="1154" y="846"/>
                </a:cubicBezTo>
                <a:cubicBezTo>
                  <a:pt x="1154" y="851"/>
                  <a:pt x="1154" y="851"/>
                  <a:pt x="1154" y="851"/>
                </a:cubicBezTo>
                <a:cubicBezTo>
                  <a:pt x="1150" y="851"/>
                  <a:pt x="1151" y="855"/>
                  <a:pt x="1148" y="856"/>
                </a:cubicBezTo>
                <a:cubicBezTo>
                  <a:pt x="1149" y="859"/>
                  <a:pt x="1152" y="859"/>
                  <a:pt x="1151" y="864"/>
                </a:cubicBezTo>
                <a:cubicBezTo>
                  <a:pt x="1149" y="864"/>
                  <a:pt x="1149" y="866"/>
                  <a:pt x="1147" y="865"/>
                </a:cubicBezTo>
                <a:cubicBezTo>
                  <a:pt x="1147" y="863"/>
                  <a:pt x="1146" y="862"/>
                  <a:pt x="1145" y="861"/>
                </a:cubicBezTo>
                <a:cubicBezTo>
                  <a:pt x="1143" y="866"/>
                  <a:pt x="1145" y="867"/>
                  <a:pt x="1145" y="872"/>
                </a:cubicBezTo>
                <a:cubicBezTo>
                  <a:pt x="1139" y="876"/>
                  <a:pt x="1131" y="878"/>
                  <a:pt x="1127" y="885"/>
                </a:cubicBezTo>
                <a:cubicBezTo>
                  <a:pt x="1129" y="885"/>
                  <a:pt x="1133" y="884"/>
                  <a:pt x="1134" y="888"/>
                </a:cubicBezTo>
                <a:cubicBezTo>
                  <a:pt x="1132" y="891"/>
                  <a:pt x="1128" y="892"/>
                  <a:pt x="1130" y="896"/>
                </a:cubicBezTo>
                <a:cubicBezTo>
                  <a:pt x="1135" y="892"/>
                  <a:pt x="1143" y="891"/>
                  <a:pt x="1139" y="881"/>
                </a:cubicBezTo>
                <a:cubicBezTo>
                  <a:pt x="1142" y="876"/>
                  <a:pt x="1151" y="870"/>
                  <a:pt x="1155" y="875"/>
                </a:cubicBezTo>
                <a:cubicBezTo>
                  <a:pt x="1153" y="877"/>
                  <a:pt x="1149" y="877"/>
                  <a:pt x="1149" y="881"/>
                </a:cubicBezTo>
                <a:cubicBezTo>
                  <a:pt x="1153" y="881"/>
                  <a:pt x="1155" y="878"/>
                  <a:pt x="1158" y="880"/>
                </a:cubicBezTo>
                <a:cubicBezTo>
                  <a:pt x="1161" y="874"/>
                  <a:pt x="1169" y="873"/>
                  <a:pt x="1172" y="868"/>
                </a:cubicBezTo>
                <a:cubicBezTo>
                  <a:pt x="1175" y="869"/>
                  <a:pt x="1176" y="867"/>
                  <a:pt x="1178" y="867"/>
                </a:cubicBezTo>
                <a:cubicBezTo>
                  <a:pt x="1177" y="862"/>
                  <a:pt x="1182" y="863"/>
                  <a:pt x="1185" y="862"/>
                </a:cubicBezTo>
                <a:cubicBezTo>
                  <a:pt x="1185" y="864"/>
                  <a:pt x="1185" y="865"/>
                  <a:pt x="1186" y="866"/>
                </a:cubicBezTo>
                <a:cubicBezTo>
                  <a:pt x="1192" y="864"/>
                  <a:pt x="1192" y="856"/>
                  <a:pt x="1199" y="854"/>
                </a:cubicBezTo>
                <a:cubicBezTo>
                  <a:pt x="1201" y="855"/>
                  <a:pt x="1198" y="857"/>
                  <a:pt x="1200" y="858"/>
                </a:cubicBezTo>
                <a:cubicBezTo>
                  <a:pt x="1200" y="856"/>
                  <a:pt x="1201" y="856"/>
                  <a:pt x="1203" y="856"/>
                </a:cubicBezTo>
                <a:cubicBezTo>
                  <a:pt x="1204" y="859"/>
                  <a:pt x="1203" y="860"/>
                  <a:pt x="1202" y="862"/>
                </a:cubicBezTo>
                <a:cubicBezTo>
                  <a:pt x="1203" y="864"/>
                  <a:pt x="1208" y="862"/>
                  <a:pt x="1209" y="864"/>
                </a:cubicBezTo>
                <a:cubicBezTo>
                  <a:pt x="1204" y="874"/>
                  <a:pt x="1195" y="881"/>
                  <a:pt x="1190" y="890"/>
                </a:cubicBezTo>
                <a:cubicBezTo>
                  <a:pt x="1198" y="890"/>
                  <a:pt x="1205" y="877"/>
                  <a:pt x="1211" y="884"/>
                </a:cubicBezTo>
                <a:cubicBezTo>
                  <a:pt x="1211" y="880"/>
                  <a:pt x="1214" y="882"/>
                  <a:pt x="1215" y="881"/>
                </a:cubicBezTo>
                <a:cubicBezTo>
                  <a:pt x="1221" y="876"/>
                  <a:pt x="1223" y="865"/>
                  <a:pt x="1234" y="865"/>
                </a:cubicBezTo>
                <a:cubicBezTo>
                  <a:pt x="1234" y="868"/>
                  <a:pt x="1234" y="868"/>
                  <a:pt x="1234" y="868"/>
                </a:cubicBezTo>
                <a:cubicBezTo>
                  <a:pt x="1238" y="867"/>
                  <a:pt x="1242" y="860"/>
                  <a:pt x="1240" y="857"/>
                </a:cubicBezTo>
                <a:cubicBezTo>
                  <a:pt x="1230" y="856"/>
                  <a:pt x="1225" y="861"/>
                  <a:pt x="1218" y="865"/>
                </a:cubicBezTo>
                <a:cubicBezTo>
                  <a:pt x="1216" y="865"/>
                  <a:pt x="1217" y="862"/>
                  <a:pt x="1215" y="862"/>
                </a:cubicBezTo>
                <a:cubicBezTo>
                  <a:pt x="1214" y="865"/>
                  <a:pt x="1212" y="864"/>
                  <a:pt x="1210" y="863"/>
                </a:cubicBezTo>
                <a:cubicBezTo>
                  <a:pt x="1212" y="856"/>
                  <a:pt x="1224" y="854"/>
                  <a:pt x="1225" y="848"/>
                </a:cubicBezTo>
                <a:cubicBezTo>
                  <a:pt x="1220" y="851"/>
                  <a:pt x="1211" y="853"/>
                  <a:pt x="1204" y="857"/>
                </a:cubicBezTo>
                <a:cubicBezTo>
                  <a:pt x="1204" y="851"/>
                  <a:pt x="1209" y="850"/>
                  <a:pt x="1210" y="846"/>
                </a:cubicBezTo>
                <a:cubicBezTo>
                  <a:pt x="1207" y="845"/>
                  <a:pt x="1206" y="847"/>
                  <a:pt x="1204" y="847"/>
                </a:cubicBezTo>
                <a:cubicBezTo>
                  <a:pt x="1208" y="841"/>
                  <a:pt x="1215" y="842"/>
                  <a:pt x="1220" y="836"/>
                </a:cubicBezTo>
                <a:cubicBezTo>
                  <a:pt x="1217" y="833"/>
                  <a:pt x="1223" y="831"/>
                  <a:pt x="1224" y="829"/>
                </a:cubicBezTo>
                <a:cubicBezTo>
                  <a:pt x="1225" y="826"/>
                  <a:pt x="1223" y="825"/>
                  <a:pt x="1223" y="823"/>
                </a:cubicBezTo>
                <a:cubicBezTo>
                  <a:pt x="1225" y="822"/>
                  <a:pt x="1228" y="820"/>
                  <a:pt x="1231" y="819"/>
                </a:cubicBezTo>
                <a:cubicBezTo>
                  <a:pt x="1231" y="816"/>
                  <a:pt x="1230" y="812"/>
                  <a:pt x="1233" y="812"/>
                </a:cubicBezTo>
                <a:cubicBezTo>
                  <a:pt x="1235" y="812"/>
                  <a:pt x="1235" y="814"/>
                  <a:pt x="1238" y="813"/>
                </a:cubicBezTo>
                <a:cubicBezTo>
                  <a:pt x="1238" y="809"/>
                  <a:pt x="1245" y="808"/>
                  <a:pt x="1244" y="806"/>
                </a:cubicBezTo>
                <a:cubicBezTo>
                  <a:pt x="1241" y="808"/>
                  <a:pt x="1236" y="805"/>
                  <a:pt x="1240" y="803"/>
                </a:cubicBezTo>
                <a:cubicBezTo>
                  <a:pt x="1232" y="805"/>
                  <a:pt x="1232" y="816"/>
                  <a:pt x="1221" y="815"/>
                </a:cubicBezTo>
                <a:cubicBezTo>
                  <a:pt x="1221" y="814"/>
                  <a:pt x="1222" y="814"/>
                  <a:pt x="1222" y="812"/>
                </a:cubicBezTo>
                <a:cubicBezTo>
                  <a:pt x="1217" y="815"/>
                  <a:pt x="1211" y="816"/>
                  <a:pt x="1206" y="816"/>
                </a:cubicBezTo>
                <a:cubicBezTo>
                  <a:pt x="1205" y="819"/>
                  <a:pt x="1207" y="819"/>
                  <a:pt x="1208" y="821"/>
                </a:cubicBezTo>
                <a:cubicBezTo>
                  <a:pt x="1204" y="820"/>
                  <a:pt x="1204" y="824"/>
                  <a:pt x="1201" y="824"/>
                </a:cubicBezTo>
                <a:cubicBezTo>
                  <a:pt x="1201" y="827"/>
                  <a:pt x="1201" y="830"/>
                  <a:pt x="1200" y="831"/>
                </a:cubicBezTo>
                <a:cubicBezTo>
                  <a:pt x="1201" y="831"/>
                  <a:pt x="1202" y="829"/>
                  <a:pt x="1202" y="831"/>
                </a:cubicBezTo>
                <a:cubicBezTo>
                  <a:pt x="1202" y="832"/>
                  <a:pt x="1201" y="833"/>
                  <a:pt x="1201" y="834"/>
                </a:cubicBezTo>
                <a:cubicBezTo>
                  <a:pt x="1202" y="836"/>
                  <a:pt x="1205" y="836"/>
                  <a:pt x="1204" y="839"/>
                </a:cubicBezTo>
                <a:cubicBezTo>
                  <a:pt x="1189" y="842"/>
                  <a:pt x="1183" y="854"/>
                  <a:pt x="1172" y="860"/>
                </a:cubicBezTo>
                <a:cubicBezTo>
                  <a:pt x="1169" y="858"/>
                  <a:pt x="1170" y="856"/>
                  <a:pt x="1167" y="855"/>
                </a:cubicBezTo>
                <a:cubicBezTo>
                  <a:pt x="1167" y="853"/>
                  <a:pt x="1168" y="851"/>
                  <a:pt x="1170" y="851"/>
                </a:cubicBezTo>
                <a:cubicBezTo>
                  <a:pt x="1173" y="850"/>
                  <a:pt x="1173" y="853"/>
                  <a:pt x="1175" y="853"/>
                </a:cubicBezTo>
                <a:cubicBezTo>
                  <a:pt x="1177" y="850"/>
                  <a:pt x="1185" y="848"/>
                  <a:pt x="1182" y="844"/>
                </a:cubicBezTo>
                <a:cubicBezTo>
                  <a:pt x="1182" y="846"/>
                  <a:pt x="1178" y="849"/>
                  <a:pt x="1177" y="848"/>
                </a:cubicBezTo>
                <a:cubicBezTo>
                  <a:pt x="1180" y="843"/>
                  <a:pt x="1185" y="835"/>
                  <a:pt x="1191" y="836"/>
                </a:cubicBezTo>
                <a:cubicBezTo>
                  <a:pt x="1187" y="838"/>
                  <a:pt x="1185" y="840"/>
                  <a:pt x="1184" y="845"/>
                </a:cubicBezTo>
                <a:cubicBezTo>
                  <a:pt x="1190" y="844"/>
                  <a:pt x="1192" y="841"/>
                  <a:pt x="1196" y="838"/>
                </a:cubicBezTo>
                <a:cubicBezTo>
                  <a:pt x="1193" y="837"/>
                  <a:pt x="1192" y="839"/>
                  <a:pt x="1191" y="837"/>
                </a:cubicBezTo>
                <a:cubicBezTo>
                  <a:pt x="1193" y="837"/>
                  <a:pt x="1191" y="833"/>
                  <a:pt x="1191" y="832"/>
                </a:cubicBezTo>
                <a:cubicBezTo>
                  <a:pt x="1183" y="831"/>
                  <a:pt x="1181" y="840"/>
                  <a:pt x="1175" y="835"/>
                </a:cubicBezTo>
                <a:cubicBezTo>
                  <a:pt x="1172" y="844"/>
                  <a:pt x="1163" y="841"/>
                  <a:pt x="1159" y="846"/>
                </a:cubicBezTo>
                <a:cubicBezTo>
                  <a:pt x="1158" y="844"/>
                  <a:pt x="1157" y="842"/>
                  <a:pt x="1155" y="841"/>
                </a:cubicBezTo>
                <a:cubicBezTo>
                  <a:pt x="1157" y="841"/>
                  <a:pt x="1157" y="840"/>
                  <a:pt x="1158" y="839"/>
                </a:cubicBezTo>
                <a:cubicBezTo>
                  <a:pt x="1159" y="839"/>
                  <a:pt x="1159" y="842"/>
                  <a:pt x="1161" y="841"/>
                </a:cubicBezTo>
                <a:cubicBezTo>
                  <a:pt x="1161" y="837"/>
                  <a:pt x="1164" y="837"/>
                  <a:pt x="1167" y="835"/>
                </a:cubicBezTo>
                <a:cubicBezTo>
                  <a:pt x="1166" y="832"/>
                  <a:pt x="1168" y="832"/>
                  <a:pt x="1167" y="829"/>
                </a:cubicBezTo>
                <a:cubicBezTo>
                  <a:pt x="1169" y="826"/>
                  <a:pt x="1173" y="826"/>
                  <a:pt x="1175" y="823"/>
                </a:cubicBezTo>
                <a:cubicBezTo>
                  <a:pt x="1171" y="823"/>
                  <a:pt x="1166" y="831"/>
                  <a:pt x="1158" y="830"/>
                </a:cubicBezTo>
                <a:cubicBezTo>
                  <a:pt x="1160" y="824"/>
                  <a:pt x="1158" y="828"/>
                  <a:pt x="1156" y="826"/>
                </a:cubicBezTo>
                <a:cubicBezTo>
                  <a:pt x="1157" y="824"/>
                  <a:pt x="1156" y="824"/>
                  <a:pt x="1157" y="821"/>
                </a:cubicBezTo>
                <a:cubicBezTo>
                  <a:pt x="1154" y="822"/>
                  <a:pt x="1152" y="822"/>
                  <a:pt x="1152" y="820"/>
                </a:cubicBezTo>
                <a:cubicBezTo>
                  <a:pt x="1154" y="819"/>
                  <a:pt x="1154" y="817"/>
                  <a:pt x="1154" y="815"/>
                </a:cubicBezTo>
                <a:cubicBezTo>
                  <a:pt x="1151" y="816"/>
                  <a:pt x="1148" y="818"/>
                  <a:pt x="1145" y="820"/>
                </a:cubicBezTo>
                <a:cubicBezTo>
                  <a:pt x="1142" y="817"/>
                  <a:pt x="1137" y="816"/>
                  <a:pt x="1141" y="812"/>
                </a:cubicBezTo>
                <a:cubicBezTo>
                  <a:pt x="1143" y="812"/>
                  <a:pt x="1142" y="815"/>
                  <a:pt x="1144" y="815"/>
                </a:cubicBezTo>
                <a:cubicBezTo>
                  <a:pt x="1144" y="812"/>
                  <a:pt x="1145" y="810"/>
                  <a:pt x="1147" y="809"/>
                </a:cubicBezTo>
                <a:cubicBezTo>
                  <a:pt x="1149" y="809"/>
                  <a:pt x="1148" y="812"/>
                  <a:pt x="1151" y="811"/>
                </a:cubicBezTo>
                <a:cubicBezTo>
                  <a:pt x="1152" y="805"/>
                  <a:pt x="1159" y="806"/>
                  <a:pt x="1164" y="805"/>
                </a:cubicBezTo>
                <a:cubicBezTo>
                  <a:pt x="1157" y="799"/>
                  <a:pt x="1167" y="796"/>
                  <a:pt x="1170" y="792"/>
                </a:cubicBezTo>
                <a:cubicBezTo>
                  <a:pt x="1168" y="792"/>
                  <a:pt x="1168" y="790"/>
                  <a:pt x="1168" y="788"/>
                </a:cubicBezTo>
                <a:cubicBezTo>
                  <a:pt x="1173" y="786"/>
                  <a:pt x="1171" y="785"/>
                  <a:pt x="1171" y="781"/>
                </a:cubicBezTo>
                <a:cubicBezTo>
                  <a:pt x="1174" y="781"/>
                  <a:pt x="1174" y="779"/>
                  <a:pt x="1176" y="779"/>
                </a:cubicBezTo>
                <a:cubicBezTo>
                  <a:pt x="1177" y="780"/>
                  <a:pt x="1177" y="783"/>
                  <a:pt x="1179" y="783"/>
                </a:cubicBezTo>
                <a:cubicBezTo>
                  <a:pt x="1178" y="785"/>
                  <a:pt x="1176" y="786"/>
                  <a:pt x="1176" y="788"/>
                </a:cubicBezTo>
                <a:cubicBezTo>
                  <a:pt x="1179" y="788"/>
                  <a:pt x="1179" y="790"/>
                  <a:pt x="1181" y="793"/>
                </a:cubicBezTo>
                <a:cubicBezTo>
                  <a:pt x="1193" y="792"/>
                  <a:pt x="1199" y="782"/>
                  <a:pt x="1208" y="776"/>
                </a:cubicBezTo>
                <a:cubicBezTo>
                  <a:pt x="1214" y="772"/>
                  <a:pt x="1225" y="772"/>
                  <a:pt x="1227" y="764"/>
                </a:cubicBezTo>
                <a:cubicBezTo>
                  <a:pt x="1224" y="767"/>
                  <a:pt x="1217" y="768"/>
                  <a:pt x="1213" y="769"/>
                </a:cubicBezTo>
                <a:cubicBezTo>
                  <a:pt x="1214" y="767"/>
                  <a:pt x="1217" y="767"/>
                  <a:pt x="1218" y="766"/>
                </a:cubicBezTo>
                <a:cubicBezTo>
                  <a:pt x="1217" y="763"/>
                  <a:pt x="1218" y="763"/>
                  <a:pt x="1217" y="761"/>
                </a:cubicBezTo>
                <a:cubicBezTo>
                  <a:pt x="1221" y="759"/>
                  <a:pt x="1224" y="757"/>
                  <a:pt x="1225" y="754"/>
                </a:cubicBezTo>
                <a:cubicBezTo>
                  <a:pt x="1218" y="753"/>
                  <a:pt x="1220" y="764"/>
                  <a:pt x="1212" y="760"/>
                </a:cubicBezTo>
                <a:cubicBezTo>
                  <a:pt x="1212" y="761"/>
                  <a:pt x="1211" y="763"/>
                  <a:pt x="1210" y="764"/>
                </a:cubicBezTo>
                <a:cubicBezTo>
                  <a:pt x="1214" y="771"/>
                  <a:pt x="1209" y="776"/>
                  <a:pt x="1200" y="772"/>
                </a:cubicBezTo>
                <a:cubicBezTo>
                  <a:pt x="1203" y="769"/>
                  <a:pt x="1199" y="769"/>
                  <a:pt x="1197" y="767"/>
                </a:cubicBezTo>
                <a:cubicBezTo>
                  <a:pt x="1201" y="765"/>
                  <a:pt x="1202" y="758"/>
                  <a:pt x="1208" y="761"/>
                </a:cubicBezTo>
                <a:cubicBezTo>
                  <a:pt x="1211" y="760"/>
                  <a:pt x="1209" y="754"/>
                  <a:pt x="1211" y="753"/>
                </a:cubicBezTo>
                <a:cubicBezTo>
                  <a:pt x="1215" y="752"/>
                  <a:pt x="1215" y="756"/>
                  <a:pt x="1219" y="756"/>
                </a:cubicBezTo>
                <a:cubicBezTo>
                  <a:pt x="1220" y="752"/>
                  <a:pt x="1220" y="751"/>
                  <a:pt x="1221" y="747"/>
                </a:cubicBezTo>
                <a:cubicBezTo>
                  <a:pt x="1211" y="750"/>
                  <a:pt x="1202" y="755"/>
                  <a:pt x="1193" y="759"/>
                </a:cubicBezTo>
                <a:cubicBezTo>
                  <a:pt x="1196" y="756"/>
                  <a:pt x="1198" y="752"/>
                  <a:pt x="1204" y="752"/>
                </a:cubicBezTo>
                <a:cubicBezTo>
                  <a:pt x="1210" y="742"/>
                  <a:pt x="1224" y="739"/>
                  <a:pt x="1232" y="731"/>
                </a:cubicBezTo>
                <a:cubicBezTo>
                  <a:pt x="1220" y="735"/>
                  <a:pt x="1209" y="743"/>
                  <a:pt x="1197" y="748"/>
                </a:cubicBezTo>
                <a:cubicBezTo>
                  <a:pt x="1197" y="746"/>
                  <a:pt x="1194" y="747"/>
                  <a:pt x="1194" y="745"/>
                </a:cubicBezTo>
                <a:cubicBezTo>
                  <a:pt x="1195" y="744"/>
                  <a:pt x="1195" y="742"/>
                  <a:pt x="1196" y="741"/>
                </a:cubicBezTo>
                <a:cubicBezTo>
                  <a:pt x="1191" y="741"/>
                  <a:pt x="1190" y="746"/>
                  <a:pt x="1185" y="743"/>
                </a:cubicBezTo>
                <a:cubicBezTo>
                  <a:pt x="1187" y="738"/>
                  <a:pt x="1181" y="741"/>
                  <a:pt x="1180" y="740"/>
                </a:cubicBezTo>
                <a:cubicBezTo>
                  <a:pt x="1181" y="735"/>
                  <a:pt x="1187" y="737"/>
                  <a:pt x="1187" y="731"/>
                </a:cubicBezTo>
                <a:cubicBezTo>
                  <a:pt x="1184" y="732"/>
                  <a:pt x="1181" y="734"/>
                  <a:pt x="1179" y="732"/>
                </a:cubicBezTo>
                <a:cubicBezTo>
                  <a:pt x="1180" y="731"/>
                  <a:pt x="1180" y="729"/>
                  <a:pt x="1181" y="728"/>
                </a:cubicBezTo>
                <a:cubicBezTo>
                  <a:pt x="1179" y="728"/>
                  <a:pt x="1178" y="727"/>
                  <a:pt x="1178" y="726"/>
                </a:cubicBezTo>
                <a:cubicBezTo>
                  <a:pt x="1180" y="723"/>
                  <a:pt x="1181" y="718"/>
                  <a:pt x="1182" y="714"/>
                </a:cubicBezTo>
                <a:cubicBezTo>
                  <a:pt x="1179" y="714"/>
                  <a:pt x="1177" y="716"/>
                  <a:pt x="1177" y="712"/>
                </a:cubicBezTo>
                <a:cubicBezTo>
                  <a:pt x="1180" y="709"/>
                  <a:pt x="1182" y="706"/>
                  <a:pt x="1183" y="702"/>
                </a:cubicBezTo>
                <a:cubicBezTo>
                  <a:pt x="1178" y="704"/>
                  <a:pt x="1170" y="708"/>
                  <a:pt x="1174" y="714"/>
                </a:cubicBezTo>
                <a:cubicBezTo>
                  <a:pt x="1172" y="716"/>
                  <a:pt x="1171" y="713"/>
                  <a:pt x="1169" y="715"/>
                </a:cubicBezTo>
                <a:cubicBezTo>
                  <a:pt x="1171" y="719"/>
                  <a:pt x="1169" y="727"/>
                  <a:pt x="1169" y="731"/>
                </a:cubicBezTo>
                <a:cubicBezTo>
                  <a:pt x="1172" y="730"/>
                  <a:pt x="1175" y="729"/>
                  <a:pt x="1179" y="729"/>
                </a:cubicBezTo>
                <a:cubicBezTo>
                  <a:pt x="1177" y="738"/>
                  <a:pt x="1168" y="743"/>
                  <a:pt x="1160" y="743"/>
                </a:cubicBezTo>
                <a:cubicBezTo>
                  <a:pt x="1159" y="749"/>
                  <a:pt x="1147" y="754"/>
                  <a:pt x="1147" y="747"/>
                </a:cubicBezTo>
                <a:cubicBezTo>
                  <a:pt x="1147" y="748"/>
                  <a:pt x="1144" y="750"/>
                  <a:pt x="1144" y="748"/>
                </a:cubicBezTo>
                <a:cubicBezTo>
                  <a:pt x="1151" y="738"/>
                  <a:pt x="1144" y="748"/>
                  <a:pt x="1139" y="744"/>
                </a:cubicBezTo>
                <a:cubicBezTo>
                  <a:pt x="1139" y="744"/>
                  <a:pt x="1138" y="739"/>
                  <a:pt x="1138" y="738"/>
                </a:cubicBezTo>
                <a:cubicBezTo>
                  <a:pt x="1139" y="737"/>
                  <a:pt x="1143" y="739"/>
                  <a:pt x="1142" y="736"/>
                </a:cubicBezTo>
                <a:cubicBezTo>
                  <a:pt x="1138" y="735"/>
                  <a:pt x="1138" y="738"/>
                  <a:pt x="1136" y="738"/>
                </a:cubicBezTo>
                <a:cubicBezTo>
                  <a:pt x="1136" y="733"/>
                  <a:pt x="1135" y="731"/>
                  <a:pt x="1133" y="731"/>
                </a:cubicBezTo>
                <a:cubicBezTo>
                  <a:pt x="1133" y="719"/>
                  <a:pt x="1153" y="722"/>
                  <a:pt x="1152" y="711"/>
                </a:cubicBezTo>
                <a:cubicBezTo>
                  <a:pt x="1143" y="717"/>
                  <a:pt x="1134" y="723"/>
                  <a:pt x="1124" y="727"/>
                </a:cubicBezTo>
                <a:cubicBezTo>
                  <a:pt x="1123" y="725"/>
                  <a:pt x="1122" y="725"/>
                  <a:pt x="1122" y="724"/>
                </a:cubicBezTo>
                <a:cubicBezTo>
                  <a:pt x="1125" y="718"/>
                  <a:pt x="1134" y="716"/>
                  <a:pt x="1140" y="713"/>
                </a:cubicBezTo>
                <a:cubicBezTo>
                  <a:pt x="1138" y="705"/>
                  <a:pt x="1143" y="704"/>
                  <a:pt x="1147" y="704"/>
                </a:cubicBezTo>
                <a:cubicBezTo>
                  <a:pt x="1149" y="700"/>
                  <a:pt x="1145" y="701"/>
                  <a:pt x="1146" y="698"/>
                </a:cubicBezTo>
                <a:cubicBezTo>
                  <a:pt x="1150" y="691"/>
                  <a:pt x="1156" y="684"/>
                  <a:pt x="1161" y="681"/>
                </a:cubicBezTo>
                <a:cubicBezTo>
                  <a:pt x="1159" y="678"/>
                  <a:pt x="1161" y="673"/>
                  <a:pt x="1156" y="672"/>
                </a:cubicBezTo>
                <a:cubicBezTo>
                  <a:pt x="1156" y="668"/>
                  <a:pt x="1158" y="666"/>
                  <a:pt x="1162" y="666"/>
                </a:cubicBezTo>
                <a:cubicBezTo>
                  <a:pt x="1162" y="656"/>
                  <a:pt x="1183" y="664"/>
                  <a:pt x="1176" y="652"/>
                </a:cubicBezTo>
                <a:cubicBezTo>
                  <a:pt x="1169" y="655"/>
                  <a:pt x="1164" y="660"/>
                  <a:pt x="1159" y="664"/>
                </a:cubicBezTo>
                <a:cubicBezTo>
                  <a:pt x="1156" y="664"/>
                  <a:pt x="1157" y="660"/>
                  <a:pt x="1155" y="658"/>
                </a:cubicBezTo>
                <a:cubicBezTo>
                  <a:pt x="1152" y="662"/>
                  <a:pt x="1155" y="664"/>
                  <a:pt x="1156" y="667"/>
                </a:cubicBezTo>
                <a:cubicBezTo>
                  <a:pt x="1150" y="672"/>
                  <a:pt x="1147" y="665"/>
                  <a:pt x="1145" y="661"/>
                </a:cubicBezTo>
                <a:cubicBezTo>
                  <a:pt x="1145" y="660"/>
                  <a:pt x="1149" y="657"/>
                  <a:pt x="1147" y="656"/>
                </a:cubicBezTo>
                <a:cubicBezTo>
                  <a:pt x="1146" y="659"/>
                  <a:pt x="1144" y="661"/>
                  <a:pt x="1142" y="662"/>
                </a:cubicBezTo>
                <a:cubicBezTo>
                  <a:pt x="1141" y="659"/>
                  <a:pt x="1144" y="660"/>
                  <a:pt x="1144" y="657"/>
                </a:cubicBezTo>
                <a:cubicBezTo>
                  <a:pt x="1140" y="658"/>
                  <a:pt x="1139" y="662"/>
                  <a:pt x="1136" y="664"/>
                </a:cubicBezTo>
                <a:cubicBezTo>
                  <a:pt x="1138" y="667"/>
                  <a:pt x="1140" y="660"/>
                  <a:pt x="1141" y="663"/>
                </a:cubicBezTo>
                <a:cubicBezTo>
                  <a:pt x="1138" y="669"/>
                  <a:pt x="1130" y="671"/>
                  <a:pt x="1128" y="678"/>
                </a:cubicBezTo>
                <a:cubicBezTo>
                  <a:pt x="1131" y="678"/>
                  <a:pt x="1131" y="676"/>
                  <a:pt x="1135" y="676"/>
                </a:cubicBezTo>
                <a:cubicBezTo>
                  <a:pt x="1135" y="677"/>
                  <a:pt x="1136" y="677"/>
                  <a:pt x="1136" y="678"/>
                </a:cubicBezTo>
                <a:cubicBezTo>
                  <a:pt x="1133" y="680"/>
                  <a:pt x="1132" y="682"/>
                  <a:pt x="1129" y="680"/>
                </a:cubicBezTo>
                <a:cubicBezTo>
                  <a:pt x="1127" y="685"/>
                  <a:pt x="1118" y="690"/>
                  <a:pt x="1112" y="690"/>
                </a:cubicBezTo>
                <a:cubicBezTo>
                  <a:pt x="1114" y="687"/>
                  <a:pt x="1116" y="684"/>
                  <a:pt x="1118" y="681"/>
                </a:cubicBezTo>
                <a:cubicBezTo>
                  <a:pt x="1116" y="677"/>
                  <a:pt x="1114" y="673"/>
                  <a:pt x="1115" y="670"/>
                </a:cubicBezTo>
                <a:cubicBezTo>
                  <a:pt x="1114" y="676"/>
                  <a:pt x="1110" y="669"/>
                  <a:pt x="1108" y="673"/>
                </a:cubicBezTo>
                <a:cubicBezTo>
                  <a:pt x="1107" y="676"/>
                  <a:pt x="1109" y="676"/>
                  <a:pt x="1110" y="678"/>
                </a:cubicBezTo>
                <a:cubicBezTo>
                  <a:pt x="1106" y="679"/>
                  <a:pt x="1106" y="681"/>
                  <a:pt x="1107" y="686"/>
                </a:cubicBezTo>
                <a:cubicBezTo>
                  <a:pt x="1100" y="689"/>
                  <a:pt x="1098" y="686"/>
                  <a:pt x="1092" y="688"/>
                </a:cubicBezTo>
                <a:cubicBezTo>
                  <a:pt x="1104" y="698"/>
                  <a:pt x="1091" y="712"/>
                  <a:pt x="1080" y="715"/>
                </a:cubicBezTo>
                <a:cubicBezTo>
                  <a:pt x="1081" y="712"/>
                  <a:pt x="1077" y="714"/>
                  <a:pt x="1078" y="711"/>
                </a:cubicBezTo>
                <a:cubicBezTo>
                  <a:pt x="1080" y="710"/>
                  <a:pt x="1082" y="709"/>
                  <a:pt x="1083" y="712"/>
                </a:cubicBezTo>
                <a:cubicBezTo>
                  <a:pt x="1084" y="708"/>
                  <a:pt x="1088" y="708"/>
                  <a:pt x="1088" y="704"/>
                </a:cubicBezTo>
                <a:cubicBezTo>
                  <a:pt x="1079" y="699"/>
                  <a:pt x="1075" y="720"/>
                  <a:pt x="1067" y="710"/>
                </a:cubicBezTo>
                <a:cubicBezTo>
                  <a:pt x="1069" y="707"/>
                  <a:pt x="1072" y="703"/>
                  <a:pt x="1072" y="698"/>
                </a:cubicBezTo>
                <a:cubicBezTo>
                  <a:pt x="1068" y="699"/>
                  <a:pt x="1068" y="705"/>
                  <a:pt x="1063" y="705"/>
                </a:cubicBezTo>
                <a:cubicBezTo>
                  <a:pt x="1062" y="702"/>
                  <a:pt x="1066" y="704"/>
                  <a:pt x="1065" y="701"/>
                </a:cubicBezTo>
                <a:cubicBezTo>
                  <a:pt x="1060" y="705"/>
                  <a:pt x="1057" y="703"/>
                  <a:pt x="1051" y="704"/>
                </a:cubicBezTo>
                <a:cubicBezTo>
                  <a:pt x="1053" y="701"/>
                  <a:pt x="1055" y="699"/>
                  <a:pt x="1057" y="697"/>
                </a:cubicBezTo>
                <a:cubicBezTo>
                  <a:pt x="1055" y="694"/>
                  <a:pt x="1053" y="699"/>
                  <a:pt x="1052" y="697"/>
                </a:cubicBezTo>
                <a:cubicBezTo>
                  <a:pt x="1054" y="693"/>
                  <a:pt x="1053" y="688"/>
                  <a:pt x="1059" y="688"/>
                </a:cubicBezTo>
                <a:cubicBezTo>
                  <a:pt x="1061" y="689"/>
                  <a:pt x="1060" y="693"/>
                  <a:pt x="1063" y="692"/>
                </a:cubicBezTo>
                <a:cubicBezTo>
                  <a:pt x="1066" y="689"/>
                  <a:pt x="1068" y="687"/>
                  <a:pt x="1072" y="688"/>
                </a:cubicBezTo>
                <a:cubicBezTo>
                  <a:pt x="1072" y="682"/>
                  <a:pt x="1078" y="682"/>
                  <a:pt x="1079" y="678"/>
                </a:cubicBezTo>
                <a:cubicBezTo>
                  <a:pt x="1076" y="677"/>
                  <a:pt x="1077" y="680"/>
                  <a:pt x="1074" y="679"/>
                </a:cubicBezTo>
                <a:cubicBezTo>
                  <a:pt x="1074" y="677"/>
                  <a:pt x="1072" y="675"/>
                  <a:pt x="1071" y="673"/>
                </a:cubicBezTo>
                <a:cubicBezTo>
                  <a:pt x="1076" y="670"/>
                  <a:pt x="1076" y="665"/>
                  <a:pt x="1083" y="663"/>
                </a:cubicBezTo>
                <a:cubicBezTo>
                  <a:pt x="1083" y="668"/>
                  <a:pt x="1083" y="674"/>
                  <a:pt x="1087" y="676"/>
                </a:cubicBezTo>
                <a:cubicBezTo>
                  <a:pt x="1087" y="673"/>
                  <a:pt x="1091" y="675"/>
                  <a:pt x="1092" y="676"/>
                </a:cubicBezTo>
                <a:cubicBezTo>
                  <a:pt x="1093" y="673"/>
                  <a:pt x="1095" y="670"/>
                  <a:pt x="1096" y="667"/>
                </a:cubicBezTo>
                <a:cubicBezTo>
                  <a:pt x="1103" y="667"/>
                  <a:pt x="1105" y="663"/>
                  <a:pt x="1107" y="661"/>
                </a:cubicBezTo>
                <a:cubicBezTo>
                  <a:pt x="1102" y="659"/>
                  <a:pt x="1109" y="658"/>
                  <a:pt x="1110" y="653"/>
                </a:cubicBezTo>
                <a:cubicBezTo>
                  <a:pt x="1108" y="652"/>
                  <a:pt x="1106" y="655"/>
                  <a:pt x="1105" y="651"/>
                </a:cubicBezTo>
                <a:cubicBezTo>
                  <a:pt x="1106" y="647"/>
                  <a:pt x="1109" y="645"/>
                  <a:pt x="1114" y="644"/>
                </a:cubicBezTo>
                <a:cubicBezTo>
                  <a:pt x="1115" y="643"/>
                  <a:pt x="1112" y="640"/>
                  <a:pt x="1114" y="638"/>
                </a:cubicBezTo>
                <a:cubicBezTo>
                  <a:pt x="1117" y="640"/>
                  <a:pt x="1125" y="639"/>
                  <a:pt x="1122" y="645"/>
                </a:cubicBezTo>
                <a:cubicBezTo>
                  <a:pt x="1131" y="641"/>
                  <a:pt x="1137" y="634"/>
                  <a:pt x="1145" y="629"/>
                </a:cubicBezTo>
                <a:cubicBezTo>
                  <a:pt x="1144" y="625"/>
                  <a:pt x="1144" y="624"/>
                  <a:pt x="1145" y="620"/>
                </a:cubicBezTo>
                <a:cubicBezTo>
                  <a:pt x="1141" y="620"/>
                  <a:pt x="1140" y="624"/>
                  <a:pt x="1136" y="624"/>
                </a:cubicBezTo>
                <a:cubicBezTo>
                  <a:pt x="1135" y="622"/>
                  <a:pt x="1134" y="622"/>
                  <a:pt x="1135" y="621"/>
                </a:cubicBezTo>
                <a:cubicBezTo>
                  <a:pt x="1135" y="618"/>
                  <a:pt x="1142" y="618"/>
                  <a:pt x="1139" y="615"/>
                </a:cubicBezTo>
                <a:cubicBezTo>
                  <a:pt x="1139" y="619"/>
                  <a:pt x="1133" y="616"/>
                  <a:pt x="1132" y="615"/>
                </a:cubicBezTo>
                <a:cubicBezTo>
                  <a:pt x="1130" y="612"/>
                  <a:pt x="1135" y="610"/>
                  <a:pt x="1134" y="604"/>
                </a:cubicBezTo>
                <a:cubicBezTo>
                  <a:pt x="1136" y="602"/>
                  <a:pt x="1137" y="605"/>
                  <a:pt x="1138" y="603"/>
                </a:cubicBezTo>
                <a:cubicBezTo>
                  <a:pt x="1140" y="599"/>
                  <a:pt x="1142" y="591"/>
                  <a:pt x="1148" y="594"/>
                </a:cubicBezTo>
                <a:cubicBezTo>
                  <a:pt x="1150" y="589"/>
                  <a:pt x="1157" y="584"/>
                  <a:pt x="1162" y="583"/>
                </a:cubicBezTo>
                <a:cubicBezTo>
                  <a:pt x="1172" y="580"/>
                  <a:pt x="1182" y="571"/>
                  <a:pt x="1183" y="576"/>
                </a:cubicBezTo>
                <a:cubicBezTo>
                  <a:pt x="1187" y="569"/>
                  <a:pt x="1196" y="567"/>
                  <a:pt x="1201" y="560"/>
                </a:cubicBezTo>
                <a:cubicBezTo>
                  <a:pt x="1194" y="559"/>
                  <a:pt x="1196" y="565"/>
                  <a:pt x="1190" y="564"/>
                </a:cubicBezTo>
                <a:cubicBezTo>
                  <a:pt x="1188" y="560"/>
                  <a:pt x="1192" y="561"/>
                  <a:pt x="1191" y="559"/>
                </a:cubicBezTo>
                <a:cubicBezTo>
                  <a:pt x="1189" y="560"/>
                  <a:pt x="1186" y="557"/>
                  <a:pt x="1183" y="554"/>
                </a:cubicBezTo>
                <a:cubicBezTo>
                  <a:pt x="1184" y="551"/>
                  <a:pt x="1188" y="551"/>
                  <a:pt x="1188" y="547"/>
                </a:cubicBezTo>
                <a:cubicBezTo>
                  <a:pt x="1185" y="547"/>
                  <a:pt x="1185" y="550"/>
                  <a:pt x="1181" y="550"/>
                </a:cubicBezTo>
                <a:cubicBezTo>
                  <a:pt x="1182" y="546"/>
                  <a:pt x="1177" y="549"/>
                  <a:pt x="1176" y="547"/>
                </a:cubicBezTo>
                <a:cubicBezTo>
                  <a:pt x="1176" y="542"/>
                  <a:pt x="1179" y="538"/>
                  <a:pt x="1175" y="534"/>
                </a:cubicBezTo>
                <a:cubicBezTo>
                  <a:pt x="1176" y="527"/>
                  <a:pt x="1192" y="533"/>
                  <a:pt x="1191" y="535"/>
                </a:cubicBezTo>
                <a:cubicBezTo>
                  <a:pt x="1200" y="534"/>
                  <a:pt x="1201" y="524"/>
                  <a:pt x="1210" y="521"/>
                </a:cubicBezTo>
                <a:cubicBezTo>
                  <a:pt x="1211" y="525"/>
                  <a:pt x="1213" y="521"/>
                  <a:pt x="1215" y="521"/>
                </a:cubicBezTo>
                <a:cubicBezTo>
                  <a:pt x="1214" y="514"/>
                  <a:pt x="1226" y="510"/>
                  <a:pt x="1233" y="511"/>
                </a:cubicBezTo>
                <a:cubicBezTo>
                  <a:pt x="1233" y="508"/>
                  <a:pt x="1234" y="507"/>
                  <a:pt x="1237" y="508"/>
                </a:cubicBezTo>
                <a:cubicBezTo>
                  <a:pt x="1244" y="502"/>
                  <a:pt x="1253" y="494"/>
                  <a:pt x="1264" y="495"/>
                </a:cubicBezTo>
                <a:cubicBezTo>
                  <a:pt x="1266" y="494"/>
                  <a:pt x="1266" y="491"/>
                  <a:pt x="1270" y="492"/>
                </a:cubicBezTo>
                <a:cubicBezTo>
                  <a:pt x="1270" y="482"/>
                  <a:pt x="1282" y="485"/>
                  <a:pt x="1284" y="478"/>
                </a:cubicBezTo>
                <a:close/>
                <a:moveTo>
                  <a:pt x="1047" y="497"/>
                </a:moveTo>
                <a:cubicBezTo>
                  <a:pt x="1049" y="495"/>
                  <a:pt x="1050" y="498"/>
                  <a:pt x="1053" y="497"/>
                </a:cubicBezTo>
                <a:cubicBezTo>
                  <a:pt x="1053" y="500"/>
                  <a:pt x="1051" y="500"/>
                  <a:pt x="1048" y="501"/>
                </a:cubicBezTo>
                <a:cubicBezTo>
                  <a:pt x="1048" y="499"/>
                  <a:pt x="1046" y="500"/>
                  <a:pt x="1047" y="497"/>
                </a:cubicBezTo>
                <a:close/>
                <a:moveTo>
                  <a:pt x="1147" y="374"/>
                </a:moveTo>
                <a:cubicBezTo>
                  <a:pt x="1147" y="376"/>
                  <a:pt x="1146" y="378"/>
                  <a:pt x="1143" y="377"/>
                </a:cubicBezTo>
                <a:cubicBezTo>
                  <a:pt x="1143" y="375"/>
                  <a:pt x="1144" y="373"/>
                  <a:pt x="1147" y="374"/>
                </a:cubicBezTo>
                <a:close/>
                <a:moveTo>
                  <a:pt x="1067" y="324"/>
                </a:moveTo>
                <a:cubicBezTo>
                  <a:pt x="1070" y="326"/>
                  <a:pt x="1066" y="329"/>
                  <a:pt x="1064" y="328"/>
                </a:cubicBezTo>
                <a:cubicBezTo>
                  <a:pt x="1063" y="325"/>
                  <a:pt x="1066" y="326"/>
                  <a:pt x="1067" y="324"/>
                </a:cubicBezTo>
                <a:close/>
                <a:moveTo>
                  <a:pt x="1061" y="238"/>
                </a:moveTo>
                <a:cubicBezTo>
                  <a:pt x="1065" y="239"/>
                  <a:pt x="1062" y="244"/>
                  <a:pt x="1059" y="241"/>
                </a:cubicBezTo>
                <a:cubicBezTo>
                  <a:pt x="1060" y="240"/>
                  <a:pt x="1061" y="239"/>
                  <a:pt x="1061" y="238"/>
                </a:cubicBezTo>
                <a:close/>
                <a:moveTo>
                  <a:pt x="1054" y="394"/>
                </a:moveTo>
                <a:cubicBezTo>
                  <a:pt x="1054" y="398"/>
                  <a:pt x="1048" y="399"/>
                  <a:pt x="1048" y="395"/>
                </a:cubicBezTo>
                <a:cubicBezTo>
                  <a:pt x="1051" y="396"/>
                  <a:pt x="1051" y="394"/>
                  <a:pt x="1054" y="394"/>
                </a:cubicBezTo>
                <a:close/>
                <a:moveTo>
                  <a:pt x="1029" y="341"/>
                </a:moveTo>
                <a:cubicBezTo>
                  <a:pt x="1026" y="347"/>
                  <a:pt x="1019" y="344"/>
                  <a:pt x="1013" y="347"/>
                </a:cubicBezTo>
                <a:cubicBezTo>
                  <a:pt x="1014" y="341"/>
                  <a:pt x="1023" y="337"/>
                  <a:pt x="1029" y="341"/>
                </a:cubicBezTo>
                <a:close/>
                <a:moveTo>
                  <a:pt x="205" y="236"/>
                </a:moveTo>
                <a:cubicBezTo>
                  <a:pt x="204" y="235"/>
                  <a:pt x="209" y="232"/>
                  <a:pt x="212" y="231"/>
                </a:cubicBezTo>
                <a:cubicBezTo>
                  <a:pt x="211" y="234"/>
                  <a:pt x="207" y="234"/>
                  <a:pt x="205" y="236"/>
                </a:cubicBezTo>
                <a:close/>
                <a:moveTo>
                  <a:pt x="155" y="482"/>
                </a:moveTo>
                <a:cubicBezTo>
                  <a:pt x="154" y="473"/>
                  <a:pt x="158" y="470"/>
                  <a:pt x="159" y="462"/>
                </a:cubicBezTo>
                <a:cubicBezTo>
                  <a:pt x="162" y="460"/>
                  <a:pt x="162" y="463"/>
                  <a:pt x="166" y="463"/>
                </a:cubicBezTo>
                <a:cubicBezTo>
                  <a:pt x="165" y="471"/>
                  <a:pt x="161" y="478"/>
                  <a:pt x="155" y="482"/>
                </a:cubicBezTo>
                <a:close/>
                <a:moveTo>
                  <a:pt x="230" y="515"/>
                </a:moveTo>
                <a:cubicBezTo>
                  <a:pt x="227" y="515"/>
                  <a:pt x="227" y="512"/>
                  <a:pt x="224" y="511"/>
                </a:cubicBezTo>
                <a:cubicBezTo>
                  <a:pt x="221" y="498"/>
                  <a:pt x="230" y="496"/>
                  <a:pt x="241" y="494"/>
                </a:cubicBezTo>
                <a:cubicBezTo>
                  <a:pt x="242" y="502"/>
                  <a:pt x="238" y="513"/>
                  <a:pt x="230" y="515"/>
                </a:cubicBezTo>
                <a:close/>
                <a:moveTo>
                  <a:pt x="241" y="525"/>
                </a:moveTo>
                <a:cubicBezTo>
                  <a:pt x="241" y="523"/>
                  <a:pt x="243" y="522"/>
                  <a:pt x="245" y="522"/>
                </a:cubicBezTo>
                <a:cubicBezTo>
                  <a:pt x="245" y="525"/>
                  <a:pt x="244" y="525"/>
                  <a:pt x="241" y="525"/>
                </a:cubicBezTo>
                <a:close/>
                <a:moveTo>
                  <a:pt x="247" y="520"/>
                </a:moveTo>
                <a:cubicBezTo>
                  <a:pt x="247" y="518"/>
                  <a:pt x="246" y="518"/>
                  <a:pt x="246" y="516"/>
                </a:cubicBezTo>
                <a:cubicBezTo>
                  <a:pt x="249" y="517"/>
                  <a:pt x="249" y="515"/>
                  <a:pt x="251" y="515"/>
                </a:cubicBezTo>
                <a:cubicBezTo>
                  <a:pt x="252" y="518"/>
                  <a:pt x="249" y="519"/>
                  <a:pt x="247" y="520"/>
                </a:cubicBezTo>
                <a:close/>
                <a:moveTo>
                  <a:pt x="190" y="767"/>
                </a:moveTo>
                <a:cubicBezTo>
                  <a:pt x="190" y="763"/>
                  <a:pt x="193" y="763"/>
                  <a:pt x="196" y="762"/>
                </a:cubicBezTo>
                <a:cubicBezTo>
                  <a:pt x="196" y="766"/>
                  <a:pt x="193" y="766"/>
                  <a:pt x="190" y="767"/>
                </a:cubicBezTo>
                <a:close/>
                <a:moveTo>
                  <a:pt x="171" y="813"/>
                </a:moveTo>
                <a:cubicBezTo>
                  <a:pt x="173" y="813"/>
                  <a:pt x="171" y="817"/>
                  <a:pt x="171" y="818"/>
                </a:cubicBezTo>
                <a:cubicBezTo>
                  <a:pt x="169" y="818"/>
                  <a:pt x="169" y="817"/>
                  <a:pt x="168" y="817"/>
                </a:cubicBezTo>
                <a:cubicBezTo>
                  <a:pt x="168" y="815"/>
                  <a:pt x="170" y="814"/>
                  <a:pt x="171" y="813"/>
                </a:cubicBezTo>
                <a:close/>
                <a:moveTo>
                  <a:pt x="169" y="827"/>
                </a:moveTo>
                <a:cubicBezTo>
                  <a:pt x="168" y="825"/>
                  <a:pt x="170" y="824"/>
                  <a:pt x="168" y="821"/>
                </a:cubicBezTo>
                <a:cubicBezTo>
                  <a:pt x="173" y="817"/>
                  <a:pt x="180" y="812"/>
                  <a:pt x="188" y="815"/>
                </a:cubicBezTo>
                <a:cubicBezTo>
                  <a:pt x="181" y="818"/>
                  <a:pt x="174" y="821"/>
                  <a:pt x="169" y="827"/>
                </a:cubicBezTo>
                <a:close/>
                <a:moveTo>
                  <a:pt x="196" y="826"/>
                </a:moveTo>
                <a:cubicBezTo>
                  <a:pt x="195" y="824"/>
                  <a:pt x="192" y="825"/>
                  <a:pt x="193" y="821"/>
                </a:cubicBezTo>
                <a:cubicBezTo>
                  <a:pt x="191" y="821"/>
                  <a:pt x="191" y="821"/>
                  <a:pt x="191" y="821"/>
                </a:cubicBezTo>
                <a:cubicBezTo>
                  <a:pt x="195" y="814"/>
                  <a:pt x="196" y="826"/>
                  <a:pt x="200" y="822"/>
                </a:cubicBezTo>
                <a:cubicBezTo>
                  <a:pt x="199" y="824"/>
                  <a:pt x="198" y="826"/>
                  <a:pt x="196" y="826"/>
                </a:cubicBezTo>
                <a:close/>
                <a:moveTo>
                  <a:pt x="242" y="829"/>
                </a:moveTo>
                <a:cubicBezTo>
                  <a:pt x="241" y="836"/>
                  <a:pt x="235" y="844"/>
                  <a:pt x="229" y="841"/>
                </a:cubicBezTo>
                <a:cubicBezTo>
                  <a:pt x="236" y="840"/>
                  <a:pt x="236" y="831"/>
                  <a:pt x="242" y="829"/>
                </a:cubicBezTo>
                <a:close/>
                <a:moveTo>
                  <a:pt x="192" y="885"/>
                </a:moveTo>
                <a:cubicBezTo>
                  <a:pt x="190" y="883"/>
                  <a:pt x="195" y="880"/>
                  <a:pt x="197" y="879"/>
                </a:cubicBezTo>
                <a:cubicBezTo>
                  <a:pt x="196" y="882"/>
                  <a:pt x="194" y="883"/>
                  <a:pt x="192" y="885"/>
                </a:cubicBezTo>
                <a:close/>
                <a:moveTo>
                  <a:pt x="191" y="900"/>
                </a:moveTo>
                <a:cubicBezTo>
                  <a:pt x="191" y="897"/>
                  <a:pt x="195" y="898"/>
                  <a:pt x="197" y="897"/>
                </a:cubicBezTo>
                <a:cubicBezTo>
                  <a:pt x="197" y="900"/>
                  <a:pt x="194" y="900"/>
                  <a:pt x="191" y="900"/>
                </a:cubicBezTo>
                <a:close/>
                <a:moveTo>
                  <a:pt x="197" y="887"/>
                </a:moveTo>
                <a:cubicBezTo>
                  <a:pt x="196" y="887"/>
                  <a:pt x="197" y="886"/>
                  <a:pt x="196" y="886"/>
                </a:cubicBezTo>
                <a:cubicBezTo>
                  <a:pt x="200" y="883"/>
                  <a:pt x="203" y="881"/>
                  <a:pt x="208" y="878"/>
                </a:cubicBezTo>
                <a:cubicBezTo>
                  <a:pt x="206" y="883"/>
                  <a:pt x="201" y="884"/>
                  <a:pt x="197" y="887"/>
                </a:cubicBezTo>
                <a:close/>
                <a:moveTo>
                  <a:pt x="209" y="913"/>
                </a:moveTo>
                <a:cubicBezTo>
                  <a:pt x="209" y="911"/>
                  <a:pt x="212" y="910"/>
                  <a:pt x="214" y="910"/>
                </a:cubicBezTo>
                <a:cubicBezTo>
                  <a:pt x="214" y="912"/>
                  <a:pt x="212" y="914"/>
                  <a:pt x="209" y="913"/>
                </a:cubicBezTo>
                <a:close/>
                <a:moveTo>
                  <a:pt x="201" y="899"/>
                </a:moveTo>
                <a:cubicBezTo>
                  <a:pt x="200" y="898"/>
                  <a:pt x="200" y="896"/>
                  <a:pt x="199" y="896"/>
                </a:cubicBezTo>
                <a:cubicBezTo>
                  <a:pt x="201" y="891"/>
                  <a:pt x="206" y="889"/>
                  <a:pt x="210" y="887"/>
                </a:cubicBezTo>
                <a:cubicBezTo>
                  <a:pt x="204" y="887"/>
                  <a:pt x="216" y="881"/>
                  <a:pt x="219" y="883"/>
                </a:cubicBezTo>
                <a:cubicBezTo>
                  <a:pt x="213" y="888"/>
                  <a:pt x="211" y="897"/>
                  <a:pt x="201" y="899"/>
                </a:cubicBezTo>
                <a:close/>
                <a:moveTo>
                  <a:pt x="215" y="874"/>
                </a:moveTo>
                <a:cubicBezTo>
                  <a:pt x="215" y="877"/>
                  <a:pt x="214" y="878"/>
                  <a:pt x="211" y="878"/>
                </a:cubicBezTo>
                <a:cubicBezTo>
                  <a:pt x="209" y="876"/>
                  <a:pt x="212" y="873"/>
                  <a:pt x="215" y="874"/>
                </a:cubicBezTo>
                <a:close/>
                <a:moveTo>
                  <a:pt x="201" y="876"/>
                </a:moveTo>
                <a:cubicBezTo>
                  <a:pt x="207" y="872"/>
                  <a:pt x="210" y="864"/>
                  <a:pt x="219" y="862"/>
                </a:cubicBezTo>
                <a:cubicBezTo>
                  <a:pt x="216" y="869"/>
                  <a:pt x="208" y="872"/>
                  <a:pt x="201" y="876"/>
                </a:cubicBezTo>
                <a:close/>
                <a:moveTo>
                  <a:pt x="223" y="831"/>
                </a:moveTo>
                <a:cubicBezTo>
                  <a:pt x="227" y="828"/>
                  <a:pt x="234" y="825"/>
                  <a:pt x="239" y="827"/>
                </a:cubicBezTo>
                <a:cubicBezTo>
                  <a:pt x="240" y="831"/>
                  <a:pt x="230" y="833"/>
                  <a:pt x="226" y="834"/>
                </a:cubicBezTo>
                <a:cubicBezTo>
                  <a:pt x="226" y="832"/>
                  <a:pt x="222" y="834"/>
                  <a:pt x="223" y="831"/>
                </a:cubicBezTo>
                <a:close/>
                <a:moveTo>
                  <a:pt x="238" y="852"/>
                </a:moveTo>
                <a:cubicBezTo>
                  <a:pt x="235" y="853"/>
                  <a:pt x="231" y="856"/>
                  <a:pt x="228" y="853"/>
                </a:cubicBezTo>
                <a:cubicBezTo>
                  <a:pt x="232" y="848"/>
                  <a:pt x="234" y="842"/>
                  <a:pt x="244" y="843"/>
                </a:cubicBezTo>
                <a:cubicBezTo>
                  <a:pt x="242" y="846"/>
                  <a:pt x="237" y="847"/>
                  <a:pt x="238" y="852"/>
                </a:cubicBezTo>
                <a:close/>
                <a:moveTo>
                  <a:pt x="243" y="950"/>
                </a:moveTo>
                <a:cubicBezTo>
                  <a:pt x="244" y="948"/>
                  <a:pt x="245" y="948"/>
                  <a:pt x="245" y="947"/>
                </a:cubicBezTo>
                <a:cubicBezTo>
                  <a:pt x="247" y="947"/>
                  <a:pt x="247" y="949"/>
                  <a:pt x="248" y="951"/>
                </a:cubicBezTo>
                <a:cubicBezTo>
                  <a:pt x="245" y="951"/>
                  <a:pt x="245" y="949"/>
                  <a:pt x="243" y="950"/>
                </a:cubicBezTo>
                <a:close/>
                <a:moveTo>
                  <a:pt x="270" y="942"/>
                </a:moveTo>
                <a:cubicBezTo>
                  <a:pt x="270" y="941"/>
                  <a:pt x="269" y="940"/>
                  <a:pt x="268" y="939"/>
                </a:cubicBezTo>
                <a:cubicBezTo>
                  <a:pt x="269" y="939"/>
                  <a:pt x="272" y="939"/>
                  <a:pt x="274" y="939"/>
                </a:cubicBezTo>
                <a:cubicBezTo>
                  <a:pt x="275" y="942"/>
                  <a:pt x="272" y="941"/>
                  <a:pt x="270" y="942"/>
                </a:cubicBezTo>
                <a:close/>
                <a:moveTo>
                  <a:pt x="286" y="932"/>
                </a:moveTo>
                <a:cubicBezTo>
                  <a:pt x="285" y="935"/>
                  <a:pt x="283" y="932"/>
                  <a:pt x="283" y="929"/>
                </a:cubicBezTo>
                <a:cubicBezTo>
                  <a:pt x="285" y="929"/>
                  <a:pt x="285" y="930"/>
                  <a:pt x="287" y="930"/>
                </a:cubicBezTo>
                <a:cubicBezTo>
                  <a:pt x="287" y="931"/>
                  <a:pt x="285" y="932"/>
                  <a:pt x="286" y="932"/>
                </a:cubicBezTo>
                <a:close/>
                <a:moveTo>
                  <a:pt x="259" y="1031"/>
                </a:moveTo>
                <a:cubicBezTo>
                  <a:pt x="258" y="1031"/>
                  <a:pt x="258" y="1029"/>
                  <a:pt x="257" y="1029"/>
                </a:cubicBezTo>
                <a:cubicBezTo>
                  <a:pt x="258" y="1027"/>
                  <a:pt x="260" y="1025"/>
                  <a:pt x="262" y="1025"/>
                </a:cubicBezTo>
                <a:cubicBezTo>
                  <a:pt x="264" y="1028"/>
                  <a:pt x="263" y="1031"/>
                  <a:pt x="259" y="1031"/>
                </a:cubicBezTo>
                <a:close/>
                <a:moveTo>
                  <a:pt x="328" y="904"/>
                </a:moveTo>
                <a:cubicBezTo>
                  <a:pt x="327" y="906"/>
                  <a:pt x="323" y="906"/>
                  <a:pt x="322" y="908"/>
                </a:cubicBezTo>
                <a:cubicBezTo>
                  <a:pt x="320" y="908"/>
                  <a:pt x="321" y="905"/>
                  <a:pt x="319" y="905"/>
                </a:cubicBezTo>
                <a:cubicBezTo>
                  <a:pt x="321" y="904"/>
                  <a:pt x="326" y="902"/>
                  <a:pt x="328" y="904"/>
                </a:cubicBezTo>
                <a:close/>
                <a:moveTo>
                  <a:pt x="296" y="923"/>
                </a:moveTo>
                <a:cubicBezTo>
                  <a:pt x="293" y="923"/>
                  <a:pt x="296" y="925"/>
                  <a:pt x="294" y="927"/>
                </a:cubicBezTo>
                <a:cubicBezTo>
                  <a:pt x="291" y="927"/>
                  <a:pt x="291" y="927"/>
                  <a:pt x="289" y="926"/>
                </a:cubicBezTo>
                <a:cubicBezTo>
                  <a:pt x="289" y="922"/>
                  <a:pt x="294" y="920"/>
                  <a:pt x="297" y="923"/>
                </a:cubicBezTo>
                <a:cubicBezTo>
                  <a:pt x="297" y="924"/>
                  <a:pt x="296" y="923"/>
                  <a:pt x="296" y="923"/>
                </a:cubicBezTo>
                <a:close/>
                <a:moveTo>
                  <a:pt x="305" y="921"/>
                </a:moveTo>
                <a:cubicBezTo>
                  <a:pt x="301" y="921"/>
                  <a:pt x="301" y="921"/>
                  <a:pt x="301" y="921"/>
                </a:cubicBezTo>
                <a:cubicBezTo>
                  <a:pt x="302" y="915"/>
                  <a:pt x="297" y="917"/>
                  <a:pt x="296" y="913"/>
                </a:cubicBezTo>
                <a:cubicBezTo>
                  <a:pt x="298" y="914"/>
                  <a:pt x="301" y="915"/>
                  <a:pt x="301" y="912"/>
                </a:cubicBezTo>
                <a:cubicBezTo>
                  <a:pt x="302" y="911"/>
                  <a:pt x="302" y="912"/>
                  <a:pt x="302" y="913"/>
                </a:cubicBezTo>
                <a:cubicBezTo>
                  <a:pt x="302" y="915"/>
                  <a:pt x="307" y="912"/>
                  <a:pt x="308" y="914"/>
                </a:cubicBezTo>
                <a:cubicBezTo>
                  <a:pt x="308" y="918"/>
                  <a:pt x="306" y="918"/>
                  <a:pt x="305" y="921"/>
                </a:cubicBezTo>
                <a:close/>
                <a:moveTo>
                  <a:pt x="309" y="908"/>
                </a:moveTo>
                <a:cubicBezTo>
                  <a:pt x="308" y="908"/>
                  <a:pt x="308" y="909"/>
                  <a:pt x="308" y="910"/>
                </a:cubicBezTo>
                <a:cubicBezTo>
                  <a:pt x="307" y="909"/>
                  <a:pt x="308" y="908"/>
                  <a:pt x="308" y="907"/>
                </a:cubicBezTo>
                <a:cubicBezTo>
                  <a:pt x="312" y="907"/>
                  <a:pt x="314" y="910"/>
                  <a:pt x="316" y="913"/>
                </a:cubicBezTo>
                <a:cubicBezTo>
                  <a:pt x="315" y="914"/>
                  <a:pt x="313" y="912"/>
                  <a:pt x="312" y="915"/>
                </a:cubicBezTo>
                <a:cubicBezTo>
                  <a:pt x="312" y="912"/>
                  <a:pt x="309" y="912"/>
                  <a:pt x="309" y="908"/>
                </a:cubicBezTo>
                <a:close/>
                <a:moveTo>
                  <a:pt x="317" y="967"/>
                </a:moveTo>
                <a:cubicBezTo>
                  <a:pt x="315" y="967"/>
                  <a:pt x="318" y="964"/>
                  <a:pt x="317" y="963"/>
                </a:cubicBezTo>
                <a:cubicBezTo>
                  <a:pt x="317" y="961"/>
                  <a:pt x="314" y="964"/>
                  <a:pt x="313" y="962"/>
                </a:cubicBezTo>
                <a:cubicBezTo>
                  <a:pt x="311" y="951"/>
                  <a:pt x="326" y="950"/>
                  <a:pt x="325" y="959"/>
                </a:cubicBezTo>
                <a:cubicBezTo>
                  <a:pt x="329" y="959"/>
                  <a:pt x="329" y="959"/>
                  <a:pt x="329" y="959"/>
                </a:cubicBezTo>
                <a:cubicBezTo>
                  <a:pt x="330" y="961"/>
                  <a:pt x="327" y="962"/>
                  <a:pt x="330" y="962"/>
                </a:cubicBezTo>
                <a:cubicBezTo>
                  <a:pt x="327" y="965"/>
                  <a:pt x="322" y="967"/>
                  <a:pt x="317" y="967"/>
                </a:cubicBezTo>
                <a:close/>
                <a:moveTo>
                  <a:pt x="478" y="165"/>
                </a:moveTo>
                <a:cubicBezTo>
                  <a:pt x="476" y="165"/>
                  <a:pt x="474" y="165"/>
                  <a:pt x="473" y="164"/>
                </a:cubicBezTo>
                <a:cubicBezTo>
                  <a:pt x="473" y="159"/>
                  <a:pt x="479" y="159"/>
                  <a:pt x="478" y="165"/>
                </a:cubicBezTo>
                <a:close/>
                <a:moveTo>
                  <a:pt x="470" y="1060"/>
                </a:moveTo>
                <a:cubicBezTo>
                  <a:pt x="482" y="1051"/>
                  <a:pt x="496" y="1045"/>
                  <a:pt x="508" y="1036"/>
                </a:cubicBezTo>
                <a:cubicBezTo>
                  <a:pt x="509" y="1036"/>
                  <a:pt x="510" y="1037"/>
                  <a:pt x="511" y="1037"/>
                </a:cubicBezTo>
                <a:cubicBezTo>
                  <a:pt x="500" y="1048"/>
                  <a:pt x="486" y="1053"/>
                  <a:pt x="470" y="1060"/>
                </a:cubicBezTo>
                <a:close/>
                <a:moveTo>
                  <a:pt x="513" y="981"/>
                </a:moveTo>
                <a:cubicBezTo>
                  <a:pt x="513" y="978"/>
                  <a:pt x="513" y="978"/>
                  <a:pt x="513" y="978"/>
                </a:cubicBezTo>
                <a:cubicBezTo>
                  <a:pt x="515" y="977"/>
                  <a:pt x="518" y="978"/>
                  <a:pt x="519" y="979"/>
                </a:cubicBezTo>
                <a:cubicBezTo>
                  <a:pt x="519" y="984"/>
                  <a:pt x="516" y="981"/>
                  <a:pt x="513" y="981"/>
                </a:cubicBezTo>
                <a:close/>
                <a:moveTo>
                  <a:pt x="539" y="208"/>
                </a:moveTo>
                <a:cubicBezTo>
                  <a:pt x="547" y="189"/>
                  <a:pt x="577" y="181"/>
                  <a:pt x="594" y="167"/>
                </a:cubicBezTo>
                <a:cubicBezTo>
                  <a:pt x="602" y="161"/>
                  <a:pt x="606" y="151"/>
                  <a:pt x="618" y="156"/>
                </a:cubicBezTo>
                <a:cubicBezTo>
                  <a:pt x="618" y="159"/>
                  <a:pt x="619" y="161"/>
                  <a:pt x="622" y="162"/>
                </a:cubicBezTo>
                <a:cubicBezTo>
                  <a:pt x="610" y="176"/>
                  <a:pt x="599" y="190"/>
                  <a:pt x="583" y="198"/>
                </a:cubicBezTo>
                <a:cubicBezTo>
                  <a:pt x="569" y="203"/>
                  <a:pt x="553" y="206"/>
                  <a:pt x="539" y="208"/>
                </a:cubicBezTo>
                <a:close/>
                <a:moveTo>
                  <a:pt x="557" y="1047"/>
                </a:moveTo>
                <a:cubicBezTo>
                  <a:pt x="556" y="1044"/>
                  <a:pt x="563" y="1041"/>
                  <a:pt x="563" y="1046"/>
                </a:cubicBezTo>
                <a:cubicBezTo>
                  <a:pt x="561" y="1047"/>
                  <a:pt x="558" y="1049"/>
                  <a:pt x="557" y="1047"/>
                </a:cubicBezTo>
                <a:close/>
                <a:moveTo>
                  <a:pt x="666" y="996"/>
                </a:moveTo>
                <a:cubicBezTo>
                  <a:pt x="667" y="998"/>
                  <a:pt x="668" y="999"/>
                  <a:pt x="666" y="1001"/>
                </a:cubicBezTo>
                <a:cubicBezTo>
                  <a:pt x="653" y="1002"/>
                  <a:pt x="645" y="1000"/>
                  <a:pt x="637" y="1009"/>
                </a:cubicBezTo>
                <a:cubicBezTo>
                  <a:pt x="638" y="1005"/>
                  <a:pt x="634" y="1007"/>
                  <a:pt x="634" y="1005"/>
                </a:cubicBezTo>
                <a:cubicBezTo>
                  <a:pt x="629" y="1007"/>
                  <a:pt x="624" y="1009"/>
                  <a:pt x="617" y="1010"/>
                </a:cubicBezTo>
                <a:cubicBezTo>
                  <a:pt x="620" y="1014"/>
                  <a:pt x="617" y="1012"/>
                  <a:pt x="615" y="1016"/>
                </a:cubicBezTo>
                <a:cubicBezTo>
                  <a:pt x="618" y="1016"/>
                  <a:pt x="618" y="1014"/>
                  <a:pt x="621" y="1015"/>
                </a:cubicBezTo>
                <a:cubicBezTo>
                  <a:pt x="621" y="1017"/>
                  <a:pt x="618" y="1016"/>
                  <a:pt x="618" y="1017"/>
                </a:cubicBezTo>
                <a:cubicBezTo>
                  <a:pt x="623" y="1020"/>
                  <a:pt x="634" y="1014"/>
                  <a:pt x="642" y="1013"/>
                </a:cubicBezTo>
                <a:cubicBezTo>
                  <a:pt x="642" y="1015"/>
                  <a:pt x="641" y="1015"/>
                  <a:pt x="641" y="1017"/>
                </a:cubicBezTo>
                <a:cubicBezTo>
                  <a:pt x="634" y="1014"/>
                  <a:pt x="625" y="1022"/>
                  <a:pt x="617" y="1025"/>
                </a:cubicBezTo>
                <a:cubicBezTo>
                  <a:pt x="605" y="1019"/>
                  <a:pt x="593" y="1032"/>
                  <a:pt x="582" y="1029"/>
                </a:cubicBezTo>
                <a:cubicBezTo>
                  <a:pt x="582" y="1030"/>
                  <a:pt x="584" y="1029"/>
                  <a:pt x="586" y="1030"/>
                </a:cubicBezTo>
                <a:cubicBezTo>
                  <a:pt x="583" y="1036"/>
                  <a:pt x="570" y="1033"/>
                  <a:pt x="568" y="1038"/>
                </a:cubicBezTo>
                <a:cubicBezTo>
                  <a:pt x="567" y="1033"/>
                  <a:pt x="570" y="1031"/>
                  <a:pt x="573" y="1029"/>
                </a:cubicBezTo>
                <a:cubicBezTo>
                  <a:pt x="572" y="1027"/>
                  <a:pt x="570" y="1027"/>
                  <a:pt x="568" y="1027"/>
                </a:cubicBezTo>
                <a:cubicBezTo>
                  <a:pt x="572" y="1022"/>
                  <a:pt x="579" y="1022"/>
                  <a:pt x="589" y="1023"/>
                </a:cubicBezTo>
                <a:cubicBezTo>
                  <a:pt x="593" y="1018"/>
                  <a:pt x="606" y="1018"/>
                  <a:pt x="611" y="1017"/>
                </a:cubicBezTo>
                <a:cubicBezTo>
                  <a:pt x="610" y="1016"/>
                  <a:pt x="609" y="1015"/>
                  <a:pt x="610" y="1013"/>
                </a:cubicBezTo>
                <a:cubicBezTo>
                  <a:pt x="599" y="1016"/>
                  <a:pt x="590" y="1019"/>
                  <a:pt x="580" y="1020"/>
                </a:cubicBezTo>
                <a:cubicBezTo>
                  <a:pt x="591" y="1013"/>
                  <a:pt x="603" y="1008"/>
                  <a:pt x="621" y="1007"/>
                </a:cubicBezTo>
                <a:cubicBezTo>
                  <a:pt x="620" y="1006"/>
                  <a:pt x="619" y="1006"/>
                  <a:pt x="619" y="1005"/>
                </a:cubicBezTo>
                <a:cubicBezTo>
                  <a:pt x="615" y="1004"/>
                  <a:pt x="614" y="1007"/>
                  <a:pt x="611" y="1007"/>
                </a:cubicBezTo>
                <a:cubicBezTo>
                  <a:pt x="627" y="999"/>
                  <a:pt x="642" y="992"/>
                  <a:pt x="657" y="984"/>
                </a:cubicBezTo>
                <a:cubicBezTo>
                  <a:pt x="667" y="989"/>
                  <a:pt x="678" y="977"/>
                  <a:pt x="687" y="978"/>
                </a:cubicBezTo>
                <a:cubicBezTo>
                  <a:pt x="688" y="973"/>
                  <a:pt x="691" y="970"/>
                  <a:pt x="698" y="970"/>
                </a:cubicBezTo>
                <a:cubicBezTo>
                  <a:pt x="696" y="975"/>
                  <a:pt x="698" y="978"/>
                  <a:pt x="694" y="979"/>
                </a:cubicBezTo>
                <a:cubicBezTo>
                  <a:pt x="698" y="983"/>
                  <a:pt x="706" y="976"/>
                  <a:pt x="713" y="977"/>
                </a:cubicBezTo>
                <a:cubicBezTo>
                  <a:pt x="698" y="988"/>
                  <a:pt x="679" y="991"/>
                  <a:pt x="666" y="996"/>
                </a:cubicBezTo>
                <a:close/>
                <a:moveTo>
                  <a:pt x="683" y="1085"/>
                </a:moveTo>
                <a:cubicBezTo>
                  <a:pt x="682" y="1084"/>
                  <a:pt x="687" y="1080"/>
                  <a:pt x="691" y="1082"/>
                </a:cubicBezTo>
                <a:cubicBezTo>
                  <a:pt x="690" y="1087"/>
                  <a:pt x="685" y="1085"/>
                  <a:pt x="683" y="1085"/>
                </a:cubicBezTo>
                <a:close/>
                <a:moveTo>
                  <a:pt x="725" y="940"/>
                </a:moveTo>
                <a:cubicBezTo>
                  <a:pt x="728" y="940"/>
                  <a:pt x="729" y="939"/>
                  <a:pt x="732" y="940"/>
                </a:cubicBezTo>
                <a:cubicBezTo>
                  <a:pt x="732" y="944"/>
                  <a:pt x="732" y="944"/>
                  <a:pt x="732" y="944"/>
                </a:cubicBezTo>
                <a:cubicBezTo>
                  <a:pt x="730" y="947"/>
                  <a:pt x="726" y="942"/>
                  <a:pt x="726" y="947"/>
                </a:cubicBezTo>
                <a:cubicBezTo>
                  <a:pt x="724" y="947"/>
                  <a:pt x="726" y="942"/>
                  <a:pt x="725" y="940"/>
                </a:cubicBezTo>
                <a:close/>
                <a:moveTo>
                  <a:pt x="736" y="947"/>
                </a:moveTo>
                <a:cubicBezTo>
                  <a:pt x="737" y="952"/>
                  <a:pt x="730" y="950"/>
                  <a:pt x="727" y="952"/>
                </a:cubicBezTo>
                <a:cubicBezTo>
                  <a:pt x="728" y="949"/>
                  <a:pt x="731" y="947"/>
                  <a:pt x="736" y="947"/>
                </a:cubicBezTo>
                <a:close/>
                <a:moveTo>
                  <a:pt x="727" y="1030"/>
                </a:moveTo>
                <a:cubicBezTo>
                  <a:pt x="724" y="1027"/>
                  <a:pt x="724" y="1032"/>
                  <a:pt x="720" y="1031"/>
                </a:cubicBezTo>
                <a:cubicBezTo>
                  <a:pt x="722" y="1029"/>
                  <a:pt x="724" y="1027"/>
                  <a:pt x="728" y="1027"/>
                </a:cubicBezTo>
                <a:cubicBezTo>
                  <a:pt x="727" y="1028"/>
                  <a:pt x="727" y="1028"/>
                  <a:pt x="727" y="1030"/>
                </a:cubicBezTo>
                <a:close/>
                <a:moveTo>
                  <a:pt x="759" y="955"/>
                </a:moveTo>
                <a:cubicBezTo>
                  <a:pt x="756" y="955"/>
                  <a:pt x="756" y="957"/>
                  <a:pt x="754" y="955"/>
                </a:cubicBezTo>
                <a:cubicBezTo>
                  <a:pt x="753" y="957"/>
                  <a:pt x="755" y="957"/>
                  <a:pt x="754" y="960"/>
                </a:cubicBezTo>
                <a:cubicBezTo>
                  <a:pt x="747" y="960"/>
                  <a:pt x="739" y="965"/>
                  <a:pt x="737" y="960"/>
                </a:cubicBezTo>
                <a:cubicBezTo>
                  <a:pt x="734" y="961"/>
                  <a:pt x="737" y="962"/>
                  <a:pt x="736" y="965"/>
                </a:cubicBezTo>
                <a:cubicBezTo>
                  <a:pt x="730" y="971"/>
                  <a:pt x="724" y="967"/>
                  <a:pt x="719" y="965"/>
                </a:cubicBezTo>
                <a:cubicBezTo>
                  <a:pt x="720" y="961"/>
                  <a:pt x="727" y="962"/>
                  <a:pt x="726" y="956"/>
                </a:cubicBezTo>
                <a:cubicBezTo>
                  <a:pt x="729" y="956"/>
                  <a:pt x="731" y="954"/>
                  <a:pt x="734" y="953"/>
                </a:cubicBezTo>
                <a:cubicBezTo>
                  <a:pt x="732" y="957"/>
                  <a:pt x="736" y="955"/>
                  <a:pt x="736" y="958"/>
                </a:cubicBezTo>
                <a:cubicBezTo>
                  <a:pt x="743" y="954"/>
                  <a:pt x="749" y="950"/>
                  <a:pt x="761" y="951"/>
                </a:cubicBezTo>
                <a:cubicBezTo>
                  <a:pt x="760" y="952"/>
                  <a:pt x="758" y="952"/>
                  <a:pt x="759" y="955"/>
                </a:cubicBezTo>
                <a:close/>
                <a:moveTo>
                  <a:pt x="764" y="952"/>
                </a:moveTo>
                <a:cubicBezTo>
                  <a:pt x="765" y="950"/>
                  <a:pt x="765" y="947"/>
                  <a:pt x="769" y="948"/>
                </a:cubicBezTo>
                <a:cubicBezTo>
                  <a:pt x="769" y="951"/>
                  <a:pt x="767" y="952"/>
                  <a:pt x="764" y="952"/>
                </a:cubicBezTo>
                <a:close/>
                <a:moveTo>
                  <a:pt x="770" y="948"/>
                </a:moveTo>
                <a:cubicBezTo>
                  <a:pt x="770" y="942"/>
                  <a:pt x="779" y="947"/>
                  <a:pt x="778" y="943"/>
                </a:cubicBezTo>
                <a:cubicBezTo>
                  <a:pt x="782" y="945"/>
                  <a:pt x="774" y="948"/>
                  <a:pt x="770" y="948"/>
                </a:cubicBezTo>
                <a:close/>
                <a:moveTo>
                  <a:pt x="792" y="158"/>
                </a:moveTo>
                <a:cubicBezTo>
                  <a:pt x="787" y="161"/>
                  <a:pt x="782" y="156"/>
                  <a:pt x="777" y="158"/>
                </a:cubicBezTo>
                <a:cubicBezTo>
                  <a:pt x="781" y="157"/>
                  <a:pt x="784" y="147"/>
                  <a:pt x="792" y="147"/>
                </a:cubicBezTo>
                <a:cubicBezTo>
                  <a:pt x="795" y="149"/>
                  <a:pt x="793" y="155"/>
                  <a:pt x="792" y="158"/>
                </a:cubicBezTo>
                <a:close/>
                <a:moveTo>
                  <a:pt x="807" y="821"/>
                </a:moveTo>
                <a:cubicBezTo>
                  <a:pt x="803" y="821"/>
                  <a:pt x="802" y="820"/>
                  <a:pt x="800" y="819"/>
                </a:cubicBezTo>
                <a:cubicBezTo>
                  <a:pt x="800" y="818"/>
                  <a:pt x="801" y="818"/>
                  <a:pt x="801" y="819"/>
                </a:cubicBezTo>
                <a:cubicBezTo>
                  <a:pt x="804" y="819"/>
                  <a:pt x="803" y="816"/>
                  <a:pt x="806" y="816"/>
                </a:cubicBezTo>
                <a:cubicBezTo>
                  <a:pt x="806" y="813"/>
                  <a:pt x="805" y="813"/>
                  <a:pt x="805" y="810"/>
                </a:cubicBezTo>
                <a:cubicBezTo>
                  <a:pt x="808" y="809"/>
                  <a:pt x="811" y="808"/>
                  <a:pt x="809" y="804"/>
                </a:cubicBezTo>
                <a:cubicBezTo>
                  <a:pt x="812" y="802"/>
                  <a:pt x="815" y="802"/>
                  <a:pt x="817" y="800"/>
                </a:cubicBezTo>
                <a:cubicBezTo>
                  <a:pt x="816" y="799"/>
                  <a:pt x="815" y="798"/>
                  <a:pt x="816" y="795"/>
                </a:cubicBezTo>
                <a:cubicBezTo>
                  <a:pt x="818" y="795"/>
                  <a:pt x="819" y="796"/>
                  <a:pt x="819" y="798"/>
                </a:cubicBezTo>
                <a:cubicBezTo>
                  <a:pt x="820" y="798"/>
                  <a:pt x="820" y="796"/>
                  <a:pt x="822" y="796"/>
                </a:cubicBezTo>
                <a:cubicBezTo>
                  <a:pt x="821" y="794"/>
                  <a:pt x="820" y="792"/>
                  <a:pt x="821" y="789"/>
                </a:cubicBezTo>
                <a:cubicBezTo>
                  <a:pt x="827" y="789"/>
                  <a:pt x="828" y="788"/>
                  <a:pt x="831" y="791"/>
                </a:cubicBezTo>
                <a:cubicBezTo>
                  <a:pt x="830" y="795"/>
                  <a:pt x="827" y="797"/>
                  <a:pt x="825" y="800"/>
                </a:cubicBezTo>
                <a:cubicBezTo>
                  <a:pt x="825" y="802"/>
                  <a:pt x="828" y="801"/>
                  <a:pt x="827" y="804"/>
                </a:cubicBezTo>
                <a:cubicBezTo>
                  <a:pt x="830" y="803"/>
                  <a:pt x="830" y="798"/>
                  <a:pt x="834" y="798"/>
                </a:cubicBezTo>
                <a:cubicBezTo>
                  <a:pt x="828" y="809"/>
                  <a:pt x="815" y="812"/>
                  <a:pt x="807" y="821"/>
                </a:cubicBezTo>
                <a:close/>
                <a:moveTo>
                  <a:pt x="833" y="931"/>
                </a:moveTo>
                <a:cubicBezTo>
                  <a:pt x="834" y="930"/>
                  <a:pt x="836" y="929"/>
                  <a:pt x="836" y="927"/>
                </a:cubicBezTo>
                <a:cubicBezTo>
                  <a:pt x="837" y="927"/>
                  <a:pt x="838" y="928"/>
                  <a:pt x="839" y="928"/>
                </a:cubicBezTo>
                <a:cubicBezTo>
                  <a:pt x="839" y="931"/>
                  <a:pt x="835" y="933"/>
                  <a:pt x="833" y="931"/>
                </a:cubicBezTo>
                <a:close/>
                <a:moveTo>
                  <a:pt x="825" y="917"/>
                </a:moveTo>
                <a:cubicBezTo>
                  <a:pt x="827" y="913"/>
                  <a:pt x="831" y="911"/>
                  <a:pt x="839" y="912"/>
                </a:cubicBezTo>
                <a:cubicBezTo>
                  <a:pt x="837" y="918"/>
                  <a:pt x="830" y="918"/>
                  <a:pt x="825" y="917"/>
                </a:cubicBezTo>
                <a:close/>
                <a:moveTo>
                  <a:pt x="842" y="927"/>
                </a:moveTo>
                <a:cubicBezTo>
                  <a:pt x="842" y="925"/>
                  <a:pt x="843" y="924"/>
                  <a:pt x="843" y="923"/>
                </a:cubicBezTo>
                <a:cubicBezTo>
                  <a:pt x="847" y="923"/>
                  <a:pt x="846" y="928"/>
                  <a:pt x="842" y="927"/>
                </a:cubicBezTo>
                <a:close/>
                <a:moveTo>
                  <a:pt x="1212" y="837"/>
                </a:moveTo>
                <a:cubicBezTo>
                  <a:pt x="1209" y="840"/>
                  <a:pt x="1207" y="844"/>
                  <a:pt x="1202" y="844"/>
                </a:cubicBezTo>
                <a:cubicBezTo>
                  <a:pt x="1206" y="842"/>
                  <a:pt x="1207" y="838"/>
                  <a:pt x="1212" y="837"/>
                </a:cubicBezTo>
                <a:close/>
                <a:moveTo>
                  <a:pt x="1168" y="859"/>
                </a:moveTo>
                <a:cubicBezTo>
                  <a:pt x="1168" y="863"/>
                  <a:pt x="1163" y="862"/>
                  <a:pt x="1160" y="863"/>
                </a:cubicBezTo>
                <a:cubicBezTo>
                  <a:pt x="1162" y="861"/>
                  <a:pt x="1164" y="859"/>
                  <a:pt x="1168" y="859"/>
                </a:cubicBezTo>
                <a:close/>
                <a:moveTo>
                  <a:pt x="1156" y="828"/>
                </a:moveTo>
                <a:cubicBezTo>
                  <a:pt x="1158" y="828"/>
                  <a:pt x="1158" y="831"/>
                  <a:pt x="1157" y="833"/>
                </a:cubicBezTo>
                <a:cubicBezTo>
                  <a:pt x="1154" y="833"/>
                  <a:pt x="1154" y="829"/>
                  <a:pt x="1156" y="828"/>
                </a:cubicBezTo>
                <a:close/>
                <a:moveTo>
                  <a:pt x="1189" y="759"/>
                </a:moveTo>
                <a:cubicBezTo>
                  <a:pt x="1192" y="759"/>
                  <a:pt x="1192" y="759"/>
                  <a:pt x="1192" y="759"/>
                </a:cubicBezTo>
                <a:cubicBezTo>
                  <a:pt x="1193" y="764"/>
                  <a:pt x="1187" y="764"/>
                  <a:pt x="1189" y="759"/>
                </a:cubicBezTo>
                <a:close/>
                <a:moveTo>
                  <a:pt x="1193" y="775"/>
                </a:moveTo>
                <a:cubicBezTo>
                  <a:pt x="1193" y="776"/>
                  <a:pt x="1192" y="777"/>
                  <a:pt x="1192" y="779"/>
                </a:cubicBezTo>
                <a:cubicBezTo>
                  <a:pt x="1189" y="778"/>
                  <a:pt x="1189" y="781"/>
                  <a:pt x="1187" y="779"/>
                </a:cubicBezTo>
                <a:cubicBezTo>
                  <a:pt x="1186" y="775"/>
                  <a:pt x="1191" y="776"/>
                  <a:pt x="1193" y="775"/>
                </a:cubicBezTo>
                <a:close/>
                <a:moveTo>
                  <a:pt x="1155" y="784"/>
                </a:moveTo>
                <a:cubicBezTo>
                  <a:pt x="1153" y="780"/>
                  <a:pt x="1156" y="773"/>
                  <a:pt x="1162" y="773"/>
                </a:cubicBezTo>
                <a:cubicBezTo>
                  <a:pt x="1159" y="777"/>
                  <a:pt x="1159" y="783"/>
                  <a:pt x="1155" y="784"/>
                </a:cubicBezTo>
                <a:close/>
                <a:moveTo>
                  <a:pt x="1165" y="754"/>
                </a:moveTo>
                <a:cubicBezTo>
                  <a:pt x="1167" y="752"/>
                  <a:pt x="1171" y="750"/>
                  <a:pt x="1175" y="750"/>
                </a:cubicBezTo>
                <a:cubicBezTo>
                  <a:pt x="1175" y="751"/>
                  <a:pt x="1175" y="753"/>
                  <a:pt x="1176" y="753"/>
                </a:cubicBezTo>
                <a:cubicBezTo>
                  <a:pt x="1172" y="757"/>
                  <a:pt x="1167" y="760"/>
                  <a:pt x="1161" y="762"/>
                </a:cubicBezTo>
                <a:cubicBezTo>
                  <a:pt x="1161" y="764"/>
                  <a:pt x="1162" y="764"/>
                  <a:pt x="1162" y="766"/>
                </a:cubicBezTo>
                <a:cubicBezTo>
                  <a:pt x="1158" y="768"/>
                  <a:pt x="1154" y="772"/>
                  <a:pt x="1147" y="772"/>
                </a:cubicBezTo>
                <a:cubicBezTo>
                  <a:pt x="1146" y="767"/>
                  <a:pt x="1146" y="765"/>
                  <a:pt x="1145" y="761"/>
                </a:cubicBezTo>
                <a:cubicBezTo>
                  <a:pt x="1148" y="756"/>
                  <a:pt x="1160" y="741"/>
                  <a:pt x="1165" y="754"/>
                </a:cubicBezTo>
                <a:close/>
                <a:moveTo>
                  <a:pt x="1145" y="668"/>
                </a:moveTo>
                <a:cubicBezTo>
                  <a:pt x="1145" y="669"/>
                  <a:pt x="1144" y="676"/>
                  <a:pt x="1140" y="677"/>
                </a:cubicBezTo>
                <a:cubicBezTo>
                  <a:pt x="1141" y="674"/>
                  <a:pt x="1139" y="672"/>
                  <a:pt x="1139" y="670"/>
                </a:cubicBezTo>
                <a:cubicBezTo>
                  <a:pt x="1141" y="668"/>
                  <a:pt x="1143" y="670"/>
                  <a:pt x="1145" y="668"/>
                </a:cubicBezTo>
                <a:close/>
                <a:moveTo>
                  <a:pt x="1036" y="490"/>
                </a:moveTo>
                <a:cubicBezTo>
                  <a:pt x="1038" y="489"/>
                  <a:pt x="1037" y="493"/>
                  <a:pt x="1040" y="492"/>
                </a:cubicBezTo>
                <a:cubicBezTo>
                  <a:pt x="1040" y="495"/>
                  <a:pt x="1038" y="495"/>
                  <a:pt x="1035" y="495"/>
                </a:cubicBezTo>
                <a:cubicBezTo>
                  <a:pt x="1035" y="493"/>
                  <a:pt x="1035" y="491"/>
                  <a:pt x="1036" y="490"/>
                </a:cubicBezTo>
                <a:close/>
                <a:moveTo>
                  <a:pt x="1022" y="489"/>
                </a:moveTo>
                <a:cubicBezTo>
                  <a:pt x="1026" y="489"/>
                  <a:pt x="1027" y="493"/>
                  <a:pt x="1031" y="493"/>
                </a:cubicBezTo>
                <a:cubicBezTo>
                  <a:pt x="1028" y="497"/>
                  <a:pt x="1032" y="497"/>
                  <a:pt x="1029" y="501"/>
                </a:cubicBezTo>
                <a:cubicBezTo>
                  <a:pt x="1026" y="501"/>
                  <a:pt x="1022" y="502"/>
                  <a:pt x="1022" y="499"/>
                </a:cubicBezTo>
                <a:cubicBezTo>
                  <a:pt x="1022" y="501"/>
                  <a:pt x="1018" y="504"/>
                  <a:pt x="1015" y="505"/>
                </a:cubicBezTo>
                <a:cubicBezTo>
                  <a:pt x="1015" y="503"/>
                  <a:pt x="1017" y="501"/>
                  <a:pt x="1014" y="500"/>
                </a:cubicBezTo>
                <a:cubicBezTo>
                  <a:pt x="1015" y="495"/>
                  <a:pt x="1021" y="495"/>
                  <a:pt x="1022" y="489"/>
                </a:cubicBezTo>
                <a:close/>
                <a:moveTo>
                  <a:pt x="1019" y="562"/>
                </a:moveTo>
                <a:cubicBezTo>
                  <a:pt x="1020" y="566"/>
                  <a:pt x="1011" y="565"/>
                  <a:pt x="1014" y="567"/>
                </a:cubicBezTo>
                <a:cubicBezTo>
                  <a:pt x="1013" y="568"/>
                  <a:pt x="1010" y="568"/>
                  <a:pt x="1008" y="569"/>
                </a:cubicBezTo>
                <a:cubicBezTo>
                  <a:pt x="1010" y="564"/>
                  <a:pt x="1016" y="565"/>
                  <a:pt x="1019" y="562"/>
                </a:cubicBezTo>
                <a:close/>
                <a:moveTo>
                  <a:pt x="1011" y="730"/>
                </a:moveTo>
                <a:cubicBezTo>
                  <a:pt x="1017" y="732"/>
                  <a:pt x="1019" y="728"/>
                  <a:pt x="1023" y="728"/>
                </a:cubicBezTo>
                <a:cubicBezTo>
                  <a:pt x="1023" y="733"/>
                  <a:pt x="1023" y="733"/>
                  <a:pt x="1023" y="733"/>
                </a:cubicBezTo>
                <a:cubicBezTo>
                  <a:pt x="1019" y="736"/>
                  <a:pt x="1016" y="738"/>
                  <a:pt x="1012" y="740"/>
                </a:cubicBezTo>
                <a:cubicBezTo>
                  <a:pt x="1010" y="739"/>
                  <a:pt x="1012" y="739"/>
                  <a:pt x="1014" y="739"/>
                </a:cubicBezTo>
                <a:cubicBezTo>
                  <a:pt x="1011" y="736"/>
                  <a:pt x="1011" y="735"/>
                  <a:pt x="1011" y="730"/>
                </a:cubicBezTo>
                <a:close/>
                <a:moveTo>
                  <a:pt x="997" y="716"/>
                </a:moveTo>
                <a:cubicBezTo>
                  <a:pt x="1001" y="716"/>
                  <a:pt x="1002" y="713"/>
                  <a:pt x="1005" y="714"/>
                </a:cubicBezTo>
                <a:cubicBezTo>
                  <a:pt x="1005" y="719"/>
                  <a:pt x="1010" y="718"/>
                  <a:pt x="1013" y="720"/>
                </a:cubicBezTo>
                <a:cubicBezTo>
                  <a:pt x="1013" y="724"/>
                  <a:pt x="1010" y="723"/>
                  <a:pt x="1008" y="725"/>
                </a:cubicBezTo>
                <a:cubicBezTo>
                  <a:pt x="1007" y="725"/>
                  <a:pt x="1006" y="723"/>
                  <a:pt x="1006" y="721"/>
                </a:cubicBezTo>
                <a:cubicBezTo>
                  <a:pt x="1003" y="723"/>
                  <a:pt x="1002" y="726"/>
                  <a:pt x="998" y="727"/>
                </a:cubicBezTo>
                <a:cubicBezTo>
                  <a:pt x="998" y="724"/>
                  <a:pt x="1003" y="723"/>
                  <a:pt x="1001" y="720"/>
                </a:cubicBezTo>
                <a:cubicBezTo>
                  <a:pt x="1000" y="720"/>
                  <a:pt x="1000" y="722"/>
                  <a:pt x="1000" y="723"/>
                </a:cubicBezTo>
                <a:cubicBezTo>
                  <a:pt x="995" y="722"/>
                  <a:pt x="997" y="720"/>
                  <a:pt x="997" y="716"/>
                </a:cubicBezTo>
                <a:close/>
                <a:moveTo>
                  <a:pt x="1000" y="751"/>
                </a:moveTo>
                <a:cubicBezTo>
                  <a:pt x="998" y="750"/>
                  <a:pt x="998" y="747"/>
                  <a:pt x="996" y="745"/>
                </a:cubicBezTo>
                <a:cubicBezTo>
                  <a:pt x="999" y="743"/>
                  <a:pt x="1003" y="748"/>
                  <a:pt x="1000" y="751"/>
                </a:cubicBezTo>
                <a:close/>
                <a:moveTo>
                  <a:pt x="997" y="800"/>
                </a:moveTo>
                <a:cubicBezTo>
                  <a:pt x="997" y="802"/>
                  <a:pt x="997" y="802"/>
                  <a:pt x="997" y="802"/>
                </a:cubicBezTo>
                <a:cubicBezTo>
                  <a:pt x="995" y="802"/>
                  <a:pt x="995" y="804"/>
                  <a:pt x="994" y="802"/>
                </a:cubicBezTo>
                <a:cubicBezTo>
                  <a:pt x="994" y="800"/>
                  <a:pt x="994" y="800"/>
                  <a:pt x="994" y="800"/>
                </a:cubicBezTo>
                <a:cubicBezTo>
                  <a:pt x="995" y="799"/>
                  <a:pt x="995" y="800"/>
                  <a:pt x="997" y="800"/>
                </a:cubicBezTo>
                <a:close/>
                <a:moveTo>
                  <a:pt x="994" y="743"/>
                </a:moveTo>
                <a:cubicBezTo>
                  <a:pt x="994" y="747"/>
                  <a:pt x="990" y="747"/>
                  <a:pt x="987" y="748"/>
                </a:cubicBezTo>
                <a:cubicBezTo>
                  <a:pt x="988" y="743"/>
                  <a:pt x="991" y="744"/>
                  <a:pt x="994" y="743"/>
                </a:cubicBezTo>
                <a:close/>
                <a:moveTo>
                  <a:pt x="991" y="494"/>
                </a:moveTo>
                <a:cubicBezTo>
                  <a:pt x="989" y="496"/>
                  <a:pt x="989" y="499"/>
                  <a:pt x="985" y="498"/>
                </a:cubicBezTo>
                <a:cubicBezTo>
                  <a:pt x="987" y="496"/>
                  <a:pt x="987" y="494"/>
                  <a:pt x="991" y="494"/>
                </a:cubicBezTo>
                <a:close/>
                <a:moveTo>
                  <a:pt x="990" y="534"/>
                </a:moveTo>
                <a:cubicBezTo>
                  <a:pt x="989" y="538"/>
                  <a:pt x="986" y="539"/>
                  <a:pt x="983" y="540"/>
                </a:cubicBezTo>
                <a:cubicBezTo>
                  <a:pt x="983" y="539"/>
                  <a:pt x="982" y="538"/>
                  <a:pt x="981" y="538"/>
                </a:cubicBezTo>
                <a:cubicBezTo>
                  <a:pt x="982" y="536"/>
                  <a:pt x="987" y="533"/>
                  <a:pt x="990" y="534"/>
                </a:cubicBezTo>
                <a:close/>
                <a:moveTo>
                  <a:pt x="971" y="775"/>
                </a:moveTo>
                <a:cubicBezTo>
                  <a:pt x="970" y="778"/>
                  <a:pt x="968" y="777"/>
                  <a:pt x="966" y="777"/>
                </a:cubicBezTo>
                <a:cubicBezTo>
                  <a:pt x="966" y="775"/>
                  <a:pt x="968" y="775"/>
                  <a:pt x="971" y="775"/>
                </a:cubicBezTo>
                <a:close/>
                <a:moveTo>
                  <a:pt x="969" y="724"/>
                </a:moveTo>
                <a:cubicBezTo>
                  <a:pt x="967" y="727"/>
                  <a:pt x="963" y="731"/>
                  <a:pt x="965" y="735"/>
                </a:cubicBezTo>
                <a:cubicBezTo>
                  <a:pt x="963" y="735"/>
                  <a:pt x="960" y="741"/>
                  <a:pt x="955" y="741"/>
                </a:cubicBezTo>
                <a:cubicBezTo>
                  <a:pt x="955" y="739"/>
                  <a:pt x="956" y="735"/>
                  <a:pt x="960" y="733"/>
                </a:cubicBezTo>
                <a:cubicBezTo>
                  <a:pt x="960" y="731"/>
                  <a:pt x="958" y="731"/>
                  <a:pt x="956" y="730"/>
                </a:cubicBezTo>
                <a:cubicBezTo>
                  <a:pt x="957" y="723"/>
                  <a:pt x="964" y="724"/>
                  <a:pt x="969" y="724"/>
                </a:cubicBezTo>
                <a:close/>
                <a:moveTo>
                  <a:pt x="961" y="751"/>
                </a:moveTo>
                <a:cubicBezTo>
                  <a:pt x="959" y="751"/>
                  <a:pt x="959" y="749"/>
                  <a:pt x="956" y="750"/>
                </a:cubicBezTo>
                <a:cubicBezTo>
                  <a:pt x="957" y="747"/>
                  <a:pt x="961" y="746"/>
                  <a:pt x="964" y="745"/>
                </a:cubicBezTo>
                <a:cubicBezTo>
                  <a:pt x="965" y="749"/>
                  <a:pt x="962" y="749"/>
                  <a:pt x="961" y="751"/>
                </a:cubicBezTo>
                <a:close/>
                <a:moveTo>
                  <a:pt x="932" y="784"/>
                </a:moveTo>
                <a:cubicBezTo>
                  <a:pt x="933" y="782"/>
                  <a:pt x="934" y="776"/>
                  <a:pt x="931" y="775"/>
                </a:cubicBezTo>
                <a:cubicBezTo>
                  <a:pt x="933" y="773"/>
                  <a:pt x="934" y="771"/>
                  <a:pt x="938" y="770"/>
                </a:cubicBezTo>
                <a:cubicBezTo>
                  <a:pt x="938" y="773"/>
                  <a:pt x="937" y="774"/>
                  <a:pt x="936" y="774"/>
                </a:cubicBezTo>
                <a:cubicBezTo>
                  <a:pt x="938" y="777"/>
                  <a:pt x="943" y="778"/>
                  <a:pt x="944" y="782"/>
                </a:cubicBezTo>
                <a:cubicBezTo>
                  <a:pt x="946" y="780"/>
                  <a:pt x="950" y="777"/>
                  <a:pt x="953" y="780"/>
                </a:cubicBezTo>
                <a:cubicBezTo>
                  <a:pt x="952" y="788"/>
                  <a:pt x="943" y="787"/>
                  <a:pt x="939" y="791"/>
                </a:cubicBezTo>
                <a:cubicBezTo>
                  <a:pt x="936" y="791"/>
                  <a:pt x="934" y="790"/>
                  <a:pt x="933" y="789"/>
                </a:cubicBezTo>
                <a:cubicBezTo>
                  <a:pt x="933" y="786"/>
                  <a:pt x="938" y="787"/>
                  <a:pt x="938" y="784"/>
                </a:cubicBezTo>
                <a:cubicBezTo>
                  <a:pt x="937" y="782"/>
                  <a:pt x="935" y="786"/>
                  <a:pt x="932" y="784"/>
                </a:cubicBezTo>
                <a:close/>
                <a:moveTo>
                  <a:pt x="932" y="742"/>
                </a:moveTo>
                <a:cubicBezTo>
                  <a:pt x="936" y="741"/>
                  <a:pt x="934" y="747"/>
                  <a:pt x="933" y="747"/>
                </a:cubicBezTo>
                <a:cubicBezTo>
                  <a:pt x="931" y="747"/>
                  <a:pt x="933" y="743"/>
                  <a:pt x="932" y="742"/>
                </a:cubicBezTo>
                <a:close/>
                <a:moveTo>
                  <a:pt x="950" y="519"/>
                </a:moveTo>
                <a:cubicBezTo>
                  <a:pt x="948" y="519"/>
                  <a:pt x="948" y="519"/>
                  <a:pt x="948" y="519"/>
                </a:cubicBezTo>
                <a:cubicBezTo>
                  <a:pt x="948" y="519"/>
                  <a:pt x="948" y="520"/>
                  <a:pt x="949" y="520"/>
                </a:cubicBezTo>
                <a:cubicBezTo>
                  <a:pt x="948" y="522"/>
                  <a:pt x="945" y="518"/>
                  <a:pt x="945" y="517"/>
                </a:cubicBezTo>
                <a:cubicBezTo>
                  <a:pt x="946" y="515"/>
                  <a:pt x="951" y="515"/>
                  <a:pt x="950" y="519"/>
                </a:cubicBezTo>
                <a:close/>
                <a:moveTo>
                  <a:pt x="952" y="550"/>
                </a:moveTo>
                <a:cubicBezTo>
                  <a:pt x="954" y="553"/>
                  <a:pt x="946" y="553"/>
                  <a:pt x="948" y="550"/>
                </a:cubicBezTo>
                <a:cubicBezTo>
                  <a:pt x="948" y="550"/>
                  <a:pt x="952" y="548"/>
                  <a:pt x="952" y="550"/>
                </a:cubicBezTo>
                <a:close/>
                <a:moveTo>
                  <a:pt x="949" y="732"/>
                </a:moveTo>
                <a:cubicBezTo>
                  <a:pt x="949" y="731"/>
                  <a:pt x="950" y="730"/>
                  <a:pt x="950" y="729"/>
                </a:cubicBezTo>
                <a:cubicBezTo>
                  <a:pt x="953" y="728"/>
                  <a:pt x="953" y="730"/>
                  <a:pt x="953" y="732"/>
                </a:cubicBezTo>
                <a:lnTo>
                  <a:pt x="949" y="732"/>
                </a:lnTo>
                <a:close/>
                <a:moveTo>
                  <a:pt x="949" y="709"/>
                </a:moveTo>
                <a:cubicBezTo>
                  <a:pt x="949" y="707"/>
                  <a:pt x="948" y="706"/>
                  <a:pt x="948" y="707"/>
                </a:cubicBezTo>
                <a:cubicBezTo>
                  <a:pt x="946" y="703"/>
                  <a:pt x="957" y="702"/>
                  <a:pt x="960" y="704"/>
                </a:cubicBezTo>
                <a:cubicBezTo>
                  <a:pt x="957" y="707"/>
                  <a:pt x="954" y="709"/>
                  <a:pt x="949" y="709"/>
                </a:cubicBezTo>
                <a:close/>
                <a:moveTo>
                  <a:pt x="946" y="472"/>
                </a:moveTo>
                <a:cubicBezTo>
                  <a:pt x="951" y="469"/>
                  <a:pt x="956" y="466"/>
                  <a:pt x="961" y="464"/>
                </a:cubicBezTo>
                <a:cubicBezTo>
                  <a:pt x="962" y="466"/>
                  <a:pt x="964" y="469"/>
                  <a:pt x="966" y="469"/>
                </a:cubicBezTo>
                <a:cubicBezTo>
                  <a:pt x="966" y="472"/>
                  <a:pt x="963" y="473"/>
                  <a:pt x="961" y="475"/>
                </a:cubicBezTo>
                <a:cubicBezTo>
                  <a:pt x="962" y="477"/>
                  <a:pt x="967" y="473"/>
                  <a:pt x="966" y="478"/>
                </a:cubicBezTo>
                <a:cubicBezTo>
                  <a:pt x="970" y="477"/>
                  <a:pt x="969" y="476"/>
                  <a:pt x="972" y="476"/>
                </a:cubicBezTo>
                <a:cubicBezTo>
                  <a:pt x="972" y="477"/>
                  <a:pt x="973" y="478"/>
                  <a:pt x="973" y="478"/>
                </a:cubicBezTo>
                <a:cubicBezTo>
                  <a:pt x="970" y="481"/>
                  <a:pt x="965" y="483"/>
                  <a:pt x="964" y="489"/>
                </a:cubicBezTo>
                <a:cubicBezTo>
                  <a:pt x="955" y="488"/>
                  <a:pt x="958" y="500"/>
                  <a:pt x="951" y="502"/>
                </a:cubicBezTo>
                <a:cubicBezTo>
                  <a:pt x="952" y="503"/>
                  <a:pt x="952" y="504"/>
                  <a:pt x="952" y="506"/>
                </a:cubicBezTo>
                <a:cubicBezTo>
                  <a:pt x="958" y="504"/>
                  <a:pt x="964" y="497"/>
                  <a:pt x="970" y="498"/>
                </a:cubicBezTo>
                <a:cubicBezTo>
                  <a:pt x="970" y="505"/>
                  <a:pt x="965" y="501"/>
                  <a:pt x="965" y="507"/>
                </a:cubicBezTo>
                <a:cubicBezTo>
                  <a:pt x="964" y="506"/>
                  <a:pt x="965" y="505"/>
                  <a:pt x="963" y="505"/>
                </a:cubicBezTo>
                <a:cubicBezTo>
                  <a:pt x="959" y="507"/>
                  <a:pt x="963" y="516"/>
                  <a:pt x="955" y="516"/>
                </a:cubicBezTo>
                <a:cubicBezTo>
                  <a:pt x="955" y="510"/>
                  <a:pt x="954" y="514"/>
                  <a:pt x="952" y="509"/>
                </a:cubicBezTo>
                <a:cubicBezTo>
                  <a:pt x="950" y="509"/>
                  <a:pt x="951" y="512"/>
                  <a:pt x="949" y="511"/>
                </a:cubicBezTo>
                <a:cubicBezTo>
                  <a:pt x="948" y="507"/>
                  <a:pt x="953" y="506"/>
                  <a:pt x="950" y="504"/>
                </a:cubicBezTo>
                <a:cubicBezTo>
                  <a:pt x="948" y="503"/>
                  <a:pt x="937" y="502"/>
                  <a:pt x="941" y="494"/>
                </a:cubicBezTo>
                <a:cubicBezTo>
                  <a:pt x="943" y="493"/>
                  <a:pt x="944" y="496"/>
                  <a:pt x="946" y="494"/>
                </a:cubicBezTo>
                <a:cubicBezTo>
                  <a:pt x="946" y="492"/>
                  <a:pt x="944" y="492"/>
                  <a:pt x="941" y="492"/>
                </a:cubicBezTo>
                <a:cubicBezTo>
                  <a:pt x="943" y="488"/>
                  <a:pt x="944" y="485"/>
                  <a:pt x="939" y="484"/>
                </a:cubicBezTo>
                <a:cubicBezTo>
                  <a:pt x="940" y="478"/>
                  <a:pt x="945" y="478"/>
                  <a:pt x="946" y="472"/>
                </a:cubicBezTo>
                <a:close/>
                <a:moveTo>
                  <a:pt x="933" y="152"/>
                </a:moveTo>
                <a:cubicBezTo>
                  <a:pt x="941" y="148"/>
                  <a:pt x="947" y="142"/>
                  <a:pt x="959" y="145"/>
                </a:cubicBezTo>
                <a:cubicBezTo>
                  <a:pt x="958" y="148"/>
                  <a:pt x="960" y="149"/>
                  <a:pt x="960" y="151"/>
                </a:cubicBezTo>
                <a:cubicBezTo>
                  <a:pt x="951" y="156"/>
                  <a:pt x="940" y="153"/>
                  <a:pt x="932" y="159"/>
                </a:cubicBezTo>
                <a:cubicBezTo>
                  <a:pt x="933" y="155"/>
                  <a:pt x="936" y="156"/>
                  <a:pt x="933" y="152"/>
                </a:cubicBezTo>
                <a:close/>
                <a:moveTo>
                  <a:pt x="938" y="189"/>
                </a:moveTo>
                <a:cubicBezTo>
                  <a:pt x="929" y="190"/>
                  <a:pt x="924" y="197"/>
                  <a:pt x="915" y="200"/>
                </a:cubicBezTo>
                <a:cubicBezTo>
                  <a:pt x="920" y="194"/>
                  <a:pt x="928" y="187"/>
                  <a:pt x="938" y="189"/>
                </a:cubicBezTo>
                <a:close/>
                <a:moveTo>
                  <a:pt x="911" y="762"/>
                </a:moveTo>
                <a:cubicBezTo>
                  <a:pt x="911" y="755"/>
                  <a:pt x="917" y="760"/>
                  <a:pt x="917" y="753"/>
                </a:cubicBezTo>
                <a:cubicBezTo>
                  <a:pt x="920" y="756"/>
                  <a:pt x="922" y="749"/>
                  <a:pt x="927" y="753"/>
                </a:cubicBezTo>
                <a:cubicBezTo>
                  <a:pt x="926" y="759"/>
                  <a:pt x="920" y="763"/>
                  <a:pt x="914" y="761"/>
                </a:cubicBezTo>
                <a:cubicBezTo>
                  <a:pt x="917" y="763"/>
                  <a:pt x="913" y="765"/>
                  <a:pt x="911" y="762"/>
                </a:cubicBezTo>
                <a:close/>
                <a:moveTo>
                  <a:pt x="928" y="765"/>
                </a:moveTo>
                <a:cubicBezTo>
                  <a:pt x="924" y="765"/>
                  <a:pt x="924" y="765"/>
                  <a:pt x="924" y="765"/>
                </a:cubicBezTo>
                <a:cubicBezTo>
                  <a:pt x="923" y="762"/>
                  <a:pt x="926" y="763"/>
                  <a:pt x="927" y="761"/>
                </a:cubicBezTo>
                <a:cubicBezTo>
                  <a:pt x="928" y="761"/>
                  <a:pt x="927" y="763"/>
                  <a:pt x="928" y="765"/>
                </a:cubicBezTo>
                <a:close/>
                <a:moveTo>
                  <a:pt x="931" y="791"/>
                </a:moveTo>
                <a:cubicBezTo>
                  <a:pt x="930" y="795"/>
                  <a:pt x="926" y="796"/>
                  <a:pt x="921" y="796"/>
                </a:cubicBezTo>
                <a:cubicBezTo>
                  <a:pt x="922" y="792"/>
                  <a:pt x="927" y="792"/>
                  <a:pt x="931" y="791"/>
                </a:cubicBezTo>
                <a:close/>
                <a:moveTo>
                  <a:pt x="915" y="730"/>
                </a:moveTo>
                <a:cubicBezTo>
                  <a:pt x="916" y="733"/>
                  <a:pt x="913" y="733"/>
                  <a:pt x="913" y="735"/>
                </a:cubicBezTo>
                <a:cubicBezTo>
                  <a:pt x="912" y="734"/>
                  <a:pt x="911" y="733"/>
                  <a:pt x="911" y="731"/>
                </a:cubicBezTo>
                <a:cubicBezTo>
                  <a:pt x="912" y="731"/>
                  <a:pt x="913" y="730"/>
                  <a:pt x="915" y="730"/>
                </a:cubicBezTo>
                <a:close/>
                <a:moveTo>
                  <a:pt x="908" y="746"/>
                </a:moveTo>
                <a:cubicBezTo>
                  <a:pt x="909" y="743"/>
                  <a:pt x="912" y="743"/>
                  <a:pt x="912" y="740"/>
                </a:cubicBezTo>
                <a:cubicBezTo>
                  <a:pt x="913" y="740"/>
                  <a:pt x="915" y="740"/>
                  <a:pt x="915" y="739"/>
                </a:cubicBezTo>
                <a:cubicBezTo>
                  <a:pt x="917" y="741"/>
                  <a:pt x="912" y="743"/>
                  <a:pt x="911" y="744"/>
                </a:cubicBezTo>
                <a:cubicBezTo>
                  <a:pt x="913" y="748"/>
                  <a:pt x="913" y="749"/>
                  <a:pt x="911" y="753"/>
                </a:cubicBezTo>
                <a:cubicBezTo>
                  <a:pt x="908" y="753"/>
                  <a:pt x="906" y="753"/>
                  <a:pt x="906" y="755"/>
                </a:cubicBezTo>
                <a:cubicBezTo>
                  <a:pt x="904" y="753"/>
                  <a:pt x="902" y="750"/>
                  <a:pt x="899" y="749"/>
                </a:cubicBezTo>
                <a:cubicBezTo>
                  <a:pt x="899" y="745"/>
                  <a:pt x="905" y="744"/>
                  <a:pt x="908" y="746"/>
                </a:cubicBezTo>
                <a:close/>
                <a:moveTo>
                  <a:pt x="898" y="860"/>
                </a:moveTo>
                <a:cubicBezTo>
                  <a:pt x="902" y="860"/>
                  <a:pt x="902" y="865"/>
                  <a:pt x="898" y="865"/>
                </a:cubicBezTo>
                <a:cubicBezTo>
                  <a:pt x="899" y="862"/>
                  <a:pt x="899" y="863"/>
                  <a:pt x="898" y="860"/>
                </a:cubicBezTo>
                <a:close/>
                <a:moveTo>
                  <a:pt x="900" y="872"/>
                </a:moveTo>
                <a:cubicBezTo>
                  <a:pt x="901" y="872"/>
                  <a:pt x="901" y="875"/>
                  <a:pt x="902" y="876"/>
                </a:cubicBezTo>
                <a:cubicBezTo>
                  <a:pt x="899" y="879"/>
                  <a:pt x="896" y="883"/>
                  <a:pt x="892" y="884"/>
                </a:cubicBezTo>
                <a:cubicBezTo>
                  <a:pt x="892" y="883"/>
                  <a:pt x="891" y="883"/>
                  <a:pt x="890" y="883"/>
                </a:cubicBezTo>
                <a:cubicBezTo>
                  <a:pt x="892" y="879"/>
                  <a:pt x="894" y="877"/>
                  <a:pt x="895" y="874"/>
                </a:cubicBezTo>
                <a:cubicBezTo>
                  <a:pt x="898" y="874"/>
                  <a:pt x="900" y="874"/>
                  <a:pt x="900" y="872"/>
                </a:cubicBezTo>
                <a:close/>
                <a:moveTo>
                  <a:pt x="901" y="841"/>
                </a:moveTo>
                <a:cubicBezTo>
                  <a:pt x="901" y="840"/>
                  <a:pt x="902" y="839"/>
                  <a:pt x="902" y="838"/>
                </a:cubicBezTo>
                <a:cubicBezTo>
                  <a:pt x="906" y="838"/>
                  <a:pt x="906" y="838"/>
                  <a:pt x="906" y="838"/>
                </a:cubicBezTo>
                <a:cubicBezTo>
                  <a:pt x="906" y="841"/>
                  <a:pt x="904" y="841"/>
                  <a:pt x="901" y="841"/>
                </a:cubicBezTo>
                <a:close/>
                <a:moveTo>
                  <a:pt x="898" y="109"/>
                </a:moveTo>
                <a:cubicBezTo>
                  <a:pt x="894" y="111"/>
                  <a:pt x="889" y="112"/>
                  <a:pt x="885" y="114"/>
                </a:cubicBezTo>
                <a:cubicBezTo>
                  <a:pt x="886" y="109"/>
                  <a:pt x="893" y="107"/>
                  <a:pt x="898" y="109"/>
                </a:cubicBezTo>
                <a:close/>
                <a:moveTo>
                  <a:pt x="895" y="782"/>
                </a:moveTo>
                <a:cubicBezTo>
                  <a:pt x="893" y="782"/>
                  <a:pt x="893" y="780"/>
                  <a:pt x="893" y="778"/>
                </a:cubicBezTo>
                <a:cubicBezTo>
                  <a:pt x="894" y="778"/>
                  <a:pt x="896" y="778"/>
                  <a:pt x="896" y="777"/>
                </a:cubicBezTo>
                <a:cubicBezTo>
                  <a:pt x="899" y="778"/>
                  <a:pt x="895" y="779"/>
                  <a:pt x="895" y="782"/>
                </a:cubicBezTo>
                <a:close/>
                <a:moveTo>
                  <a:pt x="892" y="784"/>
                </a:moveTo>
                <a:cubicBezTo>
                  <a:pt x="892" y="787"/>
                  <a:pt x="891" y="788"/>
                  <a:pt x="889" y="788"/>
                </a:cubicBezTo>
                <a:cubicBezTo>
                  <a:pt x="887" y="786"/>
                  <a:pt x="889" y="784"/>
                  <a:pt x="892" y="784"/>
                </a:cubicBezTo>
                <a:close/>
                <a:moveTo>
                  <a:pt x="885" y="784"/>
                </a:moveTo>
                <a:cubicBezTo>
                  <a:pt x="885" y="781"/>
                  <a:pt x="888" y="781"/>
                  <a:pt x="890" y="781"/>
                </a:cubicBezTo>
                <a:cubicBezTo>
                  <a:pt x="889" y="783"/>
                  <a:pt x="888" y="784"/>
                  <a:pt x="885" y="784"/>
                </a:cubicBezTo>
                <a:close/>
                <a:moveTo>
                  <a:pt x="880" y="901"/>
                </a:moveTo>
                <a:cubicBezTo>
                  <a:pt x="878" y="902"/>
                  <a:pt x="877" y="900"/>
                  <a:pt x="875" y="900"/>
                </a:cubicBezTo>
                <a:cubicBezTo>
                  <a:pt x="876" y="902"/>
                  <a:pt x="878" y="903"/>
                  <a:pt x="877" y="907"/>
                </a:cubicBezTo>
                <a:cubicBezTo>
                  <a:pt x="872" y="910"/>
                  <a:pt x="867" y="917"/>
                  <a:pt x="861" y="915"/>
                </a:cubicBezTo>
                <a:cubicBezTo>
                  <a:pt x="861" y="913"/>
                  <a:pt x="863" y="912"/>
                  <a:pt x="865" y="912"/>
                </a:cubicBezTo>
                <a:cubicBezTo>
                  <a:pt x="865" y="911"/>
                  <a:pt x="864" y="909"/>
                  <a:pt x="864" y="908"/>
                </a:cubicBezTo>
                <a:cubicBezTo>
                  <a:pt x="863" y="908"/>
                  <a:pt x="861" y="908"/>
                  <a:pt x="861" y="910"/>
                </a:cubicBezTo>
                <a:cubicBezTo>
                  <a:pt x="858" y="910"/>
                  <a:pt x="861" y="904"/>
                  <a:pt x="859" y="904"/>
                </a:cubicBezTo>
                <a:cubicBezTo>
                  <a:pt x="861" y="903"/>
                  <a:pt x="863" y="902"/>
                  <a:pt x="864" y="900"/>
                </a:cubicBezTo>
                <a:cubicBezTo>
                  <a:pt x="864" y="899"/>
                  <a:pt x="862" y="899"/>
                  <a:pt x="861" y="898"/>
                </a:cubicBezTo>
                <a:cubicBezTo>
                  <a:pt x="861" y="895"/>
                  <a:pt x="864" y="895"/>
                  <a:pt x="868" y="895"/>
                </a:cubicBezTo>
                <a:cubicBezTo>
                  <a:pt x="868" y="897"/>
                  <a:pt x="868" y="899"/>
                  <a:pt x="870" y="900"/>
                </a:cubicBezTo>
                <a:cubicBezTo>
                  <a:pt x="873" y="895"/>
                  <a:pt x="877" y="898"/>
                  <a:pt x="880" y="893"/>
                </a:cubicBezTo>
                <a:cubicBezTo>
                  <a:pt x="884" y="894"/>
                  <a:pt x="879" y="898"/>
                  <a:pt x="880" y="901"/>
                </a:cubicBezTo>
                <a:close/>
                <a:moveTo>
                  <a:pt x="865" y="868"/>
                </a:moveTo>
                <a:cubicBezTo>
                  <a:pt x="867" y="866"/>
                  <a:pt x="868" y="863"/>
                  <a:pt x="873" y="863"/>
                </a:cubicBezTo>
                <a:cubicBezTo>
                  <a:pt x="872" y="866"/>
                  <a:pt x="869" y="870"/>
                  <a:pt x="865" y="868"/>
                </a:cubicBezTo>
                <a:close/>
                <a:moveTo>
                  <a:pt x="869" y="789"/>
                </a:moveTo>
                <a:cubicBezTo>
                  <a:pt x="867" y="787"/>
                  <a:pt x="869" y="785"/>
                  <a:pt x="870" y="782"/>
                </a:cubicBezTo>
                <a:cubicBezTo>
                  <a:pt x="867" y="782"/>
                  <a:pt x="867" y="785"/>
                  <a:pt x="864" y="784"/>
                </a:cubicBezTo>
                <a:cubicBezTo>
                  <a:pt x="863" y="782"/>
                  <a:pt x="859" y="780"/>
                  <a:pt x="862" y="776"/>
                </a:cubicBezTo>
                <a:cubicBezTo>
                  <a:pt x="865" y="776"/>
                  <a:pt x="865" y="780"/>
                  <a:pt x="868" y="781"/>
                </a:cubicBezTo>
                <a:cubicBezTo>
                  <a:pt x="872" y="779"/>
                  <a:pt x="866" y="776"/>
                  <a:pt x="867" y="771"/>
                </a:cubicBezTo>
                <a:cubicBezTo>
                  <a:pt x="870" y="763"/>
                  <a:pt x="885" y="754"/>
                  <a:pt x="890" y="767"/>
                </a:cubicBezTo>
                <a:cubicBezTo>
                  <a:pt x="890" y="769"/>
                  <a:pt x="884" y="770"/>
                  <a:pt x="888" y="771"/>
                </a:cubicBezTo>
                <a:cubicBezTo>
                  <a:pt x="882" y="777"/>
                  <a:pt x="877" y="784"/>
                  <a:pt x="869" y="789"/>
                </a:cubicBezTo>
                <a:close/>
                <a:moveTo>
                  <a:pt x="885" y="860"/>
                </a:moveTo>
                <a:cubicBezTo>
                  <a:pt x="890" y="859"/>
                  <a:pt x="884" y="855"/>
                  <a:pt x="886" y="853"/>
                </a:cubicBezTo>
                <a:cubicBezTo>
                  <a:pt x="890" y="853"/>
                  <a:pt x="887" y="854"/>
                  <a:pt x="887" y="856"/>
                </a:cubicBezTo>
                <a:cubicBezTo>
                  <a:pt x="889" y="854"/>
                  <a:pt x="891" y="852"/>
                  <a:pt x="894" y="852"/>
                </a:cubicBezTo>
                <a:cubicBezTo>
                  <a:pt x="893" y="849"/>
                  <a:pt x="895" y="848"/>
                  <a:pt x="895" y="844"/>
                </a:cubicBezTo>
                <a:cubicBezTo>
                  <a:pt x="897" y="845"/>
                  <a:pt x="897" y="842"/>
                  <a:pt x="899" y="843"/>
                </a:cubicBezTo>
                <a:cubicBezTo>
                  <a:pt x="898" y="847"/>
                  <a:pt x="899" y="848"/>
                  <a:pt x="899" y="853"/>
                </a:cubicBezTo>
                <a:cubicBezTo>
                  <a:pt x="897" y="858"/>
                  <a:pt x="889" y="857"/>
                  <a:pt x="888" y="863"/>
                </a:cubicBezTo>
                <a:cubicBezTo>
                  <a:pt x="886" y="863"/>
                  <a:pt x="887" y="860"/>
                  <a:pt x="885" y="860"/>
                </a:cubicBezTo>
                <a:close/>
                <a:moveTo>
                  <a:pt x="975" y="902"/>
                </a:moveTo>
                <a:cubicBezTo>
                  <a:pt x="975" y="894"/>
                  <a:pt x="985" y="896"/>
                  <a:pt x="986" y="888"/>
                </a:cubicBezTo>
                <a:cubicBezTo>
                  <a:pt x="989" y="888"/>
                  <a:pt x="989" y="890"/>
                  <a:pt x="991" y="890"/>
                </a:cubicBezTo>
                <a:cubicBezTo>
                  <a:pt x="988" y="897"/>
                  <a:pt x="983" y="901"/>
                  <a:pt x="975" y="902"/>
                </a:cubicBezTo>
                <a:close/>
                <a:moveTo>
                  <a:pt x="1022" y="871"/>
                </a:moveTo>
                <a:cubicBezTo>
                  <a:pt x="1020" y="870"/>
                  <a:pt x="1019" y="868"/>
                  <a:pt x="1018" y="865"/>
                </a:cubicBezTo>
                <a:cubicBezTo>
                  <a:pt x="1022" y="866"/>
                  <a:pt x="1020" y="862"/>
                  <a:pt x="1024" y="863"/>
                </a:cubicBezTo>
                <a:cubicBezTo>
                  <a:pt x="1024" y="867"/>
                  <a:pt x="1023" y="869"/>
                  <a:pt x="1022" y="871"/>
                </a:cubicBezTo>
                <a:close/>
                <a:moveTo>
                  <a:pt x="1038" y="828"/>
                </a:moveTo>
                <a:cubicBezTo>
                  <a:pt x="1039" y="828"/>
                  <a:pt x="1039" y="829"/>
                  <a:pt x="1040" y="829"/>
                </a:cubicBezTo>
                <a:cubicBezTo>
                  <a:pt x="1041" y="831"/>
                  <a:pt x="1038" y="831"/>
                  <a:pt x="1038" y="833"/>
                </a:cubicBezTo>
                <a:cubicBezTo>
                  <a:pt x="1036" y="833"/>
                  <a:pt x="1038" y="829"/>
                  <a:pt x="1038" y="828"/>
                </a:cubicBezTo>
                <a:close/>
                <a:moveTo>
                  <a:pt x="1034" y="826"/>
                </a:moveTo>
                <a:cubicBezTo>
                  <a:pt x="1034" y="821"/>
                  <a:pt x="1040" y="818"/>
                  <a:pt x="1044" y="821"/>
                </a:cubicBezTo>
                <a:cubicBezTo>
                  <a:pt x="1042" y="824"/>
                  <a:pt x="1040" y="827"/>
                  <a:pt x="1034" y="826"/>
                </a:cubicBezTo>
                <a:close/>
                <a:moveTo>
                  <a:pt x="1042" y="862"/>
                </a:moveTo>
                <a:cubicBezTo>
                  <a:pt x="1044" y="858"/>
                  <a:pt x="1044" y="857"/>
                  <a:pt x="1047" y="853"/>
                </a:cubicBezTo>
                <a:cubicBezTo>
                  <a:pt x="1048" y="855"/>
                  <a:pt x="1048" y="859"/>
                  <a:pt x="1049" y="864"/>
                </a:cubicBezTo>
                <a:cubicBezTo>
                  <a:pt x="1046" y="864"/>
                  <a:pt x="1046" y="862"/>
                  <a:pt x="1042" y="862"/>
                </a:cubicBezTo>
                <a:close/>
                <a:moveTo>
                  <a:pt x="1057" y="850"/>
                </a:moveTo>
                <a:cubicBezTo>
                  <a:pt x="1053" y="848"/>
                  <a:pt x="1059" y="848"/>
                  <a:pt x="1059" y="846"/>
                </a:cubicBezTo>
                <a:cubicBezTo>
                  <a:pt x="1063" y="846"/>
                  <a:pt x="1058" y="850"/>
                  <a:pt x="1057" y="850"/>
                </a:cubicBezTo>
                <a:close/>
                <a:moveTo>
                  <a:pt x="1041" y="795"/>
                </a:moveTo>
                <a:cubicBezTo>
                  <a:pt x="1040" y="797"/>
                  <a:pt x="1040" y="801"/>
                  <a:pt x="1038" y="803"/>
                </a:cubicBezTo>
                <a:cubicBezTo>
                  <a:pt x="1028" y="803"/>
                  <a:pt x="1024" y="810"/>
                  <a:pt x="1015" y="811"/>
                </a:cubicBezTo>
                <a:cubicBezTo>
                  <a:pt x="1017" y="808"/>
                  <a:pt x="1016" y="808"/>
                  <a:pt x="1016" y="804"/>
                </a:cubicBezTo>
                <a:cubicBezTo>
                  <a:pt x="1011" y="805"/>
                  <a:pt x="1015" y="809"/>
                  <a:pt x="1013" y="812"/>
                </a:cubicBezTo>
                <a:cubicBezTo>
                  <a:pt x="1010" y="812"/>
                  <a:pt x="1008" y="809"/>
                  <a:pt x="1010" y="808"/>
                </a:cubicBezTo>
                <a:cubicBezTo>
                  <a:pt x="1006" y="808"/>
                  <a:pt x="1006" y="811"/>
                  <a:pt x="1002" y="811"/>
                </a:cubicBezTo>
                <a:cubicBezTo>
                  <a:pt x="1004" y="817"/>
                  <a:pt x="997" y="818"/>
                  <a:pt x="995" y="822"/>
                </a:cubicBezTo>
                <a:cubicBezTo>
                  <a:pt x="997" y="823"/>
                  <a:pt x="998" y="825"/>
                  <a:pt x="996" y="827"/>
                </a:cubicBezTo>
                <a:cubicBezTo>
                  <a:pt x="1000" y="828"/>
                  <a:pt x="1001" y="829"/>
                  <a:pt x="1004" y="833"/>
                </a:cubicBezTo>
                <a:cubicBezTo>
                  <a:pt x="1009" y="828"/>
                  <a:pt x="1014" y="825"/>
                  <a:pt x="1016" y="818"/>
                </a:cubicBezTo>
                <a:cubicBezTo>
                  <a:pt x="1029" y="815"/>
                  <a:pt x="1036" y="806"/>
                  <a:pt x="1047" y="802"/>
                </a:cubicBezTo>
                <a:cubicBezTo>
                  <a:pt x="1052" y="803"/>
                  <a:pt x="1051" y="812"/>
                  <a:pt x="1058" y="812"/>
                </a:cubicBezTo>
                <a:cubicBezTo>
                  <a:pt x="1054" y="815"/>
                  <a:pt x="1054" y="821"/>
                  <a:pt x="1049" y="822"/>
                </a:cubicBezTo>
                <a:cubicBezTo>
                  <a:pt x="1050" y="819"/>
                  <a:pt x="1047" y="820"/>
                  <a:pt x="1047" y="821"/>
                </a:cubicBezTo>
                <a:cubicBezTo>
                  <a:pt x="1044" y="821"/>
                  <a:pt x="1045" y="818"/>
                  <a:pt x="1044" y="817"/>
                </a:cubicBezTo>
                <a:cubicBezTo>
                  <a:pt x="1037" y="818"/>
                  <a:pt x="1031" y="820"/>
                  <a:pt x="1027" y="824"/>
                </a:cubicBezTo>
                <a:cubicBezTo>
                  <a:pt x="1029" y="825"/>
                  <a:pt x="1031" y="827"/>
                  <a:pt x="1033" y="827"/>
                </a:cubicBezTo>
                <a:cubicBezTo>
                  <a:pt x="1031" y="830"/>
                  <a:pt x="1033" y="831"/>
                  <a:pt x="1033" y="834"/>
                </a:cubicBezTo>
                <a:cubicBezTo>
                  <a:pt x="1037" y="834"/>
                  <a:pt x="1037" y="834"/>
                  <a:pt x="1040" y="835"/>
                </a:cubicBezTo>
                <a:cubicBezTo>
                  <a:pt x="1041" y="836"/>
                  <a:pt x="1041" y="835"/>
                  <a:pt x="1041" y="835"/>
                </a:cubicBezTo>
                <a:cubicBezTo>
                  <a:pt x="1040" y="838"/>
                  <a:pt x="1035" y="842"/>
                  <a:pt x="1031" y="842"/>
                </a:cubicBezTo>
                <a:cubicBezTo>
                  <a:pt x="1029" y="839"/>
                  <a:pt x="1030" y="838"/>
                  <a:pt x="1028" y="834"/>
                </a:cubicBezTo>
                <a:cubicBezTo>
                  <a:pt x="1024" y="834"/>
                  <a:pt x="1027" y="839"/>
                  <a:pt x="1026" y="840"/>
                </a:cubicBezTo>
                <a:cubicBezTo>
                  <a:pt x="1026" y="842"/>
                  <a:pt x="1028" y="842"/>
                  <a:pt x="1030" y="842"/>
                </a:cubicBezTo>
                <a:cubicBezTo>
                  <a:pt x="1029" y="845"/>
                  <a:pt x="1026" y="847"/>
                  <a:pt x="1026" y="850"/>
                </a:cubicBezTo>
                <a:cubicBezTo>
                  <a:pt x="1023" y="849"/>
                  <a:pt x="1020" y="849"/>
                  <a:pt x="1019" y="847"/>
                </a:cubicBezTo>
                <a:cubicBezTo>
                  <a:pt x="1017" y="848"/>
                  <a:pt x="1019" y="853"/>
                  <a:pt x="1018" y="856"/>
                </a:cubicBezTo>
                <a:cubicBezTo>
                  <a:pt x="1021" y="855"/>
                  <a:pt x="1021" y="851"/>
                  <a:pt x="1027" y="852"/>
                </a:cubicBezTo>
                <a:cubicBezTo>
                  <a:pt x="1023" y="855"/>
                  <a:pt x="1022" y="860"/>
                  <a:pt x="1021" y="863"/>
                </a:cubicBezTo>
                <a:cubicBezTo>
                  <a:pt x="1010" y="862"/>
                  <a:pt x="1020" y="881"/>
                  <a:pt x="1008" y="884"/>
                </a:cubicBezTo>
                <a:cubicBezTo>
                  <a:pt x="1007" y="879"/>
                  <a:pt x="1004" y="872"/>
                  <a:pt x="1012" y="873"/>
                </a:cubicBezTo>
                <a:cubicBezTo>
                  <a:pt x="1012" y="870"/>
                  <a:pt x="1012" y="869"/>
                  <a:pt x="1013" y="868"/>
                </a:cubicBezTo>
                <a:cubicBezTo>
                  <a:pt x="1010" y="867"/>
                  <a:pt x="1011" y="871"/>
                  <a:pt x="1007" y="870"/>
                </a:cubicBezTo>
                <a:cubicBezTo>
                  <a:pt x="1006" y="868"/>
                  <a:pt x="1004" y="866"/>
                  <a:pt x="1005" y="862"/>
                </a:cubicBezTo>
                <a:cubicBezTo>
                  <a:pt x="1007" y="862"/>
                  <a:pt x="1008" y="864"/>
                  <a:pt x="1011" y="863"/>
                </a:cubicBezTo>
                <a:cubicBezTo>
                  <a:pt x="1013" y="862"/>
                  <a:pt x="1012" y="860"/>
                  <a:pt x="1015" y="860"/>
                </a:cubicBezTo>
                <a:cubicBezTo>
                  <a:pt x="1015" y="857"/>
                  <a:pt x="1011" y="857"/>
                  <a:pt x="1014" y="855"/>
                </a:cubicBezTo>
                <a:cubicBezTo>
                  <a:pt x="1005" y="851"/>
                  <a:pt x="999" y="865"/>
                  <a:pt x="990" y="867"/>
                </a:cubicBezTo>
                <a:cubicBezTo>
                  <a:pt x="989" y="866"/>
                  <a:pt x="989" y="865"/>
                  <a:pt x="989" y="862"/>
                </a:cubicBezTo>
                <a:cubicBezTo>
                  <a:pt x="986" y="863"/>
                  <a:pt x="986" y="867"/>
                  <a:pt x="982" y="866"/>
                </a:cubicBezTo>
                <a:cubicBezTo>
                  <a:pt x="982" y="863"/>
                  <a:pt x="980" y="864"/>
                  <a:pt x="981" y="861"/>
                </a:cubicBezTo>
                <a:cubicBezTo>
                  <a:pt x="980" y="858"/>
                  <a:pt x="983" y="860"/>
                  <a:pt x="983" y="858"/>
                </a:cubicBezTo>
                <a:cubicBezTo>
                  <a:pt x="979" y="858"/>
                  <a:pt x="974" y="864"/>
                  <a:pt x="968" y="866"/>
                </a:cubicBezTo>
                <a:cubicBezTo>
                  <a:pt x="968" y="862"/>
                  <a:pt x="968" y="862"/>
                  <a:pt x="968" y="862"/>
                </a:cubicBezTo>
                <a:cubicBezTo>
                  <a:pt x="964" y="861"/>
                  <a:pt x="965" y="866"/>
                  <a:pt x="961" y="865"/>
                </a:cubicBezTo>
                <a:cubicBezTo>
                  <a:pt x="961" y="864"/>
                  <a:pt x="961" y="863"/>
                  <a:pt x="960" y="862"/>
                </a:cubicBezTo>
                <a:cubicBezTo>
                  <a:pt x="958" y="863"/>
                  <a:pt x="958" y="864"/>
                  <a:pt x="958" y="866"/>
                </a:cubicBezTo>
                <a:cubicBezTo>
                  <a:pt x="957" y="862"/>
                  <a:pt x="951" y="866"/>
                  <a:pt x="953" y="861"/>
                </a:cubicBezTo>
                <a:cubicBezTo>
                  <a:pt x="950" y="861"/>
                  <a:pt x="952" y="867"/>
                  <a:pt x="948" y="865"/>
                </a:cubicBezTo>
                <a:cubicBezTo>
                  <a:pt x="950" y="867"/>
                  <a:pt x="951" y="870"/>
                  <a:pt x="950" y="875"/>
                </a:cubicBezTo>
                <a:cubicBezTo>
                  <a:pt x="949" y="878"/>
                  <a:pt x="943" y="877"/>
                  <a:pt x="944" y="882"/>
                </a:cubicBezTo>
                <a:cubicBezTo>
                  <a:pt x="940" y="882"/>
                  <a:pt x="939" y="883"/>
                  <a:pt x="935" y="882"/>
                </a:cubicBezTo>
                <a:cubicBezTo>
                  <a:pt x="936" y="878"/>
                  <a:pt x="938" y="874"/>
                  <a:pt x="940" y="871"/>
                </a:cubicBezTo>
                <a:cubicBezTo>
                  <a:pt x="943" y="871"/>
                  <a:pt x="942" y="869"/>
                  <a:pt x="944" y="871"/>
                </a:cubicBezTo>
                <a:cubicBezTo>
                  <a:pt x="946" y="870"/>
                  <a:pt x="947" y="866"/>
                  <a:pt x="946" y="865"/>
                </a:cubicBezTo>
                <a:cubicBezTo>
                  <a:pt x="936" y="864"/>
                  <a:pt x="934" y="872"/>
                  <a:pt x="929" y="879"/>
                </a:cubicBezTo>
                <a:cubicBezTo>
                  <a:pt x="927" y="878"/>
                  <a:pt x="927" y="876"/>
                  <a:pt x="927" y="874"/>
                </a:cubicBezTo>
                <a:cubicBezTo>
                  <a:pt x="917" y="877"/>
                  <a:pt x="924" y="885"/>
                  <a:pt x="919" y="891"/>
                </a:cubicBezTo>
                <a:cubicBezTo>
                  <a:pt x="915" y="892"/>
                  <a:pt x="916" y="891"/>
                  <a:pt x="912" y="890"/>
                </a:cubicBezTo>
                <a:cubicBezTo>
                  <a:pt x="909" y="896"/>
                  <a:pt x="908" y="903"/>
                  <a:pt x="902" y="905"/>
                </a:cubicBezTo>
                <a:cubicBezTo>
                  <a:pt x="896" y="903"/>
                  <a:pt x="890" y="905"/>
                  <a:pt x="887" y="899"/>
                </a:cubicBezTo>
                <a:cubicBezTo>
                  <a:pt x="889" y="884"/>
                  <a:pt x="908" y="887"/>
                  <a:pt x="914" y="876"/>
                </a:cubicBezTo>
                <a:cubicBezTo>
                  <a:pt x="917" y="876"/>
                  <a:pt x="914" y="878"/>
                  <a:pt x="916" y="879"/>
                </a:cubicBezTo>
                <a:cubicBezTo>
                  <a:pt x="923" y="869"/>
                  <a:pt x="939" y="868"/>
                  <a:pt x="942" y="854"/>
                </a:cubicBezTo>
                <a:cubicBezTo>
                  <a:pt x="952" y="854"/>
                  <a:pt x="952" y="854"/>
                  <a:pt x="952" y="854"/>
                </a:cubicBezTo>
                <a:cubicBezTo>
                  <a:pt x="954" y="851"/>
                  <a:pt x="955" y="848"/>
                  <a:pt x="957" y="846"/>
                </a:cubicBezTo>
                <a:cubicBezTo>
                  <a:pt x="959" y="845"/>
                  <a:pt x="958" y="847"/>
                  <a:pt x="960" y="848"/>
                </a:cubicBezTo>
                <a:cubicBezTo>
                  <a:pt x="962" y="847"/>
                  <a:pt x="960" y="843"/>
                  <a:pt x="961" y="843"/>
                </a:cubicBezTo>
                <a:cubicBezTo>
                  <a:pt x="966" y="845"/>
                  <a:pt x="969" y="839"/>
                  <a:pt x="971" y="835"/>
                </a:cubicBezTo>
                <a:cubicBezTo>
                  <a:pt x="970" y="832"/>
                  <a:pt x="970" y="838"/>
                  <a:pt x="968" y="836"/>
                </a:cubicBezTo>
                <a:cubicBezTo>
                  <a:pt x="969" y="834"/>
                  <a:pt x="968" y="833"/>
                  <a:pt x="968" y="832"/>
                </a:cubicBezTo>
                <a:cubicBezTo>
                  <a:pt x="966" y="835"/>
                  <a:pt x="956" y="846"/>
                  <a:pt x="950" y="844"/>
                </a:cubicBezTo>
                <a:cubicBezTo>
                  <a:pt x="950" y="843"/>
                  <a:pt x="952" y="841"/>
                  <a:pt x="951" y="841"/>
                </a:cubicBezTo>
                <a:cubicBezTo>
                  <a:pt x="948" y="842"/>
                  <a:pt x="948" y="846"/>
                  <a:pt x="945" y="848"/>
                </a:cubicBezTo>
                <a:cubicBezTo>
                  <a:pt x="942" y="848"/>
                  <a:pt x="941" y="847"/>
                  <a:pt x="940" y="845"/>
                </a:cubicBezTo>
                <a:cubicBezTo>
                  <a:pt x="937" y="846"/>
                  <a:pt x="938" y="852"/>
                  <a:pt x="932" y="852"/>
                </a:cubicBezTo>
                <a:cubicBezTo>
                  <a:pt x="937" y="850"/>
                  <a:pt x="933" y="844"/>
                  <a:pt x="932" y="840"/>
                </a:cubicBezTo>
                <a:cubicBezTo>
                  <a:pt x="929" y="842"/>
                  <a:pt x="928" y="846"/>
                  <a:pt x="923" y="846"/>
                </a:cubicBezTo>
                <a:cubicBezTo>
                  <a:pt x="922" y="844"/>
                  <a:pt x="922" y="842"/>
                  <a:pt x="922" y="839"/>
                </a:cubicBezTo>
                <a:cubicBezTo>
                  <a:pt x="917" y="839"/>
                  <a:pt x="917" y="844"/>
                  <a:pt x="916" y="848"/>
                </a:cubicBezTo>
                <a:cubicBezTo>
                  <a:pt x="914" y="848"/>
                  <a:pt x="913" y="847"/>
                  <a:pt x="912" y="847"/>
                </a:cubicBezTo>
                <a:cubicBezTo>
                  <a:pt x="910" y="847"/>
                  <a:pt x="911" y="850"/>
                  <a:pt x="909" y="849"/>
                </a:cubicBezTo>
                <a:cubicBezTo>
                  <a:pt x="910" y="851"/>
                  <a:pt x="913" y="848"/>
                  <a:pt x="916" y="850"/>
                </a:cubicBezTo>
                <a:cubicBezTo>
                  <a:pt x="915" y="853"/>
                  <a:pt x="914" y="856"/>
                  <a:pt x="910" y="856"/>
                </a:cubicBezTo>
                <a:cubicBezTo>
                  <a:pt x="912" y="860"/>
                  <a:pt x="912" y="861"/>
                  <a:pt x="909" y="863"/>
                </a:cubicBezTo>
                <a:cubicBezTo>
                  <a:pt x="906" y="863"/>
                  <a:pt x="908" y="858"/>
                  <a:pt x="907" y="855"/>
                </a:cubicBezTo>
                <a:cubicBezTo>
                  <a:pt x="906" y="855"/>
                  <a:pt x="905" y="856"/>
                  <a:pt x="905" y="857"/>
                </a:cubicBezTo>
                <a:cubicBezTo>
                  <a:pt x="903" y="853"/>
                  <a:pt x="908" y="852"/>
                  <a:pt x="906" y="847"/>
                </a:cubicBezTo>
                <a:cubicBezTo>
                  <a:pt x="911" y="845"/>
                  <a:pt x="912" y="840"/>
                  <a:pt x="917" y="838"/>
                </a:cubicBezTo>
                <a:cubicBezTo>
                  <a:pt x="919" y="839"/>
                  <a:pt x="915" y="840"/>
                  <a:pt x="916" y="841"/>
                </a:cubicBezTo>
                <a:cubicBezTo>
                  <a:pt x="917" y="842"/>
                  <a:pt x="921" y="837"/>
                  <a:pt x="922" y="834"/>
                </a:cubicBezTo>
                <a:cubicBezTo>
                  <a:pt x="922" y="833"/>
                  <a:pt x="920" y="834"/>
                  <a:pt x="919" y="834"/>
                </a:cubicBezTo>
                <a:cubicBezTo>
                  <a:pt x="926" y="827"/>
                  <a:pt x="934" y="822"/>
                  <a:pt x="943" y="819"/>
                </a:cubicBezTo>
                <a:cubicBezTo>
                  <a:pt x="942" y="822"/>
                  <a:pt x="946" y="820"/>
                  <a:pt x="945" y="823"/>
                </a:cubicBezTo>
                <a:cubicBezTo>
                  <a:pt x="948" y="822"/>
                  <a:pt x="945" y="817"/>
                  <a:pt x="949" y="815"/>
                </a:cubicBezTo>
                <a:cubicBezTo>
                  <a:pt x="960" y="820"/>
                  <a:pt x="946" y="829"/>
                  <a:pt x="942" y="834"/>
                </a:cubicBezTo>
                <a:cubicBezTo>
                  <a:pt x="946" y="836"/>
                  <a:pt x="947" y="837"/>
                  <a:pt x="947" y="842"/>
                </a:cubicBezTo>
                <a:cubicBezTo>
                  <a:pt x="949" y="840"/>
                  <a:pt x="948" y="839"/>
                  <a:pt x="948" y="835"/>
                </a:cubicBezTo>
                <a:cubicBezTo>
                  <a:pt x="953" y="833"/>
                  <a:pt x="954" y="826"/>
                  <a:pt x="959" y="823"/>
                </a:cubicBezTo>
                <a:cubicBezTo>
                  <a:pt x="957" y="822"/>
                  <a:pt x="955" y="820"/>
                  <a:pt x="955" y="817"/>
                </a:cubicBezTo>
                <a:cubicBezTo>
                  <a:pt x="960" y="817"/>
                  <a:pt x="969" y="816"/>
                  <a:pt x="967" y="808"/>
                </a:cubicBezTo>
                <a:cubicBezTo>
                  <a:pt x="969" y="807"/>
                  <a:pt x="971" y="807"/>
                  <a:pt x="972" y="805"/>
                </a:cubicBezTo>
                <a:cubicBezTo>
                  <a:pt x="974" y="806"/>
                  <a:pt x="970" y="807"/>
                  <a:pt x="971" y="808"/>
                </a:cubicBezTo>
                <a:cubicBezTo>
                  <a:pt x="973" y="807"/>
                  <a:pt x="975" y="810"/>
                  <a:pt x="974" y="806"/>
                </a:cubicBezTo>
                <a:cubicBezTo>
                  <a:pt x="977" y="808"/>
                  <a:pt x="978" y="805"/>
                  <a:pt x="981" y="805"/>
                </a:cubicBezTo>
                <a:cubicBezTo>
                  <a:pt x="982" y="807"/>
                  <a:pt x="978" y="811"/>
                  <a:pt x="977" y="814"/>
                </a:cubicBezTo>
                <a:cubicBezTo>
                  <a:pt x="976" y="814"/>
                  <a:pt x="976" y="812"/>
                  <a:pt x="975" y="812"/>
                </a:cubicBezTo>
                <a:cubicBezTo>
                  <a:pt x="976" y="815"/>
                  <a:pt x="969" y="822"/>
                  <a:pt x="975" y="823"/>
                </a:cubicBezTo>
                <a:cubicBezTo>
                  <a:pt x="975" y="826"/>
                  <a:pt x="974" y="827"/>
                  <a:pt x="973" y="830"/>
                </a:cubicBezTo>
                <a:cubicBezTo>
                  <a:pt x="974" y="831"/>
                  <a:pt x="978" y="829"/>
                  <a:pt x="980" y="829"/>
                </a:cubicBezTo>
                <a:cubicBezTo>
                  <a:pt x="979" y="826"/>
                  <a:pt x="979" y="825"/>
                  <a:pt x="976" y="826"/>
                </a:cubicBezTo>
                <a:cubicBezTo>
                  <a:pt x="976" y="823"/>
                  <a:pt x="978" y="821"/>
                  <a:pt x="977" y="818"/>
                </a:cubicBezTo>
                <a:cubicBezTo>
                  <a:pt x="980" y="817"/>
                  <a:pt x="980" y="818"/>
                  <a:pt x="983" y="819"/>
                </a:cubicBezTo>
                <a:cubicBezTo>
                  <a:pt x="986" y="818"/>
                  <a:pt x="988" y="809"/>
                  <a:pt x="993" y="814"/>
                </a:cubicBezTo>
                <a:cubicBezTo>
                  <a:pt x="998" y="810"/>
                  <a:pt x="997" y="801"/>
                  <a:pt x="1005" y="799"/>
                </a:cubicBezTo>
                <a:cubicBezTo>
                  <a:pt x="1004" y="797"/>
                  <a:pt x="1003" y="795"/>
                  <a:pt x="1004" y="792"/>
                </a:cubicBezTo>
                <a:cubicBezTo>
                  <a:pt x="1006" y="791"/>
                  <a:pt x="1007" y="789"/>
                  <a:pt x="1010" y="790"/>
                </a:cubicBezTo>
                <a:cubicBezTo>
                  <a:pt x="1010" y="793"/>
                  <a:pt x="1010" y="793"/>
                  <a:pt x="1010" y="793"/>
                </a:cubicBezTo>
                <a:cubicBezTo>
                  <a:pt x="1014" y="792"/>
                  <a:pt x="1015" y="788"/>
                  <a:pt x="1016" y="784"/>
                </a:cubicBezTo>
                <a:cubicBezTo>
                  <a:pt x="1022" y="786"/>
                  <a:pt x="1021" y="779"/>
                  <a:pt x="1025" y="777"/>
                </a:cubicBezTo>
                <a:cubicBezTo>
                  <a:pt x="1026" y="778"/>
                  <a:pt x="1028" y="778"/>
                  <a:pt x="1030" y="778"/>
                </a:cubicBezTo>
                <a:cubicBezTo>
                  <a:pt x="1030" y="782"/>
                  <a:pt x="1029" y="781"/>
                  <a:pt x="1030" y="785"/>
                </a:cubicBezTo>
                <a:cubicBezTo>
                  <a:pt x="1028" y="786"/>
                  <a:pt x="1028" y="784"/>
                  <a:pt x="1026" y="784"/>
                </a:cubicBezTo>
                <a:cubicBezTo>
                  <a:pt x="1032" y="792"/>
                  <a:pt x="1025" y="800"/>
                  <a:pt x="1017" y="802"/>
                </a:cubicBezTo>
                <a:cubicBezTo>
                  <a:pt x="1018" y="803"/>
                  <a:pt x="1020" y="804"/>
                  <a:pt x="1019" y="807"/>
                </a:cubicBezTo>
                <a:cubicBezTo>
                  <a:pt x="1023" y="807"/>
                  <a:pt x="1023" y="807"/>
                  <a:pt x="1023" y="807"/>
                </a:cubicBezTo>
                <a:cubicBezTo>
                  <a:pt x="1026" y="806"/>
                  <a:pt x="1021" y="805"/>
                  <a:pt x="1022" y="803"/>
                </a:cubicBezTo>
                <a:cubicBezTo>
                  <a:pt x="1025" y="801"/>
                  <a:pt x="1029" y="802"/>
                  <a:pt x="1032" y="800"/>
                </a:cubicBezTo>
                <a:cubicBezTo>
                  <a:pt x="1032" y="798"/>
                  <a:pt x="1030" y="796"/>
                  <a:pt x="1034" y="796"/>
                </a:cubicBezTo>
                <a:cubicBezTo>
                  <a:pt x="1031" y="794"/>
                  <a:pt x="1032" y="789"/>
                  <a:pt x="1031" y="785"/>
                </a:cubicBezTo>
                <a:cubicBezTo>
                  <a:pt x="1040" y="778"/>
                  <a:pt x="1050" y="771"/>
                  <a:pt x="1060" y="766"/>
                </a:cubicBezTo>
                <a:cubicBezTo>
                  <a:pt x="1060" y="768"/>
                  <a:pt x="1062" y="768"/>
                  <a:pt x="1061" y="770"/>
                </a:cubicBezTo>
                <a:cubicBezTo>
                  <a:pt x="1056" y="771"/>
                  <a:pt x="1055" y="778"/>
                  <a:pt x="1051" y="781"/>
                </a:cubicBezTo>
                <a:cubicBezTo>
                  <a:pt x="1053" y="785"/>
                  <a:pt x="1060" y="777"/>
                  <a:pt x="1063" y="780"/>
                </a:cubicBezTo>
                <a:cubicBezTo>
                  <a:pt x="1063" y="781"/>
                  <a:pt x="1062" y="781"/>
                  <a:pt x="1063" y="782"/>
                </a:cubicBezTo>
                <a:cubicBezTo>
                  <a:pt x="1054" y="786"/>
                  <a:pt x="1053" y="801"/>
                  <a:pt x="1041" y="795"/>
                </a:cubicBezTo>
                <a:close/>
                <a:moveTo>
                  <a:pt x="929" y="862"/>
                </a:moveTo>
                <a:cubicBezTo>
                  <a:pt x="930" y="866"/>
                  <a:pt x="928" y="867"/>
                  <a:pt x="924" y="867"/>
                </a:cubicBezTo>
                <a:cubicBezTo>
                  <a:pt x="921" y="863"/>
                  <a:pt x="923" y="859"/>
                  <a:pt x="928" y="858"/>
                </a:cubicBezTo>
                <a:cubicBezTo>
                  <a:pt x="930" y="861"/>
                  <a:pt x="924" y="863"/>
                  <a:pt x="929" y="862"/>
                </a:cubicBezTo>
                <a:close/>
                <a:moveTo>
                  <a:pt x="1047" y="751"/>
                </a:moveTo>
                <a:cubicBezTo>
                  <a:pt x="1044" y="757"/>
                  <a:pt x="1034" y="753"/>
                  <a:pt x="1038" y="744"/>
                </a:cubicBezTo>
                <a:cubicBezTo>
                  <a:pt x="1039" y="743"/>
                  <a:pt x="1042" y="746"/>
                  <a:pt x="1043" y="743"/>
                </a:cubicBezTo>
                <a:cubicBezTo>
                  <a:pt x="1045" y="743"/>
                  <a:pt x="1043" y="746"/>
                  <a:pt x="1042" y="746"/>
                </a:cubicBezTo>
                <a:cubicBezTo>
                  <a:pt x="1045" y="745"/>
                  <a:pt x="1044" y="749"/>
                  <a:pt x="1047" y="751"/>
                </a:cubicBezTo>
                <a:close/>
                <a:moveTo>
                  <a:pt x="1038" y="768"/>
                </a:moveTo>
                <a:cubicBezTo>
                  <a:pt x="1038" y="767"/>
                  <a:pt x="1041" y="762"/>
                  <a:pt x="1045" y="763"/>
                </a:cubicBezTo>
                <a:cubicBezTo>
                  <a:pt x="1045" y="766"/>
                  <a:pt x="1043" y="769"/>
                  <a:pt x="1038" y="769"/>
                </a:cubicBezTo>
                <a:cubicBezTo>
                  <a:pt x="1037" y="769"/>
                  <a:pt x="1038" y="768"/>
                  <a:pt x="1039" y="769"/>
                </a:cubicBezTo>
                <a:cubicBezTo>
                  <a:pt x="1040" y="767"/>
                  <a:pt x="1038" y="767"/>
                  <a:pt x="1038" y="768"/>
                </a:cubicBezTo>
                <a:close/>
                <a:moveTo>
                  <a:pt x="1040" y="718"/>
                </a:moveTo>
                <a:cubicBezTo>
                  <a:pt x="1037" y="718"/>
                  <a:pt x="1037" y="716"/>
                  <a:pt x="1034" y="717"/>
                </a:cubicBezTo>
                <a:cubicBezTo>
                  <a:pt x="1037" y="713"/>
                  <a:pt x="1043" y="711"/>
                  <a:pt x="1045" y="704"/>
                </a:cubicBezTo>
                <a:cubicBezTo>
                  <a:pt x="1048" y="704"/>
                  <a:pt x="1046" y="709"/>
                  <a:pt x="1050" y="707"/>
                </a:cubicBezTo>
                <a:cubicBezTo>
                  <a:pt x="1049" y="713"/>
                  <a:pt x="1042" y="713"/>
                  <a:pt x="1040" y="718"/>
                </a:cubicBezTo>
                <a:close/>
                <a:moveTo>
                  <a:pt x="1042" y="720"/>
                </a:moveTo>
                <a:cubicBezTo>
                  <a:pt x="1041" y="724"/>
                  <a:pt x="1042" y="723"/>
                  <a:pt x="1041" y="726"/>
                </a:cubicBezTo>
                <a:cubicBezTo>
                  <a:pt x="1037" y="725"/>
                  <a:pt x="1036" y="730"/>
                  <a:pt x="1033" y="728"/>
                </a:cubicBezTo>
                <a:cubicBezTo>
                  <a:pt x="1036" y="725"/>
                  <a:pt x="1036" y="720"/>
                  <a:pt x="1042" y="720"/>
                </a:cubicBezTo>
                <a:close/>
                <a:moveTo>
                  <a:pt x="1051" y="760"/>
                </a:moveTo>
                <a:cubicBezTo>
                  <a:pt x="1050" y="757"/>
                  <a:pt x="1053" y="757"/>
                  <a:pt x="1054" y="755"/>
                </a:cubicBezTo>
                <a:cubicBezTo>
                  <a:pt x="1058" y="758"/>
                  <a:pt x="1062" y="748"/>
                  <a:pt x="1070" y="750"/>
                </a:cubicBezTo>
                <a:cubicBezTo>
                  <a:pt x="1064" y="756"/>
                  <a:pt x="1059" y="759"/>
                  <a:pt x="1051" y="760"/>
                </a:cubicBezTo>
                <a:close/>
                <a:moveTo>
                  <a:pt x="1065" y="765"/>
                </a:moveTo>
                <a:cubicBezTo>
                  <a:pt x="1065" y="766"/>
                  <a:pt x="1064" y="767"/>
                  <a:pt x="1064" y="769"/>
                </a:cubicBezTo>
                <a:cubicBezTo>
                  <a:pt x="1061" y="769"/>
                  <a:pt x="1061" y="765"/>
                  <a:pt x="1062" y="764"/>
                </a:cubicBezTo>
                <a:cubicBezTo>
                  <a:pt x="1064" y="764"/>
                  <a:pt x="1064" y="765"/>
                  <a:pt x="1065" y="765"/>
                </a:cubicBezTo>
                <a:close/>
                <a:moveTo>
                  <a:pt x="1066" y="831"/>
                </a:moveTo>
                <a:cubicBezTo>
                  <a:pt x="1065" y="830"/>
                  <a:pt x="1064" y="830"/>
                  <a:pt x="1063" y="830"/>
                </a:cubicBezTo>
                <a:cubicBezTo>
                  <a:pt x="1064" y="828"/>
                  <a:pt x="1065" y="827"/>
                  <a:pt x="1067" y="827"/>
                </a:cubicBezTo>
                <a:cubicBezTo>
                  <a:pt x="1067" y="829"/>
                  <a:pt x="1066" y="830"/>
                  <a:pt x="1066" y="831"/>
                </a:cubicBezTo>
                <a:close/>
                <a:moveTo>
                  <a:pt x="1064" y="777"/>
                </a:moveTo>
                <a:cubicBezTo>
                  <a:pt x="1064" y="773"/>
                  <a:pt x="1064" y="773"/>
                  <a:pt x="1064" y="773"/>
                </a:cubicBezTo>
                <a:cubicBezTo>
                  <a:pt x="1066" y="773"/>
                  <a:pt x="1068" y="774"/>
                  <a:pt x="1068" y="776"/>
                </a:cubicBezTo>
                <a:cubicBezTo>
                  <a:pt x="1067" y="777"/>
                  <a:pt x="1066" y="777"/>
                  <a:pt x="1064" y="777"/>
                </a:cubicBezTo>
                <a:close/>
                <a:moveTo>
                  <a:pt x="1111" y="821"/>
                </a:moveTo>
                <a:cubicBezTo>
                  <a:pt x="1111" y="824"/>
                  <a:pt x="1107" y="823"/>
                  <a:pt x="1107" y="827"/>
                </a:cubicBezTo>
                <a:cubicBezTo>
                  <a:pt x="1105" y="827"/>
                  <a:pt x="1105" y="824"/>
                  <a:pt x="1102" y="825"/>
                </a:cubicBezTo>
                <a:cubicBezTo>
                  <a:pt x="1105" y="824"/>
                  <a:pt x="1106" y="821"/>
                  <a:pt x="1111" y="821"/>
                </a:cubicBezTo>
                <a:close/>
                <a:moveTo>
                  <a:pt x="1120" y="787"/>
                </a:moveTo>
                <a:cubicBezTo>
                  <a:pt x="1120" y="784"/>
                  <a:pt x="1123" y="784"/>
                  <a:pt x="1125" y="784"/>
                </a:cubicBezTo>
                <a:cubicBezTo>
                  <a:pt x="1125" y="786"/>
                  <a:pt x="1123" y="787"/>
                  <a:pt x="1120" y="787"/>
                </a:cubicBezTo>
                <a:close/>
                <a:moveTo>
                  <a:pt x="1125" y="761"/>
                </a:moveTo>
                <a:cubicBezTo>
                  <a:pt x="1124" y="764"/>
                  <a:pt x="1125" y="767"/>
                  <a:pt x="1121" y="767"/>
                </a:cubicBezTo>
                <a:cubicBezTo>
                  <a:pt x="1119" y="764"/>
                  <a:pt x="1122" y="761"/>
                  <a:pt x="1125" y="761"/>
                </a:cubicBezTo>
                <a:close/>
                <a:moveTo>
                  <a:pt x="1122" y="773"/>
                </a:moveTo>
                <a:cubicBezTo>
                  <a:pt x="1123" y="771"/>
                  <a:pt x="1120" y="771"/>
                  <a:pt x="1121" y="769"/>
                </a:cubicBezTo>
                <a:cubicBezTo>
                  <a:pt x="1126" y="769"/>
                  <a:pt x="1131" y="763"/>
                  <a:pt x="1131" y="771"/>
                </a:cubicBezTo>
                <a:cubicBezTo>
                  <a:pt x="1128" y="771"/>
                  <a:pt x="1127" y="772"/>
                  <a:pt x="1122" y="773"/>
                </a:cubicBezTo>
                <a:close/>
                <a:moveTo>
                  <a:pt x="1135" y="808"/>
                </a:moveTo>
                <a:cubicBezTo>
                  <a:pt x="1135" y="810"/>
                  <a:pt x="1134" y="811"/>
                  <a:pt x="1132" y="810"/>
                </a:cubicBezTo>
                <a:cubicBezTo>
                  <a:pt x="1132" y="811"/>
                  <a:pt x="1133" y="812"/>
                  <a:pt x="1133" y="813"/>
                </a:cubicBezTo>
                <a:cubicBezTo>
                  <a:pt x="1130" y="813"/>
                  <a:pt x="1130" y="813"/>
                  <a:pt x="1130" y="813"/>
                </a:cubicBezTo>
                <a:cubicBezTo>
                  <a:pt x="1130" y="812"/>
                  <a:pt x="1130" y="810"/>
                  <a:pt x="1129" y="810"/>
                </a:cubicBezTo>
                <a:cubicBezTo>
                  <a:pt x="1129" y="809"/>
                  <a:pt x="1130" y="810"/>
                  <a:pt x="1130" y="810"/>
                </a:cubicBezTo>
                <a:cubicBezTo>
                  <a:pt x="1131" y="810"/>
                  <a:pt x="1131" y="809"/>
                  <a:pt x="1131" y="808"/>
                </a:cubicBezTo>
                <a:lnTo>
                  <a:pt x="1135" y="808"/>
                </a:lnTo>
                <a:close/>
                <a:moveTo>
                  <a:pt x="1128" y="750"/>
                </a:moveTo>
                <a:cubicBezTo>
                  <a:pt x="1131" y="749"/>
                  <a:pt x="1131" y="754"/>
                  <a:pt x="1131" y="750"/>
                </a:cubicBezTo>
                <a:cubicBezTo>
                  <a:pt x="1132" y="750"/>
                  <a:pt x="1132" y="752"/>
                  <a:pt x="1132" y="753"/>
                </a:cubicBezTo>
                <a:cubicBezTo>
                  <a:pt x="1131" y="753"/>
                  <a:pt x="1130" y="753"/>
                  <a:pt x="1130" y="754"/>
                </a:cubicBezTo>
                <a:cubicBezTo>
                  <a:pt x="1129" y="754"/>
                  <a:pt x="1129" y="753"/>
                  <a:pt x="1129" y="752"/>
                </a:cubicBezTo>
                <a:cubicBezTo>
                  <a:pt x="1128" y="752"/>
                  <a:pt x="1128" y="752"/>
                  <a:pt x="1128" y="753"/>
                </a:cubicBezTo>
                <a:cubicBezTo>
                  <a:pt x="1127" y="753"/>
                  <a:pt x="1127" y="752"/>
                  <a:pt x="1127" y="751"/>
                </a:cubicBezTo>
                <a:cubicBezTo>
                  <a:pt x="1128" y="751"/>
                  <a:pt x="1128" y="751"/>
                  <a:pt x="1128" y="750"/>
                </a:cubicBezTo>
                <a:close/>
                <a:moveTo>
                  <a:pt x="1126" y="756"/>
                </a:moveTo>
                <a:cubicBezTo>
                  <a:pt x="1125" y="759"/>
                  <a:pt x="1122" y="761"/>
                  <a:pt x="1118" y="762"/>
                </a:cubicBezTo>
                <a:cubicBezTo>
                  <a:pt x="1120" y="758"/>
                  <a:pt x="1115" y="759"/>
                  <a:pt x="1115" y="755"/>
                </a:cubicBezTo>
                <a:cubicBezTo>
                  <a:pt x="1117" y="755"/>
                  <a:pt x="1119" y="755"/>
                  <a:pt x="1119" y="754"/>
                </a:cubicBezTo>
                <a:cubicBezTo>
                  <a:pt x="1122" y="754"/>
                  <a:pt x="1121" y="758"/>
                  <a:pt x="1126" y="756"/>
                </a:cubicBezTo>
                <a:close/>
                <a:moveTo>
                  <a:pt x="1121" y="731"/>
                </a:moveTo>
                <a:cubicBezTo>
                  <a:pt x="1120" y="733"/>
                  <a:pt x="1120" y="734"/>
                  <a:pt x="1119" y="735"/>
                </a:cubicBezTo>
                <a:cubicBezTo>
                  <a:pt x="1116" y="735"/>
                  <a:pt x="1117" y="730"/>
                  <a:pt x="1121" y="731"/>
                </a:cubicBezTo>
                <a:close/>
                <a:moveTo>
                  <a:pt x="1103" y="692"/>
                </a:moveTo>
                <a:cubicBezTo>
                  <a:pt x="1104" y="693"/>
                  <a:pt x="1104" y="694"/>
                  <a:pt x="1105" y="694"/>
                </a:cubicBezTo>
                <a:cubicBezTo>
                  <a:pt x="1105" y="697"/>
                  <a:pt x="1103" y="699"/>
                  <a:pt x="1100" y="700"/>
                </a:cubicBezTo>
                <a:cubicBezTo>
                  <a:pt x="1098" y="698"/>
                  <a:pt x="1101" y="694"/>
                  <a:pt x="1103" y="692"/>
                </a:cubicBezTo>
                <a:close/>
                <a:moveTo>
                  <a:pt x="1091" y="752"/>
                </a:moveTo>
                <a:cubicBezTo>
                  <a:pt x="1093" y="751"/>
                  <a:pt x="1093" y="752"/>
                  <a:pt x="1094" y="753"/>
                </a:cubicBezTo>
                <a:cubicBezTo>
                  <a:pt x="1100" y="744"/>
                  <a:pt x="1113" y="742"/>
                  <a:pt x="1122" y="736"/>
                </a:cubicBezTo>
                <a:cubicBezTo>
                  <a:pt x="1121" y="739"/>
                  <a:pt x="1120" y="741"/>
                  <a:pt x="1119" y="743"/>
                </a:cubicBezTo>
                <a:cubicBezTo>
                  <a:pt x="1116" y="744"/>
                  <a:pt x="1117" y="742"/>
                  <a:pt x="1114" y="743"/>
                </a:cubicBezTo>
                <a:cubicBezTo>
                  <a:pt x="1114" y="745"/>
                  <a:pt x="1115" y="746"/>
                  <a:pt x="1116" y="746"/>
                </a:cubicBezTo>
                <a:cubicBezTo>
                  <a:pt x="1120" y="747"/>
                  <a:pt x="1119" y="742"/>
                  <a:pt x="1123" y="743"/>
                </a:cubicBezTo>
                <a:cubicBezTo>
                  <a:pt x="1122" y="750"/>
                  <a:pt x="1119" y="753"/>
                  <a:pt x="1113" y="754"/>
                </a:cubicBezTo>
                <a:cubicBezTo>
                  <a:pt x="1112" y="755"/>
                  <a:pt x="1111" y="756"/>
                  <a:pt x="1110" y="757"/>
                </a:cubicBezTo>
                <a:cubicBezTo>
                  <a:pt x="1110" y="759"/>
                  <a:pt x="1111" y="757"/>
                  <a:pt x="1113" y="757"/>
                </a:cubicBezTo>
                <a:cubicBezTo>
                  <a:pt x="1111" y="761"/>
                  <a:pt x="1112" y="765"/>
                  <a:pt x="1115" y="766"/>
                </a:cubicBezTo>
                <a:cubicBezTo>
                  <a:pt x="1116" y="769"/>
                  <a:pt x="1114" y="770"/>
                  <a:pt x="1113" y="772"/>
                </a:cubicBezTo>
                <a:cubicBezTo>
                  <a:pt x="1110" y="771"/>
                  <a:pt x="1108" y="767"/>
                  <a:pt x="1111" y="765"/>
                </a:cubicBezTo>
                <a:cubicBezTo>
                  <a:pt x="1105" y="767"/>
                  <a:pt x="1102" y="772"/>
                  <a:pt x="1096" y="773"/>
                </a:cubicBezTo>
                <a:cubicBezTo>
                  <a:pt x="1095" y="773"/>
                  <a:pt x="1096" y="772"/>
                  <a:pt x="1096" y="771"/>
                </a:cubicBezTo>
                <a:cubicBezTo>
                  <a:pt x="1091" y="773"/>
                  <a:pt x="1088" y="775"/>
                  <a:pt x="1084" y="778"/>
                </a:cubicBezTo>
                <a:cubicBezTo>
                  <a:pt x="1081" y="776"/>
                  <a:pt x="1086" y="774"/>
                  <a:pt x="1087" y="773"/>
                </a:cubicBezTo>
                <a:cubicBezTo>
                  <a:pt x="1083" y="769"/>
                  <a:pt x="1090" y="765"/>
                  <a:pt x="1086" y="759"/>
                </a:cubicBezTo>
                <a:cubicBezTo>
                  <a:pt x="1086" y="758"/>
                  <a:pt x="1082" y="761"/>
                  <a:pt x="1082" y="756"/>
                </a:cubicBezTo>
                <a:cubicBezTo>
                  <a:pt x="1086" y="758"/>
                  <a:pt x="1091" y="757"/>
                  <a:pt x="1091" y="752"/>
                </a:cubicBezTo>
                <a:close/>
                <a:moveTo>
                  <a:pt x="1083" y="748"/>
                </a:moveTo>
                <a:cubicBezTo>
                  <a:pt x="1081" y="750"/>
                  <a:pt x="1078" y="748"/>
                  <a:pt x="1076" y="749"/>
                </a:cubicBezTo>
                <a:cubicBezTo>
                  <a:pt x="1076" y="747"/>
                  <a:pt x="1083" y="743"/>
                  <a:pt x="1083" y="748"/>
                </a:cubicBezTo>
                <a:close/>
                <a:moveTo>
                  <a:pt x="1076" y="807"/>
                </a:moveTo>
                <a:cubicBezTo>
                  <a:pt x="1076" y="803"/>
                  <a:pt x="1072" y="803"/>
                  <a:pt x="1073" y="798"/>
                </a:cubicBezTo>
                <a:cubicBezTo>
                  <a:pt x="1074" y="796"/>
                  <a:pt x="1079" y="795"/>
                  <a:pt x="1081" y="797"/>
                </a:cubicBezTo>
                <a:cubicBezTo>
                  <a:pt x="1084" y="797"/>
                  <a:pt x="1080" y="795"/>
                  <a:pt x="1081" y="793"/>
                </a:cubicBezTo>
                <a:cubicBezTo>
                  <a:pt x="1086" y="793"/>
                  <a:pt x="1087" y="790"/>
                  <a:pt x="1091" y="789"/>
                </a:cubicBezTo>
                <a:cubicBezTo>
                  <a:pt x="1092" y="786"/>
                  <a:pt x="1088" y="788"/>
                  <a:pt x="1089" y="785"/>
                </a:cubicBezTo>
                <a:cubicBezTo>
                  <a:pt x="1090" y="783"/>
                  <a:pt x="1093" y="782"/>
                  <a:pt x="1096" y="782"/>
                </a:cubicBezTo>
                <a:cubicBezTo>
                  <a:pt x="1095" y="779"/>
                  <a:pt x="1095" y="777"/>
                  <a:pt x="1096" y="774"/>
                </a:cubicBezTo>
                <a:cubicBezTo>
                  <a:pt x="1099" y="774"/>
                  <a:pt x="1099" y="774"/>
                  <a:pt x="1099" y="774"/>
                </a:cubicBezTo>
                <a:cubicBezTo>
                  <a:pt x="1099" y="777"/>
                  <a:pt x="1101" y="779"/>
                  <a:pt x="1099" y="781"/>
                </a:cubicBezTo>
                <a:cubicBezTo>
                  <a:pt x="1103" y="781"/>
                  <a:pt x="1103" y="777"/>
                  <a:pt x="1103" y="774"/>
                </a:cubicBezTo>
                <a:cubicBezTo>
                  <a:pt x="1108" y="776"/>
                  <a:pt x="1106" y="775"/>
                  <a:pt x="1112" y="774"/>
                </a:cubicBezTo>
                <a:cubicBezTo>
                  <a:pt x="1112" y="777"/>
                  <a:pt x="1114" y="779"/>
                  <a:pt x="1113" y="782"/>
                </a:cubicBezTo>
                <a:cubicBezTo>
                  <a:pt x="1103" y="786"/>
                  <a:pt x="1102" y="797"/>
                  <a:pt x="1092" y="800"/>
                </a:cubicBezTo>
                <a:cubicBezTo>
                  <a:pt x="1090" y="800"/>
                  <a:pt x="1090" y="798"/>
                  <a:pt x="1088" y="797"/>
                </a:cubicBezTo>
                <a:cubicBezTo>
                  <a:pt x="1084" y="805"/>
                  <a:pt x="1081" y="815"/>
                  <a:pt x="1070" y="816"/>
                </a:cubicBezTo>
                <a:cubicBezTo>
                  <a:pt x="1071" y="812"/>
                  <a:pt x="1076" y="812"/>
                  <a:pt x="1076" y="807"/>
                </a:cubicBezTo>
                <a:close/>
                <a:moveTo>
                  <a:pt x="1066" y="712"/>
                </a:moveTo>
                <a:cubicBezTo>
                  <a:pt x="1069" y="714"/>
                  <a:pt x="1066" y="717"/>
                  <a:pt x="1069" y="719"/>
                </a:cubicBezTo>
                <a:cubicBezTo>
                  <a:pt x="1067" y="723"/>
                  <a:pt x="1063" y="724"/>
                  <a:pt x="1059" y="724"/>
                </a:cubicBezTo>
                <a:cubicBezTo>
                  <a:pt x="1060" y="720"/>
                  <a:pt x="1057" y="720"/>
                  <a:pt x="1055" y="719"/>
                </a:cubicBezTo>
                <a:cubicBezTo>
                  <a:pt x="1056" y="715"/>
                  <a:pt x="1060" y="712"/>
                  <a:pt x="1066" y="712"/>
                </a:cubicBezTo>
                <a:close/>
                <a:moveTo>
                  <a:pt x="1054" y="736"/>
                </a:moveTo>
                <a:cubicBezTo>
                  <a:pt x="1054" y="737"/>
                  <a:pt x="1056" y="740"/>
                  <a:pt x="1054" y="740"/>
                </a:cubicBezTo>
                <a:cubicBezTo>
                  <a:pt x="1054" y="742"/>
                  <a:pt x="1056" y="739"/>
                  <a:pt x="1059" y="740"/>
                </a:cubicBezTo>
                <a:cubicBezTo>
                  <a:pt x="1059" y="737"/>
                  <a:pt x="1057" y="737"/>
                  <a:pt x="1057" y="734"/>
                </a:cubicBezTo>
                <a:cubicBezTo>
                  <a:pt x="1059" y="732"/>
                  <a:pt x="1063" y="731"/>
                  <a:pt x="1063" y="726"/>
                </a:cubicBezTo>
                <a:cubicBezTo>
                  <a:pt x="1067" y="726"/>
                  <a:pt x="1067" y="725"/>
                  <a:pt x="1070" y="726"/>
                </a:cubicBezTo>
                <a:cubicBezTo>
                  <a:pt x="1070" y="731"/>
                  <a:pt x="1068" y="731"/>
                  <a:pt x="1068" y="734"/>
                </a:cubicBezTo>
                <a:cubicBezTo>
                  <a:pt x="1066" y="734"/>
                  <a:pt x="1065" y="733"/>
                  <a:pt x="1062" y="733"/>
                </a:cubicBezTo>
                <a:cubicBezTo>
                  <a:pt x="1062" y="736"/>
                  <a:pt x="1063" y="737"/>
                  <a:pt x="1065" y="737"/>
                </a:cubicBezTo>
                <a:cubicBezTo>
                  <a:pt x="1065" y="740"/>
                  <a:pt x="1063" y="740"/>
                  <a:pt x="1062" y="742"/>
                </a:cubicBezTo>
                <a:cubicBezTo>
                  <a:pt x="1061" y="741"/>
                  <a:pt x="1061" y="740"/>
                  <a:pt x="1061" y="739"/>
                </a:cubicBezTo>
                <a:cubicBezTo>
                  <a:pt x="1058" y="740"/>
                  <a:pt x="1059" y="742"/>
                  <a:pt x="1059" y="745"/>
                </a:cubicBezTo>
                <a:cubicBezTo>
                  <a:pt x="1056" y="747"/>
                  <a:pt x="1056" y="753"/>
                  <a:pt x="1050" y="750"/>
                </a:cubicBezTo>
                <a:cubicBezTo>
                  <a:pt x="1051" y="749"/>
                  <a:pt x="1052" y="748"/>
                  <a:pt x="1052" y="746"/>
                </a:cubicBezTo>
                <a:cubicBezTo>
                  <a:pt x="1050" y="744"/>
                  <a:pt x="1049" y="747"/>
                  <a:pt x="1047" y="747"/>
                </a:cubicBezTo>
                <a:cubicBezTo>
                  <a:pt x="1042" y="742"/>
                  <a:pt x="1049" y="737"/>
                  <a:pt x="1054" y="736"/>
                </a:cubicBezTo>
                <a:close/>
                <a:moveTo>
                  <a:pt x="1050" y="704"/>
                </a:moveTo>
                <a:cubicBezTo>
                  <a:pt x="1047" y="705"/>
                  <a:pt x="1047" y="703"/>
                  <a:pt x="1044" y="704"/>
                </a:cubicBezTo>
                <a:cubicBezTo>
                  <a:pt x="1043" y="700"/>
                  <a:pt x="1047" y="701"/>
                  <a:pt x="1047" y="698"/>
                </a:cubicBezTo>
                <a:cubicBezTo>
                  <a:pt x="1039" y="702"/>
                  <a:pt x="1040" y="714"/>
                  <a:pt x="1031" y="716"/>
                </a:cubicBezTo>
                <a:cubicBezTo>
                  <a:pt x="1028" y="714"/>
                  <a:pt x="1033" y="711"/>
                  <a:pt x="1030" y="710"/>
                </a:cubicBezTo>
                <a:cubicBezTo>
                  <a:pt x="1022" y="710"/>
                  <a:pt x="1024" y="721"/>
                  <a:pt x="1016" y="721"/>
                </a:cubicBezTo>
                <a:cubicBezTo>
                  <a:pt x="1015" y="717"/>
                  <a:pt x="1020" y="715"/>
                  <a:pt x="1015" y="717"/>
                </a:cubicBezTo>
                <a:cubicBezTo>
                  <a:pt x="1014" y="711"/>
                  <a:pt x="1018" y="712"/>
                  <a:pt x="1020" y="710"/>
                </a:cubicBezTo>
                <a:cubicBezTo>
                  <a:pt x="1019" y="707"/>
                  <a:pt x="1018" y="711"/>
                  <a:pt x="1016" y="710"/>
                </a:cubicBezTo>
                <a:cubicBezTo>
                  <a:pt x="1017" y="705"/>
                  <a:pt x="1024" y="704"/>
                  <a:pt x="1019" y="697"/>
                </a:cubicBezTo>
                <a:cubicBezTo>
                  <a:pt x="1021" y="697"/>
                  <a:pt x="1023" y="697"/>
                  <a:pt x="1023" y="696"/>
                </a:cubicBezTo>
                <a:cubicBezTo>
                  <a:pt x="1026" y="697"/>
                  <a:pt x="1023" y="699"/>
                  <a:pt x="1023" y="701"/>
                </a:cubicBezTo>
                <a:cubicBezTo>
                  <a:pt x="1026" y="703"/>
                  <a:pt x="1026" y="700"/>
                  <a:pt x="1030" y="700"/>
                </a:cubicBezTo>
                <a:cubicBezTo>
                  <a:pt x="1038" y="705"/>
                  <a:pt x="1043" y="693"/>
                  <a:pt x="1051" y="692"/>
                </a:cubicBezTo>
                <a:cubicBezTo>
                  <a:pt x="1048" y="697"/>
                  <a:pt x="1053" y="699"/>
                  <a:pt x="1050" y="704"/>
                </a:cubicBezTo>
                <a:close/>
                <a:moveTo>
                  <a:pt x="1067" y="678"/>
                </a:moveTo>
                <a:cubicBezTo>
                  <a:pt x="1065" y="679"/>
                  <a:pt x="1065" y="678"/>
                  <a:pt x="1064" y="678"/>
                </a:cubicBezTo>
                <a:cubicBezTo>
                  <a:pt x="1064" y="675"/>
                  <a:pt x="1065" y="674"/>
                  <a:pt x="1068" y="675"/>
                </a:cubicBezTo>
                <a:cubicBezTo>
                  <a:pt x="1068" y="677"/>
                  <a:pt x="1067" y="677"/>
                  <a:pt x="1067" y="678"/>
                </a:cubicBezTo>
                <a:close/>
                <a:moveTo>
                  <a:pt x="1067" y="520"/>
                </a:moveTo>
                <a:cubicBezTo>
                  <a:pt x="1068" y="518"/>
                  <a:pt x="1069" y="516"/>
                  <a:pt x="1072" y="517"/>
                </a:cubicBezTo>
                <a:cubicBezTo>
                  <a:pt x="1072" y="519"/>
                  <a:pt x="1068" y="521"/>
                  <a:pt x="1067" y="520"/>
                </a:cubicBezTo>
                <a:close/>
                <a:moveTo>
                  <a:pt x="1100" y="574"/>
                </a:moveTo>
                <a:cubicBezTo>
                  <a:pt x="1100" y="577"/>
                  <a:pt x="1098" y="578"/>
                  <a:pt x="1095" y="578"/>
                </a:cubicBezTo>
                <a:cubicBezTo>
                  <a:pt x="1096" y="577"/>
                  <a:pt x="1097" y="574"/>
                  <a:pt x="1100" y="574"/>
                </a:cubicBezTo>
                <a:close/>
                <a:moveTo>
                  <a:pt x="1098" y="659"/>
                </a:moveTo>
                <a:cubicBezTo>
                  <a:pt x="1098" y="656"/>
                  <a:pt x="1098" y="654"/>
                  <a:pt x="1099" y="652"/>
                </a:cubicBezTo>
                <a:cubicBezTo>
                  <a:pt x="1102" y="652"/>
                  <a:pt x="1102" y="654"/>
                  <a:pt x="1104" y="653"/>
                </a:cubicBezTo>
                <a:cubicBezTo>
                  <a:pt x="1104" y="657"/>
                  <a:pt x="1101" y="658"/>
                  <a:pt x="1098" y="659"/>
                </a:cubicBezTo>
                <a:close/>
                <a:moveTo>
                  <a:pt x="1090" y="597"/>
                </a:moveTo>
                <a:cubicBezTo>
                  <a:pt x="1090" y="588"/>
                  <a:pt x="1099" y="584"/>
                  <a:pt x="1106" y="585"/>
                </a:cubicBezTo>
                <a:cubicBezTo>
                  <a:pt x="1103" y="591"/>
                  <a:pt x="1097" y="595"/>
                  <a:pt x="1090" y="597"/>
                </a:cubicBezTo>
                <a:close/>
                <a:moveTo>
                  <a:pt x="1125" y="506"/>
                </a:moveTo>
                <a:cubicBezTo>
                  <a:pt x="1125" y="509"/>
                  <a:pt x="1124" y="513"/>
                  <a:pt x="1120" y="513"/>
                </a:cubicBezTo>
                <a:cubicBezTo>
                  <a:pt x="1119" y="508"/>
                  <a:pt x="1121" y="505"/>
                  <a:pt x="1125" y="506"/>
                </a:cubicBezTo>
                <a:close/>
                <a:moveTo>
                  <a:pt x="1127" y="527"/>
                </a:moveTo>
                <a:cubicBezTo>
                  <a:pt x="1127" y="534"/>
                  <a:pt x="1121" y="535"/>
                  <a:pt x="1117" y="538"/>
                </a:cubicBezTo>
                <a:cubicBezTo>
                  <a:pt x="1116" y="536"/>
                  <a:pt x="1115" y="534"/>
                  <a:pt x="1115" y="531"/>
                </a:cubicBezTo>
                <a:cubicBezTo>
                  <a:pt x="1122" y="532"/>
                  <a:pt x="1122" y="524"/>
                  <a:pt x="1127" y="527"/>
                </a:cubicBezTo>
                <a:close/>
                <a:moveTo>
                  <a:pt x="1151" y="586"/>
                </a:moveTo>
                <a:cubicBezTo>
                  <a:pt x="1148" y="585"/>
                  <a:pt x="1151" y="579"/>
                  <a:pt x="1155" y="580"/>
                </a:cubicBezTo>
                <a:cubicBezTo>
                  <a:pt x="1155" y="583"/>
                  <a:pt x="1152" y="584"/>
                  <a:pt x="1151" y="586"/>
                </a:cubicBezTo>
                <a:close/>
                <a:moveTo>
                  <a:pt x="1151" y="561"/>
                </a:moveTo>
                <a:cubicBezTo>
                  <a:pt x="1151" y="579"/>
                  <a:pt x="1132" y="583"/>
                  <a:pt x="1119" y="585"/>
                </a:cubicBezTo>
                <a:cubicBezTo>
                  <a:pt x="1119" y="582"/>
                  <a:pt x="1117" y="580"/>
                  <a:pt x="1119" y="578"/>
                </a:cubicBezTo>
                <a:cubicBezTo>
                  <a:pt x="1116" y="578"/>
                  <a:pt x="1114" y="583"/>
                  <a:pt x="1111" y="580"/>
                </a:cubicBezTo>
                <a:cubicBezTo>
                  <a:pt x="1115" y="576"/>
                  <a:pt x="1120" y="574"/>
                  <a:pt x="1121" y="567"/>
                </a:cubicBezTo>
                <a:cubicBezTo>
                  <a:pt x="1126" y="568"/>
                  <a:pt x="1125" y="563"/>
                  <a:pt x="1129" y="562"/>
                </a:cubicBezTo>
                <a:cubicBezTo>
                  <a:pt x="1132" y="561"/>
                  <a:pt x="1130" y="565"/>
                  <a:pt x="1133" y="565"/>
                </a:cubicBezTo>
                <a:cubicBezTo>
                  <a:pt x="1139" y="558"/>
                  <a:pt x="1149" y="551"/>
                  <a:pt x="1157" y="556"/>
                </a:cubicBezTo>
                <a:cubicBezTo>
                  <a:pt x="1155" y="557"/>
                  <a:pt x="1154" y="561"/>
                  <a:pt x="1151" y="561"/>
                </a:cubicBezTo>
                <a:close/>
                <a:moveTo>
                  <a:pt x="1158" y="556"/>
                </a:moveTo>
                <a:cubicBezTo>
                  <a:pt x="1157" y="551"/>
                  <a:pt x="1163" y="553"/>
                  <a:pt x="1161" y="547"/>
                </a:cubicBezTo>
                <a:cubicBezTo>
                  <a:pt x="1165" y="547"/>
                  <a:pt x="1165" y="547"/>
                  <a:pt x="1165" y="547"/>
                </a:cubicBezTo>
                <a:cubicBezTo>
                  <a:pt x="1165" y="552"/>
                  <a:pt x="1161" y="554"/>
                  <a:pt x="1158" y="556"/>
                </a:cubicBezTo>
                <a:close/>
                <a:moveTo>
                  <a:pt x="1179" y="548"/>
                </a:moveTo>
                <a:cubicBezTo>
                  <a:pt x="1178" y="551"/>
                  <a:pt x="1177" y="552"/>
                  <a:pt x="1175" y="552"/>
                </a:cubicBezTo>
                <a:cubicBezTo>
                  <a:pt x="1175" y="550"/>
                  <a:pt x="1176" y="548"/>
                  <a:pt x="1179" y="548"/>
                </a:cubicBezTo>
                <a:close/>
                <a:moveTo>
                  <a:pt x="1177" y="514"/>
                </a:moveTo>
                <a:cubicBezTo>
                  <a:pt x="1176" y="512"/>
                  <a:pt x="1177" y="510"/>
                  <a:pt x="1178" y="509"/>
                </a:cubicBezTo>
                <a:cubicBezTo>
                  <a:pt x="1180" y="509"/>
                  <a:pt x="1180" y="511"/>
                  <a:pt x="1182" y="510"/>
                </a:cubicBezTo>
                <a:cubicBezTo>
                  <a:pt x="1182" y="513"/>
                  <a:pt x="1180" y="514"/>
                  <a:pt x="1177" y="514"/>
                </a:cubicBezTo>
                <a:close/>
                <a:moveTo>
                  <a:pt x="1112" y="747"/>
                </a:moveTo>
                <a:cubicBezTo>
                  <a:pt x="1108" y="748"/>
                  <a:pt x="1111" y="752"/>
                  <a:pt x="1113" y="754"/>
                </a:cubicBezTo>
                <a:cubicBezTo>
                  <a:pt x="1113" y="752"/>
                  <a:pt x="1114" y="752"/>
                  <a:pt x="1114" y="750"/>
                </a:cubicBezTo>
                <a:cubicBezTo>
                  <a:pt x="1113" y="749"/>
                  <a:pt x="1112" y="749"/>
                  <a:pt x="1112" y="747"/>
                </a:cubicBezTo>
                <a:close/>
                <a:moveTo>
                  <a:pt x="700" y="1082"/>
                </a:moveTo>
                <a:cubicBezTo>
                  <a:pt x="699" y="1085"/>
                  <a:pt x="702" y="1084"/>
                  <a:pt x="702" y="1085"/>
                </a:cubicBezTo>
                <a:cubicBezTo>
                  <a:pt x="704" y="1082"/>
                  <a:pt x="712" y="1083"/>
                  <a:pt x="715" y="1081"/>
                </a:cubicBezTo>
                <a:cubicBezTo>
                  <a:pt x="710" y="1075"/>
                  <a:pt x="707" y="1081"/>
                  <a:pt x="700" y="1082"/>
                </a:cubicBezTo>
                <a:close/>
                <a:moveTo>
                  <a:pt x="927" y="95"/>
                </a:moveTo>
                <a:cubicBezTo>
                  <a:pt x="937" y="94"/>
                  <a:pt x="932" y="90"/>
                  <a:pt x="927" y="95"/>
                </a:cubicBezTo>
                <a:close/>
                <a:moveTo>
                  <a:pt x="1147" y="166"/>
                </a:moveTo>
                <a:cubicBezTo>
                  <a:pt x="1143" y="165"/>
                  <a:pt x="1136" y="171"/>
                  <a:pt x="1141" y="174"/>
                </a:cubicBezTo>
                <a:cubicBezTo>
                  <a:pt x="1143" y="172"/>
                  <a:pt x="1142" y="167"/>
                  <a:pt x="1147" y="167"/>
                </a:cubicBezTo>
                <a:cubicBezTo>
                  <a:pt x="1147" y="167"/>
                  <a:pt x="1148" y="166"/>
                  <a:pt x="1147" y="166"/>
                </a:cubicBezTo>
                <a:close/>
                <a:moveTo>
                  <a:pt x="959" y="188"/>
                </a:moveTo>
                <a:cubicBezTo>
                  <a:pt x="961" y="182"/>
                  <a:pt x="971" y="177"/>
                  <a:pt x="976" y="181"/>
                </a:cubicBezTo>
                <a:cubicBezTo>
                  <a:pt x="981" y="176"/>
                  <a:pt x="993" y="173"/>
                  <a:pt x="994" y="167"/>
                </a:cubicBezTo>
                <a:cubicBezTo>
                  <a:pt x="979" y="168"/>
                  <a:pt x="971" y="179"/>
                  <a:pt x="957" y="183"/>
                </a:cubicBezTo>
                <a:cubicBezTo>
                  <a:pt x="957" y="185"/>
                  <a:pt x="957" y="187"/>
                  <a:pt x="959" y="188"/>
                </a:cubicBezTo>
                <a:close/>
                <a:moveTo>
                  <a:pt x="1152" y="259"/>
                </a:moveTo>
                <a:cubicBezTo>
                  <a:pt x="1152" y="256"/>
                  <a:pt x="1155" y="255"/>
                  <a:pt x="1157" y="253"/>
                </a:cubicBezTo>
                <a:cubicBezTo>
                  <a:pt x="1154" y="251"/>
                  <a:pt x="1151" y="249"/>
                  <a:pt x="1147" y="249"/>
                </a:cubicBezTo>
                <a:cubicBezTo>
                  <a:pt x="1148" y="254"/>
                  <a:pt x="1151" y="256"/>
                  <a:pt x="1153" y="255"/>
                </a:cubicBezTo>
                <a:cubicBezTo>
                  <a:pt x="1152" y="257"/>
                  <a:pt x="1148" y="258"/>
                  <a:pt x="1152" y="259"/>
                </a:cubicBezTo>
                <a:close/>
                <a:moveTo>
                  <a:pt x="1192" y="338"/>
                </a:moveTo>
                <a:cubicBezTo>
                  <a:pt x="1197" y="336"/>
                  <a:pt x="1200" y="334"/>
                  <a:pt x="1203" y="331"/>
                </a:cubicBezTo>
                <a:cubicBezTo>
                  <a:pt x="1200" y="333"/>
                  <a:pt x="1191" y="334"/>
                  <a:pt x="1192" y="338"/>
                </a:cubicBezTo>
                <a:close/>
                <a:moveTo>
                  <a:pt x="1219" y="382"/>
                </a:moveTo>
                <a:cubicBezTo>
                  <a:pt x="1223" y="382"/>
                  <a:pt x="1228" y="384"/>
                  <a:pt x="1231" y="378"/>
                </a:cubicBezTo>
                <a:cubicBezTo>
                  <a:pt x="1228" y="377"/>
                  <a:pt x="1226" y="381"/>
                  <a:pt x="1225" y="378"/>
                </a:cubicBezTo>
                <a:cubicBezTo>
                  <a:pt x="1228" y="377"/>
                  <a:pt x="1230" y="375"/>
                  <a:pt x="1232" y="374"/>
                </a:cubicBezTo>
                <a:cubicBezTo>
                  <a:pt x="1229" y="375"/>
                  <a:pt x="1226" y="375"/>
                  <a:pt x="1223" y="373"/>
                </a:cubicBezTo>
                <a:cubicBezTo>
                  <a:pt x="1223" y="377"/>
                  <a:pt x="1219" y="378"/>
                  <a:pt x="1219" y="382"/>
                </a:cubicBezTo>
                <a:close/>
                <a:moveTo>
                  <a:pt x="1162" y="385"/>
                </a:moveTo>
                <a:cubicBezTo>
                  <a:pt x="1170" y="385"/>
                  <a:pt x="1172" y="376"/>
                  <a:pt x="1179" y="378"/>
                </a:cubicBezTo>
                <a:cubicBezTo>
                  <a:pt x="1175" y="373"/>
                  <a:pt x="1166" y="382"/>
                  <a:pt x="1162" y="385"/>
                </a:cubicBezTo>
                <a:close/>
                <a:moveTo>
                  <a:pt x="1215" y="381"/>
                </a:moveTo>
                <a:cubicBezTo>
                  <a:pt x="1213" y="381"/>
                  <a:pt x="1202" y="379"/>
                  <a:pt x="1201" y="387"/>
                </a:cubicBezTo>
                <a:cubicBezTo>
                  <a:pt x="1204" y="387"/>
                  <a:pt x="1207" y="387"/>
                  <a:pt x="1208" y="390"/>
                </a:cubicBezTo>
                <a:cubicBezTo>
                  <a:pt x="1204" y="391"/>
                  <a:pt x="1203" y="394"/>
                  <a:pt x="1199" y="394"/>
                </a:cubicBezTo>
                <a:cubicBezTo>
                  <a:pt x="1201" y="396"/>
                  <a:pt x="1205" y="392"/>
                  <a:pt x="1208" y="390"/>
                </a:cubicBezTo>
                <a:cubicBezTo>
                  <a:pt x="1211" y="390"/>
                  <a:pt x="1213" y="390"/>
                  <a:pt x="1213" y="388"/>
                </a:cubicBezTo>
                <a:cubicBezTo>
                  <a:pt x="1212" y="387"/>
                  <a:pt x="1209" y="389"/>
                  <a:pt x="1209" y="387"/>
                </a:cubicBezTo>
                <a:cubicBezTo>
                  <a:pt x="1209" y="383"/>
                  <a:pt x="1214" y="384"/>
                  <a:pt x="1215" y="381"/>
                </a:cubicBezTo>
                <a:close/>
                <a:moveTo>
                  <a:pt x="1267" y="409"/>
                </a:moveTo>
                <a:cubicBezTo>
                  <a:pt x="1269" y="403"/>
                  <a:pt x="1274" y="398"/>
                  <a:pt x="1282" y="398"/>
                </a:cubicBezTo>
                <a:cubicBezTo>
                  <a:pt x="1285" y="394"/>
                  <a:pt x="1291" y="392"/>
                  <a:pt x="1287" y="393"/>
                </a:cubicBezTo>
                <a:cubicBezTo>
                  <a:pt x="1282" y="394"/>
                  <a:pt x="1262" y="406"/>
                  <a:pt x="1255" y="404"/>
                </a:cubicBezTo>
                <a:cubicBezTo>
                  <a:pt x="1255" y="405"/>
                  <a:pt x="1258" y="405"/>
                  <a:pt x="1257" y="407"/>
                </a:cubicBezTo>
                <a:cubicBezTo>
                  <a:pt x="1253" y="407"/>
                  <a:pt x="1253" y="410"/>
                  <a:pt x="1251" y="412"/>
                </a:cubicBezTo>
                <a:cubicBezTo>
                  <a:pt x="1256" y="414"/>
                  <a:pt x="1259" y="407"/>
                  <a:pt x="1267" y="409"/>
                </a:cubicBezTo>
                <a:close/>
                <a:moveTo>
                  <a:pt x="1230" y="407"/>
                </a:moveTo>
                <a:cubicBezTo>
                  <a:pt x="1229" y="408"/>
                  <a:pt x="1226" y="408"/>
                  <a:pt x="1226" y="406"/>
                </a:cubicBezTo>
                <a:cubicBezTo>
                  <a:pt x="1226" y="404"/>
                  <a:pt x="1230" y="405"/>
                  <a:pt x="1230" y="403"/>
                </a:cubicBezTo>
                <a:cubicBezTo>
                  <a:pt x="1229" y="403"/>
                  <a:pt x="1229" y="401"/>
                  <a:pt x="1229" y="400"/>
                </a:cubicBezTo>
                <a:cubicBezTo>
                  <a:pt x="1226" y="401"/>
                  <a:pt x="1224" y="401"/>
                  <a:pt x="1223" y="399"/>
                </a:cubicBezTo>
                <a:cubicBezTo>
                  <a:pt x="1220" y="402"/>
                  <a:pt x="1210" y="404"/>
                  <a:pt x="1218" y="404"/>
                </a:cubicBezTo>
                <a:cubicBezTo>
                  <a:pt x="1216" y="405"/>
                  <a:pt x="1214" y="405"/>
                  <a:pt x="1214" y="408"/>
                </a:cubicBezTo>
                <a:cubicBezTo>
                  <a:pt x="1216" y="408"/>
                  <a:pt x="1217" y="407"/>
                  <a:pt x="1217" y="408"/>
                </a:cubicBezTo>
                <a:cubicBezTo>
                  <a:pt x="1217" y="411"/>
                  <a:pt x="1214" y="412"/>
                  <a:pt x="1214" y="415"/>
                </a:cubicBezTo>
                <a:cubicBezTo>
                  <a:pt x="1219" y="416"/>
                  <a:pt x="1229" y="415"/>
                  <a:pt x="1230" y="407"/>
                </a:cubicBezTo>
                <a:close/>
                <a:moveTo>
                  <a:pt x="1230" y="406"/>
                </a:moveTo>
                <a:cubicBezTo>
                  <a:pt x="1230" y="406"/>
                  <a:pt x="1230" y="407"/>
                  <a:pt x="1230" y="407"/>
                </a:cubicBezTo>
                <a:cubicBezTo>
                  <a:pt x="1230" y="407"/>
                  <a:pt x="1230" y="406"/>
                  <a:pt x="1230" y="406"/>
                </a:cubicBezTo>
                <a:close/>
                <a:moveTo>
                  <a:pt x="1245" y="418"/>
                </a:moveTo>
                <a:cubicBezTo>
                  <a:pt x="1244" y="416"/>
                  <a:pt x="1245" y="414"/>
                  <a:pt x="1246" y="414"/>
                </a:cubicBezTo>
                <a:cubicBezTo>
                  <a:pt x="1249" y="415"/>
                  <a:pt x="1250" y="410"/>
                  <a:pt x="1248" y="413"/>
                </a:cubicBezTo>
                <a:cubicBezTo>
                  <a:pt x="1243" y="414"/>
                  <a:pt x="1239" y="417"/>
                  <a:pt x="1234" y="419"/>
                </a:cubicBezTo>
                <a:cubicBezTo>
                  <a:pt x="1238" y="422"/>
                  <a:pt x="1241" y="415"/>
                  <a:pt x="1245" y="418"/>
                </a:cubicBezTo>
                <a:close/>
                <a:moveTo>
                  <a:pt x="1167" y="425"/>
                </a:moveTo>
                <a:cubicBezTo>
                  <a:pt x="1171" y="423"/>
                  <a:pt x="1175" y="421"/>
                  <a:pt x="1178" y="418"/>
                </a:cubicBezTo>
                <a:cubicBezTo>
                  <a:pt x="1174" y="420"/>
                  <a:pt x="1169" y="421"/>
                  <a:pt x="1167" y="425"/>
                </a:cubicBezTo>
                <a:close/>
                <a:moveTo>
                  <a:pt x="1136" y="429"/>
                </a:moveTo>
                <a:cubicBezTo>
                  <a:pt x="1130" y="428"/>
                  <a:pt x="1127" y="435"/>
                  <a:pt x="1123" y="432"/>
                </a:cubicBezTo>
                <a:cubicBezTo>
                  <a:pt x="1123" y="429"/>
                  <a:pt x="1128" y="430"/>
                  <a:pt x="1128" y="427"/>
                </a:cubicBezTo>
                <a:cubicBezTo>
                  <a:pt x="1123" y="425"/>
                  <a:pt x="1110" y="427"/>
                  <a:pt x="1108" y="434"/>
                </a:cubicBezTo>
                <a:cubicBezTo>
                  <a:pt x="1111" y="435"/>
                  <a:pt x="1116" y="438"/>
                  <a:pt x="1114" y="441"/>
                </a:cubicBezTo>
                <a:cubicBezTo>
                  <a:pt x="1117" y="442"/>
                  <a:pt x="1120" y="438"/>
                  <a:pt x="1121" y="440"/>
                </a:cubicBezTo>
                <a:cubicBezTo>
                  <a:pt x="1120" y="441"/>
                  <a:pt x="1119" y="442"/>
                  <a:pt x="1118" y="443"/>
                </a:cubicBezTo>
                <a:cubicBezTo>
                  <a:pt x="1114" y="440"/>
                  <a:pt x="1108" y="449"/>
                  <a:pt x="1104" y="452"/>
                </a:cubicBezTo>
                <a:cubicBezTo>
                  <a:pt x="1107" y="452"/>
                  <a:pt x="1110" y="451"/>
                  <a:pt x="1109" y="455"/>
                </a:cubicBezTo>
                <a:cubicBezTo>
                  <a:pt x="1106" y="455"/>
                  <a:pt x="1105" y="452"/>
                  <a:pt x="1103" y="455"/>
                </a:cubicBezTo>
                <a:cubicBezTo>
                  <a:pt x="1103" y="458"/>
                  <a:pt x="1103" y="460"/>
                  <a:pt x="1105" y="462"/>
                </a:cubicBezTo>
                <a:cubicBezTo>
                  <a:pt x="1110" y="457"/>
                  <a:pt x="1118" y="457"/>
                  <a:pt x="1120" y="450"/>
                </a:cubicBezTo>
                <a:cubicBezTo>
                  <a:pt x="1123" y="450"/>
                  <a:pt x="1127" y="446"/>
                  <a:pt x="1124" y="445"/>
                </a:cubicBezTo>
                <a:cubicBezTo>
                  <a:pt x="1122" y="447"/>
                  <a:pt x="1120" y="449"/>
                  <a:pt x="1117" y="450"/>
                </a:cubicBezTo>
                <a:cubicBezTo>
                  <a:pt x="1117" y="449"/>
                  <a:pt x="1116" y="449"/>
                  <a:pt x="1116" y="448"/>
                </a:cubicBezTo>
                <a:cubicBezTo>
                  <a:pt x="1117" y="447"/>
                  <a:pt x="1117" y="446"/>
                  <a:pt x="1118" y="445"/>
                </a:cubicBezTo>
                <a:cubicBezTo>
                  <a:pt x="1119" y="448"/>
                  <a:pt x="1121" y="444"/>
                  <a:pt x="1124" y="445"/>
                </a:cubicBezTo>
                <a:cubicBezTo>
                  <a:pt x="1124" y="442"/>
                  <a:pt x="1124" y="442"/>
                  <a:pt x="1126" y="439"/>
                </a:cubicBezTo>
                <a:cubicBezTo>
                  <a:pt x="1124" y="437"/>
                  <a:pt x="1122" y="439"/>
                  <a:pt x="1122" y="438"/>
                </a:cubicBezTo>
                <a:cubicBezTo>
                  <a:pt x="1125" y="433"/>
                  <a:pt x="1132" y="433"/>
                  <a:pt x="1136" y="429"/>
                </a:cubicBezTo>
                <a:close/>
                <a:moveTo>
                  <a:pt x="1094" y="442"/>
                </a:moveTo>
                <a:cubicBezTo>
                  <a:pt x="1090" y="444"/>
                  <a:pt x="1079" y="444"/>
                  <a:pt x="1080" y="448"/>
                </a:cubicBezTo>
                <a:cubicBezTo>
                  <a:pt x="1085" y="447"/>
                  <a:pt x="1095" y="442"/>
                  <a:pt x="1094" y="442"/>
                </a:cubicBezTo>
                <a:close/>
                <a:moveTo>
                  <a:pt x="1002" y="455"/>
                </a:moveTo>
                <a:cubicBezTo>
                  <a:pt x="999" y="456"/>
                  <a:pt x="995" y="456"/>
                  <a:pt x="995" y="460"/>
                </a:cubicBezTo>
                <a:cubicBezTo>
                  <a:pt x="999" y="460"/>
                  <a:pt x="999" y="456"/>
                  <a:pt x="1002" y="455"/>
                </a:cubicBezTo>
                <a:close/>
                <a:moveTo>
                  <a:pt x="1126" y="464"/>
                </a:moveTo>
                <a:cubicBezTo>
                  <a:pt x="1127" y="462"/>
                  <a:pt x="1129" y="462"/>
                  <a:pt x="1131" y="462"/>
                </a:cubicBezTo>
                <a:cubicBezTo>
                  <a:pt x="1131" y="457"/>
                  <a:pt x="1126" y="460"/>
                  <a:pt x="1125" y="462"/>
                </a:cubicBezTo>
                <a:cubicBezTo>
                  <a:pt x="1127" y="462"/>
                  <a:pt x="1125" y="464"/>
                  <a:pt x="1126" y="464"/>
                </a:cubicBezTo>
                <a:close/>
                <a:moveTo>
                  <a:pt x="1234" y="521"/>
                </a:moveTo>
                <a:cubicBezTo>
                  <a:pt x="1230" y="525"/>
                  <a:pt x="1219" y="527"/>
                  <a:pt x="1218" y="531"/>
                </a:cubicBezTo>
                <a:cubicBezTo>
                  <a:pt x="1216" y="534"/>
                  <a:pt x="1197" y="535"/>
                  <a:pt x="1192" y="546"/>
                </a:cubicBezTo>
                <a:cubicBezTo>
                  <a:pt x="1199" y="545"/>
                  <a:pt x="1205" y="540"/>
                  <a:pt x="1212" y="536"/>
                </a:cubicBezTo>
                <a:cubicBezTo>
                  <a:pt x="1220" y="532"/>
                  <a:pt x="1232" y="529"/>
                  <a:pt x="1234" y="521"/>
                </a:cubicBezTo>
                <a:close/>
                <a:moveTo>
                  <a:pt x="162" y="592"/>
                </a:moveTo>
                <a:cubicBezTo>
                  <a:pt x="153" y="594"/>
                  <a:pt x="146" y="599"/>
                  <a:pt x="141" y="605"/>
                </a:cubicBezTo>
                <a:cubicBezTo>
                  <a:pt x="144" y="605"/>
                  <a:pt x="145" y="604"/>
                  <a:pt x="147" y="607"/>
                </a:cubicBezTo>
                <a:cubicBezTo>
                  <a:pt x="147" y="609"/>
                  <a:pt x="143" y="611"/>
                  <a:pt x="145" y="612"/>
                </a:cubicBezTo>
                <a:cubicBezTo>
                  <a:pt x="146" y="609"/>
                  <a:pt x="150" y="609"/>
                  <a:pt x="152" y="608"/>
                </a:cubicBezTo>
                <a:cubicBezTo>
                  <a:pt x="152" y="605"/>
                  <a:pt x="150" y="603"/>
                  <a:pt x="151" y="599"/>
                </a:cubicBezTo>
                <a:cubicBezTo>
                  <a:pt x="152" y="599"/>
                  <a:pt x="152" y="598"/>
                  <a:pt x="153" y="598"/>
                </a:cubicBezTo>
                <a:cubicBezTo>
                  <a:pt x="157" y="600"/>
                  <a:pt x="162" y="596"/>
                  <a:pt x="162" y="592"/>
                </a:cubicBezTo>
                <a:close/>
                <a:moveTo>
                  <a:pt x="202" y="660"/>
                </a:moveTo>
                <a:cubicBezTo>
                  <a:pt x="200" y="659"/>
                  <a:pt x="200" y="657"/>
                  <a:pt x="197" y="658"/>
                </a:cubicBezTo>
                <a:cubicBezTo>
                  <a:pt x="197" y="659"/>
                  <a:pt x="195" y="663"/>
                  <a:pt x="196" y="663"/>
                </a:cubicBezTo>
                <a:cubicBezTo>
                  <a:pt x="196" y="659"/>
                  <a:pt x="201" y="662"/>
                  <a:pt x="202" y="660"/>
                </a:cubicBezTo>
                <a:close/>
                <a:moveTo>
                  <a:pt x="1186" y="672"/>
                </a:moveTo>
                <a:cubicBezTo>
                  <a:pt x="1184" y="675"/>
                  <a:pt x="1182" y="676"/>
                  <a:pt x="1178" y="677"/>
                </a:cubicBezTo>
                <a:cubicBezTo>
                  <a:pt x="1178" y="676"/>
                  <a:pt x="1177" y="675"/>
                  <a:pt x="1177" y="675"/>
                </a:cubicBezTo>
                <a:cubicBezTo>
                  <a:pt x="1178" y="672"/>
                  <a:pt x="1178" y="670"/>
                  <a:pt x="1178" y="666"/>
                </a:cubicBezTo>
                <a:cubicBezTo>
                  <a:pt x="1172" y="668"/>
                  <a:pt x="1168" y="672"/>
                  <a:pt x="1164" y="676"/>
                </a:cubicBezTo>
                <a:cubicBezTo>
                  <a:pt x="1165" y="679"/>
                  <a:pt x="1171" y="677"/>
                  <a:pt x="1173" y="678"/>
                </a:cubicBezTo>
                <a:cubicBezTo>
                  <a:pt x="1173" y="683"/>
                  <a:pt x="1173" y="683"/>
                  <a:pt x="1173" y="683"/>
                </a:cubicBezTo>
                <a:cubicBezTo>
                  <a:pt x="1179" y="681"/>
                  <a:pt x="1186" y="676"/>
                  <a:pt x="1186" y="672"/>
                </a:cubicBezTo>
                <a:close/>
                <a:moveTo>
                  <a:pt x="1169" y="675"/>
                </a:moveTo>
                <a:cubicBezTo>
                  <a:pt x="1169" y="671"/>
                  <a:pt x="1173" y="671"/>
                  <a:pt x="1176" y="670"/>
                </a:cubicBezTo>
                <a:cubicBezTo>
                  <a:pt x="1176" y="673"/>
                  <a:pt x="1175" y="673"/>
                  <a:pt x="1175" y="676"/>
                </a:cubicBezTo>
                <a:cubicBezTo>
                  <a:pt x="1173" y="676"/>
                  <a:pt x="1171" y="676"/>
                  <a:pt x="1169" y="675"/>
                </a:cubicBezTo>
                <a:close/>
                <a:moveTo>
                  <a:pt x="1045" y="783"/>
                </a:moveTo>
                <a:cubicBezTo>
                  <a:pt x="1045" y="786"/>
                  <a:pt x="1040" y="792"/>
                  <a:pt x="1038" y="787"/>
                </a:cubicBezTo>
                <a:cubicBezTo>
                  <a:pt x="1035" y="787"/>
                  <a:pt x="1035" y="790"/>
                  <a:pt x="1034" y="792"/>
                </a:cubicBezTo>
                <a:cubicBezTo>
                  <a:pt x="1037" y="790"/>
                  <a:pt x="1034" y="795"/>
                  <a:pt x="1037" y="795"/>
                </a:cubicBezTo>
                <a:cubicBezTo>
                  <a:pt x="1037" y="792"/>
                  <a:pt x="1040" y="793"/>
                  <a:pt x="1042" y="793"/>
                </a:cubicBezTo>
                <a:cubicBezTo>
                  <a:pt x="1040" y="788"/>
                  <a:pt x="1043" y="786"/>
                  <a:pt x="1048" y="786"/>
                </a:cubicBezTo>
                <a:cubicBezTo>
                  <a:pt x="1048" y="785"/>
                  <a:pt x="1049" y="784"/>
                  <a:pt x="1049" y="783"/>
                </a:cubicBezTo>
                <a:cubicBezTo>
                  <a:pt x="1047" y="784"/>
                  <a:pt x="1048" y="784"/>
                  <a:pt x="1045" y="783"/>
                </a:cubicBezTo>
                <a:close/>
                <a:moveTo>
                  <a:pt x="1192" y="801"/>
                </a:moveTo>
                <a:cubicBezTo>
                  <a:pt x="1193" y="799"/>
                  <a:pt x="1191" y="795"/>
                  <a:pt x="1196" y="794"/>
                </a:cubicBezTo>
                <a:cubicBezTo>
                  <a:pt x="1194" y="792"/>
                  <a:pt x="1191" y="795"/>
                  <a:pt x="1190" y="796"/>
                </a:cubicBezTo>
                <a:cubicBezTo>
                  <a:pt x="1191" y="797"/>
                  <a:pt x="1189" y="798"/>
                  <a:pt x="1190" y="799"/>
                </a:cubicBezTo>
                <a:cubicBezTo>
                  <a:pt x="1191" y="800"/>
                  <a:pt x="1192" y="800"/>
                  <a:pt x="1192" y="801"/>
                </a:cubicBezTo>
                <a:close/>
                <a:moveTo>
                  <a:pt x="1191" y="802"/>
                </a:moveTo>
                <a:cubicBezTo>
                  <a:pt x="1192" y="802"/>
                  <a:pt x="1192" y="801"/>
                  <a:pt x="1192" y="801"/>
                </a:cubicBezTo>
                <a:cubicBezTo>
                  <a:pt x="1192" y="801"/>
                  <a:pt x="1191" y="801"/>
                  <a:pt x="1191" y="802"/>
                </a:cubicBezTo>
                <a:close/>
                <a:moveTo>
                  <a:pt x="1192" y="801"/>
                </a:moveTo>
                <a:cubicBezTo>
                  <a:pt x="1192" y="801"/>
                  <a:pt x="1192" y="801"/>
                  <a:pt x="1192" y="801"/>
                </a:cubicBezTo>
                <a:cubicBezTo>
                  <a:pt x="1192" y="801"/>
                  <a:pt x="1192" y="801"/>
                  <a:pt x="1192" y="801"/>
                </a:cubicBezTo>
                <a:cubicBezTo>
                  <a:pt x="1192" y="801"/>
                  <a:pt x="1192" y="801"/>
                  <a:pt x="1192" y="801"/>
                </a:cubicBezTo>
                <a:close/>
                <a:moveTo>
                  <a:pt x="1117" y="848"/>
                </a:moveTo>
                <a:cubicBezTo>
                  <a:pt x="1117" y="847"/>
                  <a:pt x="1117" y="846"/>
                  <a:pt x="1118" y="846"/>
                </a:cubicBezTo>
                <a:cubicBezTo>
                  <a:pt x="1117" y="846"/>
                  <a:pt x="1117" y="846"/>
                  <a:pt x="1117" y="846"/>
                </a:cubicBezTo>
                <a:lnTo>
                  <a:pt x="1117" y="848"/>
                </a:lnTo>
                <a:close/>
                <a:moveTo>
                  <a:pt x="1138" y="833"/>
                </a:moveTo>
                <a:cubicBezTo>
                  <a:pt x="1136" y="833"/>
                  <a:pt x="1136" y="831"/>
                  <a:pt x="1136" y="831"/>
                </a:cubicBezTo>
                <a:cubicBezTo>
                  <a:pt x="1133" y="838"/>
                  <a:pt x="1121" y="840"/>
                  <a:pt x="1118" y="846"/>
                </a:cubicBezTo>
                <a:cubicBezTo>
                  <a:pt x="1124" y="846"/>
                  <a:pt x="1124" y="846"/>
                  <a:pt x="1124" y="846"/>
                </a:cubicBezTo>
                <a:cubicBezTo>
                  <a:pt x="1127" y="843"/>
                  <a:pt x="1131" y="834"/>
                  <a:pt x="1136" y="838"/>
                </a:cubicBezTo>
                <a:cubicBezTo>
                  <a:pt x="1135" y="835"/>
                  <a:pt x="1139" y="836"/>
                  <a:pt x="1138" y="833"/>
                </a:cubicBezTo>
                <a:close/>
                <a:moveTo>
                  <a:pt x="117" y="847"/>
                </a:moveTo>
                <a:cubicBezTo>
                  <a:pt x="113" y="845"/>
                  <a:pt x="109" y="848"/>
                  <a:pt x="108" y="851"/>
                </a:cubicBezTo>
                <a:cubicBezTo>
                  <a:pt x="113" y="849"/>
                  <a:pt x="117" y="847"/>
                  <a:pt x="121" y="846"/>
                </a:cubicBezTo>
                <a:cubicBezTo>
                  <a:pt x="130" y="844"/>
                  <a:pt x="129" y="845"/>
                  <a:pt x="134" y="836"/>
                </a:cubicBezTo>
                <a:cubicBezTo>
                  <a:pt x="134" y="836"/>
                  <a:pt x="136" y="837"/>
                  <a:pt x="136" y="835"/>
                </a:cubicBezTo>
                <a:cubicBezTo>
                  <a:pt x="133" y="837"/>
                  <a:pt x="134" y="833"/>
                  <a:pt x="131" y="834"/>
                </a:cubicBezTo>
                <a:cubicBezTo>
                  <a:pt x="126" y="837"/>
                  <a:pt x="121" y="841"/>
                  <a:pt x="117" y="847"/>
                </a:cubicBezTo>
                <a:close/>
                <a:moveTo>
                  <a:pt x="167" y="840"/>
                </a:moveTo>
                <a:cubicBezTo>
                  <a:pt x="167" y="844"/>
                  <a:pt x="160" y="841"/>
                  <a:pt x="160" y="845"/>
                </a:cubicBezTo>
                <a:cubicBezTo>
                  <a:pt x="163" y="845"/>
                  <a:pt x="163" y="843"/>
                  <a:pt x="165" y="845"/>
                </a:cubicBezTo>
                <a:cubicBezTo>
                  <a:pt x="164" y="842"/>
                  <a:pt x="170" y="842"/>
                  <a:pt x="167" y="840"/>
                </a:cubicBezTo>
                <a:close/>
                <a:moveTo>
                  <a:pt x="149" y="845"/>
                </a:moveTo>
                <a:cubicBezTo>
                  <a:pt x="142" y="845"/>
                  <a:pt x="132" y="851"/>
                  <a:pt x="129" y="858"/>
                </a:cubicBezTo>
                <a:cubicBezTo>
                  <a:pt x="126" y="858"/>
                  <a:pt x="125" y="857"/>
                  <a:pt x="123" y="857"/>
                </a:cubicBezTo>
                <a:cubicBezTo>
                  <a:pt x="114" y="866"/>
                  <a:pt x="103" y="873"/>
                  <a:pt x="93" y="882"/>
                </a:cubicBezTo>
                <a:cubicBezTo>
                  <a:pt x="105" y="872"/>
                  <a:pt x="122" y="871"/>
                  <a:pt x="133" y="860"/>
                </a:cubicBezTo>
                <a:cubicBezTo>
                  <a:pt x="132" y="860"/>
                  <a:pt x="130" y="860"/>
                  <a:pt x="130" y="858"/>
                </a:cubicBezTo>
                <a:cubicBezTo>
                  <a:pt x="135" y="852"/>
                  <a:pt x="145" y="851"/>
                  <a:pt x="149" y="845"/>
                </a:cubicBezTo>
                <a:close/>
                <a:moveTo>
                  <a:pt x="1051" y="939"/>
                </a:moveTo>
                <a:cubicBezTo>
                  <a:pt x="1054" y="938"/>
                  <a:pt x="1056" y="936"/>
                  <a:pt x="1058" y="934"/>
                </a:cubicBezTo>
                <a:cubicBezTo>
                  <a:pt x="1062" y="934"/>
                  <a:pt x="1062" y="937"/>
                  <a:pt x="1062" y="939"/>
                </a:cubicBezTo>
                <a:cubicBezTo>
                  <a:pt x="1063" y="936"/>
                  <a:pt x="1066" y="938"/>
                  <a:pt x="1068" y="939"/>
                </a:cubicBezTo>
                <a:cubicBezTo>
                  <a:pt x="1068" y="936"/>
                  <a:pt x="1070" y="935"/>
                  <a:pt x="1070" y="932"/>
                </a:cubicBezTo>
                <a:cubicBezTo>
                  <a:pt x="1066" y="927"/>
                  <a:pt x="1075" y="910"/>
                  <a:pt x="1082" y="916"/>
                </a:cubicBezTo>
                <a:cubicBezTo>
                  <a:pt x="1082" y="922"/>
                  <a:pt x="1072" y="926"/>
                  <a:pt x="1076" y="930"/>
                </a:cubicBezTo>
                <a:cubicBezTo>
                  <a:pt x="1081" y="925"/>
                  <a:pt x="1097" y="922"/>
                  <a:pt x="1097" y="913"/>
                </a:cubicBezTo>
                <a:cubicBezTo>
                  <a:pt x="1095" y="914"/>
                  <a:pt x="1097" y="910"/>
                  <a:pt x="1094" y="910"/>
                </a:cubicBezTo>
                <a:cubicBezTo>
                  <a:pt x="1096" y="907"/>
                  <a:pt x="1093" y="906"/>
                  <a:pt x="1097" y="905"/>
                </a:cubicBezTo>
                <a:cubicBezTo>
                  <a:pt x="1097" y="903"/>
                  <a:pt x="1095" y="902"/>
                  <a:pt x="1096" y="900"/>
                </a:cubicBezTo>
                <a:cubicBezTo>
                  <a:pt x="1093" y="901"/>
                  <a:pt x="1094" y="897"/>
                  <a:pt x="1092" y="897"/>
                </a:cubicBezTo>
                <a:cubicBezTo>
                  <a:pt x="1091" y="902"/>
                  <a:pt x="1088" y="905"/>
                  <a:pt x="1084" y="910"/>
                </a:cubicBezTo>
                <a:cubicBezTo>
                  <a:pt x="1082" y="907"/>
                  <a:pt x="1081" y="912"/>
                  <a:pt x="1078" y="912"/>
                </a:cubicBezTo>
                <a:cubicBezTo>
                  <a:pt x="1078" y="909"/>
                  <a:pt x="1078" y="908"/>
                  <a:pt x="1077" y="907"/>
                </a:cubicBezTo>
                <a:cubicBezTo>
                  <a:pt x="1094" y="892"/>
                  <a:pt x="1113" y="879"/>
                  <a:pt x="1135" y="870"/>
                </a:cubicBezTo>
                <a:cubicBezTo>
                  <a:pt x="1133" y="867"/>
                  <a:pt x="1137" y="866"/>
                  <a:pt x="1135" y="865"/>
                </a:cubicBezTo>
                <a:cubicBezTo>
                  <a:pt x="1135" y="867"/>
                  <a:pt x="1130" y="867"/>
                  <a:pt x="1132" y="864"/>
                </a:cubicBezTo>
                <a:cubicBezTo>
                  <a:pt x="1129" y="865"/>
                  <a:pt x="1125" y="870"/>
                  <a:pt x="1121" y="867"/>
                </a:cubicBezTo>
                <a:cubicBezTo>
                  <a:pt x="1120" y="864"/>
                  <a:pt x="1122" y="865"/>
                  <a:pt x="1123" y="863"/>
                </a:cubicBezTo>
                <a:cubicBezTo>
                  <a:pt x="1119" y="863"/>
                  <a:pt x="1115" y="868"/>
                  <a:pt x="1114" y="861"/>
                </a:cubicBezTo>
                <a:cubicBezTo>
                  <a:pt x="1116" y="862"/>
                  <a:pt x="1115" y="864"/>
                  <a:pt x="1118" y="863"/>
                </a:cubicBezTo>
                <a:cubicBezTo>
                  <a:pt x="1118" y="862"/>
                  <a:pt x="1117" y="861"/>
                  <a:pt x="1117" y="860"/>
                </a:cubicBezTo>
                <a:cubicBezTo>
                  <a:pt x="1115" y="859"/>
                  <a:pt x="1113" y="859"/>
                  <a:pt x="1112" y="860"/>
                </a:cubicBezTo>
                <a:cubicBezTo>
                  <a:pt x="1111" y="858"/>
                  <a:pt x="1109" y="857"/>
                  <a:pt x="1109" y="855"/>
                </a:cubicBezTo>
                <a:cubicBezTo>
                  <a:pt x="1111" y="853"/>
                  <a:pt x="1111" y="849"/>
                  <a:pt x="1114" y="848"/>
                </a:cubicBezTo>
                <a:cubicBezTo>
                  <a:pt x="1107" y="845"/>
                  <a:pt x="1101" y="858"/>
                  <a:pt x="1096" y="851"/>
                </a:cubicBezTo>
                <a:cubicBezTo>
                  <a:pt x="1095" y="854"/>
                  <a:pt x="1098" y="854"/>
                  <a:pt x="1097" y="857"/>
                </a:cubicBezTo>
                <a:cubicBezTo>
                  <a:pt x="1093" y="860"/>
                  <a:pt x="1086" y="858"/>
                  <a:pt x="1084" y="866"/>
                </a:cubicBezTo>
                <a:cubicBezTo>
                  <a:pt x="1088" y="864"/>
                  <a:pt x="1087" y="868"/>
                  <a:pt x="1087" y="872"/>
                </a:cubicBezTo>
                <a:cubicBezTo>
                  <a:pt x="1092" y="870"/>
                  <a:pt x="1091" y="872"/>
                  <a:pt x="1092" y="874"/>
                </a:cubicBezTo>
                <a:cubicBezTo>
                  <a:pt x="1093" y="871"/>
                  <a:pt x="1095" y="874"/>
                  <a:pt x="1095" y="876"/>
                </a:cubicBezTo>
                <a:cubicBezTo>
                  <a:pt x="1092" y="880"/>
                  <a:pt x="1089" y="883"/>
                  <a:pt x="1084" y="883"/>
                </a:cubicBezTo>
                <a:cubicBezTo>
                  <a:pt x="1085" y="879"/>
                  <a:pt x="1084" y="876"/>
                  <a:pt x="1081" y="874"/>
                </a:cubicBezTo>
                <a:cubicBezTo>
                  <a:pt x="1081" y="876"/>
                  <a:pt x="1079" y="875"/>
                  <a:pt x="1079" y="876"/>
                </a:cubicBezTo>
                <a:cubicBezTo>
                  <a:pt x="1082" y="882"/>
                  <a:pt x="1075" y="894"/>
                  <a:pt x="1067" y="894"/>
                </a:cubicBezTo>
                <a:cubicBezTo>
                  <a:pt x="1067" y="891"/>
                  <a:pt x="1066" y="889"/>
                  <a:pt x="1065" y="887"/>
                </a:cubicBezTo>
                <a:cubicBezTo>
                  <a:pt x="1063" y="891"/>
                  <a:pt x="1067" y="891"/>
                  <a:pt x="1066" y="896"/>
                </a:cubicBezTo>
                <a:cubicBezTo>
                  <a:pt x="1063" y="898"/>
                  <a:pt x="1058" y="898"/>
                  <a:pt x="1058" y="902"/>
                </a:cubicBezTo>
                <a:cubicBezTo>
                  <a:pt x="1058" y="904"/>
                  <a:pt x="1061" y="902"/>
                  <a:pt x="1061" y="904"/>
                </a:cubicBezTo>
                <a:cubicBezTo>
                  <a:pt x="1058" y="906"/>
                  <a:pt x="1058" y="910"/>
                  <a:pt x="1056" y="913"/>
                </a:cubicBezTo>
                <a:cubicBezTo>
                  <a:pt x="1061" y="913"/>
                  <a:pt x="1063" y="917"/>
                  <a:pt x="1064" y="921"/>
                </a:cubicBezTo>
                <a:cubicBezTo>
                  <a:pt x="1059" y="928"/>
                  <a:pt x="1049" y="929"/>
                  <a:pt x="1051" y="939"/>
                </a:cubicBezTo>
                <a:close/>
                <a:moveTo>
                  <a:pt x="1103" y="880"/>
                </a:moveTo>
                <a:cubicBezTo>
                  <a:pt x="1103" y="876"/>
                  <a:pt x="1106" y="876"/>
                  <a:pt x="1108" y="874"/>
                </a:cubicBezTo>
                <a:cubicBezTo>
                  <a:pt x="1111" y="877"/>
                  <a:pt x="1106" y="880"/>
                  <a:pt x="1103" y="880"/>
                </a:cubicBezTo>
                <a:close/>
                <a:moveTo>
                  <a:pt x="1092" y="868"/>
                </a:moveTo>
                <a:cubicBezTo>
                  <a:pt x="1092" y="865"/>
                  <a:pt x="1090" y="866"/>
                  <a:pt x="1091" y="863"/>
                </a:cubicBezTo>
                <a:cubicBezTo>
                  <a:pt x="1093" y="866"/>
                  <a:pt x="1096" y="861"/>
                  <a:pt x="1096" y="865"/>
                </a:cubicBezTo>
                <a:cubicBezTo>
                  <a:pt x="1099" y="865"/>
                  <a:pt x="1100" y="863"/>
                  <a:pt x="1101" y="860"/>
                </a:cubicBezTo>
                <a:cubicBezTo>
                  <a:pt x="1100" y="861"/>
                  <a:pt x="1099" y="862"/>
                  <a:pt x="1098" y="863"/>
                </a:cubicBezTo>
                <a:cubicBezTo>
                  <a:pt x="1095" y="862"/>
                  <a:pt x="1102" y="856"/>
                  <a:pt x="1102" y="860"/>
                </a:cubicBezTo>
                <a:cubicBezTo>
                  <a:pt x="1104" y="858"/>
                  <a:pt x="1103" y="856"/>
                  <a:pt x="1107" y="854"/>
                </a:cubicBezTo>
                <a:cubicBezTo>
                  <a:pt x="1110" y="857"/>
                  <a:pt x="1105" y="858"/>
                  <a:pt x="1103" y="860"/>
                </a:cubicBezTo>
                <a:cubicBezTo>
                  <a:pt x="1104" y="863"/>
                  <a:pt x="1108" y="860"/>
                  <a:pt x="1111" y="860"/>
                </a:cubicBezTo>
                <a:cubicBezTo>
                  <a:pt x="1110" y="863"/>
                  <a:pt x="1112" y="864"/>
                  <a:pt x="1112" y="867"/>
                </a:cubicBezTo>
                <a:cubicBezTo>
                  <a:pt x="1105" y="872"/>
                  <a:pt x="1103" y="871"/>
                  <a:pt x="1098" y="874"/>
                </a:cubicBezTo>
                <a:cubicBezTo>
                  <a:pt x="1100" y="869"/>
                  <a:pt x="1096" y="869"/>
                  <a:pt x="1092" y="868"/>
                </a:cubicBezTo>
                <a:close/>
                <a:moveTo>
                  <a:pt x="1102" y="878"/>
                </a:moveTo>
                <a:cubicBezTo>
                  <a:pt x="1102" y="881"/>
                  <a:pt x="1100" y="882"/>
                  <a:pt x="1099" y="884"/>
                </a:cubicBezTo>
                <a:cubicBezTo>
                  <a:pt x="1095" y="883"/>
                  <a:pt x="1096" y="883"/>
                  <a:pt x="1092" y="884"/>
                </a:cubicBezTo>
                <a:cubicBezTo>
                  <a:pt x="1094" y="889"/>
                  <a:pt x="1088" y="892"/>
                  <a:pt x="1083" y="893"/>
                </a:cubicBezTo>
                <a:cubicBezTo>
                  <a:pt x="1084" y="883"/>
                  <a:pt x="1093" y="880"/>
                  <a:pt x="1102" y="878"/>
                </a:cubicBezTo>
                <a:close/>
                <a:moveTo>
                  <a:pt x="1070" y="897"/>
                </a:moveTo>
                <a:cubicBezTo>
                  <a:pt x="1070" y="900"/>
                  <a:pt x="1069" y="902"/>
                  <a:pt x="1066" y="902"/>
                </a:cubicBezTo>
                <a:cubicBezTo>
                  <a:pt x="1065" y="898"/>
                  <a:pt x="1068" y="897"/>
                  <a:pt x="1070" y="897"/>
                </a:cubicBezTo>
                <a:close/>
                <a:moveTo>
                  <a:pt x="178" y="865"/>
                </a:moveTo>
                <a:cubicBezTo>
                  <a:pt x="183" y="865"/>
                  <a:pt x="185" y="864"/>
                  <a:pt x="190" y="862"/>
                </a:cubicBezTo>
                <a:cubicBezTo>
                  <a:pt x="188" y="859"/>
                  <a:pt x="184" y="855"/>
                  <a:pt x="179" y="858"/>
                </a:cubicBezTo>
                <a:cubicBezTo>
                  <a:pt x="180" y="861"/>
                  <a:pt x="177" y="867"/>
                  <a:pt x="178" y="865"/>
                </a:cubicBezTo>
                <a:close/>
                <a:moveTo>
                  <a:pt x="1114" y="952"/>
                </a:moveTo>
                <a:cubicBezTo>
                  <a:pt x="1115" y="948"/>
                  <a:pt x="1119" y="947"/>
                  <a:pt x="1118" y="941"/>
                </a:cubicBezTo>
                <a:cubicBezTo>
                  <a:pt x="1121" y="942"/>
                  <a:pt x="1120" y="940"/>
                  <a:pt x="1122" y="939"/>
                </a:cubicBezTo>
                <a:cubicBezTo>
                  <a:pt x="1127" y="942"/>
                  <a:pt x="1129" y="936"/>
                  <a:pt x="1133" y="934"/>
                </a:cubicBezTo>
                <a:cubicBezTo>
                  <a:pt x="1130" y="928"/>
                  <a:pt x="1146" y="928"/>
                  <a:pt x="1142" y="921"/>
                </a:cubicBezTo>
                <a:cubicBezTo>
                  <a:pt x="1136" y="923"/>
                  <a:pt x="1134" y="928"/>
                  <a:pt x="1129" y="926"/>
                </a:cubicBezTo>
                <a:cubicBezTo>
                  <a:pt x="1127" y="933"/>
                  <a:pt x="1121" y="935"/>
                  <a:pt x="1115" y="938"/>
                </a:cubicBezTo>
                <a:cubicBezTo>
                  <a:pt x="1115" y="937"/>
                  <a:pt x="1115" y="937"/>
                  <a:pt x="1114" y="936"/>
                </a:cubicBezTo>
                <a:cubicBezTo>
                  <a:pt x="1117" y="933"/>
                  <a:pt x="1116" y="929"/>
                  <a:pt x="1115" y="925"/>
                </a:cubicBezTo>
                <a:cubicBezTo>
                  <a:pt x="1114" y="924"/>
                  <a:pt x="1111" y="926"/>
                  <a:pt x="1111" y="924"/>
                </a:cubicBezTo>
                <a:cubicBezTo>
                  <a:pt x="1114" y="919"/>
                  <a:pt x="1107" y="921"/>
                  <a:pt x="1108" y="916"/>
                </a:cubicBezTo>
                <a:cubicBezTo>
                  <a:pt x="1110" y="919"/>
                  <a:pt x="1113" y="916"/>
                  <a:pt x="1114" y="913"/>
                </a:cubicBezTo>
                <a:cubicBezTo>
                  <a:pt x="1109" y="914"/>
                  <a:pt x="1104" y="917"/>
                  <a:pt x="1104" y="922"/>
                </a:cubicBezTo>
                <a:cubicBezTo>
                  <a:pt x="1110" y="919"/>
                  <a:pt x="1106" y="927"/>
                  <a:pt x="1110" y="926"/>
                </a:cubicBezTo>
                <a:cubicBezTo>
                  <a:pt x="1107" y="930"/>
                  <a:pt x="1107" y="933"/>
                  <a:pt x="1105" y="939"/>
                </a:cubicBezTo>
                <a:cubicBezTo>
                  <a:pt x="1107" y="940"/>
                  <a:pt x="1108" y="938"/>
                  <a:pt x="1108" y="939"/>
                </a:cubicBezTo>
                <a:cubicBezTo>
                  <a:pt x="1105" y="942"/>
                  <a:pt x="1109" y="950"/>
                  <a:pt x="1111" y="950"/>
                </a:cubicBezTo>
                <a:cubicBezTo>
                  <a:pt x="1111" y="952"/>
                  <a:pt x="1111" y="952"/>
                  <a:pt x="1111" y="952"/>
                </a:cubicBezTo>
                <a:cubicBezTo>
                  <a:pt x="1105" y="949"/>
                  <a:pt x="1107" y="954"/>
                  <a:pt x="1103" y="955"/>
                </a:cubicBezTo>
                <a:cubicBezTo>
                  <a:pt x="1103" y="953"/>
                  <a:pt x="1104" y="950"/>
                  <a:pt x="1102" y="950"/>
                </a:cubicBezTo>
                <a:cubicBezTo>
                  <a:pt x="1100" y="952"/>
                  <a:pt x="1096" y="952"/>
                  <a:pt x="1095" y="956"/>
                </a:cubicBezTo>
                <a:cubicBezTo>
                  <a:pt x="1099" y="956"/>
                  <a:pt x="1099" y="953"/>
                  <a:pt x="1103" y="953"/>
                </a:cubicBezTo>
                <a:cubicBezTo>
                  <a:pt x="1103" y="956"/>
                  <a:pt x="1101" y="956"/>
                  <a:pt x="1102" y="958"/>
                </a:cubicBezTo>
                <a:cubicBezTo>
                  <a:pt x="1103" y="960"/>
                  <a:pt x="1103" y="958"/>
                  <a:pt x="1106" y="958"/>
                </a:cubicBezTo>
                <a:cubicBezTo>
                  <a:pt x="1106" y="953"/>
                  <a:pt x="1111" y="952"/>
                  <a:pt x="1114" y="952"/>
                </a:cubicBezTo>
                <a:close/>
                <a:moveTo>
                  <a:pt x="1019" y="927"/>
                </a:moveTo>
                <a:cubicBezTo>
                  <a:pt x="1022" y="924"/>
                  <a:pt x="1025" y="921"/>
                  <a:pt x="1031" y="921"/>
                </a:cubicBezTo>
                <a:cubicBezTo>
                  <a:pt x="1032" y="917"/>
                  <a:pt x="1029" y="919"/>
                  <a:pt x="1029" y="916"/>
                </a:cubicBezTo>
                <a:cubicBezTo>
                  <a:pt x="1025" y="918"/>
                  <a:pt x="1019" y="924"/>
                  <a:pt x="1019" y="927"/>
                </a:cubicBezTo>
                <a:close/>
                <a:moveTo>
                  <a:pt x="157" y="919"/>
                </a:moveTo>
                <a:cubicBezTo>
                  <a:pt x="149" y="918"/>
                  <a:pt x="147" y="925"/>
                  <a:pt x="143" y="928"/>
                </a:cubicBezTo>
                <a:cubicBezTo>
                  <a:pt x="149" y="926"/>
                  <a:pt x="154" y="924"/>
                  <a:pt x="157" y="919"/>
                </a:cubicBezTo>
                <a:close/>
                <a:moveTo>
                  <a:pt x="986" y="921"/>
                </a:moveTo>
                <a:cubicBezTo>
                  <a:pt x="985" y="923"/>
                  <a:pt x="982" y="919"/>
                  <a:pt x="982" y="923"/>
                </a:cubicBezTo>
                <a:cubicBezTo>
                  <a:pt x="984" y="922"/>
                  <a:pt x="984" y="924"/>
                  <a:pt x="986" y="924"/>
                </a:cubicBezTo>
                <a:cubicBezTo>
                  <a:pt x="986" y="922"/>
                  <a:pt x="988" y="921"/>
                  <a:pt x="986" y="921"/>
                </a:cubicBezTo>
                <a:close/>
                <a:moveTo>
                  <a:pt x="786" y="1120"/>
                </a:moveTo>
                <a:cubicBezTo>
                  <a:pt x="787" y="1118"/>
                  <a:pt x="785" y="1117"/>
                  <a:pt x="786" y="1117"/>
                </a:cubicBezTo>
                <a:cubicBezTo>
                  <a:pt x="796" y="1115"/>
                  <a:pt x="807" y="1109"/>
                  <a:pt x="817" y="1109"/>
                </a:cubicBezTo>
                <a:cubicBezTo>
                  <a:pt x="821" y="1103"/>
                  <a:pt x="831" y="1106"/>
                  <a:pt x="834" y="1098"/>
                </a:cubicBezTo>
                <a:cubicBezTo>
                  <a:pt x="835" y="1096"/>
                  <a:pt x="831" y="1094"/>
                  <a:pt x="833" y="1090"/>
                </a:cubicBezTo>
                <a:cubicBezTo>
                  <a:pt x="839" y="1086"/>
                  <a:pt x="848" y="1084"/>
                  <a:pt x="853" y="1083"/>
                </a:cubicBezTo>
                <a:cubicBezTo>
                  <a:pt x="852" y="1085"/>
                  <a:pt x="852" y="1087"/>
                  <a:pt x="852" y="1089"/>
                </a:cubicBezTo>
                <a:cubicBezTo>
                  <a:pt x="856" y="1089"/>
                  <a:pt x="858" y="1090"/>
                  <a:pt x="859" y="1092"/>
                </a:cubicBezTo>
                <a:cubicBezTo>
                  <a:pt x="854" y="1096"/>
                  <a:pt x="847" y="1099"/>
                  <a:pt x="842" y="1104"/>
                </a:cubicBezTo>
                <a:cubicBezTo>
                  <a:pt x="836" y="1100"/>
                  <a:pt x="826" y="1109"/>
                  <a:pt x="822" y="1114"/>
                </a:cubicBezTo>
                <a:cubicBezTo>
                  <a:pt x="835" y="1111"/>
                  <a:pt x="846" y="1106"/>
                  <a:pt x="858" y="1102"/>
                </a:cubicBezTo>
                <a:cubicBezTo>
                  <a:pt x="857" y="1094"/>
                  <a:pt x="862" y="1089"/>
                  <a:pt x="867" y="1084"/>
                </a:cubicBezTo>
                <a:cubicBezTo>
                  <a:pt x="865" y="1084"/>
                  <a:pt x="862" y="1087"/>
                  <a:pt x="861" y="1084"/>
                </a:cubicBezTo>
                <a:cubicBezTo>
                  <a:pt x="870" y="1074"/>
                  <a:pt x="889" y="1072"/>
                  <a:pt x="900" y="1063"/>
                </a:cubicBezTo>
                <a:cubicBezTo>
                  <a:pt x="898" y="1061"/>
                  <a:pt x="893" y="1064"/>
                  <a:pt x="891" y="1061"/>
                </a:cubicBezTo>
                <a:cubicBezTo>
                  <a:pt x="895" y="1052"/>
                  <a:pt x="908" y="1051"/>
                  <a:pt x="917" y="1046"/>
                </a:cubicBezTo>
                <a:cubicBezTo>
                  <a:pt x="915" y="1044"/>
                  <a:pt x="916" y="1042"/>
                  <a:pt x="917" y="1040"/>
                </a:cubicBezTo>
                <a:cubicBezTo>
                  <a:pt x="912" y="1041"/>
                  <a:pt x="908" y="1044"/>
                  <a:pt x="903" y="1045"/>
                </a:cubicBezTo>
                <a:cubicBezTo>
                  <a:pt x="906" y="1038"/>
                  <a:pt x="917" y="1038"/>
                  <a:pt x="922" y="1032"/>
                </a:cubicBezTo>
                <a:cubicBezTo>
                  <a:pt x="919" y="1032"/>
                  <a:pt x="923" y="1029"/>
                  <a:pt x="922" y="1028"/>
                </a:cubicBezTo>
                <a:cubicBezTo>
                  <a:pt x="916" y="1028"/>
                  <a:pt x="918" y="1036"/>
                  <a:pt x="911" y="1036"/>
                </a:cubicBezTo>
                <a:cubicBezTo>
                  <a:pt x="911" y="1032"/>
                  <a:pt x="911" y="1032"/>
                  <a:pt x="911" y="1032"/>
                </a:cubicBezTo>
                <a:cubicBezTo>
                  <a:pt x="904" y="1034"/>
                  <a:pt x="903" y="1042"/>
                  <a:pt x="895" y="1044"/>
                </a:cubicBezTo>
                <a:cubicBezTo>
                  <a:pt x="896" y="1041"/>
                  <a:pt x="897" y="1040"/>
                  <a:pt x="895" y="1038"/>
                </a:cubicBezTo>
                <a:cubicBezTo>
                  <a:pt x="891" y="1039"/>
                  <a:pt x="888" y="1042"/>
                  <a:pt x="885" y="1045"/>
                </a:cubicBezTo>
                <a:cubicBezTo>
                  <a:pt x="882" y="1041"/>
                  <a:pt x="878" y="1047"/>
                  <a:pt x="875" y="1044"/>
                </a:cubicBezTo>
                <a:cubicBezTo>
                  <a:pt x="888" y="1031"/>
                  <a:pt x="913" y="1030"/>
                  <a:pt x="924" y="1015"/>
                </a:cubicBezTo>
                <a:cubicBezTo>
                  <a:pt x="915" y="1018"/>
                  <a:pt x="909" y="1024"/>
                  <a:pt x="900" y="1028"/>
                </a:cubicBezTo>
                <a:cubicBezTo>
                  <a:pt x="900" y="1026"/>
                  <a:pt x="897" y="1027"/>
                  <a:pt x="897" y="1025"/>
                </a:cubicBezTo>
                <a:cubicBezTo>
                  <a:pt x="917" y="1012"/>
                  <a:pt x="940" y="1004"/>
                  <a:pt x="958" y="990"/>
                </a:cubicBezTo>
                <a:cubicBezTo>
                  <a:pt x="956" y="989"/>
                  <a:pt x="954" y="990"/>
                  <a:pt x="954" y="989"/>
                </a:cubicBezTo>
                <a:cubicBezTo>
                  <a:pt x="954" y="982"/>
                  <a:pt x="958" y="980"/>
                  <a:pt x="963" y="979"/>
                </a:cubicBezTo>
                <a:cubicBezTo>
                  <a:pt x="962" y="981"/>
                  <a:pt x="962" y="982"/>
                  <a:pt x="963" y="983"/>
                </a:cubicBezTo>
                <a:cubicBezTo>
                  <a:pt x="976" y="982"/>
                  <a:pt x="994" y="976"/>
                  <a:pt x="995" y="969"/>
                </a:cubicBezTo>
                <a:cubicBezTo>
                  <a:pt x="1005" y="970"/>
                  <a:pt x="1010" y="961"/>
                  <a:pt x="1017" y="960"/>
                </a:cubicBezTo>
                <a:cubicBezTo>
                  <a:pt x="1017" y="963"/>
                  <a:pt x="1019" y="963"/>
                  <a:pt x="1020" y="964"/>
                </a:cubicBezTo>
                <a:cubicBezTo>
                  <a:pt x="1021" y="963"/>
                  <a:pt x="1021" y="962"/>
                  <a:pt x="1022" y="961"/>
                </a:cubicBezTo>
                <a:cubicBezTo>
                  <a:pt x="1028" y="962"/>
                  <a:pt x="1039" y="953"/>
                  <a:pt x="1043" y="946"/>
                </a:cubicBezTo>
                <a:cubicBezTo>
                  <a:pt x="1041" y="946"/>
                  <a:pt x="1040" y="945"/>
                  <a:pt x="1040" y="943"/>
                </a:cubicBezTo>
                <a:cubicBezTo>
                  <a:pt x="1043" y="942"/>
                  <a:pt x="1044" y="944"/>
                  <a:pt x="1048" y="942"/>
                </a:cubicBezTo>
                <a:cubicBezTo>
                  <a:pt x="1048" y="940"/>
                  <a:pt x="1050" y="938"/>
                  <a:pt x="1047" y="938"/>
                </a:cubicBezTo>
                <a:cubicBezTo>
                  <a:pt x="1048" y="940"/>
                  <a:pt x="1043" y="942"/>
                  <a:pt x="1042" y="939"/>
                </a:cubicBezTo>
                <a:cubicBezTo>
                  <a:pt x="1041" y="936"/>
                  <a:pt x="1047" y="939"/>
                  <a:pt x="1047" y="935"/>
                </a:cubicBezTo>
                <a:cubicBezTo>
                  <a:pt x="1041" y="932"/>
                  <a:pt x="1035" y="943"/>
                  <a:pt x="1028" y="944"/>
                </a:cubicBezTo>
                <a:cubicBezTo>
                  <a:pt x="1026" y="935"/>
                  <a:pt x="1036" y="930"/>
                  <a:pt x="1040" y="923"/>
                </a:cubicBezTo>
                <a:cubicBezTo>
                  <a:pt x="1031" y="925"/>
                  <a:pt x="1016" y="930"/>
                  <a:pt x="1021" y="940"/>
                </a:cubicBezTo>
                <a:cubicBezTo>
                  <a:pt x="1015" y="941"/>
                  <a:pt x="1013" y="946"/>
                  <a:pt x="1008" y="948"/>
                </a:cubicBezTo>
                <a:cubicBezTo>
                  <a:pt x="1007" y="946"/>
                  <a:pt x="1010" y="943"/>
                  <a:pt x="1005" y="943"/>
                </a:cubicBezTo>
                <a:cubicBezTo>
                  <a:pt x="1006" y="950"/>
                  <a:pt x="1003" y="951"/>
                  <a:pt x="999" y="952"/>
                </a:cubicBezTo>
                <a:cubicBezTo>
                  <a:pt x="998" y="949"/>
                  <a:pt x="1000" y="949"/>
                  <a:pt x="1001" y="947"/>
                </a:cubicBezTo>
                <a:cubicBezTo>
                  <a:pt x="993" y="949"/>
                  <a:pt x="994" y="956"/>
                  <a:pt x="985" y="954"/>
                </a:cubicBezTo>
                <a:cubicBezTo>
                  <a:pt x="979" y="959"/>
                  <a:pt x="974" y="965"/>
                  <a:pt x="968" y="969"/>
                </a:cubicBezTo>
                <a:cubicBezTo>
                  <a:pt x="967" y="968"/>
                  <a:pt x="967" y="967"/>
                  <a:pt x="967" y="965"/>
                </a:cubicBezTo>
                <a:cubicBezTo>
                  <a:pt x="962" y="967"/>
                  <a:pt x="955" y="973"/>
                  <a:pt x="949" y="971"/>
                </a:cubicBezTo>
                <a:cubicBezTo>
                  <a:pt x="952" y="967"/>
                  <a:pt x="956" y="963"/>
                  <a:pt x="961" y="960"/>
                </a:cubicBezTo>
                <a:cubicBezTo>
                  <a:pt x="959" y="957"/>
                  <a:pt x="958" y="955"/>
                  <a:pt x="956" y="953"/>
                </a:cubicBezTo>
                <a:cubicBezTo>
                  <a:pt x="959" y="954"/>
                  <a:pt x="958" y="951"/>
                  <a:pt x="961" y="952"/>
                </a:cubicBezTo>
                <a:cubicBezTo>
                  <a:pt x="960" y="953"/>
                  <a:pt x="959" y="953"/>
                  <a:pt x="960" y="955"/>
                </a:cubicBezTo>
                <a:cubicBezTo>
                  <a:pt x="977" y="960"/>
                  <a:pt x="979" y="944"/>
                  <a:pt x="991" y="940"/>
                </a:cubicBezTo>
                <a:cubicBezTo>
                  <a:pt x="991" y="937"/>
                  <a:pt x="988" y="936"/>
                  <a:pt x="989" y="931"/>
                </a:cubicBezTo>
                <a:cubicBezTo>
                  <a:pt x="986" y="932"/>
                  <a:pt x="985" y="934"/>
                  <a:pt x="985" y="938"/>
                </a:cubicBezTo>
                <a:cubicBezTo>
                  <a:pt x="990" y="941"/>
                  <a:pt x="980" y="946"/>
                  <a:pt x="977" y="944"/>
                </a:cubicBezTo>
                <a:cubicBezTo>
                  <a:pt x="977" y="942"/>
                  <a:pt x="980" y="943"/>
                  <a:pt x="980" y="941"/>
                </a:cubicBezTo>
                <a:cubicBezTo>
                  <a:pt x="978" y="941"/>
                  <a:pt x="975" y="942"/>
                  <a:pt x="975" y="940"/>
                </a:cubicBezTo>
                <a:cubicBezTo>
                  <a:pt x="976" y="939"/>
                  <a:pt x="977" y="938"/>
                  <a:pt x="980" y="939"/>
                </a:cubicBezTo>
                <a:cubicBezTo>
                  <a:pt x="979" y="935"/>
                  <a:pt x="978" y="934"/>
                  <a:pt x="979" y="930"/>
                </a:cubicBezTo>
                <a:cubicBezTo>
                  <a:pt x="975" y="931"/>
                  <a:pt x="973" y="933"/>
                  <a:pt x="971" y="930"/>
                </a:cubicBezTo>
                <a:cubicBezTo>
                  <a:pt x="962" y="942"/>
                  <a:pt x="947" y="948"/>
                  <a:pt x="935" y="956"/>
                </a:cubicBezTo>
                <a:cubicBezTo>
                  <a:pt x="933" y="956"/>
                  <a:pt x="931" y="955"/>
                  <a:pt x="928" y="955"/>
                </a:cubicBezTo>
                <a:cubicBezTo>
                  <a:pt x="926" y="957"/>
                  <a:pt x="924" y="958"/>
                  <a:pt x="924" y="962"/>
                </a:cubicBezTo>
                <a:cubicBezTo>
                  <a:pt x="926" y="962"/>
                  <a:pt x="928" y="962"/>
                  <a:pt x="928" y="964"/>
                </a:cubicBezTo>
                <a:cubicBezTo>
                  <a:pt x="921" y="972"/>
                  <a:pt x="911" y="979"/>
                  <a:pt x="897" y="972"/>
                </a:cubicBezTo>
                <a:cubicBezTo>
                  <a:pt x="896" y="975"/>
                  <a:pt x="891" y="976"/>
                  <a:pt x="889" y="978"/>
                </a:cubicBezTo>
                <a:cubicBezTo>
                  <a:pt x="893" y="979"/>
                  <a:pt x="894" y="978"/>
                  <a:pt x="897" y="978"/>
                </a:cubicBezTo>
                <a:cubicBezTo>
                  <a:pt x="894" y="983"/>
                  <a:pt x="900" y="979"/>
                  <a:pt x="901" y="983"/>
                </a:cubicBezTo>
                <a:cubicBezTo>
                  <a:pt x="897" y="984"/>
                  <a:pt x="892" y="988"/>
                  <a:pt x="894" y="991"/>
                </a:cubicBezTo>
                <a:cubicBezTo>
                  <a:pt x="895" y="987"/>
                  <a:pt x="899" y="991"/>
                  <a:pt x="900" y="988"/>
                </a:cubicBezTo>
                <a:cubicBezTo>
                  <a:pt x="900" y="989"/>
                  <a:pt x="902" y="989"/>
                  <a:pt x="902" y="991"/>
                </a:cubicBezTo>
                <a:cubicBezTo>
                  <a:pt x="899" y="993"/>
                  <a:pt x="900" y="993"/>
                  <a:pt x="901" y="996"/>
                </a:cubicBezTo>
                <a:cubicBezTo>
                  <a:pt x="895" y="998"/>
                  <a:pt x="894" y="1005"/>
                  <a:pt x="890" y="1009"/>
                </a:cubicBezTo>
                <a:cubicBezTo>
                  <a:pt x="887" y="1010"/>
                  <a:pt x="887" y="1008"/>
                  <a:pt x="885" y="1008"/>
                </a:cubicBezTo>
                <a:cubicBezTo>
                  <a:pt x="879" y="1011"/>
                  <a:pt x="877" y="1015"/>
                  <a:pt x="873" y="1017"/>
                </a:cubicBezTo>
                <a:cubicBezTo>
                  <a:pt x="865" y="1023"/>
                  <a:pt x="855" y="1022"/>
                  <a:pt x="850" y="1030"/>
                </a:cubicBezTo>
                <a:cubicBezTo>
                  <a:pt x="858" y="1032"/>
                  <a:pt x="859" y="1028"/>
                  <a:pt x="864" y="1024"/>
                </a:cubicBezTo>
                <a:cubicBezTo>
                  <a:pt x="873" y="1018"/>
                  <a:pt x="888" y="1014"/>
                  <a:pt x="895" y="1011"/>
                </a:cubicBezTo>
                <a:cubicBezTo>
                  <a:pt x="892" y="1017"/>
                  <a:pt x="886" y="1020"/>
                  <a:pt x="880" y="1024"/>
                </a:cubicBezTo>
                <a:cubicBezTo>
                  <a:pt x="879" y="1023"/>
                  <a:pt x="880" y="1020"/>
                  <a:pt x="878" y="1020"/>
                </a:cubicBezTo>
                <a:cubicBezTo>
                  <a:pt x="872" y="1029"/>
                  <a:pt x="860" y="1033"/>
                  <a:pt x="849" y="1039"/>
                </a:cubicBezTo>
                <a:cubicBezTo>
                  <a:pt x="838" y="1044"/>
                  <a:pt x="822" y="1053"/>
                  <a:pt x="813" y="1052"/>
                </a:cubicBezTo>
                <a:cubicBezTo>
                  <a:pt x="813" y="1053"/>
                  <a:pt x="813" y="1055"/>
                  <a:pt x="812" y="1056"/>
                </a:cubicBezTo>
                <a:cubicBezTo>
                  <a:pt x="804" y="1054"/>
                  <a:pt x="800" y="1059"/>
                  <a:pt x="792" y="1061"/>
                </a:cubicBezTo>
                <a:cubicBezTo>
                  <a:pt x="792" y="1064"/>
                  <a:pt x="794" y="1064"/>
                  <a:pt x="795" y="1066"/>
                </a:cubicBezTo>
                <a:cubicBezTo>
                  <a:pt x="792" y="1066"/>
                  <a:pt x="790" y="1069"/>
                  <a:pt x="791" y="1070"/>
                </a:cubicBezTo>
                <a:cubicBezTo>
                  <a:pt x="803" y="1066"/>
                  <a:pt x="820" y="1061"/>
                  <a:pt x="836" y="1053"/>
                </a:cubicBezTo>
                <a:cubicBezTo>
                  <a:pt x="838" y="1044"/>
                  <a:pt x="849" y="1046"/>
                  <a:pt x="855" y="1043"/>
                </a:cubicBezTo>
                <a:cubicBezTo>
                  <a:pt x="856" y="1045"/>
                  <a:pt x="853" y="1044"/>
                  <a:pt x="853" y="1047"/>
                </a:cubicBezTo>
                <a:cubicBezTo>
                  <a:pt x="856" y="1047"/>
                  <a:pt x="858" y="1049"/>
                  <a:pt x="856" y="1051"/>
                </a:cubicBezTo>
                <a:cubicBezTo>
                  <a:pt x="863" y="1052"/>
                  <a:pt x="870" y="1040"/>
                  <a:pt x="874" y="1047"/>
                </a:cubicBezTo>
                <a:cubicBezTo>
                  <a:pt x="867" y="1048"/>
                  <a:pt x="858" y="1052"/>
                  <a:pt x="853" y="1058"/>
                </a:cubicBezTo>
                <a:cubicBezTo>
                  <a:pt x="857" y="1057"/>
                  <a:pt x="860" y="1058"/>
                  <a:pt x="861" y="1061"/>
                </a:cubicBezTo>
                <a:cubicBezTo>
                  <a:pt x="859" y="1061"/>
                  <a:pt x="859" y="1063"/>
                  <a:pt x="858" y="1063"/>
                </a:cubicBezTo>
                <a:cubicBezTo>
                  <a:pt x="854" y="1058"/>
                  <a:pt x="847" y="1064"/>
                  <a:pt x="844" y="1063"/>
                </a:cubicBezTo>
                <a:cubicBezTo>
                  <a:pt x="843" y="1059"/>
                  <a:pt x="849" y="1063"/>
                  <a:pt x="849" y="1059"/>
                </a:cubicBezTo>
                <a:cubicBezTo>
                  <a:pt x="846" y="1056"/>
                  <a:pt x="845" y="1061"/>
                  <a:pt x="841" y="1060"/>
                </a:cubicBezTo>
                <a:cubicBezTo>
                  <a:pt x="842" y="1058"/>
                  <a:pt x="842" y="1056"/>
                  <a:pt x="840" y="1056"/>
                </a:cubicBezTo>
                <a:cubicBezTo>
                  <a:pt x="830" y="1061"/>
                  <a:pt x="823" y="1069"/>
                  <a:pt x="811" y="1070"/>
                </a:cubicBezTo>
                <a:cubicBezTo>
                  <a:pt x="811" y="1071"/>
                  <a:pt x="812" y="1072"/>
                  <a:pt x="812" y="1073"/>
                </a:cubicBezTo>
                <a:cubicBezTo>
                  <a:pt x="810" y="1074"/>
                  <a:pt x="808" y="1076"/>
                  <a:pt x="805" y="1076"/>
                </a:cubicBezTo>
                <a:cubicBezTo>
                  <a:pt x="805" y="1075"/>
                  <a:pt x="806" y="1074"/>
                  <a:pt x="807" y="1073"/>
                </a:cubicBezTo>
                <a:cubicBezTo>
                  <a:pt x="803" y="1073"/>
                  <a:pt x="799" y="1074"/>
                  <a:pt x="797" y="1077"/>
                </a:cubicBezTo>
                <a:cubicBezTo>
                  <a:pt x="800" y="1078"/>
                  <a:pt x="802" y="1074"/>
                  <a:pt x="804" y="1077"/>
                </a:cubicBezTo>
                <a:cubicBezTo>
                  <a:pt x="798" y="1079"/>
                  <a:pt x="787" y="1088"/>
                  <a:pt x="782" y="1082"/>
                </a:cubicBezTo>
                <a:cubicBezTo>
                  <a:pt x="777" y="1083"/>
                  <a:pt x="772" y="1085"/>
                  <a:pt x="768" y="1088"/>
                </a:cubicBezTo>
                <a:cubicBezTo>
                  <a:pt x="771" y="1088"/>
                  <a:pt x="773" y="1088"/>
                  <a:pt x="774" y="1090"/>
                </a:cubicBezTo>
                <a:cubicBezTo>
                  <a:pt x="767" y="1091"/>
                  <a:pt x="761" y="1092"/>
                  <a:pt x="758" y="1096"/>
                </a:cubicBezTo>
                <a:cubicBezTo>
                  <a:pt x="757" y="1095"/>
                  <a:pt x="755" y="1094"/>
                  <a:pt x="753" y="1095"/>
                </a:cubicBezTo>
                <a:cubicBezTo>
                  <a:pt x="751" y="1098"/>
                  <a:pt x="747" y="1098"/>
                  <a:pt x="746" y="1101"/>
                </a:cubicBezTo>
                <a:cubicBezTo>
                  <a:pt x="749" y="1100"/>
                  <a:pt x="747" y="1104"/>
                  <a:pt x="749" y="1104"/>
                </a:cubicBezTo>
                <a:cubicBezTo>
                  <a:pt x="749" y="1103"/>
                  <a:pt x="751" y="1103"/>
                  <a:pt x="752" y="1102"/>
                </a:cubicBezTo>
                <a:cubicBezTo>
                  <a:pt x="751" y="1105"/>
                  <a:pt x="755" y="1104"/>
                  <a:pt x="754" y="1108"/>
                </a:cubicBezTo>
                <a:cubicBezTo>
                  <a:pt x="750" y="1106"/>
                  <a:pt x="752" y="1112"/>
                  <a:pt x="750" y="1112"/>
                </a:cubicBezTo>
                <a:cubicBezTo>
                  <a:pt x="745" y="1115"/>
                  <a:pt x="743" y="1109"/>
                  <a:pt x="738" y="1109"/>
                </a:cubicBezTo>
                <a:cubicBezTo>
                  <a:pt x="737" y="1113"/>
                  <a:pt x="732" y="1117"/>
                  <a:pt x="728" y="1115"/>
                </a:cubicBezTo>
                <a:cubicBezTo>
                  <a:pt x="728" y="1114"/>
                  <a:pt x="730" y="1114"/>
                  <a:pt x="730" y="1112"/>
                </a:cubicBezTo>
                <a:cubicBezTo>
                  <a:pt x="711" y="1113"/>
                  <a:pt x="700" y="1127"/>
                  <a:pt x="684" y="1122"/>
                </a:cubicBezTo>
                <a:cubicBezTo>
                  <a:pt x="681" y="1133"/>
                  <a:pt x="662" y="1127"/>
                  <a:pt x="657" y="1136"/>
                </a:cubicBezTo>
                <a:cubicBezTo>
                  <a:pt x="660" y="1138"/>
                  <a:pt x="664" y="1137"/>
                  <a:pt x="666" y="1138"/>
                </a:cubicBezTo>
                <a:cubicBezTo>
                  <a:pt x="666" y="1141"/>
                  <a:pt x="663" y="1140"/>
                  <a:pt x="664" y="1144"/>
                </a:cubicBezTo>
                <a:cubicBezTo>
                  <a:pt x="667" y="1145"/>
                  <a:pt x="665" y="1141"/>
                  <a:pt x="667" y="1140"/>
                </a:cubicBezTo>
                <a:cubicBezTo>
                  <a:pt x="683" y="1140"/>
                  <a:pt x="694" y="1136"/>
                  <a:pt x="706" y="1133"/>
                </a:cubicBezTo>
                <a:cubicBezTo>
                  <a:pt x="714" y="1130"/>
                  <a:pt x="726" y="1131"/>
                  <a:pt x="727" y="1122"/>
                </a:cubicBezTo>
                <a:cubicBezTo>
                  <a:pt x="726" y="1122"/>
                  <a:pt x="724" y="1123"/>
                  <a:pt x="724" y="1122"/>
                </a:cubicBezTo>
                <a:cubicBezTo>
                  <a:pt x="727" y="1120"/>
                  <a:pt x="731" y="1119"/>
                  <a:pt x="736" y="1120"/>
                </a:cubicBezTo>
                <a:cubicBezTo>
                  <a:pt x="736" y="1122"/>
                  <a:pt x="736" y="1122"/>
                  <a:pt x="736" y="1122"/>
                </a:cubicBezTo>
                <a:cubicBezTo>
                  <a:pt x="752" y="1118"/>
                  <a:pt x="767" y="1111"/>
                  <a:pt x="783" y="1109"/>
                </a:cubicBezTo>
                <a:cubicBezTo>
                  <a:pt x="775" y="1110"/>
                  <a:pt x="774" y="1116"/>
                  <a:pt x="768" y="1118"/>
                </a:cubicBezTo>
                <a:cubicBezTo>
                  <a:pt x="761" y="1120"/>
                  <a:pt x="760" y="1128"/>
                  <a:pt x="753" y="1125"/>
                </a:cubicBezTo>
                <a:cubicBezTo>
                  <a:pt x="747" y="1132"/>
                  <a:pt x="733" y="1131"/>
                  <a:pt x="728" y="1139"/>
                </a:cubicBezTo>
                <a:cubicBezTo>
                  <a:pt x="725" y="1136"/>
                  <a:pt x="722" y="1138"/>
                  <a:pt x="719" y="1139"/>
                </a:cubicBezTo>
                <a:cubicBezTo>
                  <a:pt x="717" y="1141"/>
                  <a:pt x="719" y="1141"/>
                  <a:pt x="720" y="1143"/>
                </a:cubicBezTo>
                <a:cubicBezTo>
                  <a:pt x="717" y="1143"/>
                  <a:pt x="715" y="1144"/>
                  <a:pt x="715" y="1147"/>
                </a:cubicBezTo>
                <a:cubicBezTo>
                  <a:pt x="731" y="1148"/>
                  <a:pt x="734" y="1136"/>
                  <a:pt x="749" y="1136"/>
                </a:cubicBezTo>
                <a:cubicBezTo>
                  <a:pt x="751" y="1135"/>
                  <a:pt x="749" y="1135"/>
                  <a:pt x="751" y="1134"/>
                </a:cubicBezTo>
                <a:cubicBezTo>
                  <a:pt x="752" y="1135"/>
                  <a:pt x="752" y="1133"/>
                  <a:pt x="755" y="1134"/>
                </a:cubicBezTo>
                <a:cubicBezTo>
                  <a:pt x="755" y="1135"/>
                  <a:pt x="755" y="1136"/>
                  <a:pt x="754" y="1136"/>
                </a:cubicBezTo>
                <a:cubicBezTo>
                  <a:pt x="769" y="1135"/>
                  <a:pt x="774" y="1124"/>
                  <a:pt x="786" y="1120"/>
                </a:cubicBezTo>
                <a:close/>
                <a:moveTo>
                  <a:pt x="1029" y="945"/>
                </a:moveTo>
                <a:cubicBezTo>
                  <a:pt x="1032" y="946"/>
                  <a:pt x="1032" y="943"/>
                  <a:pt x="1035" y="944"/>
                </a:cubicBezTo>
                <a:cubicBezTo>
                  <a:pt x="1034" y="946"/>
                  <a:pt x="1036" y="946"/>
                  <a:pt x="1036" y="945"/>
                </a:cubicBezTo>
                <a:cubicBezTo>
                  <a:pt x="1037" y="944"/>
                  <a:pt x="1034" y="954"/>
                  <a:pt x="1030" y="954"/>
                </a:cubicBezTo>
                <a:cubicBezTo>
                  <a:pt x="1030" y="951"/>
                  <a:pt x="1029" y="949"/>
                  <a:pt x="1029" y="945"/>
                </a:cubicBezTo>
                <a:close/>
                <a:moveTo>
                  <a:pt x="971" y="944"/>
                </a:moveTo>
                <a:cubicBezTo>
                  <a:pt x="969" y="946"/>
                  <a:pt x="967" y="952"/>
                  <a:pt x="963" y="950"/>
                </a:cubicBezTo>
                <a:cubicBezTo>
                  <a:pt x="966" y="948"/>
                  <a:pt x="967" y="945"/>
                  <a:pt x="971" y="944"/>
                </a:cubicBezTo>
                <a:close/>
                <a:moveTo>
                  <a:pt x="930" y="993"/>
                </a:moveTo>
                <a:cubicBezTo>
                  <a:pt x="932" y="991"/>
                  <a:pt x="928" y="991"/>
                  <a:pt x="930" y="988"/>
                </a:cubicBezTo>
                <a:cubicBezTo>
                  <a:pt x="938" y="987"/>
                  <a:pt x="942" y="984"/>
                  <a:pt x="949" y="983"/>
                </a:cubicBezTo>
                <a:cubicBezTo>
                  <a:pt x="944" y="988"/>
                  <a:pt x="939" y="993"/>
                  <a:pt x="930" y="993"/>
                </a:cubicBezTo>
                <a:close/>
                <a:moveTo>
                  <a:pt x="945" y="957"/>
                </a:moveTo>
                <a:cubicBezTo>
                  <a:pt x="949" y="959"/>
                  <a:pt x="945" y="964"/>
                  <a:pt x="941" y="964"/>
                </a:cubicBezTo>
                <a:cubicBezTo>
                  <a:pt x="944" y="961"/>
                  <a:pt x="944" y="961"/>
                  <a:pt x="945" y="957"/>
                </a:cubicBezTo>
                <a:close/>
                <a:moveTo>
                  <a:pt x="925" y="971"/>
                </a:moveTo>
                <a:cubicBezTo>
                  <a:pt x="926" y="971"/>
                  <a:pt x="926" y="973"/>
                  <a:pt x="926" y="974"/>
                </a:cubicBezTo>
                <a:cubicBezTo>
                  <a:pt x="926" y="973"/>
                  <a:pt x="927" y="973"/>
                  <a:pt x="928" y="973"/>
                </a:cubicBezTo>
                <a:cubicBezTo>
                  <a:pt x="926" y="966"/>
                  <a:pt x="937" y="965"/>
                  <a:pt x="939" y="962"/>
                </a:cubicBezTo>
                <a:cubicBezTo>
                  <a:pt x="942" y="963"/>
                  <a:pt x="935" y="969"/>
                  <a:pt x="932" y="969"/>
                </a:cubicBezTo>
                <a:cubicBezTo>
                  <a:pt x="934" y="972"/>
                  <a:pt x="936" y="966"/>
                  <a:pt x="938" y="969"/>
                </a:cubicBezTo>
                <a:cubicBezTo>
                  <a:pt x="937" y="971"/>
                  <a:pt x="936" y="973"/>
                  <a:pt x="934" y="975"/>
                </a:cubicBezTo>
                <a:cubicBezTo>
                  <a:pt x="931" y="971"/>
                  <a:pt x="929" y="975"/>
                  <a:pt x="925" y="976"/>
                </a:cubicBezTo>
                <a:cubicBezTo>
                  <a:pt x="925" y="973"/>
                  <a:pt x="923" y="973"/>
                  <a:pt x="925" y="971"/>
                </a:cubicBezTo>
                <a:close/>
                <a:moveTo>
                  <a:pt x="913" y="1004"/>
                </a:moveTo>
                <a:cubicBezTo>
                  <a:pt x="911" y="999"/>
                  <a:pt x="918" y="996"/>
                  <a:pt x="924" y="996"/>
                </a:cubicBezTo>
                <a:cubicBezTo>
                  <a:pt x="922" y="1001"/>
                  <a:pt x="916" y="1000"/>
                  <a:pt x="913" y="1004"/>
                </a:cubicBezTo>
                <a:close/>
                <a:moveTo>
                  <a:pt x="918" y="976"/>
                </a:moveTo>
                <a:cubicBezTo>
                  <a:pt x="922" y="981"/>
                  <a:pt x="911" y="983"/>
                  <a:pt x="906" y="987"/>
                </a:cubicBezTo>
                <a:cubicBezTo>
                  <a:pt x="908" y="979"/>
                  <a:pt x="916" y="981"/>
                  <a:pt x="918" y="976"/>
                </a:cubicBezTo>
                <a:close/>
                <a:moveTo>
                  <a:pt x="914" y="986"/>
                </a:moveTo>
                <a:cubicBezTo>
                  <a:pt x="918" y="989"/>
                  <a:pt x="909" y="993"/>
                  <a:pt x="904" y="992"/>
                </a:cubicBezTo>
                <a:cubicBezTo>
                  <a:pt x="906" y="989"/>
                  <a:pt x="911" y="989"/>
                  <a:pt x="914" y="986"/>
                </a:cubicBezTo>
                <a:close/>
                <a:moveTo>
                  <a:pt x="885" y="1027"/>
                </a:moveTo>
                <a:cubicBezTo>
                  <a:pt x="888" y="1030"/>
                  <a:pt x="891" y="1028"/>
                  <a:pt x="895" y="1027"/>
                </a:cubicBezTo>
                <a:cubicBezTo>
                  <a:pt x="893" y="1033"/>
                  <a:pt x="887" y="1035"/>
                  <a:pt x="881" y="1036"/>
                </a:cubicBezTo>
                <a:cubicBezTo>
                  <a:pt x="882" y="1032"/>
                  <a:pt x="886" y="1032"/>
                  <a:pt x="885" y="1027"/>
                </a:cubicBezTo>
                <a:close/>
                <a:moveTo>
                  <a:pt x="865" y="1045"/>
                </a:moveTo>
                <a:cubicBezTo>
                  <a:pt x="864" y="1048"/>
                  <a:pt x="867" y="1040"/>
                  <a:pt x="870" y="1041"/>
                </a:cubicBezTo>
                <a:cubicBezTo>
                  <a:pt x="871" y="1045"/>
                  <a:pt x="867" y="1044"/>
                  <a:pt x="865" y="1045"/>
                </a:cubicBezTo>
                <a:close/>
                <a:moveTo>
                  <a:pt x="837" y="1067"/>
                </a:moveTo>
                <a:cubicBezTo>
                  <a:pt x="837" y="1070"/>
                  <a:pt x="834" y="1071"/>
                  <a:pt x="831" y="1071"/>
                </a:cubicBezTo>
                <a:cubicBezTo>
                  <a:pt x="830" y="1069"/>
                  <a:pt x="832" y="1066"/>
                  <a:pt x="837" y="1067"/>
                </a:cubicBezTo>
                <a:close/>
                <a:moveTo>
                  <a:pt x="821" y="1093"/>
                </a:moveTo>
                <a:cubicBezTo>
                  <a:pt x="822" y="1092"/>
                  <a:pt x="825" y="1092"/>
                  <a:pt x="827" y="1092"/>
                </a:cubicBezTo>
                <a:cubicBezTo>
                  <a:pt x="826" y="1094"/>
                  <a:pt x="825" y="1095"/>
                  <a:pt x="823" y="1096"/>
                </a:cubicBezTo>
                <a:cubicBezTo>
                  <a:pt x="821" y="1096"/>
                  <a:pt x="821" y="1095"/>
                  <a:pt x="821" y="1093"/>
                </a:cubicBezTo>
                <a:close/>
                <a:moveTo>
                  <a:pt x="785" y="1113"/>
                </a:moveTo>
                <a:cubicBezTo>
                  <a:pt x="786" y="1110"/>
                  <a:pt x="794" y="1108"/>
                  <a:pt x="798" y="1109"/>
                </a:cubicBezTo>
                <a:cubicBezTo>
                  <a:pt x="795" y="1111"/>
                  <a:pt x="790" y="1112"/>
                  <a:pt x="785" y="1113"/>
                </a:cubicBezTo>
                <a:close/>
                <a:moveTo>
                  <a:pt x="815" y="1075"/>
                </a:moveTo>
                <a:cubicBezTo>
                  <a:pt x="815" y="1079"/>
                  <a:pt x="815" y="1079"/>
                  <a:pt x="815" y="1079"/>
                </a:cubicBezTo>
                <a:cubicBezTo>
                  <a:pt x="810" y="1081"/>
                  <a:pt x="806" y="1077"/>
                  <a:pt x="805" y="1082"/>
                </a:cubicBezTo>
                <a:cubicBezTo>
                  <a:pt x="802" y="1077"/>
                  <a:pt x="810" y="1075"/>
                  <a:pt x="815" y="1075"/>
                </a:cubicBezTo>
                <a:close/>
                <a:moveTo>
                  <a:pt x="800" y="1089"/>
                </a:moveTo>
                <a:cubicBezTo>
                  <a:pt x="800" y="1080"/>
                  <a:pt x="809" y="1084"/>
                  <a:pt x="814" y="1083"/>
                </a:cubicBezTo>
                <a:cubicBezTo>
                  <a:pt x="810" y="1092"/>
                  <a:pt x="790" y="1102"/>
                  <a:pt x="784" y="1094"/>
                </a:cubicBezTo>
                <a:cubicBezTo>
                  <a:pt x="786" y="1089"/>
                  <a:pt x="795" y="1091"/>
                  <a:pt x="800" y="1089"/>
                </a:cubicBezTo>
                <a:close/>
                <a:moveTo>
                  <a:pt x="40" y="932"/>
                </a:moveTo>
                <a:cubicBezTo>
                  <a:pt x="40" y="932"/>
                  <a:pt x="40" y="932"/>
                  <a:pt x="41" y="932"/>
                </a:cubicBezTo>
                <a:cubicBezTo>
                  <a:pt x="42" y="932"/>
                  <a:pt x="41" y="935"/>
                  <a:pt x="43" y="935"/>
                </a:cubicBezTo>
                <a:cubicBezTo>
                  <a:pt x="44" y="930"/>
                  <a:pt x="51" y="930"/>
                  <a:pt x="51" y="925"/>
                </a:cubicBezTo>
                <a:cubicBezTo>
                  <a:pt x="48" y="928"/>
                  <a:pt x="41" y="930"/>
                  <a:pt x="40" y="932"/>
                </a:cubicBezTo>
                <a:close/>
                <a:moveTo>
                  <a:pt x="227" y="928"/>
                </a:moveTo>
                <a:cubicBezTo>
                  <a:pt x="228" y="926"/>
                  <a:pt x="229" y="927"/>
                  <a:pt x="231" y="927"/>
                </a:cubicBezTo>
                <a:cubicBezTo>
                  <a:pt x="231" y="925"/>
                  <a:pt x="231" y="925"/>
                  <a:pt x="231" y="925"/>
                </a:cubicBezTo>
                <a:cubicBezTo>
                  <a:pt x="229" y="924"/>
                  <a:pt x="229" y="926"/>
                  <a:pt x="227" y="926"/>
                </a:cubicBezTo>
                <a:cubicBezTo>
                  <a:pt x="227" y="927"/>
                  <a:pt x="225" y="928"/>
                  <a:pt x="227" y="928"/>
                </a:cubicBezTo>
                <a:close/>
                <a:moveTo>
                  <a:pt x="1158" y="939"/>
                </a:moveTo>
                <a:cubicBezTo>
                  <a:pt x="1155" y="941"/>
                  <a:pt x="1154" y="938"/>
                  <a:pt x="1152" y="938"/>
                </a:cubicBezTo>
                <a:cubicBezTo>
                  <a:pt x="1155" y="941"/>
                  <a:pt x="1150" y="945"/>
                  <a:pt x="1153" y="947"/>
                </a:cubicBezTo>
                <a:cubicBezTo>
                  <a:pt x="1162" y="947"/>
                  <a:pt x="1170" y="939"/>
                  <a:pt x="1176" y="933"/>
                </a:cubicBezTo>
                <a:cubicBezTo>
                  <a:pt x="1172" y="932"/>
                  <a:pt x="1168" y="933"/>
                  <a:pt x="1168" y="929"/>
                </a:cubicBezTo>
                <a:cubicBezTo>
                  <a:pt x="1166" y="927"/>
                  <a:pt x="1172" y="927"/>
                  <a:pt x="1169" y="926"/>
                </a:cubicBezTo>
                <a:cubicBezTo>
                  <a:pt x="1162" y="927"/>
                  <a:pt x="1162" y="935"/>
                  <a:pt x="1158" y="939"/>
                </a:cubicBezTo>
                <a:close/>
                <a:moveTo>
                  <a:pt x="214" y="934"/>
                </a:moveTo>
                <a:cubicBezTo>
                  <a:pt x="212" y="935"/>
                  <a:pt x="205" y="937"/>
                  <a:pt x="207" y="939"/>
                </a:cubicBezTo>
                <a:cubicBezTo>
                  <a:pt x="209" y="938"/>
                  <a:pt x="216" y="936"/>
                  <a:pt x="214" y="934"/>
                </a:cubicBezTo>
                <a:close/>
                <a:moveTo>
                  <a:pt x="130" y="938"/>
                </a:moveTo>
                <a:cubicBezTo>
                  <a:pt x="133" y="938"/>
                  <a:pt x="134" y="936"/>
                  <a:pt x="134" y="934"/>
                </a:cubicBezTo>
                <a:cubicBezTo>
                  <a:pt x="123" y="930"/>
                  <a:pt x="117" y="944"/>
                  <a:pt x="109" y="949"/>
                </a:cubicBezTo>
                <a:cubicBezTo>
                  <a:pt x="114" y="946"/>
                  <a:pt x="119" y="944"/>
                  <a:pt x="125" y="942"/>
                </a:cubicBezTo>
                <a:cubicBezTo>
                  <a:pt x="125" y="944"/>
                  <a:pt x="125" y="946"/>
                  <a:pt x="126" y="946"/>
                </a:cubicBezTo>
                <a:cubicBezTo>
                  <a:pt x="129" y="946"/>
                  <a:pt x="134" y="941"/>
                  <a:pt x="130" y="938"/>
                </a:cubicBezTo>
                <a:close/>
                <a:moveTo>
                  <a:pt x="1092" y="954"/>
                </a:moveTo>
                <a:cubicBezTo>
                  <a:pt x="1089" y="958"/>
                  <a:pt x="1088" y="956"/>
                  <a:pt x="1086" y="958"/>
                </a:cubicBezTo>
                <a:cubicBezTo>
                  <a:pt x="1090" y="958"/>
                  <a:pt x="1085" y="962"/>
                  <a:pt x="1089" y="962"/>
                </a:cubicBezTo>
                <a:cubicBezTo>
                  <a:pt x="1091" y="959"/>
                  <a:pt x="1091" y="957"/>
                  <a:pt x="1092" y="954"/>
                </a:cubicBezTo>
                <a:close/>
                <a:moveTo>
                  <a:pt x="972" y="962"/>
                </a:moveTo>
                <a:cubicBezTo>
                  <a:pt x="972" y="959"/>
                  <a:pt x="974" y="963"/>
                  <a:pt x="975" y="961"/>
                </a:cubicBezTo>
                <a:cubicBezTo>
                  <a:pt x="975" y="958"/>
                  <a:pt x="975" y="958"/>
                  <a:pt x="975" y="958"/>
                </a:cubicBezTo>
                <a:cubicBezTo>
                  <a:pt x="973" y="958"/>
                  <a:pt x="970" y="961"/>
                  <a:pt x="972" y="962"/>
                </a:cubicBezTo>
                <a:close/>
                <a:moveTo>
                  <a:pt x="1072" y="960"/>
                </a:moveTo>
                <a:cubicBezTo>
                  <a:pt x="1076" y="961"/>
                  <a:pt x="1077" y="966"/>
                  <a:pt x="1076" y="959"/>
                </a:cubicBezTo>
                <a:cubicBezTo>
                  <a:pt x="1076" y="959"/>
                  <a:pt x="1077" y="958"/>
                  <a:pt x="1076" y="958"/>
                </a:cubicBezTo>
                <a:cubicBezTo>
                  <a:pt x="1077" y="961"/>
                  <a:pt x="1072" y="957"/>
                  <a:pt x="1072" y="960"/>
                </a:cubicBezTo>
                <a:close/>
                <a:moveTo>
                  <a:pt x="1114" y="963"/>
                </a:moveTo>
                <a:cubicBezTo>
                  <a:pt x="1112" y="961"/>
                  <a:pt x="1108" y="963"/>
                  <a:pt x="1107" y="963"/>
                </a:cubicBezTo>
                <a:cubicBezTo>
                  <a:pt x="1108" y="963"/>
                  <a:pt x="1108" y="964"/>
                  <a:pt x="1107" y="965"/>
                </a:cubicBezTo>
                <a:cubicBezTo>
                  <a:pt x="1110" y="962"/>
                  <a:pt x="1113" y="966"/>
                  <a:pt x="1114" y="963"/>
                </a:cubicBezTo>
                <a:close/>
                <a:moveTo>
                  <a:pt x="26" y="975"/>
                </a:moveTo>
                <a:cubicBezTo>
                  <a:pt x="28" y="971"/>
                  <a:pt x="29" y="976"/>
                  <a:pt x="34" y="975"/>
                </a:cubicBezTo>
                <a:cubicBezTo>
                  <a:pt x="37" y="971"/>
                  <a:pt x="36" y="968"/>
                  <a:pt x="38" y="964"/>
                </a:cubicBezTo>
                <a:cubicBezTo>
                  <a:pt x="32" y="965"/>
                  <a:pt x="27" y="972"/>
                  <a:pt x="26" y="975"/>
                </a:cubicBezTo>
                <a:close/>
                <a:moveTo>
                  <a:pt x="1040" y="979"/>
                </a:moveTo>
                <a:cubicBezTo>
                  <a:pt x="1039" y="979"/>
                  <a:pt x="1038" y="978"/>
                  <a:pt x="1038" y="978"/>
                </a:cubicBezTo>
                <a:cubicBezTo>
                  <a:pt x="1028" y="984"/>
                  <a:pt x="1017" y="989"/>
                  <a:pt x="1009" y="997"/>
                </a:cubicBezTo>
                <a:cubicBezTo>
                  <a:pt x="1000" y="995"/>
                  <a:pt x="992" y="1002"/>
                  <a:pt x="987" y="1007"/>
                </a:cubicBezTo>
                <a:cubicBezTo>
                  <a:pt x="989" y="1007"/>
                  <a:pt x="989" y="1008"/>
                  <a:pt x="988" y="1009"/>
                </a:cubicBezTo>
                <a:cubicBezTo>
                  <a:pt x="1000" y="1009"/>
                  <a:pt x="1004" y="997"/>
                  <a:pt x="1014" y="998"/>
                </a:cubicBezTo>
                <a:cubicBezTo>
                  <a:pt x="1018" y="994"/>
                  <a:pt x="1024" y="991"/>
                  <a:pt x="1027" y="986"/>
                </a:cubicBezTo>
                <a:cubicBezTo>
                  <a:pt x="1033" y="986"/>
                  <a:pt x="1033" y="986"/>
                  <a:pt x="1033" y="986"/>
                </a:cubicBezTo>
                <a:cubicBezTo>
                  <a:pt x="1031" y="978"/>
                  <a:pt x="1039" y="983"/>
                  <a:pt x="1040" y="979"/>
                </a:cubicBezTo>
                <a:close/>
                <a:moveTo>
                  <a:pt x="928" y="1013"/>
                </a:moveTo>
                <a:cubicBezTo>
                  <a:pt x="930" y="1010"/>
                  <a:pt x="933" y="1014"/>
                  <a:pt x="935" y="1014"/>
                </a:cubicBezTo>
                <a:cubicBezTo>
                  <a:pt x="938" y="1007"/>
                  <a:pt x="947" y="1006"/>
                  <a:pt x="950" y="999"/>
                </a:cubicBezTo>
                <a:cubicBezTo>
                  <a:pt x="942" y="1003"/>
                  <a:pt x="932" y="1008"/>
                  <a:pt x="928" y="1013"/>
                </a:cubicBezTo>
                <a:close/>
                <a:moveTo>
                  <a:pt x="233" y="1024"/>
                </a:moveTo>
                <a:cubicBezTo>
                  <a:pt x="231" y="1027"/>
                  <a:pt x="227" y="1027"/>
                  <a:pt x="225" y="1030"/>
                </a:cubicBezTo>
                <a:cubicBezTo>
                  <a:pt x="229" y="1030"/>
                  <a:pt x="234" y="1026"/>
                  <a:pt x="233" y="1024"/>
                </a:cubicBezTo>
                <a:close/>
                <a:moveTo>
                  <a:pt x="89" y="1041"/>
                </a:moveTo>
                <a:cubicBezTo>
                  <a:pt x="86" y="1044"/>
                  <a:pt x="85" y="1040"/>
                  <a:pt x="84" y="1040"/>
                </a:cubicBezTo>
                <a:cubicBezTo>
                  <a:pt x="76" y="1046"/>
                  <a:pt x="66" y="1047"/>
                  <a:pt x="58" y="1055"/>
                </a:cubicBezTo>
                <a:cubicBezTo>
                  <a:pt x="59" y="1056"/>
                  <a:pt x="61" y="1056"/>
                  <a:pt x="63" y="1057"/>
                </a:cubicBezTo>
                <a:cubicBezTo>
                  <a:pt x="66" y="1047"/>
                  <a:pt x="79" y="1051"/>
                  <a:pt x="84" y="1044"/>
                </a:cubicBezTo>
                <a:cubicBezTo>
                  <a:pt x="86" y="1044"/>
                  <a:pt x="87" y="1045"/>
                  <a:pt x="88" y="1045"/>
                </a:cubicBezTo>
                <a:cubicBezTo>
                  <a:pt x="87" y="1042"/>
                  <a:pt x="92" y="1042"/>
                  <a:pt x="89" y="1041"/>
                </a:cubicBezTo>
                <a:close/>
                <a:moveTo>
                  <a:pt x="224" y="1053"/>
                </a:moveTo>
                <a:cubicBezTo>
                  <a:pt x="225" y="1048"/>
                  <a:pt x="222" y="1048"/>
                  <a:pt x="221" y="1045"/>
                </a:cubicBezTo>
                <a:cubicBezTo>
                  <a:pt x="222" y="1043"/>
                  <a:pt x="225" y="1043"/>
                  <a:pt x="224" y="1040"/>
                </a:cubicBezTo>
                <a:cubicBezTo>
                  <a:pt x="218" y="1039"/>
                  <a:pt x="223" y="1047"/>
                  <a:pt x="215" y="1045"/>
                </a:cubicBezTo>
                <a:cubicBezTo>
                  <a:pt x="214" y="1051"/>
                  <a:pt x="206" y="1050"/>
                  <a:pt x="205" y="1056"/>
                </a:cubicBezTo>
                <a:cubicBezTo>
                  <a:pt x="206" y="1056"/>
                  <a:pt x="209" y="1056"/>
                  <a:pt x="210" y="1057"/>
                </a:cubicBezTo>
                <a:cubicBezTo>
                  <a:pt x="218" y="1074"/>
                  <a:pt x="194" y="1065"/>
                  <a:pt x="192" y="1077"/>
                </a:cubicBezTo>
                <a:cubicBezTo>
                  <a:pt x="195" y="1078"/>
                  <a:pt x="192" y="1074"/>
                  <a:pt x="195" y="1074"/>
                </a:cubicBezTo>
                <a:cubicBezTo>
                  <a:pt x="195" y="1077"/>
                  <a:pt x="199" y="1076"/>
                  <a:pt x="200" y="1079"/>
                </a:cubicBezTo>
                <a:cubicBezTo>
                  <a:pt x="196" y="1087"/>
                  <a:pt x="206" y="1075"/>
                  <a:pt x="208" y="1073"/>
                </a:cubicBezTo>
                <a:cubicBezTo>
                  <a:pt x="210" y="1074"/>
                  <a:pt x="210" y="1074"/>
                  <a:pt x="210" y="1076"/>
                </a:cubicBezTo>
                <a:cubicBezTo>
                  <a:pt x="209" y="1080"/>
                  <a:pt x="205" y="1081"/>
                  <a:pt x="207" y="1084"/>
                </a:cubicBezTo>
                <a:cubicBezTo>
                  <a:pt x="209" y="1081"/>
                  <a:pt x="214" y="1082"/>
                  <a:pt x="213" y="1077"/>
                </a:cubicBezTo>
                <a:cubicBezTo>
                  <a:pt x="217" y="1077"/>
                  <a:pt x="220" y="1077"/>
                  <a:pt x="220" y="1073"/>
                </a:cubicBezTo>
                <a:cubicBezTo>
                  <a:pt x="220" y="1071"/>
                  <a:pt x="216" y="1073"/>
                  <a:pt x="217" y="1070"/>
                </a:cubicBezTo>
                <a:cubicBezTo>
                  <a:pt x="220" y="1059"/>
                  <a:pt x="230" y="1064"/>
                  <a:pt x="237" y="1062"/>
                </a:cubicBezTo>
                <a:cubicBezTo>
                  <a:pt x="235" y="1059"/>
                  <a:pt x="233" y="1057"/>
                  <a:pt x="232" y="1052"/>
                </a:cubicBezTo>
                <a:cubicBezTo>
                  <a:pt x="230" y="1053"/>
                  <a:pt x="227" y="1053"/>
                  <a:pt x="224" y="1053"/>
                </a:cubicBezTo>
                <a:close/>
                <a:moveTo>
                  <a:pt x="949" y="1049"/>
                </a:moveTo>
                <a:cubicBezTo>
                  <a:pt x="947" y="1051"/>
                  <a:pt x="940" y="1048"/>
                  <a:pt x="940" y="1053"/>
                </a:cubicBezTo>
                <a:cubicBezTo>
                  <a:pt x="943" y="1052"/>
                  <a:pt x="951" y="1049"/>
                  <a:pt x="949" y="1049"/>
                </a:cubicBezTo>
                <a:close/>
                <a:moveTo>
                  <a:pt x="103" y="1058"/>
                </a:moveTo>
                <a:cubicBezTo>
                  <a:pt x="104" y="1062"/>
                  <a:pt x="99" y="1060"/>
                  <a:pt x="99" y="1063"/>
                </a:cubicBezTo>
                <a:cubicBezTo>
                  <a:pt x="103" y="1063"/>
                  <a:pt x="103" y="1063"/>
                  <a:pt x="103" y="1063"/>
                </a:cubicBezTo>
                <a:cubicBezTo>
                  <a:pt x="101" y="1060"/>
                  <a:pt x="107" y="1059"/>
                  <a:pt x="103" y="1058"/>
                </a:cubicBezTo>
                <a:close/>
                <a:moveTo>
                  <a:pt x="1003" y="1090"/>
                </a:moveTo>
                <a:cubicBezTo>
                  <a:pt x="1009" y="1089"/>
                  <a:pt x="1011" y="1085"/>
                  <a:pt x="1018" y="1085"/>
                </a:cubicBezTo>
                <a:cubicBezTo>
                  <a:pt x="1017" y="1090"/>
                  <a:pt x="1011" y="1088"/>
                  <a:pt x="1009" y="1092"/>
                </a:cubicBezTo>
                <a:cubicBezTo>
                  <a:pt x="1021" y="1091"/>
                  <a:pt x="1020" y="1078"/>
                  <a:pt x="1034" y="1079"/>
                </a:cubicBezTo>
                <a:cubicBezTo>
                  <a:pt x="1036" y="1077"/>
                  <a:pt x="1033" y="1077"/>
                  <a:pt x="1035" y="1076"/>
                </a:cubicBezTo>
                <a:cubicBezTo>
                  <a:pt x="1045" y="1073"/>
                  <a:pt x="1060" y="1066"/>
                  <a:pt x="1059" y="1060"/>
                </a:cubicBezTo>
                <a:cubicBezTo>
                  <a:pt x="1042" y="1070"/>
                  <a:pt x="1018" y="1077"/>
                  <a:pt x="1003" y="1090"/>
                </a:cubicBezTo>
                <a:close/>
                <a:moveTo>
                  <a:pt x="938" y="1063"/>
                </a:moveTo>
                <a:cubicBezTo>
                  <a:pt x="933" y="1062"/>
                  <a:pt x="925" y="1068"/>
                  <a:pt x="924" y="1070"/>
                </a:cubicBezTo>
                <a:cubicBezTo>
                  <a:pt x="927" y="1066"/>
                  <a:pt x="935" y="1067"/>
                  <a:pt x="938" y="1063"/>
                </a:cubicBezTo>
                <a:close/>
                <a:moveTo>
                  <a:pt x="912" y="1070"/>
                </a:moveTo>
                <a:cubicBezTo>
                  <a:pt x="907" y="1075"/>
                  <a:pt x="901" y="1075"/>
                  <a:pt x="895" y="1070"/>
                </a:cubicBezTo>
                <a:cubicBezTo>
                  <a:pt x="888" y="1078"/>
                  <a:pt x="875" y="1077"/>
                  <a:pt x="870" y="1086"/>
                </a:cubicBezTo>
                <a:cubicBezTo>
                  <a:pt x="871" y="1089"/>
                  <a:pt x="872" y="1088"/>
                  <a:pt x="871" y="1092"/>
                </a:cubicBezTo>
                <a:cubicBezTo>
                  <a:pt x="880" y="1093"/>
                  <a:pt x="881" y="1087"/>
                  <a:pt x="886" y="1084"/>
                </a:cubicBezTo>
                <a:cubicBezTo>
                  <a:pt x="883" y="1084"/>
                  <a:pt x="880" y="1087"/>
                  <a:pt x="878" y="1085"/>
                </a:cubicBezTo>
                <a:cubicBezTo>
                  <a:pt x="885" y="1085"/>
                  <a:pt x="885" y="1078"/>
                  <a:pt x="893" y="1079"/>
                </a:cubicBezTo>
                <a:cubicBezTo>
                  <a:pt x="893" y="1081"/>
                  <a:pt x="892" y="1081"/>
                  <a:pt x="892" y="1083"/>
                </a:cubicBezTo>
                <a:cubicBezTo>
                  <a:pt x="901" y="1081"/>
                  <a:pt x="911" y="1078"/>
                  <a:pt x="917" y="1072"/>
                </a:cubicBezTo>
                <a:cubicBezTo>
                  <a:pt x="914" y="1072"/>
                  <a:pt x="909" y="1073"/>
                  <a:pt x="912" y="1070"/>
                </a:cubicBezTo>
                <a:close/>
                <a:moveTo>
                  <a:pt x="720" y="1088"/>
                </a:moveTo>
                <a:cubicBezTo>
                  <a:pt x="720" y="1088"/>
                  <a:pt x="726" y="1085"/>
                  <a:pt x="725" y="1084"/>
                </a:cubicBezTo>
                <a:cubicBezTo>
                  <a:pt x="723" y="1085"/>
                  <a:pt x="717" y="1086"/>
                  <a:pt x="720" y="1088"/>
                </a:cubicBezTo>
                <a:close/>
                <a:moveTo>
                  <a:pt x="960" y="1100"/>
                </a:moveTo>
                <a:cubicBezTo>
                  <a:pt x="964" y="1100"/>
                  <a:pt x="967" y="1098"/>
                  <a:pt x="971" y="1096"/>
                </a:cubicBezTo>
                <a:cubicBezTo>
                  <a:pt x="971" y="1094"/>
                  <a:pt x="969" y="1094"/>
                  <a:pt x="971" y="1092"/>
                </a:cubicBezTo>
                <a:cubicBezTo>
                  <a:pt x="968" y="1094"/>
                  <a:pt x="966" y="1090"/>
                  <a:pt x="966" y="1094"/>
                </a:cubicBezTo>
                <a:cubicBezTo>
                  <a:pt x="965" y="1096"/>
                  <a:pt x="970" y="1093"/>
                  <a:pt x="970" y="1096"/>
                </a:cubicBezTo>
                <a:cubicBezTo>
                  <a:pt x="966" y="1097"/>
                  <a:pt x="963" y="1098"/>
                  <a:pt x="960" y="1100"/>
                </a:cubicBezTo>
                <a:close/>
                <a:moveTo>
                  <a:pt x="915" y="1103"/>
                </a:moveTo>
                <a:cubicBezTo>
                  <a:pt x="922" y="1100"/>
                  <a:pt x="929" y="1098"/>
                  <a:pt x="935" y="1094"/>
                </a:cubicBezTo>
                <a:cubicBezTo>
                  <a:pt x="927" y="1095"/>
                  <a:pt x="918" y="1100"/>
                  <a:pt x="915" y="1103"/>
                </a:cubicBezTo>
                <a:close/>
                <a:moveTo>
                  <a:pt x="903" y="1095"/>
                </a:moveTo>
                <a:cubicBezTo>
                  <a:pt x="900" y="1094"/>
                  <a:pt x="899" y="1096"/>
                  <a:pt x="897" y="1095"/>
                </a:cubicBezTo>
                <a:cubicBezTo>
                  <a:pt x="897" y="1099"/>
                  <a:pt x="891" y="1096"/>
                  <a:pt x="893" y="1099"/>
                </a:cubicBezTo>
                <a:cubicBezTo>
                  <a:pt x="895" y="1097"/>
                  <a:pt x="901" y="1098"/>
                  <a:pt x="903" y="1095"/>
                </a:cubicBezTo>
                <a:close/>
                <a:moveTo>
                  <a:pt x="974" y="1099"/>
                </a:moveTo>
                <a:cubicBezTo>
                  <a:pt x="970" y="1100"/>
                  <a:pt x="967" y="1102"/>
                  <a:pt x="964" y="1104"/>
                </a:cubicBezTo>
                <a:cubicBezTo>
                  <a:pt x="969" y="1104"/>
                  <a:pt x="972" y="1101"/>
                  <a:pt x="974" y="1099"/>
                </a:cubicBezTo>
                <a:close/>
                <a:moveTo>
                  <a:pt x="878" y="1116"/>
                </a:moveTo>
                <a:cubicBezTo>
                  <a:pt x="887" y="1110"/>
                  <a:pt x="906" y="1109"/>
                  <a:pt x="911" y="1103"/>
                </a:cubicBezTo>
                <a:cubicBezTo>
                  <a:pt x="910" y="1104"/>
                  <a:pt x="903" y="1105"/>
                  <a:pt x="903" y="1104"/>
                </a:cubicBezTo>
                <a:cubicBezTo>
                  <a:pt x="904" y="1103"/>
                  <a:pt x="907" y="1101"/>
                  <a:pt x="904" y="1100"/>
                </a:cubicBezTo>
                <a:cubicBezTo>
                  <a:pt x="893" y="1105"/>
                  <a:pt x="883" y="1108"/>
                  <a:pt x="873" y="1113"/>
                </a:cubicBezTo>
                <a:cubicBezTo>
                  <a:pt x="876" y="1113"/>
                  <a:pt x="875" y="1116"/>
                  <a:pt x="878" y="1116"/>
                </a:cubicBezTo>
                <a:close/>
                <a:moveTo>
                  <a:pt x="812" y="1117"/>
                </a:moveTo>
                <a:cubicBezTo>
                  <a:pt x="814" y="1114"/>
                  <a:pt x="820" y="1121"/>
                  <a:pt x="820" y="1116"/>
                </a:cubicBezTo>
                <a:cubicBezTo>
                  <a:pt x="819" y="1114"/>
                  <a:pt x="810" y="1115"/>
                  <a:pt x="812" y="1117"/>
                </a:cubicBezTo>
                <a:close/>
                <a:moveTo>
                  <a:pt x="925" y="1142"/>
                </a:moveTo>
                <a:cubicBezTo>
                  <a:pt x="920" y="1144"/>
                  <a:pt x="916" y="1147"/>
                  <a:pt x="911" y="1149"/>
                </a:cubicBezTo>
                <a:cubicBezTo>
                  <a:pt x="917" y="1148"/>
                  <a:pt x="921" y="1146"/>
                  <a:pt x="925" y="1142"/>
                </a:cubicBezTo>
                <a:close/>
                <a:moveTo>
                  <a:pt x="713" y="1155"/>
                </a:moveTo>
                <a:cubicBezTo>
                  <a:pt x="717" y="1153"/>
                  <a:pt x="721" y="1152"/>
                  <a:pt x="724" y="1149"/>
                </a:cubicBezTo>
                <a:cubicBezTo>
                  <a:pt x="721" y="1151"/>
                  <a:pt x="712" y="1152"/>
                  <a:pt x="713" y="1155"/>
                </a:cubicBezTo>
                <a:close/>
                <a:moveTo>
                  <a:pt x="872" y="1168"/>
                </a:moveTo>
                <a:cubicBezTo>
                  <a:pt x="880" y="1167"/>
                  <a:pt x="885" y="1163"/>
                  <a:pt x="890" y="1159"/>
                </a:cubicBezTo>
                <a:cubicBezTo>
                  <a:pt x="897" y="1157"/>
                  <a:pt x="908" y="1154"/>
                  <a:pt x="909" y="1149"/>
                </a:cubicBezTo>
                <a:cubicBezTo>
                  <a:pt x="902" y="1152"/>
                  <a:pt x="893" y="1157"/>
                  <a:pt x="885" y="1158"/>
                </a:cubicBezTo>
                <a:cubicBezTo>
                  <a:pt x="886" y="1163"/>
                  <a:pt x="874" y="1163"/>
                  <a:pt x="872" y="1168"/>
                </a:cubicBezTo>
                <a:close/>
                <a:moveTo>
                  <a:pt x="1138" y="208"/>
                </a:moveTo>
                <a:cubicBezTo>
                  <a:pt x="1129" y="210"/>
                  <a:pt x="1123" y="214"/>
                  <a:pt x="1123" y="223"/>
                </a:cubicBezTo>
                <a:cubicBezTo>
                  <a:pt x="1124" y="224"/>
                  <a:pt x="1126" y="226"/>
                  <a:pt x="1129" y="225"/>
                </a:cubicBezTo>
                <a:cubicBezTo>
                  <a:pt x="1131" y="223"/>
                  <a:pt x="1128" y="220"/>
                  <a:pt x="1132" y="219"/>
                </a:cubicBezTo>
                <a:cubicBezTo>
                  <a:pt x="1132" y="221"/>
                  <a:pt x="1132" y="221"/>
                  <a:pt x="1132" y="221"/>
                </a:cubicBezTo>
                <a:cubicBezTo>
                  <a:pt x="1136" y="219"/>
                  <a:pt x="1139" y="213"/>
                  <a:pt x="1138" y="208"/>
                </a:cubicBezTo>
                <a:close/>
                <a:moveTo>
                  <a:pt x="1097" y="931"/>
                </a:moveTo>
                <a:cubicBezTo>
                  <a:pt x="1098" y="929"/>
                  <a:pt x="1096" y="925"/>
                  <a:pt x="1099" y="923"/>
                </a:cubicBezTo>
                <a:cubicBezTo>
                  <a:pt x="1097" y="922"/>
                  <a:pt x="1096" y="921"/>
                  <a:pt x="1095" y="920"/>
                </a:cubicBezTo>
                <a:cubicBezTo>
                  <a:pt x="1093" y="926"/>
                  <a:pt x="1082" y="928"/>
                  <a:pt x="1085" y="936"/>
                </a:cubicBezTo>
                <a:cubicBezTo>
                  <a:pt x="1087" y="931"/>
                  <a:pt x="1091" y="928"/>
                  <a:pt x="1097" y="931"/>
                </a:cubicBezTo>
                <a:close/>
                <a:moveTo>
                  <a:pt x="1152" y="971"/>
                </a:moveTo>
                <a:cubicBezTo>
                  <a:pt x="1156" y="976"/>
                  <a:pt x="1150" y="978"/>
                  <a:pt x="1151" y="981"/>
                </a:cubicBezTo>
                <a:cubicBezTo>
                  <a:pt x="1154" y="978"/>
                  <a:pt x="1161" y="979"/>
                  <a:pt x="1160" y="972"/>
                </a:cubicBezTo>
                <a:cubicBezTo>
                  <a:pt x="1157" y="971"/>
                  <a:pt x="1154" y="971"/>
                  <a:pt x="1152" y="971"/>
                </a:cubicBezTo>
                <a:close/>
                <a:moveTo>
                  <a:pt x="1069" y="974"/>
                </a:moveTo>
                <a:cubicBezTo>
                  <a:pt x="1067" y="975"/>
                  <a:pt x="1066" y="977"/>
                  <a:pt x="1065" y="979"/>
                </a:cubicBezTo>
                <a:cubicBezTo>
                  <a:pt x="1064" y="978"/>
                  <a:pt x="1063" y="977"/>
                  <a:pt x="1060" y="977"/>
                </a:cubicBezTo>
                <a:cubicBezTo>
                  <a:pt x="1062" y="985"/>
                  <a:pt x="1073" y="982"/>
                  <a:pt x="1077" y="977"/>
                </a:cubicBezTo>
                <a:cubicBezTo>
                  <a:pt x="1073" y="979"/>
                  <a:pt x="1073" y="974"/>
                  <a:pt x="1069" y="974"/>
                </a:cubicBezTo>
                <a:close/>
                <a:moveTo>
                  <a:pt x="1015" y="1019"/>
                </a:moveTo>
                <a:cubicBezTo>
                  <a:pt x="1015" y="1021"/>
                  <a:pt x="1010" y="1023"/>
                  <a:pt x="1013" y="1024"/>
                </a:cubicBezTo>
                <a:cubicBezTo>
                  <a:pt x="1014" y="1021"/>
                  <a:pt x="1019" y="1022"/>
                  <a:pt x="1021" y="1020"/>
                </a:cubicBezTo>
                <a:cubicBezTo>
                  <a:pt x="1022" y="1016"/>
                  <a:pt x="1015" y="1018"/>
                  <a:pt x="1016" y="1014"/>
                </a:cubicBezTo>
                <a:cubicBezTo>
                  <a:pt x="1023" y="1013"/>
                  <a:pt x="1021" y="1005"/>
                  <a:pt x="1027" y="1005"/>
                </a:cubicBezTo>
                <a:cubicBezTo>
                  <a:pt x="1028" y="1001"/>
                  <a:pt x="1026" y="1000"/>
                  <a:pt x="1024" y="999"/>
                </a:cubicBezTo>
                <a:cubicBezTo>
                  <a:pt x="1020" y="1003"/>
                  <a:pt x="1016" y="1007"/>
                  <a:pt x="1012" y="1012"/>
                </a:cubicBezTo>
                <a:cubicBezTo>
                  <a:pt x="1010" y="1012"/>
                  <a:pt x="1011" y="1008"/>
                  <a:pt x="1009" y="1008"/>
                </a:cubicBezTo>
                <a:cubicBezTo>
                  <a:pt x="1004" y="1017"/>
                  <a:pt x="990" y="1020"/>
                  <a:pt x="984" y="1030"/>
                </a:cubicBezTo>
                <a:cubicBezTo>
                  <a:pt x="988" y="1032"/>
                  <a:pt x="987" y="1027"/>
                  <a:pt x="989" y="1027"/>
                </a:cubicBezTo>
                <a:cubicBezTo>
                  <a:pt x="998" y="1028"/>
                  <a:pt x="1005" y="1014"/>
                  <a:pt x="1015" y="1019"/>
                </a:cubicBezTo>
                <a:close/>
                <a:moveTo>
                  <a:pt x="910" y="1114"/>
                </a:moveTo>
                <a:cubicBezTo>
                  <a:pt x="897" y="1124"/>
                  <a:pt x="876" y="1122"/>
                  <a:pt x="863" y="1132"/>
                </a:cubicBezTo>
                <a:cubicBezTo>
                  <a:pt x="857" y="1129"/>
                  <a:pt x="843" y="1133"/>
                  <a:pt x="841" y="1139"/>
                </a:cubicBezTo>
                <a:cubicBezTo>
                  <a:pt x="839" y="1138"/>
                  <a:pt x="836" y="1137"/>
                  <a:pt x="836" y="1134"/>
                </a:cubicBezTo>
                <a:cubicBezTo>
                  <a:pt x="838" y="1129"/>
                  <a:pt x="849" y="1134"/>
                  <a:pt x="848" y="1126"/>
                </a:cubicBezTo>
                <a:cubicBezTo>
                  <a:pt x="841" y="1128"/>
                  <a:pt x="829" y="1131"/>
                  <a:pt x="831" y="1137"/>
                </a:cubicBezTo>
                <a:cubicBezTo>
                  <a:pt x="829" y="1137"/>
                  <a:pt x="829" y="1139"/>
                  <a:pt x="827" y="1138"/>
                </a:cubicBezTo>
                <a:cubicBezTo>
                  <a:pt x="827" y="1142"/>
                  <a:pt x="831" y="1141"/>
                  <a:pt x="830" y="1145"/>
                </a:cubicBezTo>
                <a:cubicBezTo>
                  <a:pt x="828" y="1146"/>
                  <a:pt x="825" y="1147"/>
                  <a:pt x="822" y="1148"/>
                </a:cubicBezTo>
                <a:cubicBezTo>
                  <a:pt x="821" y="1152"/>
                  <a:pt x="827" y="1149"/>
                  <a:pt x="828" y="1151"/>
                </a:cubicBezTo>
                <a:cubicBezTo>
                  <a:pt x="824" y="1157"/>
                  <a:pt x="822" y="1166"/>
                  <a:pt x="813" y="1168"/>
                </a:cubicBezTo>
                <a:cubicBezTo>
                  <a:pt x="815" y="1171"/>
                  <a:pt x="819" y="1167"/>
                  <a:pt x="819" y="1169"/>
                </a:cubicBezTo>
                <a:cubicBezTo>
                  <a:pt x="814" y="1172"/>
                  <a:pt x="807" y="1182"/>
                  <a:pt x="798" y="1176"/>
                </a:cubicBezTo>
                <a:cubicBezTo>
                  <a:pt x="800" y="1170"/>
                  <a:pt x="804" y="1165"/>
                  <a:pt x="810" y="1162"/>
                </a:cubicBezTo>
                <a:cubicBezTo>
                  <a:pt x="807" y="1160"/>
                  <a:pt x="811" y="1156"/>
                  <a:pt x="809" y="1153"/>
                </a:cubicBezTo>
                <a:cubicBezTo>
                  <a:pt x="802" y="1152"/>
                  <a:pt x="790" y="1156"/>
                  <a:pt x="784" y="1161"/>
                </a:cubicBezTo>
                <a:cubicBezTo>
                  <a:pt x="770" y="1155"/>
                  <a:pt x="771" y="1176"/>
                  <a:pt x="773" y="1184"/>
                </a:cubicBezTo>
                <a:cubicBezTo>
                  <a:pt x="778" y="1178"/>
                  <a:pt x="783" y="1191"/>
                  <a:pt x="788" y="1194"/>
                </a:cubicBezTo>
                <a:cubicBezTo>
                  <a:pt x="797" y="1185"/>
                  <a:pt x="809" y="1181"/>
                  <a:pt x="821" y="1176"/>
                </a:cubicBezTo>
                <a:cubicBezTo>
                  <a:pt x="823" y="1167"/>
                  <a:pt x="835" y="1169"/>
                  <a:pt x="835" y="1159"/>
                </a:cubicBezTo>
                <a:cubicBezTo>
                  <a:pt x="846" y="1154"/>
                  <a:pt x="857" y="1150"/>
                  <a:pt x="866" y="1143"/>
                </a:cubicBezTo>
                <a:cubicBezTo>
                  <a:pt x="866" y="1141"/>
                  <a:pt x="861" y="1143"/>
                  <a:pt x="862" y="1139"/>
                </a:cubicBezTo>
                <a:cubicBezTo>
                  <a:pt x="869" y="1135"/>
                  <a:pt x="879" y="1137"/>
                  <a:pt x="886" y="1135"/>
                </a:cubicBezTo>
                <a:cubicBezTo>
                  <a:pt x="899" y="1126"/>
                  <a:pt x="914" y="1127"/>
                  <a:pt x="930" y="1121"/>
                </a:cubicBezTo>
                <a:cubicBezTo>
                  <a:pt x="930" y="1118"/>
                  <a:pt x="932" y="1118"/>
                  <a:pt x="932" y="1116"/>
                </a:cubicBezTo>
                <a:cubicBezTo>
                  <a:pt x="925" y="1119"/>
                  <a:pt x="920" y="1120"/>
                  <a:pt x="910" y="1122"/>
                </a:cubicBezTo>
                <a:cubicBezTo>
                  <a:pt x="911" y="1120"/>
                  <a:pt x="913" y="1115"/>
                  <a:pt x="910" y="1114"/>
                </a:cubicBezTo>
                <a:close/>
                <a:moveTo>
                  <a:pt x="856" y="1146"/>
                </a:moveTo>
                <a:cubicBezTo>
                  <a:pt x="851" y="1147"/>
                  <a:pt x="846" y="1149"/>
                  <a:pt x="840" y="1148"/>
                </a:cubicBezTo>
                <a:cubicBezTo>
                  <a:pt x="845" y="1146"/>
                  <a:pt x="851" y="1140"/>
                  <a:pt x="857" y="1141"/>
                </a:cubicBezTo>
                <a:cubicBezTo>
                  <a:pt x="857" y="1143"/>
                  <a:pt x="855" y="1143"/>
                  <a:pt x="856" y="1146"/>
                </a:cubicBezTo>
                <a:close/>
                <a:moveTo>
                  <a:pt x="645" y="1128"/>
                </a:moveTo>
                <a:cubicBezTo>
                  <a:pt x="633" y="1130"/>
                  <a:pt x="623" y="1134"/>
                  <a:pt x="613" y="1138"/>
                </a:cubicBezTo>
                <a:cubicBezTo>
                  <a:pt x="617" y="1140"/>
                  <a:pt x="619" y="1140"/>
                  <a:pt x="616" y="1143"/>
                </a:cubicBezTo>
                <a:cubicBezTo>
                  <a:pt x="616" y="1144"/>
                  <a:pt x="618" y="1144"/>
                  <a:pt x="618" y="1146"/>
                </a:cubicBezTo>
                <a:cubicBezTo>
                  <a:pt x="627" y="1143"/>
                  <a:pt x="633" y="1139"/>
                  <a:pt x="641" y="1136"/>
                </a:cubicBezTo>
                <a:cubicBezTo>
                  <a:pt x="641" y="1133"/>
                  <a:pt x="642" y="1130"/>
                  <a:pt x="645" y="1128"/>
                </a:cubicBezTo>
                <a:close/>
                <a:moveTo>
                  <a:pt x="619" y="1141"/>
                </a:moveTo>
                <a:cubicBezTo>
                  <a:pt x="619" y="1137"/>
                  <a:pt x="625" y="1139"/>
                  <a:pt x="627" y="1137"/>
                </a:cubicBezTo>
                <a:cubicBezTo>
                  <a:pt x="626" y="1141"/>
                  <a:pt x="622" y="1140"/>
                  <a:pt x="619" y="1141"/>
                </a:cubicBezTo>
                <a:close/>
              </a:path>
            </a:pathLst>
          </a:custGeom>
          <a:solidFill>
            <a:srgbClr val="2C3C60"/>
          </a:solidFill>
          <a:ln>
            <a:noFill/>
          </a:ln>
        </p:spPr>
        <p:txBody>
          <a:bodyPr vert="horz" wrap="square" lIns="91440" tIns="45720" rIns="91440" bIns="45720" numCol="1" anchor="t" anchorCtr="0" compatLnSpc="1"/>
          <a:lstStyle/>
          <a:p>
            <a:endParaRPr lang="zh-CN" altLang="en-US">
              <a:latin typeface="+mj-ea"/>
              <a:ea typeface="+mj-ea"/>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405841" y="1409074"/>
            <a:ext cx="4053699" cy="4250480"/>
          </a:xfrm>
          <a:prstGeom prst="rect">
            <a:avLst/>
          </a:prstGeom>
        </p:spPr>
      </p:pic>
      <p:sp>
        <p:nvSpPr>
          <p:cNvPr id="6" name="矩形 5"/>
          <p:cNvSpPr/>
          <p:nvPr/>
        </p:nvSpPr>
        <p:spPr>
          <a:xfrm>
            <a:off x="7732801" y="1744166"/>
            <a:ext cx="2011680" cy="1568450"/>
          </a:xfrm>
          <a:prstGeom prst="rect">
            <a:avLst/>
          </a:prstGeom>
        </p:spPr>
        <p:txBody>
          <a:bodyPr vert="horz" wrap="none">
            <a:spAutoFit/>
          </a:bodyPr>
          <a:lstStyle/>
          <a:p>
            <a:r>
              <a:rPr lang="zh-CN" altLang="en-US" sz="9600" dirty="0">
                <a:solidFill>
                  <a:srgbClr val="2C3C60"/>
                </a:solidFill>
                <a:latin typeface="方正清刻本悦宋简体" panose="02000000000000000000" pitchFamily="2" charset="-122"/>
                <a:ea typeface="方正清刻本悦宋简体" panose="02000000000000000000" pitchFamily="2" charset="-122"/>
              </a:rPr>
              <a:t> 壹 </a:t>
            </a:r>
            <a:endParaRPr lang="zh-CN" altLang="en-US" sz="9600" dirty="0">
              <a:solidFill>
                <a:srgbClr val="2C3C60"/>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3416" b="98587" l="699" r="97203">
                        <a14:foregroundMark x1="26474" y1="76207" x2="43257" y2="93404"/>
                        <a14:foregroundMark x1="97203" y1="45347" x2="84715" y2="81508"/>
                        <a14:foregroundMark x1="90909" y1="14134" x2="94605" y2="57008"/>
                        <a14:foregroundMark x1="8492" y1="76207" x2="4196" y2="69965"/>
                        <a14:foregroundMark x1="91908" y1="8716" x2="88811" y2="3416"/>
                        <a14:foregroundMark x1="7892" y1="17903" x2="7493" y2="20377"/>
                        <a14:foregroundMark x1="3197" y1="66549" x2="699" y2="59717"/>
                        <a14:foregroundMark x1="8292" y1="22850" x2="7493" y2="26031"/>
                        <a14:backgroundMark x1="43257" y1="5771" x2="44156" y2="78210"/>
                        <a14:backgroundMark x1="78721" y1="43227" x2="79520" y2="62426"/>
                        <a14:backgroundMark x1="89411" y1="46879" x2="88412" y2="53121"/>
                        <a14:backgroundMark x1="87812" y1="54181" x2="86913" y2="58304"/>
                        <a14:backgroundMark x1="86314" y1="59717" x2="84116" y2="63840"/>
                        <a14:backgroundMark x1="4396" y1="52886" x2="5395" y2="56537"/>
                        <a14:backgroundMark x1="6494" y1="54888" x2="6893" y2="57715"/>
                        <a14:backgroundMark x1="4595" y1="61720" x2="5994" y2="63840"/>
                        <a14:backgroundMark x1="6893" y1="62662" x2="8492" y2="66078"/>
                        <a14:backgroundMark x1="14885" y1="83039" x2="12887" y2="80565"/>
                        <a14:backgroundMark x1="10589" y1="18728" x2="9990" y2="20848"/>
                      </a14:backgroundRemoval>
                    </a14:imgEffect>
                  </a14:imgLayer>
                </a14:imgProps>
              </a:ext>
              <a:ext uri="{28A0092B-C50C-407E-A947-70E740481C1C}">
                <a14:useLocalDpi xmlns:a14="http://schemas.microsoft.com/office/drawing/2010/main" val="0"/>
              </a:ext>
            </a:extLst>
          </a:blip>
          <a:stretch>
            <a:fillRect/>
          </a:stretch>
        </p:blipFill>
        <p:spPr>
          <a:xfrm rot="11227628" flipH="1">
            <a:off x="7829168" y="1407071"/>
            <a:ext cx="1975985" cy="1675934"/>
          </a:xfrm>
          <a:prstGeom prst="rect">
            <a:avLst/>
          </a:prstGeom>
        </p:spPr>
      </p:pic>
      <p:sp>
        <p:nvSpPr>
          <p:cNvPr id="8" name="矩形 7"/>
          <p:cNvSpPr/>
          <p:nvPr/>
        </p:nvSpPr>
        <p:spPr>
          <a:xfrm>
            <a:off x="6052820" y="3199130"/>
            <a:ext cx="5685155" cy="1568450"/>
          </a:xfrm>
          <a:prstGeom prst="rect">
            <a:avLst/>
          </a:prstGeom>
        </p:spPr>
        <p:txBody>
          <a:bodyPr wrap="square">
            <a:spAutoFit/>
          </a:bodyPr>
          <a:lstStyle/>
          <a:p>
            <a:pPr algn="l"/>
            <a:r>
              <a:rPr lang="zh-CN" altLang="en-US" sz="4800" dirty="0">
                <a:latin typeface="方正清刻本悦宋简体" panose="02000000000000000000" pitchFamily="2" charset="-122"/>
                <a:ea typeface="方正清刻本悦宋简体" panose="02000000000000000000" pitchFamily="2" charset="-122"/>
              </a:rPr>
              <a:t>传承力量：从四大发明到科技大国</a:t>
            </a:r>
            <a:endParaRPr lang="zh-CN" altLang="en-US" sz="48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7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8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78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586232" y="270800"/>
            <a:ext cx="3486633" cy="582290"/>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5234226" y="361889"/>
            <a:ext cx="187579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一、“工匠”溯源</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4937125" y="1087755"/>
            <a:ext cx="6957695" cy="5126990"/>
          </a:xfrm>
          <a:prstGeom prst="rect">
            <a:avLst/>
          </a:prstGeom>
          <a:noFill/>
        </p:spPr>
        <p:txBody>
          <a:bodyPr wrap="square" rtlCol="0">
            <a:spAutoFit/>
          </a:bodyPr>
          <a:lstStyle/>
          <a:p>
            <a:pPr>
              <a:lnSpc>
                <a:spcPct val="13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追根溯源，“匠”是个会意字。其外框“匚”是口朝右可以用来盛放木工用具的一口箱子；其中的“斤”，是个象形字，从其甲骨文的字形上看，上面是横刃，下面为曲柄，“像斧斤形”，本义是木工所用的斧类工具。据此可知，“匠”在上古时代特指木工，随着时代的发展以及字词的演变，“匠”逐渐运用到所有行业中具备技术类的工种上，即具有一定程度的技术的人可称为“匠”。</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a:p>
            <a:pPr>
              <a:lnSpc>
                <a:spcPct val="130000"/>
              </a:lnSpc>
            </a:pPr>
            <a:r>
              <a:rPr lang="en-US" altLang="zh-CN" dirty="0">
                <a:solidFill>
                  <a:schemeClr val="bg2">
                    <a:lumMod val="10000"/>
                  </a:schemeClr>
                </a:solidFill>
                <a:latin typeface="宋体" panose="02010600030101010101" pitchFamily="2" charset="-122"/>
                <a:ea typeface="宋体" panose="02010600030101010101" pitchFamily="2" charset="-122"/>
                <a:sym typeface="+mn-ea"/>
              </a:rPr>
              <a:t>需要注意的是，该阶段并非所有人均可冠以“匠”的称呼，技术一般者称之为手艺人，唯有达到一定程度或具备技艺专长者方可称之为“匠”，其不但具有一定的社会地位而且受到大众的尊重。然而，随着社会的进步以及科技的发展，手工艺与农业逐渐分离，而“匠”同样从中脱离出来，成为依靠一定技术谋生的覆盖面较广的特殊人群。随着从事“匠”工作的群体的增多，出现了供大于求的现象，在市场规律影响下，“匠”的社会地位逐渐降低，时至今日，“匠”甚至有下层人士的代称之嫌。</a:t>
            </a:r>
            <a:endParaRPr lang="en-US" altLang="zh-CN" dirty="0">
              <a:solidFill>
                <a:schemeClr val="bg2">
                  <a:lumMod val="10000"/>
                </a:schemeClr>
              </a:solidFill>
              <a:latin typeface="宋体" panose="02010600030101010101" pitchFamily="2" charset="-122"/>
              <a:ea typeface="宋体" panose="02010600030101010101" pitchFamily="2" charset="-122"/>
              <a:sym typeface="+mn-ea"/>
            </a:endParaRPr>
          </a:p>
        </p:txBody>
      </p:sp>
      <p:pic>
        <p:nvPicPr>
          <p:cNvPr id="100" name="图片 99"/>
          <p:cNvPicPr/>
          <p:nvPr/>
        </p:nvPicPr>
        <p:blipFill>
          <a:blip r:embed="rId1"/>
          <a:stretch>
            <a:fillRect/>
          </a:stretch>
        </p:blipFill>
        <p:spPr>
          <a:xfrm>
            <a:off x="583565" y="1403985"/>
            <a:ext cx="4002405" cy="4050030"/>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97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二、中国传统的四大发明</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44830" y="1202055"/>
            <a:ext cx="5650230" cy="470789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造纸术为留存文化发挥了重要的作用。造纸术起源于西汉时期，成熟于东汉时期。东汉元兴元年（105 年）蔡伦改进了造纸术。他用树皮、麻头及敝布、渔网等原四大发明料，经过挫、捣、炒、烘等工艺制造的纸，是现代纸的渊源。这种纸原料容易找到，价格又很便宜，质量也提高了，逐渐被人类普遍使用。为纪念蔡伦的功绩，后人把这种纸叫作“蔡侯纸”。纸是用以书写、印刷、绘画或包装等的片状纤维制品，是中国劳动人民长期经验的积累和智慧的结晶。</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1" name="图片 100"/>
          <p:cNvPicPr/>
          <p:nvPr/>
        </p:nvPicPr>
        <p:blipFill>
          <a:blip r:embed="rId1"/>
          <a:stretch>
            <a:fillRect/>
          </a:stretch>
        </p:blipFill>
        <p:spPr>
          <a:xfrm>
            <a:off x="6634480" y="1763395"/>
            <a:ext cx="4728210" cy="333057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97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二、中国传统的四大发明</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44830" y="1187450"/>
            <a:ext cx="5650230" cy="470789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印刷术对文化的流传发挥了重要的作用。雕版印刷术是在唐代发明的，在唐代中后期被广泛使用。宋仁宗时期，毕昇发明了活字印刷术。此后的发</a:t>
            </a:r>
            <a:endParaRPr lang="zh-CN" altLang="en-US" sz="2000" dirty="0">
              <a:solidFill>
                <a:schemeClr val="bg2">
                  <a:lumMod val="10000"/>
                </a:schemeClr>
              </a:solidFill>
              <a:latin typeface="宋体" panose="02010600030101010101" pitchFamily="2" charset="-122"/>
              <a:ea typeface="宋体" panose="02010600030101010101" pitchFamily="2" charset="-122"/>
            </a:endParaRPr>
          </a:p>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明者在工艺上不断完善创新，最终形成了一套完整的印刷术，造福后世。印刷术是促进人类文明发展的工具。它促进了文化的传播，方便了人们印刷书籍，为各地区的文化交流创造了条件。此后印刷术传到了中亚、西亚以及欧洲等地区。印刷术的发明对中国文化的发展乃至于对世界文明史的发展起着极为重要的作用。</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2" name="图片 101"/>
          <p:cNvPicPr/>
          <p:nvPr/>
        </p:nvPicPr>
        <p:blipFill>
          <a:blip r:embed="rId1"/>
          <a:stretch>
            <a:fillRect/>
          </a:stretch>
        </p:blipFill>
        <p:spPr>
          <a:xfrm>
            <a:off x="6798945" y="1224280"/>
            <a:ext cx="4684395" cy="467106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97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二、中国传统的四大发明</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44830" y="1202055"/>
            <a:ext cx="5650230" cy="4707890"/>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火药帮助人们捍卫国土、保家卫国，极大地推进了世界历史发展的进程。唐朝初年，医药学家孙思邈在炼丹时把硫黄和硝石的粉末放进锅里，再加上点着火的皂角子……突然，炉子里忽地一下蹿出了火苗。孙思邈马上把这个配方记下来，后来写入了《丹经》里。这是至今为止最早的一个有文字记载的火药配方。宋元时期，火药在军事上被广泛使用。火药的使用，改变了单纯依靠大刀、长矛和弓箭作战的局面，使整个作战方法发生了重大变革。</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3" name="图片 102"/>
          <p:cNvPicPr/>
          <p:nvPr/>
        </p:nvPicPr>
        <p:blipFill>
          <a:blip r:embed="rId1"/>
          <a:stretch>
            <a:fillRect/>
          </a:stretch>
        </p:blipFill>
        <p:spPr>
          <a:xfrm>
            <a:off x="6419850" y="1740535"/>
            <a:ext cx="4832985" cy="337693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92"/>
          <p:cNvSpPr>
            <a:spLocks noEditPoints="1"/>
          </p:cNvSpPr>
          <p:nvPr/>
        </p:nvSpPr>
        <p:spPr bwMode="auto">
          <a:xfrm rot="10800000" flipH="1" flipV="1">
            <a:off x="4102735" y="270510"/>
            <a:ext cx="3970020" cy="582295"/>
          </a:xfrm>
          <a:custGeom>
            <a:avLst/>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2C3C5E"/>
          </a:solidFill>
          <a:ln>
            <a:noFill/>
          </a:ln>
        </p:spPr>
        <p:txBody>
          <a:bodyPr vert="horz" wrap="square" lIns="91440" tIns="45720" rIns="91440" bIns="45720" numCol="1" anchor="t" anchorCtr="0" compatLnSpc="1"/>
          <a:lstStyle/>
          <a:p>
            <a:pPr lvl="0"/>
            <a:endParaRPr lang="zh-CN" altLang="en-US" dirty="0"/>
          </a:p>
        </p:txBody>
      </p:sp>
      <p:sp>
        <p:nvSpPr>
          <p:cNvPr id="8" name="矩形 7"/>
          <p:cNvSpPr/>
          <p:nvPr/>
        </p:nvSpPr>
        <p:spPr>
          <a:xfrm>
            <a:off x="4279821" y="361889"/>
            <a:ext cx="2976880" cy="398780"/>
          </a:xfrm>
          <a:prstGeom prst="rect">
            <a:avLst/>
          </a:prstGeom>
        </p:spPr>
        <p:txBody>
          <a:bodyPr wrap="none">
            <a:spAutoFit/>
          </a:bodyPr>
          <a:lstStyle/>
          <a:p>
            <a:pPr algn="l"/>
            <a:r>
              <a:rPr lang="zh-CN" altLang="en-US" sz="2000" dirty="0">
                <a:solidFill>
                  <a:schemeClr val="bg1"/>
                </a:solidFill>
                <a:latin typeface="方正清刻本悦宋简体" panose="02000000000000000000" pitchFamily="2" charset="-122"/>
                <a:ea typeface="方正清刻本悦宋简体" panose="02000000000000000000" pitchFamily="2" charset="-122"/>
              </a:rPr>
              <a:t>二、中国传统的四大发明</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TextBox 76"/>
          <p:cNvSpPr txBox="1"/>
          <p:nvPr/>
        </p:nvSpPr>
        <p:spPr>
          <a:xfrm>
            <a:off x="5823585" y="1305560"/>
            <a:ext cx="6076950" cy="4246245"/>
          </a:xfrm>
          <a:prstGeom prst="rect">
            <a:avLst/>
          </a:prstGeom>
          <a:noFill/>
        </p:spPr>
        <p:txBody>
          <a:bodyPr wrap="square" rtlCol="0">
            <a:spAutoFit/>
          </a:bodyPr>
          <a:lstStyle/>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司南帮助人们走出陆地，探索神秘的海洋领域。战国时期，人们根据磁石指示南北特性，制成“司南”，这是世界上最早的指南仪器。北宋时，制成了指南针，开始用于航海事业；南宋时，指南针广泛用于航海事业，还由阿拉伯人传入欧洲。</a:t>
            </a:r>
            <a:endParaRPr lang="zh-CN" altLang="en-US" sz="2000" dirty="0">
              <a:solidFill>
                <a:schemeClr val="bg2">
                  <a:lumMod val="10000"/>
                </a:schemeClr>
              </a:solidFill>
              <a:latin typeface="宋体" panose="02010600030101010101" pitchFamily="2" charset="-122"/>
              <a:ea typeface="宋体" panose="02010600030101010101" pitchFamily="2" charset="-122"/>
            </a:endParaRPr>
          </a:p>
          <a:p>
            <a:pPr fontAlgn="auto">
              <a:lnSpc>
                <a:spcPct val="150000"/>
              </a:lnSpc>
            </a:pPr>
            <a:r>
              <a:rPr lang="zh-CN" altLang="en-US" sz="2000" dirty="0">
                <a:solidFill>
                  <a:schemeClr val="bg2">
                    <a:lumMod val="10000"/>
                  </a:schemeClr>
                </a:solidFill>
                <a:latin typeface="宋体" panose="02010600030101010101" pitchFamily="2" charset="-122"/>
                <a:ea typeface="宋体" panose="02010600030101010101" pitchFamily="2" charset="-122"/>
              </a:rPr>
              <a:t>冲天的焰火，开阔的画卷，跳跃的活字，金灿灿的司南，中国古代的四大发明在 2008 年北京奥运会的开幕式上向全世界展现了在中国人血液里流淌、在中国人精神里跳动的工匠精神。</a:t>
            </a:r>
            <a:endParaRPr lang="zh-CN" altLang="en-US" sz="2000" dirty="0">
              <a:solidFill>
                <a:schemeClr val="bg2">
                  <a:lumMod val="10000"/>
                </a:schemeClr>
              </a:solidFill>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611505" y="1725295"/>
            <a:ext cx="4829175" cy="3406775"/>
          </a:xfrm>
          <a:prstGeom prst="rect">
            <a:avLst/>
          </a:prstGeom>
          <a:noFill/>
          <a:ln w="9525">
            <a:noFill/>
          </a:ln>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PLACING_PICTURE_USER_VIEWPORT" val="{&quot;height&quot;:2408,&quot;width&quot;:3549}"/>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PP_MARK_KEY" val="b412114a-ae6f-4d91-aec1-d216a7d1671e"/>
  <p:tag name="COMMONDATA" val="eyJjb3VudCI6MywiaGRpZCI6IjdmNzE3YzM0NDQwZjRhZWNmYTY5ZjYzNzc5YTY3NTI3IiwidXNlckNvdW50Ijoz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5918</Words>
  <Application>WPS 演示</Application>
  <PresentationFormat>宽屏</PresentationFormat>
  <Paragraphs>233</Paragraphs>
  <Slides>36</Slides>
  <Notes>0</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36</vt:i4>
      </vt:variant>
    </vt:vector>
  </HeadingPairs>
  <TitlesOfParts>
    <vt:vector size="58" baseType="lpstr">
      <vt:lpstr>Arial</vt:lpstr>
      <vt:lpstr>宋体</vt:lpstr>
      <vt:lpstr>Wingdings</vt:lpstr>
      <vt:lpstr>草檀斋毛泽东字体</vt:lpstr>
      <vt:lpstr>华文中宋</vt:lpstr>
      <vt:lpstr>禹卫书法行书简体</vt:lpstr>
      <vt:lpstr>方正清刻本悦宋简体</vt:lpstr>
      <vt:lpstr>经典繁方篆</vt:lpstr>
      <vt:lpstr>微软雅黑</vt:lpstr>
      <vt:lpstr>等线</vt:lpstr>
      <vt:lpstr>Arial Unicode MS</vt:lpstr>
      <vt:lpstr>等线 Light</vt:lpstr>
      <vt:lpstr>Calibri</vt:lpstr>
      <vt:lpstr>Dotum</vt:lpstr>
      <vt:lpstr>汉仪尚巍手书W</vt:lpstr>
      <vt:lpstr>Calibri Light</vt:lpstr>
      <vt:lpstr>汉仪青云简</vt:lpstr>
      <vt:lpstr>楷体</vt:lpstr>
      <vt:lpstr>全字库正楷体</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Name</dc:creator>
  <cp:lastModifiedBy>无谓</cp:lastModifiedBy>
  <cp:revision>28</cp:revision>
  <dcterms:created xsi:type="dcterms:W3CDTF">2018-06-26T12:07:00Z</dcterms:created>
  <dcterms:modified xsi:type="dcterms:W3CDTF">2022-09-21T07:56:40Z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KSOTemplateUUID">
    <vt:lpwstr>v1.0_mb_DEHc3K1YoGb82d7j4suvGg==</vt:lpwstr>
  </property>
  <property fmtid="{D5CDD505-2E9C-101B-9397-08002B2CF9AE}" pid="4" name="ICV">
    <vt:lpwstr>4C20CDB84E4E45C48B9C7F0662DD32FF</vt:lpwstr>
  </property>
</Properties>
</file>