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media/image18.svg" ContentType="image/svg+xml"/>
  <Override PartName="/ppt/media/image20.svg" ContentType="image/svg+xml"/>
  <Override PartName="/ppt/media/image22.svg" ContentType="image/svg+xml"/>
  <Override PartName="/ppt/media/image24.svg" ContentType="image/svg+xml"/>
  <Override PartName="/ppt/media/image29.svg" ContentType="image/svg+xml"/>
  <Override PartName="/ppt/media/image31.svg" ContentType="image/svg+xml"/>
  <Override PartName="/ppt/media/image33.svg" ContentType="image/svg+xml"/>
  <Override PartName="/ppt/media/image35.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72" r:id="rId3"/>
    <p:sldMasterId id="2147483675" r:id="rId4"/>
  </p:sldMasterIdLst>
  <p:notesMasterIdLst>
    <p:notesMasterId r:id="rId6"/>
  </p:notesMasterIdLst>
  <p:sldIdLst>
    <p:sldId id="980" r:id="rId5"/>
    <p:sldId id="1037" r:id="rId7"/>
    <p:sldId id="1010" r:id="rId8"/>
    <p:sldId id="983" r:id="rId9"/>
    <p:sldId id="987" r:id="rId10"/>
    <p:sldId id="1065" r:id="rId11"/>
    <p:sldId id="1066" r:id="rId12"/>
    <p:sldId id="1067" r:id="rId13"/>
    <p:sldId id="1068" r:id="rId14"/>
    <p:sldId id="1069" r:id="rId15"/>
    <p:sldId id="1038" r:id="rId16"/>
    <p:sldId id="1006" r:id="rId17"/>
    <p:sldId id="1070" r:id="rId18"/>
    <p:sldId id="1071" r:id="rId19"/>
    <p:sldId id="1072" r:id="rId20"/>
    <p:sldId id="1073" r:id="rId21"/>
    <p:sldId id="1074" r:id="rId22"/>
    <p:sldId id="1075" r:id="rId23"/>
    <p:sldId id="1076" r:id="rId24"/>
    <p:sldId id="1077" r:id="rId25"/>
    <p:sldId id="1078" r:id="rId26"/>
    <p:sldId id="1079" r:id="rId27"/>
    <p:sldId id="1007" r:id="rId28"/>
    <p:sldId id="1080" r:id="rId29"/>
    <p:sldId id="1081" r:id="rId30"/>
    <p:sldId id="1082" r:id="rId31"/>
    <p:sldId id="1083" r:id="rId32"/>
    <p:sldId id="1084" r:id="rId33"/>
    <p:sldId id="1085" r:id="rId34"/>
    <p:sldId id="1009" r:id="rId35"/>
  </p:sldIdLst>
  <p:sldSz cx="9144000" cy="5143500" type="screen16x9"/>
  <p:notesSz cx="6858000" cy="9144000"/>
  <p:embeddedFontLst>
    <p:embeddedFont>
      <p:font typeface="微软雅黑" panose="020B0503020204020204" pitchFamily="34" charset="-122"/>
      <p:regular r:id="rId39"/>
    </p:embeddedFont>
    <p:embeddedFont>
      <p:font typeface="Agency FB" panose="020B0503020202020204" pitchFamily="34" charset="0"/>
      <p:regular r:id="rId40"/>
      <p:bold r:id="rId41"/>
    </p:embeddedFont>
    <p:embeddedFont>
      <p:font typeface="方正兰亭黑_GBK" panose="02000000000000000000" pitchFamily="2" charset="-122"/>
      <p:regular r:id="rId42"/>
    </p:embeddedFont>
    <p:embeddedFont>
      <p:font typeface="站酷快乐体2016修订版" panose="02010600030101010101" charset="-122"/>
      <p:regular r:id="rId43"/>
    </p:embeddedFont>
    <p:embeddedFont>
      <p:font typeface="Calibri" panose="020F0502020204030204" charset="0"/>
      <p:regular r:id="rId44"/>
      <p:bold r:id="rId45"/>
      <p:italic r:id="rId46"/>
      <p:boldItalic r:id="rId47"/>
    </p:embeddedFont>
    <p:embeddedFont>
      <p:font typeface="Arial Black" panose="020B0A04020102020204" charset="0"/>
      <p:bold r:id="rId48"/>
    </p:embeddedFont>
  </p:embeddedFontLst>
  <p:custDataLst>
    <p:tags r:id="rId4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8A9B"/>
    <a:srgbClr val="E9E8E4"/>
    <a:srgbClr val="E9E87F"/>
    <a:srgbClr val="00324B"/>
    <a:srgbClr val="080808"/>
    <a:srgbClr val="F1F3F2"/>
    <a:srgbClr val="B2B2B2"/>
    <a:srgbClr val="ACC34B"/>
    <a:srgbClr val="FFFFFF"/>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07" autoAdjust="0"/>
    <p:restoredTop sz="90035" autoAdjust="0"/>
  </p:normalViewPr>
  <p:slideViewPr>
    <p:cSldViewPr>
      <p:cViewPr varScale="1">
        <p:scale>
          <a:sx n="126" d="100"/>
          <a:sy n="126" d="100"/>
        </p:scale>
        <p:origin x="1524" y="108"/>
      </p:cViewPr>
      <p:guideLst>
        <p:guide orient="horz" pos="1620"/>
        <p:guide pos="2880"/>
        <p:guide pos="217"/>
      </p:guideLst>
    </p:cSldViewPr>
  </p:slideViewPr>
  <p:outlineViewPr>
    <p:cViewPr>
      <p:scale>
        <a:sx n="33" d="100"/>
        <a:sy n="33" d="100"/>
      </p:scale>
      <p:origin x="0" y="0"/>
    </p:cViewPr>
  </p:outlineViewPr>
  <p:notesTextViewPr>
    <p:cViewPr>
      <p:scale>
        <a:sx n="25" d="100"/>
        <a:sy n="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9" Type="http://schemas.openxmlformats.org/officeDocument/2006/relationships/tags" Target="tags/tag262.xml"/><Relationship Id="rId48" Type="http://schemas.openxmlformats.org/officeDocument/2006/relationships/font" Target="fonts/font10.fntdata"/><Relationship Id="rId47" Type="http://schemas.openxmlformats.org/officeDocument/2006/relationships/font" Target="fonts/font9.fntdata"/><Relationship Id="rId46" Type="http://schemas.openxmlformats.org/officeDocument/2006/relationships/font" Target="fonts/font8.fntdata"/><Relationship Id="rId45" Type="http://schemas.openxmlformats.org/officeDocument/2006/relationships/font" Target="fonts/font7.fntdata"/><Relationship Id="rId44" Type="http://schemas.openxmlformats.org/officeDocument/2006/relationships/font" Target="fonts/font6.fntdata"/><Relationship Id="rId43" Type="http://schemas.openxmlformats.org/officeDocument/2006/relationships/font" Target="fonts/font5.fntdata"/><Relationship Id="rId42" Type="http://schemas.openxmlformats.org/officeDocument/2006/relationships/font" Target="fonts/font4.fntdata"/><Relationship Id="rId41" Type="http://schemas.openxmlformats.org/officeDocument/2006/relationships/font" Target="fonts/font3.fntdata"/><Relationship Id="rId40" Type="http://schemas.openxmlformats.org/officeDocument/2006/relationships/font" Target="fonts/font2.fntdata"/><Relationship Id="rId4" Type="http://schemas.openxmlformats.org/officeDocument/2006/relationships/slideMaster" Target="slideMasters/slideMaster3.xml"/><Relationship Id="rId39" Type="http://schemas.openxmlformats.org/officeDocument/2006/relationships/font" Target="fonts/font1.fntdata"/><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a:gsLst>
            <a:gs pos="0">
              <a:schemeClr val="accent2"/>
            </a:gs>
            <a:gs pos="0">
              <a:schemeClr val="accent2"/>
            </a:gs>
            <a:gs pos="100000">
              <a:schemeClr val="accent2"/>
            </a:gs>
            <a:gs pos="0">
              <a:schemeClr val="accent2"/>
            </a:gs>
          </a:gsLst>
          <a:lin ang="5400000" scaled="1"/>
        </a:gradFill>
        <a:effectLst/>
      </p:bgPr>
    </p:bg>
    <p:spTree>
      <p:nvGrpSpPr>
        <p:cNvPr id="1" name=""/>
        <p:cNvGrpSpPr/>
        <p:nvPr/>
      </p:nvGrpSpPr>
      <p:grpSpPr>
        <a:xfrm>
          <a:off x="0" y="0"/>
          <a:ext cx="0" cy="0"/>
          <a:chOff x="0" y="0"/>
          <a:chExt cx="0" cy="0"/>
        </a:xfrm>
      </p:grpSpPr>
      <p:sp>
        <p:nvSpPr>
          <p:cNvPr id="3" name="矩形 2"/>
          <p:cNvSpPr/>
          <p:nvPr userDrawn="1"/>
        </p:nvSpPr>
        <p:spPr>
          <a:xfrm>
            <a:off x="130332" y="141480"/>
            <a:ext cx="8883336" cy="486054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117651"/>
            <a:ext cx="8229600" cy="3394472"/>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工作完成概述</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3" name="直接连接符 2"/>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4"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工作完成情况</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5" name="直接连接符 4"/>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4"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项目成功展示</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5" name="直接连接符 4"/>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节标题">
    <p:spTree>
      <p:nvGrpSpPr>
        <p:cNvPr id="1" name=""/>
        <p:cNvGrpSpPr/>
        <p:nvPr/>
      </p:nvGrpSpPr>
      <p:grpSpPr>
        <a:xfrm>
          <a:off x="0" y="0"/>
          <a:ext cx="0" cy="0"/>
          <a:chOff x="0" y="0"/>
          <a:chExt cx="0" cy="0"/>
        </a:xfrm>
      </p:grpSpPr>
      <p:sp>
        <p:nvSpPr>
          <p:cNvPr id="47"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工作不足之处</a:t>
            </a:r>
            <a:endPar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48" name="直接连接符 47"/>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dissolve">
                                      <p:cBhvr>
                                        <p:cTn id="7" dur="500"/>
                                        <p:tgtEl>
                                          <p:spTgt spid="47">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节标题">
    <p:spTree>
      <p:nvGrpSpPr>
        <p:cNvPr id="1" name=""/>
        <p:cNvGrpSpPr/>
        <p:nvPr/>
      </p:nvGrpSpPr>
      <p:grpSpPr>
        <a:xfrm>
          <a:off x="0" y="0"/>
          <a:ext cx="0" cy="0"/>
          <a:chOff x="0" y="0"/>
          <a:chExt cx="0" cy="0"/>
        </a:xfrm>
      </p:grpSpPr>
      <p:sp>
        <p:nvSpPr>
          <p:cNvPr id="47"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明年工作计划</a:t>
            </a:r>
            <a:endPar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48" name="直接连接符 47"/>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dissolve">
                                      <p:cBhvr>
                                        <p:cTn id="7" dur="500"/>
                                        <p:tgtEl>
                                          <p:spTgt spid="47">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a:gsLst>
            <a:gs pos="0">
              <a:schemeClr val="accent1">
                <a:lumMod val="5000"/>
                <a:lumOff val="95000"/>
              </a:schemeClr>
            </a:gs>
            <a:gs pos="0">
              <a:schemeClr val="bg1"/>
            </a:gs>
            <a:gs pos="100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pic>
        <p:nvPicPr>
          <p:cNvPr id="7" name="Picture 2" descr="C:\Users\Administrator\Desktop\qiyerongzi.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5147521"/>
          </a:xfrm>
          <a:prstGeom prst="rect">
            <a:avLst/>
          </a:prstGeom>
          <a:noFill/>
          <a:extLst>
            <a:ext uri="{909E8E84-426E-40DD-AFC4-6F175D3DCCD1}">
              <a14:hiddenFill xmlns:a14="http://schemas.microsoft.com/office/drawing/2010/main">
                <a:solidFill>
                  <a:srgbClr val="FFFFFF"/>
                </a:solidFill>
              </a14:hiddenFill>
            </a:ext>
          </a:extLst>
        </p:spPr>
      </p:pic>
      <p:sp>
        <p:nvSpPr>
          <p:cNvPr id="155" name="Text Placeholder 4"/>
          <p:cNvSpPr txBox="1"/>
          <p:nvPr userDrawn="1"/>
        </p:nvSpPr>
        <p:spPr>
          <a:xfrm>
            <a:off x="611561" y="339502"/>
            <a:ext cx="2880319"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工作存在不足</a:t>
            </a:r>
            <a:endPar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156" name="直接连接符 155"/>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5">
                                            <p:txEl>
                                              <p:pRg st="0" end="0"/>
                                            </p:txEl>
                                          </p:spTgt>
                                        </p:tgtEl>
                                        <p:attrNameLst>
                                          <p:attrName>style.visibility</p:attrName>
                                        </p:attrNameLst>
                                      </p:cBhvr>
                                      <p:to>
                                        <p:strVal val="visible"/>
                                      </p:to>
                                    </p:set>
                                    <p:animEffect transition="in" filter="dissolve">
                                      <p:cBhvr>
                                        <p:cTn id="7" dur="500"/>
                                        <p:tgtEl>
                                          <p:spTgt spid="15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6"/>
                                        </p:tgtEl>
                                        <p:attrNameLst>
                                          <p:attrName>style.visibility</p:attrName>
                                        </p:attrNameLst>
                                      </p:cBhvr>
                                      <p:to>
                                        <p:strVal val="visible"/>
                                      </p:to>
                                    </p:set>
                                    <p:animEffect transition="in" filter="wipe(left)">
                                      <p:cBhvr>
                                        <p:cTn id="11"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bui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1144" y="0"/>
            <a:ext cx="9141713" cy="5143500"/>
          </a:xfrm>
          <a:prstGeom prst="rect">
            <a:avLst/>
          </a:prstGeom>
        </p:spPr>
      </p:pic>
      <p:grpSp>
        <p:nvGrpSpPr>
          <p:cNvPr id="3" name="组合 2"/>
          <p:cNvGrpSpPr/>
          <p:nvPr userDrawn="1"/>
        </p:nvGrpSpPr>
        <p:grpSpPr>
          <a:xfrm>
            <a:off x="351490" y="299830"/>
            <a:ext cx="2904891" cy="338554"/>
            <a:chOff x="568442" y="319364"/>
            <a:chExt cx="3873190" cy="451406"/>
          </a:xfrm>
        </p:grpSpPr>
        <p:sp>
          <p:nvSpPr>
            <p:cNvPr id="4" name="文本框 23"/>
            <p:cNvSpPr txBox="1"/>
            <p:nvPr/>
          </p:nvSpPr>
          <p:spPr>
            <a:xfrm>
              <a:off x="665958" y="319364"/>
              <a:ext cx="1968916" cy="451406"/>
            </a:xfrm>
            <a:prstGeom prst="rect">
              <a:avLst/>
            </a:prstGeom>
            <a:noFill/>
          </p:spPr>
          <p:txBody>
            <a:bodyPr wrap="none" rtlCol="0">
              <a:spAutoFit/>
            </a:bodyPr>
            <a:lstStyle/>
            <a:p>
              <a:r>
                <a:rPr lang="zh-CN" altLang="en-US" sz="1600" dirty="0">
                  <a:solidFill>
                    <a:schemeClr val="accent2">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600" dirty="0">
                <a:solidFill>
                  <a:schemeClr val="accent2">
                    <a:lumMod val="75000"/>
                    <a:lumOff val="25000"/>
                  </a:schemeClr>
                </a:solidFill>
                <a:latin typeface="微软雅黑" panose="020B0503020204020204" pitchFamily="34" charset="-122"/>
                <a:ea typeface="微软雅黑" panose="020B0503020204020204" pitchFamily="34" charset="-122"/>
              </a:endParaRPr>
            </a:p>
          </p:txBody>
        </p:sp>
        <p:sp>
          <p:nvSpPr>
            <p:cNvPr id="5" name="等腰三角形 4"/>
            <p:cNvSpPr/>
            <p:nvPr/>
          </p:nvSpPr>
          <p:spPr>
            <a:xfrm rot="16200000" flipH="1" flipV="1">
              <a:off x="492508" y="454911"/>
              <a:ext cx="304323" cy="152455"/>
            </a:xfrm>
            <a:prstGeom prst="triangle">
              <a:avLst/>
            </a:prstGeom>
            <a:solidFill>
              <a:schemeClr val="tx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lumOff val="25000"/>
                  </a:schemeClr>
                </a:solidFill>
                <a:latin typeface="微软雅黑" panose="020B0503020204020204" pitchFamily="34" charset="-122"/>
                <a:ea typeface="微软雅黑" panose="020B0503020204020204" pitchFamily="34" charset="-122"/>
              </a:endParaRPr>
            </a:p>
          </p:txBody>
        </p:sp>
        <p:sp>
          <p:nvSpPr>
            <p:cNvPr id="6"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chemeClr val="accent2">
                      <a:lumMod val="75000"/>
                      <a:lumOff val="25000"/>
                    </a:schemeClr>
                  </a:solidFill>
                  <a:latin typeface="微软雅黑" panose="020B0503020204020204" pitchFamily="34" charset="-122"/>
                  <a:ea typeface="微软雅黑" panose="020B0503020204020204" pitchFamily="34" charset="-122"/>
                </a:rPr>
                <a:t>  Click here to add Title</a:t>
              </a:r>
              <a:endParaRPr lang="zh-CN" altLang="en-US" sz="1000" dirty="0">
                <a:solidFill>
                  <a:schemeClr val="accent2">
                    <a:lumMod val="75000"/>
                    <a:lumOff val="25000"/>
                  </a:schemeClr>
                </a:solidFill>
                <a:latin typeface="微软雅黑" panose="020B0503020204020204" pitchFamily="34" charset="-122"/>
                <a:ea typeface="微软雅黑" panose="020B0503020204020204" pitchFamily="34" charset="-122"/>
              </a:endParaRPr>
            </a:p>
          </p:txBody>
        </p:sp>
      </p:grpSp>
      <p:cxnSp>
        <p:nvCxnSpPr>
          <p:cNvPr id="7" name="直接连接符 6"/>
          <p:cNvCxnSpPr/>
          <p:nvPr userDrawn="1"/>
        </p:nvCxnSpPr>
        <p:spPr>
          <a:xfrm>
            <a:off x="207169" y="657225"/>
            <a:ext cx="8729663" cy="0"/>
          </a:xfrm>
          <a:prstGeom prst="line">
            <a:avLst/>
          </a:prstGeom>
          <a:ln w="9525">
            <a:solidFill>
              <a:schemeClr val="accent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5_节标题">
    <p:spTree>
      <p:nvGrpSpPr>
        <p:cNvPr id="1" name=""/>
        <p:cNvGrpSpPr/>
        <p:nvPr/>
      </p:nvGrpSpPr>
      <p:grpSpPr>
        <a:xfrm>
          <a:off x="0" y="0"/>
          <a:ext cx="0" cy="0"/>
          <a:chOff x="0" y="0"/>
          <a:chExt cx="0" cy="0"/>
        </a:xfrm>
      </p:grpSpPr>
      <p:pic>
        <p:nvPicPr>
          <p:cNvPr id="7" name="Picture 2" descr="C:\Users\Administrator\Desktop\qiyerongzi.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5147521"/>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组合 41"/>
          <p:cNvGrpSpPr/>
          <p:nvPr userDrawn="1"/>
        </p:nvGrpSpPr>
        <p:grpSpPr>
          <a:xfrm>
            <a:off x="8541624" y="4718304"/>
            <a:ext cx="286552" cy="286552"/>
            <a:chOff x="10191404" y="6217921"/>
            <a:chExt cx="498763" cy="498763"/>
          </a:xfrm>
        </p:grpSpPr>
        <p:sp>
          <p:nvSpPr>
            <p:cNvPr id="43" name="椭圆 42"/>
            <p:cNvSpPr/>
            <p:nvPr/>
          </p:nvSpPr>
          <p:spPr>
            <a:xfrm>
              <a:off x="10191404" y="6217921"/>
              <a:ext cx="498763" cy="49876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rot="5400000">
              <a:off x="10336085" y="6358878"/>
              <a:ext cx="293480" cy="21684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Text Placeholder 4"/>
          <p:cNvSpPr txBox="1"/>
          <p:nvPr userDrawn="1"/>
        </p:nvSpPr>
        <p:spPr>
          <a:xfrm>
            <a:off x="611561" y="339502"/>
            <a:ext cx="2256285"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chemeClr val="accent2">
                    <a:lumMod val="65000"/>
                    <a:lumOff val="35000"/>
                  </a:schemeClr>
                </a:solidFill>
                <a:latin typeface="微软雅黑" panose="020B0503020204020204" pitchFamily="34" charset="-122"/>
                <a:ea typeface="微软雅黑" panose="020B0503020204020204" pitchFamily="34" charset="-122"/>
              </a:rPr>
              <a:t>明年工作计划</a:t>
            </a:r>
            <a:endParaRPr lang="zh-CN" altLang="en-US" b="1" dirty="0">
              <a:solidFill>
                <a:schemeClr val="accent2">
                  <a:lumMod val="65000"/>
                  <a:lumOff val="35000"/>
                </a:schemeClr>
              </a:solidFill>
              <a:latin typeface="微软雅黑" panose="020B0503020204020204" pitchFamily="34" charset="-122"/>
              <a:ea typeface="微软雅黑" panose="020B0503020204020204" pitchFamily="34" charset="-122"/>
            </a:endParaRPr>
          </a:p>
        </p:txBody>
      </p:sp>
      <p:cxnSp>
        <p:nvCxnSpPr>
          <p:cNvPr id="46" name="直接连接符 45"/>
          <p:cNvCxnSpPr/>
          <p:nvPr userDrawn="1"/>
        </p:nvCxnSpPr>
        <p:spPr>
          <a:xfrm>
            <a:off x="697103" y="843558"/>
            <a:ext cx="7749795" cy="0"/>
          </a:xfrm>
          <a:prstGeom prst="line">
            <a:avLst/>
          </a:prstGeom>
          <a:ln>
            <a:solidFill>
              <a:schemeClr val="accent2">
                <a:lumMod val="65000"/>
                <a:lumOff val="3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5">
                                            <p:txEl>
                                              <p:pRg st="0" end="0"/>
                                            </p:txEl>
                                          </p:spTgt>
                                        </p:tgtEl>
                                        <p:attrNameLst>
                                          <p:attrName>style.visibility</p:attrName>
                                        </p:attrNameLst>
                                      </p:cBhvr>
                                      <p:to>
                                        <p:strVal val="visible"/>
                                      </p:to>
                                    </p:set>
                                    <p:animEffect transition="in" filter="dissolve">
                                      <p:cBhvr>
                                        <p:cTn id="7" dur="500"/>
                                        <p:tgtEl>
                                          <p:spTgt spid="4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ui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513" y="244155"/>
            <a:ext cx="7886700" cy="424425"/>
          </a:xfrm>
        </p:spPr>
        <p:txBody>
          <a:bodyPr>
            <a:noAutofit/>
          </a:bodyPr>
          <a:lstStyle>
            <a:lvl1pPr>
              <a:defRPr sz="2400" b="1">
                <a:solidFill>
                  <a:srgbClr val="6F879A"/>
                </a:solidFill>
              </a:defRPr>
            </a:lvl1p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899100" y="685800"/>
            <a:ext cx="7349400" cy="1927800"/>
          </a:xfrm>
        </p:spPr>
        <p:txBody>
          <a:bodyPr lIns="90000" tIns="46800" rIns="90000" bIns="46800" anchor="b" anchorCtr="0">
            <a:normAutofit/>
          </a:bodyPr>
          <a:lstStyle>
            <a:lvl1pPr algn="ctr">
              <a:defRPr sz="45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899100" y="2670300"/>
            <a:ext cx="7349400" cy="1104300"/>
          </a:xfrm>
        </p:spPr>
        <p:txBody>
          <a:bodyPr lIns="90000" tIns="46800" rIns="90000" bIns="46800">
            <a:normAutofit/>
          </a:bodyPr>
          <a:lstStyle>
            <a:lvl1pPr marL="0" indent="0" algn="ctr">
              <a:lnSpc>
                <a:spcPct val="110000"/>
              </a:lnSpc>
              <a:buNone/>
              <a:defRPr sz="1800" spc="200">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456300" y="1117800"/>
            <a:ext cx="8226900" cy="3569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493100" y="2886300"/>
            <a:ext cx="5826600" cy="575100"/>
          </a:xfrm>
        </p:spPr>
        <p:txBody>
          <a:bodyPr lIns="90000" tIns="46800" rIns="90000" bIns="46800" anchor="b" anchorCtr="0">
            <a:normAutofit/>
          </a:bodyPr>
          <a:lstStyle>
            <a:lvl1pPr>
              <a:defRPr sz="33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493100" y="3461400"/>
            <a:ext cx="5826600" cy="650700"/>
          </a:xfrm>
        </p:spPr>
        <p:txBody>
          <a:bodyPr lIns="90000" tIns="46800" rIns="90000" bIns="46800">
            <a:normAutofit/>
          </a:bodyPr>
          <a:lstStyle>
            <a:lvl1pPr marL="0" indent="0">
              <a:buNone/>
              <a:defRPr sz="1350">
                <a:solidFill>
                  <a:schemeClr val="tx1">
                    <a:lumMod val="65000"/>
                    <a:lumOff val="35000"/>
                  </a:schemeClr>
                </a:solidFill>
              </a:defRPr>
            </a:lvl1pPr>
            <a:lvl2pPr marL="342900" indent="0">
              <a:buNone/>
              <a:defRPr sz="1200">
                <a:solidFill>
                  <a:schemeClr val="tx1">
                    <a:tint val="75000"/>
                  </a:schemeClr>
                </a:solidFill>
              </a:defRPr>
            </a:lvl2pPr>
            <a:lvl3pPr marL="685800" indent="0">
              <a:buNone/>
              <a:defRPr sz="12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456300" y="1125900"/>
            <a:ext cx="3882600" cy="35613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4808700" y="1125900"/>
            <a:ext cx="3882600" cy="35613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456300" y="1071900"/>
            <a:ext cx="4006800" cy="286200"/>
          </a:xfrm>
        </p:spPr>
        <p:txBody>
          <a:bodyPr lIns="101600" tIns="38100" rIns="76200" bIns="38100" anchor="t" anchorCtr="0">
            <a:normAutofit/>
          </a:bodyPr>
          <a:lstStyle>
            <a:lvl1pPr marL="0" indent="0">
              <a:lnSpc>
                <a:spcPct val="100000"/>
              </a:lnSpc>
              <a:buNone/>
              <a:defRPr sz="1500" b="1" spc="200">
                <a:solidFill>
                  <a:schemeClr val="tx1">
                    <a:lumMod val="75000"/>
                    <a:lumOff val="2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456300" y="1390500"/>
            <a:ext cx="4006800" cy="32967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3" y="1066297"/>
            <a:ext cx="4006800" cy="286200"/>
          </a:xfrm>
        </p:spPr>
        <p:txBody>
          <a:bodyPr vert="horz" lIns="101600" tIns="38100" rIns="76200" bIns="38100" rtlCol="0" anchor="t" anchorCtr="0">
            <a:normAutofit/>
          </a:bodyPr>
          <a:lstStyle>
            <a:lvl1pPr marL="0" indent="0">
              <a:lnSpc>
                <a:spcPct val="100000"/>
              </a:lnSpc>
              <a:buNone/>
              <a:defRPr sz="1500" b="1" spc="200">
                <a:solidFill>
                  <a:schemeClr val="tx1">
                    <a:lumMod val="75000"/>
                    <a:lumOff val="2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3" y="1390500"/>
            <a:ext cx="4006800" cy="32967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456248" y="1166336"/>
            <a:ext cx="3924776" cy="3456146"/>
          </a:xfrm>
        </p:spPr>
        <p:txBody>
          <a:bodyPr vert="horz" lIns="90000" tIns="46800" rIns="90000" bIns="46800" rtlCol="0">
            <a:normAutofit/>
          </a:bodyPr>
          <a:lstStyle>
            <a:lvl1pPr>
              <a:buNone/>
              <a:defRPr sz="12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4762800" y="1166400"/>
            <a:ext cx="3920400" cy="3456000"/>
          </a:xfrm>
        </p:spPr>
        <p:txBody>
          <a:bodyPr vert="horz" lIns="90000" tIns="46800" rIns="90000" bIns="46800" rtlCol="0">
            <a:normAutofit/>
          </a:bodyPr>
          <a:lstStyle>
            <a:lvl1pPr>
              <a:buNone/>
              <a:defRPr sz="12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7676100" y="685800"/>
            <a:ext cx="783000" cy="3771900"/>
          </a:xfrm>
        </p:spPr>
        <p:txBody>
          <a:bodyPr vert="eaVert" lIns="90000" tIns="46800" rIns="90000" bIns="46800" rtlCol="0" anchor="ctr" anchorCtr="0">
            <a:normAutofit/>
          </a:bodyPr>
          <a:lstStyle>
            <a:lvl1pPr>
              <a:buNone/>
              <a:defRPr sz="21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685800" y="685800"/>
            <a:ext cx="6876900" cy="3771900"/>
          </a:xfrm>
        </p:spPr>
        <p:txBody>
          <a:bodyPr vert="eaVert" lIns="46800" tIns="46800" rIns="46800" bIns="46800"/>
          <a:lstStyle>
            <a:lvl1pPr marL="171450" indent="-171450">
              <a:spcAft>
                <a:spcPts val="1000"/>
              </a:spcAft>
              <a:defRPr spc="300"/>
            </a:lvl1pPr>
            <a:lvl2pPr marL="514350" indent="-171450">
              <a:defRPr spc="300"/>
            </a:lvl2pPr>
            <a:lvl3pPr marL="857250" indent="-171450">
              <a:defRPr spc="300"/>
            </a:lvl3pPr>
            <a:lvl4pPr marL="1200150" indent="-171450">
              <a:defRPr spc="300"/>
            </a:lvl4pPr>
            <a:lvl5pPr marL="1543050" indent="-17145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456300" y="580500"/>
            <a:ext cx="8229600" cy="41121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899100" y="1863000"/>
            <a:ext cx="7349400" cy="764100"/>
          </a:xfrm>
        </p:spPr>
        <p:txBody>
          <a:bodyPr vert="horz" lIns="90000" tIns="46800" rIns="90000" bIns="46800" rtlCol="0" anchor="t" anchorCtr="0">
            <a:normAutofit/>
          </a:bodyPr>
          <a:lstStyle>
            <a:lvl1pPr algn="ctr">
              <a:defRPr sz="45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899100" y="2670300"/>
            <a:ext cx="7349400" cy="353700"/>
          </a:xfrm>
        </p:spPr>
        <p:txBody>
          <a:bodyPr lIns="90000" tIns="46800" rIns="90000" bIns="46800">
            <a:normAutofit/>
          </a:bodyPr>
          <a:lstStyle>
            <a:lvl1pPr algn="ctr">
              <a:lnSpc>
                <a:spcPct val="110000"/>
              </a:lnSpc>
              <a:buNone/>
              <a:defRPr sz="18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8" name="矩形 7"/>
          <p:cNvSpPr/>
          <p:nvPr userDrawn="1"/>
        </p:nvSpPr>
        <p:spPr>
          <a:xfrm>
            <a:off x="0" y="-9775"/>
            <a:ext cx="9144000" cy="5143500"/>
          </a:xfrm>
          <a:prstGeom prst="rect">
            <a:avLst/>
          </a:prstGeom>
          <a:solidFill>
            <a:srgbClr val="E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矩形 6"/>
          <p:cNvSpPr/>
          <p:nvPr userDrawn="1"/>
        </p:nvSpPr>
        <p:spPr>
          <a:xfrm>
            <a:off x="0" y="0"/>
            <a:ext cx="9144000" cy="5143500"/>
          </a:xfrm>
          <a:prstGeom prst="rect">
            <a:avLst/>
          </a:prstGeom>
          <a:solidFill>
            <a:srgbClr val="E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8" name="页脚占位符 7"/>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4" name="页脚占位符 3"/>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3" name="页脚占位符 2"/>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image" Target="../media/image3.jpeg"/><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5.jpeg"/><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4.xml"/><Relationship Id="rId8" Type="http://schemas.openxmlformats.org/officeDocument/2006/relationships/slideLayout" Target="../slideLayouts/slideLayout33.xml"/><Relationship Id="rId7" Type="http://schemas.openxmlformats.org/officeDocument/2006/relationships/slideLayout" Target="../slideLayouts/slideLayout32.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 Type="http://schemas.openxmlformats.org/officeDocument/2006/relationships/slideLayout" Target="../slideLayouts/slideLayout27.xml"/><Relationship Id="rId18" Type="http://schemas.openxmlformats.org/officeDocument/2006/relationships/theme" Target="../theme/theme3.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36.xml"/><Relationship Id="rId10" Type="http://schemas.openxmlformats.org/officeDocument/2006/relationships/slideLayout" Target="../slideLayouts/slideLayout35.xml"/><Relationship Id="rId1"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4">
            <a:alphaModFix amt="80000"/>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456300" y="456300"/>
            <a:ext cx="8226900" cy="5292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456300" y="1117800"/>
            <a:ext cx="8226900" cy="35694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459000" y="4735800"/>
            <a:ext cx="2025000" cy="237600"/>
          </a:xfrm>
          <a:prstGeom prst="rect">
            <a:avLst/>
          </a:prstGeom>
        </p:spPr>
        <p:txBody>
          <a:bodyPr vert="horz" lIns="91440" tIns="45720" rIns="91440" bIns="45720" rtlCol="0" anchor="ctr">
            <a:normAutofit/>
          </a:bodyPr>
          <a:lstStyle>
            <a:lvl1pPr algn="l">
              <a:defRPr sz="75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3087000" y="4735800"/>
            <a:ext cx="2970000" cy="237600"/>
          </a:xfrm>
          <a:prstGeom prst="rect">
            <a:avLst/>
          </a:prstGeom>
        </p:spPr>
        <p:txBody>
          <a:bodyPr vert="horz" lIns="91440" tIns="45720" rIns="91440" bIns="45720" rtlCol="0" anchor="ctr">
            <a:normAutofit/>
          </a:bodyPr>
          <a:lstStyle>
            <a:lvl1pPr algn="ctr">
              <a:defRPr sz="75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6658200" y="4735800"/>
            <a:ext cx="2025000" cy="237600"/>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3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514350" indent="-171450" algn="l" defTabSz="685800" rtl="0" eaLnBrk="1" fontAlgn="auto" latinLnBrk="0" hangingPunct="1">
        <a:lnSpc>
          <a:spcPct val="120000"/>
        </a:lnSpc>
        <a:spcBef>
          <a:spcPts val="0"/>
        </a:spcBef>
        <a:spcAft>
          <a:spcPts val="600"/>
        </a:spcAft>
        <a:buFont typeface="Arial" panose="020B0604020202020204" pitchFamily="34" charset="0"/>
        <a:buChar char="●"/>
        <a:tabLst>
          <a:tab pos="1207135" algn="l"/>
          <a:tab pos="1207135" algn="l"/>
          <a:tab pos="1207135" algn="l"/>
          <a:tab pos="1207135" algn="l"/>
        </a:tabLst>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857250" indent="-171450"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200150" indent="-171450" algn="l" defTabSz="685800" rtl="0" eaLnBrk="1" fontAlgn="auto" latinLnBrk="0" hangingPunct="1">
        <a:lnSpc>
          <a:spcPct val="120000"/>
        </a:lnSpc>
        <a:spcBef>
          <a:spcPts val="0"/>
        </a:spcBef>
        <a:spcAft>
          <a:spcPts val="300"/>
        </a:spcAft>
        <a:buFont typeface="Wingdings" panose="05000000000000000000"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1543050" indent="-171450" algn="l" defTabSz="685800" rtl="0" eaLnBrk="1" fontAlgn="auto" latinLnBrk="0" hangingPunct="1">
        <a:lnSpc>
          <a:spcPct val="120000"/>
        </a:lnSpc>
        <a:spcBef>
          <a:spcPts val="0"/>
        </a:spcBef>
        <a:spcAft>
          <a:spcPts val="300"/>
        </a:spcAft>
        <a:buFont typeface="Arial" panose="020B0604020202020204" pitchFamily="34"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tags" Target="../tags/tag94.xml"/><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9" Type="http://schemas.openxmlformats.org/officeDocument/2006/relationships/tags" Target="../tags/tag103.xml"/><Relationship Id="rId8" Type="http://schemas.openxmlformats.org/officeDocument/2006/relationships/tags" Target="../tags/tag102.xml"/><Relationship Id="rId7" Type="http://schemas.openxmlformats.org/officeDocument/2006/relationships/tags" Target="../tags/tag101.xml"/><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5" Type="http://schemas.openxmlformats.org/officeDocument/2006/relationships/notesSlide" Target="../notesSlides/notesSlide12.xml"/><Relationship Id="rId14" Type="http://schemas.openxmlformats.org/officeDocument/2006/relationships/slideLayout" Target="../slideLayouts/slideLayout1.xml"/><Relationship Id="rId13" Type="http://schemas.openxmlformats.org/officeDocument/2006/relationships/tags" Target="../tags/tag107.xml"/><Relationship Id="rId12" Type="http://schemas.openxmlformats.org/officeDocument/2006/relationships/tags" Target="../tags/tag106.xml"/><Relationship Id="rId11" Type="http://schemas.openxmlformats.org/officeDocument/2006/relationships/tags" Target="../tags/tag105.xml"/><Relationship Id="rId10" Type="http://schemas.openxmlformats.org/officeDocument/2006/relationships/tags" Target="../tags/tag104.xml"/><Relationship Id="rId1" Type="http://schemas.openxmlformats.org/officeDocument/2006/relationships/tags" Target="../tags/tag9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14.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image" Target="../media/image16.jpeg"/></Relationships>
</file>

<file path=ppt/slides/_rels/slide19.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tags" Target="../tags/tag111.xml"/><Relationship Id="rId30" Type="http://schemas.openxmlformats.org/officeDocument/2006/relationships/notesSlide" Target="../notesSlides/notesSlide17.xml"/><Relationship Id="rId3" Type="http://schemas.openxmlformats.org/officeDocument/2006/relationships/tags" Target="../tags/tag110.xml"/><Relationship Id="rId29" Type="http://schemas.openxmlformats.org/officeDocument/2006/relationships/slideLayout" Target="../slideLayouts/slideLayout1.xml"/><Relationship Id="rId28" Type="http://schemas.openxmlformats.org/officeDocument/2006/relationships/tags" Target="../tags/tag135.xml"/><Relationship Id="rId27" Type="http://schemas.openxmlformats.org/officeDocument/2006/relationships/tags" Target="../tags/tag134.xml"/><Relationship Id="rId26" Type="http://schemas.openxmlformats.org/officeDocument/2006/relationships/tags" Target="../tags/tag133.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09.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tags" Target="../tags/tag10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63.xml"/></Relationships>
</file>

<file path=ppt/slides/_rels/slide20.xml.rels><?xml version="1.0" encoding="UTF-8" standalone="yes"?>
<Relationships xmlns="http://schemas.openxmlformats.org/package/2006/relationships"><Relationship Id="rId9" Type="http://schemas.openxmlformats.org/officeDocument/2006/relationships/image" Target="../media/image18.svg"/><Relationship Id="rId8" Type="http://schemas.openxmlformats.org/officeDocument/2006/relationships/image" Target="../media/image17.png"/><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 Id="rId38" Type="http://schemas.openxmlformats.org/officeDocument/2006/relationships/notesSlide" Target="../notesSlides/notesSlide18.xml"/><Relationship Id="rId37" Type="http://schemas.openxmlformats.org/officeDocument/2006/relationships/slideLayout" Target="../slideLayouts/slideLayout1.xml"/><Relationship Id="rId36" Type="http://schemas.openxmlformats.org/officeDocument/2006/relationships/image" Target="../media/image24.svg"/><Relationship Id="rId35" Type="http://schemas.openxmlformats.org/officeDocument/2006/relationships/image" Target="../media/image23.png"/><Relationship Id="rId34" Type="http://schemas.openxmlformats.org/officeDocument/2006/relationships/tags" Target="../tags/tag163.xml"/><Relationship Id="rId33" Type="http://schemas.openxmlformats.org/officeDocument/2006/relationships/tags" Target="../tags/tag162.xml"/><Relationship Id="rId32" Type="http://schemas.openxmlformats.org/officeDocument/2006/relationships/tags" Target="../tags/tag161.xml"/><Relationship Id="rId31" Type="http://schemas.openxmlformats.org/officeDocument/2006/relationships/tags" Target="../tags/tag160.xml"/><Relationship Id="rId30" Type="http://schemas.openxmlformats.org/officeDocument/2006/relationships/tags" Target="../tags/tag159.xml"/><Relationship Id="rId3" Type="http://schemas.openxmlformats.org/officeDocument/2006/relationships/tags" Target="../tags/tag138.xml"/><Relationship Id="rId29" Type="http://schemas.openxmlformats.org/officeDocument/2006/relationships/tags" Target="../tags/tag158.xml"/><Relationship Id="rId28" Type="http://schemas.openxmlformats.org/officeDocument/2006/relationships/tags" Target="../tags/tag157.xml"/><Relationship Id="rId27" Type="http://schemas.openxmlformats.org/officeDocument/2006/relationships/image" Target="../media/image22.svg"/><Relationship Id="rId26" Type="http://schemas.openxmlformats.org/officeDocument/2006/relationships/image" Target="../media/image21.png"/><Relationship Id="rId25" Type="http://schemas.openxmlformats.org/officeDocument/2006/relationships/tags" Target="../tags/tag156.xml"/><Relationship Id="rId24" Type="http://schemas.openxmlformats.org/officeDocument/2006/relationships/tags" Target="../tags/tag155.xml"/><Relationship Id="rId23" Type="http://schemas.openxmlformats.org/officeDocument/2006/relationships/tags" Target="../tags/tag154.xml"/><Relationship Id="rId22" Type="http://schemas.openxmlformats.org/officeDocument/2006/relationships/tags" Target="../tags/tag153.xml"/><Relationship Id="rId21" Type="http://schemas.openxmlformats.org/officeDocument/2006/relationships/tags" Target="../tags/tag152.xml"/><Relationship Id="rId20" Type="http://schemas.openxmlformats.org/officeDocument/2006/relationships/tags" Target="../tags/tag151.xml"/><Relationship Id="rId2" Type="http://schemas.openxmlformats.org/officeDocument/2006/relationships/tags" Target="../tags/tag137.xml"/><Relationship Id="rId19" Type="http://schemas.openxmlformats.org/officeDocument/2006/relationships/tags" Target="../tags/tag150.xml"/><Relationship Id="rId18" Type="http://schemas.openxmlformats.org/officeDocument/2006/relationships/image" Target="../media/image20.svg"/><Relationship Id="rId17" Type="http://schemas.openxmlformats.org/officeDocument/2006/relationships/image" Target="../media/image19.png"/><Relationship Id="rId16" Type="http://schemas.openxmlformats.org/officeDocument/2006/relationships/tags" Target="../tags/tag149.xml"/><Relationship Id="rId15" Type="http://schemas.openxmlformats.org/officeDocument/2006/relationships/tags" Target="../tags/tag148.xml"/><Relationship Id="rId14" Type="http://schemas.openxmlformats.org/officeDocument/2006/relationships/tags" Target="../tags/tag147.xml"/><Relationship Id="rId13" Type="http://schemas.openxmlformats.org/officeDocument/2006/relationships/tags" Target="../tags/tag146.xml"/><Relationship Id="rId12" Type="http://schemas.openxmlformats.org/officeDocument/2006/relationships/tags" Target="../tags/tag145.xml"/><Relationship Id="rId11" Type="http://schemas.openxmlformats.org/officeDocument/2006/relationships/tags" Target="../tags/tag144.xml"/><Relationship Id="rId10" Type="http://schemas.openxmlformats.org/officeDocument/2006/relationships/tags" Target="../tags/tag143.xml"/><Relationship Id="rId1" Type="http://schemas.openxmlformats.org/officeDocument/2006/relationships/tags" Target="../tags/tag13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25.jpeg"/></Relationships>
</file>

<file path=ppt/slides/_rels/slide22.xml.rels><?xml version="1.0" encoding="UTF-8" standalone="yes"?>
<Relationships xmlns="http://schemas.openxmlformats.org/package/2006/relationships"><Relationship Id="rId9" Type="http://schemas.openxmlformats.org/officeDocument/2006/relationships/tags" Target="../tags/tag172.xml"/><Relationship Id="rId8" Type="http://schemas.openxmlformats.org/officeDocument/2006/relationships/tags" Target="../tags/tag171.xml"/><Relationship Id="rId7" Type="http://schemas.openxmlformats.org/officeDocument/2006/relationships/tags" Target="../tags/tag170.xml"/><Relationship Id="rId6" Type="http://schemas.openxmlformats.org/officeDocument/2006/relationships/tags" Target="../tags/tag169.xml"/><Relationship Id="rId5" Type="http://schemas.openxmlformats.org/officeDocument/2006/relationships/tags" Target="../tags/tag168.xml"/><Relationship Id="rId4" Type="http://schemas.openxmlformats.org/officeDocument/2006/relationships/tags" Target="../tags/tag167.xml"/><Relationship Id="rId3" Type="http://schemas.openxmlformats.org/officeDocument/2006/relationships/tags" Target="../tags/tag166.xml"/><Relationship Id="rId26" Type="http://schemas.openxmlformats.org/officeDocument/2006/relationships/notesSlide" Target="../notesSlides/notesSlide20.xml"/><Relationship Id="rId25" Type="http://schemas.openxmlformats.org/officeDocument/2006/relationships/slideLayout" Target="../slideLayouts/slideLayout1.xml"/><Relationship Id="rId24" Type="http://schemas.openxmlformats.org/officeDocument/2006/relationships/tags" Target="../tags/tag187.xml"/><Relationship Id="rId23" Type="http://schemas.openxmlformats.org/officeDocument/2006/relationships/tags" Target="../tags/tag186.xml"/><Relationship Id="rId22" Type="http://schemas.openxmlformats.org/officeDocument/2006/relationships/tags" Target="../tags/tag185.xml"/><Relationship Id="rId21" Type="http://schemas.openxmlformats.org/officeDocument/2006/relationships/tags" Target="../tags/tag184.xml"/><Relationship Id="rId20" Type="http://schemas.openxmlformats.org/officeDocument/2006/relationships/tags" Target="../tags/tag183.xml"/><Relationship Id="rId2" Type="http://schemas.openxmlformats.org/officeDocument/2006/relationships/tags" Target="../tags/tag165.xml"/><Relationship Id="rId19" Type="http://schemas.openxmlformats.org/officeDocument/2006/relationships/tags" Target="../tags/tag182.xml"/><Relationship Id="rId18" Type="http://schemas.openxmlformats.org/officeDocument/2006/relationships/tags" Target="../tags/tag181.xml"/><Relationship Id="rId17" Type="http://schemas.openxmlformats.org/officeDocument/2006/relationships/tags" Target="../tags/tag180.xml"/><Relationship Id="rId16" Type="http://schemas.openxmlformats.org/officeDocument/2006/relationships/tags" Target="../tags/tag179.xml"/><Relationship Id="rId15" Type="http://schemas.openxmlformats.org/officeDocument/2006/relationships/tags" Target="../tags/tag178.xml"/><Relationship Id="rId14" Type="http://schemas.openxmlformats.org/officeDocument/2006/relationships/tags" Target="../tags/tag177.xml"/><Relationship Id="rId13" Type="http://schemas.openxmlformats.org/officeDocument/2006/relationships/tags" Target="../tags/tag176.xml"/><Relationship Id="rId12" Type="http://schemas.openxmlformats.org/officeDocument/2006/relationships/tags" Target="../tags/tag175.xml"/><Relationship Id="rId11" Type="http://schemas.openxmlformats.org/officeDocument/2006/relationships/tags" Target="../tags/tag174.xml"/><Relationship Id="rId10" Type="http://schemas.openxmlformats.org/officeDocument/2006/relationships/tags" Target="../tags/tag173.xml"/><Relationship Id="rId1" Type="http://schemas.openxmlformats.org/officeDocument/2006/relationships/tags" Target="../tags/tag16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image" Target="../media/image26.jpeg"/></Relationships>
</file>

<file path=ppt/slides/_rels/slide25.xml.rels><?xml version="1.0" encoding="UTF-8" standalone="yes"?>
<Relationships xmlns="http://schemas.openxmlformats.org/package/2006/relationships"><Relationship Id="rId9" Type="http://schemas.openxmlformats.org/officeDocument/2006/relationships/tags" Target="../tags/tag196.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2" Type="http://schemas.openxmlformats.org/officeDocument/2006/relationships/notesSlide" Target="../notesSlides/notesSlide23.xml"/><Relationship Id="rId21" Type="http://schemas.openxmlformats.org/officeDocument/2006/relationships/slideLayout" Target="../slideLayouts/slideLayout1.xml"/><Relationship Id="rId20" Type="http://schemas.openxmlformats.org/officeDocument/2006/relationships/tags" Target="../tags/tag207.xml"/><Relationship Id="rId2" Type="http://schemas.openxmlformats.org/officeDocument/2006/relationships/tags" Target="../tags/tag189.xml"/><Relationship Id="rId19" Type="http://schemas.openxmlformats.org/officeDocument/2006/relationships/tags" Target="../tags/tag206.xml"/><Relationship Id="rId18" Type="http://schemas.openxmlformats.org/officeDocument/2006/relationships/tags" Target="../tags/tag205.xml"/><Relationship Id="rId17" Type="http://schemas.openxmlformats.org/officeDocument/2006/relationships/tags" Target="../tags/tag204.xml"/><Relationship Id="rId16" Type="http://schemas.openxmlformats.org/officeDocument/2006/relationships/tags" Target="../tags/tag203.xml"/><Relationship Id="rId15" Type="http://schemas.openxmlformats.org/officeDocument/2006/relationships/tags" Target="../tags/tag202.xml"/><Relationship Id="rId14" Type="http://schemas.openxmlformats.org/officeDocument/2006/relationships/tags" Target="../tags/tag201.xml"/><Relationship Id="rId13" Type="http://schemas.openxmlformats.org/officeDocument/2006/relationships/tags" Target="../tags/tag200.xml"/><Relationship Id="rId12" Type="http://schemas.openxmlformats.org/officeDocument/2006/relationships/tags" Target="../tags/tag199.xml"/><Relationship Id="rId11" Type="http://schemas.openxmlformats.org/officeDocument/2006/relationships/tags" Target="../tags/tag198.xml"/><Relationship Id="rId10" Type="http://schemas.openxmlformats.org/officeDocument/2006/relationships/tags" Target="../tags/tag197.xml"/><Relationship Id="rId1" Type="http://schemas.openxmlformats.org/officeDocument/2006/relationships/tags" Target="../tags/tag188.xml"/></Relationships>
</file>

<file path=ppt/slides/_rels/slide26.xml.rels><?xml version="1.0" encoding="UTF-8" standalone="yes"?>
<Relationships xmlns="http://schemas.openxmlformats.org/package/2006/relationships"><Relationship Id="rId9" Type="http://schemas.openxmlformats.org/officeDocument/2006/relationships/tags" Target="../tags/tag216.xml"/><Relationship Id="rId8" Type="http://schemas.openxmlformats.org/officeDocument/2006/relationships/tags" Target="../tags/tag215.xml"/><Relationship Id="rId7" Type="http://schemas.openxmlformats.org/officeDocument/2006/relationships/tags" Target="../tags/tag214.xml"/><Relationship Id="rId6" Type="http://schemas.openxmlformats.org/officeDocument/2006/relationships/tags" Target="../tags/tag213.xml"/><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1" Type="http://schemas.openxmlformats.org/officeDocument/2006/relationships/notesSlide" Target="../notesSlides/notesSlide24.xml"/><Relationship Id="rId20" Type="http://schemas.openxmlformats.org/officeDocument/2006/relationships/slideLayout" Target="../slideLayouts/slideLayout1.xml"/><Relationship Id="rId2" Type="http://schemas.openxmlformats.org/officeDocument/2006/relationships/tags" Target="../tags/tag209.xml"/><Relationship Id="rId19" Type="http://schemas.openxmlformats.org/officeDocument/2006/relationships/tags" Target="../tags/tag226.xml"/><Relationship Id="rId18" Type="http://schemas.openxmlformats.org/officeDocument/2006/relationships/tags" Target="../tags/tag225.xml"/><Relationship Id="rId17" Type="http://schemas.openxmlformats.org/officeDocument/2006/relationships/tags" Target="../tags/tag224.xml"/><Relationship Id="rId16" Type="http://schemas.openxmlformats.org/officeDocument/2006/relationships/tags" Target="../tags/tag223.xml"/><Relationship Id="rId15" Type="http://schemas.openxmlformats.org/officeDocument/2006/relationships/tags" Target="../tags/tag222.xml"/><Relationship Id="rId14" Type="http://schemas.openxmlformats.org/officeDocument/2006/relationships/tags" Target="../tags/tag221.xml"/><Relationship Id="rId13" Type="http://schemas.openxmlformats.org/officeDocument/2006/relationships/tags" Target="../tags/tag220.xml"/><Relationship Id="rId12" Type="http://schemas.openxmlformats.org/officeDocument/2006/relationships/tags" Target="../tags/tag219.xml"/><Relationship Id="rId11" Type="http://schemas.openxmlformats.org/officeDocument/2006/relationships/tags" Target="../tags/tag218.xml"/><Relationship Id="rId10" Type="http://schemas.openxmlformats.org/officeDocument/2006/relationships/tags" Target="../tags/tag217.xml"/><Relationship Id="rId1" Type="http://schemas.openxmlformats.org/officeDocument/2006/relationships/tags" Target="../tags/tag208.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27.jpeg"/></Relationships>
</file>

<file path=ppt/slides/_rels/slide28.xml.rels><?xml version="1.0" encoding="UTF-8" standalone="yes"?>
<Relationships xmlns="http://schemas.openxmlformats.org/package/2006/relationships"><Relationship Id="rId9" Type="http://schemas.openxmlformats.org/officeDocument/2006/relationships/tags" Target="../tags/tag235.xml"/><Relationship Id="rId8" Type="http://schemas.openxmlformats.org/officeDocument/2006/relationships/tags" Target="../tags/tag234.xml"/><Relationship Id="rId7" Type="http://schemas.openxmlformats.org/officeDocument/2006/relationships/tags" Target="../tags/tag233.xml"/><Relationship Id="rId6" Type="http://schemas.openxmlformats.org/officeDocument/2006/relationships/tags" Target="../tags/tag232.xml"/><Relationship Id="rId5" Type="http://schemas.openxmlformats.org/officeDocument/2006/relationships/tags" Target="../tags/tag231.xml"/><Relationship Id="rId4" Type="http://schemas.openxmlformats.org/officeDocument/2006/relationships/tags" Target="../tags/tag230.xml"/><Relationship Id="rId3" Type="http://schemas.openxmlformats.org/officeDocument/2006/relationships/tags" Target="../tags/tag229.xml"/><Relationship Id="rId2" Type="http://schemas.openxmlformats.org/officeDocument/2006/relationships/tags" Target="../tags/tag228.xml"/><Relationship Id="rId17" Type="http://schemas.openxmlformats.org/officeDocument/2006/relationships/notesSlide" Target="../notesSlides/notesSlide26.xml"/><Relationship Id="rId16" Type="http://schemas.openxmlformats.org/officeDocument/2006/relationships/slideLayout" Target="../slideLayouts/slideLayout1.xml"/><Relationship Id="rId15" Type="http://schemas.openxmlformats.org/officeDocument/2006/relationships/tags" Target="../tags/tag241.xml"/><Relationship Id="rId14" Type="http://schemas.openxmlformats.org/officeDocument/2006/relationships/tags" Target="../tags/tag240.xml"/><Relationship Id="rId13" Type="http://schemas.openxmlformats.org/officeDocument/2006/relationships/tags" Target="../tags/tag239.xml"/><Relationship Id="rId12" Type="http://schemas.openxmlformats.org/officeDocument/2006/relationships/tags" Target="../tags/tag238.xml"/><Relationship Id="rId11" Type="http://schemas.openxmlformats.org/officeDocument/2006/relationships/tags" Target="../tags/tag237.xml"/><Relationship Id="rId10" Type="http://schemas.openxmlformats.org/officeDocument/2006/relationships/tags" Target="../tags/tag236.xml"/><Relationship Id="rId1" Type="http://schemas.openxmlformats.org/officeDocument/2006/relationships/tags" Target="../tags/tag227.xml"/></Relationships>
</file>

<file path=ppt/slides/_rels/slide29.xml.rels><?xml version="1.0" encoding="UTF-8" standalone="yes"?>
<Relationships xmlns="http://schemas.openxmlformats.org/package/2006/relationships"><Relationship Id="rId9" Type="http://schemas.openxmlformats.org/officeDocument/2006/relationships/tags" Target="../tags/tag250.xml"/><Relationship Id="rId8" Type="http://schemas.openxmlformats.org/officeDocument/2006/relationships/tags" Target="../tags/tag249.xml"/><Relationship Id="rId7" Type="http://schemas.openxmlformats.org/officeDocument/2006/relationships/tags" Target="../tags/tag248.xml"/><Relationship Id="rId6" Type="http://schemas.openxmlformats.org/officeDocument/2006/relationships/tags" Target="../tags/tag247.xml"/><Relationship Id="rId5" Type="http://schemas.openxmlformats.org/officeDocument/2006/relationships/tags" Target="../tags/tag246.xml"/><Relationship Id="rId4" Type="http://schemas.openxmlformats.org/officeDocument/2006/relationships/tags" Target="../tags/tag245.xml"/><Relationship Id="rId30" Type="http://schemas.openxmlformats.org/officeDocument/2006/relationships/notesSlide" Target="../notesSlides/notesSlide27.xml"/><Relationship Id="rId3" Type="http://schemas.openxmlformats.org/officeDocument/2006/relationships/tags" Target="../tags/tag244.xml"/><Relationship Id="rId29" Type="http://schemas.openxmlformats.org/officeDocument/2006/relationships/slideLayout" Target="../slideLayouts/slideLayout1.xml"/><Relationship Id="rId28" Type="http://schemas.openxmlformats.org/officeDocument/2006/relationships/image" Target="../media/image35.svg"/><Relationship Id="rId27" Type="http://schemas.openxmlformats.org/officeDocument/2006/relationships/image" Target="../media/image34.png"/><Relationship Id="rId26" Type="http://schemas.openxmlformats.org/officeDocument/2006/relationships/tags" Target="../tags/tag261.xml"/><Relationship Id="rId25" Type="http://schemas.openxmlformats.org/officeDocument/2006/relationships/image" Target="../media/image33.svg"/><Relationship Id="rId24" Type="http://schemas.openxmlformats.org/officeDocument/2006/relationships/image" Target="../media/image32.png"/><Relationship Id="rId23" Type="http://schemas.openxmlformats.org/officeDocument/2006/relationships/tags" Target="../tags/tag260.xml"/><Relationship Id="rId22" Type="http://schemas.openxmlformats.org/officeDocument/2006/relationships/image" Target="../media/image31.svg"/><Relationship Id="rId21" Type="http://schemas.openxmlformats.org/officeDocument/2006/relationships/image" Target="../media/image30.png"/><Relationship Id="rId20" Type="http://schemas.openxmlformats.org/officeDocument/2006/relationships/tags" Target="../tags/tag259.xml"/><Relationship Id="rId2" Type="http://schemas.openxmlformats.org/officeDocument/2006/relationships/tags" Target="../tags/tag243.xml"/><Relationship Id="rId19" Type="http://schemas.openxmlformats.org/officeDocument/2006/relationships/image" Target="../media/image29.svg"/><Relationship Id="rId18" Type="http://schemas.openxmlformats.org/officeDocument/2006/relationships/image" Target="../media/image28.png"/><Relationship Id="rId17" Type="http://schemas.openxmlformats.org/officeDocument/2006/relationships/tags" Target="../tags/tag258.xml"/><Relationship Id="rId16" Type="http://schemas.openxmlformats.org/officeDocument/2006/relationships/tags" Target="../tags/tag257.xml"/><Relationship Id="rId15" Type="http://schemas.openxmlformats.org/officeDocument/2006/relationships/tags" Target="../tags/tag256.xml"/><Relationship Id="rId14" Type="http://schemas.openxmlformats.org/officeDocument/2006/relationships/tags" Target="../tags/tag255.xml"/><Relationship Id="rId13" Type="http://schemas.openxmlformats.org/officeDocument/2006/relationships/tags" Target="../tags/tag254.xml"/><Relationship Id="rId12" Type="http://schemas.openxmlformats.org/officeDocument/2006/relationships/tags" Target="../tags/tag253.xml"/><Relationship Id="rId11" Type="http://schemas.openxmlformats.org/officeDocument/2006/relationships/tags" Target="../tags/tag252.xml"/><Relationship Id="rId10" Type="http://schemas.openxmlformats.org/officeDocument/2006/relationships/tags" Target="../tags/tag251.xml"/><Relationship Id="rId1" Type="http://schemas.openxmlformats.org/officeDocument/2006/relationships/tags" Target="../tags/tag24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tags" Target="../tags/tag71.xml"/><Relationship Id="rId7" Type="http://schemas.openxmlformats.org/officeDocument/2006/relationships/tags" Target="../tags/tag70.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4" Type="http://schemas.openxmlformats.org/officeDocument/2006/relationships/notesSlide" Target="../notesSlides/notesSlide6.xml"/><Relationship Id="rId13" Type="http://schemas.openxmlformats.org/officeDocument/2006/relationships/slideLayout" Target="../slideLayouts/slideLayout1.xml"/><Relationship Id="rId12" Type="http://schemas.openxmlformats.org/officeDocument/2006/relationships/tags" Target="../tags/tag75.xml"/><Relationship Id="rId11" Type="http://schemas.openxmlformats.org/officeDocument/2006/relationships/tags" Target="../tags/tag74.xml"/><Relationship Id="rId10" Type="http://schemas.openxmlformats.org/officeDocument/2006/relationships/tags" Target="../tags/tag73.xml"/><Relationship Id="rId1" Type="http://schemas.openxmlformats.org/officeDocument/2006/relationships/tags" Target="../tags/tag6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9.jpeg"/></Relationships>
</file>

<file path=ppt/slides/_rels/slide9.xml.rels><?xml version="1.0" encoding="UTF-8" standalone="yes"?>
<Relationships xmlns="http://schemas.openxmlformats.org/package/2006/relationships"><Relationship Id="rId9" Type="http://schemas.openxmlformats.org/officeDocument/2006/relationships/tags" Target="../tags/tag84.xml"/><Relationship Id="rId8" Type="http://schemas.openxmlformats.org/officeDocument/2006/relationships/tags" Target="../tags/tag83.xml"/><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0" Type="http://schemas.openxmlformats.org/officeDocument/2006/relationships/notesSlide" Target="../notesSlides/notesSlide8.xml"/><Relationship Id="rId2" Type="http://schemas.openxmlformats.org/officeDocument/2006/relationships/tags" Target="../tags/tag77.xml"/><Relationship Id="rId19" Type="http://schemas.openxmlformats.org/officeDocument/2006/relationships/slideLayout" Target="../slideLayouts/slideLayout1.xml"/><Relationship Id="rId18" Type="http://schemas.openxmlformats.org/officeDocument/2006/relationships/tags" Target="../tags/tag93.xml"/><Relationship Id="rId17" Type="http://schemas.openxmlformats.org/officeDocument/2006/relationships/tags" Target="../tags/tag92.xml"/><Relationship Id="rId16" Type="http://schemas.openxmlformats.org/officeDocument/2006/relationships/tags" Target="../tags/tag91.xml"/><Relationship Id="rId15" Type="http://schemas.openxmlformats.org/officeDocument/2006/relationships/tags" Target="../tags/tag90.xml"/><Relationship Id="rId14" Type="http://schemas.openxmlformats.org/officeDocument/2006/relationships/tags" Target="../tags/tag89.xml"/><Relationship Id="rId13" Type="http://schemas.openxmlformats.org/officeDocument/2006/relationships/tags" Target="../tags/tag88.xml"/><Relationship Id="rId12" Type="http://schemas.openxmlformats.org/officeDocument/2006/relationships/tags" Target="../tags/tag87.xml"/><Relationship Id="rId11" Type="http://schemas.openxmlformats.org/officeDocument/2006/relationships/tags" Target="../tags/tag86.xml"/><Relationship Id="rId10" Type="http://schemas.openxmlformats.org/officeDocument/2006/relationships/tags" Target="../tags/tag85.xml"/><Relationship Id="rId1" Type="http://schemas.openxmlformats.org/officeDocument/2006/relationships/tags" Target="../tags/tag7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83568" y="1059582"/>
            <a:ext cx="2758824" cy="3942438"/>
          </a:xfrm>
          <a:prstGeom prst="rect">
            <a:avLst/>
          </a:prstGeom>
        </p:spPr>
      </p:pic>
      <p:sp>
        <p:nvSpPr>
          <p:cNvPr id="21" name="矩形 20"/>
          <p:cNvSpPr/>
          <p:nvPr/>
        </p:nvSpPr>
        <p:spPr>
          <a:xfrm>
            <a:off x="3636010" y="483870"/>
            <a:ext cx="4830445" cy="2122805"/>
          </a:xfrm>
          <a:prstGeom prst="rect">
            <a:avLst/>
          </a:prstGeom>
        </p:spPr>
        <p:txBody>
          <a:bodyPr wrap="square">
            <a:spAutoFit/>
          </a:bodyPr>
          <a:lstStyle/>
          <a:p>
            <a:pPr algn="ctr"/>
            <a:r>
              <a:rPr lang="zh-CN" altLang="en-US" sz="6600" spc="-225" dirty="0">
                <a:latin typeface="+mn-ea"/>
                <a:cs typeface="+mn-ea"/>
                <a:sym typeface="+mn-lt"/>
              </a:rPr>
              <a:t>中职生素质教育导学</a:t>
            </a:r>
            <a:endParaRPr lang="zh-CN" altLang="en-US" sz="6600" spc="-225" dirty="0">
              <a:latin typeface="+mn-ea"/>
              <a:cs typeface="+mn-ea"/>
              <a:sym typeface="+mn-lt"/>
            </a:endParaRPr>
          </a:p>
        </p:txBody>
      </p:sp>
      <p:sp>
        <p:nvSpPr>
          <p:cNvPr id="23" name="矩形 22"/>
          <p:cNvSpPr/>
          <p:nvPr/>
        </p:nvSpPr>
        <p:spPr>
          <a:xfrm>
            <a:off x="4860290" y="3147695"/>
            <a:ext cx="2896870" cy="460375"/>
          </a:xfrm>
          <a:prstGeom prst="rect">
            <a:avLst/>
          </a:prstGeom>
          <a:solidFill>
            <a:schemeClr val="accent1"/>
          </a:solidFill>
          <a:effectLst>
            <a:outerShdw blurRad="50800" dist="38100" dir="2700000" algn="tl" rotWithShape="0">
              <a:prstClr val="black">
                <a:alpha val="40000"/>
              </a:prstClr>
            </a:outerShdw>
          </a:effectLst>
        </p:spPr>
        <p:txBody>
          <a:bodyPr wrap="square">
            <a:spAutoFit/>
          </a:bodyPr>
          <a:lstStyle/>
          <a:p>
            <a:pPr algn="ctr" defTabSz="612140"/>
            <a:r>
              <a:rPr lang="zh-CN" altLang="en-US" sz="2400" spc="225" dirty="0" smtClean="0">
                <a:solidFill>
                  <a:schemeClr val="bg1"/>
                </a:solidFill>
                <a:latin typeface="+mn-ea"/>
                <a:cs typeface="+mn-ea"/>
                <a:sym typeface="+mn-lt"/>
              </a:rPr>
              <a:t>北京出版社</a:t>
            </a:r>
            <a:endParaRPr lang="zh-CN" altLang="en-US" sz="2400" spc="225" dirty="0" smtClean="0">
              <a:solidFill>
                <a:schemeClr val="bg1"/>
              </a:solidFill>
              <a:latin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 presetClass="entr" presetSubtype="2" accel="51000" fill="hold" grpId="0" nodeType="afterEffect" p14:presetBounceEnd="49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49000">
                                          <p:cBhvr additive="base">
                                            <p:cTn id="11" dur="2000" fill="hold"/>
                                            <p:tgtEl>
                                              <p:spTgt spid="21"/>
                                            </p:tgtEl>
                                            <p:attrNameLst>
                                              <p:attrName>ppt_x</p:attrName>
                                            </p:attrNameLst>
                                          </p:cBhvr>
                                          <p:tavLst>
                                            <p:tav tm="0">
                                              <p:val>
                                                <p:strVal val="1+#ppt_w/2"/>
                                              </p:val>
                                            </p:tav>
                                            <p:tav tm="100000">
                                              <p:val>
                                                <p:strVal val="#ppt_x"/>
                                              </p:val>
                                            </p:tav>
                                          </p:tavLst>
                                        </p:anim>
                                        <p:anim calcmode="lin" valueType="num" p14:bounceEnd="49000">
                                          <p:cBhvr additive="base">
                                            <p:cTn id="12" dur="200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2" presetClass="entr" presetSubtype="2" accel="51000" fill="hold" grpId="0" nodeType="afterEffect" p14:presetBounceEnd="49000">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14:bounceEnd="49000">
                                          <p:cBhvr additive="base">
                                            <p:cTn id="16" dur="2000" fill="hold"/>
                                            <p:tgtEl>
                                              <p:spTgt spid="23"/>
                                            </p:tgtEl>
                                            <p:attrNameLst>
                                              <p:attrName>ppt_x</p:attrName>
                                            </p:attrNameLst>
                                          </p:cBhvr>
                                          <p:tavLst>
                                            <p:tav tm="0">
                                              <p:val>
                                                <p:strVal val="1+#ppt_w/2"/>
                                              </p:val>
                                            </p:tav>
                                            <p:tav tm="100000">
                                              <p:val>
                                                <p:strVal val="#ppt_x"/>
                                              </p:val>
                                            </p:tav>
                                          </p:tavLst>
                                        </p:anim>
                                        <p:anim calcmode="lin" valueType="num" p14:bounceEnd="49000">
                                          <p:cBhvr additive="base">
                                            <p:cTn id="17" dur="2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 presetClass="entr" presetSubtype="2" accel="5100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2000" fill="hold"/>
                                            <p:tgtEl>
                                              <p:spTgt spid="21"/>
                                            </p:tgtEl>
                                            <p:attrNameLst>
                                              <p:attrName>ppt_x</p:attrName>
                                            </p:attrNameLst>
                                          </p:cBhvr>
                                          <p:tavLst>
                                            <p:tav tm="0">
                                              <p:val>
                                                <p:strVal val="1+#ppt_w/2"/>
                                              </p:val>
                                            </p:tav>
                                            <p:tav tm="100000">
                                              <p:val>
                                                <p:strVal val="#ppt_x"/>
                                              </p:val>
                                            </p:tav>
                                          </p:tavLst>
                                        </p:anim>
                                        <p:anim calcmode="lin" valueType="num">
                                          <p:cBhvr additive="base">
                                            <p:cTn id="12" dur="200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2" presetClass="entr" presetSubtype="2" accel="5100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2000" fill="hold"/>
                                            <p:tgtEl>
                                              <p:spTgt spid="23"/>
                                            </p:tgtEl>
                                            <p:attrNameLst>
                                              <p:attrName>ppt_x</p:attrName>
                                            </p:attrNameLst>
                                          </p:cBhvr>
                                          <p:tavLst>
                                            <p:tav tm="0">
                                              <p:val>
                                                <p:strVal val="1+#ppt_w/2"/>
                                              </p:val>
                                            </p:tav>
                                            <p:tav tm="100000">
                                              <p:val>
                                                <p:strVal val="#ppt_x"/>
                                              </p:val>
                                            </p:tav>
                                          </p:tavLst>
                                        </p:anim>
                                        <p:anim calcmode="lin" valueType="num">
                                          <p:cBhvr additive="base">
                                            <p:cTn id="17" dur="2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bldLvl="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23850" y="1067435"/>
            <a:ext cx="4377055" cy="333565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奉献精神是人类在改造客观世界的过程中生成的一种精神形态。“人们创造自己的历史，但是他们并不是随心所欲地创造，并不是在他们自己选定的条件下创造，而是在直接碰到的、既定的、从过去承继下来的条件下创造。”人们所碰到的不同的物质活动和实践活动决定了奉献精神的表现形态是多种多样的，奉献精神的因子也是贯穿在多种精神形态之中。奉献精神从原始社会的献祭，发展到社会主义社会主体对客体不求回报的无私付出，深刻地打上了时代的烙印。</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三、奉献精神</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99135"/>
            <a:ext cx="31546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（三）奉献精神的广泛存在性</a:t>
            </a:r>
            <a:endParaRPr lang="zh-CN" altLang="en-US">
              <a:latin typeface="宋体" panose="02010600030101010101" pitchFamily="2" charset="-122"/>
              <a:ea typeface="宋体" panose="02010600030101010101" pitchFamily="2" charset="-122"/>
            </a:endParaRPr>
          </a:p>
        </p:txBody>
      </p:sp>
      <p:pic>
        <p:nvPicPr>
          <p:cNvPr id="103" name="图片 102"/>
          <p:cNvPicPr/>
          <p:nvPr/>
        </p:nvPicPr>
        <p:blipFill>
          <a:blip r:embed="rId1"/>
          <a:stretch>
            <a:fillRect/>
          </a:stretch>
        </p:blipFill>
        <p:spPr>
          <a:xfrm>
            <a:off x="5003800" y="1112520"/>
            <a:ext cx="3553460" cy="291846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8" name="标题 1"/>
          <p:cNvSpPr>
            <a:spLocks noGrp="1"/>
          </p:cNvSpPr>
          <p:nvPr/>
        </p:nvSpPr>
        <p:spPr>
          <a:xfrm>
            <a:off x="2812733" y="370523"/>
            <a:ext cx="3225641" cy="529114"/>
          </a:xfrm>
          <a:prstGeom prst="rect">
            <a:avLst/>
          </a:prstGeom>
        </p:spPr>
        <p:txBody>
          <a:bodyPr vert="horz" lIns="67500" tIns="35100" rIns="67500" bIns="35100" rtlCol="0" anchor="ctr" anchorCtr="0"/>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algn="ctr"/>
            <a:r>
              <a:rPr sz="2700">
                <a:solidFill>
                  <a:srgbClr val="223679"/>
                </a:solidFill>
                <a:latin typeface="宋体" panose="02010600030101010101" pitchFamily="2" charset="-122"/>
                <a:ea typeface="宋体" panose="02010600030101010101" pitchFamily="2" charset="-122"/>
                <a:cs typeface="站酷快乐体2016修订版" panose="02010600030101010101" charset="-122"/>
                <a:sym typeface="+mn-ea"/>
              </a:rPr>
              <a:t>拓展小课堂</a:t>
            </a:r>
            <a:endParaRPr sz="2700">
              <a:solidFill>
                <a:srgbClr val="223679"/>
              </a:solidFill>
              <a:latin typeface="宋体" panose="02010600030101010101" pitchFamily="2" charset="-122"/>
              <a:ea typeface="宋体" panose="02010600030101010101" pitchFamily="2" charset="-122"/>
              <a:cs typeface="站酷快乐体2016修订版" panose="02010600030101010101" charset="-122"/>
              <a:sym typeface="+mn-ea"/>
            </a:endParaRPr>
          </a:p>
        </p:txBody>
      </p:sp>
      <p:sp>
        <p:nvSpPr>
          <p:cNvPr id="39" name="矩形 38"/>
          <p:cNvSpPr/>
          <p:nvPr/>
        </p:nvSpPr>
        <p:spPr>
          <a:xfrm>
            <a:off x="3890486" y="877253"/>
            <a:ext cx="939165" cy="56674"/>
          </a:xfrm>
          <a:prstGeom prst="rect">
            <a:avLst/>
          </a:prstGeom>
          <a:solidFill>
            <a:srgbClr val="FF8D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p>
        </p:txBody>
      </p:sp>
      <p:sp>
        <p:nvSpPr>
          <p:cNvPr id="26" name="文本框 25"/>
          <p:cNvSpPr txBox="1"/>
          <p:nvPr/>
        </p:nvSpPr>
        <p:spPr>
          <a:xfrm>
            <a:off x="1337310" y="915670"/>
            <a:ext cx="6468745" cy="3784600"/>
          </a:xfrm>
          <a:prstGeom prst="rect">
            <a:avLst/>
          </a:prstGeom>
          <a:noFill/>
        </p:spPr>
        <p:txBody>
          <a:bodyPr wrap="square" rtlCol="0">
            <a:spAutoFit/>
          </a:bodyPr>
          <a:p>
            <a:pPr algn="l" fontAlgn="auto">
              <a:lnSpc>
                <a:spcPct val="150000"/>
              </a:lnSpc>
            </a:pPr>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黄文秀：蓝谷一方园。毕业后，黄文秀回到家乡工作，担任村第一书记。一年多的时间里，她帮助村里引进糖橙种植技术，教村民做电子商务，协调每个村的垃圾池建设。黄文秀任职期间，全村13户贫困户顺利脱贫，村集体经济项目收入翻番。2019年6月，黄文秀在山洪中丧生，终年30岁。</a:t>
            </a:r>
            <a:endPar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a:p>
            <a:pPr algn="l" fontAlgn="auto">
              <a:lnSpc>
                <a:spcPct val="150000"/>
              </a:lnSpc>
            </a:pPr>
            <a:r>
              <a:rPr lang="zh-CN" altLang="en-US"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秦月飞：君子通道。2011年，秦月飞到衡山县老家当大学生村官。他改善了当地的水利灌溉系统，硬化了道路，安装了路灯，建设了现代化的敬老院，并为农村师生提供了平板电脑进行信息化教学，2013年被中央电视台评为“最美村官”，2016年，他成为感动中国的十大人物之一。</a:t>
            </a:r>
            <a:endParaRPr lang="zh-CN" altLang="en-US"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B0503020202020204" pitchFamily="34" charset="0"/>
                <a:ea typeface="+mn-ea"/>
                <a:cs typeface="+mn-ea"/>
              </a:rPr>
              <a:t>PART  </a:t>
            </a:r>
            <a:r>
              <a:rPr lang="en-US" sz="3300" dirty="0" smtClean="0">
                <a:solidFill>
                  <a:schemeClr val="accent1"/>
                </a:solidFill>
                <a:latin typeface="Agency FB" panose="020B0503020202020204" pitchFamily="34" charset="0"/>
                <a:ea typeface="+mn-ea"/>
                <a:cs typeface="+mn-ea"/>
              </a:rPr>
              <a:t>02</a:t>
            </a:r>
            <a:endParaRPr lang="en-AU" sz="3300" dirty="0">
              <a:solidFill>
                <a:schemeClr val="accent1"/>
              </a:solidFill>
              <a:latin typeface="Agency FB" panose="020B0503020202020204" pitchFamily="34" charset="0"/>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748" y="3537277"/>
            <a:ext cx="3286505" cy="540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国家认同</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23850" y="1067435"/>
            <a:ext cx="4846955" cy="392557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国家意识是公民对国家的认同、认知意识，是社会个体基于对自己祖国的历史、文化、国情等的认识和理解，而逐渐积淀而成的一种国家主人翁责任感、自豪感和归属感。它是一种政治意识，同时也是一种文化意识，它能在很大程度上激发公民的责任心和义务感，有利于国家的昌盛和民族的强大，使之在各国各民族激烈的竞争中立于不败之地。国家意识的概念界定为公民基于对国家国情、历史、文化、法治等的认识和理解，在认知和心理上意识到自己是该国一分子从而形成归属感、认同感和责任感，并通过时间的累积和实践的发生，产生饱含责任心、义务感和爱国主义的行为，是个体对国家认知、情感和外显行为的总和。</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一、国家意识</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99135"/>
            <a:ext cx="2468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（一）国家意识的概念</a:t>
            </a:r>
            <a:endParaRPr lang="zh-CN" altLang="en-US">
              <a:latin typeface="宋体" panose="02010600030101010101" pitchFamily="2" charset="-122"/>
              <a:ea typeface="宋体" panose="02010600030101010101" pitchFamily="2" charset="-122"/>
            </a:endParaRPr>
          </a:p>
        </p:txBody>
      </p:sp>
      <p:pic>
        <p:nvPicPr>
          <p:cNvPr id="104" name="图片 103"/>
          <p:cNvPicPr/>
          <p:nvPr/>
        </p:nvPicPr>
        <p:blipFill>
          <a:blip r:embed="rId1"/>
          <a:stretch>
            <a:fillRect/>
          </a:stretch>
        </p:blipFill>
        <p:spPr>
          <a:xfrm>
            <a:off x="5292090" y="1347470"/>
            <a:ext cx="3554730" cy="289052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一、国家意识</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99135"/>
            <a:ext cx="24688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（二）国家意识的内容</a:t>
            </a:r>
            <a:endParaRPr lang="zh-CN" altLang="en-US">
              <a:latin typeface="宋体" panose="02010600030101010101" pitchFamily="2" charset="-122"/>
              <a:ea typeface="宋体" panose="02010600030101010101" pitchFamily="2" charset="-122"/>
            </a:endParaRPr>
          </a:p>
        </p:txBody>
      </p:sp>
      <p:sp>
        <p:nvSpPr>
          <p:cNvPr id="63" name="Freeform 9"/>
          <p:cNvSpPr/>
          <p:nvPr>
            <p:custDataLst>
              <p:tags r:id="rId1"/>
            </p:custDataLst>
          </p:nvPr>
        </p:nvSpPr>
        <p:spPr bwMode="auto">
          <a:xfrm>
            <a:off x="4268131" y="2801207"/>
            <a:ext cx="615989" cy="615989"/>
          </a:xfrm>
          <a:custGeom>
            <a:avLst/>
            <a:gdLst>
              <a:gd name="T0" fmla="*/ 638 w 638"/>
              <a:gd name="T1" fmla="*/ 319 h 638"/>
              <a:gd name="T2" fmla="*/ 638 w 638"/>
              <a:gd name="T3" fmla="*/ 319 h 638"/>
              <a:gd name="T4" fmla="*/ 637 w 638"/>
              <a:gd name="T5" fmla="*/ 349 h 638"/>
              <a:gd name="T6" fmla="*/ 632 w 638"/>
              <a:gd name="T7" fmla="*/ 382 h 638"/>
              <a:gd name="T8" fmla="*/ 632 w 638"/>
              <a:gd name="T9" fmla="*/ 382 h 638"/>
              <a:gd name="T10" fmla="*/ 545 w 638"/>
              <a:gd name="T11" fmla="*/ 545 h 638"/>
              <a:gd name="T12" fmla="*/ 428 w 638"/>
              <a:gd name="T13" fmla="*/ 619 h 638"/>
              <a:gd name="T14" fmla="*/ 319 w 638"/>
              <a:gd name="T15" fmla="*/ 638 h 638"/>
              <a:gd name="T16" fmla="*/ 0 w 638"/>
              <a:gd name="T17" fmla="*/ 319 h 638"/>
              <a:gd name="T18" fmla="*/ 0 w 638"/>
              <a:gd name="T19" fmla="*/ 319 h 638"/>
              <a:gd name="T20" fmla="*/ 124 w 638"/>
              <a:gd name="T21" fmla="*/ 67 h 638"/>
              <a:gd name="T22" fmla="*/ 319 w 638"/>
              <a:gd name="T23" fmla="*/ 0 h 638"/>
              <a:gd name="T24" fmla="*/ 319 w 638"/>
              <a:gd name="T25" fmla="*/ 0 h 638"/>
              <a:gd name="T26" fmla="*/ 605 w 638"/>
              <a:gd name="T27" fmla="*/ 178 h 638"/>
              <a:gd name="T28" fmla="*/ 624 w 638"/>
              <a:gd name="T29" fmla="*/ 224 h 638"/>
              <a:gd name="T30" fmla="*/ 638 w 638"/>
              <a:gd name="T31" fmla="*/ 31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8" h="638">
                <a:moveTo>
                  <a:pt x="638" y="319"/>
                </a:moveTo>
                <a:cubicBezTo>
                  <a:pt x="638" y="319"/>
                  <a:pt x="638" y="319"/>
                  <a:pt x="638" y="319"/>
                </a:cubicBezTo>
                <a:cubicBezTo>
                  <a:pt x="638" y="329"/>
                  <a:pt x="638" y="339"/>
                  <a:pt x="637" y="349"/>
                </a:cubicBezTo>
                <a:cubicBezTo>
                  <a:pt x="636" y="360"/>
                  <a:pt x="634" y="371"/>
                  <a:pt x="632" y="382"/>
                </a:cubicBezTo>
                <a:cubicBezTo>
                  <a:pt x="632" y="382"/>
                  <a:pt x="632" y="382"/>
                  <a:pt x="632" y="382"/>
                </a:cubicBezTo>
                <a:cubicBezTo>
                  <a:pt x="620" y="445"/>
                  <a:pt x="589" y="501"/>
                  <a:pt x="545" y="545"/>
                </a:cubicBezTo>
                <a:cubicBezTo>
                  <a:pt x="512" y="577"/>
                  <a:pt x="473" y="603"/>
                  <a:pt x="428" y="619"/>
                </a:cubicBezTo>
                <a:cubicBezTo>
                  <a:pt x="394" y="632"/>
                  <a:pt x="358" y="638"/>
                  <a:pt x="319" y="638"/>
                </a:cubicBezTo>
                <a:cubicBezTo>
                  <a:pt x="143" y="638"/>
                  <a:pt x="0" y="496"/>
                  <a:pt x="0" y="319"/>
                </a:cubicBezTo>
                <a:cubicBezTo>
                  <a:pt x="0" y="319"/>
                  <a:pt x="0" y="319"/>
                  <a:pt x="0" y="319"/>
                </a:cubicBezTo>
                <a:cubicBezTo>
                  <a:pt x="0" y="216"/>
                  <a:pt x="49" y="125"/>
                  <a:pt x="124" y="67"/>
                </a:cubicBezTo>
                <a:cubicBezTo>
                  <a:pt x="178" y="25"/>
                  <a:pt x="246" y="0"/>
                  <a:pt x="319" y="0"/>
                </a:cubicBezTo>
                <a:cubicBezTo>
                  <a:pt x="319" y="0"/>
                  <a:pt x="319" y="0"/>
                  <a:pt x="319" y="0"/>
                </a:cubicBezTo>
                <a:cubicBezTo>
                  <a:pt x="445" y="0"/>
                  <a:pt x="553" y="73"/>
                  <a:pt x="605" y="178"/>
                </a:cubicBezTo>
                <a:cubicBezTo>
                  <a:pt x="613" y="193"/>
                  <a:pt x="619" y="208"/>
                  <a:pt x="624" y="224"/>
                </a:cubicBezTo>
                <a:cubicBezTo>
                  <a:pt x="633" y="254"/>
                  <a:pt x="638" y="286"/>
                  <a:pt x="638" y="319"/>
                </a:cubicBezTo>
                <a:close/>
              </a:path>
            </a:pathLst>
          </a:custGeom>
          <a:noFill/>
          <a:ln w="58738" cap="flat">
            <a:solidFill>
              <a:sysClr val="window" lastClr="FFFFFF">
                <a:lumMod val="85000"/>
              </a:sys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p>
        </p:txBody>
      </p:sp>
      <p:sp>
        <p:nvSpPr>
          <p:cNvPr id="65" name="Freeform 5"/>
          <p:cNvSpPr/>
          <p:nvPr>
            <p:custDataLst>
              <p:tags r:id="rId2"/>
            </p:custDataLst>
          </p:nvPr>
        </p:nvSpPr>
        <p:spPr bwMode="auto">
          <a:xfrm>
            <a:off x="3384312" y="3107640"/>
            <a:ext cx="1205489" cy="1246112"/>
          </a:xfrm>
          <a:custGeom>
            <a:avLst/>
            <a:gdLst>
              <a:gd name="T0" fmla="*/ 641 w 652"/>
              <a:gd name="T1" fmla="*/ 554 h 674"/>
              <a:gd name="T2" fmla="*/ 645 w 652"/>
              <a:gd name="T3" fmla="*/ 494 h 674"/>
              <a:gd name="T4" fmla="*/ 633 w 652"/>
              <a:gd name="T5" fmla="*/ 478 h 674"/>
              <a:gd name="T6" fmla="*/ 617 w 652"/>
              <a:gd name="T7" fmla="*/ 476 h 674"/>
              <a:gd name="T8" fmla="*/ 597 w 652"/>
              <a:gd name="T9" fmla="*/ 481 h 674"/>
              <a:gd name="T10" fmla="*/ 554 w 652"/>
              <a:gd name="T11" fmla="*/ 480 h 674"/>
              <a:gd name="T12" fmla="*/ 524 w 652"/>
              <a:gd name="T13" fmla="*/ 458 h 674"/>
              <a:gd name="T14" fmla="*/ 514 w 652"/>
              <a:gd name="T15" fmla="*/ 433 h 674"/>
              <a:gd name="T16" fmla="*/ 519 w 652"/>
              <a:gd name="T17" fmla="*/ 398 h 674"/>
              <a:gd name="T18" fmla="*/ 549 w 652"/>
              <a:gd name="T19" fmla="*/ 369 h 674"/>
              <a:gd name="T20" fmla="*/ 599 w 652"/>
              <a:gd name="T21" fmla="*/ 367 h 674"/>
              <a:gd name="T22" fmla="*/ 640 w 652"/>
              <a:gd name="T23" fmla="*/ 369 h 674"/>
              <a:gd name="T24" fmla="*/ 651 w 652"/>
              <a:gd name="T25" fmla="*/ 339 h 674"/>
              <a:gd name="T26" fmla="*/ 648 w 652"/>
              <a:gd name="T27" fmla="*/ 283 h 674"/>
              <a:gd name="T28" fmla="*/ 641 w 652"/>
              <a:gd name="T29" fmla="*/ 210 h 674"/>
              <a:gd name="T30" fmla="*/ 637 w 652"/>
              <a:gd name="T31" fmla="*/ 189 h 674"/>
              <a:gd name="T32" fmla="*/ 456 w 652"/>
              <a:gd name="T33" fmla="*/ 14 h 674"/>
              <a:gd name="T34" fmla="*/ 440 w 652"/>
              <a:gd name="T35" fmla="*/ 11 h 674"/>
              <a:gd name="T36" fmla="*/ 367 w 652"/>
              <a:gd name="T37" fmla="*/ 4 h 674"/>
              <a:gd name="T38" fmla="*/ 312 w 652"/>
              <a:gd name="T39" fmla="*/ 1 h 674"/>
              <a:gd name="T40" fmla="*/ 282 w 652"/>
              <a:gd name="T41" fmla="*/ 13 h 674"/>
              <a:gd name="T42" fmla="*/ 284 w 652"/>
              <a:gd name="T43" fmla="*/ 53 h 674"/>
              <a:gd name="T44" fmla="*/ 282 w 652"/>
              <a:gd name="T45" fmla="*/ 103 h 674"/>
              <a:gd name="T46" fmla="*/ 253 w 652"/>
              <a:gd name="T47" fmla="*/ 133 h 674"/>
              <a:gd name="T48" fmla="*/ 217 w 652"/>
              <a:gd name="T49" fmla="*/ 138 h 674"/>
              <a:gd name="T50" fmla="*/ 192 w 652"/>
              <a:gd name="T51" fmla="*/ 128 h 674"/>
              <a:gd name="T52" fmla="*/ 171 w 652"/>
              <a:gd name="T53" fmla="*/ 99 h 674"/>
              <a:gd name="T54" fmla="*/ 170 w 652"/>
              <a:gd name="T55" fmla="*/ 55 h 674"/>
              <a:gd name="T56" fmla="*/ 175 w 652"/>
              <a:gd name="T57" fmla="*/ 35 h 674"/>
              <a:gd name="T58" fmla="*/ 172 w 652"/>
              <a:gd name="T59" fmla="*/ 20 h 674"/>
              <a:gd name="T60" fmla="*/ 156 w 652"/>
              <a:gd name="T61" fmla="*/ 7 h 674"/>
              <a:gd name="T62" fmla="*/ 112 w 652"/>
              <a:gd name="T63" fmla="*/ 9 h 674"/>
              <a:gd name="T64" fmla="*/ 112 w 652"/>
              <a:gd name="T65" fmla="*/ 79 h 674"/>
              <a:gd name="T66" fmla="*/ 0 w 652"/>
              <a:gd name="T67" fmla="*/ 233 h 674"/>
              <a:gd name="T68" fmla="*/ 121 w 652"/>
              <a:gd name="T69" fmla="*/ 442 h 674"/>
              <a:gd name="T70" fmla="*/ 310 w 652"/>
              <a:gd name="T71" fmla="*/ 422 h 674"/>
              <a:gd name="T72" fmla="*/ 446 w 652"/>
              <a:gd name="T73" fmla="*/ 500 h 674"/>
              <a:gd name="T74" fmla="*/ 522 w 652"/>
              <a:gd name="T75" fmla="*/ 674 h 674"/>
              <a:gd name="T76" fmla="*/ 629 w 652"/>
              <a:gd name="T77" fmla="*/ 674 h 674"/>
              <a:gd name="T78" fmla="*/ 631 w 652"/>
              <a:gd name="T79" fmla="*/ 648 h 674"/>
              <a:gd name="T80" fmla="*/ 641 w 652"/>
              <a:gd name="T81" fmla="*/ 554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2" h="674">
                <a:moveTo>
                  <a:pt x="641" y="554"/>
                </a:moveTo>
                <a:cubicBezTo>
                  <a:pt x="644" y="536"/>
                  <a:pt x="647" y="504"/>
                  <a:pt x="645" y="494"/>
                </a:cubicBezTo>
                <a:cubicBezTo>
                  <a:pt x="643" y="484"/>
                  <a:pt x="636" y="480"/>
                  <a:pt x="633" y="478"/>
                </a:cubicBezTo>
                <a:cubicBezTo>
                  <a:pt x="629" y="476"/>
                  <a:pt x="622" y="475"/>
                  <a:pt x="617" y="476"/>
                </a:cubicBezTo>
                <a:cubicBezTo>
                  <a:pt x="613" y="476"/>
                  <a:pt x="614" y="476"/>
                  <a:pt x="597" y="481"/>
                </a:cubicBezTo>
                <a:cubicBezTo>
                  <a:pt x="580" y="486"/>
                  <a:pt x="564" y="482"/>
                  <a:pt x="554" y="480"/>
                </a:cubicBezTo>
                <a:cubicBezTo>
                  <a:pt x="543" y="478"/>
                  <a:pt x="528" y="462"/>
                  <a:pt x="524" y="458"/>
                </a:cubicBezTo>
                <a:cubicBezTo>
                  <a:pt x="521" y="454"/>
                  <a:pt x="514" y="439"/>
                  <a:pt x="514" y="433"/>
                </a:cubicBezTo>
                <a:cubicBezTo>
                  <a:pt x="514" y="428"/>
                  <a:pt x="513" y="412"/>
                  <a:pt x="519" y="398"/>
                </a:cubicBezTo>
                <a:cubicBezTo>
                  <a:pt x="526" y="384"/>
                  <a:pt x="543" y="370"/>
                  <a:pt x="549" y="369"/>
                </a:cubicBezTo>
                <a:cubicBezTo>
                  <a:pt x="556" y="367"/>
                  <a:pt x="579" y="358"/>
                  <a:pt x="599" y="367"/>
                </a:cubicBezTo>
                <a:cubicBezTo>
                  <a:pt x="619" y="375"/>
                  <a:pt x="629" y="373"/>
                  <a:pt x="640" y="369"/>
                </a:cubicBezTo>
                <a:cubicBezTo>
                  <a:pt x="650" y="365"/>
                  <a:pt x="652" y="348"/>
                  <a:pt x="651" y="339"/>
                </a:cubicBezTo>
                <a:cubicBezTo>
                  <a:pt x="650" y="329"/>
                  <a:pt x="649" y="307"/>
                  <a:pt x="648" y="283"/>
                </a:cubicBezTo>
                <a:cubicBezTo>
                  <a:pt x="646" y="259"/>
                  <a:pt x="643" y="219"/>
                  <a:pt x="641" y="210"/>
                </a:cubicBezTo>
                <a:cubicBezTo>
                  <a:pt x="640" y="204"/>
                  <a:pt x="638" y="196"/>
                  <a:pt x="637" y="189"/>
                </a:cubicBezTo>
                <a:cubicBezTo>
                  <a:pt x="540" y="186"/>
                  <a:pt x="462" y="110"/>
                  <a:pt x="456" y="14"/>
                </a:cubicBezTo>
                <a:cubicBezTo>
                  <a:pt x="450" y="13"/>
                  <a:pt x="445" y="12"/>
                  <a:pt x="440" y="11"/>
                </a:cubicBezTo>
                <a:cubicBezTo>
                  <a:pt x="432" y="10"/>
                  <a:pt x="391" y="6"/>
                  <a:pt x="367" y="4"/>
                </a:cubicBezTo>
                <a:cubicBezTo>
                  <a:pt x="344" y="3"/>
                  <a:pt x="321" y="2"/>
                  <a:pt x="312" y="1"/>
                </a:cubicBezTo>
                <a:cubicBezTo>
                  <a:pt x="302" y="0"/>
                  <a:pt x="286" y="2"/>
                  <a:pt x="282" y="13"/>
                </a:cubicBezTo>
                <a:cubicBezTo>
                  <a:pt x="278" y="23"/>
                  <a:pt x="275" y="33"/>
                  <a:pt x="284" y="53"/>
                </a:cubicBezTo>
                <a:cubicBezTo>
                  <a:pt x="292" y="73"/>
                  <a:pt x="283" y="96"/>
                  <a:pt x="282" y="103"/>
                </a:cubicBezTo>
                <a:cubicBezTo>
                  <a:pt x="280" y="109"/>
                  <a:pt x="267" y="126"/>
                  <a:pt x="253" y="133"/>
                </a:cubicBezTo>
                <a:cubicBezTo>
                  <a:pt x="239" y="140"/>
                  <a:pt x="223" y="138"/>
                  <a:pt x="217" y="138"/>
                </a:cubicBezTo>
                <a:cubicBezTo>
                  <a:pt x="212" y="138"/>
                  <a:pt x="197" y="132"/>
                  <a:pt x="192" y="128"/>
                </a:cubicBezTo>
                <a:cubicBezTo>
                  <a:pt x="188" y="124"/>
                  <a:pt x="172" y="109"/>
                  <a:pt x="171" y="99"/>
                </a:cubicBezTo>
                <a:cubicBezTo>
                  <a:pt x="169" y="88"/>
                  <a:pt x="165" y="72"/>
                  <a:pt x="170" y="55"/>
                </a:cubicBezTo>
                <a:cubicBezTo>
                  <a:pt x="174" y="38"/>
                  <a:pt x="174" y="39"/>
                  <a:pt x="175" y="35"/>
                </a:cubicBezTo>
                <a:cubicBezTo>
                  <a:pt x="175" y="31"/>
                  <a:pt x="174" y="23"/>
                  <a:pt x="172" y="20"/>
                </a:cubicBezTo>
                <a:cubicBezTo>
                  <a:pt x="171" y="17"/>
                  <a:pt x="166" y="9"/>
                  <a:pt x="156" y="7"/>
                </a:cubicBezTo>
                <a:cubicBezTo>
                  <a:pt x="149" y="6"/>
                  <a:pt x="129" y="7"/>
                  <a:pt x="112" y="9"/>
                </a:cubicBezTo>
                <a:cubicBezTo>
                  <a:pt x="112" y="79"/>
                  <a:pt x="112" y="79"/>
                  <a:pt x="112" y="79"/>
                </a:cubicBezTo>
                <a:cubicBezTo>
                  <a:pt x="0" y="233"/>
                  <a:pt x="0" y="233"/>
                  <a:pt x="0" y="233"/>
                </a:cubicBezTo>
                <a:cubicBezTo>
                  <a:pt x="121" y="442"/>
                  <a:pt x="121" y="442"/>
                  <a:pt x="121" y="442"/>
                </a:cubicBezTo>
                <a:cubicBezTo>
                  <a:pt x="310" y="422"/>
                  <a:pt x="310" y="422"/>
                  <a:pt x="310" y="422"/>
                </a:cubicBezTo>
                <a:cubicBezTo>
                  <a:pt x="446" y="500"/>
                  <a:pt x="446" y="500"/>
                  <a:pt x="446" y="500"/>
                </a:cubicBezTo>
                <a:cubicBezTo>
                  <a:pt x="522" y="674"/>
                  <a:pt x="522" y="674"/>
                  <a:pt x="522" y="674"/>
                </a:cubicBezTo>
                <a:cubicBezTo>
                  <a:pt x="629" y="674"/>
                  <a:pt x="629" y="674"/>
                  <a:pt x="629" y="674"/>
                </a:cubicBezTo>
                <a:cubicBezTo>
                  <a:pt x="631" y="648"/>
                  <a:pt x="631" y="648"/>
                  <a:pt x="631" y="648"/>
                </a:cubicBezTo>
                <a:cubicBezTo>
                  <a:pt x="635" y="602"/>
                  <a:pt x="638" y="570"/>
                  <a:pt x="641" y="554"/>
                </a:cubicBezTo>
                <a:close/>
              </a:path>
            </a:pathLst>
          </a:custGeom>
          <a:solidFill>
            <a:srgbClr val="6AB9D4"/>
          </a:solidFill>
          <a:ln w="12700" cap="flat">
            <a:solidFill>
              <a:sysClr val="window" lastClr="FFFFFF"/>
            </a:solidFill>
            <a:prstDash val="solid"/>
            <a:miter lim="800000"/>
          </a:ln>
        </p:spPr>
        <p:txBody>
          <a:bodyPr vert="horz" wrap="square" lIns="68580" tIns="34290" rIns="68580" bIns="34290" numCol="1" anchor="t" anchorCtr="0" compatLnSpc="1"/>
          <a:lstStyle/>
          <a:p>
            <a:endParaRPr lang="zh-CN" altLang="en-US" sz="1350"/>
          </a:p>
        </p:txBody>
      </p:sp>
      <p:sp>
        <p:nvSpPr>
          <p:cNvPr id="66" name="Freeform 6"/>
          <p:cNvSpPr/>
          <p:nvPr>
            <p:custDataLst>
              <p:tags r:id="rId3"/>
            </p:custDataLst>
          </p:nvPr>
        </p:nvSpPr>
        <p:spPr bwMode="auto">
          <a:xfrm>
            <a:off x="3384312" y="1864652"/>
            <a:ext cx="1446118" cy="1501585"/>
          </a:xfrm>
          <a:custGeom>
            <a:avLst/>
            <a:gdLst>
              <a:gd name="T0" fmla="*/ 156 w 782"/>
              <a:gd name="T1" fmla="*/ 679 h 812"/>
              <a:gd name="T2" fmla="*/ 172 w 782"/>
              <a:gd name="T3" fmla="*/ 692 h 812"/>
              <a:gd name="T4" fmla="*/ 175 w 782"/>
              <a:gd name="T5" fmla="*/ 707 h 812"/>
              <a:gd name="T6" fmla="*/ 170 w 782"/>
              <a:gd name="T7" fmla="*/ 727 h 812"/>
              <a:gd name="T8" fmla="*/ 171 w 782"/>
              <a:gd name="T9" fmla="*/ 771 h 812"/>
              <a:gd name="T10" fmla="*/ 192 w 782"/>
              <a:gd name="T11" fmla="*/ 800 h 812"/>
              <a:gd name="T12" fmla="*/ 217 w 782"/>
              <a:gd name="T13" fmla="*/ 810 h 812"/>
              <a:gd name="T14" fmla="*/ 253 w 782"/>
              <a:gd name="T15" fmla="*/ 805 h 812"/>
              <a:gd name="T16" fmla="*/ 282 w 782"/>
              <a:gd name="T17" fmla="*/ 775 h 812"/>
              <a:gd name="T18" fmla="*/ 284 w 782"/>
              <a:gd name="T19" fmla="*/ 725 h 812"/>
              <a:gd name="T20" fmla="*/ 282 w 782"/>
              <a:gd name="T21" fmla="*/ 685 h 812"/>
              <a:gd name="T22" fmla="*/ 312 w 782"/>
              <a:gd name="T23" fmla="*/ 673 h 812"/>
              <a:gd name="T24" fmla="*/ 367 w 782"/>
              <a:gd name="T25" fmla="*/ 676 h 812"/>
              <a:gd name="T26" fmla="*/ 440 w 782"/>
              <a:gd name="T27" fmla="*/ 683 h 812"/>
              <a:gd name="T28" fmla="*/ 456 w 782"/>
              <a:gd name="T29" fmla="*/ 686 h 812"/>
              <a:gd name="T30" fmla="*/ 455 w 782"/>
              <a:gd name="T31" fmla="*/ 673 h 812"/>
              <a:gd name="T32" fmla="*/ 644 w 782"/>
              <a:gd name="T33" fmla="*/ 485 h 812"/>
              <a:gd name="T34" fmla="*/ 665 w 782"/>
              <a:gd name="T35" fmla="*/ 486 h 812"/>
              <a:gd name="T36" fmla="*/ 664 w 782"/>
              <a:gd name="T37" fmla="*/ 469 h 812"/>
              <a:gd name="T38" fmla="*/ 654 w 782"/>
              <a:gd name="T39" fmla="*/ 375 h 812"/>
              <a:gd name="T40" fmla="*/ 650 w 782"/>
              <a:gd name="T41" fmla="*/ 315 h 812"/>
              <a:gd name="T42" fmla="*/ 662 w 782"/>
              <a:gd name="T43" fmla="*/ 299 h 812"/>
              <a:gd name="T44" fmla="*/ 678 w 782"/>
              <a:gd name="T45" fmla="*/ 297 h 812"/>
              <a:gd name="T46" fmla="*/ 698 w 782"/>
              <a:gd name="T47" fmla="*/ 302 h 812"/>
              <a:gd name="T48" fmla="*/ 741 w 782"/>
              <a:gd name="T49" fmla="*/ 301 h 812"/>
              <a:gd name="T50" fmla="*/ 770 w 782"/>
              <a:gd name="T51" fmla="*/ 279 h 812"/>
              <a:gd name="T52" fmla="*/ 781 w 782"/>
              <a:gd name="T53" fmla="*/ 254 h 812"/>
              <a:gd name="T54" fmla="*/ 776 w 782"/>
              <a:gd name="T55" fmla="*/ 219 h 812"/>
              <a:gd name="T56" fmla="*/ 745 w 782"/>
              <a:gd name="T57" fmla="*/ 190 h 812"/>
              <a:gd name="T58" fmla="*/ 695 w 782"/>
              <a:gd name="T59" fmla="*/ 188 h 812"/>
              <a:gd name="T60" fmla="*/ 655 w 782"/>
              <a:gd name="T61" fmla="*/ 190 h 812"/>
              <a:gd name="T62" fmla="*/ 644 w 782"/>
              <a:gd name="T63" fmla="*/ 160 h 812"/>
              <a:gd name="T64" fmla="*/ 647 w 782"/>
              <a:gd name="T65" fmla="*/ 104 h 812"/>
              <a:gd name="T66" fmla="*/ 654 w 782"/>
              <a:gd name="T67" fmla="*/ 31 h 812"/>
              <a:gd name="T68" fmla="*/ 659 w 782"/>
              <a:gd name="T69" fmla="*/ 4 h 812"/>
              <a:gd name="T70" fmla="*/ 660 w 782"/>
              <a:gd name="T71" fmla="*/ 0 h 812"/>
              <a:gd name="T72" fmla="*/ 521 w 782"/>
              <a:gd name="T73" fmla="*/ 0 h 812"/>
              <a:gd name="T74" fmla="*/ 445 w 782"/>
              <a:gd name="T75" fmla="*/ 174 h 812"/>
              <a:gd name="T76" fmla="*/ 310 w 782"/>
              <a:gd name="T77" fmla="*/ 252 h 812"/>
              <a:gd name="T78" fmla="*/ 121 w 782"/>
              <a:gd name="T79" fmla="*/ 232 h 812"/>
              <a:gd name="T80" fmla="*/ 0 w 782"/>
              <a:gd name="T81" fmla="*/ 442 h 812"/>
              <a:gd name="T82" fmla="*/ 112 w 782"/>
              <a:gd name="T83" fmla="*/ 595 h 812"/>
              <a:gd name="T84" fmla="*/ 112 w 782"/>
              <a:gd name="T85" fmla="*/ 681 h 812"/>
              <a:gd name="T86" fmla="*/ 156 w 782"/>
              <a:gd name="T87" fmla="*/ 67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82" h="812">
                <a:moveTo>
                  <a:pt x="156" y="679"/>
                </a:moveTo>
                <a:cubicBezTo>
                  <a:pt x="166" y="681"/>
                  <a:pt x="171" y="689"/>
                  <a:pt x="172" y="692"/>
                </a:cubicBezTo>
                <a:cubicBezTo>
                  <a:pt x="174" y="695"/>
                  <a:pt x="175" y="703"/>
                  <a:pt x="175" y="707"/>
                </a:cubicBezTo>
                <a:cubicBezTo>
                  <a:pt x="174" y="711"/>
                  <a:pt x="174" y="710"/>
                  <a:pt x="170" y="727"/>
                </a:cubicBezTo>
                <a:cubicBezTo>
                  <a:pt x="165" y="744"/>
                  <a:pt x="169" y="760"/>
                  <a:pt x="171" y="771"/>
                </a:cubicBezTo>
                <a:cubicBezTo>
                  <a:pt x="172" y="781"/>
                  <a:pt x="188" y="796"/>
                  <a:pt x="192" y="800"/>
                </a:cubicBezTo>
                <a:cubicBezTo>
                  <a:pt x="197" y="804"/>
                  <a:pt x="212" y="810"/>
                  <a:pt x="217" y="810"/>
                </a:cubicBezTo>
                <a:cubicBezTo>
                  <a:pt x="223" y="810"/>
                  <a:pt x="239" y="812"/>
                  <a:pt x="253" y="805"/>
                </a:cubicBezTo>
                <a:cubicBezTo>
                  <a:pt x="267" y="798"/>
                  <a:pt x="280" y="781"/>
                  <a:pt x="282" y="775"/>
                </a:cubicBezTo>
                <a:cubicBezTo>
                  <a:pt x="283" y="768"/>
                  <a:pt x="292" y="745"/>
                  <a:pt x="284" y="725"/>
                </a:cubicBezTo>
                <a:cubicBezTo>
                  <a:pt x="275" y="705"/>
                  <a:pt x="278" y="695"/>
                  <a:pt x="282" y="685"/>
                </a:cubicBezTo>
                <a:cubicBezTo>
                  <a:pt x="286" y="674"/>
                  <a:pt x="302" y="672"/>
                  <a:pt x="312" y="673"/>
                </a:cubicBezTo>
                <a:cubicBezTo>
                  <a:pt x="321" y="674"/>
                  <a:pt x="344" y="675"/>
                  <a:pt x="367" y="676"/>
                </a:cubicBezTo>
                <a:cubicBezTo>
                  <a:pt x="391" y="678"/>
                  <a:pt x="432" y="682"/>
                  <a:pt x="440" y="683"/>
                </a:cubicBezTo>
                <a:cubicBezTo>
                  <a:pt x="445" y="684"/>
                  <a:pt x="450" y="685"/>
                  <a:pt x="456" y="686"/>
                </a:cubicBezTo>
                <a:cubicBezTo>
                  <a:pt x="455" y="682"/>
                  <a:pt x="455" y="678"/>
                  <a:pt x="455" y="673"/>
                </a:cubicBezTo>
                <a:cubicBezTo>
                  <a:pt x="455" y="569"/>
                  <a:pt x="540" y="485"/>
                  <a:pt x="644" y="485"/>
                </a:cubicBezTo>
                <a:cubicBezTo>
                  <a:pt x="651" y="485"/>
                  <a:pt x="658" y="485"/>
                  <a:pt x="665" y="486"/>
                </a:cubicBezTo>
                <a:cubicBezTo>
                  <a:pt x="664" y="469"/>
                  <a:pt x="664" y="469"/>
                  <a:pt x="664" y="469"/>
                </a:cubicBezTo>
                <a:cubicBezTo>
                  <a:pt x="660" y="423"/>
                  <a:pt x="657" y="392"/>
                  <a:pt x="654" y="375"/>
                </a:cubicBezTo>
                <a:cubicBezTo>
                  <a:pt x="651" y="358"/>
                  <a:pt x="648" y="325"/>
                  <a:pt x="650" y="315"/>
                </a:cubicBezTo>
                <a:cubicBezTo>
                  <a:pt x="651" y="305"/>
                  <a:pt x="659" y="301"/>
                  <a:pt x="662" y="299"/>
                </a:cubicBezTo>
                <a:cubicBezTo>
                  <a:pt x="665" y="297"/>
                  <a:pt x="673" y="297"/>
                  <a:pt x="678" y="297"/>
                </a:cubicBezTo>
                <a:cubicBezTo>
                  <a:pt x="682" y="297"/>
                  <a:pt x="681" y="297"/>
                  <a:pt x="698" y="302"/>
                </a:cubicBezTo>
                <a:cubicBezTo>
                  <a:pt x="715" y="307"/>
                  <a:pt x="731" y="303"/>
                  <a:pt x="741" y="301"/>
                </a:cubicBezTo>
                <a:cubicBezTo>
                  <a:pt x="751" y="299"/>
                  <a:pt x="767" y="284"/>
                  <a:pt x="770" y="279"/>
                </a:cubicBezTo>
                <a:cubicBezTo>
                  <a:pt x="774" y="275"/>
                  <a:pt x="780" y="260"/>
                  <a:pt x="781" y="254"/>
                </a:cubicBezTo>
                <a:cubicBezTo>
                  <a:pt x="781" y="249"/>
                  <a:pt x="782" y="233"/>
                  <a:pt x="776" y="219"/>
                </a:cubicBezTo>
                <a:cubicBezTo>
                  <a:pt x="769" y="205"/>
                  <a:pt x="752" y="191"/>
                  <a:pt x="745" y="190"/>
                </a:cubicBezTo>
                <a:cubicBezTo>
                  <a:pt x="739" y="188"/>
                  <a:pt x="715" y="179"/>
                  <a:pt x="695" y="188"/>
                </a:cubicBezTo>
                <a:cubicBezTo>
                  <a:pt x="675" y="196"/>
                  <a:pt x="666" y="194"/>
                  <a:pt x="655" y="190"/>
                </a:cubicBezTo>
                <a:cubicBezTo>
                  <a:pt x="645" y="186"/>
                  <a:pt x="643" y="169"/>
                  <a:pt x="644" y="160"/>
                </a:cubicBezTo>
                <a:cubicBezTo>
                  <a:pt x="645" y="151"/>
                  <a:pt x="646" y="128"/>
                  <a:pt x="647" y="104"/>
                </a:cubicBezTo>
                <a:cubicBezTo>
                  <a:pt x="648" y="81"/>
                  <a:pt x="652" y="40"/>
                  <a:pt x="654" y="31"/>
                </a:cubicBezTo>
                <a:cubicBezTo>
                  <a:pt x="655" y="23"/>
                  <a:pt x="659" y="9"/>
                  <a:pt x="659" y="4"/>
                </a:cubicBezTo>
                <a:cubicBezTo>
                  <a:pt x="659" y="4"/>
                  <a:pt x="659" y="3"/>
                  <a:pt x="660" y="0"/>
                </a:cubicBezTo>
                <a:cubicBezTo>
                  <a:pt x="521" y="0"/>
                  <a:pt x="521" y="0"/>
                  <a:pt x="521" y="0"/>
                </a:cubicBezTo>
                <a:cubicBezTo>
                  <a:pt x="445" y="174"/>
                  <a:pt x="445" y="174"/>
                  <a:pt x="445" y="174"/>
                </a:cubicBezTo>
                <a:cubicBezTo>
                  <a:pt x="310" y="252"/>
                  <a:pt x="310" y="252"/>
                  <a:pt x="310" y="252"/>
                </a:cubicBezTo>
                <a:cubicBezTo>
                  <a:pt x="121" y="232"/>
                  <a:pt x="121" y="232"/>
                  <a:pt x="121" y="232"/>
                </a:cubicBezTo>
                <a:cubicBezTo>
                  <a:pt x="0" y="442"/>
                  <a:pt x="0" y="442"/>
                  <a:pt x="0" y="442"/>
                </a:cubicBezTo>
                <a:cubicBezTo>
                  <a:pt x="112" y="595"/>
                  <a:pt x="112" y="595"/>
                  <a:pt x="112" y="595"/>
                </a:cubicBezTo>
                <a:cubicBezTo>
                  <a:pt x="112" y="681"/>
                  <a:pt x="112" y="681"/>
                  <a:pt x="112" y="681"/>
                </a:cubicBezTo>
                <a:cubicBezTo>
                  <a:pt x="129" y="679"/>
                  <a:pt x="149" y="678"/>
                  <a:pt x="156" y="679"/>
                </a:cubicBezTo>
                <a:close/>
              </a:path>
            </a:pathLst>
          </a:custGeom>
          <a:solidFill>
            <a:srgbClr val="FFDA62"/>
          </a:solidFill>
          <a:ln w="12700" cap="flat">
            <a:solidFill>
              <a:sysClr val="window" lastClr="FFFFFF"/>
            </a:solidFill>
            <a:prstDash val="solid"/>
            <a:miter lim="800000"/>
          </a:ln>
        </p:spPr>
        <p:txBody>
          <a:bodyPr vert="horz" wrap="square" lIns="68580" tIns="34290" rIns="68580" bIns="34290" numCol="1" anchor="t" anchorCtr="0" compatLnSpc="1"/>
          <a:lstStyle/>
          <a:p>
            <a:endParaRPr lang="zh-CN" altLang="en-US" sz="1350"/>
          </a:p>
        </p:txBody>
      </p:sp>
      <p:sp>
        <p:nvSpPr>
          <p:cNvPr id="67" name="Freeform 7"/>
          <p:cNvSpPr/>
          <p:nvPr>
            <p:custDataLst>
              <p:tags r:id="rId4"/>
            </p:custDataLst>
          </p:nvPr>
        </p:nvSpPr>
        <p:spPr bwMode="auto">
          <a:xfrm>
            <a:off x="4332765" y="3107640"/>
            <a:ext cx="1432055" cy="1246112"/>
          </a:xfrm>
          <a:custGeom>
            <a:avLst/>
            <a:gdLst>
              <a:gd name="T0" fmla="*/ 662 w 774"/>
              <a:gd name="T1" fmla="*/ 3 h 674"/>
              <a:gd name="T2" fmla="*/ 641 w 774"/>
              <a:gd name="T3" fmla="*/ 1 h 674"/>
              <a:gd name="T4" fmla="*/ 611 w 774"/>
              <a:gd name="T5" fmla="*/ 13 h 674"/>
              <a:gd name="T6" fmla="*/ 613 w 774"/>
              <a:gd name="T7" fmla="*/ 53 h 674"/>
              <a:gd name="T8" fmla="*/ 611 w 774"/>
              <a:gd name="T9" fmla="*/ 103 h 674"/>
              <a:gd name="T10" fmla="*/ 582 w 774"/>
              <a:gd name="T11" fmla="*/ 133 h 674"/>
              <a:gd name="T12" fmla="*/ 547 w 774"/>
              <a:gd name="T13" fmla="*/ 138 h 674"/>
              <a:gd name="T14" fmla="*/ 522 w 774"/>
              <a:gd name="T15" fmla="*/ 128 h 674"/>
              <a:gd name="T16" fmla="*/ 500 w 774"/>
              <a:gd name="T17" fmla="*/ 99 h 674"/>
              <a:gd name="T18" fmla="*/ 499 w 774"/>
              <a:gd name="T19" fmla="*/ 55 h 674"/>
              <a:gd name="T20" fmla="*/ 504 w 774"/>
              <a:gd name="T21" fmla="*/ 35 h 674"/>
              <a:gd name="T22" fmla="*/ 502 w 774"/>
              <a:gd name="T23" fmla="*/ 20 h 674"/>
              <a:gd name="T24" fmla="*/ 485 w 774"/>
              <a:gd name="T25" fmla="*/ 7 h 674"/>
              <a:gd name="T26" fmla="*/ 426 w 774"/>
              <a:gd name="T27" fmla="*/ 12 h 674"/>
              <a:gd name="T28" fmla="*/ 332 w 774"/>
              <a:gd name="T29" fmla="*/ 22 h 674"/>
              <a:gd name="T30" fmla="*/ 318 w 774"/>
              <a:gd name="T31" fmla="*/ 23 h 674"/>
              <a:gd name="T32" fmla="*/ 131 w 774"/>
              <a:gd name="T33" fmla="*/ 189 h 674"/>
              <a:gd name="T34" fmla="*/ 124 w 774"/>
              <a:gd name="T35" fmla="*/ 189 h 674"/>
              <a:gd name="T36" fmla="*/ 128 w 774"/>
              <a:gd name="T37" fmla="*/ 210 h 674"/>
              <a:gd name="T38" fmla="*/ 135 w 774"/>
              <a:gd name="T39" fmla="*/ 283 h 674"/>
              <a:gd name="T40" fmla="*/ 138 w 774"/>
              <a:gd name="T41" fmla="*/ 339 h 674"/>
              <a:gd name="T42" fmla="*/ 127 w 774"/>
              <a:gd name="T43" fmla="*/ 369 h 674"/>
              <a:gd name="T44" fmla="*/ 86 w 774"/>
              <a:gd name="T45" fmla="*/ 367 h 674"/>
              <a:gd name="T46" fmla="*/ 36 w 774"/>
              <a:gd name="T47" fmla="*/ 369 h 674"/>
              <a:gd name="T48" fmla="*/ 6 w 774"/>
              <a:gd name="T49" fmla="*/ 398 h 674"/>
              <a:gd name="T50" fmla="*/ 1 w 774"/>
              <a:gd name="T51" fmla="*/ 433 h 674"/>
              <a:gd name="T52" fmla="*/ 11 w 774"/>
              <a:gd name="T53" fmla="*/ 458 h 674"/>
              <a:gd name="T54" fmla="*/ 41 w 774"/>
              <a:gd name="T55" fmla="*/ 480 h 674"/>
              <a:gd name="T56" fmla="*/ 84 w 774"/>
              <a:gd name="T57" fmla="*/ 481 h 674"/>
              <a:gd name="T58" fmla="*/ 104 w 774"/>
              <a:gd name="T59" fmla="*/ 476 h 674"/>
              <a:gd name="T60" fmla="*/ 120 w 774"/>
              <a:gd name="T61" fmla="*/ 478 h 674"/>
              <a:gd name="T62" fmla="*/ 132 w 774"/>
              <a:gd name="T63" fmla="*/ 494 h 674"/>
              <a:gd name="T64" fmla="*/ 128 w 774"/>
              <a:gd name="T65" fmla="*/ 554 h 674"/>
              <a:gd name="T66" fmla="*/ 118 w 774"/>
              <a:gd name="T67" fmla="*/ 648 h 674"/>
              <a:gd name="T68" fmla="*/ 116 w 774"/>
              <a:gd name="T69" fmla="*/ 674 h 674"/>
              <a:gd name="T70" fmla="*/ 252 w 774"/>
              <a:gd name="T71" fmla="*/ 674 h 674"/>
              <a:gd name="T72" fmla="*/ 329 w 774"/>
              <a:gd name="T73" fmla="*/ 500 h 674"/>
              <a:gd name="T74" fmla="*/ 464 w 774"/>
              <a:gd name="T75" fmla="*/ 422 h 674"/>
              <a:gd name="T76" fmla="*/ 653 w 774"/>
              <a:gd name="T77" fmla="*/ 442 h 674"/>
              <a:gd name="T78" fmla="*/ 774 w 774"/>
              <a:gd name="T79" fmla="*/ 232 h 674"/>
              <a:gd name="T80" fmla="*/ 662 w 774"/>
              <a:gd name="T81" fmla="*/ 79 h 674"/>
              <a:gd name="T82" fmla="*/ 662 w 774"/>
              <a:gd name="T83" fmla="*/ 3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74" h="674">
                <a:moveTo>
                  <a:pt x="662" y="3"/>
                </a:moveTo>
                <a:cubicBezTo>
                  <a:pt x="653" y="2"/>
                  <a:pt x="645" y="2"/>
                  <a:pt x="641" y="1"/>
                </a:cubicBezTo>
                <a:cubicBezTo>
                  <a:pt x="632" y="0"/>
                  <a:pt x="615" y="2"/>
                  <a:pt x="611" y="13"/>
                </a:cubicBezTo>
                <a:cubicBezTo>
                  <a:pt x="607" y="23"/>
                  <a:pt x="604" y="33"/>
                  <a:pt x="613" y="53"/>
                </a:cubicBezTo>
                <a:cubicBezTo>
                  <a:pt x="621" y="73"/>
                  <a:pt x="612" y="96"/>
                  <a:pt x="611" y="103"/>
                </a:cubicBezTo>
                <a:cubicBezTo>
                  <a:pt x="610" y="109"/>
                  <a:pt x="596" y="126"/>
                  <a:pt x="582" y="133"/>
                </a:cubicBezTo>
                <a:cubicBezTo>
                  <a:pt x="568" y="140"/>
                  <a:pt x="552" y="138"/>
                  <a:pt x="547" y="138"/>
                </a:cubicBezTo>
                <a:cubicBezTo>
                  <a:pt x="541" y="138"/>
                  <a:pt x="526" y="132"/>
                  <a:pt x="522" y="128"/>
                </a:cubicBezTo>
                <a:cubicBezTo>
                  <a:pt x="517" y="124"/>
                  <a:pt x="502" y="109"/>
                  <a:pt x="500" y="99"/>
                </a:cubicBezTo>
                <a:cubicBezTo>
                  <a:pt x="498" y="88"/>
                  <a:pt x="494" y="72"/>
                  <a:pt x="499" y="55"/>
                </a:cubicBezTo>
                <a:cubicBezTo>
                  <a:pt x="504" y="38"/>
                  <a:pt x="504" y="39"/>
                  <a:pt x="504" y="35"/>
                </a:cubicBezTo>
                <a:cubicBezTo>
                  <a:pt x="504" y="31"/>
                  <a:pt x="504" y="23"/>
                  <a:pt x="502" y="20"/>
                </a:cubicBezTo>
                <a:cubicBezTo>
                  <a:pt x="500" y="17"/>
                  <a:pt x="495" y="9"/>
                  <a:pt x="485" y="7"/>
                </a:cubicBezTo>
                <a:cubicBezTo>
                  <a:pt x="476" y="5"/>
                  <a:pt x="443" y="8"/>
                  <a:pt x="426" y="12"/>
                </a:cubicBezTo>
                <a:cubicBezTo>
                  <a:pt x="409" y="15"/>
                  <a:pt x="377" y="17"/>
                  <a:pt x="332" y="22"/>
                </a:cubicBezTo>
                <a:cubicBezTo>
                  <a:pt x="318" y="23"/>
                  <a:pt x="318" y="23"/>
                  <a:pt x="318" y="23"/>
                </a:cubicBezTo>
                <a:cubicBezTo>
                  <a:pt x="307" y="117"/>
                  <a:pt x="227" y="189"/>
                  <a:pt x="131" y="189"/>
                </a:cubicBezTo>
                <a:cubicBezTo>
                  <a:pt x="128" y="189"/>
                  <a:pt x="126" y="189"/>
                  <a:pt x="124" y="189"/>
                </a:cubicBezTo>
                <a:cubicBezTo>
                  <a:pt x="125" y="196"/>
                  <a:pt x="127" y="204"/>
                  <a:pt x="128" y="210"/>
                </a:cubicBezTo>
                <a:cubicBezTo>
                  <a:pt x="130" y="219"/>
                  <a:pt x="133" y="259"/>
                  <a:pt x="135" y="283"/>
                </a:cubicBezTo>
                <a:cubicBezTo>
                  <a:pt x="136" y="307"/>
                  <a:pt x="137" y="329"/>
                  <a:pt x="138" y="339"/>
                </a:cubicBezTo>
                <a:cubicBezTo>
                  <a:pt x="139" y="348"/>
                  <a:pt x="137" y="365"/>
                  <a:pt x="127" y="369"/>
                </a:cubicBezTo>
                <a:cubicBezTo>
                  <a:pt x="116" y="373"/>
                  <a:pt x="106" y="375"/>
                  <a:pt x="86" y="367"/>
                </a:cubicBezTo>
                <a:cubicBezTo>
                  <a:pt x="66" y="358"/>
                  <a:pt x="43" y="367"/>
                  <a:pt x="36" y="369"/>
                </a:cubicBezTo>
                <a:cubicBezTo>
                  <a:pt x="30" y="370"/>
                  <a:pt x="13" y="384"/>
                  <a:pt x="6" y="398"/>
                </a:cubicBezTo>
                <a:cubicBezTo>
                  <a:pt x="0" y="412"/>
                  <a:pt x="1" y="428"/>
                  <a:pt x="1" y="433"/>
                </a:cubicBezTo>
                <a:cubicBezTo>
                  <a:pt x="1" y="439"/>
                  <a:pt x="8" y="454"/>
                  <a:pt x="11" y="458"/>
                </a:cubicBezTo>
                <a:cubicBezTo>
                  <a:pt x="15" y="462"/>
                  <a:pt x="30" y="478"/>
                  <a:pt x="41" y="480"/>
                </a:cubicBezTo>
                <a:cubicBezTo>
                  <a:pt x="51" y="482"/>
                  <a:pt x="67" y="486"/>
                  <a:pt x="84" y="481"/>
                </a:cubicBezTo>
                <a:cubicBezTo>
                  <a:pt x="101" y="476"/>
                  <a:pt x="100" y="476"/>
                  <a:pt x="104" y="476"/>
                </a:cubicBezTo>
                <a:cubicBezTo>
                  <a:pt x="109" y="475"/>
                  <a:pt x="116" y="476"/>
                  <a:pt x="120" y="478"/>
                </a:cubicBezTo>
                <a:cubicBezTo>
                  <a:pt x="123" y="480"/>
                  <a:pt x="130" y="484"/>
                  <a:pt x="132" y="494"/>
                </a:cubicBezTo>
                <a:cubicBezTo>
                  <a:pt x="134" y="504"/>
                  <a:pt x="131" y="536"/>
                  <a:pt x="128" y="554"/>
                </a:cubicBezTo>
                <a:cubicBezTo>
                  <a:pt x="125" y="570"/>
                  <a:pt x="122" y="602"/>
                  <a:pt x="118" y="648"/>
                </a:cubicBezTo>
                <a:cubicBezTo>
                  <a:pt x="116" y="674"/>
                  <a:pt x="116" y="674"/>
                  <a:pt x="116" y="674"/>
                </a:cubicBezTo>
                <a:cubicBezTo>
                  <a:pt x="252" y="674"/>
                  <a:pt x="252" y="674"/>
                  <a:pt x="252" y="674"/>
                </a:cubicBezTo>
                <a:cubicBezTo>
                  <a:pt x="329" y="500"/>
                  <a:pt x="329" y="500"/>
                  <a:pt x="329" y="500"/>
                </a:cubicBezTo>
                <a:cubicBezTo>
                  <a:pt x="464" y="422"/>
                  <a:pt x="464" y="422"/>
                  <a:pt x="464" y="422"/>
                </a:cubicBezTo>
                <a:cubicBezTo>
                  <a:pt x="653" y="442"/>
                  <a:pt x="653" y="442"/>
                  <a:pt x="653" y="442"/>
                </a:cubicBezTo>
                <a:cubicBezTo>
                  <a:pt x="774" y="232"/>
                  <a:pt x="774" y="232"/>
                  <a:pt x="774" y="232"/>
                </a:cubicBezTo>
                <a:cubicBezTo>
                  <a:pt x="662" y="79"/>
                  <a:pt x="662" y="79"/>
                  <a:pt x="662" y="79"/>
                </a:cubicBezTo>
                <a:lnTo>
                  <a:pt x="662" y="3"/>
                </a:lnTo>
                <a:close/>
              </a:path>
            </a:pathLst>
          </a:custGeom>
          <a:solidFill>
            <a:srgbClr val="A6D25F"/>
          </a:solidFill>
          <a:ln w="12700" cap="flat">
            <a:solidFill>
              <a:sysClr val="window" lastClr="FFFFFF"/>
            </a:solidFill>
            <a:prstDash val="solid"/>
            <a:miter lim="800000"/>
          </a:ln>
        </p:spPr>
        <p:txBody>
          <a:bodyPr vert="horz" wrap="square" lIns="68580" tIns="34290" rIns="68580" bIns="34290" numCol="1" anchor="t" anchorCtr="0" compatLnSpc="1"/>
          <a:lstStyle/>
          <a:p>
            <a:endParaRPr lang="zh-CN" altLang="en-US" sz="1350"/>
          </a:p>
        </p:txBody>
      </p:sp>
      <p:sp>
        <p:nvSpPr>
          <p:cNvPr id="68" name="Freeform 8"/>
          <p:cNvSpPr/>
          <p:nvPr>
            <p:custDataLst>
              <p:tags r:id="rId5"/>
            </p:custDataLst>
          </p:nvPr>
        </p:nvSpPr>
        <p:spPr bwMode="auto">
          <a:xfrm>
            <a:off x="4573394" y="1864652"/>
            <a:ext cx="1191426" cy="1501585"/>
          </a:xfrm>
          <a:custGeom>
            <a:avLst/>
            <a:gdLst>
              <a:gd name="T0" fmla="*/ 11 w 644"/>
              <a:gd name="T1" fmla="*/ 31 h 812"/>
              <a:gd name="T2" fmla="*/ 4 w 644"/>
              <a:gd name="T3" fmla="*/ 104 h 812"/>
              <a:gd name="T4" fmla="*/ 1 w 644"/>
              <a:gd name="T5" fmla="*/ 160 h 812"/>
              <a:gd name="T6" fmla="*/ 12 w 644"/>
              <a:gd name="T7" fmla="*/ 190 h 812"/>
              <a:gd name="T8" fmla="*/ 52 w 644"/>
              <a:gd name="T9" fmla="*/ 188 h 812"/>
              <a:gd name="T10" fmla="*/ 102 w 644"/>
              <a:gd name="T11" fmla="*/ 190 h 812"/>
              <a:gd name="T12" fmla="*/ 133 w 644"/>
              <a:gd name="T13" fmla="*/ 219 h 812"/>
              <a:gd name="T14" fmla="*/ 138 w 644"/>
              <a:gd name="T15" fmla="*/ 254 h 812"/>
              <a:gd name="T16" fmla="*/ 127 w 644"/>
              <a:gd name="T17" fmla="*/ 279 h 812"/>
              <a:gd name="T18" fmla="*/ 98 w 644"/>
              <a:gd name="T19" fmla="*/ 301 h 812"/>
              <a:gd name="T20" fmla="*/ 55 w 644"/>
              <a:gd name="T21" fmla="*/ 302 h 812"/>
              <a:gd name="T22" fmla="*/ 35 w 644"/>
              <a:gd name="T23" fmla="*/ 297 h 812"/>
              <a:gd name="T24" fmla="*/ 19 w 644"/>
              <a:gd name="T25" fmla="*/ 299 h 812"/>
              <a:gd name="T26" fmla="*/ 7 w 644"/>
              <a:gd name="T27" fmla="*/ 315 h 812"/>
              <a:gd name="T28" fmla="*/ 11 w 644"/>
              <a:gd name="T29" fmla="*/ 375 h 812"/>
              <a:gd name="T30" fmla="*/ 21 w 644"/>
              <a:gd name="T31" fmla="*/ 469 h 812"/>
              <a:gd name="T32" fmla="*/ 22 w 644"/>
              <a:gd name="T33" fmla="*/ 486 h 812"/>
              <a:gd name="T34" fmla="*/ 189 w 644"/>
              <a:gd name="T35" fmla="*/ 673 h 812"/>
              <a:gd name="T36" fmla="*/ 188 w 644"/>
              <a:gd name="T37" fmla="*/ 695 h 812"/>
              <a:gd name="T38" fmla="*/ 202 w 644"/>
              <a:gd name="T39" fmla="*/ 694 h 812"/>
              <a:gd name="T40" fmla="*/ 296 w 644"/>
              <a:gd name="T41" fmla="*/ 684 h 812"/>
              <a:gd name="T42" fmla="*/ 355 w 644"/>
              <a:gd name="T43" fmla="*/ 679 h 812"/>
              <a:gd name="T44" fmla="*/ 372 w 644"/>
              <a:gd name="T45" fmla="*/ 692 h 812"/>
              <a:gd name="T46" fmla="*/ 374 w 644"/>
              <a:gd name="T47" fmla="*/ 707 h 812"/>
              <a:gd name="T48" fmla="*/ 369 w 644"/>
              <a:gd name="T49" fmla="*/ 727 h 812"/>
              <a:gd name="T50" fmla="*/ 370 w 644"/>
              <a:gd name="T51" fmla="*/ 771 h 812"/>
              <a:gd name="T52" fmla="*/ 392 w 644"/>
              <a:gd name="T53" fmla="*/ 800 h 812"/>
              <a:gd name="T54" fmla="*/ 417 w 644"/>
              <a:gd name="T55" fmla="*/ 810 h 812"/>
              <a:gd name="T56" fmla="*/ 452 w 644"/>
              <a:gd name="T57" fmla="*/ 805 h 812"/>
              <a:gd name="T58" fmla="*/ 481 w 644"/>
              <a:gd name="T59" fmla="*/ 775 h 812"/>
              <a:gd name="T60" fmla="*/ 483 w 644"/>
              <a:gd name="T61" fmla="*/ 725 h 812"/>
              <a:gd name="T62" fmla="*/ 481 w 644"/>
              <a:gd name="T63" fmla="*/ 685 h 812"/>
              <a:gd name="T64" fmla="*/ 511 w 644"/>
              <a:gd name="T65" fmla="*/ 673 h 812"/>
              <a:gd name="T66" fmla="*/ 532 w 644"/>
              <a:gd name="T67" fmla="*/ 675 h 812"/>
              <a:gd name="T68" fmla="*/ 532 w 644"/>
              <a:gd name="T69" fmla="*/ 594 h 812"/>
              <a:gd name="T70" fmla="*/ 644 w 644"/>
              <a:gd name="T71" fmla="*/ 441 h 812"/>
              <a:gd name="T72" fmla="*/ 522 w 644"/>
              <a:gd name="T73" fmla="*/ 231 h 812"/>
              <a:gd name="T74" fmla="*/ 334 w 644"/>
              <a:gd name="T75" fmla="*/ 252 h 812"/>
              <a:gd name="T76" fmla="*/ 198 w 644"/>
              <a:gd name="T77" fmla="*/ 174 h 812"/>
              <a:gd name="T78" fmla="*/ 121 w 644"/>
              <a:gd name="T79" fmla="*/ 0 h 812"/>
              <a:gd name="T80" fmla="*/ 17 w 644"/>
              <a:gd name="T81" fmla="*/ 0 h 812"/>
              <a:gd name="T82" fmla="*/ 16 w 644"/>
              <a:gd name="T83" fmla="*/ 4 h 812"/>
              <a:gd name="T84" fmla="*/ 11 w 644"/>
              <a:gd name="T85" fmla="*/ 31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4" h="812">
                <a:moveTo>
                  <a:pt x="11" y="31"/>
                </a:moveTo>
                <a:cubicBezTo>
                  <a:pt x="9" y="40"/>
                  <a:pt x="5" y="81"/>
                  <a:pt x="4" y="104"/>
                </a:cubicBezTo>
                <a:cubicBezTo>
                  <a:pt x="3" y="128"/>
                  <a:pt x="2" y="151"/>
                  <a:pt x="1" y="160"/>
                </a:cubicBezTo>
                <a:cubicBezTo>
                  <a:pt x="0" y="169"/>
                  <a:pt x="2" y="186"/>
                  <a:pt x="12" y="190"/>
                </a:cubicBezTo>
                <a:cubicBezTo>
                  <a:pt x="23" y="194"/>
                  <a:pt x="32" y="196"/>
                  <a:pt x="52" y="188"/>
                </a:cubicBezTo>
                <a:cubicBezTo>
                  <a:pt x="72" y="179"/>
                  <a:pt x="96" y="188"/>
                  <a:pt x="102" y="190"/>
                </a:cubicBezTo>
                <a:cubicBezTo>
                  <a:pt x="109" y="191"/>
                  <a:pt x="126" y="205"/>
                  <a:pt x="133" y="219"/>
                </a:cubicBezTo>
                <a:cubicBezTo>
                  <a:pt x="139" y="233"/>
                  <a:pt x="138" y="249"/>
                  <a:pt x="138" y="254"/>
                </a:cubicBezTo>
                <a:cubicBezTo>
                  <a:pt x="137" y="260"/>
                  <a:pt x="131" y="275"/>
                  <a:pt x="127" y="279"/>
                </a:cubicBezTo>
                <a:cubicBezTo>
                  <a:pt x="124" y="284"/>
                  <a:pt x="108" y="299"/>
                  <a:pt x="98" y="301"/>
                </a:cubicBezTo>
                <a:cubicBezTo>
                  <a:pt x="88" y="303"/>
                  <a:pt x="72" y="307"/>
                  <a:pt x="55" y="302"/>
                </a:cubicBezTo>
                <a:cubicBezTo>
                  <a:pt x="38" y="297"/>
                  <a:pt x="39" y="297"/>
                  <a:pt x="35" y="297"/>
                </a:cubicBezTo>
                <a:cubicBezTo>
                  <a:pt x="30" y="297"/>
                  <a:pt x="22" y="297"/>
                  <a:pt x="19" y="299"/>
                </a:cubicBezTo>
                <a:cubicBezTo>
                  <a:pt x="16" y="301"/>
                  <a:pt x="8" y="305"/>
                  <a:pt x="7" y="315"/>
                </a:cubicBezTo>
                <a:cubicBezTo>
                  <a:pt x="5" y="325"/>
                  <a:pt x="8" y="358"/>
                  <a:pt x="11" y="375"/>
                </a:cubicBezTo>
                <a:cubicBezTo>
                  <a:pt x="14" y="392"/>
                  <a:pt x="17" y="423"/>
                  <a:pt x="21" y="469"/>
                </a:cubicBezTo>
                <a:cubicBezTo>
                  <a:pt x="22" y="486"/>
                  <a:pt x="22" y="486"/>
                  <a:pt x="22" y="486"/>
                </a:cubicBezTo>
                <a:cubicBezTo>
                  <a:pt x="116" y="497"/>
                  <a:pt x="189" y="576"/>
                  <a:pt x="189" y="673"/>
                </a:cubicBezTo>
                <a:cubicBezTo>
                  <a:pt x="189" y="680"/>
                  <a:pt x="189" y="688"/>
                  <a:pt x="188" y="695"/>
                </a:cubicBezTo>
                <a:cubicBezTo>
                  <a:pt x="202" y="694"/>
                  <a:pt x="202" y="694"/>
                  <a:pt x="202" y="694"/>
                </a:cubicBezTo>
                <a:cubicBezTo>
                  <a:pt x="247" y="689"/>
                  <a:pt x="279" y="687"/>
                  <a:pt x="296" y="684"/>
                </a:cubicBezTo>
                <a:cubicBezTo>
                  <a:pt x="313" y="680"/>
                  <a:pt x="346" y="677"/>
                  <a:pt x="355" y="679"/>
                </a:cubicBezTo>
                <a:cubicBezTo>
                  <a:pt x="365" y="681"/>
                  <a:pt x="370" y="689"/>
                  <a:pt x="372" y="692"/>
                </a:cubicBezTo>
                <a:cubicBezTo>
                  <a:pt x="374" y="695"/>
                  <a:pt x="374" y="703"/>
                  <a:pt x="374" y="707"/>
                </a:cubicBezTo>
                <a:cubicBezTo>
                  <a:pt x="374" y="711"/>
                  <a:pt x="374" y="710"/>
                  <a:pt x="369" y="727"/>
                </a:cubicBezTo>
                <a:cubicBezTo>
                  <a:pt x="364" y="744"/>
                  <a:pt x="368" y="760"/>
                  <a:pt x="370" y="771"/>
                </a:cubicBezTo>
                <a:cubicBezTo>
                  <a:pt x="372" y="781"/>
                  <a:pt x="387" y="796"/>
                  <a:pt x="392" y="800"/>
                </a:cubicBezTo>
                <a:cubicBezTo>
                  <a:pt x="396" y="804"/>
                  <a:pt x="411" y="810"/>
                  <a:pt x="417" y="810"/>
                </a:cubicBezTo>
                <a:cubicBezTo>
                  <a:pt x="422" y="810"/>
                  <a:pt x="438" y="812"/>
                  <a:pt x="452" y="805"/>
                </a:cubicBezTo>
                <a:cubicBezTo>
                  <a:pt x="466" y="798"/>
                  <a:pt x="480" y="781"/>
                  <a:pt x="481" y="775"/>
                </a:cubicBezTo>
                <a:cubicBezTo>
                  <a:pt x="482" y="768"/>
                  <a:pt x="491" y="745"/>
                  <a:pt x="483" y="725"/>
                </a:cubicBezTo>
                <a:cubicBezTo>
                  <a:pt x="474" y="705"/>
                  <a:pt x="477" y="695"/>
                  <a:pt x="481" y="685"/>
                </a:cubicBezTo>
                <a:cubicBezTo>
                  <a:pt x="485" y="674"/>
                  <a:pt x="502" y="672"/>
                  <a:pt x="511" y="673"/>
                </a:cubicBezTo>
                <a:cubicBezTo>
                  <a:pt x="515" y="674"/>
                  <a:pt x="523" y="674"/>
                  <a:pt x="532" y="675"/>
                </a:cubicBezTo>
                <a:cubicBezTo>
                  <a:pt x="532" y="594"/>
                  <a:pt x="532" y="594"/>
                  <a:pt x="532" y="594"/>
                </a:cubicBezTo>
                <a:cubicBezTo>
                  <a:pt x="644" y="441"/>
                  <a:pt x="644" y="441"/>
                  <a:pt x="644" y="441"/>
                </a:cubicBezTo>
                <a:cubicBezTo>
                  <a:pt x="522" y="231"/>
                  <a:pt x="522" y="231"/>
                  <a:pt x="522" y="231"/>
                </a:cubicBezTo>
                <a:cubicBezTo>
                  <a:pt x="334" y="252"/>
                  <a:pt x="334" y="252"/>
                  <a:pt x="334" y="252"/>
                </a:cubicBezTo>
                <a:cubicBezTo>
                  <a:pt x="198" y="174"/>
                  <a:pt x="198" y="174"/>
                  <a:pt x="198" y="174"/>
                </a:cubicBezTo>
                <a:cubicBezTo>
                  <a:pt x="121" y="0"/>
                  <a:pt x="121" y="0"/>
                  <a:pt x="121" y="0"/>
                </a:cubicBezTo>
                <a:cubicBezTo>
                  <a:pt x="17" y="0"/>
                  <a:pt x="17" y="0"/>
                  <a:pt x="17" y="0"/>
                </a:cubicBezTo>
                <a:cubicBezTo>
                  <a:pt x="16" y="3"/>
                  <a:pt x="16" y="4"/>
                  <a:pt x="16" y="4"/>
                </a:cubicBezTo>
                <a:cubicBezTo>
                  <a:pt x="16" y="9"/>
                  <a:pt x="12" y="23"/>
                  <a:pt x="11" y="31"/>
                </a:cubicBezTo>
                <a:close/>
              </a:path>
            </a:pathLst>
          </a:custGeom>
          <a:solidFill>
            <a:srgbClr val="EB673C"/>
          </a:solidFill>
          <a:ln w="12700" cap="flat">
            <a:solidFill>
              <a:sysClr val="window" lastClr="FFFFFF"/>
            </a:solidFill>
            <a:prstDash val="solid"/>
            <a:miter lim="800000"/>
          </a:ln>
        </p:spPr>
        <p:txBody>
          <a:bodyPr vert="horz" wrap="square" lIns="68580" tIns="34290" rIns="68580" bIns="34290" numCol="1" anchor="t" anchorCtr="0" compatLnSpc="1"/>
          <a:lstStyle/>
          <a:p>
            <a:endParaRPr lang="zh-CN" altLang="en-US" sz="1350"/>
          </a:p>
        </p:txBody>
      </p:sp>
      <p:sp>
        <p:nvSpPr>
          <p:cNvPr id="3" name="文本框 2"/>
          <p:cNvSpPr txBox="1"/>
          <p:nvPr>
            <p:custDataLst>
              <p:tags r:id="rId6"/>
            </p:custDataLst>
          </p:nvPr>
        </p:nvSpPr>
        <p:spPr>
          <a:xfrm>
            <a:off x="733425" y="3260725"/>
            <a:ext cx="2433955" cy="469900"/>
          </a:xfrm>
          <a:prstGeom prst="rect">
            <a:avLst/>
          </a:prstGeom>
        </p:spPr>
        <p:txBody>
          <a:bodyPr wrap="square" anchor="b" anchorCtr="0"/>
          <a:lstStyle>
            <a:defPPr>
              <a:defRPr lang="zh-CN"/>
            </a:defPPr>
            <a:lvl1pPr indent="0" algn="r">
              <a:lnSpc>
                <a:spcPct val="130000"/>
              </a:lnSpc>
              <a:spcBef>
                <a:spcPts val="1200"/>
              </a:spcBef>
              <a:buFont typeface="Arial" panose="020B0604020202020204" pitchFamily="34" charset="0"/>
              <a:buNone/>
              <a:defRPr sz="2600" baseline="0">
                <a:solidFill>
                  <a:srgbClr val="6AB9D4"/>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sz="1600">
                <a:latin typeface="宋体" panose="02010600030101010101" pitchFamily="2" charset="-122"/>
                <a:ea typeface="宋体" panose="02010600030101010101" pitchFamily="2" charset="-122"/>
                <a:cs typeface="宋体" panose="02010600030101010101" pitchFamily="2" charset="-122"/>
              </a:rPr>
              <a:t>3. 全面的国家安全意识</a:t>
            </a:r>
            <a:endParaRPr lang="zh-CN" altLang="en-US" sz="1600">
              <a:latin typeface="宋体" panose="02010600030101010101" pitchFamily="2" charset="-122"/>
              <a:ea typeface="宋体" panose="02010600030101010101" pitchFamily="2" charset="-122"/>
              <a:cs typeface="宋体" panose="02010600030101010101" pitchFamily="2" charset="-122"/>
            </a:endParaRPr>
          </a:p>
        </p:txBody>
      </p:sp>
      <p:sp>
        <p:nvSpPr>
          <p:cNvPr id="4" name="文本框 3"/>
          <p:cNvSpPr txBox="1"/>
          <p:nvPr>
            <p:custDataLst>
              <p:tags r:id="rId7"/>
            </p:custDataLst>
          </p:nvPr>
        </p:nvSpPr>
        <p:spPr>
          <a:xfrm>
            <a:off x="733425" y="1858645"/>
            <a:ext cx="2520950" cy="988060"/>
          </a:xfrm>
          <a:prstGeom prst="rect">
            <a:avLst/>
          </a:prstGeom>
        </p:spPr>
        <p:txBody>
          <a:bodyPr wrap="square"/>
          <a:lstStyle>
            <a:defPPr>
              <a:defRPr lang="zh-CN"/>
            </a:defPPr>
            <a:lvl1pPr indent="0" algn="r">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sz="1600">
                <a:latin typeface="宋体" panose="02010600030101010101" pitchFamily="2" charset="-122"/>
                <a:ea typeface="宋体" panose="02010600030101010101" pitchFamily="2" charset="-122"/>
              </a:rPr>
              <a:t>坚定的国家主权意识，即每个国民都应积极捍卫国家主权和领土完整。</a:t>
            </a:r>
            <a:endParaRPr lang="zh-CN" altLang="en-US" sz="1600">
              <a:latin typeface="宋体" panose="02010600030101010101" pitchFamily="2" charset="-122"/>
              <a:ea typeface="宋体" panose="02010600030101010101" pitchFamily="2" charset="-122"/>
            </a:endParaRPr>
          </a:p>
        </p:txBody>
      </p:sp>
      <p:sp>
        <p:nvSpPr>
          <p:cNvPr id="5" name="文本框 4"/>
          <p:cNvSpPr txBox="1"/>
          <p:nvPr>
            <p:custDataLst>
              <p:tags r:id="rId8"/>
            </p:custDataLst>
          </p:nvPr>
        </p:nvSpPr>
        <p:spPr>
          <a:xfrm>
            <a:off x="6153150" y="3260725"/>
            <a:ext cx="2596515" cy="469900"/>
          </a:xfrm>
          <a:prstGeom prst="rect">
            <a:avLst/>
          </a:prstGeom>
        </p:spPr>
        <p:txBody>
          <a:bodyPr wrap="square" anchor="b" anchorCtr="0"/>
          <a:lstStyle>
            <a:defPPr>
              <a:defRPr lang="zh-CN"/>
            </a:defPPr>
            <a:lvl1pPr indent="0">
              <a:lnSpc>
                <a:spcPct val="130000"/>
              </a:lnSpc>
              <a:spcBef>
                <a:spcPts val="1200"/>
              </a:spcBef>
              <a:buFont typeface="Arial" panose="020B0604020202020204" pitchFamily="34" charset="0"/>
              <a:buNone/>
              <a:defRPr sz="2600" baseline="0">
                <a:solidFill>
                  <a:srgbClr val="A6D25F"/>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a:latin typeface="宋体" panose="02010600030101010101" pitchFamily="2" charset="-122"/>
                <a:ea typeface="宋体" panose="02010600030101010101" pitchFamily="2" charset="-122"/>
                <a:cs typeface="宋体" panose="02010600030101010101" pitchFamily="2" charset="-122"/>
              </a:rPr>
              <a:t>4. 自信的国家文化意识</a:t>
            </a:r>
            <a:endParaRPr lang="zh-CN" altLang="en-US" sz="1600">
              <a:latin typeface="宋体" panose="02010600030101010101" pitchFamily="2" charset="-122"/>
              <a:ea typeface="宋体" panose="02010600030101010101" pitchFamily="2" charset="-122"/>
              <a:cs typeface="宋体" panose="02010600030101010101" pitchFamily="2" charset="-122"/>
            </a:endParaRPr>
          </a:p>
        </p:txBody>
      </p:sp>
      <p:sp>
        <p:nvSpPr>
          <p:cNvPr id="6" name="文本框 5"/>
          <p:cNvSpPr txBox="1"/>
          <p:nvPr>
            <p:custDataLst>
              <p:tags r:id="rId9"/>
            </p:custDataLst>
          </p:nvPr>
        </p:nvSpPr>
        <p:spPr>
          <a:xfrm>
            <a:off x="6153150" y="3747135"/>
            <a:ext cx="2511425" cy="988060"/>
          </a:xfrm>
          <a:prstGeom prst="rect">
            <a:avLst/>
          </a:prstGeom>
        </p:spPr>
        <p:txBody>
          <a:bodyPr wrap="square"/>
          <a:lstStyle>
            <a:defPPr>
              <a:defRPr lang="zh-CN"/>
            </a:defPPr>
            <a:lvl1pPr indent="0">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a:latin typeface="宋体" panose="02010600030101010101" pitchFamily="2" charset="-122"/>
                <a:ea typeface="宋体" panose="02010600030101010101" pitchFamily="2" charset="-122"/>
              </a:rPr>
              <a:t>自信的国家文化意识，即对中国传统文化的热爱和对先进文化的认同。</a:t>
            </a:r>
            <a:endParaRPr lang="zh-CN" altLang="en-US" sz="1600">
              <a:latin typeface="宋体" panose="02010600030101010101" pitchFamily="2" charset="-122"/>
              <a:ea typeface="宋体" panose="02010600030101010101" pitchFamily="2" charset="-122"/>
            </a:endParaRPr>
          </a:p>
        </p:txBody>
      </p:sp>
      <p:sp>
        <p:nvSpPr>
          <p:cNvPr id="7" name="文本框 6"/>
          <p:cNvSpPr txBox="1"/>
          <p:nvPr>
            <p:custDataLst>
              <p:tags r:id="rId10"/>
            </p:custDataLst>
          </p:nvPr>
        </p:nvSpPr>
        <p:spPr>
          <a:xfrm>
            <a:off x="733425" y="1386205"/>
            <a:ext cx="2604135" cy="469900"/>
          </a:xfrm>
          <a:prstGeom prst="rect">
            <a:avLst/>
          </a:prstGeom>
        </p:spPr>
        <p:txBody>
          <a:bodyPr wrap="square" lIns="67500" tIns="35100" rIns="67500" bIns="35100" anchor="b" anchorCtr="0"/>
          <a:lstStyle>
            <a:defPPr>
              <a:defRPr lang="zh-CN"/>
            </a:defPPr>
            <a:lvl1pPr indent="0" algn="r">
              <a:lnSpc>
                <a:spcPct val="130000"/>
              </a:lnSpc>
              <a:spcBef>
                <a:spcPts val="1200"/>
              </a:spcBef>
              <a:buFont typeface="Arial" panose="020B0604020202020204" pitchFamily="34" charset="0"/>
              <a:buNone/>
              <a:defRPr sz="2600" baseline="0">
                <a:solidFill>
                  <a:srgbClr val="FFDA62">
                    <a:lumMod val="75000"/>
                  </a:srgbClr>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sz="1600">
                <a:latin typeface="宋体" panose="02010600030101010101" pitchFamily="2" charset="-122"/>
                <a:ea typeface="宋体" panose="02010600030101010101" pitchFamily="2" charset="-122"/>
                <a:cs typeface="宋体" panose="02010600030101010101" pitchFamily="2" charset="-122"/>
              </a:rPr>
              <a:t>1. 坚定的国家主权意识</a:t>
            </a:r>
            <a:endParaRPr lang="zh-CN" altLang="en-US" sz="1600">
              <a:latin typeface="宋体" panose="02010600030101010101" pitchFamily="2" charset="-122"/>
              <a:ea typeface="宋体" panose="02010600030101010101" pitchFamily="2" charset="-122"/>
              <a:cs typeface="宋体" panose="02010600030101010101" pitchFamily="2" charset="-122"/>
            </a:endParaRPr>
          </a:p>
        </p:txBody>
      </p:sp>
      <p:sp>
        <p:nvSpPr>
          <p:cNvPr id="8" name="文本框 7"/>
          <p:cNvSpPr txBox="1"/>
          <p:nvPr>
            <p:custDataLst>
              <p:tags r:id="rId11"/>
            </p:custDataLst>
          </p:nvPr>
        </p:nvSpPr>
        <p:spPr>
          <a:xfrm>
            <a:off x="573405" y="3747135"/>
            <a:ext cx="2849245" cy="988060"/>
          </a:xfrm>
          <a:prstGeom prst="rect">
            <a:avLst/>
          </a:prstGeom>
        </p:spPr>
        <p:txBody>
          <a:bodyPr wrap="square"/>
          <a:lstStyle>
            <a:defPPr>
              <a:defRPr lang="zh-CN"/>
            </a:defPPr>
            <a:lvl1pPr indent="0" algn="r">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zh-CN" altLang="en-US" sz="1600">
                <a:latin typeface="宋体" panose="02010600030101010101" pitchFamily="2" charset="-122"/>
                <a:ea typeface="宋体" panose="02010600030101010101" pitchFamily="2" charset="-122"/>
              </a:rPr>
              <a:t>新时代中职生不能单纯地认为国家和平就是国家安全，要了解关于国家安全法律知识。</a:t>
            </a:r>
            <a:endParaRPr lang="zh-CN" altLang="en-US" sz="1600">
              <a:latin typeface="宋体" panose="02010600030101010101" pitchFamily="2" charset="-122"/>
              <a:ea typeface="宋体" panose="02010600030101010101" pitchFamily="2" charset="-122"/>
            </a:endParaRPr>
          </a:p>
        </p:txBody>
      </p:sp>
      <p:sp>
        <p:nvSpPr>
          <p:cNvPr id="9" name="文本框 8"/>
          <p:cNvSpPr txBox="1"/>
          <p:nvPr>
            <p:custDataLst>
              <p:tags r:id="rId12"/>
            </p:custDataLst>
          </p:nvPr>
        </p:nvSpPr>
        <p:spPr>
          <a:xfrm>
            <a:off x="6153150" y="1875155"/>
            <a:ext cx="2445385" cy="988060"/>
          </a:xfrm>
          <a:prstGeom prst="rect">
            <a:avLst/>
          </a:prstGeom>
        </p:spPr>
        <p:txBody>
          <a:bodyPr wrap="square"/>
          <a:lstStyle>
            <a:defPPr>
              <a:defRPr lang="zh-CN"/>
            </a:defPPr>
            <a:lvl1pPr indent="0">
              <a:lnSpc>
                <a:spcPct val="130000"/>
              </a:lnSpc>
              <a:spcBef>
                <a:spcPts val="1200"/>
              </a:spcBef>
              <a:buFont typeface="Arial" panose="020B0604020202020204" pitchFamily="34" charset="0"/>
              <a:buNone/>
              <a:defRPr sz="2400">
                <a:solidFill>
                  <a:srgbClr val="000000">
                    <a:lumMod val="65000"/>
                    <a:lumOff val="35000"/>
                  </a:srgbClr>
                </a:solidFill>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a:latin typeface="宋体" panose="02010600030101010101" pitchFamily="2" charset="-122"/>
                <a:ea typeface="宋体" panose="02010600030101010101" pitchFamily="2" charset="-122"/>
              </a:rPr>
              <a:t>至上的国家利益意识，即国家利益高于一切，这是国家意识的核心内容。</a:t>
            </a:r>
            <a:endParaRPr lang="zh-CN" altLang="en-US" sz="1600">
              <a:latin typeface="宋体" panose="02010600030101010101" pitchFamily="2" charset="-122"/>
              <a:ea typeface="宋体" panose="02010600030101010101" pitchFamily="2" charset="-122"/>
            </a:endParaRPr>
          </a:p>
        </p:txBody>
      </p:sp>
      <p:sp>
        <p:nvSpPr>
          <p:cNvPr id="10" name="文本框 9"/>
          <p:cNvSpPr txBox="1"/>
          <p:nvPr>
            <p:custDataLst>
              <p:tags r:id="rId13"/>
            </p:custDataLst>
          </p:nvPr>
        </p:nvSpPr>
        <p:spPr>
          <a:xfrm>
            <a:off x="6153150" y="1386205"/>
            <a:ext cx="2482215" cy="469900"/>
          </a:xfrm>
          <a:prstGeom prst="rect">
            <a:avLst/>
          </a:prstGeom>
        </p:spPr>
        <p:txBody>
          <a:bodyPr wrap="square" anchor="b" anchorCtr="0"/>
          <a:lstStyle>
            <a:defPPr>
              <a:defRPr lang="zh-CN"/>
            </a:defPPr>
            <a:lvl1pPr indent="0">
              <a:lnSpc>
                <a:spcPct val="130000"/>
              </a:lnSpc>
              <a:spcBef>
                <a:spcPts val="1200"/>
              </a:spcBef>
              <a:buFont typeface="Arial" panose="020B0604020202020204" pitchFamily="34" charset="0"/>
              <a:buNone/>
              <a:defRPr sz="2600" baseline="0">
                <a:solidFill>
                  <a:srgbClr val="EB673C"/>
                </a:solidFill>
                <a:latin typeface="Arial" panose="020B0604020202020204" pitchFamily="34" charset="0"/>
                <a:ea typeface="+mn-ea"/>
                <a:cs typeface="+mn-ea"/>
              </a:defRPr>
            </a:lvl1pPr>
            <a:lvl2pPr indent="0">
              <a:lnSpc>
                <a:spcPct val="130000"/>
              </a:lnSpc>
              <a:spcBef>
                <a:spcPts val="1200"/>
              </a:spcBef>
              <a:buFont typeface="Arial" panose="020B0604020202020204" pitchFamily="34" charset="0"/>
              <a:buNone/>
              <a:defRPr sz="2400"/>
            </a:lvl2pPr>
            <a:lvl3pPr indent="0">
              <a:lnSpc>
                <a:spcPct val="130000"/>
              </a:lnSpc>
              <a:spcBef>
                <a:spcPts val="1200"/>
              </a:spcBef>
              <a:buFont typeface="Arial" panose="020B0604020202020204" pitchFamily="34" charset="0"/>
              <a:buNone/>
              <a:defRPr sz="2000"/>
            </a:lvl3pPr>
            <a:lvl4pPr indent="0">
              <a:lnSpc>
                <a:spcPct val="130000"/>
              </a:lnSpc>
              <a:spcBef>
                <a:spcPts val="1200"/>
              </a:spcBef>
              <a:buFont typeface="Arial" panose="020B0604020202020204" pitchFamily="34" charset="0"/>
              <a:buNone/>
            </a:lvl4pPr>
            <a:lvl5pPr indent="0">
              <a:lnSpc>
                <a:spcPct val="130000"/>
              </a:lnSpc>
              <a:spcBef>
                <a:spcPts val="1200"/>
              </a:spcBef>
              <a:buFont typeface="Arial" panose="020B0604020202020204" pitchFamily="34" charset="0"/>
              <a:buNone/>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600">
                <a:latin typeface="宋体" panose="02010600030101010101" pitchFamily="2" charset="-122"/>
                <a:ea typeface="宋体" panose="02010600030101010101" pitchFamily="2" charset="-122"/>
                <a:cs typeface="宋体" panose="02010600030101010101" pitchFamily="2" charset="-122"/>
              </a:rPr>
              <a:t>2. 至上的国家利益意识</a:t>
            </a:r>
            <a:endParaRPr lang="zh-CN" altLang="en-US" sz="16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23850" y="1203325"/>
            <a:ext cx="4234180" cy="304101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爱国主义是指个人或集体对祖国的一种积极和支持的态度，揭示了个人对祖国的依存关系，是人们对自己家园以及民族和文化的归属感、认同感、尊严感与荣誉感的统一。其集中表现为民族自尊心和民族自信心，为保卫祖国和争取祖国的独立富强而献身的奋斗精神，不仅体现在政治、法律、道德、艺术、宗教等各种意识形态和整个上层建筑之中，而且渗透到社会生活各个方面，成为影响民族和国家命运的重要因素。</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二、爱国主义精神</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99135"/>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（一）爱国主义</a:t>
            </a:r>
            <a:endParaRPr lang="zh-CN" altLang="en-US">
              <a:latin typeface="宋体" panose="02010600030101010101" pitchFamily="2" charset="-122"/>
              <a:ea typeface="宋体" panose="02010600030101010101" pitchFamily="2" charset="-122"/>
            </a:endParaRPr>
          </a:p>
        </p:txBody>
      </p:sp>
      <p:pic>
        <p:nvPicPr>
          <p:cNvPr id="105" name="图片 104"/>
          <p:cNvPicPr/>
          <p:nvPr/>
        </p:nvPicPr>
        <p:blipFill>
          <a:blip r:embed="rId1"/>
          <a:stretch>
            <a:fillRect/>
          </a:stretch>
        </p:blipFill>
        <p:spPr>
          <a:xfrm>
            <a:off x="5076190" y="1347470"/>
            <a:ext cx="3365500" cy="267779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1203325"/>
            <a:ext cx="4001135" cy="274574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爱国主义精神是一种精神和情感力量，能够凝聚人心，它将 14 亿中国人民紧紧凝聚在一起。爱国主义精神具有悠久的历史起源，它源自中华民族悠久历史中形成的认同感和归属感。它也是一种具体行为力量，表现为热爱祖国的大好河山及灿烂文化，是发自中国人民内心世界的深沉力量。这种情感和行为力量，最终会转化为国家综合实力的强盛力量。</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二、爱国主义精神</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99135"/>
            <a:ext cx="22402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（二）爱国主义精神</a:t>
            </a:r>
            <a:endParaRPr lang="zh-CN" altLang="en-US">
              <a:latin typeface="宋体" panose="02010600030101010101" pitchFamily="2" charset="-122"/>
              <a:ea typeface="宋体" panose="02010600030101010101" pitchFamily="2" charset="-122"/>
            </a:endParaRPr>
          </a:p>
        </p:txBody>
      </p:sp>
      <p:pic>
        <p:nvPicPr>
          <p:cNvPr id="106" name="图片 105"/>
          <p:cNvPicPr/>
          <p:nvPr/>
        </p:nvPicPr>
        <p:blipFill>
          <a:blip r:embed="rId1"/>
          <a:stretch>
            <a:fillRect/>
          </a:stretch>
        </p:blipFill>
        <p:spPr>
          <a:xfrm>
            <a:off x="4657725" y="1131570"/>
            <a:ext cx="3624580" cy="285940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1563370"/>
            <a:ext cx="4630420" cy="274574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爱国主义精神是从情感、认知到信仰的过渡。青年学生是祖国的未来和民族的希望，无论是在抗震救灾的危难关头，还是在新冠疫情最为严重的时刻，青年学生都是奔赴在一线的坚强力量，他们所迸发出来的爱国热情使人们真切而又深刻地感受到其对民族和国家的真实情感。爱国主义精神具有强大的感染力、影响力及其凝聚力，学生的爱国热情弥足珍贵，但学生群体思想活跃、价值观尚未成熟，很容易受到多元化思潮的影响。</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二、爱国主义精神</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99135"/>
            <a:ext cx="38404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（三）新时代学生爱国主义精神培育</a:t>
            </a:r>
            <a:endParaRPr lang="zh-CN" altLang="en-US">
              <a:latin typeface="宋体" panose="02010600030101010101" pitchFamily="2" charset="-122"/>
              <a:ea typeface="宋体" panose="02010600030101010101" pitchFamily="2" charset="-122"/>
            </a:endParaRPr>
          </a:p>
        </p:txBody>
      </p:sp>
      <p:pic>
        <p:nvPicPr>
          <p:cNvPr id="107" name="图片 106"/>
          <p:cNvPicPr/>
          <p:nvPr/>
        </p:nvPicPr>
        <p:blipFill>
          <a:blip r:embed="rId1"/>
          <a:stretch>
            <a:fillRect/>
          </a:stretch>
        </p:blipFill>
        <p:spPr>
          <a:xfrm>
            <a:off x="5147945" y="1491615"/>
            <a:ext cx="3514725" cy="274002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1168400"/>
            <a:ext cx="4110990" cy="304101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国家文化是一种重要的群体性社会文化现象。随着文化生活的不断丰富和社会的不断发展，多种形式的国家文化伴随着历史进程应运而生。国家文化随着社会的发展而产生，并且跟随着社会文化的演变而不断改变。国家文化是指在某个特定地域人们的日常交流过程中，结合当地的社会环境、人文特色和语言风格而形成的一种地域性的文化现象，是民族文化、社会文化的重要组成部分，同时也是民族文化的一种地域性质的变体。</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三、国家文化</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99135"/>
            <a:ext cx="2468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（一）国家文化的内涵</a:t>
            </a:r>
            <a:endParaRPr lang="zh-CN" altLang="en-US">
              <a:latin typeface="宋体" panose="02010600030101010101" pitchFamily="2" charset="-122"/>
              <a:ea typeface="宋体" panose="02010600030101010101" pitchFamily="2" charset="-122"/>
            </a:endParaRPr>
          </a:p>
        </p:txBody>
      </p:sp>
      <p:pic>
        <p:nvPicPr>
          <p:cNvPr id="108" name="图片 107"/>
          <p:cNvPicPr/>
          <p:nvPr/>
        </p:nvPicPr>
        <p:blipFill>
          <a:blip r:embed="rId1"/>
          <a:stretch>
            <a:fillRect/>
          </a:stretch>
        </p:blipFill>
        <p:spPr>
          <a:xfrm>
            <a:off x="5075555" y="993140"/>
            <a:ext cx="3431540" cy="315722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三、国家文化</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99135"/>
            <a:ext cx="24688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（二）中国文化的组成</a:t>
            </a:r>
            <a:endParaRPr lang="zh-CN" altLang="en-US">
              <a:latin typeface="宋体" panose="02010600030101010101" pitchFamily="2" charset="-122"/>
              <a:ea typeface="宋体" panose="02010600030101010101" pitchFamily="2" charset="-122"/>
            </a:endParaRPr>
          </a:p>
        </p:txBody>
      </p:sp>
      <p:sp>
        <p:nvSpPr>
          <p:cNvPr id="38" name="Oval 9"/>
          <p:cNvSpPr/>
          <p:nvPr>
            <p:custDataLst>
              <p:tags r:id="rId1"/>
            </p:custDataLst>
          </p:nvPr>
        </p:nvSpPr>
        <p:spPr>
          <a:xfrm>
            <a:off x="4211519" y="2741561"/>
            <a:ext cx="1792859" cy="1792859"/>
          </a:xfrm>
          <a:prstGeom prst="ellipse">
            <a:avLst/>
          </a:prstGeom>
          <a:solidFill>
            <a:srgbClr val="69A35B">
              <a:alpha val="70000"/>
            </a:srgbClr>
          </a:solidFill>
          <a:ln w="12700" cap="flat" cmpd="sng" algn="ctr">
            <a:noFill/>
            <a:prstDash val="solid"/>
            <a:miter lim="800000"/>
          </a:ln>
          <a:effectLst/>
        </p:spPr>
      </p:sp>
      <p:sp>
        <p:nvSpPr>
          <p:cNvPr id="39" name="Oval 10"/>
          <p:cNvSpPr/>
          <p:nvPr>
            <p:custDataLst>
              <p:tags r:id="rId2"/>
            </p:custDataLst>
          </p:nvPr>
        </p:nvSpPr>
        <p:spPr>
          <a:xfrm>
            <a:off x="3126112" y="2741561"/>
            <a:ext cx="1792859" cy="1792859"/>
          </a:xfrm>
          <a:prstGeom prst="ellipse">
            <a:avLst/>
          </a:prstGeom>
          <a:solidFill>
            <a:srgbClr val="1AA3AA">
              <a:alpha val="70000"/>
            </a:srgbClr>
          </a:solidFill>
          <a:ln w="12700" cap="flat" cmpd="sng" algn="ctr">
            <a:noFill/>
            <a:prstDash val="solid"/>
            <a:miter lim="800000"/>
          </a:ln>
          <a:effectLst/>
        </p:spPr>
      </p:sp>
      <p:sp>
        <p:nvSpPr>
          <p:cNvPr id="56" name="Oval 8"/>
          <p:cNvSpPr/>
          <p:nvPr>
            <p:custDataLst>
              <p:tags r:id="rId3"/>
            </p:custDataLst>
          </p:nvPr>
        </p:nvSpPr>
        <p:spPr>
          <a:xfrm>
            <a:off x="3126112" y="1657356"/>
            <a:ext cx="1792859" cy="1792859"/>
          </a:xfrm>
          <a:prstGeom prst="ellipse">
            <a:avLst/>
          </a:prstGeom>
          <a:solidFill>
            <a:srgbClr val="1F74AD">
              <a:alpha val="70000"/>
            </a:srgbClr>
          </a:solidFill>
          <a:ln w="12700" cap="flat" cmpd="sng" algn="ctr">
            <a:noFill/>
            <a:prstDash val="solid"/>
            <a:miter lim="800000"/>
          </a:ln>
          <a:effectLst/>
        </p:spPr>
      </p:sp>
      <p:sp>
        <p:nvSpPr>
          <p:cNvPr id="3" name="Oval 8"/>
          <p:cNvSpPr/>
          <p:nvPr>
            <p:custDataLst>
              <p:tags r:id="rId4"/>
            </p:custDataLst>
          </p:nvPr>
        </p:nvSpPr>
        <p:spPr>
          <a:xfrm>
            <a:off x="4211519" y="1657356"/>
            <a:ext cx="1792859" cy="1792859"/>
          </a:xfrm>
          <a:prstGeom prst="ellipse">
            <a:avLst/>
          </a:prstGeom>
          <a:solidFill>
            <a:srgbClr val="9BBB59">
              <a:alpha val="70000"/>
            </a:srgbClr>
          </a:solidFill>
          <a:ln w="12700" cap="flat" cmpd="sng" algn="ctr">
            <a:noFill/>
            <a:prstDash val="solid"/>
            <a:miter lim="800000"/>
          </a:ln>
          <a:effectLst/>
        </p:spPr>
        <p:txBody>
          <a:bodyPr/>
          <a:lstStyle/>
          <a:p>
            <a:endParaRPr lang="zh-CN" altLang="en-US" sz="1350"/>
          </a:p>
        </p:txBody>
      </p:sp>
      <p:sp>
        <p:nvSpPr>
          <p:cNvPr id="35" name="Freeform 201"/>
          <p:cNvSpPr>
            <a:spLocks noEditPoints="1"/>
          </p:cNvSpPr>
          <p:nvPr>
            <p:custDataLst>
              <p:tags r:id="rId5"/>
            </p:custDataLst>
          </p:nvPr>
        </p:nvSpPr>
        <p:spPr bwMode="auto">
          <a:xfrm>
            <a:off x="3738398" y="2210957"/>
            <a:ext cx="473121" cy="523814"/>
          </a:xfrm>
          <a:custGeom>
            <a:avLst/>
            <a:gdLst>
              <a:gd name="T0" fmla="*/ 7 w 71"/>
              <a:gd name="T1" fmla="*/ 53 h 76"/>
              <a:gd name="T2" fmla="*/ 6 w 71"/>
              <a:gd name="T3" fmla="*/ 50 h 76"/>
              <a:gd name="T4" fmla="*/ 21 w 71"/>
              <a:gd name="T5" fmla="*/ 13 h 76"/>
              <a:gd name="T6" fmla="*/ 24 w 71"/>
              <a:gd name="T7" fmla="*/ 11 h 76"/>
              <a:gd name="T8" fmla="*/ 17 w 71"/>
              <a:gd name="T9" fmla="*/ 7 h 76"/>
              <a:gd name="T10" fmla="*/ 9 w 71"/>
              <a:gd name="T11" fmla="*/ 33 h 76"/>
              <a:gd name="T12" fmla="*/ 2 w 71"/>
              <a:gd name="T13" fmla="*/ 36 h 76"/>
              <a:gd name="T14" fmla="*/ 35 w 71"/>
              <a:gd name="T15" fmla="*/ 10 h 76"/>
              <a:gd name="T16" fmla="*/ 35 w 71"/>
              <a:gd name="T17" fmla="*/ 0 h 76"/>
              <a:gd name="T18" fmla="*/ 35 w 71"/>
              <a:gd name="T19" fmla="*/ 10 h 76"/>
              <a:gd name="T20" fmla="*/ 50 w 71"/>
              <a:gd name="T21" fmla="*/ 13 h 76"/>
              <a:gd name="T22" fmla="*/ 51 w 71"/>
              <a:gd name="T23" fmla="*/ 5 h 76"/>
              <a:gd name="T24" fmla="*/ 58 w 71"/>
              <a:gd name="T25" fmla="*/ 23 h 76"/>
              <a:gd name="T26" fmla="*/ 66 w 71"/>
              <a:gd name="T27" fmla="*/ 17 h 76"/>
              <a:gd name="T28" fmla="*/ 57 w 71"/>
              <a:gd name="T29" fmla="*/ 22 h 76"/>
              <a:gd name="T30" fmla="*/ 62 w 71"/>
              <a:gd name="T31" fmla="*/ 33 h 76"/>
              <a:gd name="T32" fmla="*/ 69 w 71"/>
              <a:gd name="T33" fmla="*/ 36 h 76"/>
              <a:gd name="T34" fmla="*/ 13 w 71"/>
              <a:gd name="T35" fmla="*/ 20 h 76"/>
              <a:gd name="T36" fmla="*/ 6 w 71"/>
              <a:gd name="T37" fmla="*/ 19 h 76"/>
              <a:gd name="T38" fmla="*/ 14 w 71"/>
              <a:gd name="T39" fmla="*/ 22 h 76"/>
              <a:gd name="T40" fmla="*/ 49 w 71"/>
              <a:gd name="T41" fmla="*/ 49 h 76"/>
              <a:gd name="T42" fmla="*/ 45 w 71"/>
              <a:gd name="T43" fmla="*/ 61 h 76"/>
              <a:gd name="T44" fmla="*/ 46 w 71"/>
              <a:gd name="T45" fmla="*/ 66 h 76"/>
              <a:gd name="T46" fmla="*/ 42 w 71"/>
              <a:gd name="T47" fmla="*/ 73 h 76"/>
              <a:gd name="T48" fmla="*/ 33 w 71"/>
              <a:gd name="T49" fmla="*/ 76 h 76"/>
              <a:gd name="T50" fmla="*/ 25 w 71"/>
              <a:gd name="T51" fmla="*/ 70 h 76"/>
              <a:gd name="T52" fmla="*/ 26 w 71"/>
              <a:gd name="T53" fmla="*/ 65 h 76"/>
              <a:gd name="T54" fmla="*/ 25 w 71"/>
              <a:gd name="T55" fmla="*/ 59 h 76"/>
              <a:gd name="T56" fmla="*/ 16 w 71"/>
              <a:gd name="T57" fmla="*/ 35 h 76"/>
              <a:gd name="T58" fmla="*/ 41 w 71"/>
              <a:gd name="T59" fmla="*/ 73 h 76"/>
              <a:gd name="T60" fmla="*/ 30 w 71"/>
              <a:gd name="T61" fmla="*/ 73 h 76"/>
              <a:gd name="T62" fmla="*/ 41 w 71"/>
              <a:gd name="T63" fmla="*/ 73 h 76"/>
              <a:gd name="T64" fmla="*/ 30 w 71"/>
              <a:gd name="T65" fmla="*/ 69 h 76"/>
              <a:gd name="T66" fmla="*/ 33 w 71"/>
              <a:gd name="T67" fmla="*/ 71 h 76"/>
              <a:gd name="T68" fmla="*/ 44 w 71"/>
              <a:gd name="T69" fmla="*/ 70 h 76"/>
              <a:gd name="T70" fmla="*/ 30 w 71"/>
              <a:gd name="T71" fmla="*/ 66 h 76"/>
              <a:gd name="T72" fmla="*/ 41 w 71"/>
              <a:gd name="T73" fmla="*/ 67 h 76"/>
              <a:gd name="T74" fmla="*/ 41 w 71"/>
              <a:gd name="T75" fmla="*/ 62 h 76"/>
              <a:gd name="T76" fmla="*/ 30 w 71"/>
              <a:gd name="T77" fmla="*/ 64 h 76"/>
              <a:gd name="T78" fmla="*/ 44 w 71"/>
              <a:gd name="T79" fmla="*/ 59 h 76"/>
              <a:gd name="T80" fmla="*/ 28 w 71"/>
              <a:gd name="T81" fmla="*/ 59 h 76"/>
              <a:gd name="T82" fmla="*/ 30 w 71"/>
              <a:gd name="T83" fmla="*/ 60 h 76"/>
              <a:gd name="T84" fmla="*/ 52 w 71"/>
              <a:gd name="T85" fmla="*/ 35 h 76"/>
              <a:gd name="T86" fmla="*/ 24 w 71"/>
              <a:gd name="T87" fmla="*/ 47 h 76"/>
              <a:gd name="T88" fmla="*/ 28 w 71"/>
              <a:gd name="T89" fmla="*/ 39 h 76"/>
              <a:gd name="T90" fmla="*/ 33 w 71"/>
              <a:gd name="T91" fmla="*/ 56 h 76"/>
              <a:gd name="T92" fmla="*/ 42 w 71"/>
              <a:gd name="T93" fmla="*/ 38 h 76"/>
              <a:gd name="T94" fmla="*/ 42 w 71"/>
              <a:gd name="T95" fmla="*/ 56 h 76"/>
              <a:gd name="T96" fmla="*/ 65 w 71"/>
              <a:gd name="T97" fmla="*/ 50 h 76"/>
              <a:gd name="T98" fmla="*/ 58 w 71"/>
              <a:gd name="T99" fmla="*/ 50 h 76"/>
              <a:gd name="T100" fmla="*/ 66 w 71"/>
              <a:gd name="T101" fmla="*/ 53 h 76"/>
              <a:gd name="T102" fmla="*/ 21 w 71"/>
              <a:gd name="T103" fmla="*/ 57 h 76"/>
              <a:gd name="T104" fmla="*/ 19 w 71"/>
              <a:gd name="T105" fmla="*/ 66 h 76"/>
              <a:gd name="T106" fmla="*/ 23 w 71"/>
              <a:gd name="T107" fmla="*/ 57 h 76"/>
              <a:gd name="T108" fmla="*/ 47 w 71"/>
              <a:gd name="T109" fmla="*/ 59 h 76"/>
              <a:gd name="T110" fmla="*/ 53 w 71"/>
              <a:gd name="T111"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76">
                <a:moveTo>
                  <a:pt x="14" y="47"/>
                </a:moveTo>
                <a:cubicBezTo>
                  <a:pt x="14" y="48"/>
                  <a:pt x="14" y="49"/>
                  <a:pt x="13" y="50"/>
                </a:cubicBezTo>
                <a:cubicBezTo>
                  <a:pt x="7" y="53"/>
                  <a:pt x="7" y="53"/>
                  <a:pt x="7" y="53"/>
                </a:cubicBezTo>
                <a:cubicBezTo>
                  <a:pt x="7" y="53"/>
                  <a:pt x="7" y="53"/>
                  <a:pt x="6" y="53"/>
                </a:cubicBezTo>
                <a:cubicBezTo>
                  <a:pt x="6" y="53"/>
                  <a:pt x="5" y="53"/>
                  <a:pt x="5" y="53"/>
                </a:cubicBezTo>
                <a:cubicBezTo>
                  <a:pt x="5" y="52"/>
                  <a:pt x="5" y="51"/>
                  <a:pt x="6" y="50"/>
                </a:cubicBezTo>
                <a:cubicBezTo>
                  <a:pt x="12" y="47"/>
                  <a:pt x="12" y="47"/>
                  <a:pt x="12" y="47"/>
                </a:cubicBezTo>
                <a:cubicBezTo>
                  <a:pt x="12" y="47"/>
                  <a:pt x="13" y="47"/>
                  <a:pt x="14" y="47"/>
                </a:cubicBezTo>
                <a:close/>
                <a:moveTo>
                  <a:pt x="21" y="13"/>
                </a:moveTo>
                <a:cubicBezTo>
                  <a:pt x="21" y="13"/>
                  <a:pt x="22" y="14"/>
                  <a:pt x="22" y="14"/>
                </a:cubicBezTo>
                <a:cubicBezTo>
                  <a:pt x="22" y="14"/>
                  <a:pt x="23" y="13"/>
                  <a:pt x="23" y="13"/>
                </a:cubicBezTo>
                <a:cubicBezTo>
                  <a:pt x="24" y="13"/>
                  <a:pt x="24" y="12"/>
                  <a:pt x="24" y="11"/>
                </a:cubicBezTo>
                <a:cubicBezTo>
                  <a:pt x="20" y="5"/>
                  <a:pt x="20" y="5"/>
                  <a:pt x="20" y="5"/>
                </a:cubicBezTo>
                <a:cubicBezTo>
                  <a:pt x="20" y="4"/>
                  <a:pt x="19" y="4"/>
                  <a:pt x="18" y="5"/>
                </a:cubicBezTo>
                <a:cubicBezTo>
                  <a:pt x="17" y="5"/>
                  <a:pt x="17" y="6"/>
                  <a:pt x="17" y="7"/>
                </a:cubicBezTo>
                <a:lnTo>
                  <a:pt x="21" y="13"/>
                </a:lnTo>
                <a:close/>
                <a:moveTo>
                  <a:pt x="10" y="35"/>
                </a:moveTo>
                <a:cubicBezTo>
                  <a:pt x="10" y="34"/>
                  <a:pt x="10" y="33"/>
                  <a:pt x="9" y="33"/>
                </a:cubicBezTo>
                <a:cubicBezTo>
                  <a:pt x="2" y="33"/>
                  <a:pt x="2" y="33"/>
                  <a:pt x="2" y="33"/>
                </a:cubicBezTo>
                <a:cubicBezTo>
                  <a:pt x="1" y="33"/>
                  <a:pt x="0" y="34"/>
                  <a:pt x="0" y="35"/>
                </a:cubicBezTo>
                <a:cubicBezTo>
                  <a:pt x="0" y="36"/>
                  <a:pt x="1" y="36"/>
                  <a:pt x="2" y="36"/>
                </a:cubicBezTo>
                <a:cubicBezTo>
                  <a:pt x="9" y="36"/>
                  <a:pt x="9" y="36"/>
                  <a:pt x="9" y="36"/>
                </a:cubicBezTo>
                <a:cubicBezTo>
                  <a:pt x="10" y="36"/>
                  <a:pt x="10" y="36"/>
                  <a:pt x="10" y="35"/>
                </a:cubicBezTo>
                <a:close/>
                <a:moveTo>
                  <a:pt x="35" y="10"/>
                </a:moveTo>
                <a:cubicBezTo>
                  <a:pt x="36" y="10"/>
                  <a:pt x="37" y="9"/>
                  <a:pt x="37" y="8"/>
                </a:cubicBezTo>
                <a:cubicBezTo>
                  <a:pt x="37" y="1"/>
                  <a:pt x="37" y="1"/>
                  <a:pt x="37" y="1"/>
                </a:cubicBezTo>
                <a:cubicBezTo>
                  <a:pt x="37" y="1"/>
                  <a:pt x="36" y="0"/>
                  <a:pt x="35" y="0"/>
                </a:cubicBezTo>
                <a:cubicBezTo>
                  <a:pt x="35" y="0"/>
                  <a:pt x="34" y="1"/>
                  <a:pt x="34" y="1"/>
                </a:cubicBezTo>
                <a:cubicBezTo>
                  <a:pt x="34" y="8"/>
                  <a:pt x="34" y="8"/>
                  <a:pt x="34" y="8"/>
                </a:cubicBezTo>
                <a:cubicBezTo>
                  <a:pt x="34" y="9"/>
                  <a:pt x="35" y="10"/>
                  <a:pt x="35" y="10"/>
                </a:cubicBezTo>
                <a:close/>
                <a:moveTo>
                  <a:pt x="48" y="13"/>
                </a:moveTo>
                <a:cubicBezTo>
                  <a:pt x="48" y="13"/>
                  <a:pt x="48" y="14"/>
                  <a:pt x="49" y="14"/>
                </a:cubicBezTo>
                <a:cubicBezTo>
                  <a:pt x="49" y="14"/>
                  <a:pt x="50" y="13"/>
                  <a:pt x="50" y="13"/>
                </a:cubicBezTo>
                <a:cubicBezTo>
                  <a:pt x="54" y="7"/>
                  <a:pt x="54" y="7"/>
                  <a:pt x="54" y="7"/>
                </a:cubicBezTo>
                <a:cubicBezTo>
                  <a:pt x="54" y="6"/>
                  <a:pt x="54" y="5"/>
                  <a:pt x="53" y="5"/>
                </a:cubicBezTo>
                <a:cubicBezTo>
                  <a:pt x="52" y="4"/>
                  <a:pt x="51" y="4"/>
                  <a:pt x="51" y="5"/>
                </a:cubicBezTo>
                <a:cubicBezTo>
                  <a:pt x="47" y="11"/>
                  <a:pt x="47" y="11"/>
                  <a:pt x="47" y="11"/>
                </a:cubicBezTo>
                <a:cubicBezTo>
                  <a:pt x="47" y="12"/>
                  <a:pt x="47" y="13"/>
                  <a:pt x="48" y="13"/>
                </a:cubicBezTo>
                <a:close/>
                <a:moveTo>
                  <a:pt x="58" y="23"/>
                </a:moveTo>
                <a:cubicBezTo>
                  <a:pt x="59" y="23"/>
                  <a:pt x="59" y="23"/>
                  <a:pt x="59" y="23"/>
                </a:cubicBezTo>
                <a:cubicBezTo>
                  <a:pt x="65" y="19"/>
                  <a:pt x="65" y="19"/>
                  <a:pt x="65" y="19"/>
                </a:cubicBezTo>
                <a:cubicBezTo>
                  <a:pt x="66" y="19"/>
                  <a:pt x="66" y="18"/>
                  <a:pt x="66" y="17"/>
                </a:cubicBezTo>
                <a:cubicBezTo>
                  <a:pt x="65" y="17"/>
                  <a:pt x="65" y="16"/>
                  <a:pt x="64" y="17"/>
                </a:cubicBezTo>
                <a:cubicBezTo>
                  <a:pt x="58" y="20"/>
                  <a:pt x="58" y="20"/>
                  <a:pt x="58" y="20"/>
                </a:cubicBezTo>
                <a:cubicBezTo>
                  <a:pt x="57" y="21"/>
                  <a:pt x="57" y="22"/>
                  <a:pt x="57" y="22"/>
                </a:cubicBezTo>
                <a:cubicBezTo>
                  <a:pt x="57" y="23"/>
                  <a:pt x="58" y="23"/>
                  <a:pt x="58" y="23"/>
                </a:cubicBezTo>
                <a:close/>
                <a:moveTo>
                  <a:pt x="69" y="33"/>
                </a:moveTo>
                <a:cubicBezTo>
                  <a:pt x="62" y="33"/>
                  <a:pt x="62" y="33"/>
                  <a:pt x="62" y="33"/>
                </a:cubicBezTo>
                <a:cubicBezTo>
                  <a:pt x="61" y="33"/>
                  <a:pt x="60" y="34"/>
                  <a:pt x="60" y="35"/>
                </a:cubicBezTo>
                <a:cubicBezTo>
                  <a:pt x="60" y="36"/>
                  <a:pt x="61" y="36"/>
                  <a:pt x="62" y="36"/>
                </a:cubicBezTo>
                <a:cubicBezTo>
                  <a:pt x="69" y="36"/>
                  <a:pt x="69" y="36"/>
                  <a:pt x="69" y="36"/>
                </a:cubicBezTo>
                <a:cubicBezTo>
                  <a:pt x="70" y="36"/>
                  <a:pt x="71" y="36"/>
                  <a:pt x="71" y="35"/>
                </a:cubicBezTo>
                <a:cubicBezTo>
                  <a:pt x="71" y="34"/>
                  <a:pt x="70" y="33"/>
                  <a:pt x="69" y="33"/>
                </a:cubicBezTo>
                <a:close/>
                <a:moveTo>
                  <a:pt x="13" y="20"/>
                </a:moveTo>
                <a:cubicBezTo>
                  <a:pt x="7" y="17"/>
                  <a:pt x="7" y="17"/>
                  <a:pt x="7" y="17"/>
                </a:cubicBezTo>
                <a:cubicBezTo>
                  <a:pt x="6" y="16"/>
                  <a:pt x="5" y="17"/>
                  <a:pt x="5" y="17"/>
                </a:cubicBezTo>
                <a:cubicBezTo>
                  <a:pt x="5" y="18"/>
                  <a:pt x="5" y="19"/>
                  <a:pt x="6" y="19"/>
                </a:cubicBezTo>
                <a:cubicBezTo>
                  <a:pt x="12" y="23"/>
                  <a:pt x="12" y="23"/>
                  <a:pt x="12" y="23"/>
                </a:cubicBezTo>
                <a:cubicBezTo>
                  <a:pt x="12" y="23"/>
                  <a:pt x="12" y="23"/>
                  <a:pt x="13" y="23"/>
                </a:cubicBezTo>
                <a:cubicBezTo>
                  <a:pt x="13" y="23"/>
                  <a:pt x="14" y="23"/>
                  <a:pt x="14" y="22"/>
                </a:cubicBezTo>
                <a:cubicBezTo>
                  <a:pt x="14" y="22"/>
                  <a:pt x="14" y="21"/>
                  <a:pt x="13" y="20"/>
                </a:cubicBezTo>
                <a:close/>
                <a:moveTo>
                  <a:pt x="55" y="35"/>
                </a:moveTo>
                <a:cubicBezTo>
                  <a:pt x="55" y="41"/>
                  <a:pt x="53" y="46"/>
                  <a:pt x="49" y="49"/>
                </a:cubicBezTo>
                <a:cubicBezTo>
                  <a:pt x="46" y="53"/>
                  <a:pt x="45" y="56"/>
                  <a:pt x="45" y="58"/>
                </a:cubicBezTo>
                <a:cubicBezTo>
                  <a:pt x="45" y="58"/>
                  <a:pt x="46" y="59"/>
                  <a:pt x="46" y="59"/>
                </a:cubicBezTo>
                <a:cubicBezTo>
                  <a:pt x="46" y="60"/>
                  <a:pt x="45" y="61"/>
                  <a:pt x="45" y="61"/>
                </a:cubicBezTo>
                <a:cubicBezTo>
                  <a:pt x="45" y="62"/>
                  <a:pt x="46" y="62"/>
                  <a:pt x="46" y="63"/>
                </a:cubicBezTo>
                <a:cubicBezTo>
                  <a:pt x="46" y="64"/>
                  <a:pt x="45" y="64"/>
                  <a:pt x="45" y="65"/>
                </a:cubicBezTo>
                <a:cubicBezTo>
                  <a:pt x="45" y="65"/>
                  <a:pt x="46" y="66"/>
                  <a:pt x="46" y="66"/>
                </a:cubicBezTo>
                <a:cubicBezTo>
                  <a:pt x="46" y="67"/>
                  <a:pt x="45" y="68"/>
                  <a:pt x="45" y="68"/>
                </a:cubicBezTo>
                <a:cubicBezTo>
                  <a:pt x="45" y="69"/>
                  <a:pt x="46" y="69"/>
                  <a:pt x="46" y="70"/>
                </a:cubicBezTo>
                <a:cubicBezTo>
                  <a:pt x="46" y="71"/>
                  <a:pt x="44" y="72"/>
                  <a:pt x="42" y="73"/>
                </a:cubicBezTo>
                <a:cubicBezTo>
                  <a:pt x="42" y="73"/>
                  <a:pt x="43" y="73"/>
                  <a:pt x="43" y="73"/>
                </a:cubicBezTo>
                <a:cubicBezTo>
                  <a:pt x="43" y="75"/>
                  <a:pt x="41" y="76"/>
                  <a:pt x="38" y="76"/>
                </a:cubicBezTo>
                <a:cubicBezTo>
                  <a:pt x="33" y="76"/>
                  <a:pt x="33" y="76"/>
                  <a:pt x="33" y="76"/>
                </a:cubicBezTo>
                <a:cubicBezTo>
                  <a:pt x="30" y="76"/>
                  <a:pt x="28" y="75"/>
                  <a:pt x="28" y="73"/>
                </a:cubicBezTo>
                <a:cubicBezTo>
                  <a:pt x="28" y="73"/>
                  <a:pt x="29" y="73"/>
                  <a:pt x="29" y="73"/>
                </a:cubicBezTo>
                <a:cubicBezTo>
                  <a:pt x="27" y="72"/>
                  <a:pt x="25" y="71"/>
                  <a:pt x="25" y="70"/>
                </a:cubicBezTo>
                <a:cubicBezTo>
                  <a:pt x="25" y="69"/>
                  <a:pt x="26" y="69"/>
                  <a:pt x="26" y="68"/>
                </a:cubicBezTo>
                <a:cubicBezTo>
                  <a:pt x="26" y="68"/>
                  <a:pt x="25" y="67"/>
                  <a:pt x="25" y="66"/>
                </a:cubicBezTo>
                <a:cubicBezTo>
                  <a:pt x="25" y="66"/>
                  <a:pt x="26" y="65"/>
                  <a:pt x="26" y="65"/>
                </a:cubicBezTo>
                <a:cubicBezTo>
                  <a:pt x="26" y="64"/>
                  <a:pt x="25" y="64"/>
                  <a:pt x="25" y="63"/>
                </a:cubicBezTo>
                <a:cubicBezTo>
                  <a:pt x="25" y="62"/>
                  <a:pt x="26" y="62"/>
                  <a:pt x="26" y="61"/>
                </a:cubicBezTo>
                <a:cubicBezTo>
                  <a:pt x="26" y="61"/>
                  <a:pt x="25" y="60"/>
                  <a:pt x="25" y="59"/>
                </a:cubicBezTo>
                <a:cubicBezTo>
                  <a:pt x="25" y="59"/>
                  <a:pt x="26" y="58"/>
                  <a:pt x="26" y="58"/>
                </a:cubicBezTo>
                <a:cubicBezTo>
                  <a:pt x="26" y="56"/>
                  <a:pt x="25" y="53"/>
                  <a:pt x="22" y="49"/>
                </a:cubicBezTo>
                <a:cubicBezTo>
                  <a:pt x="18" y="46"/>
                  <a:pt x="16" y="41"/>
                  <a:pt x="16" y="35"/>
                </a:cubicBezTo>
                <a:cubicBezTo>
                  <a:pt x="16" y="24"/>
                  <a:pt x="25" y="16"/>
                  <a:pt x="35" y="16"/>
                </a:cubicBezTo>
                <a:cubicBezTo>
                  <a:pt x="46" y="16"/>
                  <a:pt x="55" y="24"/>
                  <a:pt x="55" y="35"/>
                </a:cubicBezTo>
                <a:close/>
                <a:moveTo>
                  <a:pt x="41" y="73"/>
                </a:moveTo>
                <a:cubicBezTo>
                  <a:pt x="40" y="73"/>
                  <a:pt x="40" y="73"/>
                  <a:pt x="38" y="73"/>
                </a:cubicBezTo>
                <a:cubicBezTo>
                  <a:pt x="33" y="73"/>
                  <a:pt x="33" y="73"/>
                  <a:pt x="33" y="73"/>
                </a:cubicBezTo>
                <a:cubicBezTo>
                  <a:pt x="31" y="73"/>
                  <a:pt x="30" y="73"/>
                  <a:pt x="30" y="73"/>
                </a:cubicBezTo>
                <a:cubicBezTo>
                  <a:pt x="30" y="74"/>
                  <a:pt x="31" y="74"/>
                  <a:pt x="33" y="74"/>
                </a:cubicBezTo>
                <a:cubicBezTo>
                  <a:pt x="38" y="74"/>
                  <a:pt x="38" y="74"/>
                  <a:pt x="38" y="74"/>
                </a:cubicBezTo>
                <a:cubicBezTo>
                  <a:pt x="40" y="74"/>
                  <a:pt x="40" y="74"/>
                  <a:pt x="41" y="73"/>
                </a:cubicBezTo>
                <a:close/>
                <a:moveTo>
                  <a:pt x="44" y="70"/>
                </a:moveTo>
                <a:cubicBezTo>
                  <a:pt x="44" y="70"/>
                  <a:pt x="43" y="69"/>
                  <a:pt x="41" y="69"/>
                </a:cubicBezTo>
                <a:cubicBezTo>
                  <a:pt x="30" y="69"/>
                  <a:pt x="30" y="69"/>
                  <a:pt x="30" y="69"/>
                </a:cubicBezTo>
                <a:cubicBezTo>
                  <a:pt x="28" y="69"/>
                  <a:pt x="27" y="70"/>
                  <a:pt x="27" y="70"/>
                </a:cubicBezTo>
                <a:cubicBezTo>
                  <a:pt x="27" y="70"/>
                  <a:pt x="28" y="71"/>
                  <a:pt x="30" y="71"/>
                </a:cubicBezTo>
                <a:cubicBezTo>
                  <a:pt x="33" y="71"/>
                  <a:pt x="33" y="71"/>
                  <a:pt x="33" y="71"/>
                </a:cubicBezTo>
                <a:cubicBezTo>
                  <a:pt x="38" y="71"/>
                  <a:pt x="38" y="71"/>
                  <a:pt x="38" y="71"/>
                </a:cubicBezTo>
                <a:cubicBezTo>
                  <a:pt x="41" y="71"/>
                  <a:pt x="41" y="71"/>
                  <a:pt x="41" y="71"/>
                </a:cubicBezTo>
                <a:cubicBezTo>
                  <a:pt x="43" y="71"/>
                  <a:pt x="44" y="70"/>
                  <a:pt x="44" y="70"/>
                </a:cubicBezTo>
                <a:close/>
                <a:moveTo>
                  <a:pt x="44" y="66"/>
                </a:moveTo>
                <a:cubicBezTo>
                  <a:pt x="44" y="66"/>
                  <a:pt x="43" y="66"/>
                  <a:pt x="41" y="66"/>
                </a:cubicBezTo>
                <a:cubicBezTo>
                  <a:pt x="30" y="66"/>
                  <a:pt x="30" y="66"/>
                  <a:pt x="30" y="66"/>
                </a:cubicBezTo>
                <a:cubicBezTo>
                  <a:pt x="28" y="66"/>
                  <a:pt x="27" y="66"/>
                  <a:pt x="27" y="66"/>
                </a:cubicBezTo>
                <a:cubicBezTo>
                  <a:pt x="27" y="67"/>
                  <a:pt x="28" y="67"/>
                  <a:pt x="30" y="67"/>
                </a:cubicBezTo>
                <a:cubicBezTo>
                  <a:pt x="41" y="67"/>
                  <a:pt x="41" y="67"/>
                  <a:pt x="41" y="67"/>
                </a:cubicBezTo>
                <a:cubicBezTo>
                  <a:pt x="43" y="67"/>
                  <a:pt x="44" y="67"/>
                  <a:pt x="44" y="66"/>
                </a:cubicBezTo>
                <a:close/>
                <a:moveTo>
                  <a:pt x="44" y="63"/>
                </a:moveTo>
                <a:cubicBezTo>
                  <a:pt x="44" y="63"/>
                  <a:pt x="43" y="62"/>
                  <a:pt x="41" y="62"/>
                </a:cubicBezTo>
                <a:cubicBezTo>
                  <a:pt x="30" y="62"/>
                  <a:pt x="30" y="62"/>
                  <a:pt x="30" y="62"/>
                </a:cubicBezTo>
                <a:cubicBezTo>
                  <a:pt x="28" y="62"/>
                  <a:pt x="27" y="63"/>
                  <a:pt x="27" y="63"/>
                </a:cubicBezTo>
                <a:cubicBezTo>
                  <a:pt x="27" y="63"/>
                  <a:pt x="28" y="64"/>
                  <a:pt x="30" y="64"/>
                </a:cubicBezTo>
                <a:cubicBezTo>
                  <a:pt x="41" y="64"/>
                  <a:pt x="41" y="64"/>
                  <a:pt x="41" y="64"/>
                </a:cubicBezTo>
                <a:cubicBezTo>
                  <a:pt x="43" y="64"/>
                  <a:pt x="44" y="63"/>
                  <a:pt x="44" y="63"/>
                </a:cubicBezTo>
                <a:close/>
                <a:moveTo>
                  <a:pt x="44" y="59"/>
                </a:moveTo>
                <a:cubicBezTo>
                  <a:pt x="44" y="59"/>
                  <a:pt x="43" y="59"/>
                  <a:pt x="43" y="59"/>
                </a:cubicBezTo>
                <a:cubicBezTo>
                  <a:pt x="43" y="59"/>
                  <a:pt x="43" y="59"/>
                  <a:pt x="43" y="59"/>
                </a:cubicBezTo>
                <a:cubicBezTo>
                  <a:pt x="28" y="59"/>
                  <a:pt x="28" y="59"/>
                  <a:pt x="28" y="59"/>
                </a:cubicBezTo>
                <a:cubicBezTo>
                  <a:pt x="28" y="59"/>
                  <a:pt x="28" y="59"/>
                  <a:pt x="28" y="59"/>
                </a:cubicBezTo>
                <a:cubicBezTo>
                  <a:pt x="27" y="59"/>
                  <a:pt x="27" y="59"/>
                  <a:pt x="27" y="59"/>
                </a:cubicBezTo>
                <a:cubicBezTo>
                  <a:pt x="27" y="60"/>
                  <a:pt x="28" y="60"/>
                  <a:pt x="30" y="60"/>
                </a:cubicBezTo>
                <a:cubicBezTo>
                  <a:pt x="41" y="60"/>
                  <a:pt x="41" y="60"/>
                  <a:pt x="41" y="60"/>
                </a:cubicBezTo>
                <a:cubicBezTo>
                  <a:pt x="43" y="60"/>
                  <a:pt x="44" y="60"/>
                  <a:pt x="44" y="59"/>
                </a:cubicBezTo>
                <a:close/>
                <a:moveTo>
                  <a:pt x="52" y="35"/>
                </a:moveTo>
                <a:cubicBezTo>
                  <a:pt x="52" y="26"/>
                  <a:pt x="45" y="19"/>
                  <a:pt x="35" y="19"/>
                </a:cubicBezTo>
                <a:cubicBezTo>
                  <a:pt x="26" y="19"/>
                  <a:pt x="19" y="26"/>
                  <a:pt x="19" y="35"/>
                </a:cubicBezTo>
                <a:cubicBezTo>
                  <a:pt x="19" y="40"/>
                  <a:pt x="21" y="44"/>
                  <a:pt x="24" y="47"/>
                </a:cubicBezTo>
                <a:cubicBezTo>
                  <a:pt x="27" y="50"/>
                  <a:pt x="28" y="53"/>
                  <a:pt x="29" y="56"/>
                </a:cubicBezTo>
                <a:cubicBezTo>
                  <a:pt x="31" y="56"/>
                  <a:pt x="31" y="56"/>
                  <a:pt x="31" y="56"/>
                </a:cubicBezTo>
                <a:cubicBezTo>
                  <a:pt x="28" y="39"/>
                  <a:pt x="28" y="39"/>
                  <a:pt x="28" y="39"/>
                </a:cubicBezTo>
                <a:cubicBezTo>
                  <a:pt x="28" y="38"/>
                  <a:pt x="29" y="38"/>
                  <a:pt x="29" y="38"/>
                </a:cubicBezTo>
                <a:cubicBezTo>
                  <a:pt x="30" y="38"/>
                  <a:pt x="30" y="38"/>
                  <a:pt x="30" y="39"/>
                </a:cubicBezTo>
                <a:cubicBezTo>
                  <a:pt x="33" y="56"/>
                  <a:pt x="33" y="56"/>
                  <a:pt x="33" y="56"/>
                </a:cubicBezTo>
                <a:cubicBezTo>
                  <a:pt x="38" y="56"/>
                  <a:pt x="38" y="56"/>
                  <a:pt x="38" y="56"/>
                </a:cubicBezTo>
                <a:cubicBezTo>
                  <a:pt x="41" y="39"/>
                  <a:pt x="41" y="39"/>
                  <a:pt x="41" y="39"/>
                </a:cubicBezTo>
                <a:cubicBezTo>
                  <a:pt x="41" y="38"/>
                  <a:pt x="41" y="38"/>
                  <a:pt x="42" y="38"/>
                </a:cubicBezTo>
                <a:cubicBezTo>
                  <a:pt x="42" y="38"/>
                  <a:pt x="43" y="38"/>
                  <a:pt x="43" y="39"/>
                </a:cubicBezTo>
                <a:cubicBezTo>
                  <a:pt x="40" y="56"/>
                  <a:pt x="40" y="56"/>
                  <a:pt x="40" y="56"/>
                </a:cubicBezTo>
                <a:cubicBezTo>
                  <a:pt x="42" y="56"/>
                  <a:pt x="42" y="56"/>
                  <a:pt x="42" y="56"/>
                </a:cubicBezTo>
                <a:cubicBezTo>
                  <a:pt x="43" y="53"/>
                  <a:pt x="44" y="50"/>
                  <a:pt x="47" y="47"/>
                </a:cubicBezTo>
                <a:cubicBezTo>
                  <a:pt x="50" y="44"/>
                  <a:pt x="52" y="40"/>
                  <a:pt x="52" y="35"/>
                </a:cubicBezTo>
                <a:close/>
                <a:moveTo>
                  <a:pt x="65" y="50"/>
                </a:moveTo>
                <a:cubicBezTo>
                  <a:pt x="59" y="47"/>
                  <a:pt x="59" y="47"/>
                  <a:pt x="59" y="47"/>
                </a:cubicBezTo>
                <a:cubicBezTo>
                  <a:pt x="58" y="47"/>
                  <a:pt x="58" y="47"/>
                  <a:pt x="57" y="47"/>
                </a:cubicBezTo>
                <a:cubicBezTo>
                  <a:pt x="57" y="48"/>
                  <a:pt x="57" y="49"/>
                  <a:pt x="58" y="50"/>
                </a:cubicBezTo>
                <a:cubicBezTo>
                  <a:pt x="64" y="53"/>
                  <a:pt x="64" y="53"/>
                  <a:pt x="64" y="53"/>
                </a:cubicBezTo>
                <a:cubicBezTo>
                  <a:pt x="64" y="53"/>
                  <a:pt x="64" y="53"/>
                  <a:pt x="65" y="53"/>
                </a:cubicBezTo>
                <a:cubicBezTo>
                  <a:pt x="65" y="53"/>
                  <a:pt x="66" y="53"/>
                  <a:pt x="66" y="53"/>
                </a:cubicBezTo>
                <a:cubicBezTo>
                  <a:pt x="66" y="52"/>
                  <a:pt x="66" y="51"/>
                  <a:pt x="65" y="50"/>
                </a:cubicBezTo>
                <a:close/>
                <a:moveTo>
                  <a:pt x="23" y="57"/>
                </a:moveTo>
                <a:cubicBezTo>
                  <a:pt x="22" y="56"/>
                  <a:pt x="21" y="56"/>
                  <a:pt x="21" y="57"/>
                </a:cubicBezTo>
                <a:cubicBezTo>
                  <a:pt x="17" y="63"/>
                  <a:pt x="17" y="63"/>
                  <a:pt x="17" y="63"/>
                </a:cubicBezTo>
                <a:cubicBezTo>
                  <a:pt x="17" y="64"/>
                  <a:pt x="17" y="65"/>
                  <a:pt x="18" y="65"/>
                </a:cubicBezTo>
                <a:cubicBezTo>
                  <a:pt x="18" y="66"/>
                  <a:pt x="18" y="66"/>
                  <a:pt x="19" y="66"/>
                </a:cubicBezTo>
                <a:cubicBezTo>
                  <a:pt x="19" y="66"/>
                  <a:pt x="20" y="65"/>
                  <a:pt x="20" y="65"/>
                </a:cubicBezTo>
                <a:cubicBezTo>
                  <a:pt x="24" y="59"/>
                  <a:pt x="24" y="59"/>
                  <a:pt x="24" y="59"/>
                </a:cubicBezTo>
                <a:cubicBezTo>
                  <a:pt x="24" y="58"/>
                  <a:pt x="24" y="57"/>
                  <a:pt x="23" y="57"/>
                </a:cubicBezTo>
                <a:close/>
                <a:moveTo>
                  <a:pt x="50" y="57"/>
                </a:moveTo>
                <a:cubicBezTo>
                  <a:pt x="50" y="56"/>
                  <a:pt x="49" y="56"/>
                  <a:pt x="48" y="57"/>
                </a:cubicBezTo>
                <a:cubicBezTo>
                  <a:pt x="47" y="57"/>
                  <a:pt x="47" y="58"/>
                  <a:pt x="47" y="59"/>
                </a:cubicBezTo>
                <a:cubicBezTo>
                  <a:pt x="51" y="65"/>
                  <a:pt x="51" y="65"/>
                  <a:pt x="51" y="65"/>
                </a:cubicBezTo>
                <a:cubicBezTo>
                  <a:pt x="51" y="65"/>
                  <a:pt x="52" y="66"/>
                  <a:pt x="52" y="66"/>
                </a:cubicBezTo>
                <a:cubicBezTo>
                  <a:pt x="53" y="66"/>
                  <a:pt x="53" y="66"/>
                  <a:pt x="53" y="65"/>
                </a:cubicBezTo>
                <a:cubicBezTo>
                  <a:pt x="54" y="65"/>
                  <a:pt x="54" y="64"/>
                  <a:pt x="54" y="63"/>
                </a:cubicBezTo>
                <a:lnTo>
                  <a:pt x="50" y="57"/>
                </a:lnTo>
                <a:close/>
              </a:path>
            </a:pathLst>
          </a:custGeom>
          <a:solidFill>
            <a:sysClr val="window" lastClr="FFFFFF">
              <a:lumMod val="95000"/>
            </a:sysClr>
          </a:solidFill>
          <a:ln>
            <a:noFill/>
          </a:ln>
        </p:spPr>
        <p:txBody>
          <a:bodyPr vert="horz" wrap="square" lIns="68580" tIns="34290" rIns="68580" bIns="34290" numCol="1" anchor="t" anchorCtr="0" compatLnSpc="1"/>
          <a:lstStyle/>
          <a:p>
            <a:endParaRPr lang="en-US" sz="1350"/>
          </a:p>
        </p:txBody>
      </p:sp>
      <p:sp>
        <p:nvSpPr>
          <p:cNvPr id="36" name="Freeform 264"/>
          <p:cNvSpPr>
            <a:spLocks noEditPoints="1"/>
          </p:cNvSpPr>
          <p:nvPr>
            <p:custDataLst>
              <p:tags r:id="rId6"/>
            </p:custDataLst>
          </p:nvPr>
        </p:nvSpPr>
        <p:spPr bwMode="auto">
          <a:xfrm>
            <a:off x="3738398" y="3440472"/>
            <a:ext cx="473121" cy="523814"/>
          </a:xfrm>
          <a:custGeom>
            <a:avLst/>
            <a:gdLst>
              <a:gd name="T0" fmla="*/ 20 w 74"/>
              <a:gd name="T1" fmla="*/ 17 h 77"/>
              <a:gd name="T2" fmla="*/ 36 w 74"/>
              <a:gd name="T3" fmla="*/ 14 h 77"/>
              <a:gd name="T4" fmla="*/ 37 w 74"/>
              <a:gd name="T5" fmla="*/ 0 h 77"/>
              <a:gd name="T6" fmla="*/ 38 w 74"/>
              <a:gd name="T7" fmla="*/ 14 h 77"/>
              <a:gd name="T8" fmla="*/ 54 w 74"/>
              <a:gd name="T9" fmla="*/ 17 h 77"/>
              <a:gd name="T10" fmla="*/ 59 w 74"/>
              <a:gd name="T11" fmla="*/ 22 h 77"/>
              <a:gd name="T12" fmla="*/ 57 w 74"/>
              <a:gd name="T13" fmla="*/ 22 h 77"/>
              <a:gd name="T14" fmla="*/ 37 w 74"/>
              <a:gd name="T15" fmla="*/ 22 h 77"/>
              <a:gd name="T16" fmla="*/ 17 w 74"/>
              <a:gd name="T17" fmla="*/ 22 h 77"/>
              <a:gd name="T18" fmla="*/ 15 w 74"/>
              <a:gd name="T19" fmla="*/ 22 h 77"/>
              <a:gd name="T20" fmla="*/ 73 w 74"/>
              <a:gd name="T21" fmla="*/ 69 h 77"/>
              <a:gd name="T22" fmla="*/ 53 w 74"/>
              <a:gd name="T23" fmla="*/ 56 h 77"/>
              <a:gd name="T24" fmla="*/ 44 w 74"/>
              <a:gd name="T25" fmla="*/ 52 h 77"/>
              <a:gd name="T26" fmla="*/ 52 w 74"/>
              <a:gd name="T27" fmla="*/ 48 h 77"/>
              <a:gd name="T28" fmla="*/ 53 w 74"/>
              <a:gd name="T29" fmla="*/ 47 h 77"/>
              <a:gd name="T30" fmla="*/ 51 w 74"/>
              <a:gd name="T31" fmla="*/ 41 h 77"/>
              <a:gd name="T32" fmla="*/ 51 w 74"/>
              <a:gd name="T33" fmla="*/ 36 h 77"/>
              <a:gd name="T34" fmla="*/ 64 w 74"/>
              <a:gd name="T35" fmla="*/ 37 h 77"/>
              <a:gd name="T36" fmla="*/ 62 w 74"/>
              <a:gd name="T37" fmla="*/ 44 h 77"/>
              <a:gd name="T38" fmla="*/ 62 w 74"/>
              <a:gd name="T39" fmla="*/ 48 h 77"/>
              <a:gd name="T40" fmla="*/ 65 w 74"/>
              <a:gd name="T41" fmla="*/ 48 h 77"/>
              <a:gd name="T42" fmla="*/ 57 w 74"/>
              <a:gd name="T43" fmla="*/ 52 h 77"/>
              <a:gd name="T44" fmla="*/ 57 w 74"/>
              <a:gd name="T45" fmla="*/ 52 h 77"/>
              <a:gd name="T46" fmla="*/ 59 w 74"/>
              <a:gd name="T47" fmla="*/ 57 h 77"/>
              <a:gd name="T48" fmla="*/ 54 w 74"/>
              <a:gd name="T49" fmla="*/ 76 h 77"/>
              <a:gd name="T50" fmla="*/ 21 w 74"/>
              <a:gd name="T51" fmla="*/ 77 h 77"/>
              <a:gd name="T52" fmla="*/ 20 w 74"/>
              <a:gd name="T53" fmla="*/ 77 h 77"/>
              <a:gd name="T54" fmla="*/ 23 w 74"/>
              <a:gd name="T55" fmla="*/ 57 h 77"/>
              <a:gd name="T56" fmla="*/ 31 w 74"/>
              <a:gd name="T57" fmla="*/ 54 h 77"/>
              <a:gd name="T58" fmla="*/ 32 w 74"/>
              <a:gd name="T59" fmla="*/ 52 h 77"/>
              <a:gd name="T60" fmla="*/ 29 w 74"/>
              <a:gd name="T61" fmla="*/ 44 h 77"/>
              <a:gd name="T62" fmla="*/ 37 w 74"/>
              <a:gd name="T63" fmla="*/ 33 h 77"/>
              <a:gd name="T64" fmla="*/ 45 w 74"/>
              <a:gd name="T65" fmla="*/ 44 h 77"/>
              <a:gd name="T66" fmla="*/ 42 w 74"/>
              <a:gd name="T67" fmla="*/ 54 h 77"/>
              <a:gd name="T68" fmla="*/ 42 w 74"/>
              <a:gd name="T69" fmla="*/ 54 h 77"/>
              <a:gd name="T70" fmla="*/ 51 w 74"/>
              <a:gd name="T71" fmla="*/ 57 h 77"/>
              <a:gd name="T72" fmla="*/ 35 w 74"/>
              <a:gd name="T73" fmla="*/ 63 h 77"/>
              <a:gd name="T74" fmla="*/ 38 w 74"/>
              <a:gd name="T75" fmla="*/ 58 h 77"/>
              <a:gd name="T76" fmla="*/ 21 w 74"/>
              <a:gd name="T77" fmla="*/ 56 h 77"/>
              <a:gd name="T78" fmla="*/ 1 w 74"/>
              <a:gd name="T79" fmla="*/ 69 h 77"/>
              <a:gd name="T80" fmla="*/ 0 w 74"/>
              <a:gd name="T81" fmla="*/ 69 h 77"/>
              <a:gd name="T82" fmla="*/ 9 w 74"/>
              <a:gd name="T83" fmla="*/ 48 h 77"/>
              <a:gd name="T84" fmla="*/ 11 w 74"/>
              <a:gd name="T85" fmla="*/ 47 h 77"/>
              <a:gd name="T86" fmla="*/ 12 w 74"/>
              <a:gd name="T87" fmla="*/ 44 h 77"/>
              <a:gd name="T88" fmla="*/ 9 w 74"/>
              <a:gd name="T89" fmla="*/ 37 h 77"/>
              <a:gd name="T90" fmla="*/ 23 w 74"/>
              <a:gd name="T91" fmla="*/ 36 h 77"/>
              <a:gd name="T92" fmla="*/ 22 w 74"/>
              <a:gd name="T93" fmla="*/ 41 h 77"/>
              <a:gd name="T94" fmla="*/ 21 w 74"/>
              <a:gd name="T95" fmla="*/ 48 h 77"/>
              <a:gd name="T96" fmla="*/ 22 w 74"/>
              <a:gd name="T97" fmla="*/ 48 h 77"/>
              <a:gd name="T98" fmla="*/ 30 w 74"/>
              <a:gd name="T99" fmla="*/ 52 h 77"/>
              <a:gd name="T100" fmla="*/ 21 w 74"/>
              <a:gd name="T101" fmla="*/ 56 h 77"/>
              <a:gd name="T102" fmla="*/ 14 w 74"/>
              <a:gd name="T103" fmla="*/ 56 h 77"/>
              <a:gd name="T104" fmla="*/ 17 w 74"/>
              <a:gd name="T105" fmla="*/ 5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 h="77">
                <a:moveTo>
                  <a:pt x="11" y="18"/>
                </a:moveTo>
                <a:cubicBezTo>
                  <a:pt x="11" y="15"/>
                  <a:pt x="13" y="13"/>
                  <a:pt x="16" y="13"/>
                </a:cubicBezTo>
                <a:cubicBezTo>
                  <a:pt x="18" y="13"/>
                  <a:pt x="19" y="15"/>
                  <a:pt x="20" y="17"/>
                </a:cubicBezTo>
                <a:cubicBezTo>
                  <a:pt x="20" y="17"/>
                  <a:pt x="20" y="17"/>
                  <a:pt x="20" y="17"/>
                </a:cubicBezTo>
                <a:cubicBezTo>
                  <a:pt x="33" y="17"/>
                  <a:pt x="33" y="17"/>
                  <a:pt x="33" y="17"/>
                </a:cubicBezTo>
                <a:cubicBezTo>
                  <a:pt x="33" y="15"/>
                  <a:pt x="34" y="14"/>
                  <a:pt x="36" y="14"/>
                </a:cubicBezTo>
                <a:cubicBezTo>
                  <a:pt x="36" y="9"/>
                  <a:pt x="36" y="9"/>
                  <a:pt x="36" y="9"/>
                </a:cubicBezTo>
                <a:cubicBezTo>
                  <a:pt x="34" y="9"/>
                  <a:pt x="32" y="7"/>
                  <a:pt x="32" y="5"/>
                </a:cubicBezTo>
                <a:cubicBezTo>
                  <a:pt x="32" y="2"/>
                  <a:pt x="34" y="0"/>
                  <a:pt x="37" y="0"/>
                </a:cubicBezTo>
                <a:cubicBezTo>
                  <a:pt x="39" y="0"/>
                  <a:pt x="41" y="2"/>
                  <a:pt x="41" y="5"/>
                </a:cubicBezTo>
                <a:cubicBezTo>
                  <a:pt x="41" y="7"/>
                  <a:pt x="40" y="9"/>
                  <a:pt x="38" y="9"/>
                </a:cubicBezTo>
                <a:cubicBezTo>
                  <a:pt x="38" y="14"/>
                  <a:pt x="38" y="14"/>
                  <a:pt x="38" y="14"/>
                </a:cubicBezTo>
                <a:cubicBezTo>
                  <a:pt x="39" y="14"/>
                  <a:pt x="40" y="15"/>
                  <a:pt x="41" y="17"/>
                </a:cubicBezTo>
                <a:cubicBezTo>
                  <a:pt x="54" y="17"/>
                  <a:pt x="54" y="17"/>
                  <a:pt x="54" y="17"/>
                </a:cubicBezTo>
                <a:cubicBezTo>
                  <a:pt x="54" y="17"/>
                  <a:pt x="54" y="17"/>
                  <a:pt x="54" y="17"/>
                </a:cubicBezTo>
                <a:cubicBezTo>
                  <a:pt x="54" y="15"/>
                  <a:pt x="56" y="13"/>
                  <a:pt x="58" y="13"/>
                </a:cubicBezTo>
                <a:cubicBezTo>
                  <a:pt x="60" y="13"/>
                  <a:pt x="62" y="15"/>
                  <a:pt x="62" y="18"/>
                </a:cubicBezTo>
                <a:cubicBezTo>
                  <a:pt x="62" y="20"/>
                  <a:pt x="61" y="22"/>
                  <a:pt x="59" y="22"/>
                </a:cubicBezTo>
                <a:cubicBezTo>
                  <a:pt x="59" y="27"/>
                  <a:pt x="59" y="27"/>
                  <a:pt x="59" y="27"/>
                </a:cubicBezTo>
                <a:cubicBezTo>
                  <a:pt x="57" y="27"/>
                  <a:pt x="57" y="27"/>
                  <a:pt x="57" y="27"/>
                </a:cubicBezTo>
                <a:cubicBezTo>
                  <a:pt x="57" y="22"/>
                  <a:pt x="57" y="22"/>
                  <a:pt x="57" y="22"/>
                </a:cubicBezTo>
                <a:cubicBezTo>
                  <a:pt x="55" y="22"/>
                  <a:pt x="54" y="20"/>
                  <a:pt x="54" y="19"/>
                </a:cubicBezTo>
                <a:cubicBezTo>
                  <a:pt x="41" y="19"/>
                  <a:pt x="41" y="19"/>
                  <a:pt x="41" y="19"/>
                </a:cubicBezTo>
                <a:cubicBezTo>
                  <a:pt x="41" y="21"/>
                  <a:pt x="39" y="22"/>
                  <a:pt x="37" y="22"/>
                </a:cubicBezTo>
                <a:cubicBezTo>
                  <a:pt x="35" y="22"/>
                  <a:pt x="33" y="21"/>
                  <a:pt x="33" y="19"/>
                </a:cubicBezTo>
                <a:cubicBezTo>
                  <a:pt x="20" y="19"/>
                  <a:pt x="20" y="19"/>
                  <a:pt x="20" y="19"/>
                </a:cubicBezTo>
                <a:cubicBezTo>
                  <a:pt x="20" y="20"/>
                  <a:pt x="18" y="22"/>
                  <a:pt x="17" y="22"/>
                </a:cubicBezTo>
                <a:cubicBezTo>
                  <a:pt x="17" y="27"/>
                  <a:pt x="17" y="27"/>
                  <a:pt x="17" y="27"/>
                </a:cubicBezTo>
                <a:cubicBezTo>
                  <a:pt x="15" y="27"/>
                  <a:pt x="15" y="27"/>
                  <a:pt x="15" y="27"/>
                </a:cubicBezTo>
                <a:cubicBezTo>
                  <a:pt x="15" y="22"/>
                  <a:pt x="15" y="22"/>
                  <a:pt x="15" y="22"/>
                </a:cubicBezTo>
                <a:cubicBezTo>
                  <a:pt x="13" y="22"/>
                  <a:pt x="11" y="20"/>
                  <a:pt x="11" y="18"/>
                </a:cubicBezTo>
                <a:close/>
                <a:moveTo>
                  <a:pt x="74" y="68"/>
                </a:moveTo>
                <a:cubicBezTo>
                  <a:pt x="74" y="69"/>
                  <a:pt x="74" y="69"/>
                  <a:pt x="73" y="69"/>
                </a:cubicBezTo>
                <a:cubicBezTo>
                  <a:pt x="73" y="69"/>
                  <a:pt x="73" y="69"/>
                  <a:pt x="73" y="69"/>
                </a:cubicBezTo>
                <a:cubicBezTo>
                  <a:pt x="55" y="69"/>
                  <a:pt x="55" y="69"/>
                  <a:pt x="55" y="69"/>
                </a:cubicBezTo>
                <a:cubicBezTo>
                  <a:pt x="54" y="58"/>
                  <a:pt x="53" y="57"/>
                  <a:pt x="53" y="56"/>
                </a:cubicBezTo>
                <a:cubicBezTo>
                  <a:pt x="51" y="55"/>
                  <a:pt x="49" y="54"/>
                  <a:pt x="45" y="53"/>
                </a:cubicBezTo>
                <a:cubicBezTo>
                  <a:pt x="45" y="53"/>
                  <a:pt x="45" y="53"/>
                  <a:pt x="45" y="53"/>
                </a:cubicBezTo>
                <a:cubicBezTo>
                  <a:pt x="44" y="52"/>
                  <a:pt x="44" y="52"/>
                  <a:pt x="44" y="52"/>
                </a:cubicBezTo>
                <a:cubicBezTo>
                  <a:pt x="44" y="52"/>
                  <a:pt x="44" y="51"/>
                  <a:pt x="44" y="51"/>
                </a:cubicBezTo>
                <a:cubicBezTo>
                  <a:pt x="45" y="50"/>
                  <a:pt x="48" y="49"/>
                  <a:pt x="50" y="48"/>
                </a:cubicBezTo>
                <a:cubicBezTo>
                  <a:pt x="51" y="48"/>
                  <a:pt x="52" y="48"/>
                  <a:pt x="52" y="48"/>
                </a:cubicBezTo>
                <a:cubicBezTo>
                  <a:pt x="52" y="48"/>
                  <a:pt x="52" y="48"/>
                  <a:pt x="52" y="48"/>
                </a:cubicBezTo>
                <a:cubicBezTo>
                  <a:pt x="52" y="48"/>
                  <a:pt x="53" y="48"/>
                  <a:pt x="53" y="47"/>
                </a:cubicBezTo>
                <a:cubicBezTo>
                  <a:pt x="53" y="47"/>
                  <a:pt x="53" y="47"/>
                  <a:pt x="53" y="47"/>
                </a:cubicBezTo>
                <a:cubicBezTo>
                  <a:pt x="53" y="47"/>
                  <a:pt x="53" y="47"/>
                  <a:pt x="53" y="46"/>
                </a:cubicBezTo>
                <a:cubicBezTo>
                  <a:pt x="53" y="45"/>
                  <a:pt x="53" y="45"/>
                  <a:pt x="53" y="44"/>
                </a:cubicBezTo>
                <a:cubicBezTo>
                  <a:pt x="53" y="43"/>
                  <a:pt x="52" y="42"/>
                  <a:pt x="51" y="41"/>
                </a:cubicBezTo>
                <a:cubicBezTo>
                  <a:pt x="51" y="41"/>
                  <a:pt x="50" y="40"/>
                  <a:pt x="50" y="39"/>
                </a:cubicBezTo>
                <a:cubicBezTo>
                  <a:pt x="50" y="38"/>
                  <a:pt x="50" y="37"/>
                  <a:pt x="51" y="37"/>
                </a:cubicBezTo>
                <a:cubicBezTo>
                  <a:pt x="51" y="37"/>
                  <a:pt x="51" y="36"/>
                  <a:pt x="51" y="36"/>
                </a:cubicBezTo>
                <a:cubicBezTo>
                  <a:pt x="51" y="31"/>
                  <a:pt x="53" y="28"/>
                  <a:pt x="58" y="28"/>
                </a:cubicBezTo>
                <a:cubicBezTo>
                  <a:pt x="62" y="28"/>
                  <a:pt x="64" y="31"/>
                  <a:pt x="64" y="36"/>
                </a:cubicBezTo>
                <a:cubicBezTo>
                  <a:pt x="64" y="36"/>
                  <a:pt x="64" y="37"/>
                  <a:pt x="64" y="37"/>
                </a:cubicBezTo>
                <a:cubicBezTo>
                  <a:pt x="65" y="37"/>
                  <a:pt x="65" y="38"/>
                  <a:pt x="65" y="39"/>
                </a:cubicBezTo>
                <a:cubicBezTo>
                  <a:pt x="65" y="40"/>
                  <a:pt x="64" y="41"/>
                  <a:pt x="64" y="41"/>
                </a:cubicBezTo>
                <a:cubicBezTo>
                  <a:pt x="63" y="42"/>
                  <a:pt x="63" y="43"/>
                  <a:pt x="62" y="44"/>
                </a:cubicBezTo>
                <a:cubicBezTo>
                  <a:pt x="62" y="46"/>
                  <a:pt x="62" y="47"/>
                  <a:pt x="62" y="47"/>
                </a:cubicBezTo>
                <a:cubicBezTo>
                  <a:pt x="62" y="47"/>
                  <a:pt x="62" y="48"/>
                  <a:pt x="62" y="48"/>
                </a:cubicBezTo>
                <a:cubicBezTo>
                  <a:pt x="62" y="48"/>
                  <a:pt x="62" y="48"/>
                  <a:pt x="62" y="48"/>
                </a:cubicBezTo>
                <a:cubicBezTo>
                  <a:pt x="62" y="48"/>
                  <a:pt x="62" y="48"/>
                  <a:pt x="62" y="48"/>
                </a:cubicBezTo>
                <a:cubicBezTo>
                  <a:pt x="63" y="48"/>
                  <a:pt x="63" y="48"/>
                  <a:pt x="63" y="48"/>
                </a:cubicBezTo>
                <a:cubicBezTo>
                  <a:pt x="64" y="48"/>
                  <a:pt x="64" y="48"/>
                  <a:pt x="65" y="48"/>
                </a:cubicBezTo>
                <a:cubicBezTo>
                  <a:pt x="67" y="49"/>
                  <a:pt x="70" y="50"/>
                  <a:pt x="71" y="51"/>
                </a:cubicBezTo>
                <a:cubicBezTo>
                  <a:pt x="72" y="53"/>
                  <a:pt x="73" y="66"/>
                  <a:pt x="74" y="68"/>
                </a:cubicBezTo>
                <a:close/>
                <a:moveTo>
                  <a:pt x="57" y="52"/>
                </a:moveTo>
                <a:cubicBezTo>
                  <a:pt x="53" y="49"/>
                  <a:pt x="53" y="49"/>
                  <a:pt x="53" y="49"/>
                </a:cubicBezTo>
                <a:cubicBezTo>
                  <a:pt x="56" y="56"/>
                  <a:pt x="56" y="56"/>
                  <a:pt x="56" y="56"/>
                </a:cubicBezTo>
                <a:lnTo>
                  <a:pt x="57" y="52"/>
                </a:lnTo>
                <a:close/>
                <a:moveTo>
                  <a:pt x="62" y="49"/>
                </a:moveTo>
                <a:cubicBezTo>
                  <a:pt x="58" y="52"/>
                  <a:pt x="58" y="52"/>
                  <a:pt x="58" y="52"/>
                </a:cubicBezTo>
                <a:cubicBezTo>
                  <a:pt x="59" y="57"/>
                  <a:pt x="59" y="57"/>
                  <a:pt x="59" y="57"/>
                </a:cubicBezTo>
                <a:lnTo>
                  <a:pt x="62" y="49"/>
                </a:lnTo>
                <a:close/>
                <a:moveTo>
                  <a:pt x="51" y="57"/>
                </a:moveTo>
                <a:cubicBezTo>
                  <a:pt x="53" y="59"/>
                  <a:pt x="54" y="73"/>
                  <a:pt x="54" y="76"/>
                </a:cubicBezTo>
                <a:cubicBezTo>
                  <a:pt x="54" y="76"/>
                  <a:pt x="54" y="76"/>
                  <a:pt x="54" y="77"/>
                </a:cubicBezTo>
                <a:cubicBezTo>
                  <a:pt x="54" y="77"/>
                  <a:pt x="53" y="77"/>
                  <a:pt x="53" y="77"/>
                </a:cubicBezTo>
                <a:cubicBezTo>
                  <a:pt x="21" y="77"/>
                  <a:pt x="21" y="77"/>
                  <a:pt x="21" y="77"/>
                </a:cubicBezTo>
                <a:cubicBezTo>
                  <a:pt x="21" y="77"/>
                  <a:pt x="21" y="77"/>
                  <a:pt x="20" y="77"/>
                </a:cubicBezTo>
                <a:cubicBezTo>
                  <a:pt x="20" y="77"/>
                  <a:pt x="20" y="77"/>
                  <a:pt x="20" y="77"/>
                </a:cubicBezTo>
                <a:cubicBezTo>
                  <a:pt x="20" y="77"/>
                  <a:pt x="20" y="77"/>
                  <a:pt x="20" y="77"/>
                </a:cubicBezTo>
                <a:cubicBezTo>
                  <a:pt x="20" y="77"/>
                  <a:pt x="20" y="77"/>
                  <a:pt x="20" y="77"/>
                </a:cubicBezTo>
                <a:cubicBezTo>
                  <a:pt x="20" y="76"/>
                  <a:pt x="20" y="76"/>
                  <a:pt x="20" y="76"/>
                </a:cubicBezTo>
                <a:cubicBezTo>
                  <a:pt x="20" y="73"/>
                  <a:pt x="21" y="59"/>
                  <a:pt x="23" y="57"/>
                </a:cubicBezTo>
                <a:cubicBezTo>
                  <a:pt x="24" y="56"/>
                  <a:pt x="26" y="55"/>
                  <a:pt x="29" y="55"/>
                </a:cubicBezTo>
                <a:cubicBezTo>
                  <a:pt x="30" y="54"/>
                  <a:pt x="30" y="54"/>
                  <a:pt x="31" y="54"/>
                </a:cubicBezTo>
                <a:cubicBezTo>
                  <a:pt x="31" y="54"/>
                  <a:pt x="31" y="54"/>
                  <a:pt x="31" y="54"/>
                </a:cubicBezTo>
                <a:cubicBezTo>
                  <a:pt x="31" y="54"/>
                  <a:pt x="32" y="54"/>
                  <a:pt x="32" y="54"/>
                </a:cubicBezTo>
                <a:cubicBezTo>
                  <a:pt x="32" y="54"/>
                  <a:pt x="32" y="54"/>
                  <a:pt x="32" y="54"/>
                </a:cubicBezTo>
                <a:cubicBezTo>
                  <a:pt x="32" y="53"/>
                  <a:pt x="32" y="53"/>
                  <a:pt x="32" y="52"/>
                </a:cubicBezTo>
                <a:cubicBezTo>
                  <a:pt x="32" y="51"/>
                  <a:pt x="32" y="51"/>
                  <a:pt x="32" y="50"/>
                </a:cubicBezTo>
                <a:cubicBezTo>
                  <a:pt x="31" y="49"/>
                  <a:pt x="31" y="48"/>
                  <a:pt x="30" y="47"/>
                </a:cubicBezTo>
                <a:cubicBezTo>
                  <a:pt x="30" y="46"/>
                  <a:pt x="29" y="46"/>
                  <a:pt x="29" y="44"/>
                </a:cubicBezTo>
                <a:cubicBezTo>
                  <a:pt x="29" y="43"/>
                  <a:pt x="29" y="43"/>
                  <a:pt x="29" y="42"/>
                </a:cubicBezTo>
                <a:cubicBezTo>
                  <a:pt x="29" y="42"/>
                  <a:pt x="29" y="42"/>
                  <a:pt x="29" y="41"/>
                </a:cubicBezTo>
                <a:cubicBezTo>
                  <a:pt x="29" y="37"/>
                  <a:pt x="32" y="33"/>
                  <a:pt x="37" y="33"/>
                </a:cubicBezTo>
                <a:cubicBezTo>
                  <a:pt x="41" y="33"/>
                  <a:pt x="44" y="37"/>
                  <a:pt x="44" y="41"/>
                </a:cubicBezTo>
                <a:cubicBezTo>
                  <a:pt x="44" y="42"/>
                  <a:pt x="44" y="42"/>
                  <a:pt x="44" y="42"/>
                </a:cubicBezTo>
                <a:cubicBezTo>
                  <a:pt x="44" y="43"/>
                  <a:pt x="45" y="43"/>
                  <a:pt x="45" y="44"/>
                </a:cubicBezTo>
                <a:cubicBezTo>
                  <a:pt x="44" y="46"/>
                  <a:pt x="44" y="46"/>
                  <a:pt x="43" y="47"/>
                </a:cubicBezTo>
                <a:cubicBezTo>
                  <a:pt x="43" y="48"/>
                  <a:pt x="42" y="49"/>
                  <a:pt x="41" y="50"/>
                </a:cubicBezTo>
                <a:cubicBezTo>
                  <a:pt x="41" y="52"/>
                  <a:pt x="42" y="53"/>
                  <a:pt x="42" y="54"/>
                </a:cubicBezTo>
                <a:cubicBezTo>
                  <a:pt x="42" y="54"/>
                  <a:pt x="42" y="54"/>
                  <a:pt x="42" y="54"/>
                </a:cubicBezTo>
                <a:cubicBezTo>
                  <a:pt x="42" y="54"/>
                  <a:pt x="42" y="54"/>
                  <a:pt x="42" y="54"/>
                </a:cubicBezTo>
                <a:cubicBezTo>
                  <a:pt x="42" y="54"/>
                  <a:pt x="42" y="54"/>
                  <a:pt x="42" y="54"/>
                </a:cubicBezTo>
                <a:cubicBezTo>
                  <a:pt x="42" y="54"/>
                  <a:pt x="42" y="54"/>
                  <a:pt x="43" y="54"/>
                </a:cubicBezTo>
                <a:cubicBezTo>
                  <a:pt x="43" y="54"/>
                  <a:pt x="44" y="54"/>
                  <a:pt x="45" y="55"/>
                </a:cubicBezTo>
                <a:cubicBezTo>
                  <a:pt x="47" y="55"/>
                  <a:pt x="50" y="56"/>
                  <a:pt x="51" y="57"/>
                </a:cubicBezTo>
                <a:close/>
                <a:moveTo>
                  <a:pt x="36" y="58"/>
                </a:moveTo>
                <a:cubicBezTo>
                  <a:pt x="32" y="55"/>
                  <a:pt x="32" y="55"/>
                  <a:pt x="32" y="55"/>
                </a:cubicBezTo>
                <a:cubicBezTo>
                  <a:pt x="35" y="63"/>
                  <a:pt x="35" y="63"/>
                  <a:pt x="35" y="63"/>
                </a:cubicBezTo>
                <a:lnTo>
                  <a:pt x="36" y="58"/>
                </a:lnTo>
                <a:close/>
                <a:moveTo>
                  <a:pt x="41" y="55"/>
                </a:moveTo>
                <a:cubicBezTo>
                  <a:pt x="38" y="58"/>
                  <a:pt x="38" y="58"/>
                  <a:pt x="38" y="58"/>
                </a:cubicBezTo>
                <a:cubicBezTo>
                  <a:pt x="39" y="64"/>
                  <a:pt x="39" y="64"/>
                  <a:pt x="39" y="64"/>
                </a:cubicBezTo>
                <a:lnTo>
                  <a:pt x="41" y="55"/>
                </a:lnTo>
                <a:close/>
                <a:moveTo>
                  <a:pt x="21" y="56"/>
                </a:moveTo>
                <a:cubicBezTo>
                  <a:pt x="21" y="57"/>
                  <a:pt x="19" y="58"/>
                  <a:pt x="18" y="69"/>
                </a:cubicBezTo>
                <a:cubicBezTo>
                  <a:pt x="1" y="69"/>
                  <a:pt x="1" y="69"/>
                  <a:pt x="1" y="69"/>
                </a:cubicBezTo>
                <a:cubicBezTo>
                  <a:pt x="1" y="69"/>
                  <a:pt x="1" y="69"/>
                  <a:pt x="1" y="69"/>
                </a:cubicBezTo>
                <a:cubicBezTo>
                  <a:pt x="1" y="69"/>
                  <a:pt x="0" y="69"/>
                  <a:pt x="0" y="69"/>
                </a:cubicBezTo>
                <a:cubicBezTo>
                  <a:pt x="0" y="69"/>
                  <a:pt x="0" y="69"/>
                  <a:pt x="0" y="69"/>
                </a:cubicBezTo>
                <a:cubicBezTo>
                  <a:pt x="0" y="69"/>
                  <a:pt x="0" y="69"/>
                  <a:pt x="0" y="69"/>
                </a:cubicBezTo>
                <a:cubicBezTo>
                  <a:pt x="0" y="69"/>
                  <a:pt x="0" y="69"/>
                  <a:pt x="0" y="68"/>
                </a:cubicBezTo>
                <a:cubicBezTo>
                  <a:pt x="0" y="66"/>
                  <a:pt x="1" y="53"/>
                  <a:pt x="3" y="51"/>
                </a:cubicBezTo>
                <a:cubicBezTo>
                  <a:pt x="4" y="50"/>
                  <a:pt x="6" y="49"/>
                  <a:pt x="9" y="48"/>
                </a:cubicBezTo>
                <a:cubicBezTo>
                  <a:pt x="9" y="48"/>
                  <a:pt x="10" y="48"/>
                  <a:pt x="11" y="48"/>
                </a:cubicBezTo>
                <a:cubicBezTo>
                  <a:pt x="11" y="48"/>
                  <a:pt x="11" y="48"/>
                  <a:pt x="11" y="48"/>
                </a:cubicBezTo>
                <a:cubicBezTo>
                  <a:pt x="11" y="48"/>
                  <a:pt x="11" y="48"/>
                  <a:pt x="11" y="47"/>
                </a:cubicBezTo>
                <a:cubicBezTo>
                  <a:pt x="11" y="47"/>
                  <a:pt x="11" y="47"/>
                  <a:pt x="11" y="47"/>
                </a:cubicBezTo>
                <a:cubicBezTo>
                  <a:pt x="11" y="47"/>
                  <a:pt x="12" y="47"/>
                  <a:pt x="12" y="46"/>
                </a:cubicBezTo>
                <a:cubicBezTo>
                  <a:pt x="12" y="45"/>
                  <a:pt x="12" y="45"/>
                  <a:pt x="12" y="44"/>
                </a:cubicBezTo>
                <a:cubicBezTo>
                  <a:pt x="11" y="43"/>
                  <a:pt x="10" y="42"/>
                  <a:pt x="10" y="41"/>
                </a:cubicBezTo>
                <a:cubicBezTo>
                  <a:pt x="10" y="41"/>
                  <a:pt x="9" y="40"/>
                  <a:pt x="9" y="39"/>
                </a:cubicBezTo>
                <a:cubicBezTo>
                  <a:pt x="8" y="38"/>
                  <a:pt x="9" y="37"/>
                  <a:pt x="9" y="37"/>
                </a:cubicBezTo>
                <a:cubicBezTo>
                  <a:pt x="9" y="37"/>
                  <a:pt x="9" y="36"/>
                  <a:pt x="9" y="36"/>
                </a:cubicBezTo>
                <a:cubicBezTo>
                  <a:pt x="9" y="31"/>
                  <a:pt x="12" y="28"/>
                  <a:pt x="16" y="28"/>
                </a:cubicBezTo>
                <a:cubicBezTo>
                  <a:pt x="20" y="28"/>
                  <a:pt x="23" y="31"/>
                  <a:pt x="23" y="36"/>
                </a:cubicBezTo>
                <a:cubicBezTo>
                  <a:pt x="23" y="36"/>
                  <a:pt x="23" y="37"/>
                  <a:pt x="23" y="37"/>
                </a:cubicBezTo>
                <a:cubicBezTo>
                  <a:pt x="23" y="37"/>
                  <a:pt x="24" y="38"/>
                  <a:pt x="23" y="39"/>
                </a:cubicBezTo>
                <a:cubicBezTo>
                  <a:pt x="23" y="40"/>
                  <a:pt x="22" y="41"/>
                  <a:pt x="22" y="41"/>
                </a:cubicBezTo>
                <a:cubicBezTo>
                  <a:pt x="22" y="42"/>
                  <a:pt x="21" y="43"/>
                  <a:pt x="20" y="44"/>
                </a:cubicBezTo>
                <a:cubicBezTo>
                  <a:pt x="20" y="46"/>
                  <a:pt x="20" y="47"/>
                  <a:pt x="21" y="47"/>
                </a:cubicBezTo>
                <a:cubicBezTo>
                  <a:pt x="21" y="47"/>
                  <a:pt x="21" y="48"/>
                  <a:pt x="21" y="48"/>
                </a:cubicBezTo>
                <a:cubicBezTo>
                  <a:pt x="21" y="48"/>
                  <a:pt x="21" y="48"/>
                  <a:pt x="21" y="48"/>
                </a:cubicBezTo>
                <a:cubicBezTo>
                  <a:pt x="21" y="48"/>
                  <a:pt x="21" y="48"/>
                  <a:pt x="21" y="48"/>
                </a:cubicBezTo>
                <a:cubicBezTo>
                  <a:pt x="21" y="48"/>
                  <a:pt x="21" y="48"/>
                  <a:pt x="22" y="48"/>
                </a:cubicBezTo>
                <a:cubicBezTo>
                  <a:pt x="22" y="48"/>
                  <a:pt x="23" y="48"/>
                  <a:pt x="23" y="48"/>
                </a:cubicBezTo>
                <a:cubicBezTo>
                  <a:pt x="26" y="49"/>
                  <a:pt x="28" y="50"/>
                  <a:pt x="29" y="51"/>
                </a:cubicBezTo>
                <a:cubicBezTo>
                  <a:pt x="30" y="51"/>
                  <a:pt x="30" y="52"/>
                  <a:pt x="30" y="52"/>
                </a:cubicBezTo>
                <a:cubicBezTo>
                  <a:pt x="30" y="52"/>
                  <a:pt x="29" y="52"/>
                  <a:pt x="29" y="53"/>
                </a:cubicBezTo>
                <a:cubicBezTo>
                  <a:pt x="28" y="53"/>
                  <a:pt x="28" y="53"/>
                  <a:pt x="28" y="53"/>
                </a:cubicBezTo>
                <a:cubicBezTo>
                  <a:pt x="25" y="54"/>
                  <a:pt x="22" y="55"/>
                  <a:pt x="21" y="56"/>
                </a:cubicBezTo>
                <a:close/>
                <a:moveTo>
                  <a:pt x="15" y="52"/>
                </a:moveTo>
                <a:cubicBezTo>
                  <a:pt x="12" y="49"/>
                  <a:pt x="12" y="49"/>
                  <a:pt x="12" y="49"/>
                </a:cubicBezTo>
                <a:cubicBezTo>
                  <a:pt x="14" y="56"/>
                  <a:pt x="14" y="56"/>
                  <a:pt x="14" y="56"/>
                </a:cubicBezTo>
                <a:lnTo>
                  <a:pt x="15" y="52"/>
                </a:lnTo>
                <a:close/>
                <a:moveTo>
                  <a:pt x="20" y="49"/>
                </a:moveTo>
                <a:cubicBezTo>
                  <a:pt x="17" y="52"/>
                  <a:pt x="17" y="52"/>
                  <a:pt x="17" y="52"/>
                </a:cubicBezTo>
                <a:cubicBezTo>
                  <a:pt x="18" y="57"/>
                  <a:pt x="18" y="57"/>
                  <a:pt x="18" y="57"/>
                </a:cubicBezTo>
                <a:lnTo>
                  <a:pt x="20" y="49"/>
                </a:lnTo>
                <a:close/>
              </a:path>
            </a:pathLst>
          </a:custGeom>
          <a:solidFill>
            <a:sysClr val="window" lastClr="FFFFFF">
              <a:lumMod val="95000"/>
            </a:sysClr>
          </a:solidFill>
          <a:ln>
            <a:noFill/>
          </a:ln>
        </p:spPr>
        <p:txBody>
          <a:bodyPr vert="horz" wrap="square" lIns="68580" tIns="34290" rIns="68580" bIns="34290" numCol="1" anchor="t" anchorCtr="0" compatLnSpc="1"/>
          <a:lstStyle/>
          <a:p>
            <a:endParaRPr lang="en-US" sz="1350"/>
          </a:p>
        </p:txBody>
      </p:sp>
      <p:sp>
        <p:nvSpPr>
          <p:cNvPr id="37" name="Freeform 189"/>
          <p:cNvSpPr>
            <a:spLocks noEditPoints="1"/>
          </p:cNvSpPr>
          <p:nvPr>
            <p:custDataLst>
              <p:tags r:id="rId7"/>
            </p:custDataLst>
          </p:nvPr>
        </p:nvSpPr>
        <p:spPr bwMode="auto">
          <a:xfrm>
            <a:off x="4990400" y="3440472"/>
            <a:ext cx="473121" cy="523814"/>
          </a:xfrm>
          <a:custGeom>
            <a:avLst/>
            <a:gdLst>
              <a:gd name="T0" fmla="*/ 70 w 73"/>
              <a:gd name="T1" fmla="*/ 29 h 58"/>
              <a:gd name="T2" fmla="*/ 65 w 73"/>
              <a:gd name="T3" fmla="*/ 20 h 58"/>
              <a:gd name="T4" fmla="*/ 57 w 73"/>
              <a:gd name="T5" fmla="*/ 20 h 58"/>
              <a:gd name="T6" fmla="*/ 53 w 73"/>
              <a:gd name="T7" fmla="*/ 20 h 58"/>
              <a:gd name="T8" fmla="*/ 52 w 73"/>
              <a:gd name="T9" fmla="*/ 13 h 58"/>
              <a:gd name="T10" fmla="*/ 45 w 73"/>
              <a:gd name="T11" fmla="*/ 0 h 58"/>
              <a:gd name="T12" fmla="*/ 35 w 73"/>
              <a:gd name="T13" fmla="*/ 12 h 58"/>
              <a:gd name="T14" fmla="*/ 26 w 73"/>
              <a:gd name="T15" fmla="*/ 23 h 58"/>
              <a:gd name="T16" fmla="*/ 22 w 73"/>
              <a:gd name="T17" fmla="*/ 22 h 58"/>
              <a:gd name="T18" fmla="*/ 22 w 73"/>
              <a:gd name="T19" fmla="*/ 22 h 58"/>
              <a:gd name="T20" fmla="*/ 21 w 73"/>
              <a:gd name="T21" fmla="*/ 21 h 58"/>
              <a:gd name="T22" fmla="*/ 6 w 73"/>
              <a:gd name="T23" fmla="*/ 22 h 58"/>
              <a:gd name="T24" fmla="*/ 7 w 73"/>
              <a:gd name="T25" fmla="*/ 57 h 58"/>
              <a:gd name="T26" fmla="*/ 21 w 73"/>
              <a:gd name="T27" fmla="*/ 58 h 58"/>
              <a:gd name="T28" fmla="*/ 22 w 73"/>
              <a:gd name="T29" fmla="*/ 57 h 58"/>
              <a:gd name="T30" fmla="*/ 22 w 73"/>
              <a:gd name="T31" fmla="*/ 57 h 58"/>
              <a:gd name="T32" fmla="*/ 32 w 73"/>
              <a:gd name="T33" fmla="*/ 54 h 58"/>
              <a:gd name="T34" fmla="*/ 41 w 73"/>
              <a:gd name="T35" fmla="*/ 56 h 58"/>
              <a:gd name="T36" fmla="*/ 64 w 73"/>
              <a:gd name="T37" fmla="*/ 56 h 58"/>
              <a:gd name="T38" fmla="*/ 66 w 73"/>
              <a:gd name="T39" fmla="*/ 56 h 58"/>
              <a:gd name="T40" fmla="*/ 69 w 73"/>
              <a:gd name="T41" fmla="*/ 47 h 58"/>
              <a:gd name="T42" fmla="*/ 71 w 73"/>
              <a:gd name="T43" fmla="*/ 39 h 58"/>
              <a:gd name="T44" fmla="*/ 70 w 73"/>
              <a:gd name="T45" fmla="*/ 34 h 58"/>
              <a:gd name="T46" fmla="*/ 53 w 73"/>
              <a:gd name="T47" fmla="*/ 37 h 58"/>
              <a:gd name="T48" fmla="*/ 53 w 73"/>
              <a:gd name="T49" fmla="*/ 31 h 58"/>
              <a:gd name="T50" fmla="*/ 65 w 73"/>
              <a:gd name="T51" fmla="*/ 31 h 58"/>
              <a:gd name="T52" fmla="*/ 66 w 73"/>
              <a:gd name="T53" fmla="*/ 31 h 58"/>
              <a:gd name="T54" fmla="*/ 70 w 73"/>
              <a:gd name="T55" fmla="*/ 34 h 58"/>
              <a:gd name="T56" fmla="*/ 57 w 73"/>
              <a:gd name="T57" fmla="*/ 23 h 58"/>
              <a:gd name="T58" fmla="*/ 65 w 73"/>
              <a:gd name="T59" fmla="*/ 23 h 58"/>
              <a:gd name="T60" fmla="*/ 65 w 73"/>
              <a:gd name="T61" fmla="*/ 28 h 58"/>
              <a:gd name="T62" fmla="*/ 53 w 73"/>
              <a:gd name="T63" fmla="*/ 28 h 58"/>
              <a:gd name="T64" fmla="*/ 53 w 73"/>
              <a:gd name="T65" fmla="*/ 23 h 58"/>
              <a:gd name="T66" fmla="*/ 8 w 73"/>
              <a:gd name="T67" fmla="*/ 55 h 58"/>
              <a:gd name="T68" fmla="*/ 8 w 73"/>
              <a:gd name="T69" fmla="*/ 24 h 58"/>
              <a:gd name="T70" fmla="*/ 14 w 73"/>
              <a:gd name="T71" fmla="*/ 40 h 58"/>
              <a:gd name="T72" fmla="*/ 8 w 73"/>
              <a:gd name="T73" fmla="*/ 55 h 58"/>
              <a:gd name="T74" fmla="*/ 21 w 73"/>
              <a:gd name="T75" fmla="*/ 54 h 58"/>
              <a:gd name="T76" fmla="*/ 21 w 73"/>
              <a:gd name="T77" fmla="*/ 54 h 58"/>
              <a:gd name="T78" fmla="*/ 39 w 73"/>
              <a:gd name="T79" fmla="*/ 53 h 58"/>
              <a:gd name="T80" fmla="*/ 19 w 73"/>
              <a:gd name="T81" fmla="*/ 51 h 58"/>
              <a:gd name="T82" fmla="*/ 17 w 73"/>
              <a:gd name="T83" fmla="*/ 40 h 58"/>
              <a:gd name="T84" fmla="*/ 19 w 73"/>
              <a:gd name="T85" fmla="*/ 28 h 58"/>
              <a:gd name="T86" fmla="*/ 31 w 73"/>
              <a:gd name="T87" fmla="*/ 21 h 58"/>
              <a:gd name="T88" fmla="*/ 44 w 73"/>
              <a:gd name="T89" fmla="*/ 4 h 58"/>
              <a:gd name="T90" fmla="*/ 48 w 73"/>
              <a:gd name="T91" fmla="*/ 5 h 58"/>
              <a:gd name="T92" fmla="*/ 46 w 73"/>
              <a:gd name="T93" fmla="*/ 21 h 58"/>
              <a:gd name="T94" fmla="*/ 42 w 73"/>
              <a:gd name="T95" fmla="*/ 33 h 58"/>
              <a:gd name="T96" fmla="*/ 32 w 73"/>
              <a:gd name="T97" fmla="*/ 39 h 58"/>
              <a:gd name="T98" fmla="*/ 45 w 73"/>
              <a:gd name="T99" fmla="*/ 33 h 58"/>
              <a:gd name="T100" fmla="*/ 48 w 73"/>
              <a:gd name="T101" fmla="*/ 23 h 58"/>
              <a:gd name="T102" fmla="*/ 50 w 73"/>
              <a:gd name="T103" fmla="*/ 30 h 58"/>
              <a:gd name="T104" fmla="*/ 50 w 73"/>
              <a:gd name="T105" fmla="*/ 39 h 58"/>
              <a:gd name="T106" fmla="*/ 51 w 73"/>
              <a:gd name="T107" fmla="*/ 46 h 58"/>
              <a:gd name="T108" fmla="*/ 50 w 73"/>
              <a:gd name="T109" fmla="*/ 54 h 58"/>
              <a:gd name="T110" fmla="*/ 64 w 73"/>
              <a:gd name="T111" fmla="*/ 53 h 58"/>
              <a:gd name="T112" fmla="*/ 52 w 73"/>
              <a:gd name="T113" fmla="*/ 50 h 58"/>
              <a:gd name="T114" fmla="*/ 64 w 73"/>
              <a:gd name="T115" fmla="*/ 48 h 58"/>
              <a:gd name="T116" fmla="*/ 64 w 73"/>
              <a:gd name="T117" fmla="*/ 53 h 58"/>
              <a:gd name="T118" fmla="*/ 54 w 73"/>
              <a:gd name="T119" fmla="*/ 45 h 58"/>
              <a:gd name="T120" fmla="*/ 54 w 73"/>
              <a:gd name="T121" fmla="*/ 40 h 58"/>
              <a:gd name="T122" fmla="*/ 69 w 73"/>
              <a:gd name="T123"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58">
                <a:moveTo>
                  <a:pt x="73" y="34"/>
                </a:moveTo>
                <a:cubicBezTo>
                  <a:pt x="73" y="32"/>
                  <a:pt x="72" y="29"/>
                  <a:pt x="70" y="29"/>
                </a:cubicBezTo>
                <a:cubicBezTo>
                  <a:pt x="70" y="28"/>
                  <a:pt x="70" y="27"/>
                  <a:pt x="70" y="26"/>
                </a:cubicBezTo>
                <a:cubicBezTo>
                  <a:pt x="70" y="23"/>
                  <a:pt x="68" y="20"/>
                  <a:pt x="65" y="20"/>
                </a:cubicBezTo>
                <a:cubicBezTo>
                  <a:pt x="62" y="20"/>
                  <a:pt x="62" y="20"/>
                  <a:pt x="62" y="20"/>
                </a:cubicBezTo>
                <a:cubicBezTo>
                  <a:pt x="57" y="20"/>
                  <a:pt x="57" y="20"/>
                  <a:pt x="57" y="20"/>
                </a:cubicBezTo>
                <a:cubicBezTo>
                  <a:pt x="56" y="20"/>
                  <a:pt x="56" y="20"/>
                  <a:pt x="56" y="20"/>
                </a:cubicBezTo>
                <a:cubicBezTo>
                  <a:pt x="53" y="20"/>
                  <a:pt x="53" y="20"/>
                  <a:pt x="53" y="20"/>
                </a:cubicBezTo>
                <a:cubicBezTo>
                  <a:pt x="49" y="20"/>
                  <a:pt x="49" y="20"/>
                  <a:pt x="49" y="20"/>
                </a:cubicBezTo>
                <a:cubicBezTo>
                  <a:pt x="50" y="18"/>
                  <a:pt x="51" y="15"/>
                  <a:pt x="52" y="13"/>
                </a:cubicBezTo>
                <a:cubicBezTo>
                  <a:pt x="53" y="9"/>
                  <a:pt x="52" y="6"/>
                  <a:pt x="51" y="3"/>
                </a:cubicBezTo>
                <a:cubicBezTo>
                  <a:pt x="50" y="1"/>
                  <a:pt x="48" y="0"/>
                  <a:pt x="45" y="0"/>
                </a:cubicBezTo>
                <a:cubicBezTo>
                  <a:pt x="43" y="0"/>
                  <a:pt x="42" y="1"/>
                  <a:pt x="41" y="4"/>
                </a:cubicBezTo>
                <a:cubicBezTo>
                  <a:pt x="40" y="8"/>
                  <a:pt x="38" y="10"/>
                  <a:pt x="35" y="12"/>
                </a:cubicBezTo>
                <a:cubicBezTo>
                  <a:pt x="33" y="14"/>
                  <a:pt x="31" y="17"/>
                  <a:pt x="29" y="19"/>
                </a:cubicBezTo>
                <a:cubicBezTo>
                  <a:pt x="28" y="21"/>
                  <a:pt x="27" y="22"/>
                  <a:pt x="26" y="23"/>
                </a:cubicBezTo>
                <a:cubicBezTo>
                  <a:pt x="25" y="23"/>
                  <a:pt x="25" y="24"/>
                  <a:pt x="24" y="24"/>
                </a:cubicBezTo>
                <a:cubicBezTo>
                  <a:pt x="23" y="23"/>
                  <a:pt x="22" y="22"/>
                  <a:pt x="22" y="22"/>
                </a:cubicBezTo>
                <a:cubicBezTo>
                  <a:pt x="22" y="22"/>
                  <a:pt x="22" y="22"/>
                  <a:pt x="22" y="22"/>
                </a:cubicBezTo>
                <a:cubicBezTo>
                  <a:pt x="22" y="22"/>
                  <a:pt x="22" y="22"/>
                  <a:pt x="22" y="22"/>
                </a:cubicBezTo>
                <a:cubicBezTo>
                  <a:pt x="22" y="21"/>
                  <a:pt x="22" y="21"/>
                  <a:pt x="21" y="21"/>
                </a:cubicBezTo>
                <a:cubicBezTo>
                  <a:pt x="21" y="21"/>
                  <a:pt x="21" y="21"/>
                  <a:pt x="21" y="21"/>
                </a:cubicBezTo>
                <a:cubicBezTo>
                  <a:pt x="7" y="21"/>
                  <a:pt x="7" y="21"/>
                  <a:pt x="7" y="21"/>
                </a:cubicBezTo>
                <a:cubicBezTo>
                  <a:pt x="7" y="21"/>
                  <a:pt x="7" y="21"/>
                  <a:pt x="6" y="22"/>
                </a:cubicBezTo>
                <a:cubicBezTo>
                  <a:pt x="6" y="22"/>
                  <a:pt x="0" y="26"/>
                  <a:pt x="0" y="40"/>
                </a:cubicBezTo>
                <a:cubicBezTo>
                  <a:pt x="0" y="54"/>
                  <a:pt x="6" y="57"/>
                  <a:pt x="7" y="57"/>
                </a:cubicBezTo>
                <a:cubicBezTo>
                  <a:pt x="7" y="57"/>
                  <a:pt x="7" y="58"/>
                  <a:pt x="7" y="58"/>
                </a:cubicBezTo>
                <a:cubicBezTo>
                  <a:pt x="21" y="58"/>
                  <a:pt x="21" y="58"/>
                  <a:pt x="21" y="58"/>
                </a:cubicBezTo>
                <a:cubicBezTo>
                  <a:pt x="21" y="57"/>
                  <a:pt x="21" y="57"/>
                  <a:pt x="21" y="58"/>
                </a:cubicBezTo>
                <a:cubicBezTo>
                  <a:pt x="22" y="58"/>
                  <a:pt x="22" y="57"/>
                  <a:pt x="22" y="57"/>
                </a:cubicBezTo>
                <a:cubicBezTo>
                  <a:pt x="22" y="57"/>
                  <a:pt x="22" y="57"/>
                  <a:pt x="22" y="57"/>
                </a:cubicBezTo>
                <a:cubicBezTo>
                  <a:pt x="22" y="57"/>
                  <a:pt x="22" y="57"/>
                  <a:pt x="22" y="57"/>
                </a:cubicBezTo>
                <a:cubicBezTo>
                  <a:pt x="23" y="57"/>
                  <a:pt x="24" y="56"/>
                  <a:pt x="25" y="54"/>
                </a:cubicBezTo>
                <a:cubicBezTo>
                  <a:pt x="32" y="54"/>
                  <a:pt x="32" y="54"/>
                  <a:pt x="32" y="54"/>
                </a:cubicBezTo>
                <a:cubicBezTo>
                  <a:pt x="33" y="54"/>
                  <a:pt x="35" y="55"/>
                  <a:pt x="38" y="55"/>
                </a:cubicBezTo>
                <a:cubicBezTo>
                  <a:pt x="39" y="56"/>
                  <a:pt x="40" y="56"/>
                  <a:pt x="41" y="56"/>
                </a:cubicBezTo>
                <a:cubicBezTo>
                  <a:pt x="43" y="57"/>
                  <a:pt x="45" y="57"/>
                  <a:pt x="48" y="57"/>
                </a:cubicBezTo>
                <a:cubicBezTo>
                  <a:pt x="55" y="57"/>
                  <a:pt x="64" y="56"/>
                  <a:pt x="64" y="56"/>
                </a:cubicBezTo>
                <a:cubicBezTo>
                  <a:pt x="65" y="56"/>
                  <a:pt x="65" y="56"/>
                  <a:pt x="65" y="56"/>
                </a:cubicBezTo>
                <a:cubicBezTo>
                  <a:pt x="65" y="56"/>
                  <a:pt x="66" y="56"/>
                  <a:pt x="66" y="56"/>
                </a:cubicBezTo>
                <a:cubicBezTo>
                  <a:pt x="68" y="55"/>
                  <a:pt x="70" y="53"/>
                  <a:pt x="70" y="50"/>
                </a:cubicBezTo>
                <a:cubicBezTo>
                  <a:pt x="70" y="49"/>
                  <a:pt x="69" y="48"/>
                  <a:pt x="69" y="47"/>
                </a:cubicBezTo>
                <a:cubicBezTo>
                  <a:pt x="71" y="46"/>
                  <a:pt x="72" y="44"/>
                  <a:pt x="72" y="42"/>
                </a:cubicBezTo>
                <a:cubicBezTo>
                  <a:pt x="72" y="41"/>
                  <a:pt x="72" y="40"/>
                  <a:pt x="71" y="39"/>
                </a:cubicBezTo>
                <a:cubicBezTo>
                  <a:pt x="72" y="38"/>
                  <a:pt x="73" y="36"/>
                  <a:pt x="73" y="34"/>
                </a:cubicBezTo>
                <a:close/>
                <a:moveTo>
                  <a:pt x="70" y="34"/>
                </a:moveTo>
                <a:cubicBezTo>
                  <a:pt x="70" y="35"/>
                  <a:pt x="69" y="37"/>
                  <a:pt x="68" y="37"/>
                </a:cubicBezTo>
                <a:cubicBezTo>
                  <a:pt x="53" y="37"/>
                  <a:pt x="53" y="37"/>
                  <a:pt x="53" y="37"/>
                </a:cubicBezTo>
                <a:cubicBezTo>
                  <a:pt x="52" y="37"/>
                  <a:pt x="51" y="35"/>
                  <a:pt x="51" y="34"/>
                </a:cubicBezTo>
                <a:cubicBezTo>
                  <a:pt x="51" y="33"/>
                  <a:pt x="52" y="31"/>
                  <a:pt x="53" y="31"/>
                </a:cubicBezTo>
                <a:cubicBezTo>
                  <a:pt x="55" y="31"/>
                  <a:pt x="55" y="31"/>
                  <a:pt x="55" y="31"/>
                </a:cubicBezTo>
                <a:cubicBezTo>
                  <a:pt x="65" y="31"/>
                  <a:pt x="65" y="31"/>
                  <a:pt x="65" y="31"/>
                </a:cubicBezTo>
                <a:cubicBezTo>
                  <a:pt x="65" y="31"/>
                  <a:pt x="66" y="31"/>
                  <a:pt x="66" y="31"/>
                </a:cubicBezTo>
                <a:cubicBezTo>
                  <a:pt x="66" y="31"/>
                  <a:pt x="66" y="31"/>
                  <a:pt x="66" y="31"/>
                </a:cubicBezTo>
                <a:cubicBezTo>
                  <a:pt x="68" y="31"/>
                  <a:pt x="68" y="31"/>
                  <a:pt x="68" y="31"/>
                </a:cubicBezTo>
                <a:cubicBezTo>
                  <a:pt x="69" y="31"/>
                  <a:pt x="70" y="33"/>
                  <a:pt x="70" y="34"/>
                </a:cubicBezTo>
                <a:close/>
                <a:moveTo>
                  <a:pt x="56" y="23"/>
                </a:moveTo>
                <a:cubicBezTo>
                  <a:pt x="57" y="23"/>
                  <a:pt x="57" y="23"/>
                  <a:pt x="57" y="23"/>
                </a:cubicBezTo>
                <a:cubicBezTo>
                  <a:pt x="62" y="23"/>
                  <a:pt x="62" y="23"/>
                  <a:pt x="62" y="23"/>
                </a:cubicBezTo>
                <a:cubicBezTo>
                  <a:pt x="65" y="23"/>
                  <a:pt x="65" y="23"/>
                  <a:pt x="65" y="23"/>
                </a:cubicBezTo>
                <a:cubicBezTo>
                  <a:pt x="66" y="23"/>
                  <a:pt x="67" y="24"/>
                  <a:pt x="67" y="26"/>
                </a:cubicBezTo>
                <a:cubicBezTo>
                  <a:pt x="67" y="27"/>
                  <a:pt x="66" y="28"/>
                  <a:pt x="65" y="28"/>
                </a:cubicBezTo>
                <a:cubicBezTo>
                  <a:pt x="55" y="28"/>
                  <a:pt x="55" y="28"/>
                  <a:pt x="55" y="28"/>
                </a:cubicBezTo>
                <a:cubicBezTo>
                  <a:pt x="53" y="28"/>
                  <a:pt x="53" y="28"/>
                  <a:pt x="53" y="28"/>
                </a:cubicBezTo>
                <a:cubicBezTo>
                  <a:pt x="52" y="28"/>
                  <a:pt x="51" y="27"/>
                  <a:pt x="51" y="26"/>
                </a:cubicBezTo>
                <a:cubicBezTo>
                  <a:pt x="51" y="24"/>
                  <a:pt x="52" y="23"/>
                  <a:pt x="53" y="23"/>
                </a:cubicBezTo>
                <a:lnTo>
                  <a:pt x="56" y="23"/>
                </a:lnTo>
                <a:close/>
                <a:moveTo>
                  <a:pt x="8" y="55"/>
                </a:moveTo>
                <a:cubicBezTo>
                  <a:pt x="7" y="54"/>
                  <a:pt x="3" y="50"/>
                  <a:pt x="3" y="40"/>
                </a:cubicBezTo>
                <a:cubicBezTo>
                  <a:pt x="3" y="29"/>
                  <a:pt x="7" y="25"/>
                  <a:pt x="8" y="24"/>
                </a:cubicBezTo>
                <a:cubicBezTo>
                  <a:pt x="18" y="24"/>
                  <a:pt x="18" y="24"/>
                  <a:pt x="18" y="24"/>
                </a:cubicBezTo>
                <a:cubicBezTo>
                  <a:pt x="16" y="27"/>
                  <a:pt x="14" y="32"/>
                  <a:pt x="14" y="40"/>
                </a:cubicBezTo>
                <a:cubicBezTo>
                  <a:pt x="14" y="47"/>
                  <a:pt x="16" y="52"/>
                  <a:pt x="18" y="55"/>
                </a:cubicBezTo>
                <a:lnTo>
                  <a:pt x="8" y="55"/>
                </a:lnTo>
                <a:close/>
                <a:moveTo>
                  <a:pt x="21" y="54"/>
                </a:moveTo>
                <a:cubicBezTo>
                  <a:pt x="21" y="54"/>
                  <a:pt x="21" y="54"/>
                  <a:pt x="21" y="54"/>
                </a:cubicBezTo>
                <a:cubicBezTo>
                  <a:pt x="21" y="54"/>
                  <a:pt x="21" y="54"/>
                  <a:pt x="21" y="54"/>
                </a:cubicBezTo>
                <a:cubicBezTo>
                  <a:pt x="21" y="54"/>
                  <a:pt x="21" y="54"/>
                  <a:pt x="21" y="54"/>
                </a:cubicBezTo>
                <a:close/>
                <a:moveTo>
                  <a:pt x="42" y="54"/>
                </a:moveTo>
                <a:cubicBezTo>
                  <a:pt x="41" y="53"/>
                  <a:pt x="40" y="53"/>
                  <a:pt x="39" y="53"/>
                </a:cubicBezTo>
                <a:cubicBezTo>
                  <a:pt x="36" y="52"/>
                  <a:pt x="34" y="51"/>
                  <a:pt x="32" y="51"/>
                </a:cubicBezTo>
                <a:cubicBezTo>
                  <a:pt x="19" y="51"/>
                  <a:pt x="19" y="51"/>
                  <a:pt x="19" y="51"/>
                </a:cubicBezTo>
                <a:cubicBezTo>
                  <a:pt x="19" y="51"/>
                  <a:pt x="19" y="51"/>
                  <a:pt x="19" y="51"/>
                </a:cubicBezTo>
                <a:cubicBezTo>
                  <a:pt x="18" y="49"/>
                  <a:pt x="17" y="45"/>
                  <a:pt x="17" y="40"/>
                </a:cubicBezTo>
                <a:cubicBezTo>
                  <a:pt x="17" y="34"/>
                  <a:pt x="18" y="30"/>
                  <a:pt x="19" y="28"/>
                </a:cubicBezTo>
                <a:cubicBezTo>
                  <a:pt x="19" y="28"/>
                  <a:pt x="19" y="28"/>
                  <a:pt x="19" y="28"/>
                </a:cubicBezTo>
                <a:cubicBezTo>
                  <a:pt x="20" y="28"/>
                  <a:pt x="25" y="28"/>
                  <a:pt x="28" y="25"/>
                </a:cubicBezTo>
                <a:cubicBezTo>
                  <a:pt x="29" y="24"/>
                  <a:pt x="30" y="23"/>
                  <a:pt x="31" y="21"/>
                </a:cubicBezTo>
                <a:cubicBezTo>
                  <a:pt x="33" y="19"/>
                  <a:pt x="35" y="16"/>
                  <a:pt x="37" y="15"/>
                </a:cubicBezTo>
                <a:cubicBezTo>
                  <a:pt x="41" y="12"/>
                  <a:pt x="43" y="9"/>
                  <a:pt x="44" y="4"/>
                </a:cubicBezTo>
                <a:cubicBezTo>
                  <a:pt x="44" y="3"/>
                  <a:pt x="45" y="3"/>
                  <a:pt x="45" y="3"/>
                </a:cubicBezTo>
                <a:cubicBezTo>
                  <a:pt x="47" y="3"/>
                  <a:pt x="48" y="4"/>
                  <a:pt x="48" y="5"/>
                </a:cubicBezTo>
                <a:cubicBezTo>
                  <a:pt x="49" y="7"/>
                  <a:pt x="49" y="9"/>
                  <a:pt x="49" y="12"/>
                </a:cubicBezTo>
                <a:cubicBezTo>
                  <a:pt x="48" y="15"/>
                  <a:pt x="46" y="21"/>
                  <a:pt x="46" y="21"/>
                </a:cubicBezTo>
                <a:cubicBezTo>
                  <a:pt x="46" y="21"/>
                  <a:pt x="46" y="21"/>
                  <a:pt x="46" y="21"/>
                </a:cubicBezTo>
                <a:cubicBezTo>
                  <a:pt x="45" y="22"/>
                  <a:pt x="43" y="28"/>
                  <a:pt x="42" y="33"/>
                </a:cubicBezTo>
                <a:cubicBezTo>
                  <a:pt x="42" y="38"/>
                  <a:pt x="34" y="38"/>
                  <a:pt x="34" y="38"/>
                </a:cubicBezTo>
                <a:cubicBezTo>
                  <a:pt x="33" y="38"/>
                  <a:pt x="32" y="39"/>
                  <a:pt x="32" y="39"/>
                </a:cubicBezTo>
                <a:cubicBezTo>
                  <a:pt x="32" y="40"/>
                  <a:pt x="33" y="41"/>
                  <a:pt x="34" y="41"/>
                </a:cubicBezTo>
                <a:cubicBezTo>
                  <a:pt x="34" y="41"/>
                  <a:pt x="44" y="41"/>
                  <a:pt x="45" y="33"/>
                </a:cubicBezTo>
                <a:cubicBezTo>
                  <a:pt x="46" y="29"/>
                  <a:pt x="47" y="25"/>
                  <a:pt x="48" y="23"/>
                </a:cubicBezTo>
                <a:cubicBezTo>
                  <a:pt x="48" y="23"/>
                  <a:pt x="48" y="23"/>
                  <a:pt x="48" y="23"/>
                </a:cubicBezTo>
                <a:cubicBezTo>
                  <a:pt x="48" y="24"/>
                  <a:pt x="48" y="25"/>
                  <a:pt x="48" y="26"/>
                </a:cubicBezTo>
                <a:cubicBezTo>
                  <a:pt x="48" y="27"/>
                  <a:pt x="48" y="29"/>
                  <a:pt x="50" y="30"/>
                </a:cubicBezTo>
                <a:cubicBezTo>
                  <a:pt x="48" y="31"/>
                  <a:pt x="48" y="32"/>
                  <a:pt x="48" y="34"/>
                </a:cubicBezTo>
                <a:cubicBezTo>
                  <a:pt x="48" y="36"/>
                  <a:pt x="49" y="38"/>
                  <a:pt x="50" y="39"/>
                </a:cubicBezTo>
                <a:cubicBezTo>
                  <a:pt x="49" y="40"/>
                  <a:pt x="49" y="41"/>
                  <a:pt x="49" y="42"/>
                </a:cubicBezTo>
                <a:cubicBezTo>
                  <a:pt x="49" y="44"/>
                  <a:pt x="50" y="45"/>
                  <a:pt x="51" y="46"/>
                </a:cubicBezTo>
                <a:cubicBezTo>
                  <a:pt x="50" y="47"/>
                  <a:pt x="49" y="49"/>
                  <a:pt x="49" y="50"/>
                </a:cubicBezTo>
                <a:cubicBezTo>
                  <a:pt x="49" y="52"/>
                  <a:pt x="49" y="53"/>
                  <a:pt x="50" y="54"/>
                </a:cubicBezTo>
                <a:cubicBezTo>
                  <a:pt x="47" y="54"/>
                  <a:pt x="44" y="54"/>
                  <a:pt x="42" y="54"/>
                </a:cubicBezTo>
                <a:close/>
                <a:moveTo>
                  <a:pt x="64" y="53"/>
                </a:moveTo>
                <a:cubicBezTo>
                  <a:pt x="54" y="53"/>
                  <a:pt x="54" y="53"/>
                  <a:pt x="54" y="53"/>
                </a:cubicBezTo>
                <a:cubicBezTo>
                  <a:pt x="53" y="53"/>
                  <a:pt x="52" y="52"/>
                  <a:pt x="52" y="50"/>
                </a:cubicBezTo>
                <a:cubicBezTo>
                  <a:pt x="52" y="49"/>
                  <a:pt x="53" y="48"/>
                  <a:pt x="54" y="48"/>
                </a:cubicBezTo>
                <a:cubicBezTo>
                  <a:pt x="64" y="48"/>
                  <a:pt x="64" y="48"/>
                  <a:pt x="64" y="48"/>
                </a:cubicBezTo>
                <a:cubicBezTo>
                  <a:pt x="65" y="48"/>
                  <a:pt x="67" y="49"/>
                  <a:pt x="67" y="50"/>
                </a:cubicBezTo>
                <a:cubicBezTo>
                  <a:pt x="67" y="52"/>
                  <a:pt x="65" y="53"/>
                  <a:pt x="64" y="53"/>
                </a:cubicBezTo>
                <a:close/>
                <a:moveTo>
                  <a:pt x="66" y="45"/>
                </a:moveTo>
                <a:cubicBezTo>
                  <a:pt x="54" y="45"/>
                  <a:pt x="54" y="45"/>
                  <a:pt x="54" y="45"/>
                </a:cubicBezTo>
                <a:cubicBezTo>
                  <a:pt x="53" y="45"/>
                  <a:pt x="52" y="44"/>
                  <a:pt x="52" y="42"/>
                </a:cubicBezTo>
                <a:cubicBezTo>
                  <a:pt x="52" y="41"/>
                  <a:pt x="53" y="40"/>
                  <a:pt x="54" y="40"/>
                </a:cubicBezTo>
                <a:cubicBezTo>
                  <a:pt x="66" y="40"/>
                  <a:pt x="66" y="40"/>
                  <a:pt x="66" y="40"/>
                </a:cubicBezTo>
                <a:cubicBezTo>
                  <a:pt x="68" y="40"/>
                  <a:pt x="69" y="41"/>
                  <a:pt x="69" y="42"/>
                </a:cubicBezTo>
                <a:cubicBezTo>
                  <a:pt x="69" y="44"/>
                  <a:pt x="68" y="45"/>
                  <a:pt x="66" y="45"/>
                </a:cubicBezTo>
                <a:close/>
              </a:path>
            </a:pathLst>
          </a:custGeom>
          <a:solidFill>
            <a:sysClr val="window" lastClr="FFFFFF">
              <a:lumMod val="95000"/>
            </a:sysClr>
          </a:solidFill>
          <a:ln>
            <a:noFill/>
          </a:ln>
        </p:spPr>
        <p:txBody>
          <a:bodyPr vert="horz" wrap="square" lIns="68580" tIns="34290" rIns="68580" bIns="34290" numCol="1" anchor="t" anchorCtr="0" compatLnSpc="1"/>
          <a:lstStyle/>
          <a:p>
            <a:endParaRPr lang="en-US" sz="1350"/>
          </a:p>
        </p:txBody>
      </p:sp>
      <p:sp>
        <p:nvSpPr>
          <p:cNvPr id="40" name="Left-Right Arrow 19"/>
          <p:cNvSpPr/>
          <p:nvPr>
            <p:custDataLst>
              <p:tags r:id="rId8"/>
            </p:custDataLst>
          </p:nvPr>
        </p:nvSpPr>
        <p:spPr>
          <a:xfrm rot="16200000">
            <a:off x="3762888" y="2962243"/>
            <a:ext cx="423599" cy="257548"/>
          </a:xfrm>
          <a:prstGeom prst="leftRightArrow">
            <a:avLst>
              <a:gd name="adj1" fmla="val 37655"/>
              <a:gd name="adj2" fmla="val 47346"/>
            </a:avLst>
          </a:prstGeom>
          <a:solidFill>
            <a:sysClr val="window" lastClr="FFFFFF">
              <a:lumMod val="95000"/>
            </a:sysClr>
          </a:solidFill>
          <a:ln w="12700" cap="flat" cmpd="sng" algn="ctr">
            <a:noFill/>
            <a:prstDash val="solid"/>
            <a:miter lim="800000"/>
          </a:ln>
          <a:effectLst/>
        </p:spPr>
        <p:txBody>
          <a:bodyPr rtlCol="0" anchor="ctr"/>
          <a:lstStyle/>
          <a:p>
            <a:pPr algn="ctr"/>
            <a:endParaRPr lang="en-US" sz="1350" dirty="0"/>
          </a:p>
        </p:txBody>
      </p:sp>
      <p:sp>
        <p:nvSpPr>
          <p:cNvPr id="48" name="Left-Right Arrow 19"/>
          <p:cNvSpPr/>
          <p:nvPr>
            <p:custDataLst>
              <p:tags r:id="rId9"/>
            </p:custDataLst>
          </p:nvPr>
        </p:nvSpPr>
        <p:spPr>
          <a:xfrm>
            <a:off x="4353446" y="3573605"/>
            <a:ext cx="423599" cy="257548"/>
          </a:xfrm>
          <a:prstGeom prst="leftRightArrow">
            <a:avLst>
              <a:gd name="adj1" fmla="val 37655"/>
              <a:gd name="adj2" fmla="val 47346"/>
            </a:avLst>
          </a:prstGeom>
          <a:solidFill>
            <a:sysClr val="window" lastClr="FFFFFF">
              <a:lumMod val="95000"/>
            </a:sysClr>
          </a:solidFill>
          <a:ln w="12700" cap="flat" cmpd="sng" algn="ctr">
            <a:noFill/>
            <a:prstDash val="solid"/>
            <a:miter lim="800000"/>
          </a:ln>
          <a:effectLst/>
        </p:spPr>
        <p:txBody>
          <a:bodyPr rtlCol="0" anchor="ctr"/>
          <a:lstStyle/>
          <a:p>
            <a:pPr algn="ctr"/>
            <a:endParaRPr lang="en-US" sz="1350" dirty="0"/>
          </a:p>
        </p:txBody>
      </p:sp>
      <p:sp>
        <p:nvSpPr>
          <p:cNvPr id="49" name="Left-Right Arrow 19"/>
          <p:cNvSpPr/>
          <p:nvPr>
            <p:custDataLst>
              <p:tags r:id="rId10"/>
            </p:custDataLst>
          </p:nvPr>
        </p:nvSpPr>
        <p:spPr>
          <a:xfrm rot="5400000">
            <a:off x="4977069" y="2962243"/>
            <a:ext cx="423599" cy="257548"/>
          </a:xfrm>
          <a:prstGeom prst="leftRightArrow">
            <a:avLst>
              <a:gd name="adj1" fmla="val 37655"/>
              <a:gd name="adj2" fmla="val 47346"/>
            </a:avLst>
          </a:prstGeom>
          <a:solidFill>
            <a:sysClr val="window" lastClr="FFFFFF">
              <a:lumMod val="95000"/>
            </a:sysClr>
          </a:solidFill>
          <a:ln w="12700" cap="flat" cmpd="sng" algn="ctr">
            <a:noFill/>
            <a:prstDash val="solid"/>
            <a:miter lim="800000"/>
          </a:ln>
          <a:effectLst/>
        </p:spPr>
        <p:txBody>
          <a:bodyPr rtlCol="0" anchor="ctr"/>
          <a:lstStyle/>
          <a:p>
            <a:pPr algn="ctr"/>
            <a:endParaRPr lang="en-US" sz="1350" dirty="0"/>
          </a:p>
        </p:txBody>
      </p:sp>
      <p:sp>
        <p:nvSpPr>
          <p:cNvPr id="50" name="Left-Right Arrow 19"/>
          <p:cNvSpPr/>
          <p:nvPr>
            <p:custDataLst>
              <p:tags r:id="rId11"/>
            </p:custDataLst>
          </p:nvPr>
        </p:nvSpPr>
        <p:spPr>
          <a:xfrm>
            <a:off x="4372709" y="2425012"/>
            <a:ext cx="423599" cy="257548"/>
          </a:xfrm>
          <a:prstGeom prst="leftRightArrow">
            <a:avLst>
              <a:gd name="adj1" fmla="val 37655"/>
              <a:gd name="adj2" fmla="val 47346"/>
            </a:avLst>
          </a:prstGeom>
          <a:solidFill>
            <a:sysClr val="window" lastClr="FFFFFF">
              <a:lumMod val="95000"/>
            </a:sysClr>
          </a:solidFill>
          <a:ln w="12700" cap="flat" cmpd="sng" algn="ctr">
            <a:noFill/>
            <a:prstDash val="solid"/>
            <a:miter lim="800000"/>
          </a:ln>
          <a:effectLst/>
        </p:spPr>
        <p:txBody>
          <a:bodyPr rtlCol="0" anchor="ctr"/>
          <a:lstStyle/>
          <a:p>
            <a:pPr algn="ctr"/>
            <a:endParaRPr lang="en-US" sz="1350" dirty="0"/>
          </a:p>
        </p:txBody>
      </p:sp>
      <p:grpSp>
        <p:nvGrpSpPr>
          <p:cNvPr id="4" name="组合 3"/>
          <p:cNvGrpSpPr/>
          <p:nvPr>
            <p:custDataLst>
              <p:tags r:id="rId12"/>
            </p:custDataLst>
          </p:nvPr>
        </p:nvGrpSpPr>
        <p:grpSpPr>
          <a:xfrm>
            <a:off x="4990400" y="2186395"/>
            <a:ext cx="473121" cy="523814"/>
            <a:chOff x="6686434" y="2915193"/>
            <a:chExt cx="630828" cy="698418"/>
          </a:xfrm>
          <a:solidFill>
            <a:sysClr val="window" lastClr="FFFFFF">
              <a:lumMod val="95000"/>
            </a:sysClr>
          </a:solidFill>
        </p:grpSpPr>
        <p:sp>
          <p:nvSpPr>
            <p:cNvPr id="76" name="PA-任意多边形 445"/>
            <p:cNvSpPr/>
            <p:nvPr>
              <p:custDataLst>
                <p:tags r:id="rId13"/>
              </p:custDataLst>
            </p:nvPr>
          </p:nvSpPr>
          <p:spPr bwMode="auto">
            <a:xfrm>
              <a:off x="6686434" y="2915193"/>
              <a:ext cx="566293" cy="698418"/>
            </a:xfrm>
            <a:custGeom>
              <a:avLst/>
              <a:gdLst>
                <a:gd name="T0" fmla="*/ 722 w 920"/>
                <a:gd name="T1" fmla="*/ 1045 h 1045"/>
                <a:gd name="T2" fmla="*/ 306 w 920"/>
                <a:gd name="T3" fmla="*/ 1045 h 1045"/>
                <a:gd name="T4" fmla="*/ 290 w 920"/>
                <a:gd name="T5" fmla="*/ 1029 h 1045"/>
                <a:gd name="T6" fmla="*/ 290 w 920"/>
                <a:gd name="T7" fmla="*/ 918 h 1045"/>
                <a:gd name="T8" fmla="*/ 252 w 920"/>
                <a:gd name="T9" fmla="*/ 869 h 1045"/>
                <a:gd name="T10" fmla="*/ 221 w 920"/>
                <a:gd name="T11" fmla="*/ 869 h 1045"/>
                <a:gd name="T12" fmla="*/ 98 w 920"/>
                <a:gd name="T13" fmla="*/ 757 h 1045"/>
                <a:gd name="T14" fmla="*/ 98 w 920"/>
                <a:gd name="T15" fmla="*/ 613 h 1045"/>
                <a:gd name="T16" fmla="*/ 50 w 920"/>
                <a:gd name="T17" fmla="*/ 613 h 1045"/>
                <a:gd name="T18" fmla="*/ 10 w 920"/>
                <a:gd name="T19" fmla="*/ 591 h 1045"/>
                <a:gd name="T20" fmla="*/ 7 w 920"/>
                <a:gd name="T21" fmla="*/ 545 h 1045"/>
                <a:gd name="T22" fmla="*/ 132 w 920"/>
                <a:gd name="T23" fmla="*/ 279 h 1045"/>
                <a:gd name="T24" fmla="*/ 193 w 920"/>
                <a:gd name="T25" fmla="*/ 181 h 1045"/>
                <a:gd name="T26" fmla="*/ 390 w 920"/>
                <a:gd name="T27" fmla="*/ 44 h 1045"/>
                <a:gd name="T28" fmla="*/ 771 w 920"/>
                <a:gd name="T29" fmla="*/ 101 h 1045"/>
                <a:gd name="T30" fmla="*/ 916 w 920"/>
                <a:gd name="T31" fmla="*/ 270 h 1045"/>
                <a:gd name="T32" fmla="*/ 909 w 920"/>
                <a:gd name="T33" fmla="*/ 292 h 1045"/>
                <a:gd name="T34" fmla="*/ 888 w 920"/>
                <a:gd name="T35" fmla="*/ 285 h 1045"/>
                <a:gd name="T36" fmla="*/ 753 w 920"/>
                <a:gd name="T37" fmla="*/ 127 h 1045"/>
                <a:gd name="T38" fmla="*/ 400 w 920"/>
                <a:gd name="T39" fmla="*/ 74 h 1045"/>
                <a:gd name="T40" fmla="*/ 218 w 920"/>
                <a:gd name="T41" fmla="*/ 201 h 1045"/>
                <a:gd name="T42" fmla="*/ 161 w 920"/>
                <a:gd name="T43" fmla="*/ 293 h 1045"/>
                <a:gd name="T44" fmla="*/ 36 w 920"/>
                <a:gd name="T45" fmla="*/ 559 h 1045"/>
                <a:gd name="T46" fmla="*/ 37 w 920"/>
                <a:gd name="T47" fmla="*/ 574 h 1045"/>
                <a:gd name="T48" fmla="*/ 50 w 920"/>
                <a:gd name="T49" fmla="*/ 581 h 1045"/>
                <a:gd name="T50" fmla="*/ 114 w 920"/>
                <a:gd name="T51" fmla="*/ 581 h 1045"/>
                <a:gd name="T52" fmla="*/ 130 w 920"/>
                <a:gd name="T53" fmla="*/ 597 h 1045"/>
                <a:gd name="T54" fmla="*/ 130 w 920"/>
                <a:gd name="T55" fmla="*/ 757 h 1045"/>
                <a:gd name="T56" fmla="*/ 221 w 920"/>
                <a:gd name="T57" fmla="*/ 837 h 1045"/>
                <a:gd name="T58" fmla="*/ 252 w 920"/>
                <a:gd name="T59" fmla="*/ 837 h 1045"/>
                <a:gd name="T60" fmla="*/ 322 w 920"/>
                <a:gd name="T61" fmla="*/ 918 h 1045"/>
                <a:gd name="T62" fmla="*/ 322 w 920"/>
                <a:gd name="T63" fmla="*/ 1013 h 1045"/>
                <a:gd name="T64" fmla="*/ 707 w 920"/>
                <a:gd name="T65" fmla="*/ 1013 h 1045"/>
                <a:gd name="T66" fmla="*/ 797 w 920"/>
                <a:gd name="T67" fmla="*/ 779 h 1045"/>
                <a:gd name="T68" fmla="*/ 820 w 920"/>
                <a:gd name="T69" fmla="*/ 777 h 1045"/>
                <a:gd name="T70" fmla="*/ 822 w 920"/>
                <a:gd name="T71" fmla="*/ 800 h 1045"/>
                <a:gd name="T72" fmla="*/ 738 w 920"/>
                <a:gd name="T73" fmla="*/ 1029 h 1045"/>
                <a:gd name="T74" fmla="*/ 722 w 920"/>
                <a:gd name="T75" fmla="*/ 1045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20" h="1045">
                  <a:moveTo>
                    <a:pt x="722" y="1045"/>
                  </a:moveTo>
                  <a:lnTo>
                    <a:pt x="306" y="1045"/>
                  </a:lnTo>
                  <a:cubicBezTo>
                    <a:pt x="298" y="1045"/>
                    <a:pt x="290" y="1038"/>
                    <a:pt x="290" y="1029"/>
                  </a:cubicBezTo>
                  <a:lnTo>
                    <a:pt x="290" y="918"/>
                  </a:lnTo>
                  <a:cubicBezTo>
                    <a:pt x="290" y="894"/>
                    <a:pt x="280" y="869"/>
                    <a:pt x="252" y="869"/>
                  </a:cubicBezTo>
                  <a:lnTo>
                    <a:pt x="221" y="869"/>
                  </a:lnTo>
                  <a:cubicBezTo>
                    <a:pt x="163" y="869"/>
                    <a:pt x="98" y="822"/>
                    <a:pt x="98" y="757"/>
                  </a:cubicBezTo>
                  <a:lnTo>
                    <a:pt x="98" y="613"/>
                  </a:lnTo>
                  <a:lnTo>
                    <a:pt x="50" y="613"/>
                  </a:lnTo>
                  <a:cubicBezTo>
                    <a:pt x="34" y="613"/>
                    <a:pt x="19" y="605"/>
                    <a:pt x="10" y="591"/>
                  </a:cubicBezTo>
                  <a:cubicBezTo>
                    <a:pt x="1" y="577"/>
                    <a:pt x="0" y="560"/>
                    <a:pt x="7" y="545"/>
                  </a:cubicBezTo>
                  <a:lnTo>
                    <a:pt x="132" y="279"/>
                  </a:lnTo>
                  <a:cubicBezTo>
                    <a:pt x="151" y="240"/>
                    <a:pt x="171" y="208"/>
                    <a:pt x="193" y="181"/>
                  </a:cubicBezTo>
                  <a:cubicBezTo>
                    <a:pt x="246" y="117"/>
                    <a:pt x="314" y="70"/>
                    <a:pt x="390" y="44"/>
                  </a:cubicBezTo>
                  <a:cubicBezTo>
                    <a:pt x="516" y="0"/>
                    <a:pt x="659" y="22"/>
                    <a:pt x="771" y="101"/>
                  </a:cubicBezTo>
                  <a:cubicBezTo>
                    <a:pt x="833" y="144"/>
                    <a:pt x="883" y="202"/>
                    <a:pt x="916" y="270"/>
                  </a:cubicBezTo>
                  <a:cubicBezTo>
                    <a:pt x="920" y="278"/>
                    <a:pt x="917" y="288"/>
                    <a:pt x="909" y="292"/>
                  </a:cubicBezTo>
                  <a:cubicBezTo>
                    <a:pt x="901" y="296"/>
                    <a:pt x="892" y="292"/>
                    <a:pt x="888" y="285"/>
                  </a:cubicBezTo>
                  <a:cubicBezTo>
                    <a:pt x="857" y="221"/>
                    <a:pt x="810" y="167"/>
                    <a:pt x="753" y="127"/>
                  </a:cubicBezTo>
                  <a:cubicBezTo>
                    <a:pt x="649" y="54"/>
                    <a:pt x="517" y="34"/>
                    <a:pt x="400" y="74"/>
                  </a:cubicBezTo>
                  <a:cubicBezTo>
                    <a:pt x="330" y="98"/>
                    <a:pt x="267" y="142"/>
                    <a:pt x="218" y="201"/>
                  </a:cubicBezTo>
                  <a:cubicBezTo>
                    <a:pt x="197" y="226"/>
                    <a:pt x="179" y="256"/>
                    <a:pt x="161" y="293"/>
                  </a:cubicBezTo>
                  <a:lnTo>
                    <a:pt x="36" y="559"/>
                  </a:lnTo>
                  <a:cubicBezTo>
                    <a:pt x="33" y="566"/>
                    <a:pt x="36" y="572"/>
                    <a:pt x="37" y="574"/>
                  </a:cubicBezTo>
                  <a:cubicBezTo>
                    <a:pt x="38" y="576"/>
                    <a:pt x="42" y="581"/>
                    <a:pt x="50" y="581"/>
                  </a:cubicBezTo>
                  <a:lnTo>
                    <a:pt x="114" y="581"/>
                  </a:lnTo>
                  <a:cubicBezTo>
                    <a:pt x="123" y="581"/>
                    <a:pt x="130" y="589"/>
                    <a:pt x="130" y="597"/>
                  </a:cubicBezTo>
                  <a:lnTo>
                    <a:pt x="130" y="757"/>
                  </a:lnTo>
                  <a:cubicBezTo>
                    <a:pt x="130" y="803"/>
                    <a:pt x="179" y="837"/>
                    <a:pt x="221" y="837"/>
                  </a:cubicBezTo>
                  <a:lnTo>
                    <a:pt x="252" y="837"/>
                  </a:lnTo>
                  <a:cubicBezTo>
                    <a:pt x="294" y="837"/>
                    <a:pt x="322" y="870"/>
                    <a:pt x="322" y="918"/>
                  </a:cubicBezTo>
                  <a:lnTo>
                    <a:pt x="322" y="1013"/>
                  </a:lnTo>
                  <a:lnTo>
                    <a:pt x="707" y="1013"/>
                  </a:lnTo>
                  <a:cubicBezTo>
                    <a:pt x="710" y="930"/>
                    <a:pt x="742" y="848"/>
                    <a:pt x="797" y="779"/>
                  </a:cubicBezTo>
                  <a:cubicBezTo>
                    <a:pt x="803" y="773"/>
                    <a:pt x="813" y="771"/>
                    <a:pt x="820" y="777"/>
                  </a:cubicBezTo>
                  <a:cubicBezTo>
                    <a:pt x="827" y="783"/>
                    <a:pt x="828" y="793"/>
                    <a:pt x="822" y="800"/>
                  </a:cubicBezTo>
                  <a:cubicBezTo>
                    <a:pt x="768" y="866"/>
                    <a:pt x="738" y="948"/>
                    <a:pt x="738" y="1029"/>
                  </a:cubicBezTo>
                  <a:cubicBezTo>
                    <a:pt x="738" y="1038"/>
                    <a:pt x="731" y="1045"/>
                    <a:pt x="722" y="1045"/>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51435" tIns="25717" rIns="51435" bIns="25717"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015"/>
            </a:p>
          </p:txBody>
        </p:sp>
        <p:sp>
          <p:nvSpPr>
            <p:cNvPr id="77" name="PA-任意多边形 446"/>
            <p:cNvSpPr>
              <a:spLocks noEditPoints="1"/>
            </p:cNvSpPr>
            <p:nvPr>
              <p:custDataLst>
                <p:tags r:id="rId14"/>
              </p:custDataLst>
            </p:nvPr>
          </p:nvSpPr>
          <p:spPr bwMode="auto">
            <a:xfrm>
              <a:off x="7101070" y="3122262"/>
              <a:ext cx="216192" cy="298319"/>
            </a:xfrm>
            <a:custGeom>
              <a:avLst/>
              <a:gdLst>
                <a:gd name="T0" fmla="*/ 336 w 352"/>
                <a:gd name="T1" fmla="*/ 448 h 448"/>
                <a:gd name="T2" fmla="*/ 48 w 352"/>
                <a:gd name="T3" fmla="*/ 448 h 448"/>
                <a:gd name="T4" fmla="*/ 0 w 352"/>
                <a:gd name="T5" fmla="*/ 400 h 448"/>
                <a:gd name="T6" fmla="*/ 0 w 352"/>
                <a:gd name="T7" fmla="*/ 48 h 448"/>
                <a:gd name="T8" fmla="*/ 48 w 352"/>
                <a:gd name="T9" fmla="*/ 0 h 448"/>
                <a:gd name="T10" fmla="*/ 336 w 352"/>
                <a:gd name="T11" fmla="*/ 0 h 448"/>
                <a:gd name="T12" fmla="*/ 352 w 352"/>
                <a:gd name="T13" fmla="*/ 16 h 448"/>
                <a:gd name="T14" fmla="*/ 352 w 352"/>
                <a:gd name="T15" fmla="*/ 432 h 448"/>
                <a:gd name="T16" fmla="*/ 336 w 352"/>
                <a:gd name="T17" fmla="*/ 448 h 448"/>
                <a:gd name="T18" fmla="*/ 48 w 352"/>
                <a:gd name="T19" fmla="*/ 32 h 448"/>
                <a:gd name="T20" fmla="*/ 32 w 352"/>
                <a:gd name="T21" fmla="*/ 48 h 448"/>
                <a:gd name="T22" fmla="*/ 32 w 352"/>
                <a:gd name="T23" fmla="*/ 400 h 448"/>
                <a:gd name="T24" fmla="*/ 48 w 352"/>
                <a:gd name="T25" fmla="*/ 416 h 448"/>
                <a:gd name="T26" fmla="*/ 320 w 352"/>
                <a:gd name="T27" fmla="*/ 416 h 448"/>
                <a:gd name="T28" fmla="*/ 320 w 352"/>
                <a:gd name="T29" fmla="*/ 32 h 448"/>
                <a:gd name="T30" fmla="*/ 48 w 352"/>
                <a:gd name="T31" fmla="*/ 32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448">
                  <a:moveTo>
                    <a:pt x="336" y="448"/>
                  </a:moveTo>
                  <a:lnTo>
                    <a:pt x="48" y="448"/>
                  </a:lnTo>
                  <a:cubicBezTo>
                    <a:pt x="22" y="448"/>
                    <a:pt x="0" y="427"/>
                    <a:pt x="0" y="400"/>
                  </a:cubicBezTo>
                  <a:lnTo>
                    <a:pt x="0" y="48"/>
                  </a:lnTo>
                  <a:cubicBezTo>
                    <a:pt x="0" y="22"/>
                    <a:pt x="22" y="0"/>
                    <a:pt x="48" y="0"/>
                  </a:cubicBezTo>
                  <a:lnTo>
                    <a:pt x="336" y="0"/>
                  </a:lnTo>
                  <a:cubicBezTo>
                    <a:pt x="345" y="0"/>
                    <a:pt x="352" y="8"/>
                    <a:pt x="352" y="16"/>
                  </a:cubicBezTo>
                  <a:lnTo>
                    <a:pt x="352" y="432"/>
                  </a:lnTo>
                  <a:cubicBezTo>
                    <a:pt x="352" y="441"/>
                    <a:pt x="345" y="448"/>
                    <a:pt x="336" y="448"/>
                  </a:cubicBezTo>
                  <a:close/>
                  <a:moveTo>
                    <a:pt x="48" y="32"/>
                  </a:moveTo>
                  <a:cubicBezTo>
                    <a:pt x="40" y="32"/>
                    <a:pt x="32" y="40"/>
                    <a:pt x="32" y="48"/>
                  </a:cubicBezTo>
                  <a:lnTo>
                    <a:pt x="32" y="400"/>
                  </a:lnTo>
                  <a:cubicBezTo>
                    <a:pt x="32" y="409"/>
                    <a:pt x="40" y="416"/>
                    <a:pt x="48" y="416"/>
                  </a:cubicBezTo>
                  <a:lnTo>
                    <a:pt x="320" y="416"/>
                  </a:lnTo>
                  <a:lnTo>
                    <a:pt x="320" y="32"/>
                  </a:lnTo>
                  <a:lnTo>
                    <a:pt x="48" y="32"/>
                  </a:ln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51435" tIns="25717" rIns="51435" bIns="25717"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015"/>
            </a:p>
          </p:txBody>
        </p:sp>
        <p:sp>
          <p:nvSpPr>
            <p:cNvPr id="78" name="PA-任意多边形 447"/>
            <p:cNvSpPr/>
            <p:nvPr>
              <p:custDataLst>
                <p:tags r:id="rId15"/>
              </p:custDataLst>
            </p:nvPr>
          </p:nvSpPr>
          <p:spPr bwMode="auto">
            <a:xfrm>
              <a:off x="6855838" y="3206493"/>
              <a:ext cx="108096" cy="75457"/>
            </a:xfrm>
            <a:custGeom>
              <a:avLst/>
              <a:gdLst>
                <a:gd name="T0" fmla="*/ 144 w 176"/>
                <a:gd name="T1" fmla="*/ 112 h 112"/>
                <a:gd name="T2" fmla="*/ 56 w 176"/>
                <a:gd name="T3" fmla="*/ 112 h 112"/>
                <a:gd name="T4" fmla="*/ 0 w 176"/>
                <a:gd name="T5" fmla="*/ 56 h 112"/>
                <a:gd name="T6" fmla="*/ 56 w 176"/>
                <a:gd name="T7" fmla="*/ 0 h 112"/>
                <a:gd name="T8" fmla="*/ 160 w 176"/>
                <a:gd name="T9" fmla="*/ 0 h 112"/>
                <a:gd name="T10" fmla="*/ 176 w 176"/>
                <a:gd name="T11" fmla="*/ 16 h 112"/>
                <a:gd name="T12" fmla="*/ 160 w 176"/>
                <a:gd name="T13" fmla="*/ 32 h 112"/>
                <a:gd name="T14" fmla="*/ 56 w 176"/>
                <a:gd name="T15" fmla="*/ 32 h 112"/>
                <a:gd name="T16" fmla="*/ 32 w 176"/>
                <a:gd name="T17" fmla="*/ 56 h 112"/>
                <a:gd name="T18" fmla="*/ 56 w 176"/>
                <a:gd name="T19" fmla="*/ 80 h 112"/>
                <a:gd name="T20" fmla="*/ 144 w 176"/>
                <a:gd name="T21" fmla="*/ 80 h 112"/>
                <a:gd name="T22" fmla="*/ 160 w 176"/>
                <a:gd name="T23" fmla="*/ 96 h 112"/>
                <a:gd name="T24" fmla="*/ 144 w 176"/>
                <a:gd name="T2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6" h="112">
                  <a:moveTo>
                    <a:pt x="144" y="112"/>
                  </a:moveTo>
                  <a:lnTo>
                    <a:pt x="56" y="112"/>
                  </a:lnTo>
                  <a:cubicBezTo>
                    <a:pt x="26" y="112"/>
                    <a:pt x="0" y="87"/>
                    <a:pt x="0" y="56"/>
                  </a:cubicBezTo>
                  <a:cubicBezTo>
                    <a:pt x="0" y="26"/>
                    <a:pt x="26" y="0"/>
                    <a:pt x="56" y="0"/>
                  </a:cubicBezTo>
                  <a:lnTo>
                    <a:pt x="160" y="0"/>
                  </a:lnTo>
                  <a:cubicBezTo>
                    <a:pt x="169" y="0"/>
                    <a:pt x="176" y="8"/>
                    <a:pt x="176" y="16"/>
                  </a:cubicBezTo>
                  <a:cubicBezTo>
                    <a:pt x="176" y="25"/>
                    <a:pt x="169" y="32"/>
                    <a:pt x="160" y="32"/>
                  </a:cubicBezTo>
                  <a:lnTo>
                    <a:pt x="56" y="32"/>
                  </a:lnTo>
                  <a:cubicBezTo>
                    <a:pt x="43" y="32"/>
                    <a:pt x="32" y="43"/>
                    <a:pt x="32" y="56"/>
                  </a:cubicBezTo>
                  <a:cubicBezTo>
                    <a:pt x="32" y="70"/>
                    <a:pt x="43" y="80"/>
                    <a:pt x="56" y="80"/>
                  </a:cubicBezTo>
                  <a:lnTo>
                    <a:pt x="144" y="80"/>
                  </a:lnTo>
                  <a:cubicBezTo>
                    <a:pt x="153" y="80"/>
                    <a:pt x="160" y="88"/>
                    <a:pt x="160" y="96"/>
                  </a:cubicBezTo>
                  <a:cubicBezTo>
                    <a:pt x="160" y="105"/>
                    <a:pt x="153" y="112"/>
                    <a:pt x="144" y="11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51435" tIns="25717" rIns="51435" bIns="25717"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015"/>
            </a:p>
          </p:txBody>
        </p:sp>
        <p:sp>
          <p:nvSpPr>
            <p:cNvPr id="79" name="PA-任意多边形 448"/>
            <p:cNvSpPr/>
            <p:nvPr>
              <p:custDataLst>
                <p:tags r:id="rId16"/>
              </p:custDataLst>
            </p:nvPr>
          </p:nvSpPr>
          <p:spPr bwMode="auto">
            <a:xfrm>
              <a:off x="6875198" y="3313537"/>
              <a:ext cx="245232" cy="75457"/>
            </a:xfrm>
            <a:custGeom>
              <a:avLst/>
              <a:gdLst>
                <a:gd name="T0" fmla="*/ 384 w 400"/>
                <a:gd name="T1" fmla="*/ 112 h 112"/>
                <a:gd name="T2" fmla="*/ 56 w 400"/>
                <a:gd name="T3" fmla="*/ 112 h 112"/>
                <a:gd name="T4" fmla="*/ 0 w 400"/>
                <a:gd name="T5" fmla="*/ 56 h 112"/>
                <a:gd name="T6" fmla="*/ 56 w 400"/>
                <a:gd name="T7" fmla="*/ 0 h 112"/>
                <a:gd name="T8" fmla="*/ 128 w 400"/>
                <a:gd name="T9" fmla="*/ 0 h 112"/>
                <a:gd name="T10" fmla="*/ 144 w 400"/>
                <a:gd name="T11" fmla="*/ 16 h 112"/>
                <a:gd name="T12" fmla="*/ 128 w 400"/>
                <a:gd name="T13" fmla="*/ 32 h 112"/>
                <a:gd name="T14" fmla="*/ 56 w 400"/>
                <a:gd name="T15" fmla="*/ 32 h 112"/>
                <a:gd name="T16" fmla="*/ 32 w 400"/>
                <a:gd name="T17" fmla="*/ 56 h 112"/>
                <a:gd name="T18" fmla="*/ 56 w 400"/>
                <a:gd name="T19" fmla="*/ 80 h 112"/>
                <a:gd name="T20" fmla="*/ 384 w 400"/>
                <a:gd name="T21" fmla="*/ 80 h 112"/>
                <a:gd name="T22" fmla="*/ 400 w 400"/>
                <a:gd name="T23" fmla="*/ 96 h 112"/>
                <a:gd name="T24" fmla="*/ 384 w 400"/>
                <a:gd name="T2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0" h="112">
                  <a:moveTo>
                    <a:pt x="384" y="112"/>
                  </a:moveTo>
                  <a:lnTo>
                    <a:pt x="56" y="112"/>
                  </a:lnTo>
                  <a:cubicBezTo>
                    <a:pt x="26" y="112"/>
                    <a:pt x="0" y="87"/>
                    <a:pt x="0" y="56"/>
                  </a:cubicBezTo>
                  <a:cubicBezTo>
                    <a:pt x="0" y="26"/>
                    <a:pt x="26" y="0"/>
                    <a:pt x="56" y="0"/>
                  </a:cubicBezTo>
                  <a:lnTo>
                    <a:pt x="128" y="0"/>
                  </a:lnTo>
                  <a:cubicBezTo>
                    <a:pt x="137" y="0"/>
                    <a:pt x="144" y="8"/>
                    <a:pt x="144" y="16"/>
                  </a:cubicBezTo>
                  <a:cubicBezTo>
                    <a:pt x="144" y="25"/>
                    <a:pt x="137" y="32"/>
                    <a:pt x="128" y="32"/>
                  </a:cubicBezTo>
                  <a:lnTo>
                    <a:pt x="56" y="32"/>
                  </a:lnTo>
                  <a:cubicBezTo>
                    <a:pt x="43" y="32"/>
                    <a:pt x="32" y="43"/>
                    <a:pt x="32" y="56"/>
                  </a:cubicBezTo>
                  <a:cubicBezTo>
                    <a:pt x="32" y="70"/>
                    <a:pt x="43" y="80"/>
                    <a:pt x="56" y="80"/>
                  </a:cubicBezTo>
                  <a:lnTo>
                    <a:pt x="384" y="80"/>
                  </a:lnTo>
                  <a:cubicBezTo>
                    <a:pt x="393" y="80"/>
                    <a:pt x="400" y="88"/>
                    <a:pt x="400" y="96"/>
                  </a:cubicBezTo>
                  <a:cubicBezTo>
                    <a:pt x="400" y="105"/>
                    <a:pt x="393" y="112"/>
                    <a:pt x="384" y="11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51435" tIns="25717" rIns="51435" bIns="25717"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015"/>
            </a:p>
          </p:txBody>
        </p:sp>
        <p:sp>
          <p:nvSpPr>
            <p:cNvPr id="80" name="PA-任意多边形 449"/>
            <p:cNvSpPr/>
            <p:nvPr>
              <p:custDataLst>
                <p:tags r:id="rId17"/>
              </p:custDataLst>
            </p:nvPr>
          </p:nvSpPr>
          <p:spPr bwMode="auto">
            <a:xfrm>
              <a:off x="6865518" y="3260892"/>
              <a:ext cx="98416" cy="75457"/>
            </a:xfrm>
            <a:custGeom>
              <a:avLst/>
              <a:gdLst>
                <a:gd name="T0" fmla="*/ 128 w 160"/>
                <a:gd name="T1" fmla="*/ 112 h 112"/>
                <a:gd name="T2" fmla="*/ 56 w 160"/>
                <a:gd name="T3" fmla="*/ 112 h 112"/>
                <a:gd name="T4" fmla="*/ 0 w 160"/>
                <a:gd name="T5" fmla="*/ 56 h 112"/>
                <a:gd name="T6" fmla="*/ 56 w 160"/>
                <a:gd name="T7" fmla="*/ 0 h 112"/>
                <a:gd name="T8" fmla="*/ 144 w 160"/>
                <a:gd name="T9" fmla="*/ 0 h 112"/>
                <a:gd name="T10" fmla="*/ 160 w 160"/>
                <a:gd name="T11" fmla="*/ 16 h 112"/>
                <a:gd name="T12" fmla="*/ 144 w 160"/>
                <a:gd name="T13" fmla="*/ 32 h 112"/>
                <a:gd name="T14" fmla="*/ 56 w 160"/>
                <a:gd name="T15" fmla="*/ 32 h 112"/>
                <a:gd name="T16" fmla="*/ 32 w 160"/>
                <a:gd name="T17" fmla="*/ 56 h 112"/>
                <a:gd name="T18" fmla="*/ 56 w 160"/>
                <a:gd name="T19" fmla="*/ 80 h 112"/>
                <a:gd name="T20" fmla="*/ 128 w 160"/>
                <a:gd name="T21" fmla="*/ 80 h 112"/>
                <a:gd name="T22" fmla="*/ 144 w 160"/>
                <a:gd name="T23" fmla="*/ 96 h 112"/>
                <a:gd name="T24" fmla="*/ 128 w 160"/>
                <a:gd name="T2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112">
                  <a:moveTo>
                    <a:pt x="128" y="112"/>
                  </a:moveTo>
                  <a:lnTo>
                    <a:pt x="56" y="112"/>
                  </a:lnTo>
                  <a:cubicBezTo>
                    <a:pt x="26" y="112"/>
                    <a:pt x="0" y="87"/>
                    <a:pt x="0" y="56"/>
                  </a:cubicBezTo>
                  <a:cubicBezTo>
                    <a:pt x="0" y="26"/>
                    <a:pt x="26" y="0"/>
                    <a:pt x="56" y="0"/>
                  </a:cubicBezTo>
                  <a:lnTo>
                    <a:pt x="144" y="0"/>
                  </a:lnTo>
                  <a:cubicBezTo>
                    <a:pt x="153" y="0"/>
                    <a:pt x="160" y="8"/>
                    <a:pt x="160" y="16"/>
                  </a:cubicBezTo>
                  <a:cubicBezTo>
                    <a:pt x="160" y="25"/>
                    <a:pt x="153" y="32"/>
                    <a:pt x="144" y="32"/>
                  </a:cubicBezTo>
                  <a:lnTo>
                    <a:pt x="56" y="32"/>
                  </a:lnTo>
                  <a:cubicBezTo>
                    <a:pt x="43" y="32"/>
                    <a:pt x="32" y="43"/>
                    <a:pt x="32" y="56"/>
                  </a:cubicBezTo>
                  <a:cubicBezTo>
                    <a:pt x="32" y="70"/>
                    <a:pt x="43" y="80"/>
                    <a:pt x="56" y="80"/>
                  </a:cubicBezTo>
                  <a:lnTo>
                    <a:pt x="128" y="80"/>
                  </a:lnTo>
                  <a:cubicBezTo>
                    <a:pt x="137" y="80"/>
                    <a:pt x="144" y="88"/>
                    <a:pt x="144" y="96"/>
                  </a:cubicBezTo>
                  <a:cubicBezTo>
                    <a:pt x="144" y="105"/>
                    <a:pt x="137" y="112"/>
                    <a:pt x="128" y="112"/>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51435" tIns="25717" rIns="51435" bIns="25717"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015"/>
            </a:p>
          </p:txBody>
        </p:sp>
        <p:sp>
          <p:nvSpPr>
            <p:cNvPr id="81" name="PA-任意多边形 450"/>
            <p:cNvSpPr/>
            <p:nvPr>
              <p:custDataLst>
                <p:tags r:id="rId18"/>
              </p:custDataLst>
            </p:nvPr>
          </p:nvSpPr>
          <p:spPr bwMode="auto">
            <a:xfrm>
              <a:off x="6855838" y="3046804"/>
              <a:ext cx="264593" cy="182501"/>
            </a:xfrm>
            <a:custGeom>
              <a:avLst/>
              <a:gdLst>
                <a:gd name="T0" fmla="*/ 160 w 432"/>
                <a:gd name="T1" fmla="*/ 273 h 273"/>
                <a:gd name="T2" fmla="*/ 56 w 432"/>
                <a:gd name="T3" fmla="*/ 273 h 273"/>
                <a:gd name="T4" fmla="*/ 0 w 432"/>
                <a:gd name="T5" fmla="*/ 217 h 273"/>
                <a:gd name="T6" fmla="*/ 56 w 432"/>
                <a:gd name="T7" fmla="*/ 161 h 273"/>
                <a:gd name="T8" fmla="*/ 180 w 432"/>
                <a:gd name="T9" fmla="*/ 161 h 273"/>
                <a:gd name="T10" fmla="*/ 134 w 432"/>
                <a:gd name="T11" fmla="*/ 78 h 273"/>
                <a:gd name="T12" fmla="*/ 129 w 432"/>
                <a:gd name="T13" fmla="*/ 38 h 273"/>
                <a:gd name="T14" fmla="*/ 157 w 432"/>
                <a:gd name="T15" fmla="*/ 6 h 273"/>
                <a:gd name="T16" fmla="*/ 181 w 432"/>
                <a:gd name="T17" fmla="*/ 0 h 273"/>
                <a:gd name="T18" fmla="*/ 224 w 432"/>
                <a:gd name="T19" fmla="*/ 21 h 273"/>
                <a:gd name="T20" fmla="*/ 329 w 432"/>
                <a:gd name="T21" fmla="*/ 161 h 273"/>
                <a:gd name="T22" fmla="*/ 416 w 432"/>
                <a:gd name="T23" fmla="*/ 161 h 273"/>
                <a:gd name="T24" fmla="*/ 432 w 432"/>
                <a:gd name="T25" fmla="*/ 177 h 273"/>
                <a:gd name="T26" fmla="*/ 416 w 432"/>
                <a:gd name="T27" fmla="*/ 193 h 273"/>
                <a:gd name="T28" fmla="*/ 320 w 432"/>
                <a:gd name="T29" fmla="*/ 193 h 273"/>
                <a:gd name="T30" fmla="*/ 308 w 432"/>
                <a:gd name="T31" fmla="*/ 187 h 273"/>
                <a:gd name="T32" fmla="*/ 198 w 432"/>
                <a:gd name="T33" fmla="*/ 40 h 273"/>
                <a:gd name="T34" fmla="*/ 181 w 432"/>
                <a:gd name="T35" fmla="*/ 32 h 273"/>
                <a:gd name="T36" fmla="*/ 171 w 432"/>
                <a:gd name="T37" fmla="*/ 35 h 273"/>
                <a:gd name="T38" fmla="*/ 160 w 432"/>
                <a:gd name="T39" fmla="*/ 47 h 273"/>
                <a:gd name="T40" fmla="*/ 162 w 432"/>
                <a:gd name="T41" fmla="*/ 63 h 273"/>
                <a:gd name="T42" fmla="*/ 221 w 432"/>
                <a:gd name="T43" fmla="*/ 170 h 273"/>
                <a:gd name="T44" fmla="*/ 221 w 432"/>
                <a:gd name="T45" fmla="*/ 186 h 273"/>
                <a:gd name="T46" fmla="*/ 207 w 432"/>
                <a:gd name="T47" fmla="*/ 193 h 273"/>
                <a:gd name="T48" fmla="*/ 56 w 432"/>
                <a:gd name="T49" fmla="*/ 193 h 273"/>
                <a:gd name="T50" fmla="*/ 32 w 432"/>
                <a:gd name="T51" fmla="*/ 217 h 273"/>
                <a:gd name="T52" fmla="*/ 56 w 432"/>
                <a:gd name="T53" fmla="*/ 241 h 273"/>
                <a:gd name="T54" fmla="*/ 160 w 432"/>
                <a:gd name="T55" fmla="*/ 241 h 273"/>
                <a:gd name="T56" fmla="*/ 176 w 432"/>
                <a:gd name="T57" fmla="*/ 257 h 273"/>
                <a:gd name="T58" fmla="*/ 160 w 432"/>
                <a:gd name="T59" fmla="*/ 273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2" h="273">
                  <a:moveTo>
                    <a:pt x="160" y="273"/>
                  </a:moveTo>
                  <a:lnTo>
                    <a:pt x="56" y="273"/>
                  </a:lnTo>
                  <a:cubicBezTo>
                    <a:pt x="26" y="273"/>
                    <a:pt x="0" y="248"/>
                    <a:pt x="0" y="217"/>
                  </a:cubicBezTo>
                  <a:cubicBezTo>
                    <a:pt x="0" y="187"/>
                    <a:pt x="26" y="161"/>
                    <a:pt x="56" y="161"/>
                  </a:cubicBezTo>
                  <a:lnTo>
                    <a:pt x="180" y="161"/>
                  </a:lnTo>
                  <a:lnTo>
                    <a:pt x="134" y="78"/>
                  </a:lnTo>
                  <a:cubicBezTo>
                    <a:pt x="127" y="65"/>
                    <a:pt x="125" y="51"/>
                    <a:pt x="129" y="38"/>
                  </a:cubicBezTo>
                  <a:cubicBezTo>
                    <a:pt x="133" y="24"/>
                    <a:pt x="143" y="13"/>
                    <a:pt x="157" y="6"/>
                  </a:cubicBezTo>
                  <a:cubicBezTo>
                    <a:pt x="165" y="2"/>
                    <a:pt x="173" y="0"/>
                    <a:pt x="181" y="0"/>
                  </a:cubicBezTo>
                  <a:cubicBezTo>
                    <a:pt x="199" y="0"/>
                    <a:pt x="215" y="7"/>
                    <a:pt x="224" y="21"/>
                  </a:cubicBezTo>
                  <a:lnTo>
                    <a:pt x="329" y="161"/>
                  </a:lnTo>
                  <a:lnTo>
                    <a:pt x="416" y="161"/>
                  </a:lnTo>
                  <a:cubicBezTo>
                    <a:pt x="425" y="161"/>
                    <a:pt x="432" y="169"/>
                    <a:pt x="432" y="177"/>
                  </a:cubicBezTo>
                  <a:cubicBezTo>
                    <a:pt x="432" y="186"/>
                    <a:pt x="425" y="193"/>
                    <a:pt x="416" y="193"/>
                  </a:cubicBezTo>
                  <a:lnTo>
                    <a:pt x="320" y="193"/>
                  </a:lnTo>
                  <a:cubicBezTo>
                    <a:pt x="315" y="193"/>
                    <a:pt x="311" y="191"/>
                    <a:pt x="308" y="187"/>
                  </a:cubicBezTo>
                  <a:lnTo>
                    <a:pt x="198" y="40"/>
                  </a:lnTo>
                  <a:cubicBezTo>
                    <a:pt x="194" y="33"/>
                    <a:pt x="186" y="32"/>
                    <a:pt x="181" y="32"/>
                  </a:cubicBezTo>
                  <a:cubicBezTo>
                    <a:pt x="178" y="32"/>
                    <a:pt x="175" y="33"/>
                    <a:pt x="171" y="35"/>
                  </a:cubicBezTo>
                  <a:cubicBezTo>
                    <a:pt x="165" y="38"/>
                    <a:pt x="161" y="42"/>
                    <a:pt x="160" y="47"/>
                  </a:cubicBezTo>
                  <a:cubicBezTo>
                    <a:pt x="158" y="52"/>
                    <a:pt x="159" y="58"/>
                    <a:pt x="162" y="63"/>
                  </a:cubicBezTo>
                  <a:lnTo>
                    <a:pt x="221" y="170"/>
                  </a:lnTo>
                  <a:cubicBezTo>
                    <a:pt x="224" y="175"/>
                    <a:pt x="224" y="181"/>
                    <a:pt x="221" y="186"/>
                  </a:cubicBezTo>
                  <a:cubicBezTo>
                    <a:pt x="218" y="190"/>
                    <a:pt x="213" y="193"/>
                    <a:pt x="207" y="193"/>
                  </a:cubicBezTo>
                  <a:lnTo>
                    <a:pt x="56" y="193"/>
                  </a:lnTo>
                  <a:cubicBezTo>
                    <a:pt x="43" y="193"/>
                    <a:pt x="32" y="204"/>
                    <a:pt x="32" y="217"/>
                  </a:cubicBezTo>
                  <a:cubicBezTo>
                    <a:pt x="32" y="231"/>
                    <a:pt x="43" y="241"/>
                    <a:pt x="56" y="241"/>
                  </a:cubicBezTo>
                  <a:lnTo>
                    <a:pt x="160" y="241"/>
                  </a:lnTo>
                  <a:cubicBezTo>
                    <a:pt x="169" y="241"/>
                    <a:pt x="176" y="249"/>
                    <a:pt x="176" y="257"/>
                  </a:cubicBezTo>
                  <a:cubicBezTo>
                    <a:pt x="176" y="266"/>
                    <a:pt x="169" y="273"/>
                    <a:pt x="160" y="273"/>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51435" tIns="25717" rIns="51435" bIns="25717"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015"/>
            </a:p>
          </p:txBody>
        </p:sp>
        <p:sp>
          <p:nvSpPr>
            <p:cNvPr id="82" name="PA-任意多边形 451"/>
            <p:cNvSpPr/>
            <p:nvPr>
              <p:custDataLst>
                <p:tags r:id="rId19"/>
              </p:custDataLst>
            </p:nvPr>
          </p:nvSpPr>
          <p:spPr bwMode="auto">
            <a:xfrm>
              <a:off x="7180125" y="3122262"/>
              <a:ext cx="19360" cy="298319"/>
            </a:xfrm>
            <a:custGeom>
              <a:avLst/>
              <a:gdLst>
                <a:gd name="T0" fmla="*/ 16 w 32"/>
                <a:gd name="T1" fmla="*/ 448 h 448"/>
                <a:gd name="T2" fmla="*/ 0 w 32"/>
                <a:gd name="T3" fmla="*/ 432 h 448"/>
                <a:gd name="T4" fmla="*/ 0 w 32"/>
                <a:gd name="T5" fmla="*/ 16 h 448"/>
                <a:gd name="T6" fmla="*/ 16 w 32"/>
                <a:gd name="T7" fmla="*/ 0 h 448"/>
                <a:gd name="T8" fmla="*/ 32 w 32"/>
                <a:gd name="T9" fmla="*/ 16 h 448"/>
                <a:gd name="T10" fmla="*/ 32 w 32"/>
                <a:gd name="T11" fmla="*/ 432 h 448"/>
                <a:gd name="T12" fmla="*/ 16 w 32"/>
                <a:gd name="T13" fmla="*/ 448 h 448"/>
              </a:gdLst>
              <a:ahLst/>
              <a:cxnLst>
                <a:cxn ang="0">
                  <a:pos x="T0" y="T1"/>
                </a:cxn>
                <a:cxn ang="0">
                  <a:pos x="T2" y="T3"/>
                </a:cxn>
                <a:cxn ang="0">
                  <a:pos x="T4" y="T5"/>
                </a:cxn>
                <a:cxn ang="0">
                  <a:pos x="T6" y="T7"/>
                </a:cxn>
                <a:cxn ang="0">
                  <a:pos x="T8" y="T9"/>
                </a:cxn>
                <a:cxn ang="0">
                  <a:pos x="T10" y="T11"/>
                </a:cxn>
                <a:cxn ang="0">
                  <a:pos x="T12" y="T13"/>
                </a:cxn>
              </a:cxnLst>
              <a:rect l="0" t="0" r="r" b="b"/>
              <a:pathLst>
                <a:path w="32" h="448">
                  <a:moveTo>
                    <a:pt x="16" y="448"/>
                  </a:moveTo>
                  <a:cubicBezTo>
                    <a:pt x="8" y="448"/>
                    <a:pt x="0" y="441"/>
                    <a:pt x="0" y="432"/>
                  </a:cubicBezTo>
                  <a:lnTo>
                    <a:pt x="0" y="16"/>
                  </a:lnTo>
                  <a:cubicBezTo>
                    <a:pt x="0" y="8"/>
                    <a:pt x="8" y="0"/>
                    <a:pt x="16" y="0"/>
                  </a:cubicBezTo>
                  <a:cubicBezTo>
                    <a:pt x="25" y="0"/>
                    <a:pt x="32" y="8"/>
                    <a:pt x="32" y="16"/>
                  </a:cubicBezTo>
                  <a:lnTo>
                    <a:pt x="32" y="432"/>
                  </a:lnTo>
                  <a:cubicBezTo>
                    <a:pt x="32" y="441"/>
                    <a:pt x="25" y="448"/>
                    <a:pt x="16" y="448"/>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51435" tIns="25717" rIns="51435" bIns="25717"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015"/>
            </a:p>
          </p:txBody>
        </p:sp>
        <p:sp>
          <p:nvSpPr>
            <p:cNvPr id="83" name="PA-任意多边形 452"/>
            <p:cNvSpPr/>
            <p:nvPr>
              <p:custDataLst>
                <p:tags r:id="rId20"/>
              </p:custDataLst>
            </p:nvPr>
          </p:nvSpPr>
          <p:spPr bwMode="auto">
            <a:xfrm>
              <a:off x="7139791" y="3355653"/>
              <a:ext cx="20974" cy="22813"/>
            </a:xfrm>
            <a:custGeom>
              <a:avLst/>
              <a:gdLst>
                <a:gd name="T0" fmla="*/ 16 w 32"/>
                <a:gd name="T1" fmla="*/ 33 h 33"/>
                <a:gd name="T2" fmla="*/ 5 w 32"/>
                <a:gd name="T3" fmla="*/ 29 h 33"/>
                <a:gd name="T4" fmla="*/ 0 w 32"/>
                <a:gd name="T5" fmla="*/ 17 h 33"/>
                <a:gd name="T6" fmla="*/ 5 w 32"/>
                <a:gd name="T7" fmla="*/ 6 h 33"/>
                <a:gd name="T8" fmla="*/ 28 w 32"/>
                <a:gd name="T9" fmla="*/ 6 h 33"/>
                <a:gd name="T10" fmla="*/ 32 w 32"/>
                <a:gd name="T11" fmla="*/ 17 h 33"/>
                <a:gd name="T12" fmla="*/ 28 w 32"/>
                <a:gd name="T13" fmla="*/ 29 h 33"/>
                <a:gd name="T14" fmla="*/ 16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16" y="33"/>
                  </a:moveTo>
                  <a:cubicBezTo>
                    <a:pt x="12" y="33"/>
                    <a:pt x="8" y="32"/>
                    <a:pt x="5" y="29"/>
                  </a:cubicBezTo>
                  <a:cubicBezTo>
                    <a:pt x="2" y="26"/>
                    <a:pt x="0" y="22"/>
                    <a:pt x="0" y="17"/>
                  </a:cubicBezTo>
                  <a:cubicBezTo>
                    <a:pt x="0" y="13"/>
                    <a:pt x="2" y="9"/>
                    <a:pt x="5" y="6"/>
                  </a:cubicBezTo>
                  <a:cubicBezTo>
                    <a:pt x="11" y="0"/>
                    <a:pt x="22" y="0"/>
                    <a:pt x="28" y="6"/>
                  </a:cubicBezTo>
                  <a:cubicBezTo>
                    <a:pt x="31" y="9"/>
                    <a:pt x="32" y="13"/>
                    <a:pt x="32" y="17"/>
                  </a:cubicBezTo>
                  <a:cubicBezTo>
                    <a:pt x="32" y="22"/>
                    <a:pt x="31" y="26"/>
                    <a:pt x="28" y="29"/>
                  </a:cubicBezTo>
                  <a:cubicBezTo>
                    <a:pt x="25" y="32"/>
                    <a:pt x="21" y="33"/>
                    <a:pt x="16" y="33"/>
                  </a:cubicBezTo>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51435" tIns="25717" rIns="51435" bIns="25717" numCol="1" anchor="t" anchorCtr="0" compatLnSpc="1"/>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endParaRPr lang="zh-CN" altLang="en-US" sz="1015"/>
            </a:p>
          </p:txBody>
        </p:sp>
      </p:grpSp>
      <p:sp>
        <p:nvSpPr>
          <p:cNvPr id="84" name="Title 13"/>
          <p:cNvSpPr txBox="1"/>
          <p:nvPr>
            <p:custDataLst>
              <p:tags r:id="rId21"/>
            </p:custDataLst>
          </p:nvPr>
        </p:nvSpPr>
        <p:spPr bwMode="auto">
          <a:xfrm>
            <a:off x="571500" y="1123210"/>
            <a:ext cx="2448987" cy="397479"/>
          </a:xfrm>
          <a:prstGeom prst="rect">
            <a:avLst/>
          </a:prstGeom>
          <a:noFill/>
          <a:ln>
            <a:noFill/>
          </a:ln>
        </p:spPr>
        <p:txBody>
          <a:bodyPr wrap="square" lIns="67500" tIns="35100" rIns="67500" bIns="0" anchor="ctr">
            <a:normAutofit/>
          </a:bodyPr>
          <a:lstStyle>
            <a:lvl1pPr>
              <a:defRPr>
                <a:solidFill>
                  <a:srgbClr val="000000"/>
                </a:solidFill>
                <a:latin typeface="Calibri" panose="020F0502020204030204" charset="0"/>
                <a:ea typeface="MS PGothic" panose="020B0600070205080204" pitchFamily="34" charset="-128"/>
              </a:defRPr>
            </a:lvl1pPr>
            <a:lvl2pPr marL="742950" indent="-285750">
              <a:defRPr>
                <a:solidFill>
                  <a:srgbClr val="000000"/>
                </a:solidFill>
                <a:latin typeface="Calibri" panose="020F0502020204030204" charset="0"/>
                <a:ea typeface="MS PGothic" panose="020B0600070205080204" pitchFamily="34" charset="-128"/>
              </a:defRPr>
            </a:lvl2pPr>
            <a:lvl3pPr marL="1143000" indent="-228600">
              <a:defRPr>
                <a:solidFill>
                  <a:srgbClr val="000000"/>
                </a:solidFill>
                <a:latin typeface="Calibri" panose="020F0502020204030204" charset="0"/>
                <a:ea typeface="MS PGothic" panose="020B0600070205080204" pitchFamily="34" charset="-128"/>
              </a:defRPr>
            </a:lvl3pPr>
            <a:lvl4pPr marL="1600200" indent="-228600">
              <a:defRPr>
                <a:solidFill>
                  <a:srgbClr val="000000"/>
                </a:solidFill>
                <a:latin typeface="Calibri" panose="020F0502020204030204" charset="0"/>
                <a:ea typeface="MS PGothic" panose="020B0600070205080204" pitchFamily="34" charset="-128"/>
              </a:defRPr>
            </a:lvl4pPr>
            <a:lvl5pPr marL="2057400" indent="-228600">
              <a:defRPr>
                <a:solidFill>
                  <a:srgbClr val="000000"/>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9pPr>
          </a:lstStyle>
          <a:p>
            <a:pPr algn="l">
              <a:lnSpc>
                <a:spcPct val="120000"/>
              </a:lnSpc>
            </a:pPr>
            <a:r>
              <a:rPr lang="zh-CN" altLang="en-US" sz="1500" b="1" spc="300">
                <a:solidFill>
                  <a:srgbClr val="1F74AD"/>
                </a:solidFill>
                <a:latin typeface="微软雅黑" panose="020B0503020204020204" pitchFamily="34" charset="-122"/>
                <a:ea typeface="微软雅黑" panose="020B0503020204020204" pitchFamily="34" charset="-122"/>
                <a:cs typeface="Lato Regular"/>
              </a:rPr>
              <a:t>1. 地理环境</a:t>
            </a:r>
            <a:endParaRPr lang="zh-CN" altLang="en-US" sz="1500" b="1" spc="300">
              <a:solidFill>
                <a:srgbClr val="1F74AD"/>
              </a:solidFill>
              <a:latin typeface="微软雅黑" panose="020B0503020204020204" pitchFamily="34" charset="-122"/>
              <a:ea typeface="微软雅黑" panose="020B0503020204020204" pitchFamily="34" charset="-122"/>
              <a:cs typeface="Lato Regular"/>
            </a:endParaRPr>
          </a:p>
        </p:txBody>
      </p:sp>
      <p:sp>
        <p:nvSpPr>
          <p:cNvPr id="85" name="Content Placeholder 2"/>
          <p:cNvSpPr txBox="1"/>
          <p:nvPr>
            <p:custDataLst>
              <p:tags r:id="rId22"/>
            </p:custDataLst>
          </p:nvPr>
        </p:nvSpPr>
        <p:spPr bwMode="auto">
          <a:xfrm>
            <a:off x="571500" y="1576705"/>
            <a:ext cx="2260600" cy="1304925"/>
          </a:xfrm>
          <a:prstGeom prst="rect">
            <a:avLst/>
          </a:prstGeom>
          <a:noFill/>
          <a:ln>
            <a:noFill/>
          </a:ln>
        </p:spPr>
        <p:txBody>
          <a:bodyPr lIns="67500" tIns="0" rIns="67500" bIns="35100"/>
          <a:lstStyle>
            <a:lvl1pPr>
              <a:defRPr>
                <a:solidFill>
                  <a:srgbClr val="000000"/>
                </a:solidFill>
                <a:latin typeface="Calibri" panose="020F0502020204030204" charset="0"/>
                <a:ea typeface="MS PGothic" panose="020B0600070205080204" pitchFamily="34" charset="-128"/>
              </a:defRPr>
            </a:lvl1pPr>
            <a:lvl2pPr marL="742950" indent="-285750">
              <a:defRPr>
                <a:solidFill>
                  <a:srgbClr val="000000"/>
                </a:solidFill>
                <a:latin typeface="Calibri" panose="020F0502020204030204" charset="0"/>
                <a:ea typeface="MS PGothic" panose="020B0600070205080204" pitchFamily="34" charset="-128"/>
              </a:defRPr>
            </a:lvl2pPr>
            <a:lvl3pPr marL="1143000" indent="-228600">
              <a:defRPr>
                <a:solidFill>
                  <a:srgbClr val="000000"/>
                </a:solidFill>
                <a:latin typeface="Calibri" panose="020F0502020204030204" charset="0"/>
                <a:ea typeface="MS PGothic" panose="020B0600070205080204" pitchFamily="34" charset="-128"/>
              </a:defRPr>
            </a:lvl3pPr>
            <a:lvl4pPr marL="1600200" indent="-228600">
              <a:defRPr>
                <a:solidFill>
                  <a:srgbClr val="000000"/>
                </a:solidFill>
                <a:latin typeface="Calibri" panose="020F0502020204030204" charset="0"/>
                <a:ea typeface="MS PGothic" panose="020B0600070205080204" pitchFamily="34" charset="-128"/>
              </a:defRPr>
            </a:lvl4pPr>
            <a:lvl5pPr marL="2057400" indent="-228600">
              <a:defRPr>
                <a:solidFill>
                  <a:srgbClr val="000000"/>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9pPr>
          </a:lstStyle>
          <a:p>
            <a:pPr algn="l">
              <a:lnSpc>
                <a:spcPct val="120000"/>
              </a:lnSpc>
            </a:pPr>
            <a:r>
              <a:rPr lang="zh-CN" altLang="en-US" sz="1400" spc="150">
                <a:latin typeface="微软雅黑" panose="020B0503020204020204" pitchFamily="34" charset="-122"/>
                <a:ea typeface="微软雅黑" panose="020B0503020204020204" pitchFamily="34" charset="-122"/>
              </a:rPr>
              <a:t>在中国文化的形成过程中，各个不同地区的地理环境和社会环境，对中国文化的形成有着非常重要的影响作用。</a:t>
            </a:r>
            <a:endParaRPr lang="zh-CN" altLang="en-US" sz="1400" spc="150">
              <a:latin typeface="微软雅黑" panose="020B0503020204020204" pitchFamily="34" charset="-122"/>
              <a:ea typeface="微软雅黑" panose="020B0503020204020204" pitchFamily="34" charset="-122"/>
            </a:endParaRPr>
          </a:p>
        </p:txBody>
      </p:sp>
      <p:sp>
        <p:nvSpPr>
          <p:cNvPr id="86" name="Title 13"/>
          <p:cNvSpPr txBox="1"/>
          <p:nvPr>
            <p:custDataLst>
              <p:tags r:id="rId23"/>
            </p:custDataLst>
          </p:nvPr>
        </p:nvSpPr>
        <p:spPr bwMode="auto">
          <a:xfrm>
            <a:off x="571500" y="3087524"/>
            <a:ext cx="2448987" cy="397479"/>
          </a:xfrm>
          <a:prstGeom prst="rect">
            <a:avLst/>
          </a:prstGeom>
          <a:noFill/>
          <a:ln>
            <a:noFill/>
          </a:ln>
        </p:spPr>
        <p:txBody>
          <a:bodyPr wrap="square" lIns="67500" tIns="35100" rIns="67500" bIns="0" anchor="ctr">
            <a:normAutofit/>
          </a:bodyPr>
          <a:lstStyle>
            <a:lvl1pPr>
              <a:defRPr>
                <a:solidFill>
                  <a:srgbClr val="000000"/>
                </a:solidFill>
                <a:latin typeface="Calibri" panose="020F0502020204030204" charset="0"/>
                <a:ea typeface="MS PGothic" panose="020B0600070205080204" pitchFamily="34" charset="-128"/>
              </a:defRPr>
            </a:lvl1pPr>
            <a:lvl2pPr marL="742950" indent="-285750">
              <a:defRPr>
                <a:solidFill>
                  <a:srgbClr val="000000"/>
                </a:solidFill>
                <a:latin typeface="Calibri" panose="020F0502020204030204" charset="0"/>
                <a:ea typeface="MS PGothic" panose="020B0600070205080204" pitchFamily="34" charset="-128"/>
              </a:defRPr>
            </a:lvl2pPr>
            <a:lvl3pPr marL="1143000" indent="-228600">
              <a:defRPr>
                <a:solidFill>
                  <a:srgbClr val="000000"/>
                </a:solidFill>
                <a:latin typeface="Calibri" panose="020F0502020204030204" charset="0"/>
                <a:ea typeface="MS PGothic" panose="020B0600070205080204" pitchFamily="34" charset="-128"/>
              </a:defRPr>
            </a:lvl3pPr>
            <a:lvl4pPr marL="1600200" indent="-228600">
              <a:defRPr>
                <a:solidFill>
                  <a:srgbClr val="000000"/>
                </a:solidFill>
                <a:latin typeface="Calibri" panose="020F0502020204030204" charset="0"/>
                <a:ea typeface="MS PGothic" panose="020B0600070205080204" pitchFamily="34" charset="-128"/>
              </a:defRPr>
            </a:lvl4pPr>
            <a:lvl5pPr marL="2057400" indent="-228600">
              <a:defRPr>
                <a:solidFill>
                  <a:srgbClr val="000000"/>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9pPr>
          </a:lstStyle>
          <a:p>
            <a:pPr algn="l">
              <a:lnSpc>
                <a:spcPct val="120000"/>
              </a:lnSpc>
            </a:pPr>
            <a:r>
              <a:rPr lang="zh-CN" altLang="en-US" sz="1500" b="1" spc="300">
                <a:solidFill>
                  <a:srgbClr val="1AA3AA"/>
                </a:solidFill>
                <a:latin typeface="微软雅黑" panose="020B0503020204020204" pitchFamily="34" charset="-122"/>
                <a:ea typeface="微软雅黑" panose="020B0503020204020204" pitchFamily="34" charset="-122"/>
                <a:cs typeface="Lato Regular"/>
              </a:rPr>
              <a:t>3. 社会群体文化</a:t>
            </a:r>
            <a:endParaRPr lang="zh-CN" altLang="en-US" sz="1500" b="1" spc="300">
              <a:solidFill>
                <a:srgbClr val="1AA3AA"/>
              </a:solidFill>
              <a:latin typeface="微软雅黑" panose="020B0503020204020204" pitchFamily="34" charset="-122"/>
              <a:ea typeface="微软雅黑" panose="020B0503020204020204" pitchFamily="34" charset="-122"/>
              <a:cs typeface="Lato Regular"/>
            </a:endParaRPr>
          </a:p>
        </p:txBody>
      </p:sp>
      <p:sp>
        <p:nvSpPr>
          <p:cNvPr id="87" name="Content Placeholder 2"/>
          <p:cNvSpPr txBox="1"/>
          <p:nvPr>
            <p:custDataLst>
              <p:tags r:id="rId24"/>
            </p:custDataLst>
          </p:nvPr>
        </p:nvSpPr>
        <p:spPr bwMode="auto">
          <a:xfrm>
            <a:off x="571500" y="3513578"/>
            <a:ext cx="2448987" cy="674877"/>
          </a:xfrm>
          <a:prstGeom prst="rect">
            <a:avLst/>
          </a:prstGeom>
          <a:noFill/>
          <a:ln>
            <a:noFill/>
          </a:ln>
        </p:spPr>
        <p:txBody>
          <a:bodyPr lIns="67500" tIns="0" rIns="67500" bIns="35100">
            <a:noAutofit/>
          </a:bodyPr>
          <a:lstStyle>
            <a:lvl1pPr>
              <a:defRPr>
                <a:solidFill>
                  <a:srgbClr val="000000"/>
                </a:solidFill>
                <a:latin typeface="Calibri" panose="020F0502020204030204" charset="0"/>
                <a:ea typeface="MS PGothic" panose="020B0600070205080204" pitchFamily="34" charset="-128"/>
              </a:defRPr>
            </a:lvl1pPr>
            <a:lvl2pPr marL="742950" indent="-285750">
              <a:defRPr>
                <a:solidFill>
                  <a:srgbClr val="000000"/>
                </a:solidFill>
                <a:latin typeface="Calibri" panose="020F0502020204030204" charset="0"/>
                <a:ea typeface="MS PGothic" panose="020B0600070205080204" pitchFamily="34" charset="-128"/>
              </a:defRPr>
            </a:lvl2pPr>
            <a:lvl3pPr marL="1143000" indent="-228600">
              <a:defRPr>
                <a:solidFill>
                  <a:srgbClr val="000000"/>
                </a:solidFill>
                <a:latin typeface="Calibri" panose="020F0502020204030204" charset="0"/>
                <a:ea typeface="MS PGothic" panose="020B0600070205080204" pitchFamily="34" charset="-128"/>
              </a:defRPr>
            </a:lvl3pPr>
            <a:lvl4pPr marL="1600200" indent="-228600">
              <a:defRPr>
                <a:solidFill>
                  <a:srgbClr val="000000"/>
                </a:solidFill>
                <a:latin typeface="Calibri" panose="020F0502020204030204" charset="0"/>
                <a:ea typeface="MS PGothic" panose="020B0600070205080204" pitchFamily="34" charset="-128"/>
              </a:defRPr>
            </a:lvl4pPr>
            <a:lvl5pPr marL="2057400" indent="-228600">
              <a:defRPr>
                <a:solidFill>
                  <a:srgbClr val="000000"/>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9pPr>
          </a:lstStyle>
          <a:p>
            <a:pPr algn="l">
              <a:lnSpc>
                <a:spcPct val="120000"/>
              </a:lnSpc>
            </a:pPr>
            <a:r>
              <a:rPr lang="zh-CN" altLang="en-US" sz="1400" spc="150">
                <a:latin typeface="微软雅黑" panose="020B0503020204020204" pitchFamily="34" charset="-122"/>
                <a:ea typeface="微软雅黑" panose="020B0503020204020204" pitchFamily="34" charset="-122"/>
              </a:rPr>
              <a:t>社会群体对于中国文化的产生而言，有着非常重要的影响作用。</a:t>
            </a:r>
            <a:endParaRPr lang="zh-CN" altLang="en-US" sz="1400" spc="150">
              <a:latin typeface="微软雅黑" panose="020B0503020204020204" pitchFamily="34" charset="-122"/>
              <a:ea typeface="微软雅黑" panose="020B0503020204020204" pitchFamily="34" charset="-122"/>
            </a:endParaRPr>
          </a:p>
        </p:txBody>
      </p:sp>
      <p:sp>
        <p:nvSpPr>
          <p:cNvPr id="52" name="Title 13"/>
          <p:cNvSpPr txBox="1"/>
          <p:nvPr>
            <p:custDataLst>
              <p:tags r:id="rId25"/>
            </p:custDataLst>
          </p:nvPr>
        </p:nvSpPr>
        <p:spPr bwMode="auto">
          <a:xfrm>
            <a:off x="6123514" y="1131299"/>
            <a:ext cx="2419979" cy="397479"/>
          </a:xfrm>
          <a:prstGeom prst="rect">
            <a:avLst/>
          </a:prstGeom>
          <a:noFill/>
          <a:ln>
            <a:noFill/>
          </a:ln>
        </p:spPr>
        <p:txBody>
          <a:bodyPr wrap="square" lIns="67500" tIns="35100" rIns="67500" bIns="0" anchor="ctr">
            <a:normAutofit/>
          </a:bodyPr>
          <a:lstStyle>
            <a:lvl1pPr>
              <a:defRPr>
                <a:solidFill>
                  <a:srgbClr val="000000"/>
                </a:solidFill>
                <a:latin typeface="Calibri" panose="020F0502020204030204" charset="0"/>
                <a:ea typeface="MS PGothic" panose="020B0600070205080204" pitchFamily="34" charset="-128"/>
              </a:defRPr>
            </a:lvl1pPr>
            <a:lvl2pPr marL="742950" indent="-285750">
              <a:defRPr>
                <a:solidFill>
                  <a:srgbClr val="000000"/>
                </a:solidFill>
                <a:latin typeface="Calibri" panose="020F0502020204030204" charset="0"/>
                <a:ea typeface="MS PGothic" panose="020B0600070205080204" pitchFamily="34" charset="-128"/>
              </a:defRPr>
            </a:lvl2pPr>
            <a:lvl3pPr marL="1143000" indent="-228600">
              <a:defRPr>
                <a:solidFill>
                  <a:srgbClr val="000000"/>
                </a:solidFill>
                <a:latin typeface="Calibri" panose="020F0502020204030204" charset="0"/>
                <a:ea typeface="MS PGothic" panose="020B0600070205080204" pitchFamily="34" charset="-128"/>
              </a:defRPr>
            </a:lvl3pPr>
            <a:lvl4pPr marL="1600200" indent="-228600">
              <a:defRPr>
                <a:solidFill>
                  <a:srgbClr val="000000"/>
                </a:solidFill>
                <a:latin typeface="Calibri" panose="020F0502020204030204" charset="0"/>
                <a:ea typeface="MS PGothic" panose="020B0600070205080204" pitchFamily="34" charset="-128"/>
              </a:defRPr>
            </a:lvl4pPr>
            <a:lvl5pPr marL="2057400" indent="-228600">
              <a:defRPr>
                <a:solidFill>
                  <a:srgbClr val="000000"/>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9pPr>
          </a:lstStyle>
          <a:p>
            <a:pPr>
              <a:lnSpc>
                <a:spcPct val="120000"/>
              </a:lnSpc>
            </a:pPr>
            <a:r>
              <a:rPr lang="zh-CN" altLang="en-US" sz="1500" b="1" spc="300">
                <a:solidFill>
                  <a:srgbClr val="9BBB59"/>
                </a:solidFill>
                <a:latin typeface="微软雅黑" panose="020B0503020204020204" pitchFamily="34" charset="-122"/>
                <a:ea typeface="微软雅黑" panose="020B0503020204020204" pitchFamily="34" charset="-122"/>
                <a:cs typeface="Lato Regular"/>
              </a:rPr>
              <a:t>2. 地方风俗文化</a:t>
            </a:r>
            <a:endParaRPr lang="zh-CN" altLang="en-US" sz="1500" b="1" spc="300">
              <a:solidFill>
                <a:srgbClr val="9BBB59"/>
              </a:solidFill>
              <a:latin typeface="微软雅黑" panose="020B0503020204020204" pitchFamily="34" charset="-122"/>
              <a:ea typeface="微软雅黑" panose="020B0503020204020204" pitchFamily="34" charset="-122"/>
              <a:cs typeface="Lato Regular"/>
            </a:endParaRPr>
          </a:p>
        </p:txBody>
      </p:sp>
      <p:sp>
        <p:nvSpPr>
          <p:cNvPr id="53" name="Content Placeholder 2"/>
          <p:cNvSpPr txBox="1"/>
          <p:nvPr>
            <p:custDataLst>
              <p:tags r:id="rId26"/>
            </p:custDataLst>
          </p:nvPr>
        </p:nvSpPr>
        <p:spPr bwMode="auto">
          <a:xfrm>
            <a:off x="6084570" y="1610360"/>
            <a:ext cx="2419985" cy="1071880"/>
          </a:xfrm>
          <a:prstGeom prst="rect">
            <a:avLst/>
          </a:prstGeom>
          <a:noFill/>
          <a:ln>
            <a:noFill/>
          </a:ln>
        </p:spPr>
        <p:txBody>
          <a:bodyPr lIns="67500" tIns="0" rIns="67500" bIns="35100"/>
          <a:lstStyle>
            <a:lvl1pPr>
              <a:defRPr>
                <a:solidFill>
                  <a:srgbClr val="000000"/>
                </a:solidFill>
                <a:latin typeface="Calibri" panose="020F0502020204030204" charset="0"/>
                <a:ea typeface="MS PGothic" panose="020B0600070205080204" pitchFamily="34" charset="-128"/>
              </a:defRPr>
            </a:lvl1pPr>
            <a:lvl2pPr marL="742950" indent="-285750">
              <a:defRPr>
                <a:solidFill>
                  <a:srgbClr val="000000"/>
                </a:solidFill>
                <a:latin typeface="Calibri" panose="020F0502020204030204" charset="0"/>
                <a:ea typeface="MS PGothic" panose="020B0600070205080204" pitchFamily="34" charset="-128"/>
              </a:defRPr>
            </a:lvl2pPr>
            <a:lvl3pPr marL="1143000" indent="-228600">
              <a:defRPr>
                <a:solidFill>
                  <a:srgbClr val="000000"/>
                </a:solidFill>
                <a:latin typeface="Calibri" panose="020F0502020204030204" charset="0"/>
                <a:ea typeface="MS PGothic" panose="020B0600070205080204" pitchFamily="34" charset="-128"/>
              </a:defRPr>
            </a:lvl3pPr>
            <a:lvl4pPr marL="1600200" indent="-228600">
              <a:defRPr>
                <a:solidFill>
                  <a:srgbClr val="000000"/>
                </a:solidFill>
                <a:latin typeface="Calibri" panose="020F0502020204030204" charset="0"/>
                <a:ea typeface="MS PGothic" panose="020B0600070205080204" pitchFamily="34" charset="-128"/>
              </a:defRPr>
            </a:lvl4pPr>
            <a:lvl5pPr marL="2057400" indent="-228600">
              <a:defRPr>
                <a:solidFill>
                  <a:srgbClr val="000000"/>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9pPr>
          </a:lstStyle>
          <a:p>
            <a:pPr>
              <a:lnSpc>
                <a:spcPct val="120000"/>
              </a:lnSpc>
            </a:pPr>
            <a:r>
              <a:rPr lang="zh-CN" altLang="en-US" sz="1400" spc="150">
                <a:latin typeface="微软雅黑" panose="020B0503020204020204" pitchFamily="34" charset="-122"/>
                <a:ea typeface="微软雅黑" panose="020B0503020204020204" pitchFamily="34" charset="-122"/>
              </a:rPr>
              <a:t>中国文化不仅仅是一种单纯的民族文化的变体，更是当地风俗习惯和文化特色的产物。</a:t>
            </a:r>
            <a:endParaRPr lang="zh-CN" altLang="en-US" sz="1400" spc="150">
              <a:latin typeface="微软雅黑" panose="020B0503020204020204" pitchFamily="34" charset="-122"/>
              <a:ea typeface="微软雅黑" panose="020B0503020204020204" pitchFamily="34" charset="-122"/>
            </a:endParaRPr>
          </a:p>
        </p:txBody>
      </p:sp>
      <p:sp>
        <p:nvSpPr>
          <p:cNvPr id="55" name="Title 13"/>
          <p:cNvSpPr txBox="1"/>
          <p:nvPr>
            <p:custDataLst>
              <p:tags r:id="rId27"/>
            </p:custDataLst>
          </p:nvPr>
        </p:nvSpPr>
        <p:spPr bwMode="auto">
          <a:xfrm>
            <a:off x="6123514" y="3087524"/>
            <a:ext cx="2419979" cy="397479"/>
          </a:xfrm>
          <a:prstGeom prst="rect">
            <a:avLst/>
          </a:prstGeom>
          <a:noFill/>
          <a:ln>
            <a:noFill/>
          </a:ln>
        </p:spPr>
        <p:txBody>
          <a:bodyPr wrap="square" lIns="67500" tIns="35100" rIns="67500" bIns="0" anchor="ctr">
            <a:normAutofit/>
          </a:bodyPr>
          <a:lstStyle>
            <a:lvl1pPr>
              <a:defRPr>
                <a:solidFill>
                  <a:srgbClr val="000000"/>
                </a:solidFill>
                <a:latin typeface="Calibri" panose="020F0502020204030204" charset="0"/>
                <a:ea typeface="MS PGothic" panose="020B0600070205080204" pitchFamily="34" charset="-128"/>
              </a:defRPr>
            </a:lvl1pPr>
            <a:lvl2pPr marL="742950" indent="-285750">
              <a:defRPr>
                <a:solidFill>
                  <a:srgbClr val="000000"/>
                </a:solidFill>
                <a:latin typeface="Calibri" panose="020F0502020204030204" charset="0"/>
                <a:ea typeface="MS PGothic" panose="020B0600070205080204" pitchFamily="34" charset="-128"/>
              </a:defRPr>
            </a:lvl2pPr>
            <a:lvl3pPr marL="1143000" indent="-228600">
              <a:defRPr>
                <a:solidFill>
                  <a:srgbClr val="000000"/>
                </a:solidFill>
                <a:latin typeface="Calibri" panose="020F0502020204030204" charset="0"/>
                <a:ea typeface="MS PGothic" panose="020B0600070205080204" pitchFamily="34" charset="-128"/>
              </a:defRPr>
            </a:lvl3pPr>
            <a:lvl4pPr marL="1600200" indent="-228600">
              <a:defRPr>
                <a:solidFill>
                  <a:srgbClr val="000000"/>
                </a:solidFill>
                <a:latin typeface="Calibri" panose="020F0502020204030204" charset="0"/>
                <a:ea typeface="MS PGothic" panose="020B0600070205080204" pitchFamily="34" charset="-128"/>
              </a:defRPr>
            </a:lvl4pPr>
            <a:lvl5pPr marL="2057400" indent="-228600">
              <a:defRPr>
                <a:solidFill>
                  <a:srgbClr val="000000"/>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9pPr>
          </a:lstStyle>
          <a:p>
            <a:pPr>
              <a:lnSpc>
                <a:spcPct val="120000"/>
              </a:lnSpc>
            </a:pPr>
            <a:r>
              <a:rPr lang="zh-CN" altLang="en-US" sz="1500" b="1" spc="300">
                <a:solidFill>
                  <a:srgbClr val="69A35B"/>
                </a:solidFill>
                <a:latin typeface="微软雅黑" panose="020B0503020204020204" pitchFamily="34" charset="-122"/>
                <a:ea typeface="微软雅黑" panose="020B0503020204020204" pitchFamily="34" charset="-122"/>
                <a:cs typeface="Lato Regular"/>
              </a:rPr>
              <a:t>4. 地域社会性格</a:t>
            </a:r>
            <a:endParaRPr lang="zh-CN" altLang="en-US" sz="1500" b="1" spc="300">
              <a:solidFill>
                <a:srgbClr val="69A35B"/>
              </a:solidFill>
              <a:latin typeface="微软雅黑" panose="020B0503020204020204" pitchFamily="34" charset="-122"/>
              <a:ea typeface="微软雅黑" panose="020B0503020204020204" pitchFamily="34" charset="-122"/>
              <a:cs typeface="Lato Regular"/>
            </a:endParaRPr>
          </a:p>
        </p:txBody>
      </p:sp>
      <p:sp>
        <p:nvSpPr>
          <p:cNvPr id="57" name="Content Placeholder 2"/>
          <p:cNvSpPr txBox="1"/>
          <p:nvPr>
            <p:custDataLst>
              <p:tags r:id="rId28"/>
            </p:custDataLst>
          </p:nvPr>
        </p:nvSpPr>
        <p:spPr bwMode="auto">
          <a:xfrm>
            <a:off x="6123514" y="3513578"/>
            <a:ext cx="2419979" cy="674877"/>
          </a:xfrm>
          <a:prstGeom prst="rect">
            <a:avLst/>
          </a:prstGeom>
          <a:noFill/>
          <a:ln>
            <a:noFill/>
          </a:ln>
        </p:spPr>
        <p:txBody>
          <a:bodyPr lIns="67500" tIns="0" rIns="67500" bIns="35100">
            <a:normAutofit/>
          </a:bodyPr>
          <a:lstStyle>
            <a:lvl1pPr>
              <a:defRPr>
                <a:solidFill>
                  <a:srgbClr val="000000"/>
                </a:solidFill>
                <a:latin typeface="Calibri" panose="020F0502020204030204" charset="0"/>
                <a:ea typeface="MS PGothic" panose="020B0600070205080204" pitchFamily="34" charset="-128"/>
              </a:defRPr>
            </a:lvl1pPr>
            <a:lvl2pPr marL="742950" indent="-285750">
              <a:defRPr>
                <a:solidFill>
                  <a:srgbClr val="000000"/>
                </a:solidFill>
                <a:latin typeface="Calibri" panose="020F0502020204030204" charset="0"/>
                <a:ea typeface="MS PGothic" panose="020B0600070205080204" pitchFamily="34" charset="-128"/>
              </a:defRPr>
            </a:lvl2pPr>
            <a:lvl3pPr marL="1143000" indent="-228600">
              <a:defRPr>
                <a:solidFill>
                  <a:srgbClr val="000000"/>
                </a:solidFill>
                <a:latin typeface="Calibri" panose="020F0502020204030204" charset="0"/>
                <a:ea typeface="MS PGothic" panose="020B0600070205080204" pitchFamily="34" charset="-128"/>
              </a:defRPr>
            </a:lvl3pPr>
            <a:lvl4pPr marL="1600200" indent="-228600">
              <a:defRPr>
                <a:solidFill>
                  <a:srgbClr val="000000"/>
                </a:solidFill>
                <a:latin typeface="Calibri" panose="020F0502020204030204" charset="0"/>
                <a:ea typeface="MS PGothic" panose="020B0600070205080204" pitchFamily="34" charset="-128"/>
              </a:defRPr>
            </a:lvl4pPr>
            <a:lvl5pPr marL="2057400" indent="-228600">
              <a:defRPr>
                <a:solidFill>
                  <a:srgbClr val="000000"/>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rgbClr val="000000"/>
                </a:solidFill>
                <a:latin typeface="Calibri" panose="020F0502020204030204" charset="0"/>
                <a:ea typeface="MS PGothic" panose="020B0600070205080204" pitchFamily="34" charset="-128"/>
              </a:defRPr>
            </a:lvl9pPr>
          </a:lstStyle>
          <a:p>
            <a:pPr>
              <a:lnSpc>
                <a:spcPct val="120000"/>
              </a:lnSpc>
            </a:pPr>
            <a:r>
              <a:rPr lang="zh-CN" altLang="en-US" sz="1400" spc="150">
                <a:latin typeface="微软雅黑" panose="020B0503020204020204" pitchFamily="34" charset="-122"/>
                <a:ea typeface="微软雅黑" panose="020B0503020204020204" pitchFamily="34" charset="-122"/>
              </a:rPr>
              <a:t>地域社会性格对于中国文化的产生也有很大的影响。</a:t>
            </a:r>
            <a:endParaRPr lang="zh-CN" altLang="en-US" sz="1400" spc="15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_文本框 2"/>
          <p:cNvSpPr txBox="1"/>
          <p:nvPr>
            <p:custDataLst>
              <p:tags r:id="rId1"/>
            </p:custDataLst>
          </p:nvPr>
        </p:nvSpPr>
        <p:spPr>
          <a:xfrm>
            <a:off x="4041164" y="1523306"/>
            <a:ext cx="4754880" cy="783590"/>
          </a:xfrm>
          <a:prstGeom prst="rect">
            <a:avLst/>
          </a:prstGeom>
          <a:noFill/>
        </p:spPr>
        <p:txBody>
          <a:bodyPr wrap="none" rtlCol="0">
            <a:spAutoFit/>
          </a:bodyPr>
          <a:lstStyle/>
          <a:p>
            <a:pPr algn="l"/>
            <a:r>
              <a:rPr sz="4500" b="1" dirty="0">
                <a:solidFill>
                  <a:schemeClr val="tx2"/>
                </a:solidFill>
                <a:latin typeface="微软雅黑" panose="020B0503020204020204" pitchFamily="34" charset="-122"/>
                <a:ea typeface="微软雅黑" panose="020B0503020204020204" pitchFamily="34" charset="-122"/>
                <a:cs typeface="方正静蕾简体" panose="03000509000000000000" pitchFamily="65" charset="-122"/>
              </a:rPr>
              <a:t>任务五　责任担当</a:t>
            </a:r>
            <a:endParaRPr lang="zh-CN" altLang="en-US" sz="4500" b="1" dirty="0">
              <a:solidFill>
                <a:schemeClr val="tx2"/>
              </a:solidFill>
              <a:latin typeface="微软雅黑" panose="020B0503020204020204" pitchFamily="34" charset="-122"/>
              <a:ea typeface="微软雅黑" panose="020B0503020204020204" pitchFamily="34" charset="-122"/>
              <a:cs typeface="方正静蕾简体" panose="03000509000000000000" pitchFamily="65"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三、国家文化</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99135"/>
            <a:ext cx="29260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（三）中国文化的主要类型</a:t>
            </a:r>
            <a:endParaRPr lang="zh-CN" altLang="en-US">
              <a:latin typeface="宋体" panose="02010600030101010101" pitchFamily="2" charset="-122"/>
              <a:ea typeface="宋体" panose="02010600030101010101" pitchFamily="2" charset="-122"/>
            </a:endParaRPr>
          </a:p>
        </p:txBody>
      </p:sp>
      <p:sp>
        <p:nvSpPr>
          <p:cNvPr id="5" name="弧形 4"/>
          <p:cNvSpPr/>
          <p:nvPr>
            <p:custDataLst>
              <p:tags r:id="rId1"/>
            </p:custDataLst>
          </p:nvPr>
        </p:nvSpPr>
        <p:spPr>
          <a:xfrm rot="10800000">
            <a:off x="1209516" y="1179989"/>
            <a:ext cx="990600" cy="990600"/>
          </a:xfrm>
          <a:prstGeom prst="arc">
            <a:avLst>
              <a:gd name="adj1" fmla="val 10796810"/>
              <a:gd name="adj2" fmla="val 0"/>
            </a:avLst>
          </a:prstGeom>
          <a:noFill/>
          <a:ln w="57150" cap="flat" cmpd="sng" algn="ctr">
            <a:solidFill>
              <a:srgbClr val="6096E6">
                <a:lumMod val="75000"/>
              </a:srgbClr>
            </a:solidFill>
            <a:prstDash val="solid"/>
            <a:miter lim="800000"/>
          </a:ln>
          <a:effectLst/>
        </p:spPr>
        <p:txBody>
          <a:bodyPr rtlCol="0" anchor="ctr"/>
          <a:p>
            <a:pPr algn="ctr"/>
            <a:endParaRPr lang="zh-CN" altLang="en-US" sz="1350"/>
          </a:p>
        </p:txBody>
      </p:sp>
      <p:sp>
        <p:nvSpPr>
          <p:cNvPr id="6" name="椭圆 5"/>
          <p:cNvSpPr/>
          <p:nvPr>
            <p:custDataLst>
              <p:tags r:id="rId2"/>
            </p:custDataLst>
          </p:nvPr>
        </p:nvSpPr>
        <p:spPr>
          <a:xfrm>
            <a:off x="1216184" y="1176655"/>
            <a:ext cx="977265" cy="977265"/>
          </a:xfrm>
          <a:prstGeom prst="ellipse">
            <a:avLst/>
          </a:prstGeom>
          <a:solidFill>
            <a:srgbClr val="6096E6"/>
          </a:solidFill>
          <a:ln w="12700" cap="flat" cmpd="sng" algn="ctr">
            <a:noFill/>
            <a:prstDash val="solid"/>
            <a:miter lim="800000"/>
          </a:ln>
          <a:effectLst/>
        </p:spPr>
        <p:txBody>
          <a:bodyPr rtlCol="0" anchor="ctr"/>
          <a:p>
            <a:pPr algn="ctr"/>
            <a:endParaRPr lang="zh-CN" altLang="en-US" sz="1350"/>
          </a:p>
        </p:txBody>
      </p:sp>
      <p:cxnSp>
        <p:nvCxnSpPr>
          <p:cNvPr id="7" name="直接连接符 6"/>
          <p:cNvCxnSpPr/>
          <p:nvPr>
            <p:custDataLst>
              <p:tags r:id="rId3"/>
            </p:custDataLst>
          </p:nvPr>
        </p:nvCxnSpPr>
        <p:spPr>
          <a:xfrm>
            <a:off x="1704816" y="2157730"/>
            <a:ext cx="0" cy="135731"/>
          </a:xfrm>
          <a:prstGeom prst="line">
            <a:avLst/>
          </a:prstGeom>
          <a:noFill/>
          <a:ln w="38100" cap="flat" cmpd="sng" algn="ctr">
            <a:solidFill>
              <a:srgbClr val="6096E6">
                <a:lumMod val="75000"/>
              </a:srgbClr>
            </a:solidFill>
            <a:prstDash val="solid"/>
            <a:miter lim="800000"/>
          </a:ln>
          <a:effectLst/>
        </p:spPr>
      </p:cxnSp>
      <p:sp>
        <p:nvSpPr>
          <p:cNvPr id="9" name="椭圆 8"/>
          <p:cNvSpPr/>
          <p:nvPr>
            <p:custDataLst>
              <p:tags r:id="rId4"/>
            </p:custDataLst>
          </p:nvPr>
        </p:nvSpPr>
        <p:spPr>
          <a:xfrm>
            <a:off x="1651476" y="2275840"/>
            <a:ext cx="106680" cy="106680"/>
          </a:xfrm>
          <a:prstGeom prst="ellipse">
            <a:avLst/>
          </a:prstGeom>
          <a:solidFill>
            <a:srgbClr val="6096E6">
              <a:lumMod val="75000"/>
            </a:srgbClr>
          </a:solidFill>
          <a:ln w="12700" cap="flat" cmpd="sng" algn="ctr">
            <a:noFill/>
            <a:prstDash val="solid"/>
            <a:miter lim="800000"/>
          </a:ln>
          <a:effectLst/>
        </p:spPr>
        <p:txBody>
          <a:bodyPr rtlCol="0" anchor="ctr"/>
          <a:p>
            <a:pPr algn="ctr"/>
            <a:endParaRPr lang="zh-CN" altLang="en-US" sz="1350"/>
          </a:p>
        </p:txBody>
      </p:sp>
      <p:sp>
        <p:nvSpPr>
          <p:cNvPr id="43" name="文本框 42"/>
          <p:cNvSpPr txBox="1"/>
          <p:nvPr>
            <p:custDataLst>
              <p:tags r:id="rId5"/>
            </p:custDataLst>
          </p:nvPr>
        </p:nvSpPr>
        <p:spPr>
          <a:xfrm>
            <a:off x="730885" y="2560320"/>
            <a:ext cx="1499870" cy="311150"/>
          </a:xfrm>
          <a:prstGeom prst="rect">
            <a:avLst/>
          </a:prstGeom>
          <a:noFill/>
        </p:spPr>
        <p:txBody>
          <a:bodyPr wrap="square" bIns="0" rtlCol="0"/>
          <a:p>
            <a:pPr algn="ctr"/>
            <a:r>
              <a:rPr lang="zh-CN" altLang="en-US" sz="1600" spc="300">
                <a:solidFill>
                  <a:srgbClr val="6096E6"/>
                </a:solidFill>
                <a:uFillTx/>
                <a:latin typeface="MiSans Bold" panose="00000800000000000000" charset="-122"/>
                <a:ea typeface="MiSans Bold" panose="00000800000000000000" charset="-122"/>
              </a:rPr>
              <a:t>1.历史文化</a:t>
            </a:r>
            <a:endParaRPr lang="zh-CN" altLang="en-US" sz="1600" spc="300">
              <a:solidFill>
                <a:srgbClr val="6096E6"/>
              </a:solidFill>
              <a:uFillTx/>
              <a:latin typeface="MiSans Bold" panose="00000800000000000000" charset="-122"/>
              <a:ea typeface="MiSans Bold" panose="00000800000000000000" charset="-122"/>
            </a:endParaRPr>
          </a:p>
        </p:txBody>
      </p:sp>
      <p:sp>
        <p:nvSpPr>
          <p:cNvPr id="44" name="文本框 43"/>
          <p:cNvSpPr txBox="1"/>
          <p:nvPr>
            <p:custDataLst>
              <p:tags r:id="rId6"/>
            </p:custDataLst>
          </p:nvPr>
        </p:nvSpPr>
        <p:spPr>
          <a:xfrm>
            <a:off x="651510" y="2871470"/>
            <a:ext cx="1811020" cy="1583690"/>
          </a:xfrm>
          <a:prstGeom prst="rect">
            <a:avLst/>
          </a:prstGeom>
          <a:noFill/>
        </p:spPr>
        <p:txBody>
          <a:bodyPr wrap="square" rtlCol="0"/>
          <a:p>
            <a:pPr algn="l" fontAlgn="auto">
              <a:lnSpc>
                <a:spcPct val="130000"/>
              </a:lnSpc>
              <a:spcAft>
                <a:spcPts val="1000"/>
              </a:spcAft>
            </a:pPr>
            <a:r>
              <a:rPr lang="zh-CN" altLang="en-US" sz="1400" spc="150">
                <a:solidFill>
                  <a:srgbClr val="000000">
                    <a:lumMod val="75000"/>
                    <a:lumOff val="25000"/>
                  </a:srgbClr>
                </a:solidFill>
                <a:uFillTx/>
                <a:latin typeface="MiSans" panose="00000500000000000000" charset="-122"/>
                <a:ea typeface="MiSans" panose="00000500000000000000" charset="-122"/>
              </a:rPr>
              <a:t>中国历史文化的意境，是指一段历史时期和整个社会发展阶段中所体现的思想感情的境界。</a:t>
            </a:r>
            <a:endParaRPr lang="zh-CN" altLang="en-US" sz="1400" spc="150">
              <a:solidFill>
                <a:srgbClr val="000000">
                  <a:lumMod val="75000"/>
                  <a:lumOff val="25000"/>
                </a:srgbClr>
              </a:solidFill>
              <a:uFillTx/>
              <a:latin typeface="MiSans" panose="00000500000000000000" charset="-122"/>
              <a:ea typeface="MiSans" panose="00000500000000000000" charset="-122"/>
            </a:endParaRPr>
          </a:p>
        </p:txBody>
      </p:sp>
      <p:pic>
        <p:nvPicPr>
          <p:cNvPr id="8" name="图片 7" descr="343435383038363b343532323337393bc9cfcad0cdcbb3f6"/>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1361916" y="1332389"/>
            <a:ext cx="685800" cy="685800"/>
          </a:xfrm>
          <a:prstGeom prst="rect">
            <a:avLst/>
          </a:prstGeom>
          <a:effectLst>
            <a:outerShdw blurRad="50800" dist="38100" dir="8100000" algn="tr" rotWithShape="0">
              <a:srgbClr val="6096E6">
                <a:lumMod val="50000"/>
                <a:alpha val="40000"/>
              </a:srgbClr>
            </a:outerShdw>
          </a:effectLst>
        </p:spPr>
      </p:pic>
      <p:sp>
        <p:nvSpPr>
          <p:cNvPr id="24" name="弧形 23"/>
          <p:cNvSpPr/>
          <p:nvPr>
            <p:custDataLst>
              <p:tags r:id="rId10"/>
            </p:custDataLst>
          </p:nvPr>
        </p:nvSpPr>
        <p:spPr>
          <a:xfrm rot="10800000">
            <a:off x="4762341" y="1179989"/>
            <a:ext cx="990600" cy="990600"/>
          </a:xfrm>
          <a:prstGeom prst="arc">
            <a:avLst>
              <a:gd name="adj1" fmla="val 10796810"/>
              <a:gd name="adj2" fmla="val 0"/>
            </a:avLst>
          </a:prstGeom>
          <a:noFill/>
          <a:ln w="57150" cap="flat" cmpd="sng" algn="ctr">
            <a:solidFill>
              <a:srgbClr val="56CA95">
                <a:lumMod val="75000"/>
              </a:srgbClr>
            </a:solidFill>
            <a:prstDash val="solid"/>
            <a:miter lim="800000"/>
          </a:ln>
          <a:effectLst/>
        </p:spPr>
        <p:txBody>
          <a:bodyPr rtlCol="0" anchor="ctr"/>
          <a:p>
            <a:pPr algn="ctr"/>
            <a:endParaRPr lang="zh-CN" altLang="en-US" sz="1350"/>
          </a:p>
        </p:txBody>
      </p:sp>
      <p:sp>
        <p:nvSpPr>
          <p:cNvPr id="10" name="椭圆 9"/>
          <p:cNvSpPr/>
          <p:nvPr>
            <p:custDataLst>
              <p:tags r:id="rId11"/>
            </p:custDataLst>
          </p:nvPr>
        </p:nvSpPr>
        <p:spPr>
          <a:xfrm>
            <a:off x="4769009" y="1165860"/>
            <a:ext cx="977265" cy="977265"/>
          </a:xfrm>
          <a:prstGeom prst="ellipse">
            <a:avLst/>
          </a:prstGeom>
          <a:solidFill>
            <a:srgbClr val="56CA95"/>
          </a:solidFill>
          <a:ln w="12700" cap="flat" cmpd="sng" algn="ctr">
            <a:noFill/>
            <a:prstDash val="solid"/>
            <a:miter lim="800000"/>
          </a:ln>
          <a:effectLst/>
        </p:spPr>
        <p:txBody>
          <a:bodyPr rtlCol="0" anchor="ctr"/>
          <a:p>
            <a:pPr algn="ctr"/>
            <a:endParaRPr lang="zh-CN" altLang="en-US" sz="1350"/>
          </a:p>
        </p:txBody>
      </p:sp>
      <p:cxnSp>
        <p:nvCxnSpPr>
          <p:cNvPr id="26" name="直接连接符 25"/>
          <p:cNvCxnSpPr/>
          <p:nvPr>
            <p:custDataLst>
              <p:tags r:id="rId12"/>
            </p:custDataLst>
          </p:nvPr>
        </p:nvCxnSpPr>
        <p:spPr>
          <a:xfrm>
            <a:off x="5257641" y="2157730"/>
            <a:ext cx="0" cy="135731"/>
          </a:xfrm>
          <a:prstGeom prst="line">
            <a:avLst/>
          </a:prstGeom>
          <a:noFill/>
          <a:ln w="38100" cap="flat" cmpd="sng" algn="ctr">
            <a:solidFill>
              <a:srgbClr val="56CA95">
                <a:lumMod val="75000"/>
              </a:srgbClr>
            </a:solidFill>
            <a:prstDash val="solid"/>
            <a:miter lim="800000"/>
          </a:ln>
          <a:effectLst/>
        </p:spPr>
      </p:cxnSp>
      <p:sp>
        <p:nvSpPr>
          <p:cNvPr id="27" name="椭圆 26"/>
          <p:cNvSpPr/>
          <p:nvPr>
            <p:custDataLst>
              <p:tags r:id="rId13"/>
            </p:custDataLst>
          </p:nvPr>
        </p:nvSpPr>
        <p:spPr>
          <a:xfrm>
            <a:off x="5204301" y="2275840"/>
            <a:ext cx="106680" cy="106680"/>
          </a:xfrm>
          <a:prstGeom prst="ellipse">
            <a:avLst/>
          </a:prstGeom>
          <a:solidFill>
            <a:srgbClr val="56CA95">
              <a:lumMod val="75000"/>
            </a:srgbClr>
          </a:solidFill>
          <a:ln w="12700" cap="flat" cmpd="sng" algn="ctr">
            <a:noFill/>
            <a:prstDash val="solid"/>
            <a:miter lim="800000"/>
          </a:ln>
          <a:effectLst/>
        </p:spPr>
        <p:txBody>
          <a:bodyPr rtlCol="0" anchor="ctr"/>
          <a:p>
            <a:pPr algn="ctr"/>
            <a:endParaRPr lang="zh-CN" altLang="en-US" sz="1350"/>
          </a:p>
        </p:txBody>
      </p:sp>
      <p:sp>
        <p:nvSpPr>
          <p:cNvPr id="28" name="文本框 27"/>
          <p:cNvSpPr txBox="1"/>
          <p:nvPr>
            <p:custDataLst>
              <p:tags r:id="rId14"/>
            </p:custDataLst>
          </p:nvPr>
        </p:nvSpPr>
        <p:spPr>
          <a:xfrm>
            <a:off x="4435475" y="2560320"/>
            <a:ext cx="1561465" cy="311150"/>
          </a:xfrm>
          <a:prstGeom prst="rect">
            <a:avLst/>
          </a:prstGeom>
          <a:noFill/>
        </p:spPr>
        <p:txBody>
          <a:bodyPr wrap="square" bIns="0" rtlCol="0"/>
          <a:p>
            <a:pPr algn="ctr"/>
            <a:r>
              <a:rPr lang="zh-CN" altLang="en-US" sz="1600" spc="300">
                <a:solidFill>
                  <a:srgbClr val="56CA95"/>
                </a:solidFill>
                <a:uFillTx/>
                <a:latin typeface="MiSans Bold" panose="00000800000000000000" charset="-122"/>
                <a:ea typeface="MiSans Bold" panose="00000800000000000000" charset="-122"/>
              </a:rPr>
              <a:t>3.大众文化</a:t>
            </a:r>
            <a:endParaRPr lang="zh-CN" altLang="en-US" sz="1600" spc="300">
              <a:solidFill>
                <a:srgbClr val="56CA95"/>
              </a:solidFill>
              <a:uFillTx/>
              <a:latin typeface="MiSans Bold" panose="00000800000000000000" charset="-122"/>
              <a:ea typeface="MiSans Bold" panose="00000800000000000000" charset="-122"/>
            </a:endParaRPr>
          </a:p>
        </p:txBody>
      </p:sp>
      <p:sp>
        <p:nvSpPr>
          <p:cNvPr id="29" name="文本框 28"/>
          <p:cNvSpPr txBox="1"/>
          <p:nvPr>
            <p:custDataLst>
              <p:tags r:id="rId15"/>
            </p:custDataLst>
          </p:nvPr>
        </p:nvSpPr>
        <p:spPr>
          <a:xfrm>
            <a:off x="4589145" y="2871470"/>
            <a:ext cx="1337310" cy="1480820"/>
          </a:xfrm>
          <a:prstGeom prst="rect">
            <a:avLst/>
          </a:prstGeom>
          <a:noFill/>
        </p:spPr>
        <p:txBody>
          <a:bodyPr wrap="square" rtlCol="0">
            <a:noAutofit/>
          </a:bodyPr>
          <a:p>
            <a:pPr algn="l" fontAlgn="auto">
              <a:lnSpc>
                <a:spcPct val="130000"/>
              </a:lnSpc>
              <a:spcAft>
                <a:spcPts val="1000"/>
              </a:spcAft>
            </a:pPr>
            <a:r>
              <a:rPr lang="zh-CN" altLang="en-US" sz="1400" spc="150">
                <a:solidFill>
                  <a:srgbClr val="000000">
                    <a:lumMod val="75000"/>
                    <a:lumOff val="25000"/>
                  </a:srgbClr>
                </a:solidFill>
                <a:uFillTx/>
                <a:latin typeface="MiSans" panose="00000500000000000000" charset="-122"/>
                <a:ea typeface="MiSans" panose="00000500000000000000" charset="-122"/>
              </a:rPr>
              <a:t>大众文化体系的核心意义就是文化要素的一种重新组合。</a:t>
            </a:r>
            <a:endParaRPr lang="zh-CN" altLang="en-US" sz="1400" spc="150">
              <a:solidFill>
                <a:srgbClr val="000000">
                  <a:lumMod val="75000"/>
                  <a:lumOff val="25000"/>
                </a:srgbClr>
              </a:solidFill>
              <a:uFillTx/>
              <a:latin typeface="MiSans" panose="00000500000000000000" charset="-122"/>
              <a:ea typeface="MiSans" panose="00000500000000000000" charset="-122"/>
            </a:endParaRPr>
          </a:p>
        </p:txBody>
      </p:sp>
      <p:pic>
        <p:nvPicPr>
          <p:cNvPr id="11" name="图片 10" descr="343435383038363b343532323338353bc8abc7f2bbaf"/>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4914741" y="1332389"/>
            <a:ext cx="685800" cy="685800"/>
          </a:xfrm>
          <a:prstGeom prst="rect">
            <a:avLst/>
          </a:prstGeom>
          <a:effectLst>
            <a:outerShdw blurRad="50800" dist="38100" dir="8100000" algn="tr" rotWithShape="0">
              <a:srgbClr val="56CA95">
                <a:lumMod val="50000"/>
                <a:alpha val="40000"/>
              </a:srgbClr>
            </a:outerShdw>
          </a:effectLst>
        </p:spPr>
      </p:pic>
      <p:sp>
        <p:nvSpPr>
          <p:cNvPr id="31" name="弧形 30"/>
          <p:cNvSpPr/>
          <p:nvPr>
            <p:custDataLst>
              <p:tags r:id="rId19"/>
            </p:custDataLst>
          </p:nvPr>
        </p:nvSpPr>
        <p:spPr>
          <a:xfrm rot="10800000">
            <a:off x="6538754" y="1179989"/>
            <a:ext cx="990600" cy="990600"/>
          </a:xfrm>
          <a:prstGeom prst="arc">
            <a:avLst>
              <a:gd name="adj1" fmla="val 10796810"/>
              <a:gd name="adj2" fmla="val 0"/>
            </a:avLst>
          </a:prstGeom>
          <a:noFill/>
          <a:ln w="57150" cap="flat" cmpd="sng" algn="ctr">
            <a:solidFill>
              <a:srgbClr val="FFBA55">
                <a:lumMod val="75000"/>
              </a:srgbClr>
            </a:solidFill>
            <a:prstDash val="solid"/>
            <a:miter lim="800000"/>
          </a:ln>
          <a:effectLst/>
        </p:spPr>
        <p:txBody>
          <a:bodyPr rtlCol="0" anchor="ctr"/>
          <a:p>
            <a:pPr algn="ctr"/>
            <a:endParaRPr lang="zh-CN" altLang="en-US" sz="1350"/>
          </a:p>
        </p:txBody>
      </p:sp>
      <p:sp>
        <p:nvSpPr>
          <p:cNvPr id="32" name="椭圆 31"/>
          <p:cNvSpPr/>
          <p:nvPr>
            <p:custDataLst>
              <p:tags r:id="rId20"/>
            </p:custDataLst>
          </p:nvPr>
        </p:nvSpPr>
        <p:spPr>
          <a:xfrm>
            <a:off x="6545421" y="1176655"/>
            <a:ext cx="977265" cy="977265"/>
          </a:xfrm>
          <a:prstGeom prst="ellipse">
            <a:avLst/>
          </a:prstGeom>
          <a:solidFill>
            <a:srgbClr val="FFBA55"/>
          </a:solidFill>
          <a:ln w="12700" cap="flat" cmpd="sng" algn="ctr">
            <a:noFill/>
            <a:prstDash val="solid"/>
            <a:miter lim="800000"/>
          </a:ln>
          <a:effectLst/>
        </p:spPr>
        <p:txBody>
          <a:bodyPr rtlCol="0" anchor="ctr"/>
          <a:p>
            <a:pPr algn="ctr"/>
            <a:endParaRPr lang="zh-CN" altLang="en-US" sz="1350"/>
          </a:p>
        </p:txBody>
      </p:sp>
      <p:cxnSp>
        <p:nvCxnSpPr>
          <p:cNvPr id="33" name="直接连接符 32"/>
          <p:cNvCxnSpPr/>
          <p:nvPr>
            <p:custDataLst>
              <p:tags r:id="rId21"/>
            </p:custDataLst>
          </p:nvPr>
        </p:nvCxnSpPr>
        <p:spPr>
          <a:xfrm>
            <a:off x="7034054" y="2157730"/>
            <a:ext cx="0" cy="135731"/>
          </a:xfrm>
          <a:prstGeom prst="line">
            <a:avLst/>
          </a:prstGeom>
          <a:noFill/>
          <a:ln w="38100" cap="flat" cmpd="sng" algn="ctr">
            <a:solidFill>
              <a:srgbClr val="FFBA55">
                <a:lumMod val="75000"/>
              </a:srgbClr>
            </a:solidFill>
            <a:prstDash val="solid"/>
            <a:miter lim="800000"/>
          </a:ln>
          <a:effectLst/>
        </p:spPr>
      </p:cxnSp>
      <p:sp>
        <p:nvSpPr>
          <p:cNvPr id="34" name="椭圆 33"/>
          <p:cNvSpPr/>
          <p:nvPr>
            <p:custDataLst>
              <p:tags r:id="rId22"/>
            </p:custDataLst>
          </p:nvPr>
        </p:nvSpPr>
        <p:spPr>
          <a:xfrm>
            <a:off x="6980714" y="2275840"/>
            <a:ext cx="106680" cy="106680"/>
          </a:xfrm>
          <a:prstGeom prst="ellipse">
            <a:avLst/>
          </a:prstGeom>
          <a:solidFill>
            <a:srgbClr val="FFBA55">
              <a:lumMod val="75000"/>
            </a:srgbClr>
          </a:solidFill>
          <a:ln w="12700" cap="flat" cmpd="sng" algn="ctr">
            <a:noFill/>
            <a:prstDash val="solid"/>
            <a:miter lim="800000"/>
          </a:ln>
          <a:effectLst/>
        </p:spPr>
        <p:txBody>
          <a:bodyPr rtlCol="0" anchor="ctr"/>
          <a:p>
            <a:pPr algn="ctr"/>
            <a:endParaRPr lang="zh-CN" altLang="en-US" sz="1350"/>
          </a:p>
        </p:txBody>
      </p:sp>
      <p:sp>
        <p:nvSpPr>
          <p:cNvPr id="12" name="文本框 11"/>
          <p:cNvSpPr txBox="1"/>
          <p:nvPr>
            <p:custDataLst>
              <p:tags r:id="rId23"/>
            </p:custDataLst>
          </p:nvPr>
        </p:nvSpPr>
        <p:spPr>
          <a:xfrm>
            <a:off x="6160770" y="2560320"/>
            <a:ext cx="1595755" cy="311150"/>
          </a:xfrm>
          <a:prstGeom prst="rect">
            <a:avLst/>
          </a:prstGeom>
          <a:noFill/>
        </p:spPr>
        <p:txBody>
          <a:bodyPr wrap="square" bIns="0" rtlCol="0"/>
          <a:p>
            <a:pPr algn="ctr"/>
            <a:r>
              <a:rPr lang="zh-CN" altLang="en-US" sz="1600" spc="300">
                <a:solidFill>
                  <a:srgbClr val="FFBA55"/>
                </a:solidFill>
                <a:uFillTx/>
                <a:latin typeface="MiSans Bold" panose="00000800000000000000" charset="-122"/>
                <a:ea typeface="MiSans Bold" panose="00000800000000000000" charset="-122"/>
              </a:rPr>
              <a:t>4.主流文化</a:t>
            </a:r>
            <a:endParaRPr lang="zh-CN" altLang="en-US" sz="1600" spc="300">
              <a:solidFill>
                <a:srgbClr val="FFBA55"/>
              </a:solidFill>
              <a:uFillTx/>
              <a:latin typeface="MiSans Bold" panose="00000800000000000000" charset="-122"/>
              <a:ea typeface="MiSans Bold" panose="00000800000000000000" charset="-122"/>
            </a:endParaRPr>
          </a:p>
        </p:txBody>
      </p:sp>
      <p:sp>
        <p:nvSpPr>
          <p:cNvPr id="13" name="文本框 12"/>
          <p:cNvSpPr txBox="1"/>
          <p:nvPr>
            <p:custDataLst>
              <p:tags r:id="rId24"/>
            </p:custDataLst>
          </p:nvPr>
        </p:nvSpPr>
        <p:spPr>
          <a:xfrm>
            <a:off x="6163310" y="2871470"/>
            <a:ext cx="1898650" cy="1778635"/>
          </a:xfrm>
          <a:prstGeom prst="rect">
            <a:avLst/>
          </a:prstGeom>
          <a:noFill/>
        </p:spPr>
        <p:txBody>
          <a:bodyPr wrap="square" rtlCol="0"/>
          <a:p>
            <a:pPr algn="l" fontAlgn="auto">
              <a:lnSpc>
                <a:spcPct val="130000"/>
              </a:lnSpc>
              <a:spcAft>
                <a:spcPts val="1000"/>
              </a:spcAft>
            </a:pPr>
            <a:r>
              <a:rPr lang="zh-CN" altLang="en-US" sz="1400" spc="150">
                <a:solidFill>
                  <a:srgbClr val="000000">
                    <a:lumMod val="75000"/>
                    <a:lumOff val="25000"/>
                  </a:srgbClr>
                </a:solidFill>
                <a:uFillTx/>
                <a:latin typeface="MiSans" panose="00000500000000000000" charset="-122"/>
                <a:ea typeface="MiSans" panose="00000500000000000000" charset="-122"/>
              </a:rPr>
              <a:t>主流文化作为最具有代表性和政治性的文化体系之一，反映了不同社会的历史文化、精神风貌和情感要素。</a:t>
            </a:r>
            <a:endParaRPr lang="zh-CN" altLang="en-US" sz="1400" spc="150">
              <a:solidFill>
                <a:srgbClr val="000000">
                  <a:lumMod val="75000"/>
                  <a:lumOff val="25000"/>
                </a:srgbClr>
              </a:solidFill>
              <a:uFillTx/>
              <a:latin typeface="MiSans" panose="00000500000000000000" charset="-122"/>
              <a:ea typeface="MiSans" panose="00000500000000000000" charset="-122"/>
            </a:endParaRPr>
          </a:p>
        </p:txBody>
      </p:sp>
      <p:pic>
        <p:nvPicPr>
          <p:cNvPr id="14" name="图片 13" descr="343435383038363b343532323338363bb9d8bcfcb5e3"/>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a:off x="6691154" y="1332389"/>
            <a:ext cx="685800" cy="685800"/>
          </a:xfrm>
          <a:prstGeom prst="rect">
            <a:avLst/>
          </a:prstGeom>
          <a:effectLst>
            <a:outerShdw blurRad="50800" dist="38100" dir="8100000" algn="tr" rotWithShape="0">
              <a:srgbClr val="FFBA55">
                <a:lumMod val="50000"/>
                <a:alpha val="40000"/>
              </a:srgbClr>
            </a:outerShdw>
          </a:effectLst>
        </p:spPr>
      </p:pic>
      <p:sp>
        <p:nvSpPr>
          <p:cNvPr id="18" name="弧形 17"/>
          <p:cNvSpPr/>
          <p:nvPr>
            <p:custDataLst>
              <p:tags r:id="rId28"/>
            </p:custDataLst>
          </p:nvPr>
        </p:nvSpPr>
        <p:spPr>
          <a:xfrm rot="10800000">
            <a:off x="2985929" y="1179989"/>
            <a:ext cx="990600" cy="990600"/>
          </a:xfrm>
          <a:prstGeom prst="arc">
            <a:avLst>
              <a:gd name="adj1" fmla="val 10796810"/>
              <a:gd name="adj2" fmla="val 0"/>
            </a:avLst>
          </a:prstGeom>
          <a:noFill/>
          <a:ln w="57150" cap="flat" cmpd="sng" algn="ctr">
            <a:solidFill>
              <a:srgbClr val="58B6E5">
                <a:lumMod val="75000"/>
              </a:srgbClr>
            </a:solidFill>
            <a:prstDash val="solid"/>
            <a:miter lim="800000"/>
          </a:ln>
          <a:effectLst/>
        </p:spPr>
        <p:txBody>
          <a:bodyPr rtlCol="0" anchor="ctr"/>
          <a:p>
            <a:pPr algn="ctr"/>
            <a:endParaRPr lang="zh-CN" altLang="en-US" sz="1350"/>
          </a:p>
        </p:txBody>
      </p:sp>
      <p:sp>
        <p:nvSpPr>
          <p:cNvPr id="19" name="椭圆 18"/>
          <p:cNvSpPr/>
          <p:nvPr>
            <p:custDataLst>
              <p:tags r:id="rId29"/>
            </p:custDataLst>
          </p:nvPr>
        </p:nvSpPr>
        <p:spPr>
          <a:xfrm>
            <a:off x="2992596" y="1176655"/>
            <a:ext cx="977265" cy="977265"/>
          </a:xfrm>
          <a:prstGeom prst="ellipse">
            <a:avLst/>
          </a:prstGeom>
          <a:solidFill>
            <a:srgbClr val="58B6E5"/>
          </a:solidFill>
          <a:ln w="12700" cap="flat" cmpd="sng" algn="ctr">
            <a:noFill/>
            <a:prstDash val="solid"/>
            <a:miter lim="800000"/>
          </a:ln>
          <a:effectLst/>
        </p:spPr>
        <p:txBody>
          <a:bodyPr rtlCol="0" anchor="ctr"/>
          <a:p>
            <a:pPr algn="ctr"/>
            <a:endParaRPr lang="zh-CN" altLang="en-US" sz="1350"/>
          </a:p>
        </p:txBody>
      </p:sp>
      <p:cxnSp>
        <p:nvCxnSpPr>
          <p:cNvPr id="20" name="直接连接符 19"/>
          <p:cNvCxnSpPr/>
          <p:nvPr>
            <p:custDataLst>
              <p:tags r:id="rId30"/>
            </p:custDataLst>
          </p:nvPr>
        </p:nvCxnSpPr>
        <p:spPr>
          <a:xfrm>
            <a:off x="3481229" y="2157730"/>
            <a:ext cx="0" cy="135731"/>
          </a:xfrm>
          <a:prstGeom prst="line">
            <a:avLst/>
          </a:prstGeom>
          <a:noFill/>
          <a:ln w="38100" cap="flat" cmpd="sng" algn="ctr">
            <a:solidFill>
              <a:srgbClr val="58B6E5">
                <a:lumMod val="75000"/>
              </a:srgbClr>
            </a:solidFill>
            <a:prstDash val="solid"/>
            <a:miter lim="800000"/>
          </a:ln>
          <a:effectLst/>
        </p:spPr>
      </p:cxnSp>
      <p:sp>
        <p:nvSpPr>
          <p:cNvPr id="21" name="椭圆 20"/>
          <p:cNvSpPr/>
          <p:nvPr>
            <p:custDataLst>
              <p:tags r:id="rId31"/>
            </p:custDataLst>
          </p:nvPr>
        </p:nvSpPr>
        <p:spPr>
          <a:xfrm>
            <a:off x="3427889" y="2275840"/>
            <a:ext cx="106680" cy="106680"/>
          </a:xfrm>
          <a:prstGeom prst="ellipse">
            <a:avLst/>
          </a:prstGeom>
          <a:solidFill>
            <a:srgbClr val="58B6E5">
              <a:lumMod val="75000"/>
            </a:srgbClr>
          </a:solidFill>
          <a:ln w="12700" cap="flat" cmpd="sng" algn="ctr">
            <a:noFill/>
            <a:prstDash val="solid"/>
            <a:miter lim="800000"/>
          </a:ln>
          <a:effectLst/>
        </p:spPr>
        <p:txBody>
          <a:bodyPr rtlCol="0" anchor="ctr"/>
          <a:p>
            <a:pPr algn="ctr"/>
            <a:endParaRPr lang="zh-CN" altLang="en-US" sz="1350"/>
          </a:p>
        </p:txBody>
      </p:sp>
      <p:sp>
        <p:nvSpPr>
          <p:cNvPr id="22" name="文本框 21"/>
          <p:cNvSpPr txBox="1"/>
          <p:nvPr>
            <p:custDataLst>
              <p:tags r:id="rId32"/>
            </p:custDataLst>
          </p:nvPr>
        </p:nvSpPr>
        <p:spPr>
          <a:xfrm>
            <a:off x="2550160" y="2560320"/>
            <a:ext cx="1456690" cy="311150"/>
          </a:xfrm>
          <a:prstGeom prst="rect">
            <a:avLst/>
          </a:prstGeom>
          <a:noFill/>
        </p:spPr>
        <p:txBody>
          <a:bodyPr wrap="square" bIns="0" rtlCol="0"/>
          <a:p>
            <a:pPr algn="ctr"/>
            <a:r>
              <a:rPr lang="zh-CN" altLang="en-US" sz="1600" spc="300">
                <a:solidFill>
                  <a:srgbClr val="58B6E5"/>
                </a:solidFill>
                <a:uFillTx/>
                <a:latin typeface="MiSans Bold" panose="00000800000000000000" charset="-122"/>
                <a:ea typeface="MiSans Bold" panose="00000800000000000000" charset="-122"/>
              </a:rPr>
              <a:t>2.精英文化</a:t>
            </a:r>
            <a:endParaRPr lang="zh-CN" altLang="en-US" sz="1600" spc="300">
              <a:solidFill>
                <a:srgbClr val="58B6E5"/>
              </a:solidFill>
              <a:uFillTx/>
              <a:latin typeface="MiSans Bold" panose="00000800000000000000" charset="-122"/>
              <a:ea typeface="MiSans Bold" panose="00000800000000000000" charset="-122"/>
            </a:endParaRPr>
          </a:p>
        </p:txBody>
      </p:sp>
      <p:sp>
        <p:nvSpPr>
          <p:cNvPr id="23" name="文本框 22"/>
          <p:cNvSpPr txBox="1"/>
          <p:nvPr>
            <p:custDataLst>
              <p:tags r:id="rId33"/>
            </p:custDataLst>
          </p:nvPr>
        </p:nvSpPr>
        <p:spPr>
          <a:xfrm>
            <a:off x="2609850" y="2871470"/>
            <a:ext cx="1678305" cy="1583055"/>
          </a:xfrm>
          <a:prstGeom prst="rect">
            <a:avLst/>
          </a:prstGeom>
          <a:noFill/>
        </p:spPr>
        <p:txBody>
          <a:bodyPr wrap="square" rtlCol="0">
            <a:noAutofit/>
          </a:bodyPr>
          <a:p>
            <a:pPr algn="l" fontAlgn="auto">
              <a:lnSpc>
                <a:spcPct val="130000"/>
              </a:lnSpc>
              <a:spcAft>
                <a:spcPts val="1000"/>
              </a:spcAft>
            </a:pPr>
            <a:r>
              <a:rPr lang="zh-CN" altLang="en-US" sz="1400" spc="150">
                <a:solidFill>
                  <a:srgbClr val="000000">
                    <a:lumMod val="75000"/>
                    <a:lumOff val="25000"/>
                  </a:srgbClr>
                </a:solidFill>
                <a:uFillTx/>
                <a:latin typeface="MiSans" panose="00000500000000000000" charset="-122"/>
                <a:ea typeface="MiSans" panose="00000500000000000000" charset="-122"/>
              </a:rPr>
              <a:t>中国的精英文化最大的特点在于其中所蕴含的中国传统精神价值的理念。</a:t>
            </a:r>
            <a:endParaRPr lang="zh-CN" altLang="en-US" sz="1400" spc="150">
              <a:solidFill>
                <a:srgbClr val="000000">
                  <a:lumMod val="75000"/>
                  <a:lumOff val="25000"/>
                </a:srgbClr>
              </a:solidFill>
              <a:uFillTx/>
              <a:latin typeface="MiSans" panose="00000500000000000000" charset="-122"/>
              <a:ea typeface="MiSans" panose="00000500000000000000" charset="-122"/>
            </a:endParaRPr>
          </a:p>
        </p:txBody>
      </p:sp>
      <p:pic>
        <p:nvPicPr>
          <p:cNvPr id="16" name="图片 15" descr="343435383038363b343532323430353bcdf8c2e7d3aacffa"/>
          <p:cNvPicPr>
            <a:picLocks noChangeAspect="1"/>
          </p:cNvPicPr>
          <p:nvPr>
            <p:custDataLst>
              <p:tags r:id="rId34"/>
            </p:custDataLst>
          </p:nvPr>
        </p:nvPicPr>
        <p:blipFill>
          <a:blip r:embed="rId35">
            <a:extLst>
              <a:ext uri="{96DAC541-7B7A-43D3-8B79-37D633B846F1}">
                <asvg:svgBlip xmlns:asvg="http://schemas.microsoft.com/office/drawing/2016/SVG/main" r:embed="rId36"/>
              </a:ext>
            </a:extLst>
          </a:blip>
          <a:stretch>
            <a:fillRect/>
          </a:stretch>
        </p:blipFill>
        <p:spPr>
          <a:xfrm>
            <a:off x="3138329" y="1332389"/>
            <a:ext cx="685800" cy="685800"/>
          </a:xfrm>
          <a:prstGeom prst="rect">
            <a:avLst/>
          </a:prstGeom>
          <a:effectLst>
            <a:outerShdw blurRad="50800" dist="38100" dir="8100000" algn="tr" rotWithShape="0">
              <a:srgbClr val="58B6E5">
                <a:lumMod val="50000"/>
                <a:alpha val="40000"/>
              </a:srgbClr>
            </a:outerShdw>
          </a:effec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987425"/>
            <a:ext cx="4578350" cy="392557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改革开放 40 余年来，我国经济建设取得重大成就，成为世界瞩目的第二大经济体。中国的硬实力迅速上升，国际影响力不断扩大。但是相对于改革开放以来迅速崛起的硬实力而言，有着几千年文明史的中国软实力，却远没有体现出应有的国际竞争力。我国丰富的文化资源优势没有得以充分发挥。在改革开放的过程中，中国共产党第十七届中央委员会第六次全体会议不失时机地提出了“增强国家文化软实力，弘扬中华文化，努力建设社会主义文化强国”的目标，指出了文化强国的大背景和紧迫性：当今世界正处在大发展大变革大调整时期，文化在综合国力竞争中的地位和作用更加凸显。</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三、国家文化</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43255"/>
            <a:ext cx="26974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（四）文化增强国家认同</a:t>
            </a:r>
            <a:endParaRPr lang="zh-CN" altLang="en-US">
              <a:latin typeface="宋体" panose="02010600030101010101" pitchFamily="2" charset="-122"/>
              <a:ea typeface="宋体" panose="02010600030101010101" pitchFamily="2" charset="-122"/>
            </a:endParaRPr>
          </a:p>
        </p:txBody>
      </p:sp>
      <p:pic>
        <p:nvPicPr>
          <p:cNvPr id="109" name="图片 108"/>
          <p:cNvPicPr/>
          <p:nvPr/>
        </p:nvPicPr>
        <p:blipFill>
          <a:blip r:embed="rId1"/>
          <a:stretch>
            <a:fillRect/>
          </a:stretch>
        </p:blipFill>
        <p:spPr>
          <a:xfrm>
            <a:off x="5219700" y="1491615"/>
            <a:ext cx="3340100" cy="261556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四、中国特色社会主义</a:t>
            </a:r>
            <a:endParaRPr lang="zh-CN" altLang="en-US" sz="2400" spc="450" dirty="0">
              <a:latin typeface="宋体" panose="02010600030101010101" pitchFamily="2" charset="-122"/>
              <a:ea typeface="宋体" panose="02010600030101010101" pitchFamily="2" charset="-122"/>
              <a:cs typeface="+mn-ea"/>
            </a:endParaRPr>
          </a:p>
        </p:txBody>
      </p:sp>
      <p:sp>
        <p:nvSpPr>
          <p:cNvPr id="9" name="椭圆 8"/>
          <p:cNvSpPr/>
          <p:nvPr>
            <p:custDataLst>
              <p:tags r:id="rId1"/>
            </p:custDataLst>
          </p:nvPr>
        </p:nvSpPr>
        <p:spPr>
          <a:xfrm>
            <a:off x="5683350" y="3092230"/>
            <a:ext cx="823397" cy="823397"/>
          </a:xfrm>
          <a:prstGeom prst="ellipse">
            <a:avLst/>
          </a:prstGeom>
          <a:solidFill>
            <a:srgbClr val="69A35B"/>
          </a:solidFill>
          <a:ln w="12700" cap="flat" cmpd="sng" algn="ctr">
            <a:noFill/>
            <a:prstDash val="solid"/>
            <a:miter lim="800000"/>
          </a:ln>
          <a:effectLst/>
        </p:spPr>
        <p:txBody>
          <a:bodyPr wrap="square" rtlCol="0" anchor="ctr">
            <a:normAutofit/>
          </a:bodyPr>
          <a:p>
            <a:pPr algn="ctr"/>
            <a:endParaRPr lang="zh-CN" altLang="en-US" sz="1350">
              <a:sym typeface="Arial" panose="020B0604020202020204" pitchFamily="34" charset="0"/>
            </a:endParaRPr>
          </a:p>
        </p:txBody>
      </p:sp>
      <p:sp>
        <p:nvSpPr>
          <p:cNvPr id="12" name="KSO_Shape"/>
          <p:cNvSpPr/>
          <p:nvPr>
            <p:custDataLst>
              <p:tags r:id="rId2"/>
            </p:custDataLst>
          </p:nvPr>
        </p:nvSpPr>
        <p:spPr>
          <a:xfrm>
            <a:off x="5922534" y="3280050"/>
            <a:ext cx="345027" cy="447239"/>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ysClr val="window" lastClr="FFFFFF"/>
          </a:solidFill>
          <a:ln w="12700" cap="flat" cmpd="sng" algn="ctr">
            <a:noFill/>
            <a:prstDash val="solid"/>
            <a:miter lim="800000"/>
          </a:ln>
          <a:effectLst/>
        </p:spPr>
        <p:txBody>
          <a:bodyPr wrap="square" bIns="513000" anchor="ctr">
            <a:normAutofit fontScale="25000" lnSpcReduction="20000"/>
          </a:bodyPr>
          <a:p>
            <a:pPr algn="ctr" eaLnBrk="1" hangingPunct="1">
              <a:spcBef>
                <a:spcPts val="0"/>
              </a:spcBef>
              <a:spcAft>
                <a:spcPts val="0"/>
              </a:spcAft>
              <a:defRPr/>
            </a:pPr>
            <a:endParaRPr lang="zh-CN" altLang="en-US" sz="1350" dirty="0">
              <a:solidFill>
                <a:srgbClr val="FFFFFF"/>
              </a:solidFill>
              <a:sym typeface="Arial" panose="020B0604020202020204" pitchFamily="34" charset="0"/>
            </a:endParaRPr>
          </a:p>
        </p:txBody>
      </p:sp>
      <p:sp>
        <p:nvSpPr>
          <p:cNvPr id="7" name="椭圆 6"/>
          <p:cNvSpPr/>
          <p:nvPr>
            <p:custDataLst>
              <p:tags r:id="rId3"/>
            </p:custDataLst>
          </p:nvPr>
        </p:nvSpPr>
        <p:spPr>
          <a:xfrm>
            <a:off x="3464797" y="3065251"/>
            <a:ext cx="823397" cy="823397"/>
          </a:xfrm>
          <a:prstGeom prst="ellipse">
            <a:avLst/>
          </a:prstGeom>
          <a:solidFill>
            <a:srgbClr val="3498DB"/>
          </a:solidFill>
          <a:ln w="12700" cap="flat" cmpd="sng" algn="ctr">
            <a:noFill/>
            <a:prstDash val="solid"/>
            <a:miter lim="800000"/>
          </a:ln>
          <a:effectLst/>
        </p:spPr>
        <p:txBody>
          <a:bodyPr rtlCol="0" anchor="ctr">
            <a:normAutofit/>
          </a:bodyPr>
          <a:p>
            <a:pPr algn="ctr"/>
            <a:endParaRPr lang="zh-CN" altLang="en-US" sz="1350">
              <a:sym typeface="Arial" panose="020B0604020202020204" pitchFamily="34" charset="0"/>
            </a:endParaRPr>
          </a:p>
        </p:txBody>
      </p:sp>
      <p:sp>
        <p:nvSpPr>
          <p:cNvPr id="13" name="KSO_Shape"/>
          <p:cNvSpPr/>
          <p:nvPr>
            <p:custDataLst>
              <p:tags r:id="rId4"/>
            </p:custDataLst>
          </p:nvPr>
        </p:nvSpPr>
        <p:spPr bwMode="auto">
          <a:xfrm rot="1800000">
            <a:off x="3726292" y="3202743"/>
            <a:ext cx="299889" cy="491859"/>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ysClr val="window" lastClr="FFFFFF"/>
          </a:solidFill>
          <a:ln>
            <a:noFill/>
          </a:ln>
        </p:spPr>
        <p:txBody>
          <a:bodyPr anchor="ctr">
            <a:normAutofit/>
            <a:scene3d>
              <a:camera prst="orthographicFront"/>
              <a:lightRig rig="threePt" dir="t"/>
            </a:scene3d>
            <a:sp3d>
              <a:contourClr>
                <a:srgbClr val="FFFFFF"/>
              </a:contourClr>
            </a:sp3d>
          </a:bodyPr>
          <a:p>
            <a:pPr algn="ctr">
              <a:defRPr/>
            </a:pPr>
            <a:endParaRPr lang="zh-CN" altLang="en-US" sz="1350">
              <a:solidFill>
                <a:srgbClr val="FFFFFF"/>
              </a:solidFill>
              <a:sym typeface="Arial" panose="020B0604020202020204" pitchFamily="34" charset="0"/>
            </a:endParaRPr>
          </a:p>
        </p:txBody>
      </p:sp>
      <p:sp>
        <p:nvSpPr>
          <p:cNvPr id="6" name="椭圆 5"/>
          <p:cNvSpPr/>
          <p:nvPr>
            <p:custDataLst>
              <p:tags r:id="rId5"/>
            </p:custDataLst>
          </p:nvPr>
        </p:nvSpPr>
        <p:spPr>
          <a:xfrm>
            <a:off x="4562141" y="1333887"/>
            <a:ext cx="823397" cy="823397"/>
          </a:xfrm>
          <a:prstGeom prst="ellipse">
            <a:avLst/>
          </a:prstGeom>
          <a:solidFill>
            <a:srgbClr val="1F74AD"/>
          </a:solidFill>
          <a:ln w="12700" cap="flat" cmpd="sng" algn="ctr">
            <a:noFill/>
            <a:prstDash val="solid"/>
            <a:miter lim="800000"/>
          </a:ln>
          <a:effectLst/>
        </p:spPr>
        <p:txBody>
          <a:bodyPr rtlCol="0" anchor="ctr">
            <a:normAutofit/>
          </a:bodyPr>
          <a:p>
            <a:pPr algn="ctr"/>
            <a:endParaRPr lang="zh-CN" altLang="en-US" sz="1350">
              <a:sym typeface="Arial" panose="020B0604020202020204" pitchFamily="34" charset="0"/>
            </a:endParaRPr>
          </a:p>
        </p:txBody>
      </p:sp>
      <p:sp>
        <p:nvSpPr>
          <p:cNvPr id="14" name="KSO_Shape"/>
          <p:cNvSpPr/>
          <p:nvPr>
            <p:custDataLst>
              <p:tags r:id="rId6"/>
            </p:custDataLst>
          </p:nvPr>
        </p:nvSpPr>
        <p:spPr bwMode="auto">
          <a:xfrm>
            <a:off x="4747884" y="1505104"/>
            <a:ext cx="451390" cy="460210"/>
          </a:xfrm>
          <a:custGeom>
            <a:avLst/>
            <a:gdLst>
              <a:gd name="T0" fmla="*/ 2147483646 w 4946"/>
              <a:gd name="T1" fmla="*/ 0 h 5041"/>
              <a:gd name="T2" fmla="*/ 2147483646 w 4946"/>
              <a:gd name="T3" fmla="*/ 2147483646 h 5041"/>
              <a:gd name="T4" fmla="*/ 2147483646 w 4946"/>
              <a:gd name="T5" fmla="*/ 2147483646 h 5041"/>
              <a:gd name="T6" fmla="*/ 2147483646 w 4946"/>
              <a:gd name="T7" fmla="*/ 2147483646 h 5041"/>
              <a:gd name="T8" fmla="*/ 2147483646 w 4946"/>
              <a:gd name="T9" fmla="*/ 2147483646 h 5041"/>
              <a:gd name="T10" fmla="*/ 2147483646 w 4946"/>
              <a:gd name="T11" fmla="*/ 2147483646 h 5041"/>
              <a:gd name="T12" fmla="*/ 2147483646 w 4946"/>
              <a:gd name="T13" fmla="*/ 2147483646 h 5041"/>
              <a:gd name="T14" fmla="*/ 2147483646 w 4946"/>
              <a:gd name="T15" fmla="*/ 2147483646 h 5041"/>
              <a:gd name="T16" fmla="*/ 2147483646 w 4946"/>
              <a:gd name="T17" fmla="*/ 2147483646 h 5041"/>
              <a:gd name="T18" fmla="*/ 2147483646 w 4946"/>
              <a:gd name="T19" fmla="*/ 2147483646 h 5041"/>
              <a:gd name="T20" fmla="*/ 2147483646 w 4946"/>
              <a:gd name="T21" fmla="*/ 2147483646 h 5041"/>
              <a:gd name="T22" fmla="*/ 2147483646 w 4946"/>
              <a:gd name="T23" fmla="*/ 2147483646 h 5041"/>
              <a:gd name="T24" fmla="*/ 2147483646 w 4946"/>
              <a:gd name="T25" fmla="*/ 2147483646 h 5041"/>
              <a:gd name="T26" fmla="*/ 2147483646 w 4946"/>
              <a:gd name="T27" fmla="*/ 2147483646 h 5041"/>
              <a:gd name="T28" fmla="*/ 2147483646 w 4946"/>
              <a:gd name="T29" fmla="*/ 2147483646 h 5041"/>
              <a:gd name="T30" fmla="*/ 2147483646 w 4946"/>
              <a:gd name="T31" fmla="*/ 2147483646 h 5041"/>
              <a:gd name="T32" fmla="*/ 2147483646 w 4946"/>
              <a:gd name="T33" fmla="*/ 2147483646 h 5041"/>
              <a:gd name="T34" fmla="*/ 2147483646 w 4946"/>
              <a:gd name="T35" fmla="*/ 2147483646 h 5041"/>
              <a:gd name="T36" fmla="*/ 2147483646 w 4946"/>
              <a:gd name="T37" fmla="*/ 2147483646 h 5041"/>
              <a:gd name="T38" fmla="*/ 2147483646 w 4946"/>
              <a:gd name="T39" fmla="*/ 2147483646 h 5041"/>
              <a:gd name="T40" fmla="*/ 2147483646 w 4946"/>
              <a:gd name="T41" fmla="*/ 2147483646 h 5041"/>
              <a:gd name="T42" fmla="*/ 2147483646 w 4946"/>
              <a:gd name="T43" fmla="*/ 2147483646 h 5041"/>
              <a:gd name="T44" fmla="*/ 2147483646 w 4946"/>
              <a:gd name="T45" fmla="*/ 2147483646 h 5041"/>
              <a:gd name="T46" fmla="*/ 2147483646 w 4946"/>
              <a:gd name="T47" fmla="*/ 2147483646 h 5041"/>
              <a:gd name="T48" fmla="*/ 2147483646 w 4946"/>
              <a:gd name="T49" fmla="*/ 2147483646 h 5041"/>
              <a:gd name="T50" fmla="*/ 2147483646 w 4946"/>
              <a:gd name="T51" fmla="*/ 2147483646 h 5041"/>
              <a:gd name="T52" fmla="*/ 2147483646 w 4946"/>
              <a:gd name="T53" fmla="*/ 2147483646 h 5041"/>
              <a:gd name="T54" fmla="*/ 0 w 4946"/>
              <a:gd name="T55" fmla="*/ 2147483646 h 5041"/>
              <a:gd name="T56" fmla="*/ 2147483646 w 4946"/>
              <a:gd name="T57" fmla="*/ 2147483646 h 5041"/>
              <a:gd name="T58" fmla="*/ 2147483646 w 4946"/>
              <a:gd name="T59" fmla="*/ 2147483646 h 5041"/>
              <a:gd name="T60" fmla="*/ 2147483646 w 4946"/>
              <a:gd name="T61" fmla="*/ 2147483646 h 5041"/>
              <a:gd name="T62" fmla="*/ 2147483646 w 4946"/>
              <a:gd name="T63" fmla="*/ 2147483646 h 5041"/>
              <a:gd name="T64" fmla="*/ 2147483646 w 4946"/>
              <a:gd name="T65" fmla="*/ 2147483646 h 5041"/>
              <a:gd name="T66" fmla="*/ 2147483646 w 4946"/>
              <a:gd name="T67" fmla="*/ 2147483646 h 5041"/>
              <a:gd name="T68" fmla="*/ 2147483646 w 4946"/>
              <a:gd name="T69" fmla="*/ 2147483646 h 5041"/>
              <a:gd name="T70" fmla="*/ 2147483646 w 4946"/>
              <a:gd name="T71" fmla="*/ 2147483646 h 5041"/>
              <a:gd name="T72" fmla="*/ 2147483646 w 4946"/>
              <a:gd name="T73" fmla="*/ 2147483646 h 5041"/>
              <a:gd name="T74" fmla="*/ 2147483646 w 4946"/>
              <a:gd name="T75" fmla="*/ 2147483646 h 5041"/>
              <a:gd name="T76" fmla="*/ 2147483646 w 4946"/>
              <a:gd name="T77" fmla="*/ 2147483646 h 5041"/>
              <a:gd name="T78" fmla="*/ 2147483646 w 4946"/>
              <a:gd name="T79" fmla="*/ 2147483646 h 5041"/>
              <a:gd name="T80" fmla="*/ 2147483646 w 4946"/>
              <a:gd name="T81" fmla="*/ 2147483646 h 5041"/>
              <a:gd name="T82" fmla="*/ 2147483646 w 4946"/>
              <a:gd name="T83" fmla="*/ 2147483646 h 5041"/>
              <a:gd name="T84" fmla="*/ 2147483646 w 4946"/>
              <a:gd name="T85" fmla="*/ 2147483646 h 5041"/>
              <a:gd name="T86" fmla="*/ 2147483646 w 4946"/>
              <a:gd name="T87" fmla="*/ 2147483646 h 5041"/>
              <a:gd name="T88" fmla="*/ 2147483646 w 4946"/>
              <a:gd name="T89" fmla="*/ 2147483646 h 5041"/>
              <a:gd name="T90" fmla="*/ 2147483646 w 4946"/>
              <a:gd name="T91" fmla="*/ 2147483646 h 5041"/>
              <a:gd name="T92" fmla="*/ 2147483646 w 4946"/>
              <a:gd name="T93" fmla="*/ 2147483646 h 5041"/>
              <a:gd name="T94" fmla="*/ 2147483646 w 4946"/>
              <a:gd name="T95" fmla="*/ 2147483646 h 5041"/>
              <a:gd name="T96" fmla="*/ 2147483646 w 4946"/>
              <a:gd name="T97" fmla="*/ 2147483646 h 5041"/>
              <a:gd name="T98" fmla="*/ 2147483646 w 4946"/>
              <a:gd name="T99" fmla="*/ 2147483646 h 5041"/>
              <a:gd name="T100" fmla="*/ 2147483646 w 4946"/>
              <a:gd name="T101" fmla="*/ 2147483646 h 5041"/>
              <a:gd name="T102" fmla="*/ 2147483646 w 4946"/>
              <a:gd name="T103" fmla="*/ 2147483646 h 5041"/>
              <a:gd name="T104" fmla="*/ 2147483646 w 4946"/>
              <a:gd name="T105" fmla="*/ 2147483646 h 5041"/>
              <a:gd name="T106" fmla="*/ 2147483646 w 4946"/>
              <a:gd name="T107" fmla="*/ 2147483646 h 5041"/>
              <a:gd name="T108" fmla="*/ 2147483646 w 4946"/>
              <a:gd name="T109" fmla="*/ 2147483646 h 5041"/>
              <a:gd name="T110" fmla="*/ 2147483646 w 4946"/>
              <a:gd name="T111" fmla="*/ 2147483646 h 5041"/>
              <a:gd name="T112" fmla="*/ 2147483646 w 4946"/>
              <a:gd name="T113" fmla="*/ 2147483646 h 5041"/>
              <a:gd name="T114" fmla="*/ 2147483646 w 4946"/>
              <a:gd name="T115" fmla="*/ 2147483646 h 5041"/>
              <a:gd name="T116" fmla="*/ 2147483646 w 4946"/>
              <a:gd name="T117" fmla="*/ 2147483646 h 504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946" h="5041">
                <a:moveTo>
                  <a:pt x="4946" y="532"/>
                </a:moveTo>
                <a:lnTo>
                  <a:pt x="4534" y="270"/>
                </a:lnTo>
                <a:lnTo>
                  <a:pt x="4106" y="0"/>
                </a:lnTo>
                <a:lnTo>
                  <a:pt x="2142" y="3139"/>
                </a:lnTo>
                <a:lnTo>
                  <a:pt x="2117" y="3136"/>
                </a:lnTo>
                <a:lnTo>
                  <a:pt x="2091" y="3134"/>
                </a:lnTo>
                <a:lnTo>
                  <a:pt x="2066" y="3133"/>
                </a:lnTo>
                <a:lnTo>
                  <a:pt x="2039" y="3133"/>
                </a:lnTo>
                <a:lnTo>
                  <a:pt x="2014" y="3134"/>
                </a:lnTo>
                <a:lnTo>
                  <a:pt x="1989" y="3136"/>
                </a:lnTo>
                <a:lnTo>
                  <a:pt x="1963" y="3138"/>
                </a:lnTo>
                <a:lnTo>
                  <a:pt x="1938" y="3142"/>
                </a:lnTo>
                <a:lnTo>
                  <a:pt x="1912" y="3147"/>
                </a:lnTo>
                <a:lnTo>
                  <a:pt x="1888" y="3153"/>
                </a:lnTo>
                <a:lnTo>
                  <a:pt x="1862" y="3160"/>
                </a:lnTo>
                <a:lnTo>
                  <a:pt x="1838" y="3168"/>
                </a:lnTo>
                <a:lnTo>
                  <a:pt x="1813" y="3177"/>
                </a:lnTo>
                <a:lnTo>
                  <a:pt x="1789" y="3188"/>
                </a:lnTo>
                <a:lnTo>
                  <a:pt x="1765" y="3200"/>
                </a:lnTo>
                <a:lnTo>
                  <a:pt x="1742" y="3212"/>
                </a:lnTo>
                <a:lnTo>
                  <a:pt x="1719" y="3226"/>
                </a:lnTo>
                <a:lnTo>
                  <a:pt x="1695" y="3242"/>
                </a:lnTo>
                <a:lnTo>
                  <a:pt x="1673" y="3259"/>
                </a:lnTo>
                <a:lnTo>
                  <a:pt x="1651" y="3277"/>
                </a:lnTo>
                <a:lnTo>
                  <a:pt x="1629" y="3297"/>
                </a:lnTo>
                <a:lnTo>
                  <a:pt x="1609" y="3317"/>
                </a:lnTo>
                <a:lnTo>
                  <a:pt x="1587" y="3339"/>
                </a:lnTo>
                <a:lnTo>
                  <a:pt x="1568" y="3363"/>
                </a:lnTo>
                <a:lnTo>
                  <a:pt x="1547" y="3388"/>
                </a:lnTo>
                <a:lnTo>
                  <a:pt x="1529" y="3415"/>
                </a:lnTo>
                <a:lnTo>
                  <a:pt x="1510" y="3442"/>
                </a:lnTo>
                <a:lnTo>
                  <a:pt x="1492" y="3472"/>
                </a:lnTo>
                <a:lnTo>
                  <a:pt x="1475" y="3503"/>
                </a:lnTo>
                <a:lnTo>
                  <a:pt x="1459" y="3536"/>
                </a:lnTo>
                <a:lnTo>
                  <a:pt x="1442" y="3570"/>
                </a:lnTo>
                <a:lnTo>
                  <a:pt x="1427" y="3605"/>
                </a:lnTo>
                <a:lnTo>
                  <a:pt x="1411" y="3653"/>
                </a:lnTo>
                <a:lnTo>
                  <a:pt x="1393" y="3699"/>
                </a:lnTo>
                <a:lnTo>
                  <a:pt x="1373" y="3744"/>
                </a:lnTo>
                <a:lnTo>
                  <a:pt x="1354" y="3787"/>
                </a:lnTo>
                <a:lnTo>
                  <a:pt x="1332" y="3828"/>
                </a:lnTo>
                <a:lnTo>
                  <a:pt x="1311" y="3868"/>
                </a:lnTo>
                <a:lnTo>
                  <a:pt x="1289" y="3908"/>
                </a:lnTo>
                <a:lnTo>
                  <a:pt x="1265" y="3944"/>
                </a:lnTo>
                <a:lnTo>
                  <a:pt x="1241" y="3981"/>
                </a:lnTo>
                <a:lnTo>
                  <a:pt x="1216" y="4016"/>
                </a:lnTo>
                <a:lnTo>
                  <a:pt x="1191" y="4048"/>
                </a:lnTo>
                <a:lnTo>
                  <a:pt x="1165" y="4081"/>
                </a:lnTo>
                <a:lnTo>
                  <a:pt x="1139" y="4111"/>
                </a:lnTo>
                <a:lnTo>
                  <a:pt x="1111" y="4141"/>
                </a:lnTo>
                <a:lnTo>
                  <a:pt x="1084" y="4170"/>
                </a:lnTo>
                <a:lnTo>
                  <a:pt x="1056" y="4197"/>
                </a:lnTo>
                <a:lnTo>
                  <a:pt x="1028" y="4222"/>
                </a:lnTo>
                <a:lnTo>
                  <a:pt x="999" y="4248"/>
                </a:lnTo>
                <a:lnTo>
                  <a:pt x="970" y="4271"/>
                </a:lnTo>
                <a:lnTo>
                  <a:pt x="940" y="4295"/>
                </a:lnTo>
                <a:lnTo>
                  <a:pt x="911" y="4316"/>
                </a:lnTo>
                <a:lnTo>
                  <a:pt x="881" y="4337"/>
                </a:lnTo>
                <a:lnTo>
                  <a:pt x="852" y="4356"/>
                </a:lnTo>
                <a:lnTo>
                  <a:pt x="821" y="4375"/>
                </a:lnTo>
                <a:lnTo>
                  <a:pt x="792" y="4393"/>
                </a:lnTo>
                <a:lnTo>
                  <a:pt x="761" y="4410"/>
                </a:lnTo>
                <a:lnTo>
                  <a:pt x="731" y="4425"/>
                </a:lnTo>
                <a:lnTo>
                  <a:pt x="701" y="4440"/>
                </a:lnTo>
                <a:lnTo>
                  <a:pt x="671" y="4455"/>
                </a:lnTo>
                <a:lnTo>
                  <a:pt x="641" y="4468"/>
                </a:lnTo>
                <a:lnTo>
                  <a:pt x="611" y="4480"/>
                </a:lnTo>
                <a:lnTo>
                  <a:pt x="582" y="4492"/>
                </a:lnTo>
                <a:lnTo>
                  <a:pt x="524" y="4513"/>
                </a:lnTo>
                <a:lnTo>
                  <a:pt x="468" y="4531"/>
                </a:lnTo>
                <a:lnTo>
                  <a:pt x="413" y="4547"/>
                </a:lnTo>
                <a:lnTo>
                  <a:pt x="359" y="4561"/>
                </a:lnTo>
                <a:lnTo>
                  <a:pt x="309" y="4572"/>
                </a:lnTo>
                <a:lnTo>
                  <a:pt x="261" y="4581"/>
                </a:lnTo>
                <a:lnTo>
                  <a:pt x="215" y="4588"/>
                </a:lnTo>
                <a:lnTo>
                  <a:pt x="174" y="4594"/>
                </a:lnTo>
                <a:lnTo>
                  <a:pt x="135" y="4598"/>
                </a:lnTo>
                <a:lnTo>
                  <a:pt x="102" y="4601"/>
                </a:lnTo>
                <a:lnTo>
                  <a:pt x="72" y="4603"/>
                </a:lnTo>
                <a:lnTo>
                  <a:pt x="47" y="4604"/>
                </a:lnTo>
                <a:lnTo>
                  <a:pt x="12" y="4605"/>
                </a:lnTo>
                <a:lnTo>
                  <a:pt x="0" y="4605"/>
                </a:lnTo>
                <a:lnTo>
                  <a:pt x="17" y="4616"/>
                </a:lnTo>
                <a:lnTo>
                  <a:pt x="68" y="4645"/>
                </a:lnTo>
                <a:lnTo>
                  <a:pt x="105" y="4666"/>
                </a:lnTo>
                <a:lnTo>
                  <a:pt x="150" y="4689"/>
                </a:lnTo>
                <a:lnTo>
                  <a:pt x="201" y="4714"/>
                </a:lnTo>
                <a:lnTo>
                  <a:pt x="258" y="4743"/>
                </a:lnTo>
                <a:lnTo>
                  <a:pt x="321" y="4773"/>
                </a:lnTo>
                <a:lnTo>
                  <a:pt x="390" y="4802"/>
                </a:lnTo>
                <a:lnTo>
                  <a:pt x="466" y="4833"/>
                </a:lnTo>
                <a:lnTo>
                  <a:pt x="545" y="4863"/>
                </a:lnTo>
                <a:lnTo>
                  <a:pt x="587" y="4878"/>
                </a:lnTo>
                <a:lnTo>
                  <a:pt x="630" y="4893"/>
                </a:lnTo>
                <a:lnTo>
                  <a:pt x="673" y="4908"/>
                </a:lnTo>
                <a:lnTo>
                  <a:pt x="718" y="4921"/>
                </a:lnTo>
                <a:lnTo>
                  <a:pt x="764" y="4935"/>
                </a:lnTo>
                <a:lnTo>
                  <a:pt x="811" y="4949"/>
                </a:lnTo>
                <a:lnTo>
                  <a:pt x="858" y="4961"/>
                </a:lnTo>
                <a:lnTo>
                  <a:pt x="907" y="4973"/>
                </a:lnTo>
                <a:lnTo>
                  <a:pt x="956" y="4983"/>
                </a:lnTo>
                <a:lnTo>
                  <a:pt x="1006" y="4995"/>
                </a:lnTo>
                <a:lnTo>
                  <a:pt x="1057" y="5004"/>
                </a:lnTo>
                <a:lnTo>
                  <a:pt x="1108" y="5012"/>
                </a:lnTo>
                <a:lnTo>
                  <a:pt x="1160" y="5020"/>
                </a:lnTo>
                <a:lnTo>
                  <a:pt x="1213" y="5026"/>
                </a:lnTo>
                <a:lnTo>
                  <a:pt x="1266" y="5032"/>
                </a:lnTo>
                <a:lnTo>
                  <a:pt x="1320" y="5036"/>
                </a:lnTo>
                <a:lnTo>
                  <a:pt x="1374" y="5039"/>
                </a:lnTo>
                <a:lnTo>
                  <a:pt x="1429" y="5040"/>
                </a:lnTo>
                <a:lnTo>
                  <a:pt x="1484" y="5041"/>
                </a:lnTo>
                <a:lnTo>
                  <a:pt x="1539" y="5040"/>
                </a:lnTo>
                <a:lnTo>
                  <a:pt x="1594" y="5037"/>
                </a:lnTo>
                <a:lnTo>
                  <a:pt x="1650" y="5033"/>
                </a:lnTo>
                <a:lnTo>
                  <a:pt x="1706" y="5027"/>
                </a:lnTo>
                <a:lnTo>
                  <a:pt x="1762" y="5019"/>
                </a:lnTo>
                <a:lnTo>
                  <a:pt x="1818" y="5010"/>
                </a:lnTo>
                <a:lnTo>
                  <a:pt x="1874" y="4999"/>
                </a:lnTo>
                <a:lnTo>
                  <a:pt x="1930" y="4985"/>
                </a:lnTo>
                <a:lnTo>
                  <a:pt x="1986" y="4970"/>
                </a:lnTo>
                <a:lnTo>
                  <a:pt x="2043" y="4953"/>
                </a:lnTo>
                <a:lnTo>
                  <a:pt x="2099" y="4933"/>
                </a:lnTo>
                <a:lnTo>
                  <a:pt x="2155" y="4912"/>
                </a:lnTo>
                <a:lnTo>
                  <a:pt x="2210" y="4888"/>
                </a:lnTo>
                <a:lnTo>
                  <a:pt x="2265" y="4862"/>
                </a:lnTo>
                <a:lnTo>
                  <a:pt x="2320" y="4834"/>
                </a:lnTo>
                <a:lnTo>
                  <a:pt x="2375" y="4802"/>
                </a:lnTo>
                <a:lnTo>
                  <a:pt x="2429" y="4768"/>
                </a:lnTo>
                <a:lnTo>
                  <a:pt x="2455" y="4751"/>
                </a:lnTo>
                <a:lnTo>
                  <a:pt x="2482" y="4733"/>
                </a:lnTo>
                <a:lnTo>
                  <a:pt x="2508" y="4713"/>
                </a:lnTo>
                <a:lnTo>
                  <a:pt x="2535" y="4694"/>
                </a:lnTo>
                <a:lnTo>
                  <a:pt x="2561" y="4673"/>
                </a:lnTo>
                <a:lnTo>
                  <a:pt x="2588" y="4652"/>
                </a:lnTo>
                <a:lnTo>
                  <a:pt x="2614" y="4630"/>
                </a:lnTo>
                <a:lnTo>
                  <a:pt x="2639" y="4608"/>
                </a:lnTo>
                <a:lnTo>
                  <a:pt x="2661" y="4588"/>
                </a:lnTo>
                <a:lnTo>
                  <a:pt x="2681" y="4569"/>
                </a:lnTo>
                <a:lnTo>
                  <a:pt x="2701" y="4547"/>
                </a:lnTo>
                <a:lnTo>
                  <a:pt x="2719" y="4527"/>
                </a:lnTo>
                <a:lnTo>
                  <a:pt x="2737" y="4506"/>
                </a:lnTo>
                <a:lnTo>
                  <a:pt x="2755" y="4483"/>
                </a:lnTo>
                <a:lnTo>
                  <a:pt x="2771" y="4461"/>
                </a:lnTo>
                <a:lnTo>
                  <a:pt x="2786" y="4438"/>
                </a:lnTo>
                <a:lnTo>
                  <a:pt x="2800" y="4415"/>
                </a:lnTo>
                <a:lnTo>
                  <a:pt x="2815" y="4392"/>
                </a:lnTo>
                <a:lnTo>
                  <a:pt x="2827" y="4367"/>
                </a:lnTo>
                <a:lnTo>
                  <a:pt x="2839" y="4344"/>
                </a:lnTo>
                <a:lnTo>
                  <a:pt x="2850" y="4319"/>
                </a:lnTo>
                <a:lnTo>
                  <a:pt x="2861" y="4294"/>
                </a:lnTo>
                <a:lnTo>
                  <a:pt x="2871" y="4268"/>
                </a:lnTo>
                <a:lnTo>
                  <a:pt x="2880" y="4243"/>
                </a:lnTo>
                <a:lnTo>
                  <a:pt x="2887" y="4217"/>
                </a:lnTo>
                <a:lnTo>
                  <a:pt x="2894" y="4192"/>
                </a:lnTo>
                <a:lnTo>
                  <a:pt x="2900" y="4166"/>
                </a:lnTo>
                <a:lnTo>
                  <a:pt x="2906" y="4140"/>
                </a:lnTo>
                <a:lnTo>
                  <a:pt x="2910" y="4113"/>
                </a:lnTo>
                <a:lnTo>
                  <a:pt x="2915" y="4087"/>
                </a:lnTo>
                <a:lnTo>
                  <a:pt x="2918" y="4061"/>
                </a:lnTo>
                <a:lnTo>
                  <a:pt x="2919" y="4034"/>
                </a:lnTo>
                <a:lnTo>
                  <a:pt x="2921" y="4008"/>
                </a:lnTo>
                <a:lnTo>
                  <a:pt x="2921" y="3981"/>
                </a:lnTo>
                <a:lnTo>
                  <a:pt x="2920" y="3955"/>
                </a:lnTo>
                <a:lnTo>
                  <a:pt x="2919" y="3928"/>
                </a:lnTo>
                <a:lnTo>
                  <a:pt x="2917" y="3901"/>
                </a:lnTo>
                <a:lnTo>
                  <a:pt x="2912" y="3874"/>
                </a:lnTo>
                <a:lnTo>
                  <a:pt x="2909" y="3849"/>
                </a:lnTo>
                <a:lnTo>
                  <a:pt x="2904" y="3822"/>
                </a:lnTo>
                <a:lnTo>
                  <a:pt x="4946" y="532"/>
                </a:lnTo>
                <a:close/>
                <a:moveTo>
                  <a:pt x="2479" y="3126"/>
                </a:moveTo>
                <a:lnTo>
                  <a:pt x="2732" y="2726"/>
                </a:lnTo>
                <a:lnTo>
                  <a:pt x="3096" y="2957"/>
                </a:lnTo>
                <a:lnTo>
                  <a:pt x="2842" y="3358"/>
                </a:lnTo>
                <a:lnTo>
                  <a:pt x="2479" y="3126"/>
                </a:lnTo>
                <a:close/>
              </a:path>
            </a:pathLst>
          </a:custGeom>
          <a:solidFill>
            <a:sysClr val="window" lastClr="FFFFFF"/>
          </a:solidFill>
          <a:ln>
            <a:noFill/>
          </a:ln>
        </p:spPr>
        <p:txBody>
          <a:bodyPr anchor="ctr">
            <a:normAutofit/>
            <a:scene3d>
              <a:camera prst="orthographicFront"/>
              <a:lightRig rig="threePt" dir="t"/>
            </a:scene3d>
            <a:sp3d>
              <a:contourClr>
                <a:srgbClr val="FFFFFF"/>
              </a:contourClr>
            </a:sp3d>
          </a:bodyPr>
          <a:p>
            <a:pPr algn="ctr">
              <a:defRPr/>
            </a:pPr>
            <a:endParaRPr lang="zh-CN" altLang="en-US" sz="1350">
              <a:solidFill>
                <a:srgbClr val="FFFFFF"/>
              </a:solidFill>
              <a:sym typeface="Arial" panose="020B0604020202020204" pitchFamily="34" charset="0"/>
            </a:endParaRPr>
          </a:p>
        </p:txBody>
      </p:sp>
      <p:sp>
        <p:nvSpPr>
          <p:cNvPr id="5" name="椭圆 4"/>
          <p:cNvSpPr/>
          <p:nvPr>
            <p:custDataLst>
              <p:tags r:id="rId7"/>
            </p:custDataLst>
          </p:nvPr>
        </p:nvSpPr>
        <p:spPr>
          <a:xfrm>
            <a:off x="4581856" y="2578581"/>
            <a:ext cx="823397" cy="823397"/>
          </a:xfrm>
          <a:prstGeom prst="ellipse">
            <a:avLst/>
          </a:prstGeom>
          <a:solidFill>
            <a:srgbClr val="808080"/>
          </a:solidFill>
          <a:ln w="12700" cap="flat" cmpd="sng" algn="ctr">
            <a:noFill/>
            <a:prstDash val="solid"/>
            <a:miter lim="800000"/>
          </a:ln>
          <a:effectLst/>
        </p:spPr>
        <p:txBody>
          <a:bodyPr rtlCol="0" anchor="ctr">
            <a:normAutofit/>
          </a:bodyPr>
          <a:p>
            <a:pPr algn="ctr"/>
            <a:endParaRPr lang="zh-CN" altLang="en-US" sz="1350">
              <a:sym typeface="Arial" panose="020B0604020202020204" pitchFamily="34" charset="0"/>
            </a:endParaRPr>
          </a:p>
        </p:txBody>
      </p:sp>
      <p:sp>
        <p:nvSpPr>
          <p:cNvPr id="10" name="KSO_Shape"/>
          <p:cNvSpPr/>
          <p:nvPr>
            <p:custDataLst>
              <p:tags r:id="rId8"/>
            </p:custDataLst>
          </p:nvPr>
        </p:nvSpPr>
        <p:spPr bwMode="auto">
          <a:xfrm flipH="1">
            <a:off x="4848539" y="2829179"/>
            <a:ext cx="290549" cy="323237"/>
          </a:xfrm>
          <a:custGeom>
            <a:avLst/>
            <a:gdLst>
              <a:gd name="T0" fmla="*/ 324081616 w 7313"/>
              <a:gd name="T1" fmla="*/ 0 h 8141"/>
              <a:gd name="T2" fmla="*/ 339365365 w 7313"/>
              <a:gd name="T3" fmla="*/ 6789765 h 8141"/>
              <a:gd name="T4" fmla="*/ 339639393 w 7313"/>
              <a:gd name="T5" fmla="*/ 26009182 h 8141"/>
              <a:gd name="T6" fmla="*/ 326382416 w 7313"/>
              <a:gd name="T7" fmla="*/ 33127484 h 8141"/>
              <a:gd name="T8" fmla="*/ 340954068 w 7313"/>
              <a:gd name="T9" fmla="*/ 36139074 h 8141"/>
              <a:gd name="T10" fmla="*/ 364619402 w 7313"/>
              <a:gd name="T11" fmla="*/ 25187839 h 8141"/>
              <a:gd name="T12" fmla="*/ 386367247 w 7313"/>
              <a:gd name="T13" fmla="*/ 35591512 h 8141"/>
              <a:gd name="T14" fmla="*/ 395296418 w 7313"/>
              <a:gd name="T15" fmla="*/ 52018598 h 8141"/>
              <a:gd name="T16" fmla="*/ 400445838 w 7313"/>
              <a:gd name="T17" fmla="*/ 76604119 h 8141"/>
              <a:gd name="T18" fmla="*/ 386257496 w 7313"/>
              <a:gd name="T19" fmla="*/ 111593547 h 8141"/>
              <a:gd name="T20" fmla="*/ 345555668 w 7313"/>
              <a:gd name="T21" fmla="*/ 148663476 h 8141"/>
              <a:gd name="T22" fmla="*/ 311043908 w 7313"/>
              <a:gd name="T23" fmla="*/ 169525578 h 8141"/>
              <a:gd name="T24" fmla="*/ 317288969 w 7313"/>
              <a:gd name="T25" fmla="*/ 180531569 h 8141"/>
              <a:gd name="T26" fmla="*/ 326053864 w 7313"/>
              <a:gd name="T27" fmla="*/ 197177679 h 8141"/>
              <a:gd name="T28" fmla="*/ 312523094 w 7313"/>
              <a:gd name="T29" fmla="*/ 210154892 h 8141"/>
              <a:gd name="T30" fmla="*/ 284584946 w 7313"/>
              <a:gd name="T31" fmla="*/ 217985025 h 8141"/>
              <a:gd name="T32" fmla="*/ 253798179 w 7313"/>
              <a:gd name="T33" fmla="*/ 242515790 h 8141"/>
              <a:gd name="T34" fmla="*/ 237473548 w 7313"/>
              <a:gd name="T35" fmla="*/ 260530805 h 8141"/>
              <a:gd name="T36" fmla="*/ 245855132 w 7313"/>
              <a:gd name="T37" fmla="*/ 279093147 h 8141"/>
              <a:gd name="T38" fmla="*/ 233091217 w 7313"/>
              <a:gd name="T39" fmla="*/ 290975236 h 8141"/>
              <a:gd name="T40" fmla="*/ 229914045 w 7313"/>
              <a:gd name="T41" fmla="*/ 321529181 h 8141"/>
              <a:gd name="T42" fmla="*/ 254620027 w 7313"/>
              <a:gd name="T43" fmla="*/ 354656899 h 8141"/>
              <a:gd name="T44" fmla="*/ 266069032 w 7313"/>
              <a:gd name="T45" fmla="*/ 365827158 h 8141"/>
              <a:gd name="T46" fmla="*/ 282284147 w 7313"/>
              <a:gd name="T47" fmla="*/ 389974630 h 8141"/>
              <a:gd name="T48" fmla="*/ 284913498 w 7313"/>
              <a:gd name="T49" fmla="*/ 407441849 h 8141"/>
              <a:gd name="T50" fmla="*/ 290720256 w 7313"/>
              <a:gd name="T51" fmla="*/ 422061981 h 8141"/>
              <a:gd name="T52" fmla="*/ 274340866 w 7313"/>
              <a:gd name="T53" fmla="*/ 434984438 h 8141"/>
              <a:gd name="T54" fmla="*/ 211014586 w 7313"/>
              <a:gd name="T55" fmla="*/ 445552379 h 8141"/>
              <a:gd name="T56" fmla="*/ 137499219 w 7313"/>
              <a:gd name="T57" fmla="*/ 438324565 h 8141"/>
              <a:gd name="T58" fmla="*/ 111423568 w 7313"/>
              <a:gd name="T59" fmla="*/ 425894913 h 8141"/>
              <a:gd name="T60" fmla="*/ 115751374 w 7313"/>
              <a:gd name="T61" fmla="*/ 407551362 h 8141"/>
              <a:gd name="T62" fmla="*/ 118654753 w 7313"/>
              <a:gd name="T63" fmla="*/ 389810362 h 8141"/>
              <a:gd name="T64" fmla="*/ 134650599 w 7313"/>
              <a:gd name="T65" fmla="*/ 365443865 h 8141"/>
              <a:gd name="T66" fmla="*/ 146318873 w 7313"/>
              <a:gd name="T67" fmla="*/ 354383118 h 8141"/>
              <a:gd name="T68" fmla="*/ 170860579 w 7313"/>
              <a:gd name="T69" fmla="*/ 321310156 h 8141"/>
              <a:gd name="T70" fmla="*/ 165984952 w 7313"/>
              <a:gd name="T71" fmla="*/ 290372919 h 8141"/>
              <a:gd name="T72" fmla="*/ 154700223 w 7313"/>
              <a:gd name="T73" fmla="*/ 275479240 h 8141"/>
              <a:gd name="T74" fmla="*/ 165218097 w 7313"/>
              <a:gd name="T75" fmla="*/ 257354713 h 8141"/>
              <a:gd name="T76" fmla="*/ 145004197 w 7313"/>
              <a:gd name="T77" fmla="*/ 241475423 h 8141"/>
              <a:gd name="T78" fmla="*/ 114710492 w 7313"/>
              <a:gd name="T79" fmla="*/ 216287583 h 8141"/>
              <a:gd name="T80" fmla="*/ 88689599 w 7313"/>
              <a:gd name="T81" fmla="*/ 210319160 h 8141"/>
              <a:gd name="T82" fmla="*/ 75158829 w 7313"/>
              <a:gd name="T83" fmla="*/ 199203657 h 8141"/>
              <a:gd name="T84" fmla="*/ 81403890 w 7313"/>
              <a:gd name="T85" fmla="*/ 181900473 h 8141"/>
              <a:gd name="T86" fmla="*/ 92469585 w 7313"/>
              <a:gd name="T87" fmla="*/ 173796559 h 8141"/>
              <a:gd name="T88" fmla="*/ 63545314 w 7313"/>
              <a:gd name="T89" fmla="*/ 152934458 h 8141"/>
              <a:gd name="T90" fmla="*/ 18351404 w 7313"/>
              <a:gd name="T91" fmla="*/ 116904896 h 8141"/>
              <a:gd name="T92" fmla="*/ 602579 w 7313"/>
              <a:gd name="T93" fmla="*/ 79889490 h 8141"/>
              <a:gd name="T94" fmla="*/ 5039902 w 7313"/>
              <a:gd name="T95" fmla="*/ 52675672 h 8141"/>
              <a:gd name="T96" fmla="*/ 12654398 w 7313"/>
              <a:gd name="T97" fmla="*/ 39205653 h 8141"/>
              <a:gd name="T98" fmla="*/ 30896284 w 7313"/>
              <a:gd name="T99" fmla="*/ 25625889 h 8141"/>
              <a:gd name="T100" fmla="*/ 57026460 w 7313"/>
              <a:gd name="T101" fmla="*/ 32744191 h 8141"/>
              <a:gd name="T102" fmla="*/ 78171725 w 7313"/>
              <a:gd name="T103" fmla="*/ 41067363 h 8141"/>
              <a:gd name="T104" fmla="*/ 60751686 w 7313"/>
              <a:gd name="T105" fmla="*/ 25461620 h 8141"/>
              <a:gd name="T106" fmla="*/ 62559424 w 7313"/>
              <a:gd name="T107" fmla="*/ 5366105 h 8141"/>
              <a:gd name="T108" fmla="*/ 53246708 w 7313"/>
              <a:gd name="T109" fmla="*/ 102722814 h 8141"/>
              <a:gd name="T110" fmla="*/ 87046372 w 7313"/>
              <a:gd name="T111" fmla="*/ 132455649 h 8141"/>
              <a:gd name="T112" fmla="*/ 65079258 w 7313"/>
              <a:gd name="T113" fmla="*/ 79287172 h 8141"/>
              <a:gd name="T114" fmla="*/ 51164944 w 7313"/>
              <a:gd name="T115" fmla="*/ 85803156 h 8141"/>
              <a:gd name="T116" fmla="*/ 315042928 w 7313"/>
              <a:gd name="T117" fmla="*/ 102558545 h 8141"/>
              <a:gd name="T118" fmla="*/ 341228096 w 7313"/>
              <a:gd name="T119" fmla="*/ 111319533 h 8141"/>
              <a:gd name="T120" fmla="*/ 350759846 w 7313"/>
              <a:gd name="T121" fmla="*/ 89252795 h 8141"/>
              <a:gd name="T122" fmla="*/ 341611406 w 7313"/>
              <a:gd name="T123" fmla="*/ 79068147 h 81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313" h="8141">
                <a:moveTo>
                  <a:pt x="1162" y="79"/>
                </a:moveTo>
                <a:lnTo>
                  <a:pt x="1162" y="79"/>
                </a:lnTo>
                <a:lnTo>
                  <a:pt x="1173" y="69"/>
                </a:lnTo>
                <a:lnTo>
                  <a:pt x="1185" y="60"/>
                </a:lnTo>
                <a:lnTo>
                  <a:pt x="1198" y="51"/>
                </a:lnTo>
                <a:lnTo>
                  <a:pt x="1211" y="42"/>
                </a:lnTo>
                <a:lnTo>
                  <a:pt x="1224" y="35"/>
                </a:lnTo>
                <a:lnTo>
                  <a:pt x="1238" y="28"/>
                </a:lnTo>
                <a:lnTo>
                  <a:pt x="1252" y="23"/>
                </a:lnTo>
                <a:lnTo>
                  <a:pt x="1266" y="17"/>
                </a:lnTo>
                <a:lnTo>
                  <a:pt x="1282" y="13"/>
                </a:lnTo>
                <a:lnTo>
                  <a:pt x="1296" y="10"/>
                </a:lnTo>
                <a:lnTo>
                  <a:pt x="1326" y="4"/>
                </a:lnTo>
                <a:lnTo>
                  <a:pt x="1357" y="1"/>
                </a:lnTo>
                <a:lnTo>
                  <a:pt x="1388" y="0"/>
                </a:lnTo>
                <a:lnTo>
                  <a:pt x="5916" y="0"/>
                </a:lnTo>
                <a:lnTo>
                  <a:pt x="5936" y="0"/>
                </a:lnTo>
                <a:lnTo>
                  <a:pt x="5954" y="0"/>
                </a:lnTo>
                <a:lnTo>
                  <a:pt x="5973" y="2"/>
                </a:lnTo>
                <a:lnTo>
                  <a:pt x="5992" y="4"/>
                </a:lnTo>
                <a:lnTo>
                  <a:pt x="6011" y="8"/>
                </a:lnTo>
                <a:lnTo>
                  <a:pt x="6029" y="13"/>
                </a:lnTo>
                <a:lnTo>
                  <a:pt x="6048" y="18"/>
                </a:lnTo>
                <a:lnTo>
                  <a:pt x="6065" y="25"/>
                </a:lnTo>
                <a:lnTo>
                  <a:pt x="6083" y="31"/>
                </a:lnTo>
                <a:lnTo>
                  <a:pt x="6099" y="40"/>
                </a:lnTo>
                <a:lnTo>
                  <a:pt x="6115" y="50"/>
                </a:lnTo>
                <a:lnTo>
                  <a:pt x="6132" y="61"/>
                </a:lnTo>
                <a:lnTo>
                  <a:pt x="6146" y="72"/>
                </a:lnTo>
                <a:lnTo>
                  <a:pt x="6160" y="85"/>
                </a:lnTo>
                <a:lnTo>
                  <a:pt x="6173" y="99"/>
                </a:lnTo>
                <a:lnTo>
                  <a:pt x="6186" y="113"/>
                </a:lnTo>
                <a:lnTo>
                  <a:pt x="6195" y="124"/>
                </a:lnTo>
                <a:lnTo>
                  <a:pt x="6202" y="136"/>
                </a:lnTo>
                <a:lnTo>
                  <a:pt x="6210" y="148"/>
                </a:lnTo>
                <a:lnTo>
                  <a:pt x="6216" y="160"/>
                </a:lnTo>
                <a:lnTo>
                  <a:pt x="6223" y="172"/>
                </a:lnTo>
                <a:lnTo>
                  <a:pt x="6228" y="185"/>
                </a:lnTo>
                <a:lnTo>
                  <a:pt x="6238" y="211"/>
                </a:lnTo>
                <a:lnTo>
                  <a:pt x="6245" y="237"/>
                </a:lnTo>
                <a:lnTo>
                  <a:pt x="6249" y="264"/>
                </a:lnTo>
                <a:lnTo>
                  <a:pt x="6251" y="292"/>
                </a:lnTo>
                <a:lnTo>
                  <a:pt x="6251" y="319"/>
                </a:lnTo>
                <a:lnTo>
                  <a:pt x="6249" y="348"/>
                </a:lnTo>
                <a:lnTo>
                  <a:pt x="6243" y="375"/>
                </a:lnTo>
                <a:lnTo>
                  <a:pt x="6236" y="401"/>
                </a:lnTo>
                <a:lnTo>
                  <a:pt x="6226" y="427"/>
                </a:lnTo>
                <a:lnTo>
                  <a:pt x="6221" y="439"/>
                </a:lnTo>
                <a:lnTo>
                  <a:pt x="6214" y="452"/>
                </a:lnTo>
                <a:lnTo>
                  <a:pt x="6208" y="464"/>
                </a:lnTo>
                <a:lnTo>
                  <a:pt x="6200" y="475"/>
                </a:lnTo>
                <a:lnTo>
                  <a:pt x="6191" y="487"/>
                </a:lnTo>
                <a:lnTo>
                  <a:pt x="6183" y="498"/>
                </a:lnTo>
                <a:lnTo>
                  <a:pt x="6173" y="508"/>
                </a:lnTo>
                <a:lnTo>
                  <a:pt x="6163" y="517"/>
                </a:lnTo>
                <a:lnTo>
                  <a:pt x="6151" y="530"/>
                </a:lnTo>
                <a:lnTo>
                  <a:pt x="6137" y="542"/>
                </a:lnTo>
                <a:lnTo>
                  <a:pt x="6123" y="552"/>
                </a:lnTo>
                <a:lnTo>
                  <a:pt x="6109" y="562"/>
                </a:lnTo>
                <a:lnTo>
                  <a:pt x="6093" y="571"/>
                </a:lnTo>
                <a:lnTo>
                  <a:pt x="6077" y="578"/>
                </a:lnTo>
                <a:lnTo>
                  <a:pt x="6061" y="585"/>
                </a:lnTo>
                <a:lnTo>
                  <a:pt x="6045" y="590"/>
                </a:lnTo>
                <a:lnTo>
                  <a:pt x="6027" y="594"/>
                </a:lnTo>
                <a:lnTo>
                  <a:pt x="6010" y="599"/>
                </a:lnTo>
                <a:lnTo>
                  <a:pt x="5992" y="602"/>
                </a:lnTo>
                <a:lnTo>
                  <a:pt x="5975" y="604"/>
                </a:lnTo>
                <a:lnTo>
                  <a:pt x="5958" y="605"/>
                </a:lnTo>
                <a:lnTo>
                  <a:pt x="5939" y="606"/>
                </a:lnTo>
                <a:lnTo>
                  <a:pt x="5922" y="606"/>
                </a:lnTo>
                <a:lnTo>
                  <a:pt x="5904" y="606"/>
                </a:lnTo>
                <a:lnTo>
                  <a:pt x="5870" y="894"/>
                </a:lnTo>
                <a:lnTo>
                  <a:pt x="5908" y="876"/>
                </a:lnTo>
                <a:lnTo>
                  <a:pt x="5947" y="858"/>
                </a:lnTo>
                <a:lnTo>
                  <a:pt x="5985" y="840"/>
                </a:lnTo>
                <a:lnTo>
                  <a:pt x="6024" y="824"/>
                </a:lnTo>
                <a:lnTo>
                  <a:pt x="6103" y="793"/>
                </a:lnTo>
                <a:lnTo>
                  <a:pt x="6183" y="764"/>
                </a:lnTo>
                <a:lnTo>
                  <a:pt x="6186" y="750"/>
                </a:lnTo>
                <a:lnTo>
                  <a:pt x="6189" y="737"/>
                </a:lnTo>
                <a:lnTo>
                  <a:pt x="6199" y="710"/>
                </a:lnTo>
                <a:lnTo>
                  <a:pt x="6210" y="685"/>
                </a:lnTo>
                <a:lnTo>
                  <a:pt x="6224" y="660"/>
                </a:lnTo>
                <a:lnTo>
                  <a:pt x="6239" y="637"/>
                </a:lnTo>
                <a:lnTo>
                  <a:pt x="6255" y="615"/>
                </a:lnTo>
                <a:lnTo>
                  <a:pt x="6274" y="594"/>
                </a:lnTo>
                <a:lnTo>
                  <a:pt x="6295" y="576"/>
                </a:lnTo>
                <a:lnTo>
                  <a:pt x="6316" y="558"/>
                </a:lnTo>
                <a:lnTo>
                  <a:pt x="6339" y="541"/>
                </a:lnTo>
                <a:lnTo>
                  <a:pt x="6363" y="527"/>
                </a:lnTo>
                <a:lnTo>
                  <a:pt x="6387" y="514"/>
                </a:lnTo>
                <a:lnTo>
                  <a:pt x="6413" y="502"/>
                </a:lnTo>
                <a:lnTo>
                  <a:pt x="6439" y="491"/>
                </a:lnTo>
                <a:lnTo>
                  <a:pt x="6465" y="483"/>
                </a:lnTo>
                <a:lnTo>
                  <a:pt x="6492" y="476"/>
                </a:lnTo>
                <a:lnTo>
                  <a:pt x="6524" y="469"/>
                </a:lnTo>
                <a:lnTo>
                  <a:pt x="6556" y="465"/>
                </a:lnTo>
                <a:lnTo>
                  <a:pt x="6590" y="462"/>
                </a:lnTo>
                <a:lnTo>
                  <a:pt x="6623" y="460"/>
                </a:lnTo>
                <a:lnTo>
                  <a:pt x="6656" y="460"/>
                </a:lnTo>
                <a:lnTo>
                  <a:pt x="6690" y="461"/>
                </a:lnTo>
                <a:lnTo>
                  <a:pt x="6723" y="464"/>
                </a:lnTo>
                <a:lnTo>
                  <a:pt x="6755" y="469"/>
                </a:lnTo>
                <a:lnTo>
                  <a:pt x="6788" y="476"/>
                </a:lnTo>
                <a:lnTo>
                  <a:pt x="6820" y="485"/>
                </a:lnTo>
                <a:lnTo>
                  <a:pt x="6851" y="496"/>
                </a:lnTo>
                <a:lnTo>
                  <a:pt x="6881" y="508"/>
                </a:lnTo>
                <a:lnTo>
                  <a:pt x="6911" y="523"/>
                </a:lnTo>
                <a:lnTo>
                  <a:pt x="6939" y="539"/>
                </a:lnTo>
                <a:lnTo>
                  <a:pt x="6966" y="559"/>
                </a:lnTo>
                <a:lnTo>
                  <a:pt x="6979" y="568"/>
                </a:lnTo>
                <a:lnTo>
                  <a:pt x="6992" y="579"/>
                </a:lnTo>
                <a:lnTo>
                  <a:pt x="7006" y="592"/>
                </a:lnTo>
                <a:lnTo>
                  <a:pt x="7020" y="605"/>
                </a:lnTo>
                <a:lnTo>
                  <a:pt x="7031" y="619"/>
                </a:lnTo>
                <a:lnTo>
                  <a:pt x="7043" y="635"/>
                </a:lnTo>
                <a:lnTo>
                  <a:pt x="7053" y="650"/>
                </a:lnTo>
                <a:lnTo>
                  <a:pt x="7063" y="666"/>
                </a:lnTo>
                <a:lnTo>
                  <a:pt x="7072" y="683"/>
                </a:lnTo>
                <a:lnTo>
                  <a:pt x="7079" y="700"/>
                </a:lnTo>
                <a:lnTo>
                  <a:pt x="7086" y="717"/>
                </a:lnTo>
                <a:lnTo>
                  <a:pt x="7091" y="736"/>
                </a:lnTo>
                <a:lnTo>
                  <a:pt x="7095" y="753"/>
                </a:lnTo>
                <a:lnTo>
                  <a:pt x="7098" y="772"/>
                </a:lnTo>
                <a:lnTo>
                  <a:pt x="7100" y="791"/>
                </a:lnTo>
                <a:lnTo>
                  <a:pt x="7100" y="810"/>
                </a:lnTo>
                <a:lnTo>
                  <a:pt x="7099" y="828"/>
                </a:lnTo>
                <a:lnTo>
                  <a:pt x="7097" y="848"/>
                </a:lnTo>
                <a:lnTo>
                  <a:pt x="7121" y="864"/>
                </a:lnTo>
                <a:lnTo>
                  <a:pt x="7143" y="881"/>
                </a:lnTo>
                <a:lnTo>
                  <a:pt x="7165" y="899"/>
                </a:lnTo>
                <a:lnTo>
                  <a:pt x="7187" y="918"/>
                </a:lnTo>
                <a:lnTo>
                  <a:pt x="7206" y="939"/>
                </a:lnTo>
                <a:lnTo>
                  <a:pt x="7216" y="950"/>
                </a:lnTo>
                <a:lnTo>
                  <a:pt x="7225" y="961"/>
                </a:lnTo>
                <a:lnTo>
                  <a:pt x="7233" y="973"/>
                </a:lnTo>
                <a:lnTo>
                  <a:pt x="7240" y="985"/>
                </a:lnTo>
                <a:lnTo>
                  <a:pt x="7247" y="998"/>
                </a:lnTo>
                <a:lnTo>
                  <a:pt x="7253" y="1011"/>
                </a:lnTo>
                <a:lnTo>
                  <a:pt x="7265" y="1041"/>
                </a:lnTo>
                <a:lnTo>
                  <a:pt x="7276" y="1073"/>
                </a:lnTo>
                <a:lnTo>
                  <a:pt x="7285" y="1104"/>
                </a:lnTo>
                <a:lnTo>
                  <a:pt x="7293" y="1137"/>
                </a:lnTo>
                <a:lnTo>
                  <a:pt x="7300" y="1168"/>
                </a:lnTo>
                <a:lnTo>
                  <a:pt x="7305" y="1201"/>
                </a:lnTo>
                <a:lnTo>
                  <a:pt x="7309" y="1234"/>
                </a:lnTo>
                <a:lnTo>
                  <a:pt x="7312" y="1267"/>
                </a:lnTo>
                <a:lnTo>
                  <a:pt x="7313" y="1300"/>
                </a:lnTo>
                <a:lnTo>
                  <a:pt x="7313" y="1333"/>
                </a:lnTo>
                <a:lnTo>
                  <a:pt x="7312" y="1366"/>
                </a:lnTo>
                <a:lnTo>
                  <a:pt x="7310" y="1399"/>
                </a:lnTo>
                <a:lnTo>
                  <a:pt x="7306" y="1431"/>
                </a:lnTo>
                <a:lnTo>
                  <a:pt x="7302" y="1465"/>
                </a:lnTo>
                <a:lnTo>
                  <a:pt x="7297" y="1498"/>
                </a:lnTo>
                <a:lnTo>
                  <a:pt x="7290" y="1529"/>
                </a:lnTo>
                <a:lnTo>
                  <a:pt x="7279" y="1572"/>
                </a:lnTo>
                <a:lnTo>
                  <a:pt x="7267" y="1614"/>
                </a:lnTo>
                <a:lnTo>
                  <a:pt x="7254" y="1655"/>
                </a:lnTo>
                <a:lnTo>
                  <a:pt x="7239" y="1696"/>
                </a:lnTo>
                <a:lnTo>
                  <a:pt x="7223" y="1736"/>
                </a:lnTo>
                <a:lnTo>
                  <a:pt x="7205" y="1776"/>
                </a:lnTo>
                <a:lnTo>
                  <a:pt x="7187" y="1815"/>
                </a:lnTo>
                <a:lnTo>
                  <a:pt x="7166" y="1853"/>
                </a:lnTo>
                <a:lnTo>
                  <a:pt x="7146" y="1891"/>
                </a:lnTo>
                <a:lnTo>
                  <a:pt x="7123" y="1929"/>
                </a:lnTo>
                <a:lnTo>
                  <a:pt x="7100" y="1966"/>
                </a:lnTo>
                <a:lnTo>
                  <a:pt x="7076" y="2002"/>
                </a:lnTo>
                <a:lnTo>
                  <a:pt x="7051" y="2038"/>
                </a:lnTo>
                <a:lnTo>
                  <a:pt x="7026" y="2073"/>
                </a:lnTo>
                <a:lnTo>
                  <a:pt x="7000" y="2108"/>
                </a:lnTo>
                <a:lnTo>
                  <a:pt x="6973" y="2142"/>
                </a:lnTo>
                <a:lnTo>
                  <a:pt x="6933" y="2190"/>
                </a:lnTo>
                <a:lnTo>
                  <a:pt x="6891" y="2237"/>
                </a:lnTo>
                <a:lnTo>
                  <a:pt x="6848" y="2284"/>
                </a:lnTo>
                <a:lnTo>
                  <a:pt x="6804" y="2329"/>
                </a:lnTo>
                <a:lnTo>
                  <a:pt x="6759" y="2373"/>
                </a:lnTo>
                <a:lnTo>
                  <a:pt x="6713" y="2416"/>
                </a:lnTo>
                <a:lnTo>
                  <a:pt x="6666" y="2458"/>
                </a:lnTo>
                <a:lnTo>
                  <a:pt x="6617" y="2499"/>
                </a:lnTo>
                <a:lnTo>
                  <a:pt x="6568" y="2538"/>
                </a:lnTo>
                <a:lnTo>
                  <a:pt x="6518" y="2576"/>
                </a:lnTo>
                <a:lnTo>
                  <a:pt x="6467" y="2613"/>
                </a:lnTo>
                <a:lnTo>
                  <a:pt x="6415" y="2649"/>
                </a:lnTo>
                <a:lnTo>
                  <a:pt x="6362" y="2683"/>
                </a:lnTo>
                <a:lnTo>
                  <a:pt x="6308" y="2715"/>
                </a:lnTo>
                <a:lnTo>
                  <a:pt x="6253" y="2746"/>
                </a:lnTo>
                <a:lnTo>
                  <a:pt x="6198" y="2775"/>
                </a:lnTo>
                <a:lnTo>
                  <a:pt x="6129" y="2805"/>
                </a:lnTo>
                <a:lnTo>
                  <a:pt x="6062" y="2837"/>
                </a:lnTo>
                <a:lnTo>
                  <a:pt x="5995" y="2869"/>
                </a:lnTo>
                <a:lnTo>
                  <a:pt x="5962" y="2887"/>
                </a:lnTo>
                <a:lnTo>
                  <a:pt x="5928" y="2905"/>
                </a:lnTo>
                <a:lnTo>
                  <a:pt x="5897" y="2924"/>
                </a:lnTo>
                <a:lnTo>
                  <a:pt x="5865" y="2943"/>
                </a:lnTo>
                <a:lnTo>
                  <a:pt x="5834" y="2964"/>
                </a:lnTo>
                <a:lnTo>
                  <a:pt x="5803" y="2986"/>
                </a:lnTo>
                <a:lnTo>
                  <a:pt x="5774" y="3008"/>
                </a:lnTo>
                <a:lnTo>
                  <a:pt x="5745" y="3031"/>
                </a:lnTo>
                <a:lnTo>
                  <a:pt x="5717" y="3056"/>
                </a:lnTo>
                <a:lnTo>
                  <a:pt x="5690" y="3083"/>
                </a:lnTo>
                <a:lnTo>
                  <a:pt x="5678" y="3096"/>
                </a:lnTo>
                <a:lnTo>
                  <a:pt x="5666" y="3109"/>
                </a:lnTo>
                <a:lnTo>
                  <a:pt x="5657" y="3123"/>
                </a:lnTo>
                <a:lnTo>
                  <a:pt x="5647" y="3138"/>
                </a:lnTo>
                <a:lnTo>
                  <a:pt x="5638" y="3153"/>
                </a:lnTo>
                <a:lnTo>
                  <a:pt x="5629" y="3169"/>
                </a:lnTo>
                <a:lnTo>
                  <a:pt x="5615" y="3201"/>
                </a:lnTo>
                <a:lnTo>
                  <a:pt x="5623" y="3210"/>
                </a:lnTo>
                <a:lnTo>
                  <a:pt x="5632" y="3217"/>
                </a:lnTo>
                <a:lnTo>
                  <a:pt x="5640" y="3224"/>
                </a:lnTo>
                <a:lnTo>
                  <a:pt x="5650" y="3229"/>
                </a:lnTo>
                <a:lnTo>
                  <a:pt x="5670" y="3240"/>
                </a:lnTo>
                <a:lnTo>
                  <a:pt x="5690" y="3250"/>
                </a:lnTo>
                <a:lnTo>
                  <a:pt x="5733" y="3266"/>
                </a:lnTo>
                <a:lnTo>
                  <a:pt x="5753" y="3275"/>
                </a:lnTo>
                <a:lnTo>
                  <a:pt x="5773" y="3286"/>
                </a:lnTo>
                <a:lnTo>
                  <a:pt x="5792" y="3297"/>
                </a:lnTo>
                <a:lnTo>
                  <a:pt x="5810" y="3309"/>
                </a:lnTo>
                <a:lnTo>
                  <a:pt x="5828" y="3321"/>
                </a:lnTo>
                <a:lnTo>
                  <a:pt x="5845" y="3335"/>
                </a:lnTo>
                <a:lnTo>
                  <a:pt x="5861" y="3350"/>
                </a:lnTo>
                <a:lnTo>
                  <a:pt x="5876" y="3365"/>
                </a:lnTo>
                <a:lnTo>
                  <a:pt x="5890" y="3381"/>
                </a:lnTo>
                <a:lnTo>
                  <a:pt x="5903" y="3399"/>
                </a:lnTo>
                <a:lnTo>
                  <a:pt x="5915" y="3417"/>
                </a:lnTo>
                <a:lnTo>
                  <a:pt x="5926" y="3437"/>
                </a:lnTo>
                <a:lnTo>
                  <a:pt x="5935" y="3456"/>
                </a:lnTo>
                <a:lnTo>
                  <a:pt x="5942" y="3476"/>
                </a:lnTo>
                <a:lnTo>
                  <a:pt x="5948" y="3497"/>
                </a:lnTo>
                <a:lnTo>
                  <a:pt x="5952" y="3518"/>
                </a:lnTo>
                <a:lnTo>
                  <a:pt x="5954" y="3540"/>
                </a:lnTo>
                <a:lnTo>
                  <a:pt x="5954" y="3563"/>
                </a:lnTo>
                <a:lnTo>
                  <a:pt x="5954" y="3581"/>
                </a:lnTo>
                <a:lnTo>
                  <a:pt x="5952" y="3601"/>
                </a:lnTo>
                <a:lnTo>
                  <a:pt x="5948" y="3619"/>
                </a:lnTo>
                <a:lnTo>
                  <a:pt x="5943" y="3637"/>
                </a:lnTo>
                <a:lnTo>
                  <a:pt x="5936" y="3654"/>
                </a:lnTo>
                <a:lnTo>
                  <a:pt x="5928" y="3672"/>
                </a:lnTo>
                <a:lnTo>
                  <a:pt x="5918" y="3687"/>
                </a:lnTo>
                <a:lnTo>
                  <a:pt x="5909" y="3703"/>
                </a:lnTo>
                <a:lnTo>
                  <a:pt x="5897" y="3717"/>
                </a:lnTo>
                <a:lnTo>
                  <a:pt x="5884" y="3733"/>
                </a:lnTo>
                <a:lnTo>
                  <a:pt x="5871" y="3746"/>
                </a:lnTo>
                <a:lnTo>
                  <a:pt x="5857" y="3758"/>
                </a:lnTo>
                <a:lnTo>
                  <a:pt x="5841" y="3769"/>
                </a:lnTo>
                <a:lnTo>
                  <a:pt x="5826" y="3780"/>
                </a:lnTo>
                <a:lnTo>
                  <a:pt x="5810" y="3791"/>
                </a:lnTo>
                <a:lnTo>
                  <a:pt x="5793" y="3800"/>
                </a:lnTo>
                <a:lnTo>
                  <a:pt x="5765" y="3814"/>
                </a:lnTo>
                <a:lnTo>
                  <a:pt x="5735" y="3827"/>
                </a:lnTo>
                <a:lnTo>
                  <a:pt x="5705" y="3838"/>
                </a:lnTo>
                <a:lnTo>
                  <a:pt x="5675" y="3848"/>
                </a:lnTo>
                <a:lnTo>
                  <a:pt x="5643" y="3856"/>
                </a:lnTo>
                <a:lnTo>
                  <a:pt x="5612" y="3863"/>
                </a:lnTo>
                <a:lnTo>
                  <a:pt x="5580" y="3868"/>
                </a:lnTo>
                <a:lnTo>
                  <a:pt x="5549" y="3873"/>
                </a:lnTo>
                <a:lnTo>
                  <a:pt x="5517" y="3875"/>
                </a:lnTo>
                <a:lnTo>
                  <a:pt x="5485" y="3877"/>
                </a:lnTo>
                <a:lnTo>
                  <a:pt x="5452" y="3876"/>
                </a:lnTo>
                <a:lnTo>
                  <a:pt x="5421" y="3875"/>
                </a:lnTo>
                <a:lnTo>
                  <a:pt x="5388" y="3872"/>
                </a:lnTo>
                <a:lnTo>
                  <a:pt x="5357" y="3867"/>
                </a:lnTo>
                <a:lnTo>
                  <a:pt x="5325" y="3862"/>
                </a:lnTo>
                <a:lnTo>
                  <a:pt x="5293" y="3855"/>
                </a:lnTo>
                <a:lnTo>
                  <a:pt x="5270" y="3888"/>
                </a:lnTo>
                <a:lnTo>
                  <a:pt x="5246" y="3919"/>
                </a:lnTo>
                <a:lnTo>
                  <a:pt x="5221" y="3951"/>
                </a:lnTo>
                <a:lnTo>
                  <a:pt x="5195" y="3981"/>
                </a:lnTo>
                <a:lnTo>
                  <a:pt x="5168" y="4012"/>
                </a:lnTo>
                <a:lnTo>
                  <a:pt x="5141" y="4042"/>
                </a:lnTo>
                <a:lnTo>
                  <a:pt x="5114" y="4071"/>
                </a:lnTo>
                <a:lnTo>
                  <a:pt x="5086" y="4100"/>
                </a:lnTo>
                <a:lnTo>
                  <a:pt x="5057" y="4127"/>
                </a:lnTo>
                <a:lnTo>
                  <a:pt x="5027" y="4155"/>
                </a:lnTo>
                <a:lnTo>
                  <a:pt x="4997" y="4181"/>
                </a:lnTo>
                <a:lnTo>
                  <a:pt x="4966" y="4208"/>
                </a:lnTo>
                <a:lnTo>
                  <a:pt x="4935" y="4233"/>
                </a:lnTo>
                <a:lnTo>
                  <a:pt x="4903" y="4258"/>
                </a:lnTo>
                <a:lnTo>
                  <a:pt x="4871" y="4281"/>
                </a:lnTo>
                <a:lnTo>
                  <a:pt x="4838" y="4305"/>
                </a:lnTo>
                <a:lnTo>
                  <a:pt x="4805" y="4327"/>
                </a:lnTo>
                <a:lnTo>
                  <a:pt x="4772" y="4350"/>
                </a:lnTo>
                <a:lnTo>
                  <a:pt x="4737" y="4371"/>
                </a:lnTo>
                <a:lnTo>
                  <a:pt x="4702" y="4391"/>
                </a:lnTo>
                <a:lnTo>
                  <a:pt x="4667" y="4411"/>
                </a:lnTo>
                <a:lnTo>
                  <a:pt x="4633" y="4429"/>
                </a:lnTo>
                <a:lnTo>
                  <a:pt x="4597" y="4448"/>
                </a:lnTo>
                <a:lnTo>
                  <a:pt x="4560" y="4465"/>
                </a:lnTo>
                <a:lnTo>
                  <a:pt x="4524" y="4483"/>
                </a:lnTo>
                <a:lnTo>
                  <a:pt x="4487" y="4498"/>
                </a:lnTo>
                <a:lnTo>
                  <a:pt x="4449" y="4513"/>
                </a:lnTo>
                <a:lnTo>
                  <a:pt x="4412" y="4527"/>
                </a:lnTo>
                <a:lnTo>
                  <a:pt x="4374" y="4540"/>
                </a:lnTo>
                <a:lnTo>
                  <a:pt x="4336" y="4553"/>
                </a:lnTo>
                <a:lnTo>
                  <a:pt x="4297" y="4565"/>
                </a:lnTo>
                <a:lnTo>
                  <a:pt x="4259" y="4576"/>
                </a:lnTo>
                <a:lnTo>
                  <a:pt x="4270" y="4665"/>
                </a:lnTo>
                <a:lnTo>
                  <a:pt x="4285" y="4683"/>
                </a:lnTo>
                <a:lnTo>
                  <a:pt x="4299" y="4700"/>
                </a:lnTo>
                <a:lnTo>
                  <a:pt x="4312" y="4718"/>
                </a:lnTo>
                <a:lnTo>
                  <a:pt x="4324" y="4737"/>
                </a:lnTo>
                <a:lnTo>
                  <a:pt x="4335" y="4758"/>
                </a:lnTo>
                <a:lnTo>
                  <a:pt x="4343" y="4778"/>
                </a:lnTo>
                <a:lnTo>
                  <a:pt x="4350" y="4800"/>
                </a:lnTo>
                <a:lnTo>
                  <a:pt x="4354" y="4823"/>
                </a:lnTo>
                <a:lnTo>
                  <a:pt x="4375" y="4836"/>
                </a:lnTo>
                <a:lnTo>
                  <a:pt x="4396" y="4851"/>
                </a:lnTo>
                <a:lnTo>
                  <a:pt x="4413" y="4867"/>
                </a:lnTo>
                <a:lnTo>
                  <a:pt x="4430" y="4887"/>
                </a:lnTo>
                <a:lnTo>
                  <a:pt x="4445" y="4906"/>
                </a:lnTo>
                <a:lnTo>
                  <a:pt x="4458" y="4928"/>
                </a:lnTo>
                <a:lnTo>
                  <a:pt x="4470" y="4951"/>
                </a:lnTo>
                <a:lnTo>
                  <a:pt x="4478" y="4974"/>
                </a:lnTo>
                <a:lnTo>
                  <a:pt x="4485" y="4998"/>
                </a:lnTo>
                <a:lnTo>
                  <a:pt x="4489" y="5023"/>
                </a:lnTo>
                <a:lnTo>
                  <a:pt x="4491" y="5047"/>
                </a:lnTo>
                <a:lnTo>
                  <a:pt x="4491" y="5072"/>
                </a:lnTo>
                <a:lnTo>
                  <a:pt x="4489" y="5084"/>
                </a:lnTo>
                <a:lnTo>
                  <a:pt x="4488" y="5097"/>
                </a:lnTo>
                <a:lnTo>
                  <a:pt x="4485" y="5109"/>
                </a:lnTo>
                <a:lnTo>
                  <a:pt x="4482" y="5121"/>
                </a:lnTo>
                <a:lnTo>
                  <a:pt x="4478" y="5133"/>
                </a:lnTo>
                <a:lnTo>
                  <a:pt x="4473" y="5144"/>
                </a:lnTo>
                <a:lnTo>
                  <a:pt x="4467" y="5155"/>
                </a:lnTo>
                <a:lnTo>
                  <a:pt x="4462" y="5167"/>
                </a:lnTo>
                <a:lnTo>
                  <a:pt x="4448" y="5187"/>
                </a:lnTo>
                <a:lnTo>
                  <a:pt x="4433" y="5204"/>
                </a:lnTo>
                <a:lnTo>
                  <a:pt x="4416" y="5221"/>
                </a:lnTo>
                <a:lnTo>
                  <a:pt x="4399" y="5237"/>
                </a:lnTo>
                <a:lnTo>
                  <a:pt x="4380" y="5250"/>
                </a:lnTo>
                <a:lnTo>
                  <a:pt x="4361" y="5263"/>
                </a:lnTo>
                <a:lnTo>
                  <a:pt x="4341" y="5275"/>
                </a:lnTo>
                <a:lnTo>
                  <a:pt x="4321" y="5286"/>
                </a:lnTo>
                <a:lnTo>
                  <a:pt x="4299" y="5297"/>
                </a:lnTo>
                <a:lnTo>
                  <a:pt x="4277" y="5305"/>
                </a:lnTo>
                <a:lnTo>
                  <a:pt x="4255" y="5314"/>
                </a:lnTo>
                <a:lnTo>
                  <a:pt x="4233" y="5323"/>
                </a:lnTo>
                <a:lnTo>
                  <a:pt x="4188" y="5337"/>
                </a:lnTo>
                <a:lnTo>
                  <a:pt x="4143" y="5351"/>
                </a:lnTo>
                <a:lnTo>
                  <a:pt x="4146" y="5384"/>
                </a:lnTo>
                <a:lnTo>
                  <a:pt x="4148" y="5416"/>
                </a:lnTo>
                <a:lnTo>
                  <a:pt x="4149" y="5483"/>
                </a:lnTo>
                <a:lnTo>
                  <a:pt x="4150" y="5549"/>
                </a:lnTo>
                <a:lnTo>
                  <a:pt x="4151" y="5614"/>
                </a:lnTo>
                <a:lnTo>
                  <a:pt x="4153" y="5648"/>
                </a:lnTo>
                <a:lnTo>
                  <a:pt x="4155" y="5680"/>
                </a:lnTo>
                <a:lnTo>
                  <a:pt x="4159" y="5713"/>
                </a:lnTo>
                <a:lnTo>
                  <a:pt x="4163" y="5744"/>
                </a:lnTo>
                <a:lnTo>
                  <a:pt x="4170" y="5777"/>
                </a:lnTo>
                <a:lnTo>
                  <a:pt x="4177" y="5809"/>
                </a:lnTo>
                <a:lnTo>
                  <a:pt x="4186" y="5840"/>
                </a:lnTo>
                <a:lnTo>
                  <a:pt x="4197" y="5872"/>
                </a:lnTo>
                <a:lnTo>
                  <a:pt x="4214" y="5915"/>
                </a:lnTo>
                <a:lnTo>
                  <a:pt x="4234" y="5959"/>
                </a:lnTo>
                <a:lnTo>
                  <a:pt x="4254" y="6000"/>
                </a:lnTo>
                <a:lnTo>
                  <a:pt x="4277" y="6040"/>
                </a:lnTo>
                <a:lnTo>
                  <a:pt x="4301" y="6080"/>
                </a:lnTo>
                <a:lnTo>
                  <a:pt x="4327" y="6119"/>
                </a:lnTo>
                <a:lnTo>
                  <a:pt x="4353" y="6158"/>
                </a:lnTo>
                <a:lnTo>
                  <a:pt x="4382" y="6194"/>
                </a:lnTo>
                <a:lnTo>
                  <a:pt x="4411" y="6231"/>
                </a:lnTo>
                <a:lnTo>
                  <a:pt x="4441" y="6266"/>
                </a:lnTo>
                <a:lnTo>
                  <a:pt x="4472" y="6302"/>
                </a:lnTo>
                <a:lnTo>
                  <a:pt x="4504" y="6336"/>
                </a:lnTo>
                <a:lnTo>
                  <a:pt x="4536" y="6369"/>
                </a:lnTo>
                <a:lnTo>
                  <a:pt x="4570" y="6402"/>
                </a:lnTo>
                <a:lnTo>
                  <a:pt x="4603" y="6435"/>
                </a:lnTo>
                <a:lnTo>
                  <a:pt x="4637" y="6466"/>
                </a:lnTo>
                <a:lnTo>
                  <a:pt x="4648" y="6477"/>
                </a:lnTo>
                <a:lnTo>
                  <a:pt x="4660" y="6486"/>
                </a:lnTo>
                <a:lnTo>
                  <a:pt x="4673" y="6494"/>
                </a:lnTo>
                <a:lnTo>
                  <a:pt x="4686" y="6503"/>
                </a:lnTo>
                <a:lnTo>
                  <a:pt x="4712" y="6517"/>
                </a:lnTo>
                <a:lnTo>
                  <a:pt x="4739" y="6531"/>
                </a:lnTo>
                <a:lnTo>
                  <a:pt x="4765" y="6547"/>
                </a:lnTo>
                <a:lnTo>
                  <a:pt x="4778" y="6555"/>
                </a:lnTo>
                <a:lnTo>
                  <a:pt x="4790" y="6564"/>
                </a:lnTo>
                <a:lnTo>
                  <a:pt x="4802" y="6573"/>
                </a:lnTo>
                <a:lnTo>
                  <a:pt x="4813" y="6584"/>
                </a:lnTo>
                <a:lnTo>
                  <a:pt x="4823" y="6596"/>
                </a:lnTo>
                <a:lnTo>
                  <a:pt x="4832" y="6608"/>
                </a:lnTo>
                <a:lnTo>
                  <a:pt x="4840" y="6622"/>
                </a:lnTo>
                <a:lnTo>
                  <a:pt x="4847" y="6637"/>
                </a:lnTo>
                <a:lnTo>
                  <a:pt x="4852" y="6651"/>
                </a:lnTo>
                <a:lnTo>
                  <a:pt x="4855" y="6666"/>
                </a:lnTo>
                <a:lnTo>
                  <a:pt x="4857" y="6681"/>
                </a:lnTo>
                <a:lnTo>
                  <a:pt x="4858" y="6698"/>
                </a:lnTo>
                <a:lnTo>
                  <a:pt x="4857" y="6713"/>
                </a:lnTo>
                <a:lnTo>
                  <a:pt x="4855" y="6728"/>
                </a:lnTo>
                <a:lnTo>
                  <a:pt x="4852" y="6744"/>
                </a:lnTo>
                <a:lnTo>
                  <a:pt x="4849" y="6760"/>
                </a:lnTo>
                <a:lnTo>
                  <a:pt x="4841" y="6791"/>
                </a:lnTo>
                <a:lnTo>
                  <a:pt x="4833" y="6823"/>
                </a:lnTo>
                <a:lnTo>
                  <a:pt x="4825" y="6852"/>
                </a:lnTo>
                <a:lnTo>
                  <a:pt x="4865" y="6886"/>
                </a:lnTo>
                <a:lnTo>
                  <a:pt x="4908" y="6918"/>
                </a:lnTo>
                <a:lnTo>
                  <a:pt x="4992" y="6983"/>
                </a:lnTo>
                <a:lnTo>
                  <a:pt x="5035" y="7015"/>
                </a:lnTo>
                <a:lnTo>
                  <a:pt x="5076" y="7049"/>
                </a:lnTo>
                <a:lnTo>
                  <a:pt x="5096" y="7066"/>
                </a:lnTo>
                <a:lnTo>
                  <a:pt x="5115" y="7084"/>
                </a:lnTo>
                <a:lnTo>
                  <a:pt x="5135" y="7103"/>
                </a:lnTo>
                <a:lnTo>
                  <a:pt x="5153" y="7122"/>
                </a:lnTo>
                <a:lnTo>
                  <a:pt x="5166" y="7138"/>
                </a:lnTo>
                <a:lnTo>
                  <a:pt x="5179" y="7155"/>
                </a:lnTo>
                <a:lnTo>
                  <a:pt x="5189" y="7174"/>
                </a:lnTo>
                <a:lnTo>
                  <a:pt x="5198" y="7193"/>
                </a:lnTo>
                <a:lnTo>
                  <a:pt x="5205" y="7213"/>
                </a:lnTo>
                <a:lnTo>
                  <a:pt x="5211" y="7233"/>
                </a:lnTo>
                <a:lnTo>
                  <a:pt x="5215" y="7253"/>
                </a:lnTo>
                <a:lnTo>
                  <a:pt x="5218" y="7274"/>
                </a:lnTo>
                <a:lnTo>
                  <a:pt x="5220" y="7294"/>
                </a:lnTo>
                <a:lnTo>
                  <a:pt x="5221" y="7316"/>
                </a:lnTo>
                <a:lnTo>
                  <a:pt x="5220" y="7337"/>
                </a:lnTo>
                <a:lnTo>
                  <a:pt x="5217" y="7359"/>
                </a:lnTo>
                <a:lnTo>
                  <a:pt x="5215" y="7379"/>
                </a:lnTo>
                <a:lnTo>
                  <a:pt x="5211" y="7401"/>
                </a:lnTo>
                <a:lnTo>
                  <a:pt x="5207" y="7422"/>
                </a:lnTo>
                <a:lnTo>
                  <a:pt x="5201" y="7441"/>
                </a:lnTo>
                <a:lnTo>
                  <a:pt x="5214" y="7453"/>
                </a:lnTo>
                <a:lnTo>
                  <a:pt x="5227" y="7465"/>
                </a:lnTo>
                <a:lnTo>
                  <a:pt x="5239" y="7478"/>
                </a:lnTo>
                <a:lnTo>
                  <a:pt x="5250" y="7492"/>
                </a:lnTo>
                <a:lnTo>
                  <a:pt x="5261" y="7506"/>
                </a:lnTo>
                <a:lnTo>
                  <a:pt x="5270" y="7522"/>
                </a:lnTo>
                <a:lnTo>
                  <a:pt x="5279" y="7537"/>
                </a:lnTo>
                <a:lnTo>
                  <a:pt x="5287" y="7552"/>
                </a:lnTo>
                <a:lnTo>
                  <a:pt x="5293" y="7568"/>
                </a:lnTo>
                <a:lnTo>
                  <a:pt x="5299" y="7585"/>
                </a:lnTo>
                <a:lnTo>
                  <a:pt x="5304" y="7602"/>
                </a:lnTo>
                <a:lnTo>
                  <a:pt x="5308" y="7619"/>
                </a:lnTo>
                <a:lnTo>
                  <a:pt x="5310" y="7637"/>
                </a:lnTo>
                <a:lnTo>
                  <a:pt x="5311" y="7654"/>
                </a:lnTo>
                <a:lnTo>
                  <a:pt x="5310" y="7672"/>
                </a:lnTo>
                <a:lnTo>
                  <a:pt x="5308" y="7689"/>
                </a:lnTo>
                <a:lnTo>
                  <a:pt x="5307" y="7708"/>
                </a:lnTo>
                <a:lnTo>
                  <a:pt x="5303" y="7725"/>
                </a:lnTo>
                <a:lnTo>
                  <a:pt x="5298" y="7741"/>
                </a:lnTo>
                <a:lnTo>
                  <a:pt x="5291" y="7756"/>
                </a:lnTo>
                <a:lnTo>
                  <a:pt x="5284" y="7771"/>
                </a:lnTo>
                <a:lnTo>
                  <a:pt x="5274" y="7785"/>
                </a:lnTo>
                <a:lnTo>
                  <a:pt x="5264" y="7798"/>
                </a:lnTo>
                <a:lnTo>
                  <a:pt x="5252" y="7811"/>
                </a:lnTo>
                <a:lnTo>
                  <a:pt x="5240" y="7823"/>
                </a:lnTo>
                <a:lnTo>
                  <a:pt x="5227" y="7834"/>
                </a:lnTo>
                <a:lnTo>
                  <a:pt x="5213" y="7844"/>
                </a:lnTo>
                <a:lnTo>
                  <a:pt x="5199" y="7854"/>
                </a:lnTo>
                <a:lnTo>
                  <a:pt x="5170" y="7873"/>
                </a:lnTo>
                <a:lnTo>
                  <a:pt x="5140" y="7888"/>
                </a:lnTo>
                <a:lnTo>
                  <a:pt x="5108" y="7904"/>
                </a:lnTo>
                <a:lnTo>
                  <a:pt x="5074" y="7918"/>
                </a:lnTo>
                <a:lnTo>
                  <a:pt x="5041" y="7931"/>
                </a:lnTo>
                <a:lnTo>
                  <a:pt x="5008" y="7944"/>
                </a:lnTo>
                <a:lnTo>
                  <a:pt x="4974" y="7956"/>
                </a:lnTo>
                <a:lnTo>
                  <a:pt x="4939" y="7968"/>
                </a:lnTo>
                <a:lnTo>
                  <a:pt x="4904" y="7978"/>
                </a:lnTo>
                <a:lnTo>
                  <a:pt x="4870" y="7988"/>
                </a:lnTo>
                <a:lnTo>
                  <a:pt x="4800" y="8006"/>
                </a:lnTo>
                <a:lnTo>
                  <a:pt x="4730" y="8023"/>
                </a:lnTo>
                <a:lnTo>
                  <a:pt x="4660" y="8038"/>
                </a:lnTo>
                <a:lnTo>
                  <a:pt x="4589" y="8052"/>
                </a:lnTo>
                <a:lnTo>
                  <a:pt x="4508" y="8066"/>
                </a:lnTo>
                <a:lnTo>
                  <a:pt x="4426" y="8079"/>
                </a:lnTo>
                <a:lnTo>
                  <a:pt x="4345" y="8091"/>
                </a:lnTo>
                <a:lnTo>
                  <a:pt x="4263" y="8102"/>
                </a:lnTo>
                <a:lnTo>
                  <a:pt x="4180" y="8112"/>
                </a:lnTo>
                <a:lnTo>
                  <a:pt x="4099" y="8119"/>
                </a:lnTo>
                <a:lnTo>
                  <a:pt x="4016" y="8127"/>
                </a:lnTo>
                <a:lnTo>
                  <a:pt x="3935" y="8133"/>
                </a:lnTo>
                <a:lnTo>
                  <a:pt x="3852" y="8137"/>
                </a:lnTo>
                <a:lnTo>
                  <a:pt x="3770" y="8140"/>
                </a:lnTo>
                <a:lnTo>
                  <a:pt x="3687" y="8141"/>
                </a:lnTo>
                <a:lnTo>
                  <a:pt x="3604" y="8141"/>
                </a:lnTo>
                <a:lnTo>
                  <a:pt x="3522" y="8139"/>
                </a:lnTo>
                <a:lnTo>
                  <a:pt x="3439" y="8136"/>
                </a:lnTo>
                <a:lnTo>
                  <a:pt x="3358" y="8131"/>
                </a:lnTo>
                <a:lnTo>
                  <a:pt x="3275" y="8125"/>
                </a:lnTo>
                <a:lnTo>
                  <a:pt x="3157" y="8113"/>
                </a:lnTo>
                <a:lnTo>
                  <a:pt x="3038" y="8100"/>
                </a:lnTo>
                <a:lnTo>
                  <a:pt x="2920" y="8085"/>
                </a:lnTo>
                <a:lnTo>
                  <a:pt x="2860" y="8076"/>
                </a:lnTo>
                <a:lnTo>
                  <a:pt x="2801" y="8066"/>
                </a:lnTo>
                <a:lnTo>
                  <a:pt x="2742" y="8055"/>
                </a:lnTo>
                <a:lnTo>
                  <a:pt x="2684" y="8044"/>
                </a:lnTo>
                <a:lnTo>
                  <a:pt x="2626" y="8033"/>
                </a:lnTo>
                <a:lnTo>
                  <a:pt x="2567" y="8019"/>
                </a:lnTo>
                <a:lnTo>
                  <a:pt x="2510" y="8005"/>
                </a:lnTo>
                <a:lnTo>
                  <a:pt x="2452" y="7990"/>
                </a:lnTo>
                <a:lnTo>
                  <a:pt x="2395" y="7974"/>
                </a:lnTo>
                <a:lnTo>
                  <a:pt x="2338" y="7955"/>
                </a:lnTo>
                <a:lnTo>
                  <a:pt x="2296" y="7940"/>
                </a:lnTo>
                <a:lnTo>
                  <a:pt x="2254" y="7925"/>
                </a:lnTo>
                <a:lnTo>
                  <a:pt x="2213" y="7908"/>
                </a:lnTo>
                <a:lnTo>
                  <a:pt x="2192" y="7898"/>
                </a:lnTo>
                <a:lnTo>
                  <a:pt x="2172" y="7888"/>
                </a:lnTo>
                <a:lnTo>
                  <a:pt x="2152" y="7877"/>
                </a:lnTo>
                <a:lnTo>
                  <a:pt x="2134" y="7866"/>
                </a:lnTo>
                <a:lnTo>
                  <a:pt x="2115" y="7853"/>
                </a:lnTo>
                <a:lnTo>
                  <a:pt x="2097" y="7840"/>
                </a:lnTo>
                <a:lnTo>
                  <a:pt x="2080" y="7826"/>
                </a:lnTo>
                <a:lnTo>
                  <a:pt x="2064" y="7811"/>
                </a:lnTo>
                <a:lnTo>
                  <a:pt x="2049" y="7796"/>
                </a:lnTo>
                <a:lnTo>
                  <a:pt x="2034" y="7778"/>
                </a:lnTo>
                <a:lnTo>
                  <a:pt x="2028" y="7767"/>
                </a:lnTo>
                <a:lnTo>
                  <a:pt x="2023" y="7756"/>
                </a:lnTo>
                <a:lnTo>
                  <a:pt x="2014" y="7735"/>
                </a:lnTo>
                <a:lnTo>
                  <a:pt x="2009" y="7712"/>
                </a:lnTo>
                <a:lnTo>
                  <a:pt x="2005" y="7689"/>
                </a:lnTo>
                <a:lnTo>
                  <a:pt x="2003" y="7666"/>
                </a:lnTo>
                <a:lnTo>
                  <a:pt x="2004" y="7642"/>
                </a:lnTo>
                <a:lnTo>
                  <a:pt x="2008" y="7619"/>
                </a:lnTo>
                <a:lnTo>
                  <a:pt x="2012" y="7597"/>
                </a:lnTo>
                <a:lnTo>
                  <a:pt x="2019" y="7575"/>
                </a:lnTo>
                <a:lnTo>
                  <a:pt x="2027" y="7553"/>
                </a:lnTo>
                <a:lnTo>
                  <a:pt x="2038" y="7533"/>
                </a:lnTo>
                <a:lnTo>
                  <a:pt x="2050" y="7512"/>
                </a:lnTo>
                <a:lnTo>
                  <a:pt x="2063" y="7492"/>
                </a:lnTo>
                <a:lnTo>
                  <a:pt x="2078" y="7475"/>
                </a:lnTo>
                <a:lnTo>
                  <a:pt x="2095" y="7459"/>
                </a:lnTo>
                <a:lnTo>
                  <a:pt x="2113" y="7443"/>
                </a:lnTo>
                <a:lnTo>
                  <a:pt x="2108" y="7424"/>
                </a:lnTo>
                <a:lnTo>
                  <a:pt x="2103" y="7404"/>
                </a:lnTo>
                <a:lnTo>
                  <a:pt x="2100" y="7385"/>
                </a:lnTo>
                <a:lnTo>
                  <a:pt x="2097" y="7365"/>
                </a:lnTo>
                <a:lnTo>
                  <a:pt x="2095" y="7346"/>
                </a:lnTo>
                <a:lnTo>
                  <a:pt x="2094" y="7326"/>
                </a:lnTo>
                <a:lnTo>
                  <a:pt x="2094" y="7306"/>
                </a:lnTo>
                <a:lnTo>
                  <a:pt x="2095" y="7286"/>
                </a:lnTo>
                <a:lnTo>
                  <a:pt x="2097" y="7266"/>
                </a:lnTo>
                <a:lnTo>
                  <a:pt x="2099" y="7247"/>
                </a:lnTo>
                <a:lnTo>
                  <a:pt x="2104" y="7228"/>
                </a:lnTo>
                <a:lnTo>
                  <a:pt x="2110" y="7210"/>
                </a:lnTo>
                <a:lnTo>
                  <a:pt x="2116" y="7191"/>
                </a:lnTo>
                <a:lnTo>
                  <a:pt x="2125" y="7174"/>
                </a:lnTo>
                <a:lnTo>
                  <a:pt x="2136" y="7156"/>
                </a:lnTo>
                <a:lnTo>
                  <a:pt x="2148" y="7140"/>
                </a:lnTo>
                <a:lnTo>
                  <a:pt x="2166" y="7119"/>
                </a:lnTo>
                <a:lnTo>
                  <a:pt x="2185" y="7099"/>
                </a:lnTo>
                <a:lnTo>
                  <a:pt x="2205" y="7079"/>
                </a:lnTo>
                <a:lnTo>
                  <a:pt x="2226" y="7061"/>
                </a:lnTo>
                <a:lnTo>
                  <a:pt x="2247" y="7042"/>
                </a:lnTo>
                <a:lnTo>
                  <a:pt x="2269" y="7025"/>
                </a:lnTo>
                <a:lnTo>
                  <a:pt x="2312" y="6990"/>
                </a:lnTo>
                <a:lnTo>
                  <a:pt x="2402" y="6923"/>
                </a:lnTo>
                <a:lnTo>
                  <a:pt x="2446" y="6889"/>
                </a:lnTo>
                <a:lnTo>
                  <a:pt x="2489" y="6853"/>
                </a:lnTo>
                <a:lnTo>
                  <a:pt x="2483" y="6824"/>
                </a:lnTo>
                <a:lnTo>
                  <a:pt x="2474" y="6794"/>
                </a:lnTo>
                <a:lnTo>
                  <a:pt x="2466" y="6764"/>
                </a:lnTo>
                <a:lnTo>
                  <a:pt x="2460" y="6734"/>
                </a:lnTo>
                <a:lnTo>
                  <a:pt x="2458" y="6718"/>
                </a:lnTo>
                <a:lnTo>
                  <a:pt x="2457" y="6703"/>
                </a:lnTo>
                <a:lnTo>
                  <a:pt x="2457" y="6688"/>
                </a:lnTo>
                <a:lnTo>
                  <a:pt x="2458" y="6674"/>
                </a:lnTo>
                <a:lnTo>
                  <a:pt x="2460" y="6659"/>
                </a:lnTo>
                <a:lnTo>
                  <a:pt x="2464" y="6644"/>
                </a:lnTo>
                <a:lnTo>
                  <a:pt x="2470" y="6630"/>
                </a:lnTo>
                <a:lnTo>
                  <a:pt x="2477" y="6616"/>
                </a:lnTo>
                <a:lnTo>
                  <a:pt x="2486" y="6602"/>
                </a:lnTo>
                <a:lnTo>
                  <a:pt x="2495" y="6590"/>
                </a:lnTo>
                <a:lnTo>
                  <a:pt x="2505" y="6579"/>
                </a:lnTo>
                <a:lnTo>
                  <a:pt x="2516" y="6569"/>
                </a:lnTo>
                <a:lnTo>
                  <a:pt x="2528" y="6561"/>
                </a:lnTo>
                <a:lnTo>
                  <a:pt x="2541" y="6552"/>
                </a:lnTo>
                <a:lnTo>
                  <a:pt x="2567" y="6537"/>
                </a:lnTo>
                <a:lnTo>
                  <a:pt x="2595" y="6522"/>
                </a:lnTo>
                <a:lnTo>
                  <a:pt x="2622" y="6508"/>
                </a:lnTo>
                <a:lnTo>
                  <a:pt x="2635" y="6499"/>
                </a:lnTo>
                <a:lnTo>
                  <a:pt x="2647" y="6491"/>
                </a:lnTo>
                <a:lnTo>
                  <a:pt x="2659" y="6481"/>
                </a:lnTo>
                <a:lnTo>
                  <a:pt x="2671" y="6472"/>
                </a:lnTo>
                <a:lnTo>
                  <a:pt x="2705" y="6440"/>
                </a:lnTo>
                <a:lnTo>
                  <a:pt x="2739" y="6406"/>
                </a:lnTo>
                <a:lnTo>
                  <a:pt x="2773" y="6374"/>
                </a:lnTo>
                <a:lnTo>
                  <a:pt x="2807" y="6339"/>
                </a:lnTo>
                <a:lnTo>
                  <a:pt x="2839" y="6305"/>
                </a:lnTo>
                <a:lnTo>
                  <a:pt x="2871" y="6269"/>
                </a:lnTo>
                <a:lnTo>
                  <a:pt x="2901" y="6234"/>
                </a:lnTo>
                <a:lnTo>
                  <a:pt x="2932" y="6197"/>
                </a:lnTo>
                <a:lnTo>
                  <a:pt x="2960" y="6159"/>
                </a:lnTo>
                <a:lnTo>
                  <a:pt x="2987" y="6119"/>
                </a:lnTo>
                <a:lnTo>
                  <a:pt x="3013" y="6080"/>
                </a:lnTo>
                <a:lnTo>
                  <a:pt x="3038" y="6040"/>
                </a:lnTo>
                <a:lnTo>
                  <a:pt x="3061" y="5999"/>
                </a:lnTo>
                <a:lnTo>
                  <a:pt x="3082" y="5956"/>
                </a:lnTo>
                <a:lnTo>
                  <a:pt x="3101" y="5913"/>
                </a:lnTo>
                <a:lnTo>
                  <a:pt x="3119" y="5868"/>
                </a:lnTo>
                <a:lnTo>
                  <a:pt x="3129" y="5837"/>
                </a:lnTo>
                <a:lnTo>
                  <a:pt x="3138" y="5805"/>
                </a:lnTo>
                <a:lnTo>
                  <a:pt x="3146" y="5774"/>
                </a:lnTo>
                <a:lnTo>
                  <a:pt x="3151" y="5742"/>
                </a:lnTo>
                <a:lnTo>
                  <a:pt x="3155" y="5710"/>
                </a:lnTo>
                <a:lnTo>
                  <a:pt x="3159" y="5678"/>
                </a:lnTo>
                <a:lnTo>
                  <a:pt x="3161" y="5646"/>
                </a:lnTo>
                <a:lnTo>
                  <a:pt x="3163" y="5613"/>
                </a:lnTo>
                <a:lnTo>
                  <a:pt x="3164" y="5548"/>
                </a:lnTo>
                <a:lnTo>
                  <a:pt x="3165" y="5481"/>
                </a:lnTo>
                <a:lnTo>
                  <a:pt x="3167" y="5416"/>
                </a:lnTo>
                <a:lnTo>
                  <a:pt x="3169" y="5384"/>
                </a:lnTo>
                <a:lnTo>
                  <a:pt x="3172" y="5352"/>
                </a:lnTo>
                <a:lnTo>
                  <a:pt x="3125" y="5337"/>
                </a:lnTo>
                <a:lnTo>
                  <a:pt x="3077" y="5321"/>
                </a:lnTo>
                <a:lnTo>
                  <a:pt x="3053" y="5312"/>
                </a:lnTo>
                <a:lnTo>
                  <a:pt x="3030" y="5303"/>
                </a:lnTo>
                <a:lnTo>
                  <a:pt x="3008" y="5292"/>
                </a:lnTo>
                <a:lnTo>
                  <a:pt x="2985" y="5281"/>
                </a:lnTo>
                <a:lnTo>
                  <a:pt x="2963" y="5269"/>
                </a:lnTo>
                <a:lnTo>
                  <a:pt x="2942" y="5256"/>
                </a:lnTo>
                <a:lnTo>
                  <a:pt x="2923" y="5242"/>
                </a:lnTo>
                <a:lnTo>
                  <a:pt x="2903" y="5226"/>
                </a:lnTo>
                <a:lnTo>
                  <a:pt x="2886" y="5210"/>
                </a:lnTo>
                <a:lnTo>
                  <a:pt x="2870" y="5191"/>
                </a:lnTo>
                <a:lnTo>
                  <a:pt x="2855" y="5171"/>
                </a:lnTo>
                <a:lnTo>
                  <a:pt x="2842" y="5149"/>
                </a:lnTo>
                <a:lnTo>
                  <a:pt x="2838" y="5137"/>
                </a:lnTo>
                <a:lnTo>
                  <a:pt x="2834" y="5126"/>
                </a:lnTo>
                <a:lnTo>
                  <a:pt x="2830" y="5114"/>
                </a:lnTo>
                <a:lnTo>
                  <a:pt x="2827" y="5102"/>
                </a:lnTo>
                <a:lnTo>
                  <a:pt x="2824" y="5079"/>
                </a:lnTo>
                <a:lnTo>
                  <a:pt x="2823" y="5055"/>
                </a:lnTo>
                <a:lnTo>
                  <a:pt x="2824" y="5031"/>
                </a:lnTo>
                <a:lnTo>
                  <a:pt x="2827" y="5009"/>
                </a:lnTo>
                <a:lnTo>
                  <a:pt x="2833" y="4986"/>
                </a:lnTo>
                <a:lnTo>
                  <a:pt x="2840" y="4963"/>
                </a:lnTo>
                <a:lnTo>
                  <a:pt x="2850" y="4942"/>
                </a:lnTo>
                <a:lnTo>
                  <a:pt x="2861" y="4921"/>
                </a:lnTo>
                <a:lnTo>
                  <a:pt x="2874" y="4901"/>
                </a:lnTo>
                <a:lnTo>
                  <a:pt x="2889" y="4881"/>
                </a:lnTo>
                <a:lnTo>
                  <a:pt x="2905" y="4864"/>
                </a:lnTo>
                <a:lnTo>
                  <a:pt x="2923" y="4848"/>
                </a:lnTo>
                <a:lnTo>
                  <a:pt x="2941" y="4833"/>
                </a:lnTo>
                <a:lnTo>
                  <a:pt x="2961" y="4819"/>
                </a:lnTo>
                <a:lnTo>
                  <a:pt x="2965" y="4798"/>
                </a:lnTo>
                <a:lnTo>
                  <a:pt x="2973" y="4776"/>
                </a:lnTo>
                <a:lnTo>
                  <a:pt x="2982" y="4755"/>
                </a:lnTo>
                <a:lnTo>
                  <a:pt x="2991" y="4736"/>
                </a:lnTo>
                <a:lnTo>
                  <a:pt x="3003" y="4717"/>
                </a:lnTo>
                <a:lnTo>
                  <a:pt x="3016" y="4700"/>
                </a:lnTo>
                <a:lnTo>
                  <a:pt x="3032" y="4683"/>
                </a:lnTo>
                <a:lnTo>
                  <a:pt x="3047" y="4666"/>
                </a:lnTo>
                <a:lnTo>
                  <a:pt x="3048" y="4643"/>
                </a:lnTo>
                <a:lnTo>
                  <a:pt x="3050" y="4622"/>
                </a:lnTo>
                <a:lnTo>
                  <a:pt x="3055" y="4576"/>
                </a:lnTo>
                <a:lnTo>
                  <a:pt x="3016" y="4565"/>
                </a:lnTo>
                <a:lnTo>
                  <a:pt x="2978" y="4553"/>
                </a:lnTo>
                <a:lnTo>
                  <a:pt x="2940" y="4541"/>
                </a:lnTo>
                <a:lnTo>
                  <a:pt x="2902" y="4527"/>
                </a:lnTo>
                <a:lnTo>
                  <a:pt x="2864" y="4513"/>
                </a:lnTo>
                <a:lnTo>
                  <a:pt x="2827" y="4498"/>
                </a:lnTo>
                <a:lnTo>
                  <a:pt x="2790" y="4481"/>
                </a:lnTo>
                <a:lnTo>
                  <a:pt x="2754" y="4465"/>
                </a:lnTo>
                <a:lnTo>
                  <a:pt x="2717" y="4448"/>
                </a:lnTo>
                <a:lnTo>
                  <a:pt x="2682" y="4429"/>
                </a:lnTo>
                <a:lnTo>
                  <a:pt x="2647" y="4410"/>
                </a:lnTo>
                <a:lnTo>
                  <a:pt x="2612" y="4390"/>
                </a:lnTo>
                <a:lnTo>
                  <a:pt x="2577" y="4369"/>
                </a:lnTo>
                <a:lnTo>
                  <a:pt x="2542" y="4349"/>
                </a:lnTo>
                <a:lnTo>
                  <a:pt x="2509" y="4327"/>
                </a:lnTo>
                <a:lnTo>
                  <a:pt x="2476" y="4304"/>
                </a:lnTo>
                <a:lnTo>
                  <a:pt x="2444" y="4280"/>
                </a:lnTo>
                <a:lnTo>
                  <a:pt x="2411" y="4256"/>
                </a:lnTo>
                <a:lnTo>
                  <a:pt x="2379" y="4231"/>
                </a:lnTo>
                <a:lnTo>
                  <a:pt x="2348" y="4206"/>
                </a:lnTo>
                <a:lnTo>
                  <a:pt x="2317" y="4180"/>
                </a:lnTo>
                <a:lnTo>
                  <a:pt x="2287" y="4153"/>
                </a:lnTo>
                <a:lnTo>
                  <a:pt x="2258" y="4126"/>
                </a:lnTo>
                <a:lnTo>
                  <a:pt x="2228" y="4099"/>
                </a:lnTo>
                <a:lnTo>
                  <a:pt x="2200" y="4069"/>
                </a:lnTo>
                <a:lnTo>
                  <a:pt x="2173" y="4041"/>
                </a:lnTo>
                <a:lnTo>
                  <a:pt x="2146" y="4011"/>
                </a:lnTo>
                <a:lnTo>
                  <a:pt x="2119" y="3980"/>
                </a:lnTo>
                <a:lnTo>
                  <a:pt x="2094" y="3950"/>
                </a:lnTo>
                <a:lnTo>
                  <a:pt x="2069" y="3918"/>
                </a:lnTo>
                <a:lnTo>
                  <a:pt x="2044" y="3887"/>
                </a:lnTo>
                <a:lnTo>
                  <a:pt x="2020" y="3854"/>
                </a:lnTo>
                <a:lnTo>
                  <a:pt x="1991" y="3861"/>
                </a:lnTo>
                <a:lnTo>
                  <a:pt x="1963" y="3866"/>
                </a:lnTo>
                <a:lnTo>
                  <a:pt x="1934" y="3871"/>
                </a:lnTo>
                <a:lnTo>
                  <a:pt x="1905" y="3874"/>
                </a:lnTo>
                <a:lnTo>
                  <a:pt x="1876" y="3876"/>
                </a:lnTo>
                <a:lnTo>
                  <a:pt x="1848" y="3877"/>
                </a:lnTo>
                <a:lnTo>
                  <a:pt x="1819" y="3876"/>
                </a:lnTo>
                <a:lnTo>
                  <a:pt x="1789" y="3875"/>
                </a:lnTo>
                <a:lnTo>
                  <a:pt x="1761" y="3873"/>
                </a:lnTo>
                <a:lnTo>
                  <a:pt x="1732" y="3868"/>
                </a:lnTo>
                <a:lnTo>
                  <a:pt x="1703" y="3863"/>
                </a:lnTo>
                <a:lnTo>
                  <a:pt x="1675" y="3858"/>
                </a:lnTo>
                <a:lnTo>
                  <a:pt x="1647" y="3850"/>
                </a:lnTo>
                <a:lnTo>
                  <a:pt x="1619" y="3841"/>
                </a:lnTo>
                <a:lnTo>
                  <a:pt x="1591" y="3831"/>
                </a:lnTo>
                <a:lnTo>
                  <a:pt x="1564" y="3822"/>
                </a:lnTo>
                <a:lnTo>
                  <a:pt x="1548" y="3814"/>
                </a:lnTo>
                <a:lnTo>
                  <a:pt x="1532" y="3805"/>
                </a:lnTo>
                <a:lnTo>
                  <a:pt x="1515" y="3797"/>
                </a:lnTo>
                <a:lnTo>
                  <a:pt x="1500" y="3787"/>
                </a:lnTo>
                <a:lnTo>
                  <a:pt x="1485" y="3777"/>
                </a:lnTo>
                <a:lnTo>
                  <a:pt x="1470" y="3766"/>
                </a:lnTo>
                <a:lnTo>
                  <a:pt x="1456" y="3754"/>
                </a:lnTo>
                <a:lnTo>
                  <a:pt x="1441" y="3742"/>
                </a:lnTo>
                <a:lnTo>
                  <a:pt x="1429" y="3729"/>
                </a:lnTo>
                <a:lnTo>
                  <a:pt x="1416" y="3716"/>
                </a:lnTo>
                <a:lnTo>
                  <a:pt x="1406" y="3702"/>
                </a:lnTo>
                <a:lnTo>
                  <a:pt x="1396" y="3687"/>
                </a:lnTo>
                <a:lnTo>
                  <a:pt x="1386" y="3672"/>
                </a:lnTo>
                <a:lnTo>
                  <a:pt x="1378" y="3655"/>
                </a:lnTo>
                <a:lnTo>
                  <a:pt x="1372" y="3638"/>
                </a:lnTo>
                <a:lnTo>
                  <a:pt x="1366" y="3619"/>
                </a:lnTo>
                <a:lnTo>
                  <a:pt x="1362" y="3599"/>
                </a:lnTo>
                <a:lnTo>
                  <a:pt x="1359" y="3577"/>
                </a:lnTo>
                <a:lnTo>
                  <a:pt x="1359" y="3556"/>
                </a:lnTo>
                <a:lnTo>
                  <a:pt x="1360" y="3536"/>
                </a:lnTo>
                <a:lnTo>
                  <a:pt x="1363" y="3514"/>
                </a:lnTo>
                <a:lnTo>
                  <a:pt x="1367" y="3493"/>
                </a:lnTo>
                <a:lnTo>
                  <a:pt x="1374" y="3474"/>
                </a:lnTo>
                <a:lnTo>
                  <a:pt x="1382" y="3454"/>
                </a:lnTo>
                <a:lnTo>
                  <a:pt x="1390" y="3435"/>
                </a:lnTo>
                <a:lnTo>
                  <a:pt x="1401" y="3416"/>
                </a:lnTo>
                <a:lnTo>
                  <a:pt x="1412" y="3398"/>
                </a:lnTo>
                <a:lnTo>
                  <a:pt x="1425" y="3380"/>
                </a:lnTo>
                <a:lnTo>
                  <a:pt x="1439" y="3364"/>
                </a:lnTo>
                <a:lnTo>
                  <a:pt x="1454" y="3349"/>
                </a:lnTo>
                <a:lnTo>
                  <a:pt x="1470" y="3335"/>
                </a:lnTo>
                <a:lnTo>
                  <a:pt x="1486" y="3322"/>
                </a:lnTo>
                <a:lnTo>
                  <a:pt x="1497" y="3313"/>
                </a:lnTo>
                <a:lnTo>
                  <a:pt x="1507" y="3305"/>
                </a:lnTo>
                <a:lnTo>
                  <a:pt x="1529" y="3292"/>
                </a:lnTo>
                <a:lnTo>
                  <a:pt x="1552" y="3279"/>
                </a:lnTo>
                <a:lnTo>
                  <a:pt x="1576" y="3268"/>
                </a:lnTo>
                <a:lnTo>
                  <a:pt x="1600" y="3259"/>
                </a:lnTo>
                <a:lnTo>
                  <a:pt x="1624" y="3249"/>
                </a:lnTo>
                <a:lnTo>
                  <a:pt x="1673" y="3230"/>
                </a:lnTo>
                <a:lnTo>
                  <a:pt x="1679" y="3224"/>
                </a:lnTo>
                <a:lnTo>
                  <a:pt x="1685" y="3218"/>
                </a:lnTo>
                <a:lnTo>
                  <a:pt x="1689" y="3211"/>
                </a:lnTo>
                <a:lnTo>
                  <a:pt x="1691" y="3204"/>
                </a:lnTo>
                <a:lnTo>
                  <a:pt x="1692" y="3197"/>
                </a:lnTo>
                <a:lnTo>
                  <a:pt x="1691" y="3189"/>
                </a:lnTo>
                <a:lnTo>
                  <a:pt x="1690" y="3181"/>
                </a:lnTo>
                <a:lnTo>
                  <a:pt x="1688" y="3174"/>
                </a:lnTo>
                <a:lnTo>
                  <a:pt x="1682" y="3159"/>
                </a:lnTo>
                <a:lnTo>
                  <a:pt x="1673" y="3143"/>
                </a:lnTo>
                <a:lnTo>
                  <a:pt x="1663" y="3129"/>
                </a:lnTo>
                <a:lnTo>
                  <a:pt x="1654" y="3117"/>
                </a:lnTo>
                <a:lnTo>
                  <a:pt x="1640" y="3101"/>
                </a:lnTo>
                <a:lnTo>
                  <a:pt x="1625" y="3085"/>
                </a:lnTo>
                <a:lnTo>
                  <a:pt x="1596" y="3055"/>
                </a:lnTo>
                <a:lnTo>
                  <a:pt x="1564" y="3026"/>
                </a:lnTo>
                <a:lnTo>
                  <a:pt x="1532" y="3000"/>
                </a:lnTo>
                <a:lnTo>
                  <a:pt x="1497" y="2975"/>
                </a:lnTo>
                <a:lnTo>
                  <a:pt x="1462" y="2951"/>
                </a:lnTo>
                <a:lnTo>
                  <a:pt x="1426" y="2928"/>
                </a:lnTo>
                <a:lnTo>
                  <a:pt x="1389" y="2908"/>
                </a:lnTo>
                <a:lnTo>
                  <a:pt x="1352" y="2887"/>
                </a:lnTo>
                <a:lnTo>
                  <a:pt x="1314" y="2867"/>
                </a:lnTo>
                <a:lnTo>
                  <a:pt x="1237" y="2829"/>
                </a:lnTo>
                <a:lnTo>
                  <a:pt x="1160" y="2793"/>
                </a:lnTo>
                <a:lnTo>
                  <a:pt x="1084" y="2756"/>
                </a:lnTo>
                <a:lnTo>
                  <a:pt x="1029" y="2727"/>
                </a:lnTo>
                <a:lnTo>
                  <a:pt x="977" y="2697"/>
                </a:lnTo>
                <a:lnTo>
                  <a:pt x="925" y="2664"/>
                </a:lnTo>
                <a:lnTo>
                  <a:pt x="874" y="2630"/>
                </a:lnTo>
                <a:lnTo>
                  <a:pt x="823" y="2596"/>
                </a:lnTo>
                <a:lnTo>
                  <a:pt x="774" y="2560"/>
                </a:lnTo>
                <a:lnTo>
                  <a:pt x="725" y="2522"/>
                </a:lnTo>
                <a:lnTo>
                  <a:pt x="678" y="2484"/>
                </a:lnTo>
                <a:lnTo>
                  <a:pt x="632" y="2443"/>
                </a:lnTo>
                <a:lnTo>
                  <a:pt x="586" y="2402"/>
                </a:lnTo>
                <a:lnTo>
                  <a:pt x="541" y="2360"/>
                </a:lnTo>
                <a:lnTo>
                  <a:pt x="498" y="2317"/>
                </a:lnTo>
                <a:lnTo>
                  <a:pt x="456" y="2273"/>
                </a:lnTo>
                <a:lnTo>
                  <a:pt x="414" y="2227"/>
                </a:lnTo>
                <a:lnTo>
                  <a:pt x="374" y="2181"/>
                </a:lnTo>
                <a:lnTo>
                  <a:pt x="335" y="2135"/>
                </a:lnTo>
                <a:lnTo>
                  <a:pt x="301" y="2090"/>
                </a:lnTo>
                <a:lnTo>
                  <a:pt x="267" y="2046"/>
                </a:lnTo>
                <a:lnTo>
                  <a:pt x="236" y="1999"/>
                </a:lnTo>
                <a:lnTo>
                  <a:pt x="206" y="1952"/>
                </a:lnTo>
                <a:lnTo>
                  <a:pt x="176" y="1903"/>
                </a:lnTo>
                <a:lnTo>
                  <a:pt x="148" y="1854"/>
                </a:lnTo>
                <a:lnTo>
                  <a:pt x="123" y="1804"/>
                </a:lnTo>
                <a:lnTo>
                  <a:pt x="99" y="1753"/>
                </a:lnTo>
                <a:lnTo>
                  <a:pt x="77" y="1701"/>
                </a:lnTo>
                <a:lnTo>
                  <a:pt x="58" y="1649"/>
                </a:lnTo>
                <a:lnTo>
                  <a:pt x="49" y="1623"/>
                </a:lnTo>
                <a:lnTo>
                  <a:pt x="41" y="1596"/>
                </a:lnTo>
                <a:lnTo>
                  <a:pt x="34" y="1568"/>
                </a:lnTo>
                <a:lnTo>
                  <a:pt x="27" y="1541"/>
                </a:lnTo>
                <a:lnTo>
                  <a:pt x="21" y="1514"/>
                </a:lnTo>
                <a:lnTo>
                  <a:pt x="16" y="1487"/>
                </a:lnTo>
                <a:lnTo>
                  <a:pt x="11" y="1459"/>
                </a:lnTo>
                <a:lnTo>
                  <a:pt x="8" y="1431"/>
                </a:lnTo>
                <a:lnTo>
                  <a:pt x="4" y="1403"/>
                </a:lnTo>
                <a:lnTo>
                  <a:pt x="2" y="1375"/>
                </a:lnTo>
                <a:lnTo>
                  <a:pt x="1" y="1347"/>
                </a:lnTo>
                <a:lnTo>
                  <a:pt x="0" y="1318"/>
                </a:lnTo>
                <a:lnTo>
                  <a:pt x="1" y="1286"/>
                </a:lnTo>
                <a:lnTo>
                  <a:pt x="4" y="1252"/>
                </a:lnTo>
                <a:lnTo>
                  <a:pt x="8" y="1217"/>
                </a:lnTo>
                <a:lnTo>
                  <a:pt x="12" y="1184"/>
                </a:lnTo>
                <a:lnTo>
                  <a:pt x="19" y="1150"/>
                </a:lnTo>
                <a:lnTo>
                  <a:pt x="26" y="1116"/>
                </a:lnTo>
                <a:lnTo>
                  <a:pt x="35" y="1084"/>
                </a:lnTo>
                <a:lnTo>
                  <a:pt x="47" y="1051"/>
                </a:lnTo>
                <a:lnTo>
                  <a:pt x="60" y="1021"/>
                </a:lnTo>
                <a:lnTo>
                  <a:pt x="75" y="990"/>
                </a:lnTo>
                <a:lnTo>
                  <a:pt x="83" y="976"/>
                </a:lnTo>
                <a:lnTo>
                  <a:pt x="92" y="962"/>
                </a:lnTo>
                <a:lnTo>
                  <a:pt x="101" y="948"/>
                </a:lnTo>
                <a:lnTo>
                  <a:pt x="112" y="935"/>
                </a:lnTo>
                <a:lnTo>
                  <a:pt x="123" y="923"/>
                </a:lnTo>
                <a:lnTo>
                  <a:pt x="134" y="910"/>
                </a:lnTo>
                <a:lnTo>
                  <a:pt x="146" y="899"/>
                </a:lnTo>
                <a:lnTo>
                  <a:pt x="159" y="887"/>
                </a:lnTo>
                <a:lnTo>
                  <a:pt x="172" y="877"/>
                </a:lnTo>
                <a:lnTo>
                  <a:pt x="186" y="867"/>
                </a:lnTo>
                <a:lnTo>
                  <a:pt x="201" y="858"/>
                </a:lnTo>
                <a:lnTo>
                  <a:pt x="217" y="849"/>
                </a:lnTo>
                <a:lnTo>
                  <a:pt x="215" y="829"/>
                </a:lnTo>
                <a:lnTo>
                  <a:pt x="214" y="811"/>
                </a:lnTo>
                <a:lnTo>
                  <a:pt x="215" y="791"/>
                </a:lnTo>
                <a:lnTo>
                  <a:pt x="217" y="772"/>
                </a:lnTo>
                <a:lnTo>
                  <a:pt x="221" y="753"/>
                </a:lnTo>
                <a:lnTo>
                  <a:pt x="225" y="735"/>
                </a:lnTo>
                <a:lnTo>
                  <a:pt x="231" y="716"/>
                </a:lnTo>
                <a:lnTo>
                  <a:pt x="237" y="698"/>
                </a:lnTo>
                <a:lnTo>
                  <a:pt x="245" y="680"/>
                </a:lnTo>
                <a:lnTo>
                  <a:pt x="253" y="663"/>
                </a:lnTo>
                <a:lnTo>
                  <a:pt x="263" y="647"/>
                </a:lnTo>
                <a:lnTo>
                  <a:pt x="274" y="631"/>
                </a:lnTo>
                <a:lnTo>
                  <a:pt x="286" y="616"/>
                </a:lnTo>
                <a:lnTo>
                  <a:pt x="299" y="601"/>
                </a:lnTo>
                <a:lnTo>
                  <a:pt x="312" y="588"/>
                </a:lnTo>
                <a:lnTo>
                  <a:pt x="327" y="575"/>
                </a:lnTo>
                <a:lnTo>
                  <a:pt x="353" y="554"/>
                </a:lnTo>
                <a:lnTo>
                  <a:pt x="381" y="536"/>
                </a:lnTo>
                <a:lnTo>
                  <a:pt x="409" y="519"/>
                </a:lnTo>
                <a:lnTo>
                  <a:pt x="438" y="505"/>
                </a:lnTo>
                <a:lnTo>
                  <a:pt x="469" y="493"/>
                </a:lnTo>
                <a:lnTo>
                  <a:pt x="500" y="484"/>
                </a:lnTo>
                <a:lnTo>
                  <a:pt x="532" y="475"/>
                </a:lnTo>
                <a:lnTo>
                  <a:pt x="564" y="468"/>
                </a:lnTo>
                <a:lnTo>
                  <a:pt x="597" y="464"/>
                </a:lnTo>
                <a:lnTo>
                  <a:pt x="629" y="461"/>
                </a:lnTo>
                <a:lnTo>
                  <a:pt x="663" y="460"/>
                </a:lnTo>
                <a:lnTo>
                  <a:pt x="696" y="460"/>
                </a:lnTo>
                <a:lnTo>
                  <a:pt x="729" y="462"/>
                </a:lnTo>
                <a:lnTo>
                  <a:pt x="762" y="466"/>
                </a:lnTo>
                <a:lnTo>
                  <a:pt x="795" y="471"/>
                </a:lnTo>
                <a:lnTo>
                  <a:pt x="826" y="477"/>
                </a:lnTo>
                <a:lnTo>
                  <a:pt x="853" y="485"/>
                </a:lnTo>
                <a:lnTo>
                  <a:pt x="879" y="493"/>
                </a:lnTo>
                <a:lnTo>
                  <a:pt x="904" y="504"/>
                </a:lnTo>
                <a:lnTo>
                  <a:pt x="931" y="516"/>
                </a:lnTo>
                <a:lnTo>
                  <a:pt x="954" y="529"/>
                </a:lnTo>
                <a:lnTo>
                  <a:pt x="978" y="544"/>
                </a:lnTo>
                <a:lnTo>
                  <a:pt x="1000" y="561"/>
                </a:lnTo>
                <a:lnTo>
                  <a:pt x="1022" y="578"/>
                </a:lnTo>
                <a:lnTo>
                  <a:pt x="1041" y="598"/>
                </a:lnTo>
                <a:lnTo>
                  <a:pt x="1060" y="617"/>
                </a:lnTo>
                <a:lnTo>
                  <a:pt x="1077" y="639"/>
                </a:lnTo>
                <a:lnTo>
                  <a:pt x="1091" y="662"/>
                </a:lnTo>
                <a:lnTo>
                  <a:pt x="1104" y="687"/>
                </a:lnTo>
                <a:lnTo>
                  <a:pt x="1116" y="712"/>
                </a:lnTo>
                <a:lnTo>
                  <a:pt x="1125" y="738"/>
                </a:lnTo>
                <a:lnTo>
                  <a:pt x="1128" y="752"/>
                </a:lnTo>
                <a:lnTo>
                  <a:pt x="1131" y="766"/>
                </a:lnTo>
                <a:lnTo>
                  <a:pt x="1172" y="779"/>
                </a:lnTo>
                <a:lnTo>
                  <a:pt x="1211" y="793"/>
                </a:lnTo>
                <a:lnTo>
                  <a:pt x="1251" y="809"/>
                </a:lnTo>
                <a:lnTo>
                  <a:pt x="1290" y="825"/>
                </a:lnTo>
                <a:lnTo>
                  <a:pt x="1369" y="858"/>
                </a:lnTo>
                <a:lnTo>
                  <a:pt x="1446" y="892"/>
                </a:lnTo>
                <a:lnTo>
                  <a:pt x="1436" y="822"/>
                </a:lnTo>
                <a:lnTo>
                  <a:pt x="1427" y="750"/>
                </a:lnTo>
                <a:lnTo>
                  <a:pt x="1410" y="606"/>
                </a:lnTo>
                <a:lnTo>
                  <a:pt x="1388" y="608"/>
                </a:lnTo>
                <a:lnTo>
                  <a:pt x="1366" y="608"/>
                </a:lnTo>
                <a:lnTo>
                  <a:pt x="1345" y="605"/>
                </a:lnTo>
                <a:lnTo>
                  <a:pt x="1323" y="603"/>
                </a:lnTo>
                <a:lnTo>
                  <a:pt x="1301" y="599"/>
                </a:lnTo>
                <a:lnTo>
                  <a:pt x="1279" y="593"/>
                </a:lnTo>
                <a:lnTo>
                  <a:pt x="1259" y="586"/>
                </a:lnTo>
                <a:lnTo>
                  <a:pt x="1239" y="578"/>
                </a:lnTo>
                <a:lnTo>
                  <a:pt x="1220" y="568"/>
                </a:lnTo>
                <a:lnTo>
                  <a:pt x="1200" y="558"/>
                </a:lnTo>
                <a:lnTo>
                  <a:pt x="1183" y="546"/>
                </a:lnTo>
                <a:lnTo>
                  <a:pt x="1165" y="531"/>
                </a:lnTo>
                <a:lnTo>
                  <a:pt x="1149" y="517"/>
                </a:lnTo>
                <a:lnTo>
                  <a:pt x="1135" y="501"/>
                </a:lnTo>
                <a:lnTo>
                  <a:pt x="1121" y="484"/>
                </a:lnTo>
                <a:lnTo>
                  <a:pt x="1109" y="465"/>
                </a:lnTo>
                <a:lnTo>
                  <a:pt x="1102" y="453"/>
                </a:lnTo>
                <a:lnTo>
                  <a:pt x="1096" y="442"/>
                </a:lnTo>
                <a:lnTo>
                  <a:pt x="1084" y="418"/>
                </a:lnTo>
                <a:lnTo>
                  <a:pt x="1075" y="393"/>
                </a:lnTo>
                <a:lnTo>
                  <a:pt x="1069" y="367"/>
                </a:lnTo>
                <a:lnTo>
                  <a:pt x="1064" y="341"/>
                </a:lnTo>
                <a:lnTo>
                  <a:pt x="1062" y="315"/>
                </a:lnTo>
                <a:lnTo>
                  <a:pt x="1063" y="289"/>
                </a:lnTo>
                <a:lnTo>
                  <a:pt x="1065" y="263"/>
                </a:lnTo>
                <a:lnTo>
                  <a:pt x="1070" y="237"/>
                </a:lnTo>
                <a:lnTo>
                  <a:pt x="1076" y="211"/>
                </a:lnTo>
                <a:lnTo>
                  <a:pt x="1086" y="186"/>
                </a:lnTo>
                <a:lnTo>
                  <a:pt x="1097" y="162"/>
                </a:lnTo>
                <a:lnTo>
                  <a:pt x="1110" y="139"/>
                </a:lnTo>
                <a:lnTo>
                  <a:pt x="1125" y="118"/>
                </a:lnTo>
                <a:lnTo>
                  <a:pt x="1134" y="108"/>
                </a:lnTo>
                <a:lnTo>
                  <a:pt x="1142" y="98"/>
                </a:lnTo>
                <a:lnTo>
                  <a:pt x="1152" y="89"/>
                </a:lnTo>
                <a:lnTo>
                  <a:pt x="1162" y="79"/>
                </a:lnTo>
                <a:close/>
                <a:moveTo>
                  <a:pt x="925" y="1586"/>
                </a:moveTo>
                <a:lnTo>
                  <a:pt x="925" y="1586"/>
                </a:lnTo>
                <a:lnTo>
                  <a:pt x="917" y="1609"/>
                </a:lnTo>
                <a:lnTo>
                  <a:pt x="912" y="1631"/>
                </a:lnTo>
                <a:lnTo>
                  <a:pt x="910" y="1654"/>
                </a:lnTo>
                <a:lnTo>
                  <a:pt x="909" y="1677"/>
                </a:lnTo>
                <a:lnTo>
                  <a:pt x="910" y="1700"/>
                </a:lnTo>
                <a:lnTo>
                  <a:pt x="913" y="1723"/>
                </a:lnTo>
                <a:lnTo>
                  <a:pt x="917" y="1746"/>
                </a:lnTo>
                <a:lnTo>
                  <a:pt x="924" y="1768"/>
                </a:lnTo>
                <a:lnTo>
                  <a:pt x="932" y="1790"/>
                </a:lnTo>
                <a:lnTo>
                  <a:pt x="940" y="1813"/>
                </a:lnTo>
                <a:lnTo>
                  <a:pt x="950" y="1834"/>
                </a:lnTo>
                <a:lnTo>
                  <a:pt x="961" y="1855"/>
                </a:lnTo>
                <a:lnTo>
                  <a:pt x="972" y="1876"/>
                </a:lnTo>
                <a:lnTo>
                  <a:pt x="984" y="1897"/>
                </a:lnTo>
                <a:lnTo>
                  <a:pt x="1009" y="1935"/>
                </a:lnTo>
                <a:lnTo>
                  <a:pt x="1039" y="1976"/>
                </a:lnTo>
                <a:lnTo>
                  <a:pt x="1071" y="2015"/>
                </a:lnTo>
                <a:lnTo>
                  <a:pt x="1104" y="2053"/>
                </a:lnTo>
                <a:lnTo>
                  <a:pt x="1139" y="2090"/>
                </a:lnTo>
                <a:lnTo>
                  <a:pt x="1176" y="2125"/>
                </a:lnTo>
                <a:lnTo>
                  <a:pt x="1213" y="2160"/>
                </a:lnTo>
                <a:lnTo>
                  <a:pt x="1252" y="2192"/>
                </a:lnTo>
                <a:lnTo>
                  <a:pt x="1291" y="2224"/>
                </a:lnTo>
                <a:lnTo>
                  <a:pt x="1332" y="2254"/>
                </a:lnTo>
                <a:lnTo>
                  <a:pt x="1373" y="2285"/>
                </a:lnTo>
                <a:lnTo>
                  <a:pt x="1415" y="2313"/>
                </a:lnTo>
                <a:lnTo>
                  <a:pt x="1458" y="2341"/>
                </a:lnTo>
                <a:lnTo>
                  <a:pt x="1501" y="2367"/>
                </a:lnTo>
                <a:lnTo>
                  <a:pt x="1545" y="2393"/>
                </a:lnTo>
                <a:lnTo>
                  <a:pt x="1589" y="2419"/>
                </a:lnTo>
                <a:lnTo>
                  <a:pt x="1634" y="2443"/>
                </a:lnTo>
                <a:lnTo>
                  <a:pt x="1540" y="1683"/>
                </a:lnTo>
                <a:lnTo>
                  <a:pt x="1517" y="1669"/>
                </a:lnTo>
                <a:lnTo>
                  <a:pt x="1496" y="1656"/>
                </a:lnTo>
                <a:lnTo>
                  <a:pt x="1474" y="1642"/>
                </a:lnTo>
                <a:lnTo>
                  <a:pt x="1452" y="1628"/>
                </a:lnTo>
                <a:lnTo>
                  <a:pt x="1411" y="1598"/>
                </a:lnTo>
                <a:lnTo>
                  <a:pt x="1370" y="1566"/>
                </a:lnTo>
                <a:lnTo>
                  <a:pt x="1328" y="1536"/>
                </a:lnTo>
                <a:lnTo>
                  <a:pt x="1287" y="1505"/>
                </a:lnTo>
                <a:lnTo>
                  <a:pt x="1265" y="1491"/>
                </a:lnTo>
                <a:lnTo>
                  <a:pt x="1244" y="1477"/>
                </a:lnTo>
                <a:lnTo>
                  <a:pt x="1221" y="1465"/>
                </a:lnTo>
                <a:lnTo>
                  <a:pt x="1198" y="1453"/>
                </a:lnTo>
                <a:lnTo>
                  <a:pt x="1188" y="1448"/>
                </a:lnTo>
                <a:lnTo>
                  <a:pt x="1177" y="1444"/>
                </a:lnTo>
                <a:lnTo>
                  <a:pt x="1167" y="1441"/>
                </a:lnTo>
                <a:lnTo>
                  <a:pt x="1157" y="1439"/>
                </a:lnTo>
                <a:lnTo>
                  <a:pt x="1147" y="1437"/>
                </a:lnTo>
                <a:lnTo>
                  <a:pt x="1136" y="1436"/>
                </a:lnTo>
                <a:lnTo>
                  <a:pt x="1126" y="1436"/>
                </a:lnTo>
                <a:lnTo>
                  <a:pt x="1115" y="1436"/>
                </a:lnTo>
                <a:lnTo>
                  <a:pt x="1096" y="1439"/>
                </a:lnTo>
                <a:lnTo>
                  <a:pt x="1075" y="1444"/>
                </a:lnTo>
                <a:lnTo>
                  <a:pt x="1056" y="1452"/>
                </a:lnTo>
                <a:lnTo>
                  <a:pt x="1037" y="1462"/>
                </a:lnTo>
                <a:lnTo>
                  <a:pt x="1019" y="1473"/>
                </a:lnTo>
                <a:lnTo>
                  <a:pt x="1002" y="1486"/>
                </a:lnTo>
                <a:lnTo>
                  <a:pt x="986" y="1500"/>
                </a:lnTo>
                <a:lnTo>
                  <a:pt x="971" y="1515"/>
                </a:lnTo>
                <a:lnTo>
                  <a:pt x="957" y="1533"/>
                </a:lnTo>
                <a:lnTo>
                  <a:pt x="945" y="1550"/>
                </a:lnTo>
                <a:lnTo>
                  <a:pt x="934" y="1567"/>
                </a:lnTo>
                <a:lnTo>
                  <a:pt x="925" y="1586"/>
                </a:lnTo>
                <a:close/>
                <a:moveTo>
                  <a:pt x="6110" y="1456"/>
                </a:moveTo>
                <a:lnTo>
                  <a:pt x="6110" y="1456"/>
                </a:lnTo>
                <a:lnTo>
                  <a:pt x="6088" y="1468"/>
                </a:lnTo>
                <a:lnTo>
                  <a:pt x="6065" y="1481"/>
                </a:lnTo>
                <a:lnTo>
                  <a:pt x="6045" y="1494"/>
                </a:lnTo>
                <a:lnTo>
                  <a:pt x="6023" y="1509"/>
                </a:lnTo>
                <a:lnTo>
                  <a:pt x="5983" y="1538"/>
                </a:lnTo>
                <a:lnTo>
                  <a:pt x="5941" y="1568"/>
                </a:lnTo>
                <a:lnTo>
                  <a:pt x="5901" y="1599"/>
                </a:lnTo>
                <a:lnTo>
                  <a:pt x="5861" y="1629"/>
                </a:lnTo>
                <a:lnTo>
                  <a:pt x="5840" y="1643"/>
                </a:lnTo>
                <a:lnTo>
                  <a:pt x="5818" y="1658"/>
                </a:lnTo>
                <a:lnTo>
                  <a:pt x="5797" y="1671"/>
                </a:lnTo>
                <a:lnTo>
                  <a:pt x="5775" y="1683"/>
                </a:lnTo>
                <a:lnTo>
                  <a:pt x="5751" y="1873"/>
                </a:lnTo>
                <a:lnTo>
                  <a:pt x="5727" y="2063"/>
                </a:lnTo>
                <a:lnTo>
                  <a:pt x="5683" y="2443"/>
                </a:lnTo>
                <a:lnTo>
                  <a:pt x="5743" y="2410"/>
                </a:lnTo>
                <a:lnTo>
                  <a:pt x="5804" y="2374"/>
                </a:lnTo>
                <a:lnTo>
                  <a:pt x="5863" y="2337"/>
                </a:lnTo>
                <a:lnTo>
                  <a:pt x="5922" y="2298"/>
                </a:lnTo>
                <a:lnTo>
                  <a:pt x="5979" y="2258"/>
                </a:lnTo>
                <a:lnTo>
                  <a:pt x="6008" y="2236"/>
                </a:lnTo>
                <a:lnTo>
                  <a:pt x="6035" y="2214"/>
                </a:lnTo>
                <a:lnTo>
                  <a:pt x="6063" y="2192"/>
                </a:lnTo>
                <a:lnTo>
                  <a:pt x="6089" y="2169"/>
                </a:lnTo>
                <a:lnTo>
                  <a:pt x="6116" y="2147"/>
                </a:lnTo>
                <a:lnTo>
                  <a:pt x="6141" y="2123"/>
                </a:lnTo>
                <a:lnTo>
                  <a:pt x="6186" y="2078"/>
                </a:lnTo>
                <a:lnTo>
                  <a:pt x="6208" y="2055"/>
                </a:lnTo>
                <a:lnTo>
                  <a:pt x="6229" y="2033"/>
                </a:lnTo>
                <a:lnTo>
                  <a:pt x="6250" y="2009"/>
                </a:lnTo>
                <a:lnTo>
                  <a:pt x="6271" y="1984"/>
                </a:lnTo>
                <a:lnTo>
                  <a:pt x="6289" y="1959"/>
                </a:lnTo>
                <a:lnTo>
                  <a:pt x="6308" y="1933"/>
                </a:lnTo>
                <a:lnTo>
                  <a:pt x="6325" y="1906"/>
                </a:lnTo>
                <a:lnTo>
                  <a:pt x="6341" y="1879"/>
                </a:lnTo>
                <a:lnTo>
                  <a:pt x="6355" y="1851"/>
                </a:lnTo>
                <a:lnTo>
                  <a:pt x="6368" y="1823"/>
                </a:lnTo>
                <a:lnTo>
                  <a:pt x="6380" y="1793"/>
                </a:lnTo>
                <a:lnTo>
                  <a:pt x="6390" y="1764"/>
                </a:lnTo>
                <a:lnTo>
                  <a:pt x="6398" y="1734"/>
                </a:lnTo>
                <a:lnTo>
                  <a:pt x="6404" y="1702"/>
                </a:lnTo>
                <a:lnTo>
                  <a:pt x="6406" y="1688"/>
                </a:lnTo>
                <a:lnTo>
                  <a:pt x="6406" y="1674"/>
                </a:lnTo>
                <a:lnTo>
                  <a:pt x="6406" y="1659"/>
                </a:lnTo>
                <a:lnTo>
                  <a:pt x="6405" y="1644"/>
                </a:lnTo>
                <a:lnTo>
                  <a:pt x="6403" y="1630"/>
                </a:lnTo>
                <a:lnTo>
                  <a:pt x="6400" y="1616"/>
                </a:lnTo>
                <a:lnTo>
                  <a:pt x="6396" y="1602"/>
                </a:lnTo>
                <a:lnTo>
                  <a:pt x="6390" y="1589"/>
                </a:lnTo>
                <a:lnTo>
                  <a:pt x="6385" y="1575"/>
                </a:lnTo>
                <a:lnTo>
                  <a:pt x="6378" y="1562"/>
                </a:lnTo>
                <a:lnTo>
                  <a:pt x="6371" y="1550"/>
                </a:lnTo>
                <a:lnTo>
                  <a:pt x="6362" y="1537"/>
                </a:lnTo>
                <a:lnTo>
                  <a:pt x="6353" y="1525"/>
                </a:lnTo>
                <a:lnTo>
                  <a:pt x="6343" y="1514"/>
                </a:lnTo>
                <a:lnTo>
                  <a:pt x="6334" y="1503"/>
                </a:lnTo>
                <a:lnTo>
                  <a:pt x="6323" y="1493"/>
                </a:lnTo>
                <a:lnTo>
                  <a:pt x="6312" y="1484"/>
                </a:lnTo>
                <a:lnTo>
                  <a:pt x="6300" y="1475"/>
                </a:lnTo>
                <a:lnTo>
                  <a:pt x="6288" y="1467"/>
                </a:lnTo>
                <a:lnTo>
                  <a:pt x="6276" y="1460"/>
                </a:lnTo>
                <a:lnTo>
                  <a:pt x="6263" y="1453"/>
                </a:lnTo>
                <a:lnTo>
                  <a:pt x="6250" y="1449"/>
                </a:lnTo>
                <a:lnTo>
                  <a:pt x="6236" y="1444"/>
                </a:lnTo>
                <a:lnTo>
                  <a:pt x="6223" y="1440"/>
                </a:lnTo>
                <a:lnTo>
                  <a:pt x="6209" y="1438"/>
                </a:lnTo>
                <a:lnTo>
                  <a:pt x="6195" y="1437"/>
                </a:lnTo>
                <a:lnTo>
                  <a:pt x="6180" y="1437"/>
                </a:lnTo>
                <a:lnTo>
                  <a:pt x="6166" y="1438"/>
                </a:lnTo>
                <a:lnTo>
                  <a:pt x="6152" y="1441"/>
                </a:lnTo>
                <a:lnTo>
                  <a:pt x="6138" y="1444"/>
                </a:lnTo>
                <a:lnTo>
                  <a:pt x="6124" y="1450"/>
                </a:lnTo>
                <a:lnTo>
                  <a:pt x="6110" y="1456"/>
                </a:lnTo>
                <a:close/>
              </a:path>
            </a:pathLst>
          </a:custGeom>
          <a:solidFill>
            <a:sysClr val="window" lastClr="FFFFFF"/>
          </a:solidFill>
          <a:ln>
            <a:noFill/>
          </a:ln>
        </p:spPr>
        <p:txBody>
          <a:bodyPr bIns="675000" anchor="ctr">
            <a:normAutofit fontScale="25000" lnSpcReduction="20000"/>
            <a:scene3d>
              <a:camera prst="orthographicFront"/>
              <a:lightRig rig="threePt" dir="t"/>
            </a:scene3d>
            <a:sp3d>
              <a:contourClr>
                <a:srgbClr val="FFFFFF"/>
              </a:contourClr>
            </a:sp3d>
          </a:bodyPr>
          <a:p>
            <a:pPr algn="ctr">
              <a:defRPr/>
            </a:pPr>
            <a:endParaRPr lang="zh-CN" altLang="en-US" sz="1350" dirty="0">
              <a:solidFill>
                <a:srgbClr val="FFFFFF"/>
              </a:solidFill>
              <a:sym typeface="Arial" panose="020B0604020202020204" pitchFamily="34" charset="0"/>
            </a:endParaRPr>
          </a:p>
        </p:txBody>
      </p:sp>
      <p:cxnSp>
        <p:nvCxnSpPr>
          <p:cNvPr id="29" name="直接连接符 28"/>
          <p:cNvCxnSpPr/>
          <p:nvPr>
            <p:custDataLst>
              <p:tags r:id="rId9"/>
            </p:custDataLst>
          </p:nvPr>
        </p:nvCxnSpPr>
        <p:spPr>
          <a:xfrm flipH="1">
            <a:off x="3611629" y="1770230"/>
            <a:ext cx="835330" cy="0"/>
          </a:xfrm>
          <a:prstGeom prst="line">
            <a:avLst/>
          </a:prstGeom>
          <a:noFill/>
          <a:ln w="9525" cap="flat" cmpd="sng" algn="ctr">
            <a:solidFill>
              <a:srgbClr val="000000">
                <a:lumMod val="65000"/>
                <a:lumOff val="35000"/>
              </a:srgbClr>
            </a:solidFill>
            <a:prstDash val="solid"/>
            <a:miter lim="800000"/>
          </a:ln>
          <a:effectLst/>
        </p:spPr>
      </p:cxnSp>
      <p:cxnSp>
        <p:nvCxnSpPr>
          <p:cNvPr id="31" name="直接连接符 30"/>
          <p:cNvCxnSpPr/>
          <p:nvPr>
            <p:custDataLst>
              <p:tags r:id="rId10"/>
            </p:custDataLst>
          </p:nvPr>
        </p:nvCxnSpPr>
        <p:spPr>
          <a:xfrm flipV="1">
            <a:off x="3611629" y="1425722"/>
            <a:ext cx="0" cy="344509"/>
          </a:xfrm>
          <a:prstGeom prst="line">
            <a:avLst/>
          </a:prstGeom>
          <a:noFill/>
          <a:ln w="9525" cap="flat" cmpd="sng" algn="ctr">
            <a:solidFill>
              <a:srgbClr val="000000">
                <a:lumMod val="65000"/>
                <a:lumOff val="35000"/>
              </a:srgbClr>
            </a:solidFill>
            <a:prstDash val="solid"/>
            <a:miter lim="800000"/>
          </a:ln>
          <a:effectLst/>
        </p:spPr>
      </p:cxnSp>
      <p:cxnSp>
        <p:nvCxnSpPr>
          <p:cNvPr id="33" name="直接连接符 32"/>
          <p:cNvCxnSpPr/>
          <p:nvPr>
            <p:custDataLst>
              <p:tags r:id="rId11"/>
            </p:custDataLst>
          </p:nvPr>
        </p:nvCxnSpPr>
        <p:spPr>
          <a:xfrm flipH="1">
            <a:off x="2802241" y="1425722"/>
            <a:ext cx="809388" cy="0"/>
          </a:xfrm>
          <a:prstGeom prst="line">
            <a:avLst/>
          </a:prstGeom>
          <a:noFill/>
          <a:ln w="9525" cap="flat" cmpd="sng" algn="ctr">
            <a:solidFill>
              <a:srgbClr val="000000">
                <a:lumMod val="65000"/>
                <a:lumOff val="35000"/>
              </a:srgbClr>
            </a:solidFill>
            <a:prstDash val="solid"/>
            <a:miter lim="800000"/>
            <a:tailEnd type="oval"/>
          </a:ln>
          <a:effectLst/>
        </p:spPr>
      </p:cxnSp>
      <p:cxnSp>
        <p:nvCxnSpPr>
          <p:cNvPr id="36" name="直接连接符 35"/>
          <p:cNvCxnSpPr/>
          <p:nvPr>
            <p:custDataLst>
              <p:tags r:id="rId12"/>
            </p:custDataLst>
          </p:nvPr>
        </p:nvCxnSpPr>
        <p:spPr>
          <a:xfrm>
            <a:off x="3711764" y="3935862"/>
            <a:ext cx="0" cy="301964"/>
          </a:xfrm>
          <a:prstGeom prst="line">
            <a:avLst/>
          </a:prstGeom>
          <a:noFill/>
          <a:ln w="9525" cap="flat" cmpd="sng" algn="ctr">
            <a:solidFill>
              <a:srgbClr val="000000">
                <a:lumMod val="65000"/>
                <a:lumOff val="35000"/>
              </a:srgbClr>
            </a:solidFill>
            <a:prstDash val="solid"/>
            <a:miter lim="800000"/>
          </a:ln>
          <a:effectLst/>
        </p:spPr>
      </p:cxnSp>
      <p:cxnSp>
        <p:nvCxnSpPr>
          <p:cNvPr id="38" name="直接连接符 37"/>
          <p:cNvCxnSpPr/>
          <p:nvPr>
            <p:custDataLst>
              <p:tags r:id="rId13"/>
            </p:custDataLst>
          </p:nvPr>
        </p:nvCxnSpPr>
        <p:spPr>
          <a:xfrm flipH="1">
            <a:off x="2796015" y="4237825"/>
            <a:ext cx="915749" cy="0"/>
          </a:xfrm>
          <a:prstGeom prst="line">
            <a:avLst/>
          </a:prstGeom>
          <a:noFill/>
          <a:ln w="9525" cap="flat" cmpd="sng" algn="ctr">
            <a:solidFill>
              <a:srgbClr val="000000">
                <a:lumMod val="65000"/>
                <a:lumOff val="35000"/>
              </a:srgbClr>
            </a:solidFill>
            <a:prstDash val="solid"/>
            <a:miter lim="800000"/>
            <a:tailEnd type="oval"/>
          </a:ln>
          <a:effectLst/>
        </p:spPr>
      </p:cxnSp>
      <p:cxnSp>
        <p:nvCxnSpPr>
          <p:cNvPr id="43" name="直接连接符 42"/>
          <p:cNvCxnSpPr/>
          <p:nvPr>
            <p:custDataLst>
              <p:tags r:id="rId14"/>
            </p:custDataLst>
          </p:nvPr>
        </p:nvCxnSpPr>
        <p:spPr>
          <a:xfrm rot="10800000">
            <a:off x="6067290" y="2578581"/>
            <a:ext cx="0" cy="402100"/>
          </a:xfrm>
          <a:prstGeom prst="line">
            <a:avLst/>
          </a:prstGeom>
          <a:noFill/>
          <a:ln w="9525" cap="flat" cmpd="sng" algn="ctr">
            <a:solidFill>
              <a:srgbClr val="000000">
                <a:lumMod val="65000"/>
                <a:lumOff val="35000"/>
              </a:srgbClr>
            </a:solidFill>
            <a:prstDash val="solid"/>
            <a:miter lim="800000"/>
          </a:ln>
          <a:effectLst/>
        </p:spPr>
      </p:cxnSp>
      <p:cxnSp>
        <p:nvCxnSpPr>
          <p:cNvPr id="44" name="直接连接符 43"/>
          <p:cNvCxnSpPr/>
          <p:nvPr>
            <p:custDataLst>
              <p:tags r:id="rId15"/>
            </p:custDataLst>
          </p:nvPr>
        </p:nvCxnSpPr>
        <p:spPr>
          <a:xfrm rot="10800000" flipH="1">
            <a:off x="6067290" y="2578581"/>
            <a:ext cx="1229647" cy="0"/>
          </a:xfrm>
          <a:prstGeom prst="line">
            <a:avLst/>
          </a:prstGeom>
          <a:noFill/>
          <a:ln w="9525" cap="flat" cmpd="sng" algn="ctr">
            <a:solidFill>
              <a:srgbClr val="000000">
                <a:lumMod val="65000"/>
                <a:lumOff val="35000"/>
              </a:srgbClr>
            </a:solidFill>
            <a:prstDash val="solid"/>
            <a:miter lim="800000"/>
            <a:tailEnd type="oval"/>
          </a:ln>
          <a:effectLst/>
        </p:spPr>
      </p:cxnSp>
      <p:sp>
        <p:nvSpPr>
          <p:cNvPr id="49" name="文本框 48"/>
          <p:cNvSpPr txBox="1"/>
          <p:nvPr>
            <p:custDataLst>
              <p:tags r:id="rId16"/>
            </p:custDataLst>
          </p:nvPr>
        </p:nvSpPr>
        <p:spPr>
          <a:xfrm>
            <a:off x="459740" y="1144905"/>
            <a:ext cx="3247390" cy="2020570"/>
          </a:xfrm>
          <a:prstGeom prst="rect">
            <a:avLst/>
          </a:prstGeom>
          <a:noFill/>
        </p:spPr>
        <p:txBody>
          <a:bodyPr wrap="square" tIns="0" rtlCol="0"/>
          <a:p>
            <a:pPr algn="l">
              <a:lnSpc>
                <a:spcPct val="120000"/>
              </a:lnSpc>
            </a:pPr>
            <a:r>
              <a:rPr lang="zh-CN" altLang="en-US" sz="14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rPr>
              <a:t>中国特色社会主义是中国共产党对现阶段纲领的概括。其科学含义是要求把马克思主义的普遍真理同本国的具体实际结合起来，走适合中国特点的道路，逐步实现工业、农业、国防和科学技术现代化，把中国建设成为富强、民主、文明、和谐的社会主义国家。</a:t>
            </a:r>
            <a:endParaRPr lang="zh-CN" altLang="en-US" sz="14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0" name="文本框 49"/>
          <p:cNvSpPr txBox="1"/>
          <p:nvPr>
            <p:custDataLst>
              <p:tags r:id="rId17"/>
            </p:custDataLst>
          </p:nvPr>
        </p:nvSpPr>
        <p:spPr>
          <a:xfrm>
            <a:off x="362585" y="675640"/>
            <a:ext cx="3333750" cy="285115"/>
          </a:xfrm>
          <a:prstGeom prst="rect">
            <a:avLst/>
          </a:prstGeom>
          <a:noFill/>
        </p:spPr>
        <p:txBody>
          <a:bodyPr wrap="square" bIns="0" rtlCol="0" anchor="b" anchorCtr="0"/>
          <a:p>
            <a:pPr algn="l">
              <a:lnSpc>
                <a:spcPct val="120000"/>
              </a:lnSpc>
            </a:pPr>
            <a:r>
              <a:rPr lang="zh-CN" altLang="en-US" sz="1600" b="1" spc="300">
                <a:solidFill>
                  <a:srgbClr val="1F74AD">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rPr>
              <a:t>（一）中国特色社会主义概念</a:t>
            </a:r>
            <a:endParaRPr lang="zh-CN" altLang="en-US" sz="1600" b="1" spc="300">
              <a:solidFill>
                <a:srgbClr val="1F74AD">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1" name="文本框 50"/>
          <p:cNvSpPr txBox="1"/>
          <p:nvPr>
            <p:custDataLst>
              <p:tags r:id="rId18"/>
            </p:custDataLst>
          </p:nvPr>
        </p:nvSpPr>
        <p:spPr>
          <a:xfrm>
            <a:off x="274955" y="4022090"/>
            <a:ext cx="2562860" cy="617220"/>
          </a:xfrm>
          <a:prstGeom prst="rect">
            <a:avLst/>
          </a:prstGeom>
          <a:noFill/>
        </p:spPr>
        <p:txBody>
          <a:bodyPr wrap="square" tIns="0" rtlCol="0"/>
          <a:p>
            <a:pPr algn="l">
              <a:lnSpc>
                <a:spcPct val="120000"/>
              </a:lnSpc>
            </a:pPr>
            <a:r>
              <a:rPr lang="zh-CN" altLang="en-US" sz="14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rPr>
              <a:t>选择社会发展道路的关键在于顺应社会发展的大趋势。</a:t>
            </a:r>
            <a:endParaRPr lang="zh-CN" altLang="en-US" sz="14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文本框 51"/>
          <p:cNvSpPr txBox="1"/>
          <p:nvPr>
            <p:custDataLst>
              <p:tags r:id="rId19"/>
            </p:custDataLst>
          </p:nvPr>
        </p:nvSpPr>
        <p:spPr>
          <a:xfrm>
            <a:off x="296545" y="3385185"/>
            <a:ext cx="2811780" cy="619125"/>
          </a:xfrm>
          <a:prstGeom prst="rect">
            <a:avLst/>
          </a:prstGeom>
          <a:noFill/>
        </p:spPr>
        <p:txBody>
          <a:bodyPr wrap="square" bIns="0" rtlCol="0" anchor="b" anchorCtr="0"/>
          <a:p>
            <a:pPr algn="l">
              <a:lnSpc>
                <a:spcPct val="120000"/>
              </a:lnSpc>
            </a:pPr>
            <a:r>
              <a:rPr lang="zh-CN" altLang="en-US" sz="1600" b="1" spc="300">
                <a:solidFill>
                  <a:srgbClr val="3498DB">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rPr>
              <a:t>（二）中国特色社会主义制度的建立</a:t>
            </a:r>
            <a:endParaRPr lang="zh-CN" altLang="en-US" sz="1600" b="1" spc="300">
              <a:solidFill>
                <a:srgbClr val="3498DB">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5" name="文本框 54"/>
          <p:cNvSpPr txBox="1"/>
          <p:nvPr>
            <p:custDataLst>
              <p:tags r:id="rId20"/>
            </p:custDataLst>
          </p:nvPr>
        </p:nvSpPr>
        <p:spPr>
          <a:xfrm>
            <a:off x="6557010" y="2641600"/>
            <a:ext cx="2127885" cy="1726565"/>
          </a:xfrm>
          <a:prstGeom prst="rect">
            <a:avLst/>
          </a:prstGeom>
          <a:noFill/>
        </p:spPr>
        <p:txBody>
          <a:bodyPr wrap="square" tIns="0" rtlCol="0"/>
          <a:p>
            <a:pPr>
              <a:lnSpc>
                <a:spcPct val="120000"/>
              </a:lnSpc>
            </a:pPr>
            <a:r>
              <a:rPr lang="zh-CN" altLang="en-US" sz="14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rPr>
              <a:t>我国对全体国民的国家凝聚力与国家认同进行了不断地培养，尤其对于学生群体更是通过思政教育与多次实证研究的开展。</a:t>
            </a:r>
            <a:endParaRPr lang="zh-CN" altLang="en-US" sz="1400" spc="150">
              <a:solidFill>
                <a:srgbClr val="000000">
                  <a:lumMod val="65000"/>
                  <a:lumOff val="35000"/>
                </a:srgb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6" name="文本框 55"/>
          <p:cNvSpPr txBox="1"/>
          <p:nvPr>
            <p:custDataLst>
              <p:tags r:id="rId21"/>
            </p:custDataLst>
          </p:nvPr>
        </p:nvSpPr>
        <p:spPr>
          <a:xfrm>
            <a:off x="6149975" y="2011045"/>
            <a:ext cx="2674620" cy="612140"/>
          </a:xfrm>
          <a:prstGeom prst="rect">
            <a:avLst/>
          </a:prstGeom>
          <a:noFill/>
        </p:spPr>
        <p:txBody>
          <a:bodyPr wrap="square" bIns="0" rtlCol="0" anchor="b" anchorCtr="0"/>
          <a:p>
            <a:pPr>
              <a:lnSpc>
                <a:spcPct val="120000"/>
              </a:lnSpc>
            </a:pPr>
            <a:r>
              <a:rPr lang="zh-CN" altLang="en-US" sz="1600" b="1" spc="300">
                <a:solidFill>
                  <a:srgbClr val="69A35B">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rPr>
              <a:t>（三）构建中国特色社会主义国家认同</a:t>
            </a:r>
            <a:endParaRPr lang="zh-CN" altLang="en-US" sz="1600" b="1" spc="300">
              <a:solidFill>
                <a:srgbClr val="69A35B">
                  <a:lumMod val="75000"/>
                </a:srgb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8" name="上箭头 57"/>
          <p:cNvSpPr/>
          <p:nvPr>
            <p:custDataLst>
              <p:tags r:id="rId22"/>
            </p:custDataLst>
          </p:nvPr>
        </p:nvSpPr>
        <p:spPr>
          <a:xfrm rot="14400000">
            <a:off x="4254226" y="3127000"/>
            <a:ext cx="283316" cy="243018"/>
          </a:xfrm>
          <a:prstGeom prst="upArrow">
            <a:avLst>
              <a:gd name="adj1" fmla="val 57862"/>
              <a:gd name="adj2" fmla="val 61457"/>
            </a:avLst>
          </a:prstGeom>
          <a:solidFill>
            <a:srgbClr val="3498DB"/>
          </a:solidFill>
          <a:ln w="12700" cap="flat" cmpd="sng" algn="ctr">
            <a:noFill/>
            <a:prstDash val="solid"/>
            <a:miter lim="800000"/>
          </a:ln>
          <a:effectLst/>
        </p:spPr>
        <p:txBody>
          <a:bodyPr rtlCol="0" anchor="ctr">
            <a:normAutofit fontScale="40000" lnSpcReduction="20000"/>
          </a:bodyPr>
          <a:p>
            <a:pPr algn="ctr"/>
            <a:endParaRPr lang="zh-CN" altLang="en-US" sz="1350">
              <a:sym typeface="Arial" panose="020B0604020202020204" pitchFamily="34" charset="0"/>
            </a:endParaRPr>
          </a:p>
        </p:txBody>
      </p:sp>
      <p:sp>
        <p:nvSpPr>
          <p:cNvPr id="59" name="上箭头 58"/>
          <p:cNvSpPr/>
          <p:nvPr>
            <p:custDataLst>
              <p:tags r:id="rId23"/>
            </p:custDataLst>
          </p:nvPr>
        </p:nvSpPr>
        <p:spPr>
          <a:xfrm>
            <a:off x="4838351" y="2201474"/>
            <a:ext cx="283316" cy="243018"/>
          </a:xfrm>
          <a:prstGeom prst="upArrow">
            <a:avLst>
              <a:gd name="adj1" fmla="val 57862"/>
              <a:gd name="adj2" fmla="val 61457"/>
            </a:avLst>
          </a:prstGeom>
          <a:solidFill>
            <a:srgbClr val="1F74AD"/>
          </a:solidFill>
          <a:ln w="12700" cap="flat" cmpd="sng" algn="ctr">
            <a:noFill/>
            <a:prstDash val="solid"/>
            <a:miter lim="800000"/>
          </a:ln>
          <a:effectLst/>
        </p:spPr>
        <p:txBody>
          <a:bodyPr rtlCol="0" anchor="ctr">
            <a:normAutofit fontScale="40000" lnSpcReduction="20000"/>
          </a:bodyPr>
          <a:p>
            <a:pPr algn="ctr"/>
            <a:endParaRPr lang="zh-CN" altLang="en-US" sz="1350">
              <a:sym typeface="Arial" panose="020B0604020202020204" pitchFamily="34" charset="0"/>
            </a:endParaRPr>
          </a:p>
        </p:txBody>
      </p:sp>
      <p:sp>
        <p:nvSpPr>
          <p:cNvPr id="60" name="上箭头 59"/>
          <p:cNvSpPr/>
          <p:nvPr>
            <p:custDataLst>
              <p:tags r:id="rId24"/>
            </p:custDataLst>
          </p:nvPr>
        </p:nvSpPr>
        <p:spPr>
          <a:xfrm rot="7200000">
            <a:off x="5422476" y="3127000"/>
            <a:ext cx="283316" cy="243018"/>
          </a:xfrm>
          <a:prstGeom prst="upArrow">
            <a:avLst>
              <a:gd name="adj1" fmla="val 57862"/>
              <a:gd name="adj2" fmla="val 61457"/>
            </a:avLst>
          </a:prstGeom>
          <a:solidFill>
            <a:srgbClr val="69A35B"/>
          </a:solidFill>
          <a:ln w="12700" cap="flat" cmpd="sng" algn="ctr">
            <a:noFill/>
            <a:prstDash val="solid"/>
            <a:miter lim="800000"/>
          </a:ln>
          <a:effectLst/>
        </p:spPr>
        <p:txBody>
          <a:bodyPr rtlCol="0" anchor="ctr">
            <a:normAutofit fontScale="40000" lnSpcReduction="20000"/>
          </a:bodyPr>
          <a:p>
            <a:pPr algn="ctr"/>
            <a:endParaRPr lang="zh-CN" altLang="en-US" sz="1350">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B0503020202020204" pitchFamily="34" charset="0"/>
                <a:ea typeface="+mn-ea"/>
                <a:cs typeface="+mn-ea"/>
              </a:rPr>
              <a:t>PART  </a:t>
            </a:r>
            <a:r>
              <a:rPr lang="en-US" sz="3300" dirty="0" smtClean="0">
                <a:solidFill>
                  <a:schemeClr val="accent1"/>
                </a:solidFill>
                <a:latin typeface="Agency FB" panose="020B0503020202020204" pitchFamily="34" charset="0"/>
                <a:ea typeface="+mn-ea"/>
                <a:cs typeface="+mn-ea"/>
              </a:rPr>
              <a:t>03</a:t>
            </a:r>
            <a:endParaRPr lang="en-AU" sz="3300" dirty="0">
              <a:solidFill>
                <a:schemeClr val="accent1"/>
              </a:solidFill>
              <a:latin typeface="Agency FB" panose="020B0503020202020204" pitchFamily="34" charset="0"/>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748" y="3537277"/>
            <a:ext cx="3286505" cy="540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国际理解</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987425"/>
            <a:ext cx="4058920" cy="304101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人类社会的全球意识是指基于人类生存与发展所达成的共识，民族主权国家的全球意识则是在尊重全人类共同利益的基础上，最大限度地维护本国利益。青少年作为主体中的一个重要群体，对于任何国家发展而言都是重要的人力资源财富。我国青少年作为时代精英和未来社会的栋梁之材，肩负着中华民族伟大复兴的历史使命。在当前国际国内的背景之下青少年要成为这一伟大事业的强力支撑，全球意识必不可少。</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一、全球意识</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43255"/>
            <a:ext cx="2468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（一）全球意识的含义</a:t>
            </a:r>
            <a:endParaRPr lang="zh-CN" altLang="en-US">
              <a:latin typeface="宋体" panose="02010600030101010101" pitchFamily="2" charset="-122"/>
              <a:ea typeface="宋体" panose="02010600030101010101" pitchFamily="2" charset="-122"/>
            </a:endParaRPr>
          </a:p>
        </p:txBody>
      </p:sp>
      <p:pic>
        <p:nvPicPr>
          <p:cNvPr id="110" name="图片 109"/>
          <p:cNvPicPr/>
          <p:nvPr/>
        </p:nvPicPr>
        <p:blipFill>
          <a:blip r:embed="rId1"/>
          <a:stretch>
            <a:fillRect/>
          </a:stretch>
        </p:blipFill>
        <p:spPr>
          <a:xfrm>
            <a:off x="4787900" y="1201420"/>
            <a:ext cx="3710940" cy="261239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一、全球意识</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43255"/>
            <a:ext cx="24688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（二）全球意识的特点</a:t>
            </a:r>
            <a:endParaRPr lang="zh-CN" altLang="en-US">
              <a:latin typeface="宋体" panose="02010600030101010101" pitchFamily="2" charset="-122"/>
              <a:ea typeface="宋体" panose="02010600030101010101" pitchFamily="2" charset="-122"/>
            </a:endParaRPr>
          </a:p>
        </p:txBody>
      </p:sp>
      <p:sp>
        <p:nvSpPr>
          <p:cNvPr id="3" name="平行四边形 2"/>
          <p:cNvSpPr/>
          <p:nvPr>
            <p:custDataLst>
              <p:tags r:id="rId1"/>
            </p:custDataLst>
          </p:nvPr>
        </p:nvSpPr>
        <p:spPr>
          <a:xfrm>
            <a:off x="737151" y="1178257"/>
            <a:ext cx="1835284" cy="1072049"/>
          </a:xfrm>
          <a:prstGeom prst="parallelogram">
            <a:avLst/>
          </a:prstGeom>
          <a:solidFill>
            <a:srgbClr val="6096E6"/>
          </a:solidFill>
          <a:ln w="12700" cap="flat" cmpd="sng" algn="ctr">
            <a:noFill/>
            <a:prstDash val="solid"/>
            <a:miter lim="800000"/>
          </a:ln>
          <a:effectLst/>
        </p:spPr>
        <p:txBody>
          <a:bodyPr rtlCol="0" anchor="ctr"/>
          <a:p>
            <a:pPr algn="ctr"/>
            <a:endParaRPr lang="zh-CN" altLang="en-US" sz="1350"/>
          </a:p>
        </p:txBody>
      </p:sp>
      <p:sp>
        <p:nvSpPr>
          <p:cNvPr id="8" name="椭圆 7"/>
          <p:cNvSpPr/>
          <p:nvPr>
            <p:custDataLst>
              <p:tags r:id="rId2"/>
            </p:custDataLst>
          </p:nvPr>
        </p:nvSpPr>
        <p:spPr>
          <a:xfrm>
            <a:off x="900356" y="1069658"/>
            <a:ext cx="218414" cy="218414"/>
          </a:xfrm>
          <a:prstGeom prst="ellipse">
            <a:avLst/>
          </a:prstGeom>
          <a:solidFill>
            <a:srgbClr val="6096E6"/>
          </a:solidFill>
          <a:ln w="19050" cap="flat" cmpd="sng" algn="ctr">
            <a:solidFill>
              <a:srgbClr val="FFFFFF"/>
            </a:solidFill>
            <a:prstDash val="solid"/>
            <a:miter lim="800000"/>
          </a:ln>
          <a:effectLst/>
        </p:spPr>
        <p:txBody>
          <a:bodyPr rtlCol="0" anchor="ctr"/>
          <a:p>
            <a:pPr algn="ctr"/>
            <a:endParaRPr lang="zh-CN" altLang="en-US" sz="1350"/>
          </a:p>
        </p:txBody>
      </p:sp>
      <p:sp>
        <p:nvSpPr>
          <p:cNvPr id="14" name="文本框 13"/>
          <p:cNvSpPr txBox="1"/>
          <p:nvPr>
            <p:custDataLst>
              <p:tags r:id="rId3"/>
            </p:custDataLst>
          </p:nvPr>
        </p:nvSpPr>
        <p:spPr>
          <a:xfrm>
            <a:off x="839078" y="2470541"/>
            <a:ext cx="1339606" cy="396178"/>
          </a:xfrm>
          <a:prstGeom prst="rect">
            <a:avLst/>
          </a:prstGeom>
          <a:noFill/>
        </p:spPr>
        <p:txBody>
          <a:bodyPr wrap="square" bIns="0" rtlCol="0"/>
          <a:p>
            <a:pPr algn="ctr"/>
            <a:r>
              <a:rPr lang="zh-CN" altLang="en-US" sz="1600" spc="300">
                <a:solidFill>
                  <a:srgbClr val="6096E6">
                    <a:lumMod val="75000"/>
                  </a:srgbClr>
                </a:solidFill>
                <a:uFillTx/>
                <a:latin typeface="MiSans Bold" panose="00000800000000000000" charset="-122"/>
                <a:ea typeface="MiSans Bold" panose="00000800000000000000" charset="-122"/>
              </a:rPr>
              <a:t>1. 整体性</a:t>
            </a:r>
            <a:endParaRPr lang="zh-CN" altLang="en-US" sz="1600" spc="300">
              <a:solidFill>
                <a:srgbClr val="6096E6">
                  <a:lumMod val="75000"/>
                </a:srgbClr>
              </a:solidFill>
              <a:uFillTx/>
              <a:latin typeface="MiSans Bold" panose="00000800000000000000" charset="-122"/>
              <a:ea typeface="MiSans Bold" panose="00000800000000000000" charset="-122"/>
            </a:endParaRPr>
          </a:p>
        </p:txBody>
      </p:sp>
      <p:sp>
        <p:nvSpPr>
          <p:cNvPr id="15" name="文本框 14"/>
          <p:cNvSpPr txBox="1"/>
          <p:nvPr>
            <p:custDataLst>
              <p:tags r:id="rId4"/>
            </p:custDataLst>
          </p:nvPr>
        </p:nvSpPr>
        <p:spPr>
          <a:xfrm>
            <a:off x="657225" y="2800350"/>
            <a:ext cx="1703705" cy="1736725"/>
          </a:xfrm>
          <a:prstGeom prst="rect">
            <a:avLst/>
          </a:prstGeom>
          <a:noFill/>
        </p:spPr>
        <p:txBody>
          <a:bodyPr wrap="square" rtlCol="0">
            <a:noAutofit/>
          </a:bodyPr>
          <a:p>
            <a:pPr algn="l" fontAlgn="auto">
              <a:lnSpc>
                <a:spcPct val="130000"/>
              </a:lnSpc>
              <a:spcAft>
                <a:spcPts val="1000"/>
              </a:spcAft>
            </a:pPr>
            <a:r>
              <a:rPr lang="zh-CN" altLang="en-US" sz="1400" spc="150">
                <a:solidFill>
                  <a:srgbClr val="000000">
                    <a:lumMod val="75000"/>
                    <a:lumOff val="25000"/>
                  </a:srgbClr>
                </a:solidFill>
                <a:uFillTx/>
                <a:latin typeface="MiSans" panose="00000500000000000000" charset="-122"/>
                <a:ea typeface="MiSans" panose="00000500000000000000" charset="-122"/>
              </a:rPr>
              <a:t>全球意识的整体性特点是由全球之间阻碍不断被打破，联系日益紧密这一客观现实所决定的。</a:t>
            </a:r>
            <a:endParaRPr lang="zh-CN" altLang="en-US" sz="1400" spc="150">
              <a:solidFill>
                <a:srgbClr val="000000">
                  <a:lumMod val="75000"/>
                  <a:lumOff val="25000"/>
                </a:srgbClr>
              </a:solidFill>
              <a:uFillTx/>
              <a:latin typeface="MiSans" panose="00000500000000000000" charset="-122"/>
              <a:ea typeface="MiSans" panose="00000500000000000000" charset="-122"/>
            </a:endParaRPr>
          </a:p>
        </p:txBody>
      </p:sp>
      <p:sp>
        <p:nvSpPr>
          <p:cNvPr id="26" name="文本框 25"/>
          <p:cNvSpPr txBox="1"/>
          <p:nvPr>
            <p:custDataLst>
              <p:tags r:id="rId5"/>
            </p:custDataLst>
          </p:nvPr>
        </p:nvSpPr>
        <p:spPr>
          <a:xfrm>
            <a:off x="1306241" y="1406379"/>
            <a:ext cx="696498" cy="616413"/>
          </a:xfrm>
          <a:prstGeom prst="rect">
            <a:avLst/>
          </a:prstGeom>
          <a:noFill/>
        </p:spPr>
        <p:txBody>
          <a:bodyPr wrap="square" rtlCol="0">
            <a:normAutofit/>
          </a:bodyPr>
          <a:p>
            <a:r>
              <a:rPr lang="en-US" altLang="zh-CN" sz="2700" i="1">
                <a:solidFill>
                  <a:srgbClr val="FFFFFF"/>
                </a:solidFill>
                <a:latin typeface="MiSans Bold" panose="00000800000000000000" charset="-122"/>
                <a:ea typeface="MiSans Bold" panose="00000800000000000000" charset="-122"/>
              </a:rPr>
              <a:t>01</a:t>
            </a:r>
            <a:endParaRPr lang="en-US" altLang="zh-CN" sz="2700" i="1">
              <a:solidFill>
                <a:srgbClr val="FFFFFF"/>
              </a:solidFill>
              <a:latin typeface="MiSans Bold" panose="00000800000000000000" charset="-122"/>
              <a:ea typeface="MiSans Bold" panose="00000800000000000000" charset="-122"/>
            </a:endParaRPr>
          </a:p>
        </p:txBody>
      </p:sp>
      <p:sp>
        <p:nvSpPr>
          <p:cNvPr id="4" name="平行四边形 3"/>
          <p:cNvSpPr/>
          <p:nvPr>
            <p:custDataLst>
              <p:tags r:id="rId6"/>
            </p:custDataLst>
          </p:nvPr>
        </p:nvSpPr>
        <p:spPr>
          <a:xfrm>
            <a:off x="2678609" y="1178257"/>
            <a:ext cx="1835284" cy="1072049"/>
          </a:xfrm>
          <a:prstGeom prst="parallelogram">
            <a:avLst/>
          </a:prstGeom>
          <a:solidFill>
            <a:srgbClr val="58B6E5"/>
          </a:solidFill>
          <a:ln w="12700" cap="flat" cmpd="sng" algn="ctr">
            <a:noFill/>
            <a:prstDash val="solid"/>
            <a:miter lim="800000"/>
          </a:ln>
          <a:effectLst/>
        </p:spPr>
        <p:txBody>
          <a:bodyPr rtlCol="0" anchor="ctr"/>
          <a:p>
            <a:pPr algn="ctr"/>
            <a:endParaRPr lang="zh-CN" altLang="en-US" sz="1350"/>
          </a:p>
        </p:txBody>
      </p:sp>
      <p:sp>
        <p:nvSpPr>
          <p:cNvPr id="9" name="椭圆 8"/>
          <p:cNvSpPr/>
          <p:nvPr>
            <p:custDataLst>
              <p:tags r:id="rId7"/>
            </p:custDataLst>
          </p:nvPr>
        </p:nvSpPr>
        <p:spPr>
          <a:xfrm>
            <a:off x="3367826" y="2142920"/>
            <a:ext cx="218414" cy="218414"/>
          </a:xfrm>
          <a:prstGeom prst="ellipse">
            <a:avLst/>
          </a:prstGeom>
          <a:solidFill>
            <a:srgbClr val="58B6E5"/>
          </a:solidFill>
          <a:ln w="19050" cap="flat" cmpd="sng" algn="ctr">
            <a:solidFill>
              <a:srgbClr val="FFFFFF"/>
            </a:solidFill>
            <a:prstDash val="solid"/>
            <a:miter lim="800000"/>
          </a:ln>
          <a:effectLst/>
        </p:spPr>
        <p:txBody>
          <a:bodyPr rtlCol="0" anchor="ctr"/>
          <a:p>
            <a:pPr algn="ctr"/>
            <a:endParaRPr lang="zh-CN" altLang="en-US" sz="1350">
              <a:solidFill>
                <a:srgbClr val="58B6E5"/>
              </a:solidFill>
            </a:endParaRPr>
          </a:p>
        </p:txBody>
      </p:sp>
      <p:sp>
        <p:nvSpPr>
          <p:cNvPr id="16" name="文本框 15"/>
          <p:cNvSpPr txBox="1"/>
          <p:nvPr>
            <p:custDataLst>
              <p:tags r:id="rId8"/>
            </p:custDataLst>
          </p:nvPr>
        </p:nvSpPr>
        <p:spPr>
          <a:xfrm>
            <a:off x="2806017" y="2470541"/>
            <a:ext cx="1339606" cy="396178"/>
          </a:xfrm>
          <a:prstGeom prst="rect">
            <a:avLst/>
          </a:prstGeom>
          <a:noFill/>
        </p:spPr>
        <p:txBody>
          <a:bodyPr wrap="square" bIns="0" rtlCol="0"/>
          <a:p>
            <a:pPr algn="ctr"/>
            <a:r>
              <a:rPr lang="zh-CN" altLang="en-US" sz="1600" spc="300">
                <a:solidFill>
                  <a:srgbClr val="58B6E5">
                    <a:lumMod val="75000"/>
                  </a:srgbClr>
                </a:solidFill>
                <a:uFillTx/>
                <a:latin typeface="MiSans Bold" panose="00000800000000000000" charset="-122"/>
                <a:ea typeface="MiSans Bold" panose="00000800000000000000" charset="-122"/>
              </a:rPr>
              <a:t>2. 差异性</a:t>
            </a:r>
            <a:endParaRPr lang="zh-CN" altLang="en-US" sz="1600" spc="300">
              <a:solidFill>
                <a:srgbClr val="58B6E5">
                  <a:lumMod val="75000"/>
                </a:srgbClr>
              </a:solidFill>
              <a:uFillTx/>
              <a:latin typeface="MiSans Bold" panose="00000800000000000000" charset="-122"/>
              <a:ea typeface="MiSans Bold" panose="00000800000000000000" charset="-122"/>
            </a:endParaRPr>
          </a:p>
        </p:txBody>
      </p:sp>
      <p:sp>
        <p:nvSpPr>
          <p:cNvPr id="17" name="文本框 16"/>
          <p:cNvSpPr txBox="1"/>
          <p:nvPr>
            <p:custDataLst>
              <p:tags r:id="rId9"/>
            </p:custDataLst>
          </p:nvPr>
        </p:nvSpPr>
        <p:spPr>
          <a:xfrm>
            <a:off x="2457450" y="2800350"/>
            <a:ext cx="2007235" cy="1746885"/>
          </a:xfrm>
          <a:prstGeom prst="rect">
            <a:avLst/>
          </a:prstGeom>
          <a:noFill/>
        </p:spPr>
        <p:txBody>
          <a:bodyPr wrap="square" rtlCol="0">
            <a:noAutofit/>
          </a:bodyPr>
          <a:p>
            <a:pPr algn="l" fontAlgn="auto">
              <a:lnSpc>
                <a:spcPct val="130000"/>
              </a:lnSpc>
              <a:spcAft>
                <a:spcPts val="1000"/>
              </a:spcAft>
            </a:pPr>
            <a:r>
              <a:rPr lang="zh-CN" altLang="en-US" sz="1400" spc="150">
                <a:solidFill>
                  <a:srgbClr val="000000">
                    <a:lumMod val="75000"/>
                    <a:lumOff val="25000"/>
                  </a:srgbClr>
                </a:solidFill>
                <a:uFillTx/>
                <a:latin typeface="MiSans" panose="00000500000000000000" charset="-122"/>
                <a:ea typeface="MiSans" panose="00000500000000000000" charset="-122"/>
              </a:rPr>
              <a:t>全球意识的价值主体存在从宏观到微观的跨度，它包括人类社会的全球意识、民族国家的全球意识、个体的全球意识。</a:t>
            </a:r>
            <a:endParaRPr lang="zh-CN" altLang="en-US" sz="1400" spc="150">
              <a:solidFill>
                <a:srgbClr val="000000">
                  <a:lumMod val="75000"/>
                  <a:lumOff val="25000"/>
                </a:srgbClr>
              </a:solidFill>
              <a:uFillTx/>
              <a:latin typeface="MiSans" panose="00000500000000000000" charset="-122"/>
              <a:ea typeface="MiSans" panose="00000500000000000000" charset="-122"/>
            </a:endParaRPr>
          </a:p>
        </p:txBody>
      </p:sp>
      <p:sp>
        <p:nvSpPr>
          <p:cNvPr id="27" name="文本框 26"/>
          <p:cNvSpPr txBox="1"/>
          <p:nvPr>
            <p:custDataLst>
              <p:tags r:id="rId10"/>
            </p:custDataLst>
          </p:nvPr>
        </p:nvSpPr>
        <p:spPr>
          <a:xfrm>
            <a:off x="3192488" y="1406379"/>
            <a:ext cx="748675" cy="616413"/>
          </a:xfrm>
          <a:prstGeom prst="rect">
            <a:avLst/>
          </a:prstGeom>
          <a:noFill/>
        </p:spPr>
        <p:txBody>
          <a:bodyPr wrap="square" rtlCol="0">
            <a:normAutofit/>
          </a:bodyPr>
          <a:p>
            <a:r>
              <a:rPr lang="en-US" altLang="zh-CN" sz="2700" i="1">
                <a:solidFill>
                  <a:srgbClr val="FFFFFF"/>
                </a:solidFill>
                <a:latin typeface="MiSans Bold" panose="00000800000000000000" charset="-122"/>
                <a:ea typeface="MiSans Bold" panose="00000800000000000000" charset="-122"/>
              </a:rPr>
              <a:t>02</a:t>
            </a:r>
            <a:endParaRPr lang="en-US" altLang="zh-CN" sz="2700" i="1">
              <a:solidFill>
                <a:srgbClr val="FFFFFF"/>
              </a:solidFill>
              <a:latin typeface="MiSans Bold" panose="00000800000000000000" charset="-122"/>
              <a:ea typeface="MiSans Bold" panose="00000800000000000000" charset="-122"/>
            </a:endParaRPr>
          </a:p>
        </p:txBody>
      </p:sp>
      <p:sp>
        <p:nvSpPr>
          <p:cNvPr id="5" name="平行四边形 4"/>
          <p:cNvSpPr/>
          <p:nvPr>
            <p:custDataLst>
              <p:tags r:id="rId11"/>
            </p:custDataLst>
          </p:nvPr>
        </p:nvSpPr>
        <p:spPr>
          <a:xfrm>
            <a:off x="4594585" y="1178257"/>
            <a:ext cx="1835284" cy="1072049"/>
          </a:xfrm>
          <a:prstGeom prst="parallelogram">
            <a:avLst/>
          </a:prstGeom>
          <a:solidFill>
            <a:srgbClr val="56CA95"/>
          </a:solidFill>
          <a:ln w="12700" cap="flat" cmpd="sng" algn="ctr">
            <a:noFill/>
            <a:prstDash val="solid"/>
            <a:miter lim="800000"/>
          </a:ln>
          <a:effectLst/>
        </p:spPr>
        <p:txBody>
          <a:bodyPr rtlCol="0" anchor="ctr"/>
          <a:p>
            <a:pPr algn="ctr"/>
            <a:endParaRPr lang="zh-CN" altLang="en-US" sz="1350"/>
          </a:p>
        </p:txBody>
      </p:sp>
      <p:sp>
        <p:nvSpPr>
          <p:cNvPr id="10" name="椭圆 9"/>
          <p:cNvSpPr/>
          <p:nvPr>
            <p:custDataLst>
              <p:tags r:id="rId12"/>
            </p:custDataLst>
          </p:nvPr>
        </p:nvSpPr>
        <p:spPr>
          <a:xfrm>
            <a:off x="5511317" y="1069658"/>
            <a:ext cx="218414" cy="218414"/>
          </a:xfrm>
          <a:prstGeom prst="ellipse">
            <a:avLst/>
          </a:prstGeom>
          <a:solidFill>
            <a:srgbClr val="56CA95"/>
          </a:solidFill>
          <a:ln w="19050" cap="flat" cmpd="sng" algn="ctr">
            <a:solidFill>
              <a:srgbClr val="FFFFFF"/>
            </a:solidFill>
            <a:prstDash val="solid"/>
            <a:miter lim="800000"/>
          </a:ln>
          <a:effectLst/>
        </p:spPr>
        <p:txBody>
          <a:bodyPr rtlCol="0" anchor="ctr"/>
          <a:p>
            <a:pPr algn="ctr"/>
            <a:endParaRPr lang="zh-CN" altLang="en-US" sz="1350"/>
          </a:p>
        </p:txBody>
      </p:sp>
      <p:sp>
        <p:nvSpPr>
          <p:cNvPr id="18" name="文本框 17"/>
          <p:cNvSpPr txBox="1"/>
          <p:nvPr>
            <p:custDataLst>
              <p:tags r:id="rId13"/>
            </p:custDataLst>
          </p:nvPr>
        </p:nvSpPr>
        <p:spPr>
          <a:xfrm>
            <a:off x="4747475" y="2470541"/>
            <a:ext cx="1339606" cy="396178"/>
          </a:xfrm>
          <a:prstGeom prst="rect">
            <a:avLst/>
          </a:prstGeom>
          <a:noFill/>
        </p:spPr>
        <p:txBody>
          <a:bodyPr wrap="square" bIns="0" rtlCol="0"/>
          <a:p>
            <a:pPr algn="ctr"/>
            <a:r>
              <a:rPr lang="zh-CN" altLang="en-US" sz="1600" spc="300">
                <a:solidFill>
                  <a:srgbClr val="56CA95">
                    <a:lumMod val="75000"/>
                  </a:srgbClr>
                </a:solidFill>
                <a:uFillTx/>
                <a:latin typeface="MiSans Bold" panose="00000800000000000000" charset="-122"/>
                <a:ea typeface="MiSans Bold" panose="00000800000000000000" charset="-122"/>
              </a:rPr>
              <a:t>3. 发展性</a:t>
            </a:r>
            <a:endParaRPr lang="zh-CN" altLang="en-US" sz="1600" spc="300">
              <a:solidFill>
                <a:srgbClr val="56CA95">
                  <a:lumMod val="75000"/>
                </a:srgbClr>
              </a:solidFill>
              <a:uFillTx/>
              <a:latin typeface="MiSans Bold" panose="00000800000000000000" charset="-122"/>
              <a:ea typeface="MiSans Bold" panose="00000800000000000000" charset="-122"/>
            </a:endParaRPr>
          </a:p>
        </p:txBody>
      </p:sp>
      <p:sp>
        <p:nvSpPr>
          <p:cNvPr id="19" name="文本框 18"/>
          <p:cNvSpPr txBox="1"/>
          <p:nvPr>
            <p:custDataLst>
              <p:tags r:id="rId14"/>
            </p:custDataLst>
          </p:nvPr>
        </p:nvSpPr>
        <p:spPr>
          <a:xfrm>
            <a:off x="4565650" y="2800350"/>
            <a:ext cx="1703705" cy="1746885"/>
          </a:xfrm>
          <a:prstGeom prst="rect">
            <a:avLst/>
          </a:prstGeom>
          <a:noFill/>
        </p:spPr>
        <p:txBody>
          <a:bodyPr wrap="square" rtlCol="0">
            <a:noAutofit/>
          </a:bodyPr>
          <a:p>
            <a:pPr algn="l" fontAlgn="auto">
              <a:lnSpc>
                <a:spcPct val="130000"/>
              </a:lnSpc>
              <a:spcAft>
                <a:spcPts val="1000"/>
              </a:spcAft>
            </a:pPr>
            <a:r>
              <a:rPr lang="zh-CN" altLang="en-US" sz="1400" spc="150">
                <a:solidFill>
                  <a:srgbClr val="000000">
                    <a:lumMod val="75000"/>
                    <a:lumOff val="25000"/>
                  </a:srgbClr>
                </a:solidFill>
                <a:uFillTx/>
                <a:latin typeface="MiSans" panose="00000500000000000000" charset="-122"/>
                <a:ea typeface="MiSans" panose="00000500000000000000" charset="-122"/>
              </a:rPr>
              <a:t>全球意识随着全球环境的变化而变化，在不同的历史时期呈现不同的特点，不断向前发展。</a:t>
            </a:r>
            <a:endParaRPr lang="zh-CN" altLang="en-US" sz="1400" spc="150">
              <a:solidFill>
                <a:srgbClr val="000000">
                  <a:lumMod val="75000"/>
                  <a:lumOff val="25000"/>
                </a:srgbClr>
              </a:solidFill>
              <a:uFillTx/>
              <a:latin typeface="MiSans" panose="00000500000000000000" charset="-122"/>
              <a:ea typeface="MiSans" panose="00000500000000000000" charset="-122"/>
            </a:endParaRPr>
          </a:p>
        </p:txBody>
      </p:sp>
      <p:sp>
        <p:nvSpPr>
          <p:cNvPr id="28" name="文本框 27"/>
          <p:cNvSpPr txBox="1"/>
          <p:nvPr>
            <p:custDataLst>
              <p:tags r:id="rId15"/>
            </p:custDataLst>
          </p:nvPr>
        </p:nvSpPr>
        <p:spPr>
          <a:xfrm>
            <a:off x="5105430" y="1406379"/>
            <a:ext cx="750494" cy="616413"/>
          </a:xfrm>
          <a:prstGeom prst="rect">
            <a:avLst/>
          </a:prstGeom>
          <a:noFill/>
        </p:spPr>
        <p:txBody>
          <a:bodyPr wrap="square" rtlCol="0">
            <a:normAutofit/>
          </a:bodyPr>
          <a:p>
            <a:r>
              <a:rPr lang="en-US" altLang="zh-CN" sz="2700" i="1">
                <a:solidFill>
                  <a:srgbClr val="FFFFFF"/>
                </a:solidFill>
                <a:latin typeface="MiSans Bold" panose="00000800000000000000" charset="-122"/>
                <a:ea typeface="MiSans Bold" panose="00000800000000000000" charset="-122"/>
              </a:rPr>
              <a:t>03</a:t>
            </a:r>
            <a:endParaRPr lang="en-US" altLang="zh-CN" sz="2700" i="1">
              <a:solidFill>
                <a:srgbClr val="FFFFFF"/>
              </a:solidFill>
              <a:latin typeface="MiSans Bold" panose="00000800000000000000" charset="-122"/>
              <a:ea typeface="MiSans Bold" panose="00000800000000000000" charset="-122"/>
            </a:endParaRPr>
          </a:p>
        </p:txBody>
      </p:sp>
      <p:sp>
        <p:nvSpPr>
          <p:cNvPr id="6" name="平行四边形 5"/>
          <p:cNvSpPr/>
          <p:nvPr>
            <p:custDataLst>
              <p:tags r:id="rId16"/>
            </p:custDataLst>
          </p:nvPr>
        </p:nvSpPr>
        <p:spPr>
          <a:xfrm>
            <a:off x="6485079" y="1178257"/>
            <a:ext cx="1835284" cy="1072049"/>
          </a:xfrm>
          <a:prstGeom prst="parallelogram">
            <a:avLst/>
          </a:prstGeom>
          <a:solidFill>
            <a:srgbClr val="FFBA55"/>
          </a:solidFill>
          <a:ln w="12700" cap="flat" cmpd="sng" algn="ctr">
            <a:noFill/>
            <a:prstDash val="solid"/>
            <a:miter lim="800000"/>
          </a:ln>
          <a:effectLst/>
        </p:spPr>
        <p:txBody>
          <a:bodyPr rtlCol="0" anchor="ctr"/>
          <a:p>
            <a:pPr algn="ctr"/>
            <a:endParaRPr lang="zh-CN" altLang="en-US" sz="1350"/>
          </a:p>
        </p:txBody>
      </p:sp>
      <p:sp>
        <p:nvSpPr>
          <p:cNvPr id="12" name="椭圆 11"/>
          <p:cNvSpPr/>
          <p:nvPr>
            <p:custDataLst>
              <p:tags r:id="rId17"/>
            </p:custDataLst>
          </p:nvPr>
        </p:nvSpPr>
        <p:spPr>
          <a:xfrm>
            <a:off x="7239214" y="2137460"/>
            <a:ext cx="218414" cy="218414"/>
          </a:xfrm>
          <a:prstGeom prst="ellipse">
            <a:avLst/>
          </a:prstGeom>
          <a:solidFill>
            <a:srgbClr val="FFBA55"/>
          </a:solidFill>
          <a:ln w="19050" cap="flat" cmpd="sng" algn="ctr">
            <a:solidFill>
              <a:srgbClr val="FFFFFF"/>
            </a:solidFill>
            <a:prstDash val="solid"/>
            <a:miter lim="800000"/>
          </a:ln>
          <a:effectLst/>
        </p:spPr>
        <p:txBody>
          <a:bodyPr rtlCol="0" anchor="ctr"/>
          <a:p>
            <a:pPr algn="ctr"/>
            <a:endParaRPr lang="zh-CN" altLang="en-US" sz="1350"/>
          </a:p>
        </p:txBody>
      </p:sp>
      <p:sp>
        <p:nvSpPr>
          <p:cNvPr id="20" name="文本框 19"/>
          <p:cNvSpPr txBox="1"/>
          <p:nvPr>
            <p:custDataLst>
              <p:tags r:id="rId18"/>
            </p:custDataLst>
          </p:nvPr>
        </p:nvSpPr>
        <p:spPr>
          <a:xfrm>
            <a:off x="6663450" y="2470541"/>
            <a:ext cx="1339606" cy="396178"/>
          </a:xfrm>
          <a:prstGeom prst="rect">
            <a:avLst/>
          </a:prstGeom>
          <a:noFill/>
        </p:spPr>
        <p:txBody>
          <a:bodyPr wrap="square" bIns="0" rtlCol="0"/>
          <a:p>
            <a:pPr algn="ctr"/>
            <a:r>
              <a:rPr lang="zh-CN" altLang="en-US" sz="1600" spc="300">
                <a:solidFill>
                  <a:srgbClr val="FFBA55">
                    <a:lumMod val="75000"/>
                  </a:srgbClr>
                </a:solidFill>
                <a:uFillTx/>
                <a:latin typeface="MiSans Bold" panose="00000800000000000000" charset="-122"/>
                <a:ea typeface="MiSans Bold" panose="00000800000000000000" charset="-122"/>
              </a:rPr>
              <a:t>4. 可塑性</a:t>
            </a:r>
            <a:endParaRPr lang="zh-CN" altLang="en-US" sz="1600" spc="300">
              <a:solidFill>
                <a:srgbClr val="FFBA55">
                  <a:lumMod val="75000"/>
                </a:srgbClr>
              </a:solidFill>
              <a:uFillTx/>
              <a:latin typeface="MiSans Bold" panose="00000800000000000000" charset="-122"/>
              <a:ea typeface="MiSans Bold" panose="00000800000000000000" charset="-122"/>
            </a:endParaRPr>
          </a:p>
        </p:txBody>
      </p:sp>
      <p:sp>
        <p:nvSpPr>
          <p:cNvPr id="21" name="文本框 20"/>
          <p:cNvSpPr txBox="1"/>
          <p:nvPr>
            <p:custDataLst>
              <p:tags r:id="rId19"/>
            </p:custDataLst>
          </p:nvPr>
        </p:nvSpPr>
        <p:spPr>
          <a:xfrm>
            <a:off x="6481445" y="2800350"/>
            <a:ext cx="1876425" cy="1660525"/>
          </a:xfrm>
          <a:prstGeom prst="rect">
            <a:avLst/>
          </a:prstGeom>
          <a:noFill/>
        </p:spPr>
        <p:txBody>
          <a:bodyPr wrap="square" rtlCol="0">
            <a:noAutofit/>
          </a:bodyPr>
          <a:p>
            <a:pPr algn="l" fontAlgn="auto">
              <a:lnSpc>
                <a:spcPct val="130000"/>
              </a:lnSpc>
              <a:spcAft>
                <a:spcPts val="1000"/>
              </a:spcAft>
            </a:pPr>
            <a:r>
              <a:rPr lang="zh-CN" altLang="en-US" sz="1400" spc="150">
                <a:solidFill>
                  <a:srgbClr val="000000">
                    <a:lumMod val="75000"/>
                    <a:lumOff val="25000"/>
                  </a:srgbClr>
                </a:solidFill>
                <a:uFillTx/>
                <a:latin typeface="MiSans" panose="00000500000000000000" charset="-122"/>
                <a:ea typeface="MiSans" panose="00000500000000000000" charset="-122"/>
              </a:rPr>
              <a:t>全球意识的可塑性是指能够通过后天的因素，利用环境和教育使主体具有全球意识。</a:t>
            </a:r>
            <a:endParaRPr lang="zh-CN" altLang="en-US" sz="1400" spc="150">
              <a:solidFill>
                <a:srgbClr val="000000">
                  <a:lumMod val="75000"/>
                  <a:lumOff val="25000"/>
                </a:srgbClr>
              </a:solidFill>
              <a:uFillTx/>
              <a:latin typeface="MiSans" panose="00000500000000000000" charset="-122"/>
              <a:ea typeface="MiSans" panose="00000500000000000000" charset="-122"/>
            </a:endParaRPr>
          </a:p>
        </p:txBody>
      </p:sp>
      <p:sp>
        <p:nvSpPr>
          <p:cNvPr id="29" name="文本框 28"/>
          <p:cNvSpPr txBox="1"/>
          <p:nvPr>
            <p:custDataLst>
              <p:tags r:id="rId20"/>
            </p:custDataLst>
          </p:nvPr>
        </p:nvSpPr>
        <p:spPr>
          <a:xfrm>
            <a:off x="6994712" y="1406379"/>
            <a:ext cx="758989" cy="616413"/>
          </a:xfrm>
          <a:prstGeom prst="rect">
            <a:avLst/>
          </a:prstGeom>
          <a:noFill/>
        </p:spPr>
        <p:txBody>
          <a:bodyPr wrap="square" rtlCol="0">
            <a:normAutofit/>
          </a:bodyPr>
          <a:p>
            <a:r>
              <a:rPr lang="en-US" altLang="zh-CN" sz="2700" i="1">
                <a:solidFill>
                  <a:srgbClr val="FFFFFF"/>
                </a:solidFill>
                <a:latin typeface="MiSans Bold" panose="00000800000000000000" charset="-122"/>
                <a:ea typeface="MiSans Bold" panose="00000800000000000000" charset="-122"/>
              </a:rPr>
              <a:t>04</a:t>
            </a:r>
            <a:endParaRPr lang="en-US" altLang="zh-CN" sz="2700" i="1">
              <a:solidFill>
                <a:srgbClr val="FFFFFF"/>
              </a:solidFill>
              <a:latin typeface="MiSans Bold" panose="00000800000000000000" charset="-122"/>
              <a:ea typeface="MiSans Bold" panose="00000800000000000000"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一、全球意识</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43255"/>
            <a:ext cx="24688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（二）全球意识的特点</a:t>
            </a:r>
            <a:endParaRPr lang="zh-CN" altLang="en-US">
              <a:latin typeface="宋体" panose="02010600030101010101" pitchFamily="2" charset="-122"/>
              <a:ea typeface="宋体" panose="02010600030101010101" pitchFamily="2" charset="-122"/>
            </a:endParaRPr>
          </a:p>
        </p:txBody>
      </p:sp>
      <p:sp>
        <p:nvSpPr>
          <p:cNvPr id="30" name="椭圆 29"/>
          <p:cNvSpPr/>
          <p:nvPr>
            <p:custDataLst>
              <p:tags r:id="rId1"/>
            </p:custDataLst>
          </p:nvPr>
        </p:nvSpPr>
        <p:spPr>
          <a:xfrm>
            <a:off x="4129632" y="2154719"/>
            <a:ext cx="918102" cy="918102"/>
          </a:xfrm>
          <a:prstGeom prst="ellipse">
            <a:avLst/>
          </a:prstGeom>
          <a:solidFill>
            <a:srgbClr val="FFFFFF">
              <a:lumMod val="95000"/>
            </a:srgbClr>
          </a:solidFill>
          <a:ln w="12700" cap="flat" cmpd="sng" algn="ctr">
            <a:noFill/>
            <a:prstDash val="solid"/>
            <a:miter lim="800000"/>
          </a:ln>
          <a:effectLst/>
        </p:spPr>
        <p:txBody>
          <a:bodyPr anchor="ctr"/>
          <a:lstStyle/>
          <a:p>
            <a:pPr algn="ctr"/>
            <a:endParaRPr sz="1350" dirty="0"/>
          </a:p>
        </p:txBody>
      </p:sp>
      <p:sp>
        <p:nvSpPr>
          <p:cNvPr id="79" name="任意多边形 78"/>
          <p:cNvSpPr/>
          <p:nvPr>
            <p:custDataLst>
              <p:tags r:id="rId2"/>
            </p:custDataLst>
          </p:nvPr>
        </p:nvSpPr>
        <p:spPr>
          <a:xfrm>
            <a:off x="4596558" y="3041827"/>
            <a:ext cx="915296" cy="706889"/>
          </a:xfrm>
          <a:custGeom>
            <a:avLst/>
            <a:gdLst>
              <a:gd name="connsiteX0" fmla="*/ 715758 w 1220395"/>
              <a:gd name="connsiteY0" fmla="*/ 0 h 942519"/>
              <a:gd name="connsiteX1" fmla="*/ 716180 w 1220395"/>
              <a:gd name="connsiteY1" fmla="*/ 85 h 942519"/>
              <a:gd name="connsiteX2" fmla="*/ 690386 w 1220395"/>
              <a:gd name="connsiteY2" fmla="*/ 34915 h 942519"/>
              <a:gd name="connsiteX3" fmla="*/ 716443 w 1220395"/>
              <a:gd name="connsiteY3" fmla="*/ 3334 h 942519"/>
              <a:gd name="connsiteX4" fmla="*/ 749154 w 1220395"/>
              <a:gd name="connsiteY4" fmla="*/ 36 h 942519"/>
              <a:gd name="connsiteX5" fmla="*/ 1220395 w 1220395"/>
              <a:gd name="connsiteY5" fmla="*/ 471278 h 942519"/>
              <a:gd name="connsiteX6" fmla="*/ 749154 w 1220395"/>
              <a:gd name="connsiteY6" fmla="*/ 942519 h 942519"/>
              <a:gd name="connsiteX7" fmla="*/ 277912 w 1220395"/>
              <a:gd name="connsiteY7" fmla="*/ 471278 h 942519"/>
              <a:gd name="connsiteX8" fmla="*/ 287486 w 1220395"/>
              <a:gd name="connsiteY8" fmla="*/ 376306 h 942519"/>
              <a:gd name="connsiteX9" fmla="*/ 307419 w 1220395"/>
              <a:gd name="connsiteY9" fmla="*/ 312092 h 942519"/>
              <a:gd name="connsiteX10" fmla="*/ 219902 w 1220395"/>
              <a:gd name="connsiteY10" fmla="*/ 329013 h 942519"/>
              <a:gd name="connsiteX11" fmla="*/ 115153 w 1220395"/>
              <a:gd name="connsiteY11" fmla="*/ 332975 h 942519"/>
              <a:gd name="connsiteX12" fmla="*/ 111955 w 1220395"/>
              <a:gd name="connsiteY12" fmla="*/ 349963 h 942519"/>
              <a:gd name="connsiteX13" fmla="*/ 0 w 1220395"/>
              <a:gd name="connsiteY13" fmla="*/ 300737 h 942519"/>
              <a:gd name="connsiteX14" fmla="*/ 124838 w 1220395"/>
              <a:gd name="connsiteY14" fmla="*/ 281516 h 942519"/>
              <a:gd name="connsiteX15" fmla="*/ 121643 w 1220395"/>
              <a:gd name="connsiteY15" fmla="*/ 298495 h 942519"/>
              <a:gd name="connsiteX16" fmla="*/ 318849 w 1220395"/>
              <a:gd name="connsiteY16" fmla="*/ 274726 h 942519"/>
              <a:gd name="connsiteX17" fmla="*/ 322843 w 1220395"/>
              <a:gd name="connsiteY17" fmla="*/ 273297 h 942519"/>
              <a:gd name="connsiteX18" fmla="*/ 324305 w 1220395"/>
              <a:gd name="connsiteY18" fmla="*/ 270604 h 942519"/>
              <a:gd name="connsiteX19" fmla="*/ 375007 w 1220395"/>
              <a:gd name="connsiteY19" fmla="*/ 252047 h 942519"/>
              <a:gd name="connsiteX20" fmla="*/ 539075 w 1220395"/>
              <a:gd name="connsiteY20" fmla="*/ 162994 h 942519"/>
              <a:gd name="connsiteX21" fmla="*/ 655461 w 1220395"/>
              <a:gd name="connsiteY21" fmla="*/ 66967 h 942519"/>
              <a:gd name="connsiteX22" fmla="*/ 690938 w 1220395"/>
              <a:gd name="connsiteY22" fmla="*/ 30293 h 942519"/>
              <a:gd name="connsiteX23" fmla="*/ 714643 w 1220395"/>
              <a:gd name="connsiteY23" fmla="*/ 35 h 942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20395" h="942519">
                <a:moveTo>
                  <a:pt x="715758" y="0"/>
                </a:moveTo>
                <a:lnTo>
                  <a:pt x="716180" y="85"/>
                </a:lnTo>
                <a:lnTo>
                  <a:pt x="690386" y="34915"/>
                </a:lnTo>
                <a:lnTo>
                  <a:pt x="716443" y="3334"/>
                </a:lnTo>
                <a:lnTo>
                  <a:pt x="749154" y="36"/>
                </a:lnTo>
                <a:cubicBezTo>
                  <a:pt x="1009413" y="36"/>
                  <a:pt x="1220395" y="211018"/>
                  <a:pt x="1220395" y="471278"/>
                </a:cubicBezTo>
                <a:cubicBezTo>
                  <a:pt x="1220395" y="731537"/>
                  <a:pt x="1009413" y="942519"/>
                  <a:pt x="749154" y="942519"/>
                </a:cubicBezTo>
                <a:cubicBezTo>
                  <a:pt x="488894" y="942519"/>
                  <a:pt x="277912" y="731537"/>
                  <a:pt x="277912" y="471278"/>
                </a:cubicBezTo>
                <a:cubicBezTo>
                  <a:pt x="277912" y="438746"/>
                  <a:pt x="281209" y="406983"/>
                  <a:pt x="287486" y="376306"/>
                </a:cubicBezTo>
                <a:lnTo>
                  <a:pt x="307419" y="312092"/>
                </a:lnTo>
                <a:lnTo>
                  <a:pt x="219902" y="329013"/>
                </a:lnTo>
                <a:cubicBezTo>
                  <a:pt x="185175" y="333018"/>
                  <a:pt x="150180" y="334360"/>
                  <a:pt x="115153" y="332975"/>
                </a:cubicBezTo>
                <a:lnTo>
                  <a:pt x="111955" y="349963"/>
                </a:lnTo>
                <a:lnTo>
                  <a:pt x="0" y="300737"/>
                </a:lnTo>
                <a:lnTo>
                  <a:pt x="124838" y="281516"/>
                </a:lnTo>
                <a:lnTo>
                  <a:pt x="121643" y="298495"/>
                </a:lnTo>
                <a:cubicBezTo>
                  <a:pt x="188130" y="300635"/>
                  <a:pt x="254448" y="292551"/>
                  <a:pt x="318849" y="274726"/>
                </a:cubicBezTo>
                <a:lnTo>
                  <a:pt x="322843" y="273297"/>
                </a:lnTo>
                <a:lnTo>
                  <a:pt x="324305" y="270604"/>
                </a:lnTo>
                <a:lnTo>
                  <a:pt x="375007" y="252047"/>
                </a:lnTo>
                <a:cubicBezTo>
                  <a:pt x="432785" y="227609"/>
                  <a:pt x="487690" y="197709"/>
                  <a:pt x="539075" y="162994"/>
                </a:cubicBezTo>
                <a:lnTo>
                  <a:pt x="655461" y="66967"/>
                </a:lnTo>
                <a:lnTo>
                  <a:pt x="690938" y="30293"/>
                </a:lnTo>
                <a:lnTo>
                  <a:pt x="714643" y="35"/>
                </a:lnTo>
                <a:close/>
              </a:path>
            </a:pathLst>
          </a:custGeom>
          <a:solidFill>
            <a:srgbClr val="40A693"/>
          </a:solidFill>
          <a:ln w="12700" cap="flat" cmpd="sng" algn="ctr">
            <a:noFill/>
            <a:prstDash val="solid"/>
            <a:miter lim="800000"/>
          </a:ln>
          <a:effectLst/>
        </p:spPr>
        <p:txBody>
          <a:bodyPr rtlCol="0" anchor="ctr"/>
          <a:lstStyle/>
          <a:p>
            <a:pPr algn="ctr"/>
            <a:endParaRPr lang="zh-CN" altLang="en-US" sz="1350"/>
          </a:p>
        </p:txBody>
      </p:sp>
      <p:sp>
        <p:nvSpPr>
          <p:cNvPr id="73" name="任意多边形 72"/>
          <p:cNvSpPr/>
          <p:nvPr>
            <p:custDataLst>
              <p:tags r:id="rId3"/>
            </p:custDataLst>
          </p:nvPr>
        </p:nvSpPr>
        <p:spPr>
          <a:xfrm rot="2244296">
            <a:off x="4233207" y="1372658"/>
            <a:ext cx="963026" cy="706115"/>
          </a:xfrm>
          <a:custGeom>
            <a:avLst/>
            <a:gdLst>
              <a:gd name="connsiteX0" fmla="*/ 185013 w 1284034"/>
              <a:gd name="connsiteY0" fmla="*/ 96928 h 941487"/>
              <a:gd name="connsiteX1" fmla="*/ 845602 w 1284034"/>
              <a:gd name="connsiteY1" fmla="*/ 185012 h 941487"/>
              <a:gd name="connsiteX2" fmla="*/ 941718 w 1284034"/>
              <a:gd name="connsiteY2" fmla="*/ 443195 h 941487"/>
              <a:gd name="connsiteX3" fmla="*/ 938929 w 1284034"/>
              <a:gd name="connsiteY3" fmla="*/ 518536 h 941487"/>
              <a:gd name="connsiteX4" fmla="*/ 987091 w 1284034"/>
              <a:gd name="connsiteY4" fmla="*/ 506635 h 941487"/>
              <a:gd name="connsiteX5" fmla="*/ 1126598 w 1284034"/>
              <a:gd name="connsiteY5" fmla="*/ 491737 h 941487"/>
              <a:gd name="connsiteX6" fmla="*/ 1128980 w 1284034"/>
              <a:gd name="connsiteY6" fmla="*/ 471475 h 941487"/>
              <a:gd name="connsiteX7" fmla="*/ 1284034 w 1284034"/>
              <a:gd name="connsiteY7" fmla="*/ 518332 h 941487"/>
              <a:gd name="connsiteX8" fmla="*/ 1119385 w 1284034"/>
              <a:gd name="connsiteY8" fmla="*/ 553112 h 941487"/>
              <a:gd name="connsiteX9" fmla="*/ 1121764 w 1284034"/>
              <a:gd name="connsiteY9" fmla="*/ 532861 h 941487"/>
              <a:gd name="connsiteX10" fmla="*/ 860936 w 1284034"/>
              <a:gd name="connsiteY10" fmla="*/ 580060 h 941487"/>
              <a:gd name="connsiteX11" fmla="*/ 754920 w 1284034"/>
              <a:gd name="connsiteY11" fmla="*/ 622436 h 941487"/>
              <a:gd name="connsiteX12" fmla="*/ 713730 w 1284034"/>
              <a:gd name="connsiteY12" fmla="*/ 642896 h 941487"/>
              <a:gd name="connsiteX13" fmla="*/ 653377 w 1284034"/>
              <a:gd name="connsiteY13" fmla="*/ 677015 h 941487"/>
              <a:gd name="connsiteX14" fmla="*/ 573280 w 1284034"/>
              <a:gd name="connsiteY14" fmla="*/ 729725 h 941487"/>
              <a:gd name="connsiteX15" fmla="*/ 476932 w 1284034"/>
              <a:gd name="connsiteY15" fmla="*/ 811185 h 941487"/>
              <a:gd name="connsiteX16" fmla="*/ 470634 w 1284034"/>
              <a:gd name="connsiteY16" fmla="*/ 817951 h 941487"/>
              <a:gd name="connsiteX17" fmla="*/ 406065 w 1284034"/>
              <a:gd name="connsiteY17" fmla="*/ 895955 h 941487"/>
              <a:gd name="connsiteX18" fmla="*/ 382905 w 1284034"/>
              <a:gd name="connsiteY18" fmla="*/ 932319 h 941487"/>
              <a:gd name="connsiteX19" fmla="*/ 371441 w 1284034"/>
              <a:gd name="connsiteY19" fmla="*/ 929657 h 941487"/>
              <a:gd name="connsiteX20" fmla="*/ 362707 w 1284034"/>
              <a:gd name="connsiteY20" fmla="*/ 941337 h 941487"/>
              <a:gd name="connsiteX21" fmla="*/ 361221 w 1284034"/>
              <a:gd name="connsiteY21" fmla="*/ 941487 h 941487"/>
              <a:gd name="connsiteX22" fmla="*/ 360649 w 1284034"/>
              <a:gd name="connsiteY22" fmla="*/ 941429 h 941487"/>
              <a:gd name="connsiteX23" fmla="*/ 369292 w 1284034"/>
              <a:gd name="connsiteY23" fmla="*/ 929159 h 941487"/>
              <a:gd name="connsiteX24" fmla="*/ 320907 w 1284034"/>
              <a:gd name="connsiteY24" fmla="*/ 917926 h 941487"/>
              <a:gd name="connsiteX25" fmla="*/ 96929 w 1284034"/>
              <a:gd name="connsiteY25" fmla="*/ 757518 h 941487"/>
              <a:gd name="connsiteX26" fmla="*/ 185013 w 1284034"/>
              <a:gd name="connsiteY26" fmla="*/ 96928 h 94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84034" h="941487">
                <a:moveTo>
                  <a:pt x="185013" y="96928"/>
                </a:moveTo>
                <a:cubicBezTo>
                  <a:pt x="391753" y="-61164"/>
                  <a:pt x="687509" y="-21728"/>
                  <a:pt x="845602" y="185012"/>
                </a:cubicBezTo>
                <a:cubicBezTo>
                  <a:pt x="904887" y="262540"/>
                  <a:pt x="936395" y="352586"/>
                  <a:pt x="941718" y="443195"/>
                </a:cubicBezTo>
                <a:lnTo>
                  <a:pt x="938929" y="518536"/>
                </a:lnTo>
                <a:lnTo>
                  <a:pt x="987091" y="506635"/>
                </a:lnTo>
                <a:cubicBezTo>
                  <a:pt x="1033042" y="498535"/>
                  <a:pt x="1079647" y="493536"/>
                  <a:pt x="1126598" y="491737"/>
                </a:cubicBezTo>
                <a:lnTo>
                  <a:pt x="1128980" y="471475"/>
                </a:lnTo>
                <a:lnTo>
                  <a:pt x="1284034" y="518332"/>
                </a:lnTo>
                <a:lnTo>
                  <a:pt x="1119385" y="553112"/>
                </a:lnTo>
                <a:lnTo>
                  <a:pt x="1121764" y="532861"/>
                </a:lnTo>
                <a:cubicBezTo>
                  <a:pt x="1032697" y="536851"/>
                  <a:pt x="944994" y="552830"/>
                  <a:pt x="860936" y="580060"/>
                </a:cubicBezTo>
                <a:lnTo>
                  <a:pt x="754920" y="622436"/>
                </a:lnTo>
                <a:lnTo>
                  <a:pt x="713730" y="642896"/>
                </a:lnTo>
                <a:lnTo>
                  <a:pt x="653377" y="677015"/>
                </a:lnTo>
                <a:lnTo>
                  <a:pt x="573280" y="729725"/>
                </a:lnTo>
                <a:cubicBezTo>
                  <a:pt x="539541" y="754957"/>
                  <a:pt x="507367" y="782168"/>
                  <a:pt x="476932" y="811185"/>
                </a:cubicBezTo>
                <a:lnTo>
                  <a:pt x="470634" y="817951"/>
                </a:lnTo>
                <a:lnTo>
                  <a:pt x="406065" y="895955"/>
                </a:lnTo>
                <a:lnTo>
                  <a:pt x="382905" y="932319"/>
                </a:lnTo>
                <a:lnTo>
                  <a:pt x="371441" y="929657"/>
                </a:lnTo>
                <a:lnTo>
                  <a:pt x="362707" y="941337"/>
                </a:lnTo>
                <a:lnTo>
                  <a:pt x="361221" y="941487"/>
                </a:lnTo>
                <a:lnTo>
                  <a:pt x="360649" y="941429"/>
                </a:lnTo>
                <a:lnTo>
                  <a:pt x="369292" y="929159"/>
                </a:lnTo>
                <a:lnTo>
                  <a:pt x="320907" y="917926"/>
                </a:lnTo>
                <a:cubicBezTo>
                  <a:pt x="234858" y="889047"/>
                  <a:pt x="156214" y="835046"/>
                  <a:pt x="96929" y="757518"/>
                </a:cubicBezTo>
                <a:cubicBezTo>
                  <a:pt x="-61164" y="550778"/>
                  <a:pt x="-21728" y="255022"/>
                  <a:pt x="185013" y="96928"/>
                </a:cubicBezTo>
                <a:close/>
              </a:path>
            </a:pathLst>
          </a:custGeom>
          <a:solidFill>
            <a:srgbClr val="4276AA"/>
          </a:solidFill>
          <a:ln w="12700" cap="flat" cmpd="sng" algn="ctr">
            <a:noFill/>
            <a:prstDash val="solid"/>
            <a:miter lim="800000"/>
          </a:ln>
          <a:effectLst/>
        </p:spPr>
        <p:txBody>
          <a:bodyPr wrap="square" anchor="ctr">
            <a:noAutofit/>
          </a:bodyPr>
          <a:lstStyle/>
          <a:p>
            <a:pPr algn="ctr"/>
            <a:endParaRPr sz="1350"/>
          </a:p>
        </p:txBody>
      </p:sp>
      <p:sp>
        <p:nvSpPr>
          <p:cNvPr id="78" name="任意多边形 77"/>
          <p:cNvSpPr/>
          <p:nvPr>
            <p:custDataLst>
              <p:tags r:id="rId4"/>
            </p:custDataLst>
          </p:nvPr>
        </p:nvSpPr>
        <p:spPr>
          <a:xfrm rot="6497383">
            <a:off x="5017510" y="2111673"/>
            <a:ext cx="926334" cy="697598"/>
          </a:xfrm>
          <a:custGeom>
            <a:avLst/>
            <a:gdLst>
              <a:gd name="connsiteX0" fmla="*/ 23933 w 1235112"/>
              <a:gd name="connsiteY0" fmla="*/ 619254 h 930131"/>
              <a:gd name="connsiteX1" fmla="*/ 323483 w 1235112"/>
              <a:gd name="connsiteY1" fmla="*/ 23933 h 930131"/>
              <a:gd name="connsiteX2" fmla="*/ 918804 w 1235112"/>
              <a:gd name="connsiteY2" fmla="*/ 323482 h 930131"/>
              <a:gd name="connsiteX3" fmla="*/ 941206 w 1235112"/>
              <a:gd name="connsiteY3" fmla="*/ 509266 h 930131"/>
              <a:gd name="connsiteX4" fmla="*/ 929996 w 1235112"/>
              <a:gd name="connsiteY4" fmla="*/ 571551 h 930131"/>
              <a:gd name="connsiteX5" fmla="*/ 965469 w 1235112"/>
              <a:gd name="connsiteY5" fmla="*/ 564088 h 930131"/>
              <a:gd name="connsiteX6" fmla="*/ 1092150 w 1235112"/>
              <a:gd name="connsiteY6" fmla="*/ 552571 h 930131"/>
              <a:gd name="connsiteX7" fmla="*/ 1094313 w 1235112"/>
              <a:gd name="connsiteY7" fmla="*/ 536906 h 930131"/>
              <a:gd name="connsiteX8" fmla="*/ 1235112 w 1235112"/>
              <a:gd name="connsiteY8" fmla="*/ 573131 h 930131"/>
              <a:gd name="connsiteX9" fmla="*/ 1085600 w 1235112"/>
              <a:gd name="connsiteY9" fmla="*/ 600020 h 930131"/>
              <a:gd name="connsiteX10" fmla="*/ 1087761 w 1235112"/>
              <a:gd name="connsiteY10" fmla="*/ 584364 h 930131"/>
              <a:gd name="connsiteX11" fmla="*/ 850912 w 1235112"/>
              <a:gd name="connsiteY11" fmla="*/ 620853 h 930131"/>
              <a:gd name="connsiteX12" fmla="*/ 754643 w 1235112"/>
              <a:gd name="connsiteY12" fmla="*/ 653614 h 930131"/>
              <a:gd name="connsiteX13" fmla="*/ 717240 w 1235112"/>
              <a:gd name="connsiteY13" fmla="*/ 669432 h 930131"/>
              <a:gd name="connsiteX14" fmla="*/ 662436 w 1235112"/>
              <a:gd name="connsiteY14" fmla="*/ 695809 h 930131"/>
              <a:gd name="connsiteX15" fmla="*/ 589702 w 1235112"/>
              <a:gd name="connsiteY15" fmla="*/ 736559 h 930131"/>
              <a:gd name="connsiteX16" fmla="*/ 502212 w 1235112"/>
              <a:gd name="connsiteY16" fmla="*/ 799536 h 930131"/>
              <a:gd name="connsiteX17" fmla="*/ 430019 w 1235112"/>
              <a:gd name="connsiteY17" fmla="*/ 865564 h 930131"/>
              <a:gd name="connsiteX18" fmla="*/ 423356 w 1235112"/>
              <a:gd name="connsiteY18" fmla="*/ 871845 h 930131"/>
              <a:gd name="connsiteX19" fmla="*/ 398489 w 1235112"/>
              <a:gd name="connsiteY19" fmla="*/ 900156 h 930131"/>
              <a:gd name="connsiteX20" fmla="*/ 397395 w 1235112"/>
              <a:gd name="connsiteY20" fmla="*/ 900250 h 930131"/>
              <a:gd name="connsiteX21" fmla="*/ 371936 w 1235112"/>
              <a:gd name="connsiteY21" fmla="*/ 930131 h 930131"/>
              <a:gd name="connsiteX22" fmla="*/ 343833 w 1235112"/>
              <a:gd name="connsiteY22" fmla="*/ 925073 h 930131"/>
              <a:gd name="connsiteX23" fmla="*/ 23933 w 1235112"/>
              <a:gd name="connsiteY23" fmla="*/ 619254 h 93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35112" h="930131">
                <a:moveTo>
                  <a:pt x="23933" y="619254"/>
                </a:moveTo>
                <a:cubicBezTo>
                  <a:pt x="-57742" y="372142"/>
                  <a:pt x="76371" y="105608"/>
                  <a:pt x="323483" y="23933"/>
                </a:cubicBezTo>
                <a:cubicBezTo>
                  <a:pt x="570594" y="-57742"/>
                  <a:pt x="837129" y="76371"/>
                  <a:pt x="918804" y="323482"/>
                </a:cubicBezTo>
                <a:cubicBezTo>
                  <a:pt x="939223" y="385260"/>
                  <a:pt x="946155" y="448252"/>
                  <a:pt x="941206" y="509266"/>
                </a:cubicBezTo>
                <a:lnTo>
                  <a:pt x="929996" y="571551"/>
                </a:lnTo>
                <a:lnTo>
                  <a:pt x="965469" y="564088"/>
                </a:lnTo>
                <a:cubicBezTo>
                  <a:pt x="1007195" y="557826"/>
                  <a:pt x="1049516" y="553961"/>
                  <a:pt x="1092150" y="552571"/>
                </a:cubicBezTo>
                <a:lnTo>
                  <a:pt x="1094313" y="536906"/>
                </a:lnTo>
                <a:lnTo>
                  <a:pt x="1235112" y="573131"/>
                </a:lnTo>
                <a:lnTo>
                  <a:pt x="1085600" y="600020"/>
                </a:lnTo>
                <a:lnTo>
                  <a:pt x="1087761" y="584364"/>
                </a:lnTo>
                <a:cubicBezTo>
                  <a:pt x="1006882" y="587448"/>
                  <a:pt x="927242" y="599802"/>
                  <a:pt x="850912" y="620853"/>
                </a:cubicBezTo>
                <a:lnTo>
                  <a:pt x="754643" y="653614"/>
                </a:lnTo>
                <a:lnTo>
                  <a:pt x="717240" y="669432"/>
                </a:lnTo>
                <a:lnTo>
                  <a:pt x="662436" y="695809"/>
                </a:lnTo>
                <a:lnTo>
                  <a:pt x="589702" y="736559"/>
                </a:lnTo>
                <a:cubicBezTo>
                  <a:pt x="559065" y="756065"/>
                  <a:pt x="529849" y="777102"/>
                  <a:pt x="502212" y="799536"/>
                </a:cubicBezTo>
                <a:lnTo>
                  <a:pt x="430019" y="865564"/>
                </a:lnTo>
                <a:lnTo>
                  <a:pt x="423356" y="871845"/>
                </a:lnTo>
                <a:lnTo>
                  <a:pt x="398489" y="900156"/>
                </a:lnTo>
                <a:lnTo>
                  <a:pt x="397395" y="900250"/>
                </a:lnTo>
                <a:lnTo>
                  <a:pt x="371936" y="930131"/>
                </a:lnTo>
                <a:lnTo>
                  <a:pt x="343833" y="925073"/>
                </a:lnTo>
                <a:cubicBezTo>
                  <a:pt x="198238" y="884003"/>
                  <a:pt x="74980" y="773698"/>
                  <a:pt x="23933" y="619254"/>
                </a:cubicBezTo>
                <a:close/>
              </a:path>
            </a:pathLst>
          </a:custGeom>
          <a:solidFill>
            <a:srgbClr val="178AA1"/>
          </a:solidFill>
          <a:ln w="12700" cap="flat" cmpd="sng" algn="ctr">
            <a:noFill/>
            <a:prstDash val="solid"/>
            <a:miter lim="800000"/>
          </a:ln>
          <a:effectLst/>
        </p:spPr>
        <p:txBody>
          <a:bodyPr wrap="square" anchor="ctr">
            <a:noAutofit/>
          </a:bodyPr>
          <a:lstStyle/>
          <a:p>
            <a:pPr algn="ctr"/>
            <a:endParaRPr sz="1350"/>
          </a:p>
        </p:txBody>
      </p:sp>
      <p:sp>
        <p:nvSpPr>
          <p:cNvPr id="81" name="任意多边形 80"/>
          <p:cNvSpPr/>
          <p:nvPr>
            <p:custDataLst>
              <p:tags r:id="rId5"/>
            </p:custDataLst>
          </p:nvPr>
        </p:nvSpPr>
        <p:spPr>
          <a:xfrm rot="18987947">
            <a:off x="3314525" y="1919593"/>
            <a:ext cx="946451" cy="702133"/>
          </a:xfrm>
          <a:custGeom>
            <a:avLst/>
            <a:gdLst>
              <a:gd name="connsiteX0" fmla="*/ 1261935 w 1261935"/>
              <a:gd name="connsiteY0" fmla="*/ 513022 h 936177"/>
              <a:gd name="connsiteX1" fmla="*/ 1097286 w 1261935"/>
              <a:gd name="connsiteY1" fmla="*/ 547802 h 936177"/>
              <a:gd name="connsiteX2" fmla="*/ 1099665 w 1261935"/>
              <a:gd name="connsiteY2" fmla="*/ 527551 h 936177"/>
              <a:gd name="connsiteX3" fmla="*/ 967372 w 1261935"/>
              <a:gd name="connsiteY3" fmla="*/ 542435 h 936177"/>
              <a:gd name="connsiteX4" fmla="*/ 920244 w 1261935"/>
              <a:gd name="connsiteY4" fmla="*/ 554284 h 936177"/>
              <a:gd name="connsiteX5" fmla="*/ 801933 w 1261935"/>
              <a:gd name="connsiteY5" fmla="*/ 589501 h 936177"/>
              <a:gd name="connsiteX6" fmla="*/ 798283 w 1261935"/>
              <a:gd name="connsiteY6" fmla="*/ 590960 h 936177"/>
              <a:gd name="connsiteX7" fmla="*/ 672341 w 1261935"/>
              <a:gd name="connsiteY7" fmla="*/ 649583 h 936177"/>
              <a:gd name="connsiteX8" fmla="*/ 443026 w 1261935"/>
              <a:gd name="connsiteY8" fmla="*/ 827898 h 936177"/>
              <a:gd name="connsiteX9" fmla="*/ 378621 w 1261935"/>
              <a:gd name="connsiteY9" fmla="*/ 902927 h 936177"/>
              <a:gd name="connsiteX10" fmla="*/ 361495 w 1261935"/>
              <a:gd name="connsiteY10" fmla="*/ 927514 h 936177"/>
              <a:gd name="connsiteX11" fmla="*/ 349404 w 1261935"/>
              <a:gd name="connsiteY11" fmla="*/ 924265 h 936177"/>
              <a:gd name="connsiteX12" fmla="*/ 340608 w 1261935"/>
              <a:gd name="connsiteY12" fmla="*/ 936027 h 936177"/>
              <a:gd name="connsiteX13" fmla="*/ 339122 w 1261935"/>
              <a:gd name="connsiteY13" fmla="*/ 936177 h 936177"/>
              <a:gd name="connsiteX14" fmla="*/ 338550 w 1261935"/>
              <a:gd name="connsiteY14" fmla="*/ 936119 h 936177"/>
              <a:gd name="connsiteX15" fmla="*/ 347298 w 1261935"/>
              <a:gd name="connsiteY15" fmla="*/ 923699 h 936177"/>
              <a:gd name="connsiteX16" fmla="*/ 305143 w 1261935"/>
              <a:gd name="connsiteY16" fmla="*/ 912371 h 936177"/>
              <a:gd name="connsiteX17" fmla="*/ 146656 w 1261935"/>
              <a:gd name="connsiteY17" fmla="*/ 812874 h 936177"/>
              <a:gd name="connsiteX18" fmla="*/ 129609 w 1261935"/>
              <a:gd name="connsiteY18" fmla="*/ 146656 h 936177"/>
              <a:gd name="connsiteX19" fmla="*/ 795827 w 1261935"/>
              <a:gd name="connsiteY19" fmla="*/ 129609 h 936177"/>
              <a:gd name="connsiteX20" fmla="*/ 941211 w 1261935"/>
              <a:gd name="connsiteY20" fmla="*/ 436602 h 936177"/>
              <a:gd name="connsiteX21" fmla="*/ 937916 w 1261935"/>
              <a:gd name="connsiteY21" fmla="*/ 508016 h 936177"/>
              <a:gd name="connsiteX22" fmla="*/ 964992 w 1261935"/>
              <a:gd name="connsiteY22" fmla="*/ 501325 h 936177"/>
              <a:gd name="connsiteX23" fmla="*/ 1104499 w 1261935"/>
              <a:gd name="connsiteY23" fmla="*/ 486427 h 936177"/>
              <a:gd name="connsiteX24" fmla="*/ 1106881 w 1261935"/>
              <a:gd name="connsiteY24" fmla="*/ 466165 h 936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61935" h="936177">
                <a:moveTo>
                  <a:pt x="1261935" y="513022"/>
                </a:moveTo>
                <a:lnTo>
                  <a:pt x="1097286" y="547802"/>
                </a:lnTo>
                <a:lnTo>
                  <a:pt x="1099665" y="527551"/>
                </a:lnTo>
                <a:cubicBezTo>
                  <a:pt x="1055131" y="529546"/>
                  <a:pt x="1010939" y="534538"/>
                  <a:pt x="967372" y="542435"/>
                </a:cubicBezTo>
                <a:lnTo>
                  <a:pt x="920244" y="554284"/>
                </a:lnTo>
                <a:lnTo>
                  <a:pt x="801933" y="589501"/>
                </a:lnTo>
                <a:lnTo>
                  <a:pt x="798283" y="590960"/>
                </a:lnTo>
                <a:lnTo>
                  <a:pt x="672341" y="649583"/>
                </a:lnTo>
                <a:cubicBezTo>
                  <a:pt x="589386" y="695923"/>
                  <a:pt x="511919" y="755388"/>
                  <a:pt x="443026" y="827898"/>
                </a:cubicBezTo>
                <a:cubicBezTo>
                  <a:pt x="420062" y="852069"/>
                  <a:pt x="398595" y="877116"/>
                  <a:pt x="378621" y="902927"/>
                </a:cubicBezTo>
                <a:lnTo>
                  <a:pt x="361495" y="927514"/>
                </a:lnTo>
                <a:lnTo>
                  <a:pt x="349404" y="924265"/>
                </a:lnTo>
                <a:lnTo>
                  <a:pt x="340608" y="936027"/>
                </a:lnTo>
                <a:lnTo>
                  <a:pt x="339122" y="936177"/>
                </a:lnTo>
                <a:lnTo>
                  <a:pt x="338550" y="936119"/>
                </a:lnTo>
                <a:lnTo>
                  <a:pt x="347298" y="923699"/>
                </a:lnTo>
                <a:lnTo>
                  <a:pt x="305143" y="912371"/>
                </a:lnTo>
                <a:cubicBezTo>
                  <a:pt x="247844" y="890824"/>
                  <a:pt x="193826" y="857690"/>
                  <a:pt x="146656" y="812874"/>
                </a:cubicBezTo>
                <a:cubicBezTo>
                  <a:pt x="-42022" y="633611"/>
                  <a:pt x="-49655" y="335335"/>
                  <a:pt x="129609" y="146656"/>
                </a:cubicBezTo>
                <a:cubicBezTo>
                  <a:pt x="308872" y="-42022"/>
                  <a:pt x="607148" y="-49655"/>
                  <a:pt x="795827" y="129609"/>
                </a:cubicBezTo>
                <a:cubicBezTo>
                  <a:pt x="884270" y="213639"/>
                  <a:pt x="932931" y="323818"/>
                  <a:pt x="941211" y="436602"/>
                </a:cubicBezTo>
                <a:lnTo>
                  <a:pt x="937916" y="508016"/>
                </a:lnTo>
                <a:lnTo>
                  <a:pt x="964992" y="501325"/>
                </a:lnTo>
                <a:cubicBezTo>
                  <a:pt x="1010943" y="493225"/>
                  <a:pt x="1057548" y="488226"/>
                  <a:pt x="1104499" y="486427"/>
                </a:cubicBezTo>
                <a:lnTo>
                  <a:pt x="1106881" y="466165"/>
                </a:lnTo>
                <a:close/>
              </a:path>
            </a:pathLst>
          </a:custGeom>
          <a:solidFill>
            <a:srgbClr val="5E5CA2"/>
          </a:solidFill>
          <a:ln w="12700" cap="flat" cmpd="sng" algn="ctr">
            <a:noFill/>
            <a:prstDash val="solid"/>
            <a:miter lim="800000"/>
          </a:ln>
          <a:effectLst/>
        </p:spPr>
        <p:txBody>
          <a:bodyPr wrap="square" anchor="ctr">
            <a:noAutofit/>
          </a:bodyPr>
          <a:lstStyle/>
          <a:p>
            <a:pPr algn="ctr"/>
            <a:endParaRPr sz="1350"/>
          </a:p>
        </p:txBody>
      </p:sp>
      <p:sp>
        <p:nvSpPr>
          <p:cNvPr id="80" name="任意多边形 79"/>
          <p:cNvSpPr/>
          <p:nvPr>
            <p:custDataLst>
              <p:tags r:id="rId6"/>
            </p:custDataLst>
          </p:nvPr>
        </p:nvSpPr>
        <p:spPr>
          <a:xfrm rot="15022245">
            <a:off x="3578345" y="2952766"/>
            <a:ext cx="929099" cy="707054"/>
          </a:xfrm>
          <a:custGeom>
            <a:avLst/>
            <a:gdLst>
              <a:gd name="connsiteX0" fmla="*/ 1238798 w 1238798"/>
              <a:gd name="connsiteY0" fmla="*/ 579374 h 942739"/>
              <a:gd name="connsiteX1" fmla="*/ 1101653 w 1238798"/>
              <a:gd name="connsiteY1" fmla="*/ 608344 h 942739"/>
              <a:gd name="connsiteX2" fmla="*/ 1103634 w 1238798"/>
              <a:gd name="connsiteY2" fmla="*/ 591476 h 942739"/>
              <a:gd name="connsiteX3" fmla="*/ 886376 w 1238798"/>
              <a:gd name="connsiteY3" fmla="*/ 630791 h 942739"/>
              <a:gd name="connsiteX4" fmla="*/ 869656 w 1238798"/>
              <a:gd name="connsiteY4" fmla="*/ 637474 h 942739"/>
              <a:gd name="connsiteX5" fmla="*/ 789323 w 1238798"/>
              <a:gd name="connsiteY5" fmla="*/ 681616 h 942739"/>
              <a:gd name="connsiteX6" fmla="*/ 532353 w 1238798"/>
              <a:gd name="connsiteY6" fmla="*/ 918134 h 942739"/>
              <a:gd name="connsiteX7" fmla="*/ 518365 w 1238798"/>
              <a:gd name="connsiteY7" fmla="*/ 938832 h 942739"/>
              <a:gd name="connsiteX8" fmla="*/ 498273 w 1238798"/>
              <a:gd name="connsiteY8" fmla="*/ 941965 h 942739"/>
              <a:gd name="connsiteX9" fmla="*/ 313064 w 1238798"/>
              <a:gd name="connsiteY9" fmla="*/ 915225 h 942739"/>
              <a:gd name="connsiteX10" fmla="*/ 27514 w 1238798"/>
              <a:gd name="connsiteY10" fmla="*/ 313064 h 942739"/>
              <a:gd name="connsiteX11" fmla="*/ 629675 w 1238798"/>
              <a:gd name="connsiteY11" fmla="*/ 27514 h 942739"/>
              <a:gd name="connsiteX12" fmla="*/ 938112 w 1238798"/>
              <a:gd name="connsiteY12" fmla="*/ 537006 h 942739"/>
              <a:gd name="connsiteX13" fmla="*/ 926064 w 1238798"/>
              <a:gd name="connsiteY13" fmla="*/ 585790 h 942739"/>
              <a:gd name="connsiteX14" fmla="*/ 991457 w 1238798"/>
              <a:gd name="connsiteY14" fmla="*/ 569631 h 942739"/>
              <a:gd name="connsiteX15" fmla="*/ 1107661 w 1238798"/>
              <a:gd name="connsiteY15" fmla="*/ 557221 h 942739"/>
              <a:gd name="connsiteX16" fmla="*/ 1109645 w 1238798"/>
              <a:gd name="connsiteY16" fmla="*/ 540344 h 942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38798" h="942739">
                <a:moveTo>
                  <a:pt x="1238798" y="579374"/>
                </a:moveTo>
                <a:lnTo>
                  <a:pt x="1101653" y="608344"/>
                </a:lnTo>
                <a:lnTo>
                  <a:pt x="1103634" y="591476"/>
                </a:lnTo>
                <a:cubicBezTo>
                  <a:pt x="1029445" y="594799"/>
                  <a:pt x="956392" y="608110"/>
                  <a:pt x="886376" y="630791"/>
                </a:cubicBezTo>
                <a:lnTo>
                  <a:pt x="869656" y="637474"/>
                </a:lnTo>
                <a:lnTo>
                  <a:pt x="789323" y="681616"/>
                </a:lnTo>
                <a:cubicBezTo>
                  <a:pt x="691153" y="743458"/>
                  <a:pt x="603679" y="823158"/>
                  <a:pt x="532353" y="918134"/>
                </a:cubicBezTo>
                <a:lnTo>
                  <a:pt x="518365" y="938832"/>
                </a:lnTo>
                <a:lnTo>
                  <a:pt x="498273" y="941965"/>
                </a:lnTo>
                <a:cubicBezTo>
                  <a:pt x="437161" y="945486"/>
                  <a:pt x="374347" y="937083"/>
                  <a:pt x="313064" y="915225"/>
                </a:cubicBezTo>
                <a:cubicBezTo>
                  <a:pt x="67929" y="827796"/>
                  <a:pt x="-59916" y="558199"/>
                  <a:pt x="27514" y="313064"/>
                </a:cubicBezTo>
                <a:cubicBezTo>
                  <a:pt x="114943" y="67929"/>
                  <a:pt x="384540" y="-59916"/>
                  <a:pt x="629675" y="27514"/>
                </a:cubicBezTo>
                <a:cubicBezTo>
                  <a:pt x="844168" y="104015"/>
                  <a:pt x="968861" y="319987"/>
                  <a:pt x="938112" y="537006"/>
                </a:cubicBezTo>
                <a:lnTo>
                  <a:pt x="926064" y="585790"/>
                </a:lnTo>
                <a:lnTo>
                  <a:pt x="991457" y="569631"/>
                </a:lnTo>
                <a:cubicBezTo>
                  <a:pt x="1029733" y="562884"/>
                  <a:pt x="1068553" y="558720"/>
                  <a:pt x="1107661" y="557221"/>
                </a:cubicBezTo>
                <a:lnTo>
                  <a:pt x="1109645" y="540344"/>
                </a:lnTo>
                <a:close/>
              </a:path>
            </a:pathLst>
          </a:custGeom>
          <a:solidFill>
            <a:srgbClr val="5268A5"/>
          </a:solidFill>
          <a:ln w="12700" cap="flat" cmpd="sng" algn="ctr">
            <a:noFill/>
            <a:prstDash val="solid"/>
            <a:miter lim="800000"/>
          </a:ln>
          <a:effectLst/>
        </p:spPr>
        <p:txBody>
          <a:bodyPr wrap="square" anchor="ctr">
            <a:noAutofit/>
          </a:bodyPr>
          <a:lstStyle/>
          <a:p>
            <a:pPr algn="ctr"/>
            <a:endParaRPr sz="1350"/>
          </a:p>
        </p:txBody>
      </p:sp>
      <p:sp>
        <p:nvSpPr>
          <p:cNvPr id="7" name="任意多边形 6"/>
          <p:cNvSpPr/>
          <p:nvPr>
            <p:custDataLst>
              <p:tags r:id="rId7"/>
            </p:custDataLst>
          </p:nvPr>
        </p:nvSpPr>
        <p:spPr bwMode="auto">
          <a:xfrm>
            <a:off x="4455061" y="1454282"/>
            <a:ext cx="287741" cy="277148"/>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rgbClr val="FFFFFF"/>
          </a:solidFill>
          <a:ln>
            <a:noFill/>
          </a:ln>
        </p:spPr>
        <p:txBody>
          <a:bodyPr anchor="ctr"/>
          <a:lstStyle/>
          <a:p>
            <a:pPr algn="ctr"/>
            <a:endParaRPr sz="1350"/>
          </a:p>
        </p:txBody>
      </p:sp>
      <p:sp>
        <p:nvSpPr>
          <p:cNvPr id="11" name="任意多边形 10"/>
          <p:cNvSpPr/>
          <p:nvPr>
            <p:custDataLst>
              <p:tags r:id="rId8"/>
            </p:custDataLst>
          </p:nvPr>
        </p:nvSpPr>
        <p:spPr bwMode="auto">
          <a:xfrm>
            <a:off x="5408984" y="2204576"/>
            <a:ext cx="287741" cy="277148"/>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rgbClr val="FFFFFF"/>
          </a:solidFill>
          <a:ln>
            <a:noFill/>
          </a:ln>
        </p:spPr>
        <p:txBody>
          <a:bodyPr anchor="ctr"/>
          <a:lstStyle/>
          <a:p>
            <a:pPr algn="ctr"/>
            <a:endParaRPr sz="1350"/>
          </a:p>
        </p:txBody>
      </p:sp>
      <p:sp>
        <p:nvSpPr>
          <p:cNvPr id="13" name="任意多边形 12"/>
          <p:cNvSpPr/>
          <p:nvPr>
            <p:custDataLst>
              <p:tags r:id="rId9"/>
            </p:custDataLst>
          </p:nvPr>
        </p:nvSpPr>
        <p:spPr bwMode="auto">
          <a:xfrm>
            <a:off x="5023937" y="3290870"/>
            <a:ext cx="287741" cy="277148"/>
          </a:xfrm>
          <a:custGeom>
            <a:avLst/>
            <a:gdLst>
              <a:gd name="connsiteX0" fmla="*/ 304701 w 609473"/>
              <a:gd name="connsiteY0" fmla="*/ 381618 h 587034"/>
              <a:gd name="connsiteX1" fmla="*/ 325879 w 609473"/>
              <a:gd name="connsiteY1" fmla="*/ 394101 h 587034"/>
              <a:gd name="connsiteX2" fmla="*/ 309542 w 609473"/>
              <a:gd name="connsiteY2" fmla="*/ 410914 h 587034"/>
              <a:gd name="connsiteX3" fmla="*/ 331022 w 609473"/>
              <a:gd name="connsiteY3" fmla="*/ 433867 h 587034"/>
              <a:gd name="connsiteX4" fmla="*/ 312466 w 609473"/>
              <a:gd name="connsiteY4" fmla="*/ 468800 h 587034"/>
              <a:gd name="connsiteX5" fmla="*/ 294112 w 609473"/>
              <a:gd name="connsiteY5" fmla="*/ 468096 h 587034"/>
              <a:gd name="connsiteX6" fmla="*/ 278380 w 609473"/>
              <a:gd name="connsiteY6" fmla="*/ 432055 h 587034"/>
              <a:gd name="connsiteX7" fmla="*/ 299861 w 609473"/>
              <a:gd name="connsiteY7" fmla="*/ 410612 h 587034"/>
              <a:gd name="connsiteX8" fmla="*/ 284028 w 609473"/>
              <a:gd name="connsiteY8" fmla="*/ 393397 h 587034"/>
              <a:gd name="connsiteX9" fmla="*/ 224835 w 609473"/>
              <a:gd name="connsiteY9" fmla="*/ 380559 h 587034"/>
              <a:gd name="connsiteX10" fmla="*/ 283211 w 609473"/>
              <a:gd name="connsiteY10" fmla="*/ 483344 h 587034"/>
              <a:gd name="connsiteX11" fmla="*/ 305190 w 609473"/>
              <a:gd name="connsiteY11" fmla="*/ 499753 h 587034"/>
              <a:gd name="connsiteX12" fmla="*/ 327069 w 609473"/>
              <a:gd name="connsiteY12" fmla="*/ 483646 h 587034"/>
              <a:gd name="connsiteX13" fmla="*/ 387865 w 609473"/>
              <a:gd name="connsiteY13" fmla="*/ 380861 h 587034"/>
              <a:gd name="connsiteX14" fmla="*/ 498972 w 609473"/>
              <a:gd name="connsiteY14" fmla="*/ 386700 h 587034"/>
              <a:gd name="connsiteX15" fmla="*/ 581344 w 609473"/>
              <a:gd name="connsiteY15" fmla="*/ 414485 h 587034"/>
              <a:gd name="connsiteX16" fmla="*/ 609473 w 609473"/>
              <a:gd name="connsiteY16" fmla="*/ 494820 h 587034"/>
              <a:gd name="connsiteX17" fmla="*/ 609473 w 609473"/>
              <a:gd name="connsiteY17" fmla="*/ 529048 h 587034"/>
              <a:gd name="connsiteX18" fmla="*/ 551399 w 609473"/>
              <a:gd name="connsiteY18" fmla="*/ 587034 h 587034"/>
              <a:gd name="connsiteX19" fmla="*/ 58074 w 609473"/>
              <a:gd name="connsiteY19" fmla="*/ 587034 h 587034"/>
              <a:gd name="connsiteX20" fmla="*/ 0 w 609473"/>
              <a:gd name="connsiteY20" fmla="*/ 529048 h 587034"/>
              <a:gd name="connsiteX21" fmla="*/ 0 w 609473"/>
              <a:gd name="connsiteY21" fmla="*/ 494820 h 587034"/>
              <a:gd name="connsiteX22" fmla="*/ 28129 w 609473"/>
              <a:gd name="connsiteY22" fmla="*/ 414485 h 587034"/>
              <a:gd name="connsiteX23" fmla="*/ 110501 w 609473"/>
              <a:gd name="connsiteY23" fmla="*/ 386700 h 587034"/>
              <a:gd name="connsiteX24" fmla="*/ 316407 w 609473"/>
              <a:gd name="connsiteY24" fmla="*/ 206077 h 587034"/>
              <a:gd name="connsiteX25" fmla="*/ 316407 w 609473"/>
              <a:gd name="connsiteY25" fmla="*/ 272924 h 587034"/>
              <a:gd name="connsiteX26" fmla="*/ 335965 w 609473"/>
              <a:gd name="connsiteY26" fmla="*/ 266783 h 587034"/>
              <a:gd name="connsiteX27" fmla="*/ 346551 w 609473"/>
              <a:gd name="connsiteY27" fmla="*/ 239602 h 587034"/>
              <a:gd name="connsiteX28" fmla="*/ 336570 w 609473"/>
              <a:gd name="connsiteY28" fmla="*/ 216346 h 587034"/>
              <a:gd name="connsiteX29" fmla="*/ 316407 w 609473"/>
              <a:gd name="connsiteY29" fmla="*/ 206077 h 587034"/>
              <a:gd name="connsiteX30" fmla="*/ 299872 w 609473"/>
              <a:gd name="connsiteY30" fmla="*/ 94230 h 587034"/>
              <a:gd name="connsiteX31" fmla="*/ 277793 w 609473"/>
              <a:gd name="connsiteY31" fmla="*/ 102183 h 587034"/>
              <a:gd name="connsiteX32" fmla="*/ 270534 w 609473"/>
              <a:gd name="connsiteY32" fmla="*/ 122922 h 587034"/>
              <a:gd name="connsiteX33" fmla="*/ 281322 w 609473"/>
              <a:gd name="connsiteY33" fmla="*/ 145674 h 587034"/>
              <a:gd name="connsiteX34" fmla="*/ 299872 w 609473"/>
              <a:gd name="connsiteY34" fmla="*/ 154231 h 587034"/>
              <a:gd name="connsiteX35" fmla="*/ 316407 w 609473"/>
              <a:gd name="connsiteY35" fmla="*/ 42585 h 587034"/>
              <a:gd name="connsiteX36" fmla="*/ 316407 w 609473"/>
              <a:gd name="connsiteY36" fmla="*/ 56478 h 587034"/>
              <a:gd name="connsiteX37" fmla="*/ 360061 w 609473"/>
              <a:gd name="connsiteY37" fmla="*/ 70169 h 587034"/>
              <a:gd name="connsiteX38" fmla="*/ 389904 w 609473"/>
              <a:gd name="connsiteY38" fmla="*/ 129465 h 587034"/>
              <a:gd name="connsiteX39" fmla="*/ 344837 w 609473"/>
              <a:gd name="connsiteY39" fmla="*/ 129465 h 587034"/>
              <a:gd name="connsiteX40" fmla="*/ 339797 w 609473"/>
              <a:gd name="connsiteY40" fmla="*/ 107217 h 587034"/>
              <a:gd name="connsiteX41" fmla="*/ 316407 w 609473"/>
              <a:gd name="connsiteY41" fmla="*/ 93928 h 587034"/>
              <a:gd name="connsiteX42" fmla="*/ 316407 w 609473"/>
              <a:gd name="connsiteY42" fmla="*/ 159063 h 587034"/>
              <a:gd name="connsiteX43" fmla="*/ 371050 w 609473"/>
              <a:gd name="connsiteY43" fmla="*/ 183829 h 587034"/>
              <a:gd name="connsiteX44" fmla="*/ 394037 w 609473"/>
              <a:gd name="connsiteY44" fmla="*/ 234467 h 587034"/>
              <a:gd name="connsiteX45" fmla="*/ 362380 w 609473"/>
              <a:gd name="connsiteY45" fmla="*/ 297086 h 587034"/>
              <a:gd name="connsiteX46" fmla="*/ 316407 w 609473"/>
              <a:gd name="connsiteY46" fmla="*/ 311079 h 587034"/>
              <a:gd name="connsiteX47" fmla="*/ 316407 w 609473"/>
              <a:gd name="connsiteY47" fmla="*/ 318328 h 587034"/>
              <a:gd name="connsiteX48" fmla="*/ 445959 w 609473"/>
              <a:gd name="connsiteY48" fmla="*/ 180507 h 587034"/>
              <a:gd name="connsiteX49" fmla="*/ 316407 w 609473"/>
              <a:gd name="connsiteY49" fmla="*/ 42585 h 587034"/>
              <a:gd name="connsiteX50" fmla="*/ 299872 w 609473"/>
              <a:gd name="connsiteY50" fmla="*/ 42484 h 587034"/>
              <a:gd name="connsiteX51" fmla="*/ 168808 w 609473"/>
              <a:gd name="connsiteY51" fmla="*/ 180507 h 587034"/>
              <a:gd name="connsiteX52" fmla="*/ 299872 w 609473"/>
              <a:gd name="connsiteY52" fmla="*/ 318428 h 587034"/>
              <a:gd name="connsiteX53" fmla="*/ 299872 w 609473"/>
              <a:gd name="connsiteY53" fmla="*/ 311381 h 587034"/>
              <a:gd name="connsiteX54" fmla="*/ 249564 w 609473"/>
              <a:gd name="connsiteY54" fmla="*/ 296683 h 587034"/>
              <a:gd name="connsiteX55" fmla="*/ 220729 w 609473"/>
              <a:gd name="connsiteY55" fmla="*/ 229635 h 587034"/>
              <a:gd name="connsiteX56" fmla="*/ 266904 w 609473"/>
              <a:gd name="connsiteY56" fmla="*/ 229635 h 587034"/>
              <a:gd name="connsiteX57" fmla="*/ 273659 w 609473"/>
              <a:gd name="connsiteY57" fmla="*/ 258528 h 587034"/>
              <a:gd name="connsiteX58" fmla="*/ 299872 w 609473"/>
              <a:gd name="connsiteY58" fmla="*/ 273428 h 587034"/>
              <a:gd name="connsiteX59" fmla="*/ 299872 w 609473"/>
              <a:gd name="connsiteY59" fmla="*/ 200440 h 587034"/>
              <a:gd name="connsiteX60" fmla="*/ 285959 w 609473"/>
              <a:gd name="connsiteY60" fmla="*/ 196312 h 587034"/>
              <a:gd name="connsiteX61" fmla="*/ 239784 w 609473"/>
              <a:gd name="connsiteY61" fmla="*/ 169634 h 587034"/>
              <a:gd name="connsiteX62" fmla="*/ 226375 w 609473"/>
              <a:gd name="connsiteY62" fmla="*/ 128459 h 587034"/>
              <a:gd name="connsiteX63" fmla="*/ 231618 w 609473"/>
              <a:gd name="connsiteY63" fmla="*/ 99566 h 587034"/>
              <a:gd name="connsiteX64" fmla="*/ 246237 w 609473"/>
              <a:gd name="connsiteY64" fmla="*/ 77115 h 587034"/>
              <a:gd name="connsiteX65" fmla="*/ 273256 w 609473"/>
              <a:gd name="connsiteY65" fmla="*/ 60404 h 587034"/>
              <a:gd name="connsiteX66" fmla="*/ 299872 w 609473"/>
              <a:gd name="connsiteY66" fmla="*/ 56075 h 587034"/>
              <a:gd name="connsiteX67" fmla="*/ 307333 w 609473"/>
              <a:gd name="connsiteY67" fmla="*/ 0 h 587034"/>
              <a:gd name="connsiteX68" fmla="*/ 488101 w 609473"/>
              <a:gd name="connsiteY68" fmla="*/ 180507 h 587034"/>
              <a:gd name="connsiteX69" fmla="*/ 307333 w 609473"/>
              <a:gd name="connsiteY69" fmla="*/ 361013 h 587034"/>
              <a:gd name="connsiteX70" fmla="*/ 126665 w 609473"/>
              <a:gd name="connsiteY70" fmla="*/ 180507 h 587034"/>
              <a:gd name="connsiteX71" fmla="*/ 307333 w 609473"/>
              <a:gd name="connsiteY71" fmla="*/ 0 h 58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9473" h="587034">
                <a:moveTo>
                  <a:pt x="304701" y="381618"/>
                </a:moveTo>
                <a:lnTo>
                  <a:pt x="325879" y="394101"/>
                </a:lnTo>
                <a:lnTo>
                  <a:pt x="309542" y="410914"/>
                </a:lnTo>
                <a:lnTo>
                  <a:pt x="331022" y="433867"/>
                </a:lnTo>
                <a:lnTo>
                  <a:pt x="312466" y="468800"/>
                </a:lnTo>
                <a:cubicBezTo>
                  <a:pt x="307021" y="479069"/>
                  <a:pt x="298751" y="478767"/>
                  <a:pt x="294112" y="468096"/>
                </a:cubicBezTo>
                <a:lnTo>
                  <a:pt x="278380" y="432055"/>
                </a:lnTo>
                <a:lnTo>
                  <a:pt x="299861" y="410612"/>
                </a:lnTo>
                <a:lnTo>
                  <a:pt x="284028" y="393397"/>
                </a:lnTo>
                <a:close/>
                <a:moveTo>
                  <a:pt x="224835" y="380559"/>
                </a:moveTo>
                <a:lnTo>
                  <a:pt x="283211" y="483344"/>
                </a:lnTo>
                <a:cubicBezTo>
                  <a:pt x="289260" y="493914"/>
                  <a:pt x="297024" y="499753"/>
                  <a:pt x="305190" y="499753"/>
                </a:cubicBezTo>
                <a:cubicBezTo>
                  <a:pt x="313155" y="499753"/>
                  <a:pt x="320919" y="494015"/>
                  <a:pt x="327069" y="483646"/>
                </a:cubicBezTo>
                <a:lnTo>
                  <a:pt x="387865" y="380861"/>
                </a:lnTo>
                <a:lnTo>
                  <a:pt x="498972" y="386700"/>
                </a:lnTo>
                <a:cubicBezTo>
                  <a:pt x="529521" y="388311"/>
                  <a:pt x="565716" y="400492"/>
                  <a:pt x="581344" y="414485"/>
                </a:cubicBezTo>
                <a:cubicBezTo>
                  <a:pt x="597072" y="428679"/>
                  <a:pt x="609473" y="464015"/>
                  <a:pt x="609473" y="494820"/>
                </a:cubicBezTo>
                <a:lnTo>
                  <a:pt x="609473" y="529048"/>
                </a:lnTo>
                <a:cubicBezTo>
                  <a:pt x="609473" y="561061"/>
                  <a:pt x="583360" y="587034"/>
                  <a:pt x="551399" y="587034"/>
                </a:cubicBezTo>
                <a:lnTo>
                  <a:pt x="58074" y="587034"/>
                </a:lnTo>
                <a:cubicBezTo>
                  <a:pt x="26012" y="587034"/>
                  <a:pt x="0" y="561061"/>
                  <a:pt x="0" y="529048"/>
                </a:cubicBezTo>
                <a:lnTo>
                  <a:pt x="0" y="494820"/>
                </a:lnTo>
                <a:cubicBezTo>
                  <a:pt x="0" y="464015"/>
                  <a:pt x="12401" y="428679"/>
                  <a:pt x="28129" y="414485"/>
                </a:cubicBezTo>
                <a:cubicBezTo>
                  <a:pt x="43757" y="400492"/>
                  <a:pt x="79851" y="388311"/>
                  <a:pt x="110501" y="386700"/>
                </a:cubicBezTo>
                <a:close/>
                <a:moveTo>
                  <a:pt x="316407" y="206077"/>
                </a:moveTo>
                <a:lnTo>
                  <a:pt x="316407" y="272924"/>
                </a:lnTo>
                <a:cubicBezTo>
                  <a:pt x="325379" y="271817"/>
                  <a:pt x="331832" y="269703"/>
                  <a:pt x="335965" y="266783"/>
                </a:cubicBezTo>
                <a:cubicBezTo>
                  <a:pt x="343023" y="261548"/>
                  <a:pt x="346551" y="252488"/>
                  <a:pt x="346551" y="239602"/>
                </a:cubicBezTo>
                <a:cubicBezTo>
                  <a:pt x="346551" y="229736"/>
                  <a:pt x="343224" y="222084"/>
                  <a:pt x="336570" y="216346"/>
                </a:cubicBezTo>
                <a:cubicBezTo>
                  <a:pt x="332638" y="213024"/>
                  <a:pt x="325884" y="209601"/>
                  <a:pt x="316407" y="206077"/>
                </a:cubicBezTo>
                <a:close/>
                <a:moveTo>
                  <a:pt x="299872" y="94230"/>
                </a:moveTo>
                <a:cubicBezTo>
                  <a:pt x="289891" y="94431"/>
                  <a:pt x="282531" y="97149"/>
                  <a:pt x="277793" y="102183"/>
                </a:cubicBezTo>
                <a:cubicBezTo>
                  <a:pt x="272954" y="107317"/>
                  <a:pt x="270534" y="114163"/>
                  <a:pt x="270534" y="122922"/>
                </a:cubicBezTo>
                <a:cubicBezTo>
                  <a:pt x="270534" y="132586"/>
                  <a:pt x="274163" y="140137"/>
                  <a:pt x="281322" y="145674"/>
                </a:cubicBezTo>
                <a:cubicBezTo>
                  <a:pt x="285354" y="148795"/>
                  <a:pt x="291504" y="151613"/>
                  <a:pt x="299872" y="154231"/>
                </a:cubicBezTo>
                <a:close/>
                <a:moveTo>
                  <a:pt x="316407" y="42585"/>
                </a:moveTo>
                <a:lnTo>
                  <a:pt x="316407" y="56478"/>
                </a:lnTo>
                <a:cubicBezTo>
                  <a:pt x="334957" y="57887"/>
                  <a:pt x="349576" y="62518"/>
                  <a:pt x="360061" y="70169"/>
                </a:cubicBezTo>
                <a:cubicBezTo>
                  <a:pt x="379318" y="82350"/>
                  <a:pt x="389198" y="102082"/>
                  <a:pt x="389904" y="129465"/>
                </a:cubicBezTo>
                <a:lnTo>
                  <a:pt x="344837" y="129465"/>
                </a:lnTo>
                <a:cubicBezTo>
                  <a:pt x="344031" y="119297"/>
                  <a:pt x="342317" y="111948"/>
                  <a:pt x="339797" y="107217"/>
                </a:cubicBezTo>
                <a:cubicBezTo>
                  <a:pt x="335562" y="99163"/>
                  <a:pt x="327698" y="94733"/>
                  <a:pt x="316407" y="93928"/>
                </a:cubicBezTo>
                <a:lnTo>
                  <a:pt x="316407" y="159063"/>
                </a:lnTo>
                <a:cubicBezTo>
                  <a:pt x="343527" y="168426"/>
                  <a:pt x="361674" y="176681"/>
                  <a:pt x="371050" y="183829"/>
                </a:cubicBezTo>
                <a:cubicBezTo>
                  <a:pt x="386375" y="195809"/>
                  <a:pt x="394037" y="212722"/>
                  <a:pt x="394037" y="234467"/>
                </a:cubicBezTo>
                <a:cubicBezTo>
                  <a:pt x="394037" y="263159"/>
                  <a:pt x="383451" y="284099"/>
                  <a:pt x="362380" y="297086"/>
                </a:cubicBezTo>
                <a:cubicBezTo>
                  <a:pt x="349475" y="305039"/>
                  <a:pt x="334151" y="309670"/>
                  <a:pt x="316407" y="311079"/>
                </a:cubicBezTo>
                <a:lnTo>
                  <a:pt x="316407" y="318328"/>
                </a:lnTo>
                <a:cubicBezTo>
                  <a:pt x="388593" y="313697"/>
                  <a:pt x="445959" y="253696"/>
                  <a:pt x="445959" y="180507"/>
                </a:cubicBezTo>
                <a:cubicBezTo>
                  <a:pt x="445959" y="107217"/>
                  <a:pt x="388593" y="47316"/>
                  <a:pt x="316407" y="42585"/>
                </a:cubicBezTo>
                <a:close/>
                <a:moveTo>
                  <a:pt x="299872" y="42484"/>
                </a:moveTo>
                <a:cubicBezTo>
                  <a:pt x="226980" y="46410"/>
                  <a:pt x="168808" y="106713"/>
                  <a:pt x="168808" y="180507"/>
                </a:cubicBezTo>
                <a:cubicBezTo>
                  <a:pt x="168808" y="254199"/>
                  <a:pt x="226980" y="314502"/>
                  <a:pt x="299872" y="318428"/>
                </a:cubicBezTo>
                <a:lnTo>
                  <a:pt x="299872" y="311381"/>
                </a:lnTo>
                <a:cubicBezTo>
                  <a:pt x="277390" y="308864"/>
                  <a:pt x="260553" y="303931"/>
                  <a:pt x="249564" y="296683"/>
                </a:cubicBezTo>
                <a:cubicBezTo>
                  <a:pt x="230005" y="283596"/>
                  <a:pt x="220427" y="261246"/>
                  <a:pt x="220729" y="229635"/>
                </a:cubicBezTo>
                <a:lnTo>
                  <a:pt x="266904" y="229635"/>
                </a:lnTo>
                <a:cubicBezTo>
                  <a:pt x="268518" y="244031"/>
                  <a:pt x="270736" y="253696"/>
                  <a:pt x="273659" y="258528"/>
                </a:cubicBezTo>
                <a:cubicBezTo>
                  <a:pt x="278095" y="266179"/>
                  <a:pt x="286867" y="271112"/>
                  <a:pt x="299872" y="273428"/>
                </a:cubicBezTo>
                <a:lnTo>
                  <a:pt x="299872" y="200440"/>
                </a:lnTo>
                <a:lnTo>
                  <a:pt x="285959" y="196312"/>
                </a:lnTo>
                <a:cubicBezTo>
                  <a:pt x="264182" y="189970"/>
                  <a:pt x="248757" y="181010"/>
                  <a:pt x="239784" y="169634"/>
                </a:cubicBezTo>
                <a:cubicBezTo>
                  <a:pt x="230811" y="158258"/>
                  <a:pt x="226375" y="144466"/>
                  <a:pt x="226375" y="128459"/>
                </a:cubicBezTo>
                <a:cubicBezTo>
                  <a:pt x="226375" y="117787"/>
                  <a:pt x="228089" y="108223"/>
                  <a:pt x="231618" y="99566"/>
                </a:cubicBezTo>
                <a:cubicBezTo>
                  <a:pt x="235046" y="90908"/>
                  <a:pt x="239986" y="83357"/>
                  <a:pt x="246237" y="77115"/>
                </a:cubicBezTo>
                <a:cubicBezTo>
                  <a:pt x="254302" y="69062"/>
                  <a:pt x="263376" y="63424"/>
                  <a:pt x="273256" y="60404"/>
                </a:cubicBezTo>
                <a:cubicBezTo>
                  <a:pt x="279406" y="58390"/>
                  <a:pt x="288177" y="56981"/>
                  <a:pt x="299872" y="56075"/>
                </a:cubicBezTo>
                <a:close/>
                <a:moveTo>
                  <a:pt x="307333" y="0"/>
                </a:moveTo>
                <a:cubicBezTo>
                  <a:pt x="407043" y="0"/>
                  <a:pt x="488101" y="80941"/>
                  <a:pt x="488101" y="180507"/>
                </a:cubicBezTo>
                <a:cubicBezTo>
                  <a:pt x="488101" y="279971"/>
                  <a:pt x="407043" y="361013"/>
                  <a:pt x="307333" y="361013"/>
                </a:cubicBezTo>
                <a:cubicBezTo>
                  <a:pt x="207724" y="361013"/>
                  <a:pt x="126665" y="279971"/>
                  <a:pt x="126665" y="180507"/>
                </a:cubicBezTo>
                <a:cubicBezTo>
                  <a:pt x="126665" y="80941"/>
                  <a:pt x="207724" y="0"/>
                  <a:pt x="307333" y="0"/>
                </a:cubicBezTo>
                <a:close/>
              </a:path>
            </a:pathLst>
          </a:custGeom>
          <a:solidFill>
            <a:srgbClr val="FFFFFF"/>
          </a:solidFill>
          <a:ln>
            <a:noFill/>
          </a:ln>
        </p:spPr>
        <p:txBody>
          <a:bodyPr anchor="ctr"/>
          <a:lstStyle/>
          <a:p>
            <a:pPr algn="ctr"/>
            <a:endParaRPr sz="1350"/>
          </a:p>
        </p:txBody>
      </p:sp>
      <p:sp>
        <p:nvSpPr>
          <p:cNvPr id="82" name="任意多边形 81"/>
          <p:cNvSpPr/>
          <p:nvPr>
            <p:custDataLst>
              <p:tags r:id="rId10"/>
            </p:custDataLst>
          </p:nvPr>
        </p:nvSpPr>
        <p:spPr bwMode="auto">
          <a:xfrm>
            <a:off x="3917735" y="3290870"/>
            <a:ext cx="287741" cy="277148"/>
          </a:xfrm>
          <a:custGeom>
            <a:avLst/>
            <a:gdLst>
              <a:gd name="T0" fmla="*/ 3413 w 6827"/>
              <a:gd name="T1" fmla="*/ 0 h 5912"/>
              <a:gd name="T2" fmla="*/ 0 w 6827"/>
              <a:gd name="T3" fmla="*/ 5912 h 5912"/>
              <a:gd name="T4" fmla="*/ 6827 w 6827"/>
              <a:gd name="T5" fmla="*/ 5912 h 5912"/>
              <a:gd name="T6" fmla="*/ 3413 w 6827"/>
              <a:gd name="T7" fmla="*/ 0 h 5912"/>
              <a:gd name="T8" fmla="*/ 3413 w 6827"/>
              <a:gd name="T9" fmla="*/ 972 h 5912"/>
              <a:gd name="T10" fmla="*/ 4489 w 6827"/>
              <a:gd name="T11" fmla="*/ 2835 h 5912"/>
              <a:gd name="T12" fmla="*/ 2338 w 6827"/>
              <a:gd name="T13" fmla="*/ 2835 h 5912"/>
              <a:gd name="T14" fmla="*/ 3413 w 6827"/>
              <a:gd name="T15" fmla="*/ 972 h 5912"/>
              <a:gd name="T16" fmla="*/ 842 w 6827"/>
              <a:gd name="T17" fmla="*/ 5426 h 5912"/>
              <a:gd name="T18" fmla="*/ 1917 w 6827"/>
              <a:gd name="T19" fmla="*/ 3564 h 5912"/>
              <a:gd name="T20" fmla="*/ 2993 w 6827"/>
              <a:gd name="T21" fmla="*/ 5426 h 5912"/>
              <a:gd name="T22" fmla="*/ 842 w 6827"/>
              <a:gd name="T23" fmla="*/ 5426 h 5912"/>
              <a:gd name="T24" fmla="*/ 2338 w 6827"/>
              <a:gd name="T25" fmla="*/ 3321 h 5912"/>
              <a:gd name="T26" fmla="*/ 4489 w 6827"/>
              <a:gd name="T27" fmla="*/ 3321 h 5912"/>
              <a:gd name="T28" fmla="*/ 3413 w 6827"/>
              <a:gd name="T29" fmla="*/ 5183 h 5912"/>
              <a:gd name="T30" fmla="*/ 2338 w 6827"/>
              <a:gd name="T31" fmla="*/ 3321 h 5912"/>
              <a:gd name="T32" fmla="*/ 4910 w 6827"/>
              <a:gd name="T33" fmla="*/ 3564 h 5912"/>
              <a:gd name="T34" fmla="*/ 5985 w 6827"/>
              <a:gd name="T35" fmla="*/ 5426 h 5912"/>
              <a:gd name="T36" fmla="*/ 3834 w 6827"/>
              <a:gd name="T37" fmla="*/ 5426 h 5912"/>
              <a:gd name="T38" fmla="*/ 4910 w 6827"/>
              <a:gd name="T39" fmla="*/ 3564 h 5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27" h="5912">
                <a:moveTo>
                  <a:pt x="3413" y="0"/>
                </a:moveTo>
                <a:lnTo>
                  <a:pt x="0" y="5912"/>
                </a:lnTo>
                <a:lnTo>
                  <a:pt x="6827" y="5912"/>
                </a:lnTo>
                <a:lnTo>
                  <a:pt x="3413" y="0"/>
                </a:lnTo>
                <a:close/>
                <a:moveTo>
                  <a:pt x="3413" y="972"/>
                </a:moveTo>
                <a:lnTo>
                  <a:pt x="4489" y="2835"/>
                </a:lnTo>
                <a:lnTo>
                  <a:pt x="2338" y="2835"/>
                </a:lnTo>
                <a:lnTo>
                  <a:pt x="3413" y="972"/>
                </a:lnTo>
                <a:close/>
                <a:moveTo>
                  <a:pt x="842" y="5426"/>
                </a:moveTo>
                <a:lnTo>
                  <a:pt x="1917" y="3564"/>
                </a:lnTo>
                <a:lnTo>
                  <a:pt x="2993" y="5426"/>
                </a:lnTo>
                <a:lnTo>
                  <a:pt x="842" y="5426"/>
                </a:lnTo>
                <a:close/>
                <a:moveTo>
                  <a:pt x="2338" y="3321"/>
                </a:moveTo>
                <a:lnTo>
                  <a:pt x="4489" y="3321"/>
                </a:lnTo>
                <a:lnTo>
                  <a:pt x="3413" y="5183"/>
                </a:lnTo>
                <a:lnTo>
                  <a:pt x="2338" y="3321"/>
                </a:lnTo>
                <a:close/>
                <a:moveTo>
                  <a:pt x="4910" y="3564"/>
                </a:moveTo>
                <a:lnTo>
                  <a:pt x="5985" y="5426"/>
                </a:lnTo>
                <a:lnTo>
                  <a:pt x="3834" y="5426"/>
                </a:lnTo>
                <a:lnTo>
                  <a:pt x="4910" y="3564"/>
                </a:lnTo>
                <a:close/>
              </a:path>
            </a:pathLst>
          </a:custGeom>
          <a:solidFill>
            <a:srgbClr val="FFFFFF"/>
          </a:solidFill>
          <a:ln>
            <a:noFill/>
          </a:ln>
        </p:spPr>
        <p:txBody>
          <a:bodyPr anchor="ctr"/>
          <a:lstStyle/>
          <a:p>
            <a:pPr algn="ctr"/>
            <a:endParaRPr sz="1350"/>
          </a:p>
        </p:txBody>
      </p:sp>
      <p:sp>
        <p:nvSpPr>
          <p:cNvPr id="87" name="任意多边形 86"/>
          <p:cNvSpPr/>
          <p:nvPr>
            <p:custDataLst>
              <p:tags r:id="rId11"/>
            </p:custDataLst>
          </p:nvPr>
        </p:nvSpPr>
        <p:spPr>
          <a:xfrm>
            <a:off x="3492623" y="2187682"/>
            <a:ext cx="310906" cy="310937"/>
          </a:xfrm>
          <a:custGeom>
            <a:avLst/>
            <a:gdLst/>
            <a:ahLst/>
            <a:cxnLst/>
            <a:rect l="0" t="0" r="0" b="0"/>
            <a:pathLst>
              <a:path w="12725400" h="12726672">
                <a:moveTo>
                  <a:pt x="5332730" y="7392670"/>
                </a:moveTo>
                <a:cubicBezTo>
                  <a:pt x="4206240" y="6267450"/>
                  <a:pt x="3129280" y="4963160"/>
                  <a:pt x="3646170" y="4447540"/>
                </a:cubicBezTo>
                <a:cubicBezTo>
                  <a:pt x="4384040" y="3709670"/>
                  <a:pt x="5026660" y="3255010"/>
                  <a:pt x="3719830" y="1628140"/>
                </a:cubicBezTo>
                <a:cubicBezTo>
                  <a:pt x="2411730" y="0"/>
                  <a:pt x="1539240" y="1249680"/>
                  <a:pt x="824230" y="1964690"/>
                </a:cubicBezTo>
                <a:cubicBezTo>
                  <a:pt x="0" y="2790190"/>
                  <a:pt x="781050" y="5864860"/>
                  <a:pt x="3820160" y="8905240"/>
                </a:cubicBezTo>
                <a:cubicBezTo>
                  <a:pt x="6859270" y="11944350"/>
                  <a:pt x="9935210" y="12726671"/>
                  <a:pt x="10760710" y="11901171"/>
                </a:cubicBezTo>
                <a:cubicBezTo>
                  <a:pt x="11475720" y="11186161"/>
                  <a:pt x="12725399" y="10314940"/>
                  <a:pt x="11098529" y="9006840"/>
                </a:cubicBezTo>
                <a:cubicBezTo>
                  <a:pt x="9471629" y="7698779"/>
                  <a:pt x="9016999" y="8341360"/>
                  <a:pt x="8279129" y="9080500"/>
                </a:cubicBezTo>
                <a:cubicBezTo>
                  <a:pt x="7762239" y="9594850"/>
                  <a:pt x="6459220" y="8517890"/>
                  <a:pt x="5332729" y="7392671"/>
                </a:cubicBezTo>
              </a:path>
            </a:pathLst>
          </a:custGeom>
          <a:solidFill>
            <a:srgbClr val="FFFFFF"/>
          </a:solidFill>
          <a:ln w="6350" cap="flat" cmpd="sng" algn="ctr">
            <a:noFill/>
            <a:prstDash val="solid"/>
            <a:miter lim="800000"/>
          </a:ln>
          <a:effectLst/>
        </p:spPr>
        <p:txBody>
          <a:bodyPr rtlCol="0" anchor="ctr"/>
          <a:lstStyle/>
          <a:p>
            <a:pPr algn="ctr"/>
            <a:endParaRPr lang="zh-CN" altLang="en-US" sz="1350"/>
          </a:p>
        </p:txBody>
      </p:sp>
      <p:cxnSp>
        <p:nvCxnSpPr>
          <p:cNvPr id="22" name="直接连接符 21"/>
          <p:cNvCxnSpPr/>
          <p:nvPr>
            <p:custDataLst>
              <p:tags r:id="rId12"/>
            </p:custDataLst>
          </p:nvPr>
        </p:nvCxnSpPr>
        <p:spPr>
          <a:xfrm>
            <a:off x="737574" y="1975541"/>
            <a:ext cx="2538282" cy="0"/>
          </a:xfrm>
          <a:prstGeom prst="line">
            <a:avLst/>
          </a:prstGeom>
          <a:noFill/>
          <a:ln w="3175" cap="rnd" cmpd="sng" algn="ctr">
            <a:solidFill>
              <a:srgbClr val="FFFFFF">
                <a:lumMod val="85000"/>
              </a:srgbClr>
            </a:solidFill>
            <a:prstDash val="solid"/>
            <a:round/>
            <a:headEnd type="none"/>
            <a:tailEnd type="none" w="med" len="med"/>
          </a:ln>
          <a:effectLst/>
        </p:spPr>
      </p:cxnSp>
      <p:cxnSp>
        <p:nvCxnSpPr>
          <p:cNvPr id="33" name="直接连接符 32"/>
          <p:cNvCxnSpPr/>
          <p:nvPr>
            <p:custDataLst>
              <p:tags r:id="rId13"/>
            </p:custDataLst>
          </p:nvPr>
        </p:nvCxnSpPr>
        <p:spPr>
          <a:xfrm>
            <a:off x="737574" y="3366191"/>
            <a:ext cx="2538282" cy="0"/>
          </a:xfrm>
          <a:prstGeom prst="line">
            <a:avLst/>
          </a:prstGeom>
          <a:noFill/>
          <a:ln w="3175" cap="rnd" cmpd="sng" algn="ctr">
            <a:solidFill>
              <a:srgbClr val="FFFFFF">
                <a:lumMod val="85000"/>
              </a:srgbClr>
            </a:solidFill>
            <a:prstDash val="solid"/>
            <a:round/>
            <a:headEnd type="none"/>
            <a:tailEnd type="none" w="med" len="med"/>
          </a:ln>
          <a:effectLst/>
        </p:spPr>
      </p:cxnSp>
      <p:sp>
        <p:nvSpPr>
          <p:cNvPr id="35" name="文本框 34"/>
          <p:cNvSpPr txBox="1"/>
          <p:nvPr>
            <p:custDataLst>
              <p:tags r:id="rId14"/>
            </p:custDataLst>
          </p:nvPr>
        </p:nvSpPr>
        <p:spPr>
          <a:xfrm>
            <a:off x="1115692" y="1403893"/>
            <a:ext cx="2031740" cy="300829"/>
          </a:xfrm>
          <a:prstGeom prst="rect">
            <a:avLst/>
          </a:prstGeom>
          <a:noFill/>
        </p:spPr>
        <p:txBody>
          <a:bodyPr wrap="square" lIns="67500" tIns="35100" rIns="67500" bIns="0" anchor="b" anchorCtr="0">
            <a:noAutofit/>
          </a:bodyPr>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l">
              <a:lnSpc>
                <a:spcPct val="120000"/>
              </a:lnSpc>
            </a:pPr>
            <a:r>
              <a:rPr lang="zh-CN" altLang="en-US" sz="1600" b="1" spc="300" dirty="0">
                <a:solidFill>
                  <a:srgbClr val="4276AA"/>
                </a:solidFill>
                <a:latin typeface="微软雅黑" panose="020B0503020204020204" pitchFamily="34" charset="-122"/>
                <a:ea typeface="微软雅黑" panose="020B0503020204020204" pitchFamily="34" charset="-122"/>
                <a:cs typeface="+mn-ea"/>
              </a:rPr>
              <a:t>1. 全球视野意识</a:t>
            </a:r>
            <a:endParaRPr lang="zh-CN" altLang="en-US" sz="1600" b="1" spc="300" dirty="0">
              <a:solidFill>
                <a:srgbClr val="4276AA"/>
              </a:solidFill>
              <a:latin typeface="微软雅黑" panose="020B0503020204020204" pitchFamily="34" charset="-122"/>
              <a:ea typeface="微软雅黑" panose="020B0503020204020204" pitchFamily="34" charset="-122"/>
              <a:cs typeface="+mn-ea"/>
            </a:endParaRPr>
          </a:p>
        </p:txBody>
      </p:sp>
      <p:sp>
        <p:nvSpPr>
          <p:cNvPr id="37" name="文本框 36"/>
          <p:cNvSpPr txBox="1"/>
          <p:nvPr>
            <p:custDataLst>
              <p:tags r:id="rId15"/>
            </p:custDataLst>
          </p:nvPr>
        </p:nvSpPr>
        <p:spPr>
          <a:xfrm>
            <a:off x="1092832" y="2277235"/>
            <a:ext cx="2031740" cy="300829"/>
          </a:xfrm>
          <a:prstGeom prst="rect">
            <a:avLst/>
          </a:prstGeom>
          <a:noFill/>
        </p:spPr>
        <p:txBody>
          <a:bodyPr wrap="square" lIns="67500" tIns="35100" rIns="67500" bIns="0" anchor="b" anchorCtr="0">
            <a:normAutofit lnSpcReduction="10000"/>
          </a:bodyPr>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l">
              <a:lnSpc>
                <a:spcPct val="120000"/>
              </a:lnSpc>
            </a:pPr>
            <a:r>
              <a:rPr lang="zh-CN" altLang="en-US" sz="1500" b="1" spc="300" dirty="0">
                <a:solidFill>
                  <a:srgbClr val="5E5CA2"/>
                </a:solidFill>
                <a:latin typeface="微软雅黑" panose="020B0503020204020204" pitchFamily="34" charset="-122"/>
                <a:ea typeface="微软雅黑" panose="020B0503020204020204" pitchFamily="34" charset="-122"/>
                <a:cs typeface="+mn-ea"/>
              </a:rPr>
              <a:t>2. 全球参与意识</a:t>
            </a:r>
            <a:endParaRPr lang="zh-CN" altLang="en-US" sz="1500" b="1" spc="300" dirty="0">
              <a:solidFill>
                <a:srgbClr val="5E5CA2"/>
              </a:solidFill>
              <a:latin typeface="微软雅黑" panose="020B0503020204020204" pitchFamily="34" charset="-122"/>
              <a:ea typeface="微软雅黑" panose="020B0503020204020204" pitchFamily="34" charset="-122"/>
              <a:cs typeface="+mn-ea"/>
            </a:endParaRPr>
          </a:p>
        </p:txBody>
      </p:sp>
      <p:sp>
        <p:nvSpPr>
          <p:cNvPr id="39" name="文本框 38"/>
          <p:cNvSpPr txBox="1"/>
          <p:nvPr>
            <p:custDataLst>
              <p:tags r:id="rId16"/>
            </p:custDataLst>
          </p:nvPr>
        </p:nvSpPr>
        <p:spPr>
          <a:xfrm>
            <a:off x="1092832" y="3545546"/>
            <a:ext cx="2031740" cy="300829"/>
          </a:xfrm>
          <a:prstGeom prst="rect">
            <a:avLst/>
          </a:prstGeom>
          <a:noFill/>
        </p:spPr>
        <p:txBody>
          <a:bodyPr wrap="square" lIns="67500" tIns="35100" rIns="67500" bIns="0" anchor="b" anchorCtr="0">
            <a:noAutofit/>
          </a:bodyPr>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l">
              <a:lnSpc>
                <a:spcPct val="120000"/>
              </a:lnSpc>
            </a:pPr>
            <a:r>
              <a:rPr lang="zh-CN" altLang="en-US" sz="1600" b="1" spc="300" dirty="0">
                <a:solidFill>
                  <a:srgbClr val="5268A5"/>
                </a:solidFill>
                <a:latin typeface="微软雅黑" panose="020B0503020204020204" pitchFamily="34" charset="-122"/>
                <a:ea typeface="微软雅黑" panose="020B0503020204020204" pitchFamily="34" charset="-122"/>
                <a:cs typeface="+mn-ea"/>
              </a:rPr>
              <a:t>3. 全球机遇意识</a:t>
            </a:r>
            <a:endParaRPr lang="zh-CN" altLang="en-US" sz="1600" b="1" spc="300" dirty="0">
              <a:solidFill>
                <a:srgbClr val="5268A5"/>
              </a:solidFill>
              <a:latin typeface="微软雅黑" panose="020B0503020204020204" pitchFamily="34" charset="-122"/>
              <a:ea typeface="微软雅黑" panose="020B0503020204020204" pitchFamily="34" charset="-122"/>
              <a:cs typeface="+mn-ea"/>
            </a:endParaRPr>
          </a:p>
        </p:txBody>
      </p:sp>
      <p:cxnSp>
        <p:nvCxnSpPr>
          <p:cNvPr id="32" name="直接连接符 31"/>
          <p:cNvCxnSpPr/>
          <p:nvPr>
            <p:custDataLst>
              <p:tags r:id="rId17"/>
            </p:custDataLst>
          </p:nvPr>
        </p:nvCxnSpPr>
        <p:spPr>
          <a:xfrm>
            <a:off x="5922150" y="2504717"/>
            <a:ext cx="2538282" cy="0"/>
          </a:xfrm>
          <a:prstGeom prst="line">
            <a:avLst/>
          </a:prstGeom>
          <a:noFill/>
          <a:ln w="3175" cap="rnd" cmpd="sng" algn="ctr">
            <a:solidFill>
              <a:srgbClr val="FFFFFF">
                <a:lumMod val="85000"/>
              </a:srgbClr>
            </a:solidFill>
            <a:prstDash val="solid"/>
            <a:round/>
            <a:headEnd type="none"/>
            <a:tailEnd type="none" w="med" len="med"/>
          </a:ln>
          <a:effectLst/>
        </p:spPr>
      </p:cxnSp>
      <p:sp>
        <p:nvSpPr>
          <p:cNvPr id="41" name="文本框 40"/>
          <p:cNvSpPr txBox="1"/>
          <p:nvPr>
            <p:custDataLst>
              <p:tags r:id="rId18"/>
            </p:custDataLst>
          </p:nvPr>
        </p:nvSpPr>
        <p:spPr>
          <a:xfrm>
            <a:off x="6019431" y="1538099"/>
            <a:ext cx="2031740" cy="300829"/>
          </a:xfrm>
          <a:prstGeom prst="rect">
            <a:avLst/>
          </a:prstGeom>
          <a:noFill/>
        </p:spPr>
        <p:txBody>
          <a:bodyPr wrap="square" lIns="67500" tIns="35100" rIns="67500" bIns="0" anchor="b" anchorCtr="0">
            <a:noAutofit/>
          </a:bodyPr>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nSpc>
                <a:spcPct val="120000"/>
              </a:lnSpc>
            </a:pPr>
            <a:r>
              <a:rPr lang="zh-CN" altLang="en-US" sz="1600" b="1" spc="300" dirty="0">
                <a:solidFill>
                  <a:srgbClr val="178AA1"/>
                </a:solidFill>
                <a:latin typeface="微软雅黑" panose="020B0503020204020204" pitchFamily="34" charset="-122"/>
                <a:ea typeface="微软雅黑" panose="020B0503020204020204" pitchFamily="34" charset="-122"/>
                <a:cs typeface="+mn-ea"/>
              </a:rPr>
              <a:t>4. 全球利益意识</a:t>
            </a:r>
            <a:endParaRPr lang="zh-CN" altLang="en-US" sz="1600" b="1" spc="300" dirty="0">
              <a:solidFill>
                <a:srgbClr val="178AA1"/>
              </a:solidFill>
              <a:latin typeface="微软雅黑" panose="020B0503020204020204" pitchFamily="34" charset="-122"/>
              <a:ea typeface="微软雅黑" panose="020B0503020204020204" pitchFamily="34" charset="-122"/>
              <a:cs typeface="+mn-ea"/>
            </a:endParaRPr>
          </a:p>
        </p:txBody>
      </p:sp>
      <p:sp>
        <p:nvSpPr>
          <p:cNvPr id="43" name="文本框 42"/>
          <p:cNvSpPr txBox="1"/>
          <p:nvPr>
            <p:custDataLst>
              <p:tags r:id="rId19"/>
            </p:custDataLst>
          </p:nvPr>
        </p:nvSpPr>
        <p:spPr>
          <a:xfrm>
            <a:off x="6019431" y="2806412"/>
            <a:ext cx="2031740" cy="300829"/>
          </a:xfrm>
          <a:prstGeom prst="rect">
            <a:avLst/>
          </a:prstGeom>
          <a:noFill/>
        </p:spPr>
        <p:txBody>
          <a:bodyPr wrap="square" lIns="67500" tIns="35100" rIns="67500" bIns="0" anchor="b" anchorCtr="0">
            <a:noAutofit/>
          </a:bodyPr>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nSpc>
                <a:spcPct val="120000"/>
              </a:lnSpc>
            </a:pPr>
            <a:r>
              <a:rPr lang="zh-CN" altLang="en-US" sz="1600" b="1" spc="300" dirty="0">
                <a:solidFill>
                  <a:srgbClr val="40A693"/>
                </a:solidFill>
                <a:latin typeface="微软雅黑" panose="020B0503020204020204" pitchFamily="34" charset="-122"/>
                <a:ea typeface="微软雅黑" panose="020B0503020204020204" pitchFamily="34" charset="-122"/>
                <a:cs typeface="+mn-ea"/>
              </a:rPr>
              <a:t>5. 全球发展意识</a:t>
            </a:r>
            <a:endParaRPr lang="zh-CN" altLang="en-US" sz="1600" b="1" spc="300" dirty="0">
              <a:solidFill>
                <a:srgbClr val="40A693"/>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987425"/>
            <a:ext cx="4058920" cy="333565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一般来说，“元”是指事物的本元或根源，亦即事物的出处和来源，“多元”也就是多个本元共存，多元文化是指多种文化的并存。其实，就像文化的概念没有一致的意见一样，多元文化目前也没有统一而清晰的解释。“多元文化”一词最早使用于西方学者对殖民地国家的研究，西方学者认为多元文化是“由于殖民地本土文化和宗主国外来文化之间产生了冲突和融合，从而导致二者产生了巨大差异，加之不同民族之间的文化差异，就构成了文化的多样性”。</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二、多元文化</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43255"/>
            <a:ext cx="2468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（一）多元文化的内涵</a:t>
            </a:r>
            <a:endParaRPr lang="zh-CN" altLang="en-US">
              <a:latin typeface="宋体" panose="02010600030101010101" pitchFamily="2" charset="-122"/>
              <a:ea typeface="宋体" panose="02010600030101010101" pitchFamily="2" charset="-122"/>
            </a:endParaRPr>
          </a:p>
        </p:txBody>
      </p:sp>
      <p:pic>
        <p:nvPicPr>
          <p:cNvPr id="111" name="图片 110"/>
          <p:cNvPicPr/>
          <p:nvPr/>
        </p:nvPicPr>
        <p:blipFill>
          <a:blip r:embed="rId1"/>
          <a:stretch>
            <a:fillRect/>
          </a:stretch>
        </p:blipFill>
        <p:spPr>
          <a:xfrm>
            <a:off x="4572000" y="1011555"/>
            <a:ext cx="3990340" cy="296481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二、多元文化</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43255"/>
            <a:ext cx="24688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（二）多元文化的特征</a:t>
            </a:r>
            <a:endParaRPr lang="zh-CN" altLang="en-US">
              <a:latin typeface="宋体" panose="02010600030101010101" pitchFamily="2" charset="-122"/>
              <a:ea typeface="宋体" panose="02010600030101010101" pitchFamily="2" charset="-122"/>
            </a:endParaRPr>
          </a:p>
        </p:txBody>
      </p:sp>
      <p:sp>
        <p:nvSpPr>
          <p:cNvPr id="4" name="任意形状 3"/>
          <p:cNvSpPr/>
          <p:nvPr>
            <p:custDataLst>
              <p:tags r:id="rId1"/>
            </p:custDataLst>
          </p:nvPr>
        </p:nvSpPr>
        <p:spPr>
          <a:xfrm>
            <a:off x="3335650" y="2213906"/>
            <a:ext cx="783446" cy="976947"/>
          </a:xfrm>
          <a:custGeom>
            <a:avLst/>
            <a:gdLst>
              <a:gd name="connsiteX0" fmla="*/ 946690 w 948690"/>
              <a:gd name="connsiteY0" fmla="*/ 25432 h 1183005"/>
              <a:gd name="connsiteX1" fmla="*/ 937546 w 948690"/>
              <a:gd name="connsiteY1" fmla="*/ 4286 h 1183005"/>
              <a:gd name="connsiteX2" fmla="*/ 98012 w 948690"/>
              <a:gd name="connsiteY2" fmla="*/ 1007269 h 1183005"/>
              <a:gd name="connsiteX3" fmla="*/ 92297 w 948690"/>
              <a:gd name="connsiteY3" fmla="*/ 1007269 h 1183005"/>
              <a:gd name="connsiteX4" fmla="*/ 4286 w 948690"/>
              <a:gd name="connsiteY4" fmla="*/ 1095280 h 1183005"/>
              <a:gd name="connsiteX5" fmla="*/ 92297 w 948690"/>
              <a:gd name="connsiteY5" fmla="*/ 1183291 h 1183005"/>
              <a:gd name="connsiteX6" fmla="*/ 180308 w 948690"/>
              <a:gd name="connsiteY6" fmla="*/ 1095280 h 1183005"/>
              <a:gd name="connsiteX7" fmla="*/ 120301 w 948690"/>
              <a:gd name="connsiteY7" fmla="*/ 1011841 h 1183005"/>
              <a:gd name="connsiteX8" fmla="*/ 946690 w 948690"/>
              <a:gd name="connsiteY8" fmla="*/ 25432 h 1183005"/>
              <a:gd name="connsiteX9" fmla="*/ 130016 w 948690"/>
              <a:gd name="connsiteY9" fmla="*/ 1080992 h 1183005"/>
              <a:gd name="connsiteX10" fmla="*/ 86011 w 948690"/>
              <a:gd name="connsiteY10" fmla="*/ 1139285 h 1183005"/>
              <a:gd name="connsiteX11" fmla="*/ 63151 w 948690"/>
              <a:gd name="connsiteY11" fmla="*/ 1070134 h 1183005"/>
              <a:gd name="connsiteX12" fmla="*/ 130016 w 948690"/>
              <a:gd name="connsiteY12" fmla="*/ 1080992 h 118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48690" h="1183005">
                <a:moveTo>
                  <a:pt x="946690" y="25432"/>
                </a:moveTo>
                <a:lnTo>
                  <a:pt x="937546" y="4286"/>
                </a:lnTo>
                <a:cubicBezTo>
                  <a:pt x="512921" y="184309"/>
                  <a:pt x="199739" y="559213"/>
                  <a:pt x="98012" y="1007269"/>
                </a:cubicBezTo>
                <a:cubicBezTo>
                  <a:pt x="96298" y="1007269"/>
                  <a:pt x="94012" y="1007269"/>
                  <a:pt x="92297" y="1007269"/>
                </a:cubicBezTo>
                <a:cubicBezTo>
                  <a:pt x="43720" y="1007269"/>
                  <a:pt x="4286" y="1046702"/>
                  <a:pt x="4286" y="1095280"/>
                </a:cubicBezTo>
                <a:cubicBezTo>
                  <a:pt x="4286" y="1143857"/>
                  <a:pt x="43720" y="1183291"/>
                  <a:pt x="92297" y="1183291"/>
                </a:cubicBezTo>
                <a:cubicBezTo>
                  <a:pt x="140875" y="1183291"/>
                  <a:pt x="180308" y="1143857"/>
                  <a:pt x="180308" y="1095280"/>
                </a:cubicBezTo>
                <a:cubicBezTo>
                  <a:pt x="180308" y="1056418"/>
                  <a:pt x="155162" y="1023842"/>
                  <a:pt x="120301" y="1011841"/>
                </a:cubicBezTo>
                <a:cubicBezTo>
                  <a:pt x="221456" y="571214"/>
                  <a:pt x="529495" y="202597"/>
                  <a:pt x="946690" y="25432"/>
                </a:cubicBezTo>
                <a:close/>
                <a:moveTo>
                  <a:pt x="130016" y="1080992"/>
                </a:moveTo>
                <a:lnTo>
                  <a:pt x="86011" y="1139285"/>
                </a:lnTo>
                <a:lnTo>
                  <a:pt x="63151" y="1070134"/>
                </a:lnTo>
                <a:lnTo>
                  <a:pt x="130016" y="1080992"/>
                </a:lnTo>
                <a:close/>
              </a:path>
            </a:pathLst>
          </a:custGeom>
          <a:solidFill>
            <a:srgbClr val="2196F3"/>
          </a:solidFill>
          <a:ln w="9525" cap="flat">
            <a:noFill/>
            <a:prstDash val="solid"/>
            <a:miter/>
          </a:ln>
        </p:spPr>
        <p:txBody>
          <a:bodyPr rtlCol="0" anchor="ctr">
            <a:normAutofit/>
          </a:bodyPr>
          <a:p>
            <a:pPr defTabSz="457200">
              <a:lnSpc>
                <a:spcPct val="120000"/>
              </a:lnSpc>
            </a:pPr>
            <a:endParaRPr lang="zh-CN" altLang="en-US" sz="1350">
              <a:solidFill>
                <a:srgbClr val="222222"/>
              </a:solidFill>
            </a:endParaRPr>
          </a:p>
        </p:txBody>
      </p:sp>
      <p:sp>
        <p:nvSpPr>
          <p:cNvPr id="5" name="任意形状 4"/>
          <p:cNvSpPr/>
          <p:nvPr>
            <p:custDataLst>
              <p:tags r:id="rId2"/>
            </p:custDataLst>
          </p:nvPr>
        </p:nvSpPr>
        <p:spPr>
          <a:xfrm>
            <a:off x="3855744" y="4240009"/>
            <a:ext cx="1208204" cy="259575"/>
          </a:xfrm>
          <a:custGeom>
            <a:avLst/>
            <a:gdLst>
              <a:gd name="connsiteX0" fmla="*/ 18002 w 1463040"/>
              <a:gd name="connsiteY0" fmla="*/ 4286 h 314325"/>
              <a:gd name="connsiteX1" fmla="*/ 4286 w 1463040"/>
              <a:gd name="connsiteY1" fmla="*/ 22574 h 314325"/>
              <a:gd name="connsiteX2" fmla="*/ 1292447 w 1463040"/>
              <a:gd name="connsiteY2" fmla="*/ 248317 h 314325"/>
              <a:gd name="connsiteX3" fmla="*/ 1294733 w 1463040"/>
              <a:gd name="connsiteY3" fmla="*/ 253460 h 314325"/>
              <a:gd name="connsiteX4" fmla="*/ 1414748 w 1463040"/>
              <a:gd name="connsiteY4" fmla="*/ 285464 h 314325"/>
              <a:gd name="connsiteX5" fmla="*/ 1446752 w 1463040"/>
              <a:gd name="connsiteY5" fmla="*/ 165449 h 314325"/>
              <a:gd name="connsiteX6" fmla="*/ 1326737 w 1463040"/>
              <a:gd name="connsiteY6" fmla="*/ 133445 h 314325"/>
              <a:gd name="connsiteX7" fmla="*/ 1284446 w 1463040"/>
              <a:gd name="connsiteY7" fmla="*/ 226600 h 314325"/>
              <a:gd name="connsiteX8" fmla="*/ 18002 w 1463040"/>
              <a:gd name="connsiteY8" fmla="*/ 4286 h 314325"/>
              <a:gd name="connsiteX9" fmla="*/ 1340453 w 1463040"/>
              <a:gd name="connsiteY9" fmla="*/ 183737 h 314325"/>
              <a:gd name="connsiteX10" fmla="*/ 1413034 w 1463040"/>
              <a:gd name="connsiteY10" fmla="*/ 192310 h 314325"/>
              <a:gd name="connsiteX11" fmla="*/ 1364456 w 1463040"/>
              <a:gd name="connsiteY11" fmla="*/ 246602 h 314325"/>
              <a:gd name="connsiteX12" fmla="*/ 1340453 w 1463040"/>
              <a:gd name="connsiteY12" fmla="*/ 183737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3040" h="314325">
                <a:moveTo>
                  <a:pt x="18002" y="4286"/>
                </a:moveTo>
                <a:lnTo>
                  <a:pt x="4286" y="22574"/>
                </a:lnTo>
                <a:cubicBezTo>
                  <a:pt x="372332" y="299752"/>
                  <a:pt x="853535" y="383762"/>
                  <a:pt x="1292447" y="248317"/>
                </a:cubicBezTo>
                <a:cubicBezTo>
                  <a:pt x="1293019" y="250031"/>
                  <a:pt x="1294162" y="251746"/>
                  <a:pt x="1294733" y="253460"/>
                </a:cubicBezTo>
                <a:cubicBezTo>
                  <a:pt x="1318736" y="295180"/>
                  <a:pt x="1372457" y="310039"/>
                  <a:pt x="1414748" y="285464"/>
                </a:cubicBezTo>
                <a:cubicBezTo>
                  <a:pt x="1457039" y="261461"/>
                  <a:pt x="1471327" y="207740"/>
                  <a:pt x="1446752" y="165449"/>
                </a:cubicBezTo>
                <a:cubicBezTo>
                  <a:pt x="1422749" y="123158"/>
                  <a:pt x="1369028" y="108871"/>
                  <a:pt x="1326737" y="133445"/>
                </a:cubicBezTo>
                <a:cubicBezTo>
                  <a:pt x="1293019" y="152876"/>
                  <a:pt x="1277588" y="190595"/>
                  <a:pt x="1284446" y="226600"/>
                </a:cubicBezTo>
                <a:cubicBezTo>
                  <a:pt x="852964" y="359759"/>
                  <a:pt x="380333" y="276892"/>
                  <a:pt x="18002" y="4286"/>
                </a:cubicBezTo>
                <a:close/>
                <a:moveTo>
                  <a:pt x="1340453" y="183737"/>
                </a:moveTo>
                <a:lnTo>
                  <a:pt x="1413034" y="192310"/>
                </a:lnTo>
                <a:lnTo>
                  <a:pt x="1364456" y="246602"/>
                </a:lnTo>
                <a:lnTo>
                  <a:pt x="1340453" y="183737"/>
                </a:lnTo>
                <a:close/>
              </a:path>
            </a:pathLst>
          </a:custGeom>
          <a:solidFill>
            <a:srgbClr val="009587"/>
          </a:solidFill>
          <a:ln w="9525" cap="flat">
            <a:noFill/>
            <a:prstDash val="solid"/>
            <a:miter/>
          </a:ln>
        </p:spPr>
        <p:txBody>
          <a:bodyPr rtlCol="0" anchor="ctr">
            <a:normAutofit fontScale="65000" lnSpcReduction="10000"/>
          </a:bodyPr>
          <a:p>
            <a:pPr defTabSz="457200">
              <a:lnSpc>
                <a:spcPct val="130000"/>
              </a:lnSpc>
            </a:pPr>
            <a:endParaRPr lang="zh-CN" altLang="en-US" sz="1350">
              <a:solidFill>
                <a:srgbClr val="222222"/>
              </a:solidFill>
            </a:endParaRPr>
          </a:p>
        </p:txBody>
      </p:sp>
      <p:sp>
        <p:nvSpPr>
          <p:cNvPr id="6" name="任意形状 5"/>
          <p:cNvSpPr/>
          <p:nvPr>
            <p:custDataLst>
              <p:tags r:id="rId3"/>
            </p:custDataLst>
          </p:nvPr>
        </p:nvSpPr>
        <p:spPr>
          <a:xfrm>
            <a:off x="5245475" y="2324639"/>
            <a:ext cx="514431" cy="1132692"/>
          </a:xfrm>
          <a:custGeom>
            <a:avLst/>
            <a:gdLst>
              <a:gd name="connsiteX0" fmla="*/ 590859 w 622935"/>
              <a:gd name="connsiteY0" fmla="*/ 1366385 h 1371600"/>
              <a:gd name="connsiteX1" fmla="*/ 613719 w 622935"/>
              <a:gd name="connsiteY1" fmla="*/ 1369242 h 1371600"/>
              <a:gd name="connsiteX2" fmla="*/ 165092 w 622935"/>
              <a:gd name="connsiteY2" fmla="*/ 140517 h 1371600"/>
              <a:gd name="connsiteX3" fmla="*/ 167949 w 622935"/>
              <a:gd name="connsiteY3" fmla="*/ 135945 h 1371600"/>
              <a:gd name="connsiteX4" fmla="*/ 135945 w 622935"/>
              <a:gd name="connsiteY4" fmla="*/ 15930 h 1371600"/>
              <a:gd name="connsiteX5" fmla="*/ 15930 w 622935"/>
              <a:gd name="connsiteY5" fmla="*/ 47934 h 1371600"/>
              <a:gd name="connsiteX6" fmla="*/ 47934 w 622935"/>
              <a:gd name="connsiteY6" fmla="*/ 167949 h 1371600"/>
              <a:gd name="connsiteX7" fmla="*/ 149661 w 622935"/>
              <a:gd name="connsiteY7" fmla="*/ 157662 h 1371600"/>
              <a:gd name="connsiteX8" fmla="*/ 590859 w 622935"/>
              <a:gd name="connsiteY8" fmla="*/ 1366385 h 1371600"/>
              <a:gd name="connsiteX9" fmla="*/ 85082 w 622935"/>
              <a:gd name="connsiteY9" fmla="*/ 131373 h 1371600"/>
              <a:gd name="connsiteX10" fmla="*/ 56507 w 622935"/>
              <a:gd name="connsiteY10" fmla="*/ 63936 h 1371600"/>
              <a:gd name="connsiteX11" fmla="*/ 127944 w 622935"/>
              <a:gd name="connsiteY11" fmla="*/ 78795 h 1371600"/>
              <a:gd name="connsiteX12" fmla="*/ 85082 w 622935"/>
              <a:gd name="connsiteY12" fmla="*/ 131373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2935" h="1371600">
                <a:moveTo>
                  <a:pt x="590859" y="1366385"/>
                </a:moveTo>
                <a:lnTo>
                  <a:pt x="613719" y="1369242"/>
                </a:lnTo>
                <a:cubicBezTo>
                  <a:pt x="669726" y="911470"/>
                  <a:pt x="502277" y="453128"/>
                  <a:pt x="165092" y="140517"/>
                </a:cubicBezTo>
                <a:cubicBezTo>
                  <a:pt x="166235" y="138803"/>
                  <a:pt x="167377" y="137660"/>
                  <a:pt x="167949" y="135945"/>
                </a:cubicBezTo>
                <a:cubicBezTo>
                  <a:pt x="191952" y="94226"/>
                  <a:pt x="177665" y="40505"/>
                  <a:pt x="135945" y="15930"/>
                </a:cubicBezTo>
                <a:cubicBezTo>
                  <a:pt x="94225" y="-8073"/>
                  <a:pt x="40505" y="6215"/>
                  <a:pt x="15930" y="47934"/>
                </a:cubicBezTo>
                <a:cubicBezTo>
                  <a:pt x="-8073" y="89653"/>
                  <a:pt x="6215" y="143375"/>
                  <a:pt x="47934" y="167949"/>
                </a:cubicBezTo>
                <a:cubicBezTo>
                  <a:pt x="81652" y="187380"/>
                  <a:pt x="122229" y="182237"/>
                  <a:pt x="149661" y="157662"/>
                </a:cubicBezTo>
                <a:cubicBezTo>
                  <a:pt x="481131" y="465129"/>
                  <a:pt x="645723" y="916614"/>
                  <a:pt x="590859" y="1366385"/>
                </a:cubicBezTo>
                <a:close/>
                <a:moveTo>
                  <a:pt x="85082" y="131373"/>
                </a:moveTo>
                <a:lnTo>
                  <a:pt x="56507" y="63936"/>
                </a:lnTo>
                <a:lnTo>
                  <a:pt x="127944" y="78795"/>
                </a:lnTo>
                <a:lnTo>
                  <a:pt x="85082" y="131373"/>
                </a:lnTo>
                <a:close/>
              </a:path>
            </a:pathLst>
          </a:custGeom>
          <a:solidFill>
            <a:srgbClr val="8BC34A"/>
          </a:solidFill>
          <a:ln w="9525" cap="flat">
            <a:noFill/>
            <a:prstDash val="solid"/>
            <a:miter/>
          </a:ln>
        </p:spPr>
        <p:txBody>
          <a:bodyPr rtlCol="0" anchor="ctr">
            <a:normAutofit/>
          </a:bodyPr>
          <a:p>
            <a:pPr defTabSz="457200">
              <a:lnSpc>
                <a:spcPct val="120000"/>
              </a:lnSpc>
            </a:pPr>
            <a:endParaRPr lang="zh-CN" altLang="en-US" sz="1350">
              <a:solidFill>
                <a:srgbClr val="222222"/>
              </a:solidFill>
            </a:endParaRPr>
          </a:p>
        </p:txBody>
      </p:sp>
      <p:sp>
        <p:nvSpPr>
          <p:cNvPr id="7" name="任意形状 6"/>
          <p:cNvSpPr/>
          <p:nvPr>
            <p:custDataLst>
              <p:tags r:id="rId4"/>
            </p:custDataLst>
          </p:nvPr>
        </p:nvSpPr>
        <p:spPr>
          <a:xfrm>
            <a:off x="4050662" y="1796226"/>
            <a:ext cx="1043021" cy="1854783"/>
          </a:xfrm>
          <a:custGeom>
            <a:avLst/>
            <a:gdLst>
              <a:gd name="connsiteX0" fmla="*/ 633508 w 1263015"/>
              <a:gd name="connsiteY0" fmla="*/ 4286 h 2245995"/>
              <a:gd name="connsiteX1" fmla="*/ 4286 w 1263015"/>
              <a:gd name="connsiteY1" fmla="*/ 633508 h 2245995"/>
              <a:gd name="connsiteX2" fmla="*/ 4286 w 1263015"/>
              <a:gd name="connsiteY2" fmla="*/ 1470755 h 2245995"/>
              <a:gd name="connsiteX3" fmla="*/ 591788 w 1263015"/>
              <a:gd name="connsiteY3" fmla="*/ 1131284 h 2245995"/>
              <a:gd name="connsiteX4" fmla="*/ 591788 w 1263015"/>
              <a:gd name="connsiteY4" fmla="*/ 633508 h 2245995"/>
              <a:gd name="connsiteX5" fmla="*/ 632936 w 1263015"/>
              <a:gd name="connsiteY5" fmla="*/ 592360 h 2245995"/>
              <a:gd name="connsiteX6" fmla="*/ 674084 w 1263015"/>
              <a:gd name="connsiteY6" fmla="*/ 633508 h 2245995"/>
              <a:gd name="connsiteX7" fmla="*/ 674084 w 1263015"/>
              <a:gd name="connsiteY7" fmla="*/ 1905667 h 2245995"/>
              <a:gd name="connsiteX8" fmla="*/ 1261586 w 1263015"/>
              <a:gd name="connsiteY8" fmla="*/ 2245138 h 2245995"/>
              <a:gd name="connsiteX9" fmla="*/ 1261586 w 1263015"/>
              <a:gd name="connsiteY9" fmla="*/ 633508 h 2245995"/>
              <a:gd name="connsiteX10" fmla="*/ 633508 w 1263015"/>
              <a:gd name="connsiteY10" fmla="*/ 4286 h 2245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3015" h="2245995">
                <a:moveTo>
                  <a:pt x="633508" y="4286"/>
                </a:moveTo>
                <a:cubicBezTo>
                  <a:pt x="286036" y="4286"/>
                  <a:pt x="4286" y="286036"/>
                  <a:pt x="4286" y="633508"/>
                </a:cubicBezTo>
                <a:lnTo>
                  <a:pt x="4286" y="1470755"/>
                </a:lnTo>
                <a:lnTo>
                  <a:pt x="591788" y="1131284"/>
                </a:lnTo>
                <a:lnTo>
                  <a:pt x="591788" y="633508"/>
                </a:lnTo>
                <a:cubicBezTo>
                  <a:pt x="591788" y="610648"/>
                  <a:pt x="610076" y="592360"/>
                  <a:pt x="632936" y="592360"/>
                </a:cubicBezTo>
                <a:cubicBezTo>
                  <a:pt x="655796" y="592360"/>
                  <a:pt x="674084" y="610648"/>
                  <a:pt x="674084" y="633508"/>
                </a:cubicBezTo>
                <a:lnTo>
                  <a:pt x="674084" y="1905667"/>
                </a:lnTo>
                <a:lnTo>
                  <a:pt x="1261586" y="2245138"/>
                </a:lnTo>
                <a:lnTo>
                  <a:pt x="1261586" y="633508"/>
                </a:lnTo>
                <a:cubicBezTo>
                  <a:pt x="1262729" y="286036"/>
                  <a:pt x="980980" y="4286"/>
                  <a:pt x="633508" y="4286"/>
                </a:cubicBezTo>
                <a:close/>
              </a:path>
            </a:pathLst>
          </a:custGeom>
          <a:solidFill>
            <a:srgbClr val="2196F3"/>
          </a:solidFill>
          <a:ln w="8068" cap="flat">
            <a:noFill/>
            <a:prstDash val="solid"/>
            <a:miter/>
          </a:ln>
        </p:spPr>
        <p:txBody>
          <a:bodyPr rtlCol="0" anchor="ctr">
            <a:normAutofit/>
          </a:bodyPr>
          <a:p>
            <a:pPr defTabSz="457200">
              <a:lnSpc>
                <a:spcPct val="120000"/>
              </a:lnSpc>
            </a:pPr>
            <a:endParaRPr lang="zh-CN" altLang="en-US" sz="1350">
              <a:solidFill>
                <a:srgbClr val="222222"/>
              </a:solidFill>
            </a:endParaRPr>
          </a:p>
        </p:txBody>
      </p:sp>
      <p:sp>
        <p:nvSpPr>
          <p:cNvPr id="8" name="任意形状 7"/>
          <p:cNvSpPr/>
          <p:nvPr>
            <p:custDataLst>
              <p:tags r:id="rId5"/>
            </p:custDataLst>
          </p:nvPr>
        </p:nvSpPr>
        <p:spPr>
          <a:xfrm>
            <a:off x="3192305" y="2688504"/>
            <a:ext cx="1415865" cy="1637684"/>
          </a:xfrm>
          <a:custGeom>
            <a:avLst/>
            <a:gdLst>
              <a:gd name="connsiteX0" fmla="*/ 88711 w 1714500"/>
              <a:gd name="connsiteY0" fmla="*/ 1669637 h 1983105"/>
              <a:gd name="connsiteX1" fmla="*/ 948247 w 1714500"/>
              <a:gd name="connsiteY1" fmla="*/ 1899952 h 1983105"/>
              <a:gd name="connsiteX2" fmla="*/ 1672909 w 1714500"/>
              <a:gd name="connsiteY2" fmla="*/ 1481042 h 1983105"/>
              <a:gd name="connsiteX3" fmla="*/ 1085407 w 1714500"/>
              <a:gd name="connsiteY3" fmla="*/ 1141571 h 1983105"/>
              <a:gd name="connsiteX4" fmla="*/ 654496 w 1714500"/>
              <a:gd name="connsiteY4" fmla="*/ 1390745 h 1983105"/>
              <a:gd name="connsiteX5" fmla="*/ 597918 w 1714500"/>
              <a:gd name="connsiteY5" fmla="*/ 1375315 h 1983105"/>
              <a:gd name="connsiteX6" fmla="*/ 613348 w 1714500"/>
              <a:gd name="connsiteY6" fmla="*/ 1318736 h 1983105"/>
              <a:gd name="connsiteX7" fmla="*/ 1715201 w 1714500"/>
              <a:gd name="connsiteY7" fmla="*/ 682657 h 1983105"/>
              <a:gd name="connsiteX8" fmla="*/ 1715201 w 1714500"/>
              <a:gd name="connsiteY8" fmla="*/ 4286 h 1983105"/>
              <a:gd name="connsiteX9" fmla="*/ 319597 w 1714500"/>
              <a:gd name="connsiteY9" fmla="*/ 810101 h 1983105"/>
              <a:gd name="connsiteX10" fmla="*/ 88711 w 1714500"/>
              <a:gd name="connsiteY10" fmla="*/ 1669637 h 1983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14500" h="1983105">
                <a:moveTo>
                  <a:pt x="88711" y="1669637"/>
                </a:moveTo>
                <a:cubicBezTo>
                  <a:pt x="262447" y="1970246"/>
                  <a:pt x="647067" y="2073688"/>
                  <a:pt x="948247" y="1899952"/>
                </a:cubicBezTo>
                <a:lnTo>
                  <a:pt x="1672909" y="1481042"/>
                </a:lnTo>
                <a:lnTo>
                  <a:pt x="1085407" y="1141571"/>
                </a:lnTo>
                <a:lnTo>
                  <a:pt x="654496" y="1390745"/>
                </a:lnTo>
                <a:cubicBezTo>
                  <a:pt x="634494" y="1402175"/>
                  <a:pt x="609348" y="1395317"/>
                  <a:pt x="597918" y="1375315"/>
                </a:cubicBezTo>
                <a:cubicBezTo>
                  <a:pt x="586488" y="1355312"/>
                  <a:pt x="593346" y="1330166"/>
                  <a:pt x="613348" y="1318736"/>
                </a:cubicBezTo>
                <a:lnTo>
                  <a:pt x="1715201" y="682657"/>
                </a:lnTo>
                <a:lnTo>
                  <a:pt x="1715201" y="4286"/>
                </a:lnTo>
                <a:lnTo>
                  <a:pt x="319597" y="810101"/>
                </a:lnTo>
                <a:cubicBezTo>
                  <a:pt x="17845" y="983837"/>
                  <a:pt x="-85025" y="1368457"/>
                  <a:pt x="88711" y="1669637"/>
                </a:cubicBezTo>
                <a:close/>
              </a:path>
            </a:pathLst>
          </a:custGeom>
          <a:solidFill>
            <a:srgbClr val="009587"/>
          </a:solidFill>
          <a:ln w="8068" cap="flat">
            <a:noFill/>
            <a:prstDash val="solid"/>
            <a:miter/>
          </a:ln>
        </p:spPr>
        <p:txBody>
          <a:bodyPr rtlCol="0" anchor="ctr">
            <a:normAutofit/>
          </a:bodyPr>
          <a:p>
            <a:pPr defTabSz="457200">
              <a:lnSpc>
                <a:spcPct val="120000"/>
              </a:lnSpc>
            </a:pPr>
            <a:endParaRPr lang="zh-CN" altLang="en-US" sz="1350">
              <a:solidFill>
                <a:srgbClr val="222222"/>
              </a:solidFill>
            </a:endParaRPr>
          </a:p>
        </p:txBody>
      </p:sp>
      <p:sp>
        <p:nvSpPr>
          <p:cNvPr id="9" name="任意形状 8"/>
          <p:cNvSpPr/>
          <p:nvPr>
            <p:custDataLst>
              <p:tags r:id="rId6"/>
            </p:custDataLst>
          </p:nvPr>
        </p:nvSpPr>
        <p:spPr>
          <a:xfrm>
            <a:off x="4016681" y="3008018"/>
            <a:ext cx="1935015" cy="1321474"/>
          </a:xfrm>
          <a:custGeom>
            <a:avLst/>
            <a:gdLst>
              <a:gd name="connsiteX0" fmla="*/ 2258854 w 2343150"/>
              <a:gd name="connsiteY0" fmla="*/ 1282160 h 1600200"/>
              <a:gd name="connsiteX1" fmla="*/ 2028539 w 2343150"/>
              <a:gd name="connsiteY1" fmla="*/ 422624 h 1600200"/>
              <a:gd name="connsiteX2" fmla="*/ 1303877 w 2343150"/>
              <a:gd name="connsiteY2" fmla="*/ 4286 h 1600200"/>
              <a:gd name="connsiteX3" fmla="*/ 1303877 w 2343150"/>
              <a:gd name="connsiteY3" fmla="*/ 682657 h 1600200"/>
              <a:gd name="connsiteX4" fmla="*/ 1734788 w 2343150"/>
              <a:gd name="connsiteY4" fmla="*/ 931259 h 1600200"/>
              <a:gd name="connsiteX5" fmla="*/ 1750219 w 2343150"/>
              <a:gd name="connsiteY5" fmla="*/ 987838 h 1600200"/>
              <a:gd name="connsiteX6" fmla="*/ 1693640 w 2343150"/>
              <a:gd name="connsiteY6" fmla="*/ 1003268 h 1600200"/>
              <a:gd name="connsiteX7" fmla="*/ 591788 w 2343150"/>
              <a:gd name="connsiteY7" fmla="*/ 367760 h 1600200"/>
              <a:gd name="connsiteX8" fmla="*/ 4286 w 2343150"/>
              <a:gd name="connsiteY8" fmla="*/ 707231 h 1600200"/>
              <a:gd name="connsiteX9" fmla="*/ 1399889 w 2343150"/>
              <a:gd name="connsiteY9" fmla="*/ 1513046 h 1600200"/>
              <a:gd name="connsiteX10" fmla="*/ 2258854 w 2343150"/>
              <a:gd name="connsiteY10" fmla="*/ 1282160 h 16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3150" h="1600200">
                <a:moveTo>
                  <a:pt x="2258854" y="1282160"/>
                </a:moveTo>
                <a:cubicBezTo>
                  <a:pt x="2432590" y="981551"/>
                  <a:pt x="2329720" y="596360"/>
                  <a:pt x="2028539" y="422624"/>
                </a:cubicBezTo>
                <a:lnTo>
                  <a:pt x="1303877" y="4286"/>
                </a:lnTo>
                <a:lnTo>
                  <a:pt x="1303877" y="682657"/>
                </a:lnTo>
                <a:lnTo>
                  <a:pt x="1734788" y="931259"/>
                </a:lnTo>
                <a:cubicBezTo>
                  <a:pt x="1754791" y="942689"/>
                  <a:pt x="1761649" y="967835"/>
                  <a:pt x="1750219" y="987838"/>
                </a:cubicBezTo>
                <a:cubicBezTo>
                  <a:pt x="1738789" y="1007840"/>
                  <a:pt x="1713643" y="1014698"/>
                  <a:pt x="1693640" y="1003268"/>
                </a:cubicBezTo>
                <a:lnTo>
                  <a:pt x="591788" y="367760"/>
                </a:lnTo>
                <a:lnTo>
                  <a:pt x="4286" y="707231"/>
                </a:lnTo>
                <a:lnTo>
                  <a:pt x="1399889" y="1513046"/>
                </a:lnTo>
                <a:cubicBezTo>
                  <a:pt x="1700498" y="1686211"/>
                  <a:pt x="2085118" y="1583341"/>
                  <a:pt x="2258854" y="1282160"/>
                </a:cubicBezTo>
                <a:close/>
              </a:path>
            </a:pathLst>
          </a:custGeom>
          <a:solidFill>
            <a:srgbClr val="8BC34A"/>
          </a:solidFill>
          <a:ln w="8068" cap="flat">
            <a:noFill/>
            <a:prstDash val="solid"/>
            <a:miter/>
          </a:ln>
        </p:spPr>
        <p:txBody>
          <a:bodyPr rtlCol="0" anchor="ctr">
            <a:normAutofit/>
          </a:bodyPr>
          <a:p>
            <a:pPr defTabSz="457200">
              <a:lnSpc>
                <a:spcPct val="120000"/>
              </a:lnSpc>
            </a:pPr>
            <a:endParaRPr lang="zh-CN" altLang="en-US" sz="1350">
              <a:solidFill>
                <a:srgbClr val="222222"/>
              </a:solidFill>
            </a:endParaRPr>
          </a:p>
        </p:txBody>
      </p:sp>
      <p:sp>
        <p:nvSpPr>
          <p:cNvPr id="10" name="椭圆 9"/>
          <p:cNvSpPr>
            <a:spLocks noChangeAspect="1"/>
          </p:cNvSpPr>
          <p:nvPr>
            <p:custDataLst>
              <p:tags r:id="rId7"/>
            </p:custDataLst>
          </p:nvPr>
        </p:nvSpPr>
        <p:spPr>
          <a:xfrm>
            <a:off x="4141812" y="2919308"/>
            <a:ext cx="860376" cy="860376"/>
          </a:xfrm>
          <a:prstGeom prst="ellipse">
            <a:avLst/>
          </a:prstGeom>
          <a:solidFill>
            <a:srgbClr val="222222">
              <a:alpha val="40000"/>
            </a:srgbClr>
          </a:solidFill>
          <a:ln w="25400" cap="flat">
            <a:noFill/>
            <a:prstDash val="solid"/>
            <a:miter/>
          </a:ln>
        </p:spPr>
        <p:txBody>
          <a:bodyPr rtlCol="0" anchor="ctr">
            <a:normAutofit/>
          </a:bodyPr>
          <a:p>
            <a:pPr defTabSz="457200">
              <a:lnSpc>
                <a:spcPct val="120000"/>
              </a:lnSpc>
            </a:pPr>
            <a:endParaRPr lang="zh-CN" altLang="en-US" sz="1350">
              <a:solidFill>
                <a:srgbClr val="222222"/>
              </a:solidFill>
            </a:endParaRPr>
          </a:p>
        </p:txBody>
      </p:sp>
      <p:sp>
        <p:nvSpPr>
          <p:cNvPr id="11" name="任意形状 10"/>
          <p:cNvSpPr/>
          <p:nvPr>
            <p:custDataLst>
              <p:tags r:id="rId8"/>
            </p:custDataLst>
          </p:nvPr>
        </p:nvSpPr>
        <p:spPr>
          <a:xfrm>
            <a:off x="4197270" y="2974766"/>
            <a:ext cx="749460" cy="749460"/>
          </a:xfrm>
          <a:custGeom>
            <a:avLst/>
            <a:gdLst>
              <a:gd name="connsiteX0" fmla="*/ 280892 w 280035"/>
              <a:gd name="connsiteY0" fmla="*/ 142589 h 280035"/>
              <a:gd name="connsiteX1" fmla="*/ 142589 w 280035"/>
              <a:gd name="connsiteY1" fmla="*/ 280892 h 280035"/>
              <a:gd name="connsiteX2" fmla="*/ 4286 w 280035"/>
              <a:gd name="connsiteY2" fmla="*/ 142589 h 280035"/>
              <a:gd name="connsiteX3" fmla="*/ 142589 w 280035"/>
              <a:gd name="connsiteY3" fmla="*/ 4286 h 280035"/>
              <a:gd name="connsiteX4" fmla="*/ 280892 w 280035"/>
              <a:gd name="connsiteY4" fmla="*/ 142589 h 2800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035" h="280035">
                <a:moveTo>
                  <a:pt x="280892" y="142589"/>
                </a:moveTo>
                <a:cubicBezTo>
                  <a:pt x="280892" y="218972"/>
                  <a:pt x="218972" y="280892"/>
                  <a:pt x="142589" y="280892"/>
                </a:cubicBezTo>
                <a:cubicBezTo>
                  <a:pt x="66207" y="280892"/>
                  <a:pt x="4286" y="218972"/>
                  <a:pt x="4286" y="142589"/>
                </a:cubicBezTo>
                <a:cubicBezTo>
                  <a:pt x="4286" y="66207"/>
                  <a:pt x="66207" y="4286"/>
                  <a:pt x="142589" y="4286"/>
                </a:cubicBezTo>
                <a:cubicBezTo>
                  <a:pt x="218972" y="4286"/>
                  <a:pt x="280892" y="66207"/>
                  <a:pt x="280892" y="142589"/>
                </a:cubicBezTo>
                <a:close/>
              </a:path>
            </a:pathLst>
          </a:custGeom>
          <a:solidFill>
            <a:srgbClr val="FFFFFF"/>
          </a:solidFill>
          <a:ln w="25400" cap="flat">
            <a:noFill/>
            <a:prstDash val="solid"/>
            <a:miter/>
          </a:ln>
          <a:effectLst/>
        </p:spPr>
        <p:txBody>
          <a:bodyPr rot="0" spcFirstLastPara="0" vertOverflow="overflow" horzOverflow="overflow" vert="horz" wrap="square" lIns="68580" tIns="34290" rIns="68580" bIns="34290" numCol="1" spcCol="0" rtlCol="0" fromWordArt="0" anchor="ctr" anchorCtr="0" forceAA="0" compatLnSpc="1">
            <a:normAutofit/>
          </a:bodyPr>
          <a:p>
            <a:pPr defTabSz="457200">
              <a:lnSpc>
                <a:spcPct val="120000"/>
              </a:lnSpc>
            </a:pPr>
            <a:endParaRPr lang="zh-CN" altLang="en-US" sz="1350">
              <a:solidFill>
                <a:srgbClr val="222222"/>
              </a:solidFill>
            </a:endParaRPr>
          </a:p>
        </p:txBody>
      </p:sp>
      <p:sp>
        <p:nvSpPr>
          <p:cNvPr id="14" name="文本框 13"/>
          <p:cNvSpPr txBox="1"/>
          <p:nvPr>
            <p:custDataLst>
              <p:tags r:id="rId9"/>
            </p:custDataLst>
          </p:nvPr>
        </p:nvSpPr>
        <p:spPr>
          <a:xfrm>
            <a:off x="5364480" y="575310"/>
            <a:ext cx="2838450" cy="1828800"/>
          </a:xfrm>
          <a:prstGeom prst="rect">
            <a:avLst/>
          </a:prstGeom>
          <a:noFill/>
        </p:spPr>
        <p:txBody>
          <a:bodyPr wrap="square" bIns="0" rtlCol="0" anchor="b"/>
          <a:p>
            <a:pPr defTabSz="457200">
              <a:lnSpc>
                <a:spcPct val="120000"/>
              </a:lnSpc>
            </a:pPr>
            <a:r>
              <a:rPr kumimoji="1" lang="zh-CN" altLang="en-US" sz="1600" b="1" spc="300" dirty="0">
                <a:solidFill>
                  <a:srgbClr val="2196F3"/>
                </a:solidFill>
                <a:latin typeface="微软雅黑" panose="020B0503020204020204" pitchFamily="34" charset="-122"/>
              </a:rPr>
              <a:t>1. 多样性</a:t>
            </a:r>
            <a:endParaRPr kumimoji="1" lang="zh-CN" altLang="en-US" sz="1600" b="1" spc="300" dirty="0">
              <a:solidFill>
                <a:srgbClr val="2196F3"/>
              </a:solidFill>
              <a:latin typeface="微软雅黑" panose="020B0503020204020204" pitchFamily="34" charset="-122"/>
            </a:endParaRPr>
          </a:p>
          <a:p>
            <a:pPr defTabSz="457200">
              <a:lnSpc>
                <a:spcPct val="120000"/>
              </a:lnSpc>
            </a:pPr>
            <a:r>
              <a:rPr kumimoji="1" lang="zh-CN" altLang="en-US" sz="1600" b="1" spc="300" dirty="0">
                <a:solidFill>
                  <a:srgbClr val="2196F3"/>
                </a:solidFill>
                <a:latin typeface="微软雅黑" panose="020B0503020204020204" pitchFamily="34" charset="-122"/>
              </a:rPr>
              <a:t>多样性是多元文化的首要特征。所谓多元，核心在“多”，“多”即指多样，多元文化是多种文化的共存。</a:t>
            </a:r>
            <a:endParaRPr kumimoji="1" lang="zh-CN" altLang="en-US" sz="1600" b="1" spc="300" dirty="0">
              <a:solidFill>
                <a:srgbClr val="2196F3"/>
              </a:solidFill>
              <a:latin typeface="微软雅黑" panose="020B0503020204020204" pitchFamily="34" charset="-122"/>
            </a:endParaRPr>
          </a:p>
        </p:txBody>
      </p:sp>
      <p:sp>
        <p:nvSpPr>
          <p:cNvPr id="17" name="文本框 16"/>
          <p:cNvSpPr txBox="1"/>
          <p:nvPr>
            <p:custDataLst>
              <p:tags r:id="rId10"/>
            </p:custDataLst>
          </p:nvPr>
        </p:nvSpPr>
        <p:spPr>
          <a:xfrm>
            <a:off x="6042660" y="3008630"/>
            <a:ext cx="2607945" cy="1490345"/>
          </a:xfrm>
          <a:prstGeom prst="rect">
            <a:avLst/>
          </a:prstGeom>
          <a:noFill/>
        </p:spPr>
        <p:txBody>
          <a:bodyPr wrap="square" bIns="0" rtlCol="0" anchor="b"/>
          <a:p>
            <a:pPr defTabSz="457200">
              <a:lnSpc>
                <a:spcPct val="120000"/>
              </a:lnSpc>
            </a:pPr>
            <a:r>
              <a:rPr kumimoji="1" lang="zh-CN" altLang="en-US" sz="1600" b="1" spc="300" dirty="0">
                <a:solidFill>
                  <a:srgbClr val="8BC34A"/>
                </a:solidFill>
                <a:latin typeface="微软雅黑" panose="020B0503020204020204" pitchFamily="34" charset="-122"/>
              </a:rPr>
              <a:t>3. 融合性</a:t>
            </a:r>
            <a:endParaRPr kumimoji="1" lang="zh-CN" altLang="en-US" sz="1600" b="1" spc="300" dirty="0">
              <a:solidFill>
                <a:srgbClr val="8BC34A"/>
              </a:solidFill>
              <a:latin typeface="微软雅黑" panose="020B0503020204020204" pitchFamily="34" charset="-122"/>
            </a:endParaRPr>
          </a:p>
          <a:p>
            <a:pPr defTabSz="457200">
              <a:lnSpc>
                <a:spcPct val="120000"/>
              </a:lnSpc>
            </a:pPr>
            <a:r>
              <a:rPr kumimoji="1" lang="zh-CN" altLang="en-US" sz="1600" b="1" spc="300" dirty="0">
                <a:solidFill>
                  <a:srgbClr val="8BC34A"/>
                </a:solidFill>
                <a:latin typeface="微软雅黑" panose="020B0503020204020204" pitchFamily="34" charset="-122"/>
              </a:rPr>
              <a:t>多元文化具有多样性和包容性，这也表明多元文化的融合是文化发展的基本规律。</a:t>
            </a:r>
            <a:endParaRPr kumimoji="1" lang="zh-CN" altLang="en-US" sz="1600" b="1" spc="300" dirty="0">
              <a:solidFill>
                <a:srgbClr val="8BC34A"/>
              </a:solidFill>
              <a:latin typeface="微软雅黑" panose="020B0503020204020204" pitchFamily="34" charset="-122"/>
            </a:endParaRPr>
          </a:p>
        </p:txBody>
      </p:sp>
      <p:sp>
        <p:nvSpPr>
          <p:cNvPr id="20" name="文本框 19"/>
          <p:cNvSpPr txBox="1"/>
          <p:nvPr>
            <p:custDataLst>
              <p:tags r:id="rId11"/>
            </p:custDataLst>
          </p:nvPr>
        </p:nvSpPr>
        <p:spPr>
          <a:xfrm flipH="1">
            <a:off x="344805" y="2919095"/>
            <a:ext cx="2714625" cy="1407795"/>
          </a:xfrm>
          <a:prstGeom prst="rect">
            <a:avLst/>
          </a:prstGeom>
          <a:noFill/>
        </p:spPr>
        <p:txBody>
          <a:bodyPr wrap="square" bIns="0" rtlCol="0" anchor="b"/>
          <a:p>
            <a:pPr algn="l" defTabSz="457200">
              <a:lnSpc>
                <a:spcPct val="120000"/>
              </a:lnSpc>
            </a:pPr>
            <a:r>
              <a:rPr kumimoji="1" lang="zh-CN" altLang="en-US" sz="1600" b="1" spc="300" dirty="0">
                <a:solidFill>
                  <a:srgbClr val="009587"/>
                </a:solidFill>
                <a:latin typeface="微软雅黑" panose="020B0503020204020204" pitchFamily="34" charset="-122"/>
              </a:rPr>
              <a:t>2. 包容性</a:t>
            </a:r>
            <a:endParaRPr kumimoji="1" lang="zh-CN" altLang="en-US" sz="1600" b="1" spc="300" dirty="0">
              <a:solidFill>
                <a:srgbClr val="009587"/>
              </a:solidFill>
              <a:latin typeface="微软雅黑" panose="020B0503020204020204" pitchFamily="34" charset="-122"/>
            </a:endParaRPr>
          </a:p>
          <a:p>
            <a:pPr algn="l" defTabSz="457200">
              <a:lnSpc>
                <a:spcPct val="120000"/>
              </a:lnSpc>
            </a:pPr>
            <a:r>
              <a:rPr kumimoji="1" lang="zh-CN" altLang="en-US" sz="1600" b="1" spc="300" dirty="0">
                <a:solidFill>
                  <a:srgbClr val="009587"/>
                </a:solidFill>
                <a:latin typeface="微软雅黑" panose="020B0503020204020204" pitchFamily="34" charset="-122"/>
              </a:rPr>
              <a:t>多元文化除了多样性的特征外，最显著的特征就是包容性。</a:t>
            </a:r>
            <a:endParaRPr kumimoji="1" lang="zh-CN" altLang="en-US" sz="1600" b="1" spc="300" dirty="0">
              <a:solidFill>
                <a:srgbClr val="009587"/>
              </a:solidFill>
              <a:latin typeface="微软雅黑" panose="020B0503020204020204" pitchFamily="34" charset="-122"/>
            </a:endParaRPr>
          </a:p>
        </p:txBody>
      </p:sp>
      <p:sp>
        <p:nvSpPr>
          <p:cNvPr id="3" name="图形 11"/>
          <p:cNvSpPr/>
          <p:nvPr>
            <p:custDataLst>
              <p:tags r:id="rId12"/>
            </p:custDataLst>
          </p:nvPr>
        </p:nvSpPr>
        <p:spPr>
          <a:xfrm>
            <a:off x="4372631" y="3150126"/>
            <a:ext cx="398731" cy="398731"/>
          </a:xfrm>
          <a:custGeom>
            <a:avLst/>
            <a:gdLst>
              <a:gd name="connsiteX0" fmla="*/ 17745 w 531641"/>
              <a:gd name="connsiteY0" fmla="*/ 289567 h 531641"/>
              <a:gd name="connsiteX1" fmla="*/ 242071 w 531641"/>
              <a:gd name="connsiteY1" fmla="*/ 513858 h 531641"/>
              <a:gd name="connsiteX2" fmla="*/ 272793 w 531641"/>
              <a:gd name="connsiteY2" fmla="*/ 530647 h 531641"/>
              <a:gd name="connsiteX3" fmla="*/ 289577 w 531641"/>
              <a:gd name="connsiteY3" fmla="*/ 513875 h 531641"/>
              <a:gd name="connsiteX4" fmla="*/ 513876 w 531641"/>
              <a:gd name="connsiteY4" fmla="*/ 289577 h 531641"/>
              <a:gd name="connsiteX5" fmla="*/ 530641 w 531641"/>
              <a:gd name="connsiteY5" fmla="*/ 258842 h 531641"/>
              <a:gd name="connsiteX6" fmla="*/ 513849 w 531641"/>
              <a:gd name="connsiteY6" fmla="*/ 242068 h 531641"/>
              <a:gd name="connsiteX7" fmla="*/ 289572 w 531641"/>
              <a:gd name="connsiteY7" fmla="*/ 17763 h 531641"/>
              <a:gd name="connsiteX8" fmla="*/ 258827 w 531641"/>
              <a:gd name="connsiteY8" fmla="*/ 1017 h 531641"/>
              <a:gd name="connsiteX9" fmla="*/ 242068 w 531641"/>
              <a:gd name="connsiteY9" fmla="*/ 17806 h 531641"/>
              <a:gd name="connsiteX10" fmla="*/ 17779 w 531641"/>
              <a:gd name="connsiteY10" fmla="*/ 242076 h 531641"/>
              <a:gd name="connsiteX11" fmla="*/ 1012 w 531641"/>
              <a:gd name="connsiteY11" fmla="*/ 272809 h 531641"/>
              <a:gd name="connsiteX12" fmla="*/ 17745 w 531641"/>
              <a:gd name="connsiteY12" fmla="*/ 289567 h 531641"/>
              <a:gd name="connsiteX13" fmla="*/ 17745 w 531641"/>
              <a:gd name="connsiteY13" fmla="*/ 289567 h 531641"/>
              <a:gd name="connsiteX14" fmla="*/ 121912 w 531641"/>
              <a:gd name="connsiteY14" fmla="*/ 168870 h 531641"/>
              <a:gd name="connsiteX15" fmla="*/ 133691 w 531641"/>
              <a:gd name="connsiteY15" fmla="*/ 181264 h 531641"/>
              <a:gd name="connsiteX16" fmla="*/ 126661 w 531641"/>
              <a:gd name="connsiteY16" fmla="*/ 233391 h 531641"/>
              <a:gd name="connsiteX17" fmla="*/ 101672 w 531641"/>
              <a:gd name="connsiteY17" fmla="*/ 257520 h 531641"/>
              <a:gd name="connsiteX18" fmla="*/ 48316 w 531641"/>
              <a:gd name="connsiteY18" fmla="*/ 257520 h 531641"/>
              <a:gd name="connsiteX19" fmla="*/ 36991 w 531641"/>
              <a:gd name="connsiteY19" fmla="*/ 244157 h 531641"/>
              <a:gd name="connsiteX20" fmla="*/ 121912 w 531641"/>
              <a:gd name="connsiteY20" fmla="*/ 168870 h 531641"/>
              <a:gd name="connsiteX21" fmla="*/ 244140 w 531641"/>
              <a:gd name="connsiteY21" fmla="*/ 36959 h 531641"/>
              <a:gd name="connsiteX22" fmla="*/ 257520 w 531641"/>
              <a:gd name="connsiteY22" fmla="*/ 48317 h 531641"/>
              <a:gd name="connsiteX23" fmla="*/ 257520 w 531641"/>
              <a:gd name="connsiteY23" fmla="*/ 92562 h 531641"/>
              <a:gd name="connsiteX24" fmla="*/ 232599 w 531641"/>
              <a:gd name="connsiteY24" fmla="*/ 124610 h 531641"/>
              <a:gd name="connsiteX25" fmla="*/ 232807 w 531641"/>
              <a:gd name="connsiteY25" fmla="*/ 126659 h 531641"/>
              <a:gd name="connsiteX26" fmla="*/ 178324 w 531641"/>
              <a:gd name="connsiteY26" fmla="*/ 134256 h 531641"/>
              <a:gd name="connsiteX27" fmla="*/ 167787 w 531641"/>
              <a:gd name="connsiteY27" fmla="*/ 124523 h 531641"/>
              <a:gd name="connsiteX28" fmla="*/ 244139 w 531641"/>
              <a:gd name="connsiteY28" fmla="*/ 36959 h 531641"/>
              <a:gd name="connsiteX29" fmla="*/ 244140 w 531641"/>
              <a:gd name="connsiteY29" fmla="*/ 36959 h 531641"/>
              <a:gd name="connsiteX30" fmla="*/ 287512 w 531641"/>
              <a:gd name="connsiteY30" fmla="*/ 36962 h 531641"/>
              <a:gd name="connsiteX31" fmla="*/ 364312 w 531641"/>
              <a:gd name="connsiteY31" fmla="*/ 125728 h 531641"/>
              <a:gd name="connsiteX32" fmla="*/ 355052 w 531641"/>
              <a:gd name="connsiteY32" fmla="*/ 134544 h 531641"/>
              <a:gd name="connsiteX33" fmla="*/ 298848 w 531641"/>
              <a:gd name="connsiteY33" fmla="*/ 126649 h 531641"/>
              <a:gd name="connsiteX34" fmla="*/ 299054 w 531641"/>
              <a:gd name="connsiteY34" fmla="*/ 124610 h 531641"/>
              <a:gd name="connsiteX35" fmla="*/ 274133 w 531641"/>
              <a:gd name="connsiteY35" fmla="*/ 92562 h 531641"/>
              <a:gd name="connsiteX36" fmla="*/ 274133 w 531641"/>
              <a:gd name="connsiteY36" fmla="*/ 48317 h 531641"/>
              <a:gd name="connsiteX37" fmla="*/ 287512 w 531641"/>
              <a:gd name="connsiteY37" fmla="*/ 36962 h 531641"/>
              <a:gd name="connsiteX38" fmla="*/ 494754 w 531641"/>
              <a:gd name="connsiteY38" fmla="*/ 244108 h 531641"/>
              <a:gd name="connsiteX39" fmla="*/ 483336 w 531641"/>
              <a:gd name="connsiteY39" fmla="*/ 257520 h 531641"/>
              <a:gd name="connsiteX40" fmla="*/ 429981 w 531641"/>
              <a:gd name="connsiteY40" fmla="*/ 257520 h 531641"/>
              <a:gd name="connsiteX41" fmla="*/ 404994 w 531641"/>
              <a:gd name="connsiteY41" fmla="*/ 233391 h 531641"/>
              <a:gd name="connsiteX42" fmla="*/ 398216 w 531641"/>
              <a:gd name="connsiteY42" fmla="*/ 182574 h 531641"/>
              <a:gd name="connsiteX43" fmla="*/ 411186 w 531641"/>
              <a:gd name="connsiteY43" fmla="*/ 169458 h 531641"/>
              <a:gd name="connsiteX44" fmla="*/ 494754 w 531641"/>
              <a:gd name="connsiteY44" fmla="*/ 244108 h 531641"/>
              <a:gd name="connsiteX45" fmla="*/ 397488 w 531641"/>
              <a:gd name="connsiteY45" fmla="*/ 352838 h 531641"/>
              <a:gd name="connsiteX46" fmla="*/ 404993 w 531641"/>
              <a:gd name="connsiteY46" fmla="*/ 298263 h 531641"/>
              <a:gd name="connsiteX47" fmla="*/ 429981 w 531641"/>
              <a:gd name="connsiteY47" fmla="*/ 274134 h 531641"/>
              <a:gd name="connsiteX48" fmla="*/ 483337 w 531641"/>
              <a:gd name="connsiteY48" fmla="*/ 274134 h 531641"/>
              <a:gd name="connsiteX49" fmla="*/ 494721 w 531641"/>
              <a:gd name="connsiteY49" fmla="*/ 287529 h 531641"/>
              <a:gd name="connsiteX50" fmla="*/ 409191 w 531641"/>
              <a:gd name="connsiteY50" fmla="*/ 362980 h 531641"/>
              <a:gd name="connsiteX51" fmla="*/ 397488 w 531641"/>
              <a:gd name="connsiteY51" fmla="*/ 352838 h 531641"/>
              <a:gd name="connsiteX52" fmla="*/ 397488 w 531641"/>
              <a:gd name="connsiteY52" fmla="*/ 352838 h 531641"/>
              <a:gd name="connsiteX53" fmla="*/ 287514 w 531641"/>
              <a:gd name="connsiteY53" fmla="*/ 494695 h 531641"/>
              <a:gd name="connsiteX54" fmla="*/ 274133 w 531641"/>
              <a:gd name="connsiteY54" fmla="*/ 483337 h 531641"/>
              <a:gd name="connsiteX55" fmla="*/ 274133 w 531641"/>
              <a:gd name="connsiteY55" fmla="*/ 439092 h 531641"/>
              <a:gd name="connsiteX56" fmla="*/ 299054 w 531641"/>
              <a:gd name="connsiteY56" fmla="*/ 407044 h 531641"/>
              <a:gd name="connsiteX57" fmla="*/ 298838 w 531641"/>
              <a:gd name="connsiteY57" fmla="*/ 404909 h 531641"/>
              <a:gd name="connsiteX58" fmla="*/ 352822 w 531641"/>
              <a:gd name="connsiteY58" fmla="*/ 397459 h 531641"/>
              <a:gd name="connsiteX59" fmla="*/ 362998 w 531641"/>
              <a:gd name="connsiteY59" fmla="*/ 409208 h 531641"/>
              <a:gd name="connsiteX60" fmla="*/ 287514 w 531641"/>
              <a:gd name="connsiteY60" fmla="*/ 494695 h 531641"/>
              <a:gd name="connsiteX61" fmla="*/ 287514 w 531641"/>
              <a:gd name="connsiteY61" fmla="*/ 494695 h 531641"/>
              <a:gd name="connsiteX62" fmla="*/ 244141 w 531641"/>
              <a:gd name="connsiteY62" fmla="*/ 494692 h 531641"/>
              <a:gd name="connsiteX63" fmla="*/ 168746 w 531641"/>
              <a:gd name="connsiteY63" fmla="*/ 409376 h 531641"/>
              <a:gd name="connsiteX64" fmla="*/ 179758 w 531641"/>
              <a:gd name="connsiteY64" fmla="*/ 397611 h 531641"/>
              <a:gd name="connsiteX65" fmla="*/ 232816 w 531641"/>
              <a:gd name="connsiteY65" fmla="*/ 404900 h 531641"/>
              <a:gd name="connsiteX66" fmla="*/ 232599 w 531641"/>
              <a:gd name="connsiteY66" fmla="*/ 407044 h 531641"/>
              <a:gd name="connsiteX67" fmla="*/ 257520 w 531641"/>
              <a:gd name="connsiteY67" fmla="*/ 439092 h 531641"/>
              <a:gd name="connsiteX68" fmla="*/ 257520 w 531641"/>
              <a:gd name="connsiteY68" fmla="*/ 483337 h 531641"/>
              <a:gd name="connsiteX69" fmla="*/ 244141 w 531641"/>
              <a:gd name="connsiteY69" fmla="*/ 494691 h 531641"/>
              <a:gd name="connsiteX70" fmla="*/ 244141 w 531641"/>
              <a:gd name="connsiteY70" fmla="*/ 494692 h 531641"/>
              <a:gd name="connsiteX71" fmla="*/ 123181 w 531641"/>
              <a:gd name="connsiteY71" fmla="*/ 363216 h 531641"/>
              <a:gd name="connsiteX72" fmla="*/ 37016 w 531641"/>
              <a:gd name="connsiteY72" fmla="*/ 287483 h 531641"/>
              <a:gd name="connsiteX73" fmla="*/ 48317 w 531641"/>
              <a:gd name="connsiteY73" fmla="*/ 274134 h 531641"/>
              <a:gd name="connsiteX74" fmla="*/ 101672 w 531641"/>
              <a:gd name="connsiteY74" fmla="*/ 274134 h 531641"/>
              <a:gd name="connsiteX75" fmla="*/ 126664 w 531641"/>
              <a:gd name="connsiteY75" fmla="*/ 298264 h 531641"/>
              <a:gd name="connsiteX76" fmla="*/ 134209 w 531641"/>
              <a:gd name="connsiteY76" fmla="*/ 352875 h 531641"/>
              <a:gd name="connsiteX77" fmla="*/ 123181 w 531641"/>
              <a:gd name="connsiteY77" fmla="*/ 363216 h 531641"/>
              <a:gd name="connsiteX78" fmla="*/ 150917 w 531641"/>
              <a:gd name="connsiteY78" fmla="*/ 186218 h 531641"/>
              <a:gd name="connsiteX79" fmla="*/ 184145 w 531641"/>
              <a:gd name="connsiteY79" fmla="*/ 152990 h 531641"/>
              <a:gd name="connsiteX80" fmla="*/ 183851 w 531641"/>
              <a:gd name="connsiteY80" fmla="*/ 150084 h 531641"/>
              <a:gd name="connsiteX81" fmla="*/ 238139 w 531641"/>
              <a:gd name="connsiteY81" fmla="*/ 142915 h 531641"/>
              <a:gd name="connsiteX82" fmla="*/ 257520 w 531641"/>
              <a:gd name="connsiteY82" fmla="*/ 156658 h 531641"/>
              <a:gd name="connsiteX83" fmla="*/ 257520 w 531641"/>
              <a:gd name="connsiteY83" fmla="*/ 216736 h 531641"/>
              <a:gd name="connsiteX84" fmla="*/ 216735 w 531641"/>
              <a:gd name="connsiteY84" fmla="*/ 257520 h 531641"/>
              <a:gd name="connsiteX85" fmla="*/ 165767 w 531641"/>
              <a:gd name="connsiteY85" fmla="*/ 257520 h 531641"/>
              <a:gd name="connsiteX86" fmla="*/ 143262 w 531641"/>
              <a:gd name="connsiteY86" fmla="*/ 234164 h 531641"/>
              <a:gd name="connsiteX87" fmla="*/ 149677 w 531641"/>
              <a:gd name="connsiteY87" fmla="*/ 186093 h 531641"/>
              <a:gd name="connsiteX88" fmla="*/ 150917 w 531641"/>
              <a:gd name="connsiteY88" fmla="*/ 186218 h 531641"/>
              <a:gd name="connsiteX89" fmla="*/ 265826 w 531641"/>
              <a:gd name="connsiteY89" fmla="*/ 107996 h 531641"/>
              <a:gd name="connsiteX90" fmla="*/ 282440 w 531641"/>
              <a:gd name="connsiteY90" fmla="*/ 124610 h 531641"/>
              <a:gd name="connsiteX91" fmla="*/ 265826 w 531641"/>
              <a:gd name="connsiteY91" fmla="*/ 141224 h 531641"/>
              <a:gd name="connsiteX92" fmla="*/ 249213 w 531641"/>
              <a:gd name="connsiteY92" fmla="*/ 124610 h 531641"/>
              <a:gd name="connsiteX93" fmla="*/ 265826 w 531641"/>
              <a:gd name="connsiteY93" fmla="*/ 107996 h 531641"/>
              <a:gd name="connsiteX94" fmla="*/ 293512 w 531641"/>
              <a:gd name="connsiteY94" fmla="*/ 142918 h 531641"/>
              <a:gd name="connsiteX95" fmla="*/ 349235 w 531641"/>
              <a:gd name="connsiteY95" fmla="*/ 150329 h 531641"/>
              <a:gd name="connsiteX96" fmla="*/ 348895 w 531641"/>
              <a:gd name="connsiteY96" fmla="*/ 153684 h 531641"/>
              <a:gd name="connsiteX97" fmla="*/ 382123 w 531641"/>
              <a:gd name="connsiteY97" fmla="*/ 186912 h 531641"/>
              <a:gd name="connsiteX98" fmla="*/ 382137 w 531641"/>
              <a:gd name="connsiteY98" fmla="*/ 186910 h 531641"/>
              <a:gd name="connsiteX99" fmla="*/ 388398 w 531641"/>
              <a:gd name="connsiteY99" fmla="*/ 234162 h 531641"/>
              <a:gd name="connsiteX100" fmla="*/ 365886 w 531641"/>
              <a:gd name="connsiteY100" fmla="*/ 257521 h 531641"/>
              <a:gd name="connsiteX101" fmla="*/ 314917 w 531641"/>
              <a:gd name="connsiteY101" fmla="*/ 257521 h 531641"/>
              <a:gd name="connsiteX102" fmla="*/ 274133 w 531641"/>
              <a:gd name="connsiteY102" fmla="*/ 216736 h 531641"/>
              <a:gd name="connsiteX103" fmla="*/ 274133 w 531641"/>
              <a:gd name="connsiteY103" fmla="*/ 156658 h 531641"/>
              <a:gd name="connsiteX104" fmla="*/ 293512 w 531641"/>
              <a:gd name="connsiteY104" fmla="*/ 142918 h 531641"/>
              <a:gd name="connsiteX105" fmla="*/ 381315 w 531641"/>
              <a:gd name="connsiteY105" fmla="*/ 348978 h 531641"/>
              <a:gd name="connsiteX106" fmla="*/ 348981 w 531641"/>
              <a:gd name="connsiteY106" fmla="*/ 381281 h 531641"/>
              <a:gd name="connsiteX107" fmla="*/ 293449 w 531641"/>
              <a:gd name="connsiteY107" fmla="*/ 388621 h 531641"/>
              <a:gd name="connsiteX108" fmla="*/ 274133 w 531641"/>
              <a:gd name="connsiteY108" fmla="*/ 374996 h 531641"/>
              <a:gd name="connsiteX109" fmla="*/ 274133 w 531641"/>
              <a:gd name="connsiteY109" fmla="*/ 314918 h 531641"/>
              <a:gd name="connsiteX110" fmla="*/ 314917 w 531641"/>
              <a:gd name="connsiteY110" fmla="*/ 274134 h 531641"/>
              <a:gd name="connsiteX111" fmla="*/ 365886 w 531641"/>
              <a:gd name="connsiteY111" fmla="*/ 274134 h 531641"/>
              <a:gd name="connsiteX112" fmla="*/ 388398 w 531641"/>
              <a:gd name="connsiteY112" fmla="*/ 297493 h 531641"/>
              <a:gd name="connsiteX113" fmla="*/ 381315 w 531641"/>
              <a:gd name="connsiteY113" fmla="*/ 348978 h 531641"/>
              <a:gd name="connsiteX114" fmla="*/ 265826 w 531641"/>
              <a:gd name="connsiteY114" fmla="*/ 423658 h 531641"/>
              <a:gd name="connsiteX115" fmla="*/ 249213 w 531641"/>
              <a:gd name="connsiteY115" fmla="*/ 407044 h 531641"/>
              <a:gd name="connsiteX116" fmla="*/ 265826 w 531641"/>
              <a:gd name="connsiteY116" fmla="*/ 390430 h 531641"/>
              <a:gd name="connsiteX117" fmla="*/ 282440 w 531641"/>
              <a:gd name="connsiteY117" fmla="*/ 407044 h 531641"/>
              <a:gd name="connsiteX118" fmla="*/ 265826 w 531641"/>
              <a:gd name="connsiteY118" fmla="*/ 423658 h 531641"/>
              <a:gd name="connsiteX119" fmla="*/ 238191 w 531641"/>
              <a:gd name="connsiteY119" fmla="*/ 388644 h 531641"/>
              <a:gd name="connsiteX120" fmla="*/ 184134 w 531641"/>
              <a:gd name="connsiteY120" fmla="*/ 381540 h 531641"/>
              <a:gd name="connsiteX121" fmla="*/ 184145 w 531641"/>
              <a:gd name="connsiteY121" fmla="*/ 381430 h 531641"/>
              <a:gd name="connsiteX122" fmla="*/ 150917 w 531641"/>
              <a:gd name="connsiteY122" fmla="*/ 348202 h 531641"/>
              <a:gd name="connsiteX123" fmla="*/ 150224 w 531641"/>
              <a:gd name="connsiteY123" fmla="*/ 348272 h 531641"/>
              <a:gd name="connsiteX124" fmla="*/ 143257 w 531641"/>
              <a:gd name="connsiteY124" fmla="*/ 297492 h 531641"/>
              <a:gd name="connsiteX125" fmla="*/ 165767 w 531641"/>
              <a:gd name="connsiteY125" fmla="*/ 274134 h 531641"/>
              <a:gd name="connsiteX126" fmla="*/ 216735 w 531641"/>
              <a:gd name="connsiteY126" fmla="*/ 274134 h 531641"/>
              <a:gd name="connsiteX127" fmla="*/ 257520 w 531641"/>
              <a:gd name="connsiteY127" fmla="*/ 314918 h 531641"/>
              <a:gd name="connsiteX128" fmla="*/ 257520 w 531641"/>
              <a:gd name="connsiteY128" fmla="*/ 374996 h 531641"/>
              <a:gd name="connsiteX129" fmla="*/ 238191 w 531641"/>
              <a:gd name="connsiteY129" fmla="*/ 388644 h 531641"/>
              <a:gd name="connsiteX130" fmla="*/ 265826 w 531641"/>
              <a:gd name="connsiteY130" fmla="*/ 232599 h 531641"/>
              <a:gd name="connsiteX131" fmla="*/ 299054 w 531641"/>
              <a:gd name="connsiteY131" fmla="*/ 265827 h 531641"/>
              <a:gd name="connsiteX132" fmla="*/ 265826 w 531641"/>
              <a:gd name="connsiteY132" fmla="*/ 299055 h 531641"/>
              <a:gd name="connsiteX133" fmla="*/ 232599 w 531641"/>
              <a:gd name="connsiteY133" fmla="*/ 265827 h 531641"/>
              <a:gd name="connsiteX134" fmla="*/ 265826 w 531641"/>
              <a:gd name="connsiteY134" fmla="*/ 232599 h 531641"/>
              <a:gd name="connsiteX135" fmla="*/ 397934 w 531641"/>
              <a:gd name="connsiteY135" fmla="*/ 282441 h 531641"/>
              <a:gd name="connsiteX136" fmla="*/ 381320 w 531641"/>
              <a:gd name="connsiteY136" fmla="*/ 265827 h 531641"/>
              <a:gd name="connsiteX137" fmla="*/ 397934 w 531641"/>
              <a:gd name="connsiteY137" fmla="*/ 249213 h 531641"/>
              <a:gd name="connsiteX138" fmla="*/ 414547 w 531641"/>
              <a:gd name="connsiteY138" fmla="*/ 265827 h 531641"/>
              <a:gd name="connsiteX139" fmla="*/ 397934 w 531641"/>
              <a:gd name="connsiteY139" fmla="*/ 282441 h 531641"/>
              <a:gd name="connsiteX140" fmla="*/ 133719 w 531641"/>
              <a:gd name="connsiteY140" fmla="*/ 249213 h 531641"/>
              <a:gd name="connsiteX141" fmla="*/ 150333 w 531641"/>
              <a:gd name="connsiteY141" fmla="*/ 265827 h 531641"/>
              <a:gd name="connsiteX142" fmla="*/ 133719 w 531641"/>
              <a:gd name="connsiteY142" fmla="*/ 282441 h 531641"/>
              <a:gd name="connsiteX143" fmla="*/ 117106 w 531641"/>
              <a:gd name="connsiteY143" fmla="*/ 265827 h 531641"/>
              <a:gd name="connsiteX144" fmla="*/ 133719 w 531641"/>
              <a:gd name="connsiteY144" fmla="*/ 249213 h 531641"/>
              <a:gd name="connsiteX145" fmla="*/ 150917 w 531641"/>
              <a:gd name="connsiteY145" fmla="*/ 364816 h 531641"/>
              <a:gd name="connsiteX146" fmla="*/ 167531 w 531641"/>
              <a:gd name="connsiteY146" fmla="*/ 381430 h 531641"/>
              <a:gd name="connsiteX147" fmla="*/ 150917 w 531641"/>
              <a:gd name="connsiteY147" fmla="*/ 398044 h 531641"/>
              <a:gd name="connsiteX148" fmla="*/ 134303 w 531641"/>
              <a:gd name="connsiteY148" fmla="*/ 381430 h 531641"/>
              <a:gd name="connsiteX149" fmla="*/ 150917 w 531641"/>
              <a:gd name="connsiteY149" fmla="*/ 364816 h 531641"/>
              <a:gd name="connsiteX150" fmla="*/ 382123 w 531641"/>
              <a:gd name="connsiteY150" fmla="*/ 398737 h 531641"/>
              <a:gd name="connsiteX151" fmla="*/ 365509 w 531641"/>
              <a:gd name="connsiteY151" fmla="*/ 382124 h 531641"/>
              <a:gd name="connsiteX152" fmla="*/ 382123 w 531641"/>
              <a:gd name="connsiteY152" fmla="*/ 365510 h 531641"/>
              <a:gd name="connsiteX153" fmla="*/ 398737 w 531641"/>
              <a:gd name="connsiteY153" fmla="*/ 382124 h 531641"/>
              <a:gd name="connsiteX154" fmla="*/ 382123 w 531641"/>
              <a:gd name="connsiteY154" fmla="*/ 398737 h 531641"/>
              <a:gd name="connsiteX155" fmla="*/ 382123 w 531641"/>
              <a:gd name="connsiteY155" fmla="*/ 170298 h 531641"/>
              <a:gd name="connsiteX156" fmla="*/ 365509 w 531641"/>
              <a:gd name="connsiteY156" fmla="*/ 153684 h 531641"/>
              <a:gd name="connsiteX157" fmla="*/ 382123 w 531641"/>
              <a:gd name="connsiteY157" fmla="*/ 137070 h 531641"/>
              <a:gd name="connsiteX158" fmla="*/ 398737 w 531641"/>
              <a:gd name="connsiteY158" fmla="*/ 153684 h 531641"/>
              <a:gd name="connsiteX159" fmla="*/ 382123 w 531641"/>
              <a:gd name="connsiteY159" fmla="*/ 170298 h 531641"/>
              <a:gd name="connsiteX160" fmla="*/ 150917 w 531641"/>
              <a:gd name="connsiteY160" fmla="*/ 136377 h 531641"/>
              <a:gd name="connsiteX161" fmla="*/ 167531 w 531641"/>
              <a:gd name="connsiteY161" fmla="*/ 152990 h 531641"/>
              <a:gd name="connsiteX162" fmla="*/ 150917 w 531641"/>
              <a:gd name="connsiteY162" fmla="*/ 169604 h 531641"/>
              <a:gd name="connsiteX163" fmla="*/ 134303 w 531641"/>
              <a:gd name="connsiteY163" fmla="*/ 152990 h 531641"/>
              <a:gd name="connsiteX164" fmla="*/ 150917 w 531641"/>
              <a:gd name="connsiteY164" fmla="*/ 136377 h 531641"/>
              <a:gd name="connsiteX165" fmla="*/ 41427 w 531641"/>
              <a:gd name="connsiteY165" fmla="*/ 327159 h 531641"/>
              <a:gd name="connsiteX166" fmla="*/ 117935 w 531641"/>
              <a:gd name="connsiteY166" fmla="*/ 379000 h 531641"/>
              <a:gd name="connsiteX167" fmla="*/ 117690 w 531641"/>
              <a:gd name="connsiteY167" fmla="*/ 381430 h 531641"/>
              <a:gd name="connsiteX168" fmla="*/ 150917 w 531641"/>
              <a:gd name="connsiteY168" fmla="*/ 414658 h 531641"/>
              <a:gd name="connsiteX169" fmla="*/ 152894 w 531641"/>
              <a:gd name="connsiteY169" fmla="*/ 414458 h 531641"/>
              <a:gd name="connsiteX170" fmla="*/ 204377 w 531641"/>
              <a:gd name="connsiteY170" fmla="*/ 490197 h 531641"/>
              <a:gd name="connsiteX171" fmla="*/ 41427 w 531641"/>
              <a:gd name="connsiteY171" fmla="*/ 327159 h 531641"/>
              <a:gd name="connsiteX172" fmla="*/ 265826 w 531641"/>
              <a:gd name="connsiteY172" fmla="*/ 515034 h 531641"/>
              <a:gd name="connsiteX173" fmla="*/ 257520 w 531641"/>
              <a:gd name="connsiteY173" fmla="*/ 506727 h 531641"/>
              <a:gd name="connsiteX174" fmla="*/ 265826 w 531641"/>
              <a:gd name="connsiteY174" fmla="*/ 498420 h 531641"/>
              <a:gd name="connsiteX175" fmla="*/ 274133 w 531641"/>
              <a:gd name="connsiteY175" fmla="*/ 506727 h 531641"/>
              <a:gd name="connsiteX176" fmla="*/ 265826 w 531641"/>
              <a:gd name="connsiteY176" fmla="*/ 515034 h 531641"/>
              <a:gd name="connsiteX177" fmla="*/ 327318 w 531641"/>
              <a:gd name="connsiteY177" fmla="*/ 490177 h 531641"/>
              <a:gd name="connsiteX178" fmla="*/ 378559 w 531641"/>
              <a:gd name="connsiteY178" fmla="*/ 414991 h 531641"/>
              <a:gd name="connsiteX179" fmla="*/ 382123 w 531641"/>
              <a:gd name="connsiteY179" fmla="*/ 415351 h 531641"/>
              <a:gd name="connsiteX180" fmla="*/ 415350 w 531641"/>
              <a:gd name="connsiteY180" fmla="*/ 382124 h 531641"/>
              <a:gd name="connsiteX181" fmla="*/ 414987 w 531641"/>
              <a:gd name="connsiteY181" fmla="*/ 378535 h 531641"/>
              <a:gd name="connsiteX182" fmla="*/ 490168 w 531641"/>
              <a:gd name="connsiteY182" fmla="*/ 327356 h 531641"/>
              <a:gd name="connsiteX183" fmla="*/ 327318 w 531641"/>
              <a:gd name="connsiteY183" fmla="*/ 490177 h 531641"/>
              <a:gd name="connsiteX184" fmla="*/ 506726 w 531641"/>
              <a:gd name="connsiteY184" fmla="*/ 274134 h 531641"/>
              <a:gd name="connsiteX185" fmla="*/ 498419 w 531641"/>
              <a:gd name="connsiteY185" fmla="*/ 265827 h 531641"/>
              <a:gd name="connsiteX186" fmla="*/ 506726 w 531641"/>
              <a:gd name="connsiteY186" fmla="*/ 257520 h 531641"/>
              <a:gd name="connsiteX187" fmla="*/ 515033 w 531641"/>
              <a:gd name="connsiteY187" fmla="*/ 265827 h 531641"/>
              <a:gd name="connsiteX188" fmla="*/ 506726 w 531641"/>
              <a:gd name="connsiteY188" fmla="*/ 274134 h 531641"/>
              <a:gd name="connsiteX189" fmla="*/ 490084 w 531641"/>
              <a:gd name="connsiteY189" fmla="*/ 204053 h 531641"/>
              <a:gd name="connsiteX190" fmla="*/ 415294 w 531641"/>
              <a:gd name="connsiteY190" fmla="*/ 153125 h 531641"/>
              <a:gd name="connsiteX191" fmla="*/ 382123 w 531641"/>
              <a:gd name="connsiteY191" fmla="*/ 120456 h 531641"/>
              <a:gd name="connsiteX192" fmla="*/ 380163 w 531641"/>
              <a:gd name="connsiteY192" fmla="*/ 120655 h 531641"/>
              <a:gd name="connsiteX193" fmla="*/ 327418 w 531641"/>
              <a:gd name="connsiteY193" fmla="*/ 41551 h 531641"/>
              <a:gd name="connsiteX194" fmla="*/ 490084 w 531641"/>
              <a:gd name="connsiteY194" fmla="*/ 204053 h 531641"/>
              <a:gd name="connsiteX195" fmla="*/ 265826 w 531641"/>
              <a:gd name="connsiteY195" fmla="*/ 16620 h 531641"/>
              <a:gd name="connsiteX196" fmla="*/ 274133 w 531641"/>
              <a:gd name="connsiteY196" fmla="*/ 24927 h 531641"/>
              <a:gd name="connsiteX197" fmla="*/ 265826 w 531641"/>
              <a:gd name="connsiteY197" fmla="*/ 33234 h 531641"/>
              <a:gd name="connsiteX198" fmla="*/ 257520 w 531641"/>
              <a:gd name="connsiteY198" fmla="*/ 24927 h 531641"/>
              <a:gd name="connsiteX199" fmla="*/ 265826 w 531641"/>
              <a:gd name="connsiteY199" fmla="*/ 16620 h 531641"/>
              <a:gd name="connsiteX200" fmla="*/ 204301 w 531641"/>
              <a:gd name="connsiteY200" fmla="*/ 41447 h 531641"/>
              <a:gd name="connsiteX201" fmla="*/ 151789 w 531641"/>
              <a:gd name="connsiteY201" fmla="*/ 119851 h 531641"/>
              <a:gd name="connsiteX202" fmla="*/ 150917 w 531641"/>
              <a:gd name="connsiteY202" fmla="*/ 119763 h 531641"/>
              <a:gd name="connsiteX203" fmla="*/ 117724 w 531641"/>
              <a:gd name="connsiteY203" fmla="*/ 152650 h 531641"/>
              <a:gd name="connsiteX204" fmla="*/ 41404 w 531641"/>
              <a:gd name="connsiteY204" fmla="*/ 204445 h 531641"/>
              <a:gd name="connsiteX205" fmla="*/ 204301 w 531641"/>
              <a:gd name="connsiteY205" fmla="*/ 41447 h 531641"/>
              <a:gd name="connsiteX206" fmla="*/ 24927 w 531641"/>
              <a:gd name="connsiteY206" fmla="*/ 257520 h 531641"/>
              <a:gd name="connsiteX207" fmla="*/ 33234 w 531641"/>
              <a:gd name="connsiteY207" fmla="*/ 265827 h 531641"/>
              <a:gd name="connsiteX208" fmla="*/ 24927 w 531641"/>
              <a:gd name="connsiteY208" fmla="*/ 274134 h 531641"/>
              <a:gd name="connsiteX209" fmla="*/ 16620 w 531641"/>
              <a:gd name="connsiteY209" fmla="*/ 265827 h 531641"/>
              <a:gd name="connsiteX210" fmla="*/ 24927 w 531641"/>
              <a:gd name="connsiteY210" fmla="*/ 257520 h 53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Lst>
            <a:rect l="l" t="t" r="r" b="b"/>
            <a:pathLst>
              <a:path w="531641" h="531641">
                <a:moveTo>
                  <a:pt x="17745" y="289567"/>
                </a:moveTo>
                <a:cubicBezTo>
                  <a:pt x="28939" y="408508"/>
                  <a:pt x="123128" y="502682"/>
                  <a:pt x="242071" y="513858"/>
                </a:cubicBezTo>
                <a:cubicBezTo>
                  <a:pt x="245918" y="526978"/>
                  <a:pt x="259673" y="534495"/>
                  <a:pt x="272793" y="530647"/>
                </a:cubicBezTo>
                <a:cubicBezTo>
                  <a:pt x="280877" y="528277"/>
                  <a:pt x="287201" y="521957"/>
                  <a:pt x="289577" y="513875"/>
                </a:cubicBezTo>
                <a:cubicBezTo>
                  <a:pt x="408509" y="502680"/>
                  <a:pt x="502680" y="408508"/>
                  <a:pt x="513876" y="289577"/>
                </a:cubicBezTo>
                <a:cubicBezTo>
                  <a:pt x="526993" y="285719"/>
                  <a:pt x="534499" y="271959"/>
                  <a:pt x="530641" y="258842"/>
                </a:cubicBezTo>
                <a:cubicBezTo>
                  <a:pt x="528264" y="250757"/>
                  <a:pt x="521936" y="244437"/>
                  <a:pt x="513849" y="242068"/>
                </a:cubicBezTo>
                <a:cubicBezTo>
                  <a:pt x="502372" y="123277"/>
                  <a:pt x="408363" y="29256"/>
                  <a:pt x="289572" y="17763"/>
                </a:cubicBezTo>
                <a:cubicBezTo>
                  <a:pt x="285707" y="4649"/>
                  <a:pt x="271942" y="-2849"/>
                  <a:pt x="258827" y="1017"/>
                </a:cubicBezTo>
                <a:cubicBezTo>
                  <a:pt x="250748" y="3398"/>
                  <a:pt x="244435" y="9723"/>
                  <a:pt x="242068" y="17806"/>
                </a:cubicBezTo>
                <a:cubicBezTo>
                  <a:pt x="123116" y="28930"/>
                  <a:pt x="28914" y="123125"/>
                  <a:pt x="17779" y="242076"/>
                </a:cubicBezTo>
                <a:cubicBezTo>
                  <a:pt x="4662" y="245933"/>
                  <a:pt x="-2845" y="259692"/>
                  <a:pt x="1012" y="272809"/>
                </a:cubicBezTo>
                <a:cubicBezTo>
                  <a:pt x="3383" y="280874"/>
                  <a:pt x="9684" y="287184"/>
                  <a:pt x="17745" y="289567"/>
                </a:cubicBezTo>
                <a:lnTo>
                  <a:pt x="17745" y="289567"/>
                </a:lnTo>
                <a:close/>
                <a:moveTo>
                  <a:pt x="121912" y="168870"/>
                </a:moveTo>
                <a:cubicBezTo>
                  <a:pt x="124690" y="173958"/>
                  <a:pt x="128751" y="178230"/>
                  <a:pt x="133691" y="181264"/>
                </a:cubicBezTo>
                <a:cubicBezTo>
                  <a:pt x="130257" y="198475"/>
                  <a:pt x="127909" y="215885"/>
                  <a:pt x="126661" y="233391"/>
                </a:cubicBezTo>
                <a:cubicBezTo>
                  <a:pt x="114455" y="236093"/>
                  <a:pt x="104799" y="245417"/>
                  <a:pt x="101672" y="257520"/>
                </a:cubicBezTo>
                <a:lnTo>
                  <a:pt x="48316" y="257520"/>
                </a:lnTo>
                <a:cubicBezTo>
                  <a:pt x="46286" y="251840"/>
                  <a:pt x="42261" y="247091"/>
                  <a:pt x="36991" y="244157"/>
                </a:cubicBezTo>
                <a:cubicBezTo>
                  <a:pt x="46969" y="214652"/>
                  <a:pt x="77111" y="187843"/>
                  <a:pt x="121912" y="168870"/>
                </a:cubicBezTo>
                <a:close/>
                <a:moveTo>
                  <a:pt x="244140" y="36959"/>
                </a:moveTo>
                <a:cubicBezTo>
                  <a:pt x="247072" y="42245"/>
                  <a:pt x="251828" y="46282"/>
                  <a:pt x="257520" y="48317"/>
                </a:cubicBezTo>
                <a:lnTo>
                  <a:pt x="257520" y="92562"/>
                </a:lnTo>
                <a:cubicBezTo>
                  <a:pt x="242887" y="96328"/>
                  <a:pt x="232644" y="109501"/>
                  <a:pt x="232599" y="124610"/>
                </a:cubicBezTo>
                <a:cubicBezTo>
                  <a:pt x="232599" y="125312"/>
                  <a:pt x="232763" y="125968"/>
                  <a:pt x="232807" y="126659"/>
                </a:cubicBezTo>
                <a:cubicBezTo>
                  <a:pt x="214498" y="127988"/>
                  <a:pt x="196297" y="130526"/>
                  <a:pt x="178324" y="134256"/>
                </a:cubicBezTo>
                <a:cubicBezTo>
                  <a:pt x="175559" y="130286"/>
                  <a:pt x="171963" y="126965"/>
                  <a:pt x="167787" y="124523"/>
                </a:cubicBezTo>
                <a:cubicBezTo>
                  <a:pt x="186798" y="78216"/>
                  <a:pt x="213976" y="47159"/>
                  <a:pt x="244139" y="36959"/>
                </a:cubicBezTo>
                <a:lnTo>
                  <a:pt x="244140" y="36959"/>
                </a:lnTo>
                <a:close/>
                <a:moveTo>
                  <a:pt x="287512" y="36962"/>
                </a:moveTo>
                <a:cubicBezTo>
                  <a:pt x="317868" y="47250"/>
                  <a:pt x="345274" y="78817"/>
                  <a:pt x="364312" y="125728"/>
                </a:cubicBezTo>
                <a:cubicBezTo>
                  <a:pt x="360686" y="128043"/>
                  <a:pt x="357542" y="131036"/>
                  <a:pt x="355052" y="134544"/>
                </a:cubicBezTo>
                <a:cubicBezTo>
                  <a:pt x="336519" y="130634"/>
                  <a:pt x="317740" y="127996"/>
                  <a:pt x="298848" y="126649"/>
                </a:cubicBezTo>
                <a:cubicBezTo>
                  <a:pt x="298890" y="125961"/>
                  <a:pt x="299054" y="125308"/>
                  <a:pt x="299054" y="124610"/>
                </a:cubicBezTo>
                <a:cubicBezTo>
                  <a:pt x="299009" y="109501"/>
                  <a:pt x="288766" y="96328"/>
                  <a:pt x="274133" y="92562"/>
                </a:cubicBezTo>
                <a:lnTo>
                  <a:pt x="274133" y="48317"/>
                </a:lnTo>
                <a:cubicBezTo>
                  <a:pt x="279824" y="46282"/>
                  <a:pt x="284580" y="42246"/>
                  <a:pt x="287512" y="36962"/>
                </a:cubicBezTo>
                <a:close/>
                <a:moveTo>
                  <a:pt x="494754" y="244108"/>
                </a:moveTo>
                <a:cubicBezTo>
                  <a:pt x="489440" y="247037"/>
                  <a:pt x="485380" y="251807"/>
                  <a:pt x="483336" y="257520"/>
                </a:cubicBezTo>
                <a:lnTo>
                  <a:pt x="429981" y="257520"/>
                </a:lnTo>
                <a:cubicBezTo>
                  <a:pt x="426854" y="245417"/>
                  <a:pt x="417199" y="236094"/>
                  <a:pt x="404994" y="233391"/>
                </a:cubicBezTo>
                <a:cubicBezTo>
                  <a:pt x="403775" y="216330"/>
                  <a:pt x="401511" y="199358"/>
                  <a:pt x="398216" y="182574"/>
                </a:cubicBezTo>
                <a:cubicBezTo>
                  <a:pt x="403690" y="179514"/>
                  <a:pt x="408187" y="174967"/>
                  <a:pt x="411186" y="169458"/>
                </a:cubicBezTo>
                <a:cubicBezTo>
                  <a:pt x="455270" y="188378"/>
                  <a:pt x="484861" y="214824"/>
                  <a:pt x="494754" y="244108"/>
                </a:cubicBezTo>
                <a:close/>
                <a:moveTo>
                  <a:pt x="397488" y="352838"/>
                </a:moveTo>
                <a:cubicBezTo>
                  <a:pt x="401193" y="334833"/>
                  <a:pt x="403700" y="316601"/>
                  <a:pt x="404993" y="298263"/>
                </a:cubicBezTo>
                <a:cubicBezTo>
                  <a:pt x="417198" y="295561"/>
                  <a:pt x="426854" y="286237"/>
                  <a:pt x="429981" y="274134"/>
                </a:cubicBezTo>
                <a:lnTo>
                  <a:pt x="483337" y="274134"/>
                </a:lnTo>
                <a:cubicBezTo>
                  <a:pt x="485375" y="279836"/>
                  <a:pt x="489423" y="284598"/>
                  <a:pt x="494721" y="287529"/>
                </a:cubicBezTo>
                <a:cubicBezTo>
                  <a:pt x="484645" y="317178"/>
                  <a:pt x="454328" y="344023"/>
                  <a:pt x="409191" y="362980"/>
                </a:cubicBezTo>
                <a:cubicBezTo>
                  <a:pt x="406141" y="358727"/>
                  <a:pt x="402132" y="355253"/>
                  <a:pt x="397488" y="352838"/>
                </a:cubicBezTo>
                <a:lnTo>
                  <a:pt x="397488" y="352838"/>
                </a:lnTo>
                <a:close/>
                <a:moveTo>
                  <a:pt x="287514" y="494695"/>
                </a:moveTo>
                <a:cubicBezTo>
                  <a:pt x="284582" y="489410"/>
                  <a:pt x="279825" y="485372"/>
                  <a:pt x="274133" y="483337"/>
                </a:cubicBezTo>
                <a:lnTo>
                  <a:pt x="274133" y="439092"/>
                </a:lnTo>
                <a:cubicBezTo>
                  <a:pt x="288766" y="435326"/>
                  <a:pt x="299009" y="422154"/>
                  <a:pt x="299054" y="407044"/>
                </a:cubicBezTo>
                <a:cubicBezTo>
                  <a:pt x="299054" y="406313"/>
                  <a:pt x="298885" y="405629"/>
                  <a:pt x="298838" y="404909"/>
                </a:cubicBezTo>
                <a:cubicBezTo>
                  <a:pt x="316976" y="403604"/>
                  <a:pt x="335009" y="401115"/>
                  <a:pt x="352822" y="397459"/>
                </a:cubicBezTo>
                <a:cubicBezTo>
                  <a:pt x="355241" y="402123"/>
                  <a:pt x="358727" y="406149"/>
                  <a:pt x="362998" y="409208"/>
                </a:cubicBezTo>
                <a:cubicBezTo>
                  <a:pt x="344021" y="454311"/>
                  <a:pt x="317153" y="484641"/>
                  <a:pt x="287514" y="494695"/>
                </a:cubicBezTo>
                <a:lnTo>
                  <a:pt x="287514" y="494695"/>
                </a:lnTo>
                <a:close/>
                <a:moveTo>
                  <a:pt x="244141" y="494692"/>
                </a:moveTo>
                <a:cubicBezTo>
                  <a:pt x="214574" y="484655"/>
                  <a:pt x="187716" y="454369"/>
                  <a:pt x="168746" y="409376"/>
                </a:cubicBezTo>
                <a:cubicBezTo>
                  <a:pt x="173325" y="406416"/>
                  <a:pt x="177106" y="402376"/>
                  <a:pt x="179758" y="397611"/>
                </a:cubicBezTo>
                <a:cubicBezTo>
                  <a:pt x="197270" y="401173"/>
                  <a:pt x="214992" y="403607"/>
                  <a:pt x="232816" y="404900"/>
                </a:cubicBezTo>
                <a:cubicBezTo>
                  <a:pt x="232769" y="405622"/>
                  <a:pt x="232599" y="406310"/>
                  <a:pt x="232599" y="407044"/>
                </a:cubicBezTo>
                <a:cubicBezTo>
                  <a:pt x="232644" y="422154"/>
                  <a:pt x="242887" y="435326"/>
                  <a:pt x="257520" y="439092"/>
                </a:cubicBezTo>
                <a:lnTo>
                  <a:pt x="257520" y="483337"/>
                </a:lnTo>
                <a:cubicBezTo>
                  <a:pt x="251829" y="485371"/>
                  <a:pt x="247074" y="489407"/>
                  <a:pt x="244141" y="494691"/>
                </a:cubicBezTo>
                <a:lnTo>
                  <a:pt x="244141" y="494692"/>
                </a:lnTo>
                <a:close/>
                <a:moveTo>
                  <a:pt x="123181" y="363216"/>
                </a:moveTo>
                <a:cubicBezTo>
                  <a:pt x="77722" y="344240"/>
                  <a:pt x="47130" y="317263"/>
                  <a:pt x="37016" y="287483"/>
                </a:cubicBezTo>
                <a:cubicBezTo>
                  <a:pt x="42274" y="284548"/>
                  <a:pt x="46289" y="279805"/>
                  <a:pt x="48317" y="274134"/>
                </a:cubicBezTo>
                <a:lnTo>
                  <a:pt x="101672" y="274134"/>
                </a:lnTo>
                <a:cubicBezTo>
                  <a:pt x="104800" y="286239"/>
                  <a:pt x="114457" y="295563"/>
                  <a:pt x="126664" y="298264"/>
                </a:cubicBezTo>
                <a:cubicBezTo>
                  <a:pt x="127972" y="316614"/>
                  <a:pt x="130492" y="334857"/>
                  <a:pt x="134209" y="352875"/>
                </a:cubicBezTo>
                <a:cubicBezTo>
                  <a:pt x="129789" y="355431"/>
                  <a:pt x="126016" y="358970"/>
                  <a:pt x="123181" y="363216"/>
                </a:cubicBezTo>
                <a:close/>
                <a:moveTo>
                  <a:pt x="150917" y="186218"/>
                </a:moveTo>
                <a:cubicBezTo>
                  <a:pt x="169260" y="186198"/>
                  <a:pt x="184125" y="171333"/>
                  <a:pt x="184145" y="152990"/>
                </a:cubicBezTo>
                <a:cubicBezTo>
                  <a:pt x="184145" y="151995"/>
                  <a:pt x="183937" y="151057"/>
                  <a:pt x="183851" y="150084"/>
                </a:cubicBezTo>
                <a:cubicBezTo>
                  <a:pt x="201763" y="146466"/>
                  <a:pt x="219901" y="144071"/>
                  <a:pt x="238139" y="142915"/>
                </a:cubicBezTo>
                <a:cubicBezTo>
                  <a:pt x="242686" y="149727"/>
                  <a:pt x="249587" y="154620"/>
                  <a:pt x="257520" y="156658"/>
                </a:cubicBezTo>
                <a:lnTo>
                  <a:pt x="257520" y="216736"/>
                </a:lnTo>
                <a:cubicBezTo>
                  <a:pt x="236647" y="220298"/>
                  <a:pt x="220297" y="236648"/>
                  <a:pt x="216735" y="257520"/>
                </a:cubicBezTo>
                <a:lnTo>
                  <a:pt x="165767" y="257520"/>
                </a:lnTo>
                <a:cubicBezTo>
                  <a:pt x="162846" y="246346"/>
                  <a:pt x="154320" y="237497"/>
                  <a:pt x="143262" y="234164"/>
                </a:cubicBezTo>
                <a:cubicBezTo>
                  <a:pt x="144428" y="218025"/>
                  <a:pt x="146570" y="201972"/>
                  <a:pt x="149677" y="186093"/>
                </a:cubicBezTo>
                <a:cubicBezTo>
                  <a:pt x="150098" y="186108"/>
                  <a:pt x="150492" y="186218"/>
                  <a:pt x="150917" y="186218"/>
                </a:cubicBezTo>
                <a:close/>
                <a:moveTo>
                  <a:pt x="265826" y="107996"/>
                </a:moveTo>
                <a:cubicBezTo>
                  <a:pt x="275002" y="107996"/>
                  <a:pt x="282440" y="115434"/>
                  <a:pt x="282440" y="124610"/>
                </a:cubicBezTo>
                <a:cubicBezTo>
                  <a:pt x="282440" y="133785"/>
                  <a:pt x="275002" y="141224"/>
                  <a:pt x="265826" y="141224"/>
                </a:cubicBezTo>
                <a:cubicBezTo>
                  <a:pt x="256651" y="141224"/>
                  <a:pt x="249213" y="133785"/>
                  <a:pt x="249213" y="124610"/>
                </a:cubicBezTo>
                <a:cubicBezTo>
                  <a:pt x="249223" y="115439"/>
                  <a:pt x="256655" y="108007"/>
                  <a:pt x="265826" y="107996"/>
                </a:cubicBezTo>
                <a:close/>
                <a:moveTo>
                  <a:pt x="293512" y="142918"/>
                </a:moveTo>
                <a:cubicBezTo>
                  <a:pt x="312237" y="144085"/>
                  <a:pt x="330856" y="146561"/>
                  <a:pt x="349235" y="150329"/>
                </a:cubicBezTo>
                <a:cubicBezTo>
                  <a:pt x="349063" y="151440"/>
                  <a:pt x="348950" y="152560"/>
                  <a:pt x="348895" y="153684"/>
                </a:cubicBezTo>
                <a:cubicBezTo>
                  <a:pt x="348915" y="172027"/>
                  <a:pt x="363780" y="186892"/>
                  <a:pt x="382123" y="186912"/>
                </a:cubicBezTo>
                <a:lnTo>
                  <a:pt x="382137" y="186910"/>
                </a:lnTo>
                <a:cubicBezTo>
                  <a:pt x="385157" y="202523"/>
                  <a:pt x="387248" y="218301"/>
                  <a:pt x="388398" y="234162"/>
                </a:cubicBezTo>
                <a:cubicBezTo>
                  <a:pt x="377336" y="237494"/>
                  <a:pt x="368807" y="246344"/>
                  <a:pt x="365886" y="257521"/>
                </a:cubicBezTo>
                <a:lnTo>
                  <a:pt x="314917" y="257521"/>
                </a:lnTo>
                <a:cubicBezTo>
                  <a:pt x="311356" y="236648"/>
                  <a:pt x="295006" y="220298"/>
                  <a:pt x="274133" y="216736"/>
                </a:cubicBezTo>
                <a:lnTo>
                  <a:pt x="274133" y="156658"/>
                </a:lnTo>
                <a:cubicBezTo>
                  <a:pt x="282065" y="154621"/>
                  <a:pt x="288965" y="149728"/>
                  <a:pt x="293512" y="142918"/>
                </a:cubicBezTo>
                <a:close/>
                <a:moveTo>
                  <a:pt x="381315" y="348978"/>
                </a:moveTo>
                <a:cubicBezTo>
                  <a:pt x="363655" y="349418"/>
                  <a:pt x="349438" y="363621"/>
                  <a:pt x="348981" y="381281"/>
                </a:cubicBezTo>
                <a:cubicBezTo>
                  <a:pt x="330663" y="385015"/>
                  <a:pt x="312108" y="387467"/>
                  <a:pt x="293449" y="388621"/>
                </a:cubicBezTo>
                <a:cubicBezTo>
                  <a:pt x="288897" y="381867"/>
                  <a:pt x="282023" y="377019"/>
                  <a:pt x="274133" y="374996"/>
                </a:cubicBezTo>
                <a:lnTo>
                  <a:pt x="274133" y="314918"/>
                </a:lnTo>
                <a:cubicBezTo>
                  <a:pt x="295006" y="311356"/>
                  <a:pt x="311356" y="295006"/>
                  <a:pt x="314917" y="274134"/>
                </a:cubicBezTo>
                <a:lnTo>
                  <a:pt x="365886" y="274134"/>
                </a:lnTo>
                <a:cubicBezTo>
                  <a:pt x="368808" y="285311"/>
                  <a:pt x="377337" y="294161"/>
                  <a:pt x="388398" y="297493"/>
                </a:cubicBezTo>
                <a:cubicBezTo>
                  <a:pt x="387157" y="314790"/>
                  <a:pt x="384791" y="331988"/>
                  <a:pt x="381315" y="348978"/>
                </a:cubicBezTo>
                <a:close/>
                <a:moveTo>
                  <a:pt x="265826" y="423658"/>
                </a:moveTo>
                <a:cubicBezTo>
                  <a:pt x="256651" y="423658"/>
                  <a:pt x="249213" y="416220"/>
                  <a:pt x="249213" y="407044"/>
                </a:cubicBezTo>
                <a:cubicBezTo>
                  <a:pt x="249213" y="397869"/>
                  <a:pt x="256651" y="390430"/>
                  <a:pt x="265826" y="390430"/>
                </a:cubicBezTo>
                <a:cubicBezTo>
                  <a:pt x="275002" y="390430"/>
                  <a:pt x="282440" y="397869"/>
                  <a:pt x="282440" y="407044"/>
                </a:cubicBezTo>
                <a:cubicBezTo>
                  <a:pt x="282430" y="416215"/>
                  <a:pt x="274998" y="423648"/>
                  <a:pt x="265826" y="423658"/>
                </a:cubicBezTo>
                <a:close/>
                <a:moveTo>
                  <a:pt x="238191" y="388644"/>
                </a:moveTo>
                <a:cubicBezTo>
                  <a:pt x="220032" y="387500"/>
                  <a:pt x="201971" y="385127"/>
                  <a:pt x="184134" y="381540"/>
                </a:cubicBezTo>
                <a:lnTo>
                  <a:pt x="184145" y="381430"/>
                </a:lnTo>
                <a:cubicBezTo>
                  <a:pt x="184125" y="363087"/>
                  <a:pt x="169260" y="348222"/>
                  <a:pt x="150917" y="348202"/>
                </a:cubicBezTo>
                <a:cubicBezTo>
                  <a:pt x="150680" y="348202"/>
                  <a:pt x="150460" y="348267"/>
                  <a:pt x="150224" y="348272"/>
                </a:cubicBezTo>
                <a:cubicBezTo>
                  <a:pt x="146822" y="331511"/>
                  <a:pt x="144495" y="314550"/>
                  <a:pt x="143257" y="297492"/>
                </a:cubicBezTo>
                <a:cubicBezTo>
                  <a:pt x="154317" y="294159"/>
                  <a:pt x="162846" y="285310"/>
                  <a:pt x="165767" y="274134"/>
                </a:cubicBezTo>
                <a:lnTo>
                  <a:pt x="216735" y="274134"/>
                </a:lnTo>
                <a:cubicBezTo>
                  <a:pt x="220297" y="295006"/>
                  <a:pt x="236647" y="311356"/>
                  <a:pt x="257520" y="314918"/>
                </a:cubicBezTo>
                <a:lnTo>
                  <a:pt x="257520" y="374996"/>
                </a:lnTo>
                <a:cubicBezTo>
                  <a:pt x="249621" y="377022"/>
                  <a:pt x="242743" y="381879"/>
                  <a:pt x="238191" y="388644"/>
                </a:cubicBezTo>
                <a:close/>
                <a:moveTo>
                  <a:pt x="265826" y="232599"/>
                </a:moveTo>
                <a:cubicBezTo>
                  <a:pt x="284178" y="232599"/>
                  <a:pt x="299054" y="247476"/>
                  <a:pt x="299054" y="265827"/>
                </a:cubicBezTo>
                <a:cubicBezTo>
                  <a:pt x="299054" y="284178"/>
                  <a:pt x="284178" y="299055"/>
                  <a:pt x="265826" y="299055"/>
                </a:cubicBezTo>
                <a:cubicBezTo>
                  <a:pt x="247475" y="299055"/>
                  <a:pt x="232599" y="284178"/>
                  <a:pt x="232599" y="265827"/>
                </a:cubicBezTo>
                <a:cubicBezTo>
                  <a:pt x="232618" y="247484"/>
                  <a:pt x="247484" y="232619"/>
                  <a:pt x="265826" y="232599"/>
                </a:cubicBezTo>
                <a:close/>
                <a:moveTo>
                  <a:pt x="397934" y="282441"/>
                </a:moveTo>
                <a:cubicBezTo>
                  <a:pt x="388758" y="282441"/>
                  <a:pt x="381320" y="275003"/>
                  <a:pt x="381320" y="265827"/>
                </a:cubicBezTo>
                <a:cubicBezTo>
                  <a:pt x="381320" y="256652"/>
                  <a:pt x="388758" y="249213"/>
                  <a:pt x="397934" y="249213"/>
                </a:cubicBezTo>
                <a:cubicBezTo>
                  <a:pt x="407109" y="249213"/>
                  <a:pt x="414547" y="256652"/>
                  <a:pt x="414547" y="265827"/>
                </a:cubicBezTo>
                <a:cubicBezTo>
                  <a:pt x="414537" y="274998"/>
                  <a:pt x="407105" y="282430"/>
                  <a:pt x="397934" y="282441"/>
                </a:cubicBezTo>
                <a:close/>
                <a:moveTo>
                  <a:pt x="133719" y="249213"/>
                </a:moveTo>
                <a:cubicBezTo>
                  <a:pt x="142895" y="249213"/>
                  <a:pt x="150333" y="256652"/>
                  <a:pt x="150333" y="265827"/>
                </a:cubicBezTo>
                <a:cubicBezTo>
                  <a:pt x="150333" y="275003"/>
                  <a:pt x="142895" y="282441"/>
                  <a:pt x="133719" y="282441"/>
                </a:cubicBezTo>
                <a:cubicBezTo>
                  <a:pt x="124544" y="282441"/>
                  <a:pt x="117106" y="275003"/>
                  <a:pt x="117106" y="265827"/>
                </a:cubicBezTo>
                <a:cubicBezTo>
                  <a:pt x="117116" y="256656"/>
                  <a:pt x="124548" y="249224"/>
                  <a:pt x="133719" y="249213"/>
                </a:cubicBezTo>
                <a:close/>
                <a:moveTo>
                  <a:pt x="150917" y="364816"/>
                </a:moveTo>
                <a:cubicBezTo>
                  <a:pt x="160093" y="364816"/>
                  <a:pt x="167531" y="372254"/>
                  <a:pt x="167531" y="381430"/>
                </a:cubicBezTo>
                <a:cubicBezTo>
                  <a:pt x="167531" y="390605"/>
                  <a:pt x="160093" y="398044"/>
                  <a:pt x="150917" y="398044"/>
                </a:cubicBezTo>
                <a:cubicBezTo>
                  <a:pt x="141742" y="398044"/>
                  <a:pt x="134303" y="390605"/>
                  <a:pt x="134303" y="381430"/>
                </a:cubicBezTo>
                <a:cubicBezTo>
                  <a:pt x="134314" y="372259"/>
                  <a:pt x="141746" y="364827"/>
                  <a:pt x="150917" y="364816"/>
                </a:cubicBezTo>
                <a:close/>
                <a:moveTo>
                  <a:pt x="382123" y="398737"/>
                </a:moveTo>
                <a:cubicBezTo>
                  <a:pt x="372947" y="398737"/>
                  <a:pt x="365509" y="391299"/>
                  <a:pt x="365509" y="382124"/>
                </a:cubicBezTo>
                <a:cubicBezTo>
                  <a:pt x="365509" y="372948"/>
                  <a:pt x="372947" y="365510"/>
                  <a:pt x="382123" y="365510"/>
                </a:cubicBezTo>
                <a:cubicBezTo>
                  <a:pt x="391298" y="365510"/>
                  <a:pt x="398737" y="372948"/>
                  <a:pt x="398737" y="382124"/>
                </a:cubicBezTo>
                <a:cubicBezTo>
                  <a:pt x="398726" y="391295"/>
                  <a:pt x="391294" y="398727"/>
                  <a:pt x="382123" y="398737"/>
                </a:cubicBezTo>
                <a:close/>
                <a:moveTo>
                  <a:pt x="382123" y="170298"/>
                </a:moveTo>
                <a:cubicBezTo>
                  <a:pt x="372947" y="170298"/>
                  <a:pt x="365509" y="162860"/>
                  <a:pt x="365509" y="153684"/>
                </a:cubicBezTo>
                <a:cubicBezTo>
                  <a:pt x="365509" y="144508"/>
                  <a:pt x="372947" y="137070"/>
                  <a:pt x="382123" y="137070"/>
                </a:cubicBezTo>
                <a:cubicBezTo>
                  <a:pt x="391298" y="137070"/>
                  <a:pt x="398737" y="144508"/>
                  <a:pt x="398737" y="153684"/>
                </a:cubicBezTo>
                <a:cubicBezTo>
                  <a:pt x="398726" y="162855"/>
                  <a:pt x="391294" y="170287"/>
                  <a:pt x="382123" y="170298"/>
                </a:cubicBezTo>
                <a:close/>
                <a:moveTo>
                  <a:pt x="150917" y="136377"/>
                </a:moveTo>
                <a:cubicBezTo>
                  <a:pt x="160093" y="136377"/>
                  <a:pt x="167531" y="143815"/>
                  <a:pt x="167531" y="152990"/>
                </a:cubicBezTo>
                <a:cubicBezTo>
                  <a:pt x="167531" y="162166"/>
                  <a:pt x="160093" y="169604"/>
                  <a:pt x="150917" y="169604"/>
                </a:cubicBezTo>
                <a:cubicBezTo>
                  <a:pt x="141742" y="169604"/>
                  <a:pt x="134303" y="162166"/>
                  <a:pt x="134303" y="152990"/>
                </a:cubicBezTo>
                <a:cubicBezTo>
                  <a:pt x="134314" y="143819"/>
                  <a:pt x="141746" y="136387"/>
                  <a:pt x="150917" y="136377"/>
                </a:cubicBezTo>
                <a:close/>
                <a:moveTo>
                  <a:pt x="41427" y="327159"/>
                </a:moveTo>
                <a:cubicBezTo>
                  <a:pt x="62543" y="350164"/>
                  <a:pt x="88742" y="367916"/>
                  <a:pt x="117935" y="379000"/>
                </a:cubicBezTo>
                <a:cubicBezTo>
                  <a:pt x="117875" y="379817"/>
                  <a:pt x="117690" y="380598"/>
                  <a:pt x="117690" y="381430"/>
                </a:cubicBezTo>
                <a:cubicBezTo>
                  <a:pt x="117709" y="399773"/>
                  <a:pt x="132574" y="414638"/>
                  <a:pt x="150917" y="414658"/>
                </a:cubicBezTo>
                <a:cubicBezTo>
                  <a:pt x="151594" y="414658"/>
                  <a:pt x="152227" y="414498"/>
                  <a:pt x="152894" y="414458"/>
                </a:cubicBezTo>
                <a:cubicBezTo>
                  <a:pt x="163964" y="443348"/>
                  <a:pt x="181588" y="469274"/>
                  <a:pt x="204377" y="490197"/>
                </a:cubicBezTo>
                <a:cubicBezTo>
                  <a:pt x="125013" y="468556"/>
                  <a:pt x="63026" y="406535"/>
                  <a:pt x="41427" y="327159"/>
                </a:cubicBezTo>
                <a:close/>
                <a:moveTo>
                  <a:pt x="265826" y="515034"/>
                </a:moveTo>
                <a:cubicBezTo>
                  <a:pt x="261239" y="515034"/>
                  <a:pt x="257520" y="511315"/>
                  <a:pt x="257520" y="506727"/>
                </a:cubicBezTo>
                <a:cubicBezTo>
                  <a:pt x="257520" y="502139"/>
                  <a:pt x="261239" y="498420"/>
                  <a:pt x="265826" y="498420"/>
                </a:cubicBezTo>
                <a:cubicBezTo>
                  <a:pt x="270414" y="498420"/>
                  <a:pt x="274133" y="502139"/>
                  <a:pt x="274133" y="506727"/>
                </a:cubicBezTo>
                <a:cubicBezTo>
                  <a:pt x="274129" y="511313"/>
                  <a:pt x="270412" y="515029"/>
                  <a:pt x="265826" y="515034"/>
                </a:cubicBezTo>
                <a:close/>
                <a:moveTo>
                  <a:pt x="327318" y="490177"/>
                </a:moveTo>
                <a:cubicBezTo>
                  <a:pt x="349960" y="469395"/>
                  <a:pt x="367497" y="443664"/>
                  <a:pt x="378559" y="414991"/>
                </a:cubicBezTo>
                <a:cubicBezTo>
                  <a:pt x="379740" y="415176"/>
                  <a:pt x="380929" y="415297"/>
                  <a:pt x="382123" y="415351"/>
                </a:cubicBezTo>
                <a:cubicBezTo>
                  <a:pt x="400466" y="415332"/>
                  <a:pt x="415331" y="400466"/>
                  <a:pt x="415350" y="382124"/>
                </a:cubicBezTo>
                <a:cubicBezTo>
                  <a:pt x="415296" y="380922"/>
                  <a:pt x="415175" y="379723"/>
                  <a:pt x="414987" y="378535"/>
                </a:cubicBezTo>
                <a:cubicBezTo>
                  <a:pt x="443653" y="367490"/>
                  <a:pt x="469382" y="349976"/>
                  <a:pt x="490168" y="327356"/>
                </a:cubicBezTo>
                <a:cubicBezTo>
                  <a:pt x="468514" y="406619"/>
                  <a:pt x="406585" y="468537"/>
                  <a:pt x="327318" y="490177"/>
                </a:cubicBezTo>
                <a:close/>
                <a:moveTo>
                  <a:pt x="506726" y="274134"/>
                </a:moveTo>
                <a:cubicBezTo>
                  <a:pt x="502139" y="274134"/>
                  <a:pt x="498419" y="270415"/>
                  <a:pt x="498419" y="265827"/>
                </a:cubicBezTo>
                <a:cubicBezTo>
                  <a:pt x="498419" y="261239"/>
                  <a:pt x="502139" y="257520"/>
                  <a:pt x="506726" y="257520"/>
                </a:cubicBezTo>
                <a:cubicBezTo>
                  <a:pt x="511314" y="257520"/>
                  <a:pt x="515033" y="261239"/>
                  <a:pt x="515033" y="265827"/>
                </a:cubicBezTo>
                <a:cubicBezTo>
                  <a:pt x="515029" y="270413"/>
                  <a:pt x="511312" y="274129"/>
                  <a:pt x="506726" y="274134"/>
                </a:cubicBezTo>
                <a:close/>
                <a:moveTo>
                  <a:pt x="490084" y="204053"/>
                </a:moveTo>
                <a:cubicBezTo>
                  <a:pt x="469389" y="181567"/>
                  <a:pt x="443799" y="164142"/>
                  <a:pt x="415294" y="153125"/>
                </a:cubicBezTo>
                <a:cubicBezTo>
                  <a:pt x="414987" y="135015"/>
                  <a:pt x="400235" y="120487"/>
                  <a:pt x="382123" y="120456"/>
                </a:cubicBezTo>
                <a:cubicBezTo>
                  <a:pt x="381452" y="120456"/>
                  <a:pt x="380824" y="120615"/>
                  <a:pt x="380163" y="120655"/>
                </a:cubicBezTo>
                <a:cubicBezTo>
                  <a:pt x="369095" y="90481"/>
                  <a:pt x="351017" y="63369"/>
                  <a:pt x="327418" y="41551"/>
                </a:cubicBezTo>
                <a:cubicBezTo>
                  <a:pt x="406423" y="63380"/>
                  <a:pt x="468176" y="125070"/>
                  <a:pt x="490084" y="204053"/>
                </a:cubicBezTo>
                <a:close/>
                <a:moveTo>
                  <a:pt x="265826" y="16620"/>
                </a:moveTo>
                <a:cubicBezTo>
                  <a:pt x="270414" y="16620"/>
                  <a:pt x="274133" y="20339"/>
                  <a:pt x="274133" y="24927"/>
                </a:cubicBezTo>
                <a:cubicBezTo>
                  <a:pt x="274133" y="29515"/>
                  <a:pt x="270414" y="33234"/>
                  <a:pt x="265826" y="33234"/>
                </a:cubicBezTo>
                <a:cubicBezTo>
                  <a:pt x="261239" y="33234"/>
                  <a:pt x="257520" y="29515"/>
                  <a:pt x="257520" y="24927"/>
                </a:cubicBezTo>
                <a:cubicBezTo>
                  <a:pt x="257524" y="20341"/>
                  <a:pt x="261241" y="16625"/>
                  <a:pt x="265826" y="16620"/>
                </a:cubicBezTo>
                <a:close/>
                <a:moveTo>
                  <a:pt x="204301" y="41447"/>
                </a:moveTo>
                <a:cubicBezTo>
                  <a:pt x="180851" y="63067"/>
                  <a:pt x="162855" y="89936"/>
                  <a:pt x="151789" y="119851"/>
                </a:cubicBezTo>
                <a:cubicBezTo>
                  <a:pt x="151493" y="119843"/>
                  <a:pt x="151216" y="119763"/>
                  <a:pt x="150917" y="119763"/>
                </a:cubicBezTo>
                <a:cubicBezTo>
                  <a:pt x="132715" y="119789"/>
                  <a:pt x="117919" y="134449"/>
                  <a:pt x="117724" y="152650"/>
                </a:cubicBezTo>
                <a:cubicBezTo>
                  <a:pt x="88600" y="163740"/>
                  <a:pt x="62467" y="181476"/>
                  <a:pt x="41404" y="204445"/>
                </a:cubicBezTo>
                <a:cubicBezTo>
                  <a:pt x="62975" y="125081"/>
                  <a:pt x="124950" y="63067"/>
                  <a:pt x="204301" y="41447"/>
                </a:cubicBezTo>
                <a:close/>
                <a:moveTo>
                  <a:pt x="24927" y="257520"/>
                </a:moveTo>
                <a:cubicBezTo>
                  <a:pt x="29514" y="257520"/>
                  <a:pt x="33234" y="261239"/>
                  <a:pt x="33234" y="265827"/>
                </a:cubicBezTo>
                <a:cubicBezTo>
                  <a:pt x="33234" y="270415"/>
                  <a:pt x="29514" y="274134"/>
                  <a:pt x="24927" y="274134"/>
                </a:cubicBezTo>
                <a:cubicBezTo>
                  <a:pt x="20339" y="274134"/>
                  <a:pt x="16620" y="270415"/>
                  <a:pt x="16620" y="265827"/>
                </a:cubicBezTo>
                <a:cubicBezTo>
                  <a:pt x="16624" y="261241"/>
                  <a:pt x="20341" y="257525"/>
                  <a:pt x="24927" y="257520"/>
                </a:cubicBezTo>
                <a:close/>
              </a:path>
            </a:pathLst>
          </a:custGeom>
          <a:solidFill>
            <a:srgbClr val="2196F3"/>
          </a:solidFill>
          <a:ln w="8186" cap="flat">
            <a:noFill/>
            <a:prstDash val="solid"/>
            <a:miter/>
          </a:ln>
        </p:spPr>
        <p:txBody>
          <a:bodyPr rtlCol="0" anchor="ctr">
            <a:normAutofit/>
          </a:bodyPr>
          <a:p>
            <a:pPr defTabSz="457200">
              <a:lnSpc>
                <a:spcPct val="120000"/>
              </a:lnSpc>
            </a:pPr>
            <a:endParaRPr lang="zh-CN" altLang="en-US" sz="1350">
              <a:solidFill>
                <a:srgbClr val="222222"/>
              </a:solidFill>
            </a:endParaRPr>
          </a:p>
        </p:txBody>
      </p:sp>
      <p:sp>
        <p:nvSpPr>
          <p:cNvPr id="12" name="图形 22"/>
          <p:cNvSpPr/>
          <p:nvPr>
            <p:custDataLst>
              <p:tags r:id="rId13"/>
            </p:custDataLst>
          </p:nvPr>
        </p:nvSpPr>
        <p:spPr>
          <a:xfrm>
            <a:off x="5524881" y="3785198"/>
            <a:ext cx="270000" cy="270000"/>
          </a:xfrm>
          <a:custGeom>
            <a:avLst/>
            <a:gdLst>
              <a:gd name="connsiteX0" fmla="*/ 228332 w 360000"/>
              <a:gd name="connsiteY0" fmla="*/ 57552 h 360000"/>
              <a:gd name="connsiteX1" fmla="*/ 228332 w 360000"/>
              <a:gd name="connsiteY1" fmla="*/ 20012 h 360000"/>
              <a:gd name="connsiteX2" fmla="*/ 208320 w 360000"/>
              <a:gd name="connsiteY2" fmla="*/ 0 h 360000"/>
              <a:gd name="connsiteX3" fmla="*/ 0 w 360000"/>
              <a:gd name="connsiteY3" fmla="*/ 22 h 360000"/>
              <a:gd name="connsiteX4" fmla="*/ 0 w 360000"/>
              <a:gd name="connsiteY4" fmla="*/ 360022 h 360000"/>
              <a:gd name="connsiteX5" fmla="*/ 11250 w 360000"/>
              <a:gd name="connsiteY5" fmla="*/ 360022 h 360000"/>
              <a:gd name="connsiteX6" fmla="*/ 11250 w 360000"/>
              <a:gd name="connsiteY6" fmla="*/ 191293 h 360000"/>
              <a:gd name="connsiteX7" fmla="*/ 22514 w 360000"/>
              <a:gd name="connsiteY7" fmla="*/ 191291 h 360000"/>
              <a:gd name="connsiteX8" fmla="*/ 22514 w 360000"/>
              <a:gd name="connsiteY8" fmla="*/ 331908 h 360000"/>
              <a:gd name="connsiteX9" fmla="*/ 50639 w 360000"/>
              <a:gd name="connsiteY9" fmla="*/ 360033 h 360000"/>
              <a:gd name="connsiteX10" fmla="*/ 88635 w 360000"/>
              <a:gd name="connsiteY10" fmla="*/ 360033 h 360000"/>
              <a:gd name="connsiteX11" fmla="*/ 104546 w 360000"/>
              <a:gd name="connsiteY11" fmla="*/ 353441 h 360000"/>
              <a:gd name="connsiteX12" fmla="*/ 140666 w 360000"/>
              <a:gd name="connsiteY12" fmla="*/ 317324 h 360000"/>
              <a:gd name="connsiteX13" fmla="*/ 155327 w 360000"/>
              <a:gd name="connsiteY13" fmla="*/ 331741 h 360000"/>
              <a:gd name="connsiteX14" fmla="*/ 155171 w 360000"/>
              <a:gd name="connsiteY14" fmla="*/ 331897 h 360000"/>
              <a:gd name="connsiteX15" fmla="*/ 163125 w 360000"/>
              <a:gd name="connsiteY15" fmla="*/ 339851 h 360000"/>
              <a:gd name="connsiteX16" fmla="*/ 163348 w 360000"/>
              <a:gd name="connsiteY16" fmla="*/ 339628 h 360000"/>
              <a:gd name="connsiteX17" fmla="*/ 183233 w 360000"/>
              <a:gd name="connsiteY17" fmla="*/ 359181 h 360000"/>
              <a:gd name="connsiteX18" fmla="*/ 191121 w 360000"/>
              <a:gd name="connsiteY18" fmla="*/ 351161 h 360000"/>
              <a:gd name="connsiteX19" fmla="*/ 171303 w 360000"/>
              <a:gd name="connsiteY19" fmla="*/ 331673 h 360000"/>
              <a:gd name="connsiteX20" fmla="*/ 230644 w 360000"/>
              <a:gd name="connsiteY20" fmla="*/ 272335 h 360000"/>
              <a:gd name="connsiteX21" fmla="*/ 279137 w 360000"/>
              <a:gd name="connsiteY21" fmla="*/ 320434 h 360000"/>
              <a:gd name="connsiteX22" fmla="*/ 278924 w 360000"/>
              <a:gd name="connsiteY22" fmla="*/ 320647 h 360000"/>
              <a:gd name="connsiteX23" fmla="*/ 286878 w 360000"/>
              <a:gd name="connsiteY23" fmla="*/ 328601 h 360000"/>
              <a:gd name="connsiteX24" fmla="*/ 287123 w 360000"/>
              <a:gd name="connsiteY24" fmla="*/ 328356 h 360000"/>
              <a:gd name="connsiteX25" fmla="*/ 318200 w 360000"/>
              <a:gd name="connsiteY25" fmla="*/ 359181 h 360000"/>
              <a:gd name="connsiteX26" fmla="*/ 326121 w 360000"/>
              <a:gd name="connsiteY26" fmla="*/ 351194 h 360000"/>
              <a:gd name="connsiteX27" fmla="*/ 295077 w 360000"/>
              <a:gd name="connsiteY27" fmla="*/ 320402 h 360000"/>
              <a:gd name="connsiteX28" fmla="*/ 309378 w 360000"/>
              <a:gd name="connsiteY28" fmla="*/ 306101 h 360000"/>
              <a:gd name="connsiteX29" fmla="*/ 339552 w 360000"/>
              <a:gd name="connsiteY29" fmla="*/ 336275 h 360000"/>
              <a:gd name="connsiteX30" fmla="*/ 347506 w 360000"/>
              <a:gd name="connsiteY30" fmla="*/ 328321 h 360000"/>
              <a:gd name="connsiteX31" fmla="*/ 309378 w 360000"/>
              <a:gd name="connsiteY31" fmla="*/ 290193 h 360000"/>
              <a:gd name="connsiteX32" fmla="*/ 287090 w 360000"/>
              <a:gd name="connsiteY32" fmla="*/ 312480 h 360000"/>
              <a:gd name="connsiteX33" fmla="*/ 230611 w 360000"/>
              <a:gd name="connsiteY33" fmla="*/ 256459 h 360000"/>
              <a:gd name="connsiteX34" fmla="*/ 163282 w 360000"/>
              <a:gd name="connsiteY34" fmla="*/ 323786 h 360000"/>
              <a:gd name="connsiteX35" fmla="*/ 140600 w 360000"/>
              <a:gd name="connsiteY35" fmla="*/ 301481 h 360000"/>
              <a:gd name="connsiteX36" fmla="*/ 96592 w 360000"/>
              <a:gd name="connsiteY36" fmla="*/ 345487 h 360000"/>
              <a:gd name="connsiteX37" fmla="*/ 88635 w 360000"/>
              <a:gd name="connsiteY37" fmla="*/ 348783 h 360000"/>
              <a:gd name="connsiteX38" fmla="*/ 50639 w 360000"/>
              <a:gd name="connsiteY38" fmla="*/ 348783 h 360000"/>
              <a:gd name="connsiteX39" fmla="*/ 33764 w 360000"/>
              <a:gd name="connsiteY39" fmla="*/ 331908 h 360000"/>
              <a:gd name="connsiteX40" fmla="*/ 33764 w 360000"/>
              <a:gd name="connsiteY40" fmla="*/ 191291 h 360000"/>
              <a:gd name="connsiteX41" fmla="*/ 208320 w 360000"/>
              <a:gd name="connsiteY41" fmla="*/ 191272 h 360000"/>
              <a:gd name="connsiteX42" fmla="*/ 217104 w 360000"/>
              <a:gd name="connsiteY42" fmla="*/ 200012 h 360000"/>
              <a:gd name="connsiteX43" fmla="*/ 208364 w 360000"/>
              <a:gd name="connsiteY43" fmla="*/ 208795 h 360000"/>
              <a:gd name="connsiteX44" fmla="*/ 208320 w 360000"/>
              <a:gd name="connsiteY44" fmla="*/ 208795 h 360000"/>
              <a:gd name="connsiteX45" fmla="*/ 121995 w 360000"/>
              <a:gd name="connsiteY45" fmla="*/ 208795 h 360000"/>
              <a:gd name="connsiteX46" fmla="*/ 102012 w 360000"/>
              <a:gd name="connsiteY46" fmla="*/ 228841 h 360000"/>
              <a:gd name="connsiteX47" fmla="*/ 121995 w 360000"/>
              <a:gd name="connsiteY47" fmla="*/ 248824 h 360000"/>
              <a:gd name="connsiteX48" fmla="*/ 360508 w 360000"/>
              <a:gd name="connsiteY48" fmla="*/ 248824 h 360000"/>
              <a:gd name="connsiteX49" fmla="*/ 322270 w 360000"/>
              <a:gd name="connsiteY49" fmla="*/ 153188 h 360000"/>
              <a:gd name="connsiteX50" fmla="*/ 360508 w 360000"/>
              <a:gd name="connsiteY50" fmla="*/ 57552 h 360000"/>
              <a:gd name="connsiteX51" fmla="*/ 228332 w 360000"/>
              <a:gd name="connsiteY51" fmla="*/ 57552 h 360000"/>
              <a:gd name="connsiteX52" fmla="*/ 208320 w 360000"/>
              <a:gd name="connsiteY52" fmla="*/ 180022 h 360000"/>
              <a:gd name="connsiteX53" fmla="*/ 11250 w 360000"/>
              <a:gd name="connsiteY53" fmla="*/ 180044 h 360000"/>
              <a:gd name="connsiteX54" fmla="*/ 11250 w 360000"/>
              <a:gd name="connsiteY54" fmla="*/ 11272 h 360000"/>
              <a:gd name="connsiteX55" fmla="*/ 208320 w 360000"/>
              <a:gd name="connsiteY55" fmla="*/ 11250 h 360000"/>
              <a:gd name="connsiteX56" fmla="*/ 217082 w 360000"/>
              <a:gd name="connsiteY56" fmla="*/ 20012 h 360000"/>
              <a:gd name="connsiteX57" fmla="*/ 217087 w 360000"/>
              <a:gd name="connsiteY57" fmla="*/ 182044 h 360000"/>
              <a:gd name="connsiteX58" fmla="*/ 208320 w 360000"/>
              <a:gd name="connsiteY58" fmla="*/ 180022 h 360000"/>
              <a:gd name="connsiteX59" fmla="*/ 343897 w 360000"/>
              <a:gd name="connsiteY59" fmla="*/ 237574 h 360000"/>
              <a:gd name="connsiteX60" fmla="*/ 121995 w 360000"/>
              <a:gd name="connsiteY60" fmla="*/ 237574 h 360000"/>
              <a:gd name="connsiteX61" fmla="*/ 113252 w 360000"/>
              <a:gd name="connsiteY61" fmla="*/ 228788 h 360000"/>
              <a:gd name="connsiteX62" fmla="*/ 121995 w 360000"/>
              <a:gd name="connsiteY62" fmla="*/ 220045 h 360000"/>
              <a:gd name="connsiteX63" fmla="*/ 208320 w 360000"/>
              <a:gd name="connsiteY63" fmla="*/ 220045 h 360000"/>
              <a:gd name="connsiteX64" fmla="*/ 227529 w 360000"/>
              <a:gd name="connsiteY64" fmla="*/ 205659 h 360000"/>
              <a:gd name="connsiteX65" fmla="*/ 228337 w 360000"/>
              <a:gd name="connsiteY65" fmla="*/ 205659 h 360000"/>
              <a:gd name="connsiteX66" fmla="*/ 228331 w 360000"/>
              <a:gd name="connsiteY66" fmla="*/ 68802 h 360000"/>
              <a:gd name="connsiteX67" fmla="*/ 343897 w 360000"/>
              <a:gd name="connsiteY67" fmla="*/ 68802 h 360000"/>
              <a:gd name="connsiteX68" fmla="*/ 310152 w 360000"/>
              <a:gd name="connsiteY68" fmla="*/ 153188 h 360000"/>
              <a:gd name="connsiteX69" fmla="*/ 343897 w 360000"/>
              <a:gd name="connsiteY69" fmla="*/ 237574 h 3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60000" h="360000">
                <a:moveTo>
                  <a:pt x="228332" y="57552"/>
                </a:moveTo>
                <a:lnTo>
                  <a:pt x="228332" y="20012"/>
                </a:lnTo>
                <a:cubicBezTo>
                  <a:pt x="228320" y="8964"/>
                  <a:pt x="219367" y="12"/>
                  <a:pt x="208320" y="0"/>
                </a:cubicBezTo>
                <a:lnTo>
                  <a:pt x="0" y="22"/>
                </a:lnTo>
                <a:lnTo>
                  <a:pt x="0" y="360022"/>
                </a:lnTo>
                <a:lnTo>
                  <a:pt x="11250" y="360022"/>
                </a:lnTo>
                <a:lnTo>
                  <a:pt x="11250" y="191293"/>
                </a:lnTo>
                <a:lnTo>
                  <a:pt x="22514" y="191291"/>
                </a:lnTo>
                <a:lnTo>
                  <a:pt x="22514" y="331908"/>
                </a:lnTo>
                <a:cubicBezTo>
                  <a:pt x="22532" y="347433"/>
                  <a:pt x="35113" y="360015"/>
                  <a:pt x="50639" y="360033"/>
                </a:cubicBezTo>
                <a:lnTo>
                  <a:pt x="88635" y="360033"/>
                </a:lnTo>
                <a:cubicBezTo>
                  <a:pt x="94606" y="360048"/>
                  <a:pt x="100335" y="357675"/>
                  <a:pt x="104546" y="353441"/>
                </a:cubicBezTo>
                <a:lnTo>
                  <a:pt x="140666" y="317324"/>
                </a:lnTo>
                <a:lnTo>
                  <a:pt x="155327" y="331741"/>
                </a:lnTo>
                <a:lnTo>
                  <a:pt x="155171" y="331897"/>
                </a:lnTo>
                <a:lnTo>
                  <a:pt x="163125" y="339851"/>
                </a:lnTo>
                <a:lnTo>
                  <a:pt x="163348" y="339628"/>
                </a:lnTo>
                <a:lnTo>
                  <a:pt x="183233" y="359181"/>
                </a:lnTo>
                <a:lnTo>
                  <a:pt x="191121" y="351161"/>
                </a:lnTo>
                <a:lnTo>
                  <a:pt x="171303" y="331673"/>
                </a:lnTo>
                <a:lnTo>
                  <a:pt x="230644" y="272335"/>
                </a:lnTo>
                <a:lnTo>
                  <a:pt x="279137" y="320434"/>
                </a:lnTo>
                <a:lnTo>
                  <a:pt x="278924" y="320647"/>
                </a:lnTo>
                <a:lnTo>
                  <a:pt x="286878" y="328601"/>
                </a:lnTo>
                <a:lnTo>
                  <a:pt x="287123" y="328356"/>
                </a:lnTo>
                <a:lnTo>
                  <a:pt x="318200" y="359181"/>
                </a:lnTo>
                <a:lnTo>
                  <a:pt x="326121" y="351194"/>
                </a:lnTo>
                <a:lnTo>
                  <a:pt x="295077" y="320402"/>
                </a:lnTo>
                <a:lnTo>
                  <a:pt x="309378" y="306101"/>
                </a:lnTo>
                <a:lnTo>
                  <a:pt x="339552" y="336275"/>
                </a:lnTo>
                <a:lnTo>
                  <a:pt x="347506" y="328321"/>
                </a:lnTo>
                <a:lnTo>
                  <a:pt x="309378" y="290193"/>
                </a:lnTo>
                <a:lnTo>
                  <a:pt x="287090" y="312480"/>
                </a:lnTo>
                <a:lnTo>
                  <a:pt x="230611" y="256459"/>
                </a:lnTo>
                <a:lnTo>
                  <a:pt x="163282" y="323786"/>
                </a:lnTo>
                <a:lnTo>
                  <a:pt x="140600" y="301481"/>
                </a:lnTo>
                <a:lnTo>
                  <a:pt x="96592" y="345487"/>
                </a:lnTo>
                <a:cubicBezTo>
                  <a:pt x="94485" y="347603"/>
                  <a:pt x="91621" y="348790"/>
                  <a:pt x="88635" y="348783"/>
                </a:cubicBezTo>
                <a:lnTo>
                  <a:pt x="50639" y="348783"/>
                </a:lnTo>
                <a:cubicBezTo>
                  <a:pt x="41323" y="348773"/>
                  <a:pt x="33774" y="341224"/>
                  <a:pt x="33764" y="331908"/>
                </a:cubicBezTo>
                <a:lnTo>
                  <a:pt x="33764" y="191291"/>
                </a:lnTo>
                <a:lnTo>
                  <a:pt x="208320" y="191272"/>
                </a:lnTo>
                <a:cubicBezTo>
                  <a:pt x="213159" y="191260"/>
                  <a:pt x="217092" y="195173"/>
                  <a:pt x="217104" y="200012"/>
                </a:cubicBezTo>
                <a:cubicBezTo>
                  <a:pt x="217115" y="204851"/>
                  <a:pt x="213202" y="208783"/>
                  <a:pt x="208364" y="208795"/>
                </a:cubicBezTo>
                <a:cubicBezTo>
                  <a:pt x="208349" y="208795"/>
                  <a:pt x="208335" y="208795"/>
                  <a:pt x="208320" y="208795"/>
                </a:cubicBezTo>
                <a:lnTo>
                  <a:pt x="121995" y="208795"/>
                </a:lnTo>
                <a:cubicBezTo>
                  <a:pt x="110941" y="208813"/>
                  <a:pt x="101995" y="217788"/>
                  <a:pt x="102012" y="228841"/>
                </a:cubicBezTo>
                <a:cubicBezTo>
                  <a:pt x="102030" y="239870"/>
                  <a:pt x="110966" y="248806"/>
                  <a:pt x="121995" y="248824"/>
                </a:cubicBezTo>
                <a:lnTo>
                  <a:pt x="360508" y="248824"/>
                </a:lnTo>
                <a:lnTo>
                  <a:pt x="322270" y="153188"/>
                </a:lnTo>
                <a:lnTo>
                  <a:pt x="360508" y="57552"/>
                </a:lnTo>
                <a:lnTo>
                  <a:pt x="228332" y="57552"/>
                </a:lnTo>
                <a:close/>
                <a:moveTo>
                  <a:pt x="208320" y="180022"/>
                </a:moveTo>
                <a:lnTo>
                  <a:pt x="11250" y="180044"/>
                </a:lnTo>
                <a:lnTo>
                  <a:pt x="11250" y="11272"/>
                </a:lnTo>
                <a:lnTo>
                  <a:pt x="208320" y="11250"/>
                </a:lnTo>
                <a:cubicBezTo>
                  <a:pt x="213156" y="11257"/>
                  <a:pt x="217074" y="15176"/>
                  <a:pt x="217082" y="20012"/>
                </a:cubicBezTo>
                <a:lnTo>
                  <a:pt x="217087" y="182044"/>
                </a:lnTo>
                <a:cubicBezTo>
                  <a:pt x="214358" y="180709"/>
                  <a:pt x="211358" y="180017"/>
                  <a:pt x="208320" y="180022"/>
                </a:cubicBezTo>
                <a:close/>
                <a:moveTo>
                  <a:pt x="343897" y="237574"/>
                </a:moveTo>
                <a:lnTo>
                  <a:pt x="121995" y="237574"/>
                </a:lnTo>
                <a:cubicBezTo>
                  <a:pt x="117154" y="237562"/>
                  <a:pt x="113240" y="233629"/>
                  <a:pt x="113252" y="228788"/>
                </a:cubicBezTo>
                <a:cubicBezTo>
                  <a:pt x="113263" y="223964"/>
                  <a:pt x="117171" y="220057"/>
                  <a:pt x="121995" y="220045"/>
                </a:cubicBezTo>
                <a:lnTo>
                  <a:pt x="208320" y="220045"/>
                </a:lnTo>
                <a:cubicBezTo>
                  <a:pt x="217204" y="220036"/>
                  <a:pt x="225022" y="214181"/>
                  <a:pt x="227529" y="205659"/>
                </a:cubicBezTo>
                <a:lnTo>
                  <a:pt x="228337" y="205659"/>
                </a:lnTo>
                <a:lnTo>
                  <a:pt x="228331" y="68802"/>
                </a:lnTo>
                <a:lnTo>
                  <a:pt x="343897" y="68802"/>
                </a:lnTo>
                <a:lnTo>
                  <a:pt x="310152" y="153188"/>
                </a:lnTo>
                <a:lnTo>
                  <a:pt x="343897" y="237574"/>
                </a:lnTo>
                <a:close/>
              </a:path>
            </a:pathLst>
          </a:custGeom>
          <a:solidFill>
            <a:srgbClr val="8BC34A">
              <a:lumMod val="50000"/>
            </a:srgbClr>
          </a:solidFill>
          <a:ln w="5507" cap="flat">
            <a:noFill/>
            <a:prstDash val="solid"/>
            <a:miter/>
          </a:ln>
        </p:spPr>
        <p:txBody>
          <a:bodyPr rtlCol="0" anchor="ctr">
            <a:normAutofit fontScale="62500"/>
          </a:bodyPr>
          <a:p>
            <a:pPr defTabSz="457200">
              <a:lnSpc>
                <a:spcPct val="130000"/>
              </a:lnSpc>
            </a:pPr>
            <a:endParaRPr lang="zh-CN" altLang="en-US" sz="1350">
              <a:solidFill>
                <a:srgbClr val="222222"/>
              </a:solidFill>
            </a:endParaRPr>
          </a:p>
        </p:txBody>
      </p:sp>
      <p:sp>
        <p:nvSpPr>
          <p:cNvPr id="35" name="任意形状 34"/>
          <p:cNvSpPr/>
          <p:nvPr>
            <p:custDataLst>
              <p:tags r:id="rId14"/>
            </p:custDataLst>
          </p:nvPr>
        </p:nvSpPr>
        <p:spPr>
          <a:xfrm>
            <a:off x="3323594" y="3790104"/>
            <a:ext cx="236250" cy="261282"/>
          </a:xfrm>
          <a:custGeom>
            <a:avLst/>
            <a:gdLst>
              <a:gd name="connsiteX0" fmla="*/ 112538 w 315000"/>
              <a:gd name="connsiteY0" fmla="*/ 89851 h 348376"/>
              <a:gd name="connsiteX1" fmla="*/ 112538 w 315000"/>
              <a:gd name="connsiteY1" fmla="*/ 153638 h 348376"/>
              <a:gd name="connsiteX2" fmla="*/ 169650 w 315000"/>
              <a:gd name="connsiteY2" fmla="*/ 124985 h 348376"/>
              <a:gd name="connsiteX3" fmla="*/ 112538 w 315000"/>
              <a:gd name="connsiteY3" fmla="*/ 89851 h 348376"/>
              <a:gd name="connsiteX4" fmla="*/ 87199 w 315000"/>
              <a:gd name="connsiteY4" fmla="*/ 80502 h 348376"/>
              <a:gd name="connsiteX5" fmla="*/ 90539 w 315000"/>
              <a:gd name="connsiteY5" fmla="*/ 91247 h 348376"/>
              <a:gd name="connsiteX6" fmla="*/ 85166 w 315000"/>
              <a:gd name="connsiteY6" fmla="*/ 92917 h 348376"/>
              <a:gd name="connsiteX7" fmla="*/ 33789 w 315000"/>
              <a:gd name="connsiteY7" fmla="*/ 162751 h 348376"/>
              <a:gd name="connsiteX8" fmla="*/ 35310 w 315000"/>
              <a:gd name="connsiteY8" fmla="*/ 177584 h 348376"/>
              <a:gd name="connsiteX9" fmla="*/ 121762 w 315000"/>
              <a:gd name="connsiteY9" fmla="*/ 234355 h 348376"/>
              <a:gd name="connsiteX10" fmla="*/ 178533 w 315000"/>
              <a:gd name="connsiteY10" fmla="*/ 147903 h 348376"/>
              <a:gd name="connsiteX11" fmla="*/ 177402 w 315000"/>
              <a:gd name="connsiteY11" fmla="*/ 142393 h 348376"/>
              <a:gd name="connsiteX12" fmla="*/ 188421 w 315000"/>
              <a:gd name="connsiteY12" fmla="*/ 140130 h 348376"/>
              <a:gd name="connsiteX13" fmla="*/ 189553 w 315000"/>
              <a:gd name="connsiteY13" fmla="*/ 145640 h 348376"/>
              <a:gd name="connsiteX14" fmla="*/ 191289 w 315000"/>
              <a:gd name="connsiteY14" fmla="*/ 162751 h 348376"/>
              <a:gd name="connsiteX15" fmla="*/ 131984 w 315000"/>
              <a:gd name="connsiteY15" fmla="*/ 243314 h 348376"/>
              <a:gd name="connsiteX16" fmla="*/ 26334 w 315000"/>
              <a:gd name="connsiteY16" fmla="*/ 187821 h 348376"/>
              <a:gd name="connsiteX17" fmla="*/ 81827 w 315000"/>
              <a:gd name="connsiteY17" fmla="*/ 82172 h 348376"/>
              <a:gd name="connsiteX18" fmla="*/ 101288 w 315000"/>
              <a:gd name="connsiteY18" fmla="*/ 78376 h 348376"/>
              <a:gd name="connsiteX19" fmla="*/ 106913 w 315000"/>
              <a:gd name="connsiteY19" fmla="*/ 78376 h 348376"/>
              <a:gd name="connsiteX20" fmla="*/ 182455 w 315000"/>
              <a:gd name="connsiteY20" fmla="*/ 124771 h 348376"/>
              <a:gd name="connsiteX21" fmla="*/ 185075 w 315000"/>
              <a:gd name="connsiteY21" fmla="*/ 129830 h 348376"/>
              <a:gd name="connsiteX22" fmla="*/ 101288 w 315000"/>
              <a:gd name="connsiteY22" fmla="*/ 171864 h 348376"/>
              <a:gd name="connsiteX23" fmla="*/ 269835 w 315000"/>
              <a:gd name="connsiteY23" fmla="*/ 0 h 348376"/>
              <a:gd name="connsiteX24" fmla="*/ 300646 w 315000"/>
              <a:gd name="connsiteY24" fmla="*/ 48851 h 348376"/>
              <a:gd name="connsiteX25" fmla="*/ 291132 w 315000"/>
              <a:gd name="connsiteY25" fmla="*/ 54849 h 348376"/>
              <a:gd name="connsiteX26" fmla="*/ 270231 w 315000"/>
              <a:gd name="connsiteY26" fmla="*/ 21709 h 348376"/>
              <a:gd name="connsiteX27" fmla="*/ 257316 w 315000"/>
              <a:gd name="connsiteY27" fmla="*/ 43929 h 348376"/>
              <a:gd name="connsiteX28" fmla="*/ 275658 w 315000"/>
              <a:gd name="connsiteY28" fmla="*/ 43929 h 348376"/>
              <a:gd name="connsiteX29" fmla="*/ 275669 w 315000"/>
              <a:gd name="connsiteY29" fmla="*/ 78701 h 348376"/>
              <a:gd name="connsiteX30" fmla="*/ 205126 w 315000"/>
              <a:gd name="connsiteY30" fmla="*/ 252708 h 348376"/>
              <a:gd name="connsiteX31" fmla="*/ 34124 w 315000"/>
              <a:gd name="connsiteY31" fmla="*/ 326530 h 348376"/>
              <a:gd name="connsiteX32" fmla="*/ 16666 w 315000"/>
              <a:gd name="connsiteY32" fmla="*/ 325871 h 348376"/>
              <a:gd name="connsiteX33" fmla="*/ 11247 w 315000"/>
              <a:gd name="connsiteY33" fmla="*/ 331495 h 348376"/>
              <a:gd name="connsiteX34" fmla="*/ 16875 w 315000"/>
              <a:gd name="connsiteY34" fmla="*/ 337126 h 348376"/>
              <a:gd name="connsiteX35" fmla="*/ 140625 w 315000"/>
              <a:gd name="connsiteY35" fmla="*/ 337126 h 348376"/>
              <a:gd name="connsiteX36" fmla="*/ 146250 w 315000"/>
              <a:gd name="connsiteY36" fmla="*/ 331501 h 348376"/>
              <a:gd name="connsiteX37" fmla="*/ 146250 w 315000"/>
              <a:gd name="connsiteY37" fmla="*/ 320251 h 348376"/>
              <a:gd name="connsiteX38" fmla="*/ 163125 w 315000"/>
              <a:gd name="connsiteY38" fmla="*/ 303376 h 348376"/>
              <a:gd name="connsiteX39" fmla="*/ 180000 w 315000"/>
              <a:gd name="connsiteY39" fmla="*/ 320251 h 348376"/>
              <a:gd name="connsiteX40" fmla="*/ 180000 w 315000"/>
              <a:gd name="connsiteY40" fmla="*/ 331501 h 348376"/>
              <a:gd name="connsiteX41" fmla="*/ 185625 w 315000"/>
              <a:gd name="connsiteY41" fmla="*/ 337126 h 348376"/>
              <a:gd name="connsiteX42" fmla="*/ 191250 w 315000"/>
              <a:gd name="connsiteY42" fmla="*/ 331501 h 348376"/>
              <a:gd name="connsiteX43" fmla="*/ 191250 w 315000"/>
              <a:gd name="connsiteY43" fmla="*/ 297751 h 348376"/>
              <a:gd name="connsiteX44" fmla="*/ 208125 w 315000"/>
              <a:gd name="connsiteY44" fmla="*/ 280876 h 348376"/>
              <a:gd name="connsiteX45" fmla="*/ 225000 w 315000"/>
              <a:gd name="connsiteY45" fmla="*/ 297751 h 348376"/>
              <a:gd name="connsiteX46" fmla="*/ 225000 w 315000"/>
              <a:gd name="connsiteY46" fmla="*/ 331501 h 348376"/>
              <a:gd name="connsiteX47" fmla="*/ 230625 w 315000"/>
              <a:gd name="connsiteY47" fmla="*/ 337126 h 348376"/>
              <a:gd name="connsiteX48" fmla="*/ 236250 w 315000"/>
              <a:gd name="connsiteY48" fmla="*/ 331501 h 348376"/>
              <a:gd name="connsiteX49" fmla="*/ 236250 w 315000"/>
              <a:gd name="connsiteY49" fmla="*/ 241501 h 348376"/>
              <a:gd name="connsiteX50" fmla="*/ 253125 w 315000"/>
              <a:gd name="connsiteY50" fmla="*/ 224626 h 348376"/>
              <a:gd name="connsiteX51" fmla="*/ 270000 w 315000"/>
              <a:gd name="connsiteY51" fmla="*/ 241501 h 348376"/>
              <a:gd name="connsiteX52" fmla="*/ 270000 w 315000"/>
              <a:gd name="connsiteY52" fmla="*/ 331501 h 348376"/>
              <a:gd name="connsiteX53" fmla="*/ 275625 w 315000"/>
              <a:gd name="connsiteY53" fmla="*/ 337126 h 348376"/>
              <a:gd name="connsiteX54" fmla="*/ 281250 w 315000"/>
              <a:gd name="connsiteY54" fmla="*/ 331501 h 348376"/>
              <a:gd name="connsiteX55" fmla="*/ 281250 w 315000"/>
              <a:gd name="connsiteY55" fmla="*/ 123382 h 348376"/>
              <a:gd name="connsiteX56" fmla="*/ 298125 w 315000"/>
              <a:gd name="connsiteY56" fmla="*/ 106507 h 348376"/>
              <a:gd name="connsiteX57" fmla="*/ 315000 w 315000"/>
              <a:gd name="connsiteY57" fmla="*/ 123382 h 348376"/>
              <a:gd name="connsiteX58" fmla="*/ 315000 w 315000"/>
              <a:gd name="connsiteY58" fmla="*/ 342740 h 348376"/>
              <a:gd name="connsiteX59" fmla="*/ 303750 w 315000"/>
              <a:gd name="connsiteY59" fmla="*/ 342740 h 348376"/>
              <a:gd name="connsiteX60" fmla="*/ 303750 w 315000"/>
              <a:gd name="connsiteY60" fmla="*/ 123382 h 348376"/>
              <a:gd name="connsiteX61" fmla="*/ 298125 w 315000"/>
              <a:gd name="connsiteY61" fmla="*/ 117757 h 348376"/>
              <a:gd name="connsiteX62" fmla="*/ 292500 w 315000"/>
              <a:gd name="connsiteY62" fmla="*/ 123382 h 348376"/>
              <a:gd name="connsiteX63" fmla="*/ 292500 w 315000"/>
              <a:gd name="connsiteY63" fmla="*/ 331501 h 348376"/>
              <a:gd name="connsiteX64" fmla="*/ 275625 w 315000"/>
              <a:gd name="connsiteY64" fmla="*/ 348376 h 348376"/>
              <a:gd name="connsiteX65" fmla="*/ 258750 w 315000"/>
              <a:gd name="connsiteY65" fmla="*/ 331501 h 348376"/>
              <a:gd name="connsiteX66" fmla="*/ 258750 w 315000"/>
              <a:gd name="connsiteY66" fmla="*/ 241501 h 348376"/>
              <a:gd name="connsiteX67" fmla="*/ 253125 w 315000"/>
              <a:gd name="connsiteY67" fmla="*/ 235876 h 348376"/>
              <a:gd name="connsiteX68" fmla="*/ 247500 w 315000"/>
              <a:gd name="connsiteY68" fmla="*/ 241501 h 348376"/>
              <a:gd name="connsiteX69" fmla="*/ 247500 w 315000"/>
              <a:gd name="connsiteY69" fmla="*/ 331501 h 348376"/>
              <a:gd name="connsiteX70" fmla="*/ 230625 w 315000"/>
              <a:gd name="connsiteY70" fmla="*/ 348376 h 348376"/>
              <a:gd name="connsiteX71" fmla="*/ 213750 w 315000"/>
              <a:gd name="connsiteY71" fmla="*/ 331501 h 348376"/>
              <a:gd name="connsiteX72" fmla="*/ 213750 w 315000"/>
              <a:gd name="connsiteY72" fmla="*/ 297751 h 348376"/>
              <a:gd name="connsiteX73" fmla="*/ 208125 w 315000"/>
              <a:gd name="connsiteY73" fmla="*/ 292126 h 348376"/>
              <a:gd name="connsiteX74" fmla="*/ 202500 w 315000"/>
              <a:gd name="connsiteY74" fmla="*/ 297751 h 348376"/>
              <a:gd name="connsiteX75" fmla="*/ 202500 w 315000"/>
              <a:gd name="connsiteY75" fmla="*/ 331501 h 348376"/>
              <a:gd name="connsiteX76" fmla="*/ 185625 w 315000"/>
              <a:gd name="connsiteY76" fmla="*/ 348376 h 348376"/>
              <a:gd name="connsiteX77" fmla="*/ 168750 w 315000"/>
              <a:gd name="connsiteY77" fmla="*/ 331501 h 348376"/>
              <a:gd name="connsiteX78" fmla="*/ 168750 w 315000"/>
              <a:gd name="connsiteY78" fmla="*/ 320251 h 348376"/>
              <a:gd name="connsiteX79" fmla="*/ 163125 w 315000"/>
              <a:gd name="connsiteY79" fmla="*/ 314626 h 348376"/>
              <a:gd name="connsiteX80" fmla="*/ 157500 w 315000"/>
              <a:gd name="connsiteY80" fmla="*/ 320251 h 348376"/>
              <a:gd name="connsiteX81" fmla="*/ 157500 w 315000"/>
              <a:gd name="connsiteY81" fmla="*/ 331501 h 348376"/>
              <a:gd name="connsiteX82" fmla="*/ 140625 w 315000"/>
              <a:gd name="connsiteY82" fmla="*/ 348376 h 348376"/>
              <a:gd name="connsiteX83" fmla="*/ 16875 w 315000"/>
              <a:gd name="connsiteY83" fmla="*/ 348376 h 348376"/>
              <a:gd name="connsiteX84" fmla="*/ 0 w 315000"/>
              <a:gd name="connsiteY84" fmla="*/ 331501 h 348376"/>
              <a:gd name="connsiteX85" fmla="*/ 16875 w 315000"/>
              <a:gd name="connsiteY85" fmla="*/ 314626 h 348376"/>
              <a:gd name="connsiteX86" fmla="*/ 34338 w 315000"/>
              <a:gd name="connsiteY86" fmla="*/ 315286 h 348376"/>
              <a:gd name="connsiteX87" fmla="*/ 264419 w 315000"/>
              <a:gd name="connsiteY87" fmla="*/ 78701 h 348376"/>
              <a:gd name="connsiteX88" fmla="*/ 264408 w 315000"/>
              <a:gd name="connsiteY88" fmla="*/ 55179 h 348376"/>
              <a:gd name="connsiteX89" fmla="*/ 237772 w 315000"/>
              <a:gd name="connsiteY89" fmla="*/ 55179 h 348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15000" h="348376">
                <a:moveTo>
                  <a:pt x="112538" y="89851"/>
                </a:moveTo>
                <a:lnTo>
                  <a:pt x="112538" y="153638"/>
                </a:lnTo>
                <a:lnTo>
                  <a:pt x="169650" y="124985"/>
                </a:lnTo>
                <a:cubicBezTo>
                  <a:pt x="157200" y="104942"/>
                  <a:pt x="136042" y="91926"/>
                  <a:pt x="112538" y="89851"/>
                </a:cubicBezTo>
                <a:close/>
                <a:moveTo>
                  <a:pt x="87199" y="80502"/>
                </a:moveTo>
                <a:lnTo>
                  <a:pt x="90539" y="91247"/>
                </a:lnTo>
                <a:lnTo>
                  <a:pt x="85166" y="92917"/>
                </a:lnTo>
                <a:cubicBezTo>
                  <a:pt x="54533" y="102344"/>
                  <a:pt x="33671" y="130700"/>
                  <a:pt x="33789" y="162751"/>
                </a:cubicBezTo>
                <a:cubicBezTo>
                  <a:pt x="33789" y="167734"/>
                  <a:pt x="34299" y="172704"/>
                  <a:pt x="35310" y="177584"/>
                </a:cubicBezTo>
                <a:cubicBezTo>
                  <a:pt x="43506" y="217134"/>
                  <a:pt x="82212" y="242551"/>
                  <a:pt x="121762" y="234355"/>
                </a:cubicBezTo>
                <a:cubicBezTo>
                  <a:pt x="161312" y="226159"/>
                  <a:pt x="186729" y="187453"/>
                  <a:pt x="178533" y="147903"/>
                </a:cubicBezTo>
                <a:lnTo>
                  <a:pt x="177402" y="142393"/>
                </a:lnTo>
                <a:lnTo>
                  <a:pt x="188421" y="140130"/>
                </a:lnTo>
                <a:lnTo>
                  <a:pt x="189553" y="145640"/>
                </a:lnTo>
                <a:cubicBezTo>
                  <a:pt x="190708" y="151270"/>
                  <a:pt x="191290" y="157003"/>
                  <a:pt x="191289" y="162751"/>
                </a:cubicBezTo>
                <a:cubicBezTo>
                  <a:pt x="191285" y="199691"/>
                  <a:pt x="167255" y="232335"/>
                  <a:pt x="131984" y="243314"/>
                </a:cubicBezTo>
                <a:cubicBezTo>
                  <a:pt x="87486" y="257164"/>
                  <a:pt x="40185" y="232319"/>
                  <a:pt x="26334" y="187821"/>
                </a:cubicBezTo>
                <a:cubicBezTo>
                  <a:pt x="12484" y="143323"/>
                  <a:pt x="37329" y="96022"/>
                  <a:pt x="81827" y="82172"/>
                </a:cubicBezTo>
                <a:close/>
                <a:moveTo>
                  <a:pt x="101288" y="78376"/>
                </a:moveTo>
                <a:lnTo>
                  <a:pt x="106913" y="78376"/>
                </a:lnTo>
                <a:cubicBezTo>
                  <a:pt x="138731" y="78697"/>
                  <a:pt x="167780" y="96537"/>
                  <a:pt x="182455" y="124771"/>
                </a:cubicBezTo>
                <a:lnTo>
                  <a:pt x="185075" y="129830"/>
                </a:lnTo>
                <a:lnTo>
                  <a:pt x="101288" y="171864"/>
                </a:lnTo>
                <a:close/>
                <a:moveTo>
                  <a:pt x="269835" y="0"/>
                </a:moveTo>
                <a:lnTo>
                  <a:pt x="300646" y="48851"/>
                </a:lnTo>
                <a:lnTo>
                  <a:pt x="291132" y="54849"/>
                </a:lnTo>
                <a:lnTo>
                  <a:pt x="270231" y="21709"/>
                </a:lnTo>
                <a:lnTo>
                  <a:pt x="257316" y="43929"/>
                </a:lnTo>
                <a:lnTo>
                  <a:pt x="275658" y="43929"/>
                </a:lnTo>
                <a:lnTo>
                  <a:pt x="275669" y="78701"/>
                </a:lnTo>
                <a:cubicBezTo>
                  <a:pt x="275698" y="143673"/>
                  <a:pt x="250391" y="206097"/>
                  <a:pt x="205126" y="252708"/>
                </a:cubicBezTo>
                <a:cubicBezTo>
                  <a:pt x="160641" y="299697"/>
                  <a:pt x="98829" y="326381"/>
                  <a:pt x="34124" y="326530"/>
                </a:cubicBezTo>
                <a:lnTo>
                  <a:pt x="16666" y="325871"/>
                </a:lnTo>
                <a:cubicBezTo>
                  <a:pt x="13642" y="325984"/>
                  <a:pt x="11248" y="328468"/>
                  <a:pt x="11247" y="331495"/>
                </a:cubicBezTo>
                <a:cubicBezTo>
                  <a:pt x="11246" y="334604"/>
                  <a:pt x="13766" y="337125"/>
                  <a:pt x="16875" y="337126"/>
                </a:cubicBezTo>
                <a:lnTo>
                  <a:pt x="140625" y="337126"/>
                </a:lnTo>
                <a:cubicBezTo>
                  <a:pt x="143731" y="337124"/>
                  <a:pt x="146248" y="334607"/>
                  <a:pt x="146250" y="331501"/>
                </a:cubicBezTo>
                <a:lnTo>
                  <a:pt x="146250" y="320251"/>
                </a:lnTo>
                <a:cubicBezTo>
                  <a:pt x="146250" y="310932"/>
                  <a:pt x="153805" y="303376"/>
                  <a:pt x="163125" y="303376"/>
                </a:cubicBezTo>
                <a:cubicBezTo>
                  <a:pt x="172445" y="303376"/>
                  <a:pt x="180000" y="310932"/>
                  <a:pt x="180000" y="320251"/>
                </a:cubicBezTo>
                <a:lnTo>
                  <a:pt x="180000" y="331501"/>
                </a:lnTo>
                <a:cubicBezTo>
                  <a:pt x="180000" y="334608"/>
                  <a:pt x="182518" y="337126"/>
                  <a:pt x="185625" y="337126"/>
                </a:cubicBezTo>
                <a:cubicBezTo>
                  <a:pt x="188732" y="337126"/>
                  <a:pt x="191250" y="334608"/>
                  <a:pt x="191250" y="331501"/>
                </a:cubicBezTo>
                <a:lnTo>
                  <a:pt x="191250" y="297751"/>
                </a:lnTo>
                <a:cubicBezTo>
                  <a:pt x="191250" y="288432"/>
                  <a:pt x="198805" y="280876"/>
                  <a:pt x="208125" y="280876"/>
                </a:cubicBezTo>
                <a:cubicBezTo>
                  <a:pt x="217445" y="280876"/>
                  <a:pt x="225000" y="288432"/>
                  <a:pt x="225000" y="297751"/>
                </a:cubicBezTo>
                <a:lnTo>
                  <a:pt x="225000" y="331501"/>
                </a:lnTo>
                <a:cubicBezTo>
                  <a:pt x="225000" y="334608"/>
                  <a:pt x="227518" y="337126"/>
                  <a:pt x="230625" y="337126"/>
                </a:cubicBezTo>
                <a:cubicBezTo>
                  <a:pt x="233732" y="337126"/>
                  <a:pt x="236250" y="334608"/>
                  <a:pt x="236250" y="331501"/>
                </a:cubicBezTo>
                <a:lnTo>
                  <a:pt x="236250" y="241501"/>
                </a:lnTo>
                <a:cubicBezTo>
                  <a:pt x="236250" y="232182"/>
                  <a:pt x="243805" y="224626"/>
                  <a:pt x="253125" y="224626"/>
                </a:cubicBezTo>
                <a:cubicBezTo>
                  <a:pt x="262445" y="224626"/>
                  <a:pt x="270000" y="232182"/>
                  <a:pt x="270000" y="241501"/>
                </a:cubicBezTo>
                <a:lnTo>
                  <a:pt x="270000" y="331501"/>
                </a:lnTo>
                <a:cubicBezTo>
                  <a:pt x="270000" y="334608"/>
                  <a:pt x="272518" y="337126"/>
                  <a:pt x="275625" y="337126"/>
                </a:cubicBezTo>
                <a:cubicBezTo>
                  <a:pt x="278732" y="337126"/>
                  <a:pt x="281250" y="334608"/>
                  <a:pt x="281250" y="331501"/>
                </a:cubicBezTo>
                <a:lnTo>
                  <a:pt x="281250" y="123382"/>
                </a:lnTo>
                <a:cubicBezTo>
                  <a:pt x="281250" y="114062"/>
                  <a:pt x="288805" y="106507"/>
                  <a:pt x="298125" y="106507"/>
                </a:cubicBezTo>
                <a:cubicBezTo>
                  <a:pt x="307445" y="106507"/>
                  <a:pt x="315000" y="114062"/>
                  <a:pt x="315000" y="123382"/>
                </a:cubicBezTo>
                <a:lnTo>
                  <a:pt x="315000" y="342740"/>
                </a:lnTo>
                <a:lnTo>
                  <a:pt x="303750" y="342740"/>
                </a:lnTo>
                <a:lnTo>
                  <a:pt x="303750" y="123382"/>
                </a:lnTo>
                <a:cubicBezTo>
                  <a:pt x="303750" y="120275"/>
                  <a:pt x="301232" y="117757"/>
                  <a:pt x="298125" y="117757"/>
                </a:cubicBezTo>
                <a:cubicBezTo>
                  <a:pt x="295018" y="117757"/>
                  <a:pt x="292500" y="120275"/>
                  <a:pt x="292500" y="123382"/>
                </a:cubicBezTo>
                <a:lnTo>
                  <a:pt x="292500" y="331501"/>
                </a:lnTo>
                <a:cubicBezTo>
                  <a:pt x="292500" y="340821"/>
                  <a:pt x="284945" y="348376"/>
                  <a:pt x="275625" y="348376"/>
                </a:cubicBezTo>
                <a:cubicBezTo>
                  <a:pt x="266305" y="348376"/>
                  <a:pt x="258750" y="340821"/>
                  <a:pt x="258750" y="331501"/>
                </a:cubicBezTo>
                <a:lnTo>
                  <a:pt x="258750" y="241501"/>
                </a:lnTo>
                <a:cubicBezTo>
                  <a:pt x="258750" y="238395"/>
                  <a:pt x="256232" y="235876"/>
                  <a:pt x="253125" y="235876"/>
                </a:cubicBezTo>
                <a:cubicBezTo>
                  <a:pt x="250018" y="235876"/>
                  <a:pt x="247500" y="238395"/>
                  <a:pt x="247500" y="241501"/>
                </a:cubicBezTo>
                <a:lnTo>
                  <a:pt x="247500" y="331501"/>
                </a:lnTo>
                <a:cubicBezTo>
                  <a:pt x="247500" y="340821"/>
                  <a:pt x="239945" y="348376"/>
                  <a:pt x="230625" y="348376"/>
                </a:cubicBezTo>
                <a:cubicBezTo>
                  <a:pt x="221305" y="348376"/>
                  <a:pt x="213750" y="340821"/>
                  <a:pt x="213750" y="331501"/>
                </a:cubicBezTo>
                <a:lnTo>
                  <a:pt x="213750" y="297751"/>
                </a:lnTo>
                <a:cubicBezTo>
                  <a:pt x="213750" y="294645"/>
                  <a:pt x="211232" y="292126"/>
                  <a:pt x="208125" y="292126"/>
                </a:cubicBezTo>
                <a:cubicBezTo>
                  <a:pt x="205018" y="292126"/>
                  <a:pt x="202500" y="294645"/>
                  <a:pt x="202500" y="297751"/>
                </a:cubicBezTo>
                <a:lnTo>
                  <a:pt x="202500" y="331501"/>
                </a:lnTo>
                <a:cubicBezTo>
                  <a:pt x="202500" y="340821"/>
                  <a:pt x="194945" y="348376"/>
                  <a:pt x="185625" y="348376"/>
                </a:cubicBezTo>
                <a:cubicBezTo>
                  <a:pt x="176305" y="348376"/>
                  <a:pt x="168750" y="340821"/>
                  <a:pt x="168750" y="331501"/>
                </a:cubicBezTo>
                <a:lnTo>
                  <a:pt x="168750" y="320251"/>
                </a:lnTo>
                <a:cubicBezTo>
                  <a:pt x="168750" y="317145"/>
                  <a:pt x="166232" y="314626"/>
                  <a:pt x="163125" y="314626"/>
                </a:cubicBezTo>
                <a:cubicBezTo>
                  <a:pt x="160018" y="314626"/>
                  <a:pt x="157500" y="317145"/>
                  <a:pt x="157500" y="320251"/>
                </a:cubicBezTo>
                <a:lnTo>
                  <a:pt x="157500" y="331501"/>
                </a:lnTo>
                <a:cubicBezTo>
                  <a:pt x="157490" y="340817"/>
                  <a:pt x="149941" y="348366"/>
                  <a:pt x="140625" y="348376"/>
                </a:cubicBezTo>
                <a:lnTo>
                  <a:pt x="16875" y="348376"/>
                </a:lnTo>
                <a:cubicBezTo>
                  <a:pt x="7555" y="348376"/>
                  <a:pt x="0" y="340821"/>
                  <a:pt x="0" y="331501"/>
                </a:cubicBezTo>
                <a:cubicBezTo>
                  <a:pt x="0" y="322182"/>
                  <a:pt x="7555" y="314626"/>
                  <a:pt x="16875" y="314626"/>
                </a:cubicBezTo>
                <a:lnTo>
                  <a:pt x="34338" y="315286"/>
                </a:lnTo>
                <a:cubicBezTo>
                  <a:pt x="158956" y="315280"/>
                  <a:pt x="264419" y="206938"/>
                  <a:pt x="264419" y="78701"/>
                </a:cubicBezTo>
                <a:lnTo>
                  <a:pt x="264408" y="55179"/>
                </a:lnTo>
                <a:lnTo>
                  <a:pt x="237772" y="55179"/>
                </a:lnTo>
                <a:close/>
              </a:path>
            </a:pathLst>
          </a:custGeom>
          <a:solidFill>
            <a:srgbClr val="009587">
              <a:lumMod val="50000"/>
            </a:srgbClr>
          </a:solidFill>
          <a:ln w="5507" cap="flat">
            <a:noFill/>
            <a:prstDash val="solid"/>
            <a:miter/>
          </a:ln>
        </p:spPr>
        <p:txBody>
          <a:bodyPr rtlCol="0" anchor="ctr">
            <a:normAutofit fontScale="65000" lnSpcReduction="10000"/>
          </a:bodyPr>
          <a:p>
            <a:pPr defTabSz="457200">
              <a:lnSpc>
                <a:spcPct val="130000"/>
              </a:lnSpc>
            </a:pPr>
            <a:endParaRPr lang="zh-CN" altLang="en-US" sz="1350">
              <a:solidFill>
                <a:srgbClr val="222222"/>
              </a:solidFill>
            </a:endParaRPr>
          </a:p>
        </p:txBody>
      </p:sp>
      <p:sp>
        <p:nvSpPr>
          <p:cNvPr id="34" name="任意形状 33"/>
          <p:cNvSpPr/>
          <p:nvPr>
            <p:custDataLst>
              <p:tags r:id="rId15"/>
            </p:custDataLst>
          </p:nvPr>
        </p:nvSpPr>
        <p:spPr>
          <a:xfrm>
            <a:off x="4437223" y="1943330"/>
            <a:ext cx="269552" cy="270207"/>
          </a:xfrm>
          <a:custGeom>
            <a:avLst/>
            <a:gdLst>
              <a:gd name="connsiteX0" fmla="*/ 214591 w 359403"/>
              <a:gd name="connsiteY0" fmla="*/ 203450 h 360276"/>
              <a:gd name="connsiteX1" fmla="*/ 202616 w 359403"/>
              <a:gd name="connsiteY1" fmla="*/ 203452 h 360276"/>
              <a:gd name="connsiteX2" fmla="*/ 202605 w 359403"/>
              <a:gd name="connsiteY2" fmla="*/ 215439 h 360276"/>
              <a:gd name="connsiteX3" fmla="*/ 202602 w 359403"/>
              <a:gd name="connsiteY3" fmla="*/ 215439 h 360276"/>
              <a:gd name="connsiteX4" fmla="*/ 289141 w 359403"/>
              <a:gd name="connsiteY4" fmla="*/ 301975 h 360276"/>
              <a:gd name="connsiteX5" fmla="*/ 301125 w 359403"/>
              <a:gd name="connsiteY5" fmla="*/ 301975 h 360276"/>
              <a:gd name="connsiteX6" fmla="*/ 303610 w 359403"/>
              <a:gd name="connsiteY6" fmla="*/ 295982 h 360276"/>
              <a:gd name="connsiteX7" fmla="*/ 301127 w 359403"/>
              <a:gd name="connsiteY7" fmla="*/ 289992 h 360276"/>
              <a:gd name="connsiteX8" fmla="*/ 131744 w 359403"/>
              <a:gd name="connsiteY8" fmla="*/ 202930 h 360276"/>
              <a:gd name="connsiteX9" fmla="*/ 84559 w 359403"/>
              <a:gd name="connsiteY9" fmla="*/ 250117 h 360276"/>
              <a:gd name="connsiteX10" fmla="*/ 81178 w 359403"/>
              <a:gd name="connsiteY10" fmla="*/ 248862 h 360276"/>
              <a:gd name="connsiteX11" fmla="*/ 59925 w 359403"/>
              <a:gd name="connsiteY11" fmla="*/ 245728 h 360276"/>
              <a:gd name="connsiteX12" fmla="*/ 11615 w 359403"/>
              <a:gd name="connsiteY12" fmla="*/ 300542 h 360276"/>
              <a:gd name="connsiteX13" fmla="*/ 38095 w 359403"/>
              <a:gd name="connsiteY13" fmla="*/ 274059 h 360276"/>
              <a:gd name="connsiteX14" fmla="*/ 76679 w 359403"/>
              <a:gd name="connsiteY14" fmla="*/ 283829 h 360276"/>
              <a:gd name="connsiteX15" fmla="*/ 86446 w 359403"/>
              <a:gd name="connsiteY15" fmla="*/ 322413 h 360276"/>
              <a:gd name="connsiteX16" fmla="*/ 59966 w 359403"/>
              <a:gd name="connsiteY16" fmla="*/ 348893 h 360276"/>
              <a:gd name="connsiteX17" fmla="*/ 81213 w 359403"/>
              <a:gd name="connsiteY17" fmla="*/ 345759 h 360276"/>
              <a:gd name="connsiteX18" fmla="*/ 111646 w 359403"/>
              <a:gd name="connsiteY18" fmla="*/ 279330 h 360276"/>
              <a:gd name="connsiteX19" fmla="*/ 110390 w 359403"/>
              <a:gd name="connsiteY19" fmla="*/ 275949 h 360276"/>
              <a:gd name="connsiteX20" fmla="*/ 164592 w 359403"/>
              <a:gd name="connsiteY20" fmla="*/ 221751 h 360276"/>
              <a:gd name="connsiteX21" fmla="*/ 164710 w 359403"/>
              <a:gd name="connsiteY21" fmla="*/ 207584 h 360276"/>
              <a:gd name="connsiteX22" fmla="*/ 136623 w 359403"/>
              <a:gd name="connsiteY22" fmla="*/ 207809 h 360276"/>
              <a:gd name="connsiteX23" fmla="*/ 208597 w 359403"/>
              <a:gd name="connsiteY23" fmla="*/ 189731 h 360276"/>
              <a:gd name="connsiteX24" fmla="*/ 222545 w 359403"/>
              <a:gd name="connsiteY24" fmla="*/ 195496 h 360276"/>
              <a:gd name="connsiteX25" fmla="*/ 309081 w 359403"/>
              <a:gd name="connsiteY25" fmla="*/ 282035 h 360276"/>
              <a:gd name="connsiteX26" fmla="*/ 314860 w 359403"/>
              <a:gd name="connsiteY26" fmla="*/ 295983 h 360276"/>
              <a:gd name="connsiteX27" fmla="*/ 295137 w 359403"/>
              <a:gd name="connsiteY27" fmla="*/ 315708 h 360276"/>
              <a:gd name="connsiteX28" fmla="*/ 295134 w 359403"/>
              <a:gd name="connsiteY28" fmla="*/ 315708 h 360276"/>
              <a:gd name="connsiteX29" fmla="*/ 281187 w 359403"/>
              <a:gd name="connsiteY29" fmla="*/ 309930 h 360276"/>
              <a:gd name="connsiteX30" fmla="*/ 194645 w 359403"/>
              <a:gd name="connsiteY30" fmla="*/ 223393 h 360276"/>
              <a:gd name="connsiteX31" fmla="*/ 194651 w 359403"/>
              <a:gd name="connsiteY31" fmla="*/ 195502 h 360276"/>
              <a:gd name="connsiteX32" fmla="*/ 208597 w 359403"/>
              <a:gd name="connsiteY32" fmla="*/ 189731 h 360276"/>
              <a:gd name="connsiteX33" fmla="*/ 194153 w 359403"/>
              <a:gd name="connsiteY33" fmla="*/ 140573 h 360276"/>
              <a:gd name="connsiteX34" fmla="*/ 179299 w 359403"/>
              <a:gd name="connsiteY34" fmla="*/ 155426 h 360276"/>
              <a:gd name="connsiteX35" fmla="*/ 154555 w 359403"/>
              <a:gd name="connsiteY35" fmla="*/ 180173 h 360276"/>
              <a:gd name="connsiteX36" fmla="*/ 154554 w 359403"/>
              <a:gd name="connsiteY36" fmla="*/ 180172 h 360276"/>
              <a:gd name="connsiteX37" fmla="*/ 139724 w 359403"/>
              <a:gd name="connsiteY37" fmla="*/ 195002 h 360276"/>
              <a:gd name="connsiteX38" fmla="*/ 141243 w 359403"/>
              <a:gd name="connsiteY38" fmla="*/ 196521 h 360276"/>
              <a:gd name="connsiteX39" fmla="*/ 176053 w 359403"/>
              <a:gd name="connsiteY39" fmla="*/ 196241 h 360276"/>
              <a:gd name="connsiteX40" fmla="*/ 175765 w 359403"/>
              <a:gd name="connsiteY40" fmla="*/ 231040 h 360276"/>
              <a:gd name="connsiteX41" fmla="*/ 282453 w 359403"/>
              <a:gd name="connsiteY41" fmla="*/ 337731 h 360276"/>
              <a:gd name="connsiteX42" fmla="*/ 336890 w 359403"/>
              <a:gd name="connsiteY42" fmla="*/ 337722 h 360276"/>
              <a:gd name="connsiteX43" fmla="*/ 336882 w 359403"/>
              <a:gd name="connsiteY43" fmla="*/ 283302 h 360276"/>
              <a:gd name="connsiteX44" fmla="*/ 230191 w 359403"/>
              <a:gd name="connsiteY44" fmla="*/ 176611 h 360276"/>
              <a:gd name="connsiteX45" fmla="*/ 195392 w 359403"/>
              <a:gd name="connsiteY45" fmla="*/ 176899 h 360276"/>
              <a:gd name="connsiteX46" fmla="*/ 195672 w 359403"/>
              <a:gd name="connsiteY46" fmla="*/ 142092 h 360276"/>
              <a:gd name="connsiteX47" fmla="*/ 13554 w 359403"/>
              <a:gd name="connsiteY47" fmla="*/ 13447 h 360276"/>
              <a:gd name="connsiteX48" fmla="*/ 13442 w 359403"/>
              <a:gd name="connsiteY48" fmla="*/ 13557 h 360276"/>
              <a:gd name="connsiteX49" fmla="*/ 20569 w 359403"/>
              <a:gd name="connsiteY49" fmla="*/ 29424 h 360276"/>
              <a:gd name="connsiteX50" fmla="*/ 154577 w 359403"/>
              <a:gd name="connsiteY50" fmla="*/ 164237 h 360276"/>
              <a:gd name="connsiteX51" fmla="*/ 163413 w 359403"/>
              <a:gd name="connsiteY51" fmla="*/ 155404 h 360276"/>
              <a:gd name="connsiteX52" fmla="*/ 29391 w 359403"/>
              <a:gd name="connsiteY52" fmla="*/ 20574 h 360276"/>
              <a:gd name="connsiteX53" fmla="*/ 299698 w 359403"/>
              <a:gd name="connsiteY53" fmla="*/ 12456 h 360276"/>
              <a:gd name="connsiteX54" fmla="*/ 278456 w 359403"/>
              <a:gd name="connsiteY54" fmla="*/ 15589 h 360276"/>
              <a:gd name="connsiteX55" fmla="*/ 248019 w 359403"/>
              <a:gd name="connsiteY55" fmla="*/ 82021 h 360276"/>
              <a:gd name="connsiteX56" fmla="*/ 249271 w 359403"/>
              <a:gd name="connsiteY56" fmla="*/ 85402 h 360276"/>
              <a:gd name="connsiteX57" fmla="*/ 202081 w 359403"/>
              <a:gd name="connsiteY57" fmla="*/ 132593 h 360276"/>
              <a:gd name="connsiteX58" fmla="*/ 206960 w 359403"/>
              <a:gd name="connsiteY58" fmla="*/ 137472 h 360276"/>
              <a:gd name="connsiteX59" fmla="*/ 206735 w 359403"/>
              <a:gd name="connsiteY59" fmla="*/ 165556 h 360276"/>
              <a:gd name="connsiteX60" fmla="*/ 220902 w 359403"/>
              <a:gd name="connsiteY60" fmla="*/ 165438 h 360276"/>
              <a:gd name="connsiteX61" fmla="*/ 275105 w 359403"/>
              <a:gd name="connsiteY61" fmla="*/ 111231 h 360276"/>
              <a:gd name="connsiteX62" fmla="*/ 278487 w 359403"/>
              <a:gd name="connsiteY62" fmla="*/ 112486 h 360276"/>
              <a:gd name="connsiteX63" fmla="*/ 299737 w 359403"/>
              <a:gd name="connsiteY63" fmla="*/ 115621 h 360276"/>
              <a:gd name="connsiteX64" fmla="*/ 348049 w 359403"/>
              <a:gd name="connsiteY64" fmla="*/ 60809 h 360276"/>
              <a:gd name="connsiteX65" fmla="*/ 321569 w 359403"/>
              <a:gd name="connsiteY65" fmla="*/ 87289 h 360276"/>
              <a:gd name="connsiteX66" fmla="*/ 282985 w 359403"/>
              <a:gd name="connsiteY66" fmla="*/ 77520 h 360276"/>
              <a:gd name="connsiteX67" fmla="*/ 273219 w 359403"/>
              <a:gd name="connsiteY67" fmla="*/ 38938 h 360276"/>
              <a:gd name="connsiteX68" fmla="*/ 11088 w 359403"/>
              <a:gd name="connsiteY68" fmla="*/ 0 h 360276"/>
              <a:gd name="connsiteX69" fmla="*/ 35906 w 359403"/>
              <a:gd name="connsiteY69" fmla="*/ 11170 h 360276"/>
              <a:gd name="connsiteX70" fmla="*/ 171369 w 359403"/>
              <a:gd name="connsiteY70" fmla="*/ 147449 h 360276"/>
              <a:gd name="connsiteX71" fmla="*/ 190175 w 359403"/>
              <a:gd name="connsiteY71" fmla="*/ 128643 h 360276"/>
              <a:gd name="connsiteX72" fmla="*/ 190149 w 359403"/>
              <a:gd name="connsiteY72" fmla="*/ 128617 h 360276"/>
              <a:gd name="connsiteX73" fmla="*/ 236302 w 359403"/>
              <a:gd name="connsiteY73" fmla="*/ 82463 h 360276"/>
              <a:gd name="connsiteX74" fmla="*/ 235715 w 359403"/>
              <a:gd name="connsiteY74" fmla="*/ 47624 h 360276"/>
              <a:gd name="connsiteX75" fmla="*/ 312874 w 359403"/>
              <a:gd name="connsiteY75" fmla="*/ 3266 h 360276"/>
              <a:gd name="connsiteX76" fmla="*/ 322273 w 359403"/>
              <a:gd name="connsiteY76" fmla="*/ 5795 h 360276"/>
              <a:gd name="connsiteX77" fmla="*/ 285694 w 359403"/>
              <a:gd name="connsiteY77" fmla="*/ 42372 h 360276"/>
              <a:gd name="connsiteX78" fmla="*/ 292247 w 359403"/>
              <a:gd name="connsiteY78" fmla="*/ 68258 h 360276"/>
              <a:gd name="connsiteX79" fmla="*/ 318136 w 359403"/>
              <a:gd name="connsiteY79" fmla="*/ 74814 h 360276"/>
              <a:gd name="connsiteX80" fmla="*/ 354715 w 359403"/>
              <a:gd name="connsiteY80" fmla="*/ 38235 h 360276"/>
              <a:gd name="connsiteX81" fmla="*/ 357242 w 359403"/>
              <a:gd name="connsiteY81" fmla="*/ 47634 h 360276"/>
              <a:gd name="connsiteX82" fmla="*/ 340985 w 359403"/>
              <a:gd name="connsiteY82" fmla="*/ 108534 h 360276"/>
              <a:gd name="connsiteX83" fmla="*/ 278044 w 359403"/>
              <a:gd name="connsiteY83" fmla="*/ 124203 h 360276"/>
              <a:gd name="connsiteX84" fmla="*/ 235868 w 359403"/>
              <a:gd name="connsiteY84" fmla="*/ 166380 h 360276"/>
              <a:gd name="connsiteX85" fmla="*/ 344836 w 359403"/>
              <a:gd name="connsiteY85" fmla="*/ 275348 h 360276"/>
              <a:gd name="connsiteX86" fmla="*/ 344836 w 359403"/>
              <a:gd name="connsiteY86" fmla="*/ 345685 h 360276"/>
              <a:gd name="connsiteX87" fmla="*/ 274499 w 359403"/>
              <a:gd name="connsiteY87" fmla="*/ 345685 h 360276"/>
              <a:gd name="connsiteX88" fmla="*/ 165534 w 359403"/>
              <a:gd name="connsiteY88" fmla="*/ 236717 h 360276"/>
              <a:gd name="connsiteX89" fmla="*/ 123363 w 359403"/>
              <a:gd name="connsiteY89" fmla="*/ 278888 h 360276"/>
              <a:gd name="connsiteX90" fmla="*/ 123950 w 359403"/>
              <a:gd name="connsiteY90" fmla="*/ 313728 h 360276"/>
              <a:gd name="connsiteX91" fmla="*/ 46790 w 359403"/>
              <a:gd name="connsiteY91" fmla="*/ 358086 h 360276"/>
              <a:gd name="connsiteX92" fmla="*/ 37392 w 359403"/>
              <a:gd name="connsiteY92" fmla="*/ 355559 h 360276"/>
              <a:gd name="connsiteX93" fmla="*/ 73971 w 359403"/>
              <a:gd name="connsiteY93" fmla="*/ 318980 h 360276"/>
              <a:gd name="connsiteX94" fmla="*/ 67417 w 359403"/>
              <a:gd name="connsiteY94" fmla="*/ 293091 h 360276"/>
              <a:gd name="connsiteX95" fmla="*/ 41528 w 359403"/>
              <a:gd name="connsiteY95" fmla="*/ 286534 h 360276"/>
              <a:gd name="connsiteX96" fmla="*/ 4949 w 359403"/>
              <a:gd name="connsiteY96" fmla="*/ 323116 h 360276"/>
              <a:gd name="connsiteX97" fmla="*/ 2422 w 359403"/>
              <a:gd name="connsiteY97" fmla="*/ 313717 h 360276"/>
              <a:gd name="connsiteX98" fmla="*/ 3010 w 359403"/>
              <a:gd name="connsiteY98" fmla="*/ 278873 h 360276"/>
              <a:gd name="connsiteX99" fmla="*/ 81620 w 359403"/>
              <a:gd name="connsiteY99" fmla="*/ 237145 h 360276"/>
              <a:gd name="connsiteX100" fmla="*/ 127793 w 359403"/>
              <a:gd name="connsiteY100" fmla="*/ 190973 h 360276"/>
              <a:gd name="connsiteX101" fmla="*/ 127819 w 359403"/>
              <a:gd name="connsiteY101" fmla="*/ 190999 h 360276"/>
              <a:gd name="connsiteX102" fmla="*/ 146624 w 359403"/>
              <a:gd name="connsiteY102" fmla="*/ 172194 h 360276"/>
              <a:gd name="connsiteX103" fmla="*/ 11148 w 359403"/>
              <a:gd name="connsiteY103" fmla="*/ 35901 h 360276"/>
              <a:gd name="connsiteX104" fmla="*/ 0 w 359403"/>
              <a:gd name="connsiteY104" fmla="*/ 11091 h 360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359403" h="360276">
                <a:moveTo>
                  <a:pt x="214591" y="203450"/>
                </a:moveTo>
                <a:cubicBezTo>
                  <a:pt x="211282" y="200149"/>
                  <a:pt x="205924" y="200149"/>
                  <a:pt x="202616" y="203452"/>
                </a:cubicBezTo>
                <a:cubicBezTo>
                  <a:pt x="199303" y="206759"/>
                  <a:pt x="199298" y="212126"/>
                  <a:pt x="202605" y="215439"/>
                </a:cubicBezTo>
                <a:lnTo>
                  <a:pt x="202602" y="215439"/>
                </a:lnTo>
                <a:lnTo>
                  <a:pt x="289141" y="301975"/>
                </a:lnTo>
                <a:cubicBezTo>
                  <a:pt x="292494" y="305178"/>
                  <a:pt x="297772" y="305178"/>
                  <a:pt x="301125" y="301975"/>
                </a:cubicBezTo>
                <a:cubicBezTo>
                  <a:pt x="302721" y="300391"/>
                  <a:pt x="303616" y="298232"/>
                  <a:pt x="303610" y="295982"/>
                </a:cubicBezTo>
                <a:cubicBezTo>
                  <a:pt x="303617" y="293734"/>
                  <a:pt x="302722" y="291577"/>
                  <a:pt x="301127" y="289992"/>
                </a:cubicBezTo>
                <a:close/>
                <a:moveTo>
                  <a:pt x="131744" y="202930"/>
                </a:moveTo>
                <a:lnTo>
                  <a:pt x="84559" y="250117"/>
                </a:lnTo>
                <a:lnTo>
                  <a:pt x="81178" y="248862"/>
                </a:lnTo>
                <a:cubicBezTo>
                  <a:pt x="74391" y="246340"/>
                  <a:pt x="67151" y="245272"/>
                  <a:pt x="59925" y="245728"/>
                </a:cubicBezTo>
                <a:cubicBezTo>
                  <a:pt x="31448" y="247524"/>
                  <a:pt x="9819" y="272065"/>
                  <a:pt x="11615" y="300542"/>
                </a:cubicBezTo>
                <a:lnTo>
                  <a:pt x="38095" y="274059"/>
                </a:lnTo>
                <a:lnTo>
                  <a:pt x="76679" y="283829"/>
                </a:lnTo>
                <a:lnTo>
                  <a:pt x="86446" y="322413"/>
                </a:lnTo>
                <a:lnTo>
                  <a:pt x="59966" y="348893"/>
                </a:lnTo>
                <a:cubicBezTo>
                  <a:pt x="67190" y="349348"/>
                  <a:pt x="74428" y="348280"/>
                  <a:pt x="81213" y="345759"/>
                </a:cubicBezTo>
                <a:cubicBezTo>
                  <a:pt x="107960" y="335819"/>
                  <a:pt x="121586" y="306078"/>
                  <a:pt x="111646" y="279330"/>
                </a:cubicBezTo>
                <a:lnTo>
                  <a:pt x="110390" y="275949"/>
                </a:lnTo>
                <a:lnTo>
                  <a:pt x="164592" y="221751"/>
                </a:lnTo>
                <a:lnTo>
                  <a:pt x="164710" y="207584"/>
                </a:lnTo>
                <a:lnTo>
                  <a:pt x="136623" y="207809"/>
                </a:lnTo>
                <a:close/>
                <a:moveTo>
                  <a:pt x="208597" y="189731"/>
                </a:moveTo>
                <a:cubicBezTo>
                  <a:pt x="213643" y="189730"/>
                  <a:pt x="218690" y="191652"/>
                  <a:pt x="222545" y="195496"/>
                </a:cubicBezTo>
                <a:lnTo>
                  <a:pt x="309081" y="282035"/>
                </a:lnTo>
                <a:cubicBezTo>
                  <a:pt x="312781" y="285734"/>
                  <a:pt x="314860" y="290752"/>
                  <a:pt x="314860" y="295983"/>
                </a:cubicBezTo>
                <a:cubicBezTo>
                  <a:pt x="314861" y="306877"/>
                  <a:pt x="306030" y="315708"/>
                  <a:pt x="295137" y="315708"/>
                </a:cubicBezTo>
                <a:lnTo>
                  <a:pt x="295134" y="315708"/>
                </a:lnTo>
                <a:cubicBezTo>
                  <a:pt x="289900" y="315723"/>
                  <a:pt x="284877" y="313642"/>
                  <a:pt x="281187" y="309930"/>
                </a:cubicBezTo>
                <a:lnTo>
                  <a:pt x="194645" y="223393"/>
                </a:lnTo>
                <a:cubicBezTo>
                  <a:pt x="186959" y="215684"/>
                  <a:pt x="186961" y="203208"/>
                  <a:pt x="194651" y="195502"/>
                </a:cubicBezTo>
                <a:cubicBezTo>
                  <a:pt x="198504" y="191656"/>
                  <a:pt x="203550" y="189732"/>
                  <a:pt x="208597" y="189731"/>
                </a:cubicBezTo>
                <a:close/>
                <a:moveTo>
                  <a:pt x="194153" y="140573"/>
                </a:moveTo>
                <a:lnTo>
                  <a:pt x="179299" y="155426"/>
                </a:lnTo>
                <a:lnTo>
                  <a:pt x="154555" y="180173"/>
                </a:lnTo>
                <a:lnTo>
                  <a:pt x="154554" y="180172"/>
                </a:lnTo>
                <a:lnTo>
                  <a:pt x="139724" y="195002"/>
                </a:lnTo>
                <a:lnTo>
                  <a:pt x="141243" y="196521"/>
                </a:lnTo>
                <a:lnTo>
                  <a:pt x="176053" y="196241"/>
                </a:lnTo>
                <a:lnTo>
                  <a:pt x="175765" y="231040"/>
                </a:lnTo>
                <a:lnTo>
                  <a:pt x="282453" y="337731"/>
                </a:lnTo>
                <a:cubicBezTo>
                  <a:pt x="297498" y="352736"/>
                  <a:pt x="321850" y="352732"/>
                  <a:pt x="336890" y="337722"/>
                </a:cubicBezTo>
                <a:cubicBezTo>
                  <a:pt x="351891" y="322682"/>
                  <a:pt x="351887" y="298338"/>
                  <a:pt x="336882" y="283302"/>
                </a:cubicBezTo>
                <a:lnTo>
                  <a:pt x="230191" y="176611"/>
                </a:lnTo>
                <a:lnTo>
                  <a:pt x="195392" y="176899"/>
                </a:lnTo>
                <a:lnTo>
                  <a:pt x="195672" y="142092"/>
                </a:lnTo>
                <a:close/>
                <a:moveTo>
                  <a:pt x="13554" y="13447"/>
                </a:moveTo>
                <a:lnTo>
                  <a:pt x="13442" y="13557"/>
                </a:lnTo>
                <a:lnTo>
                  <a:pt x="20569" y="29424"/>
                </a:lnTo>
                <a:lnTo>
                  <a:pt x="154577" y="164237"/>
                </a:lnTo>
                <a:lnTo>
                  <a:pt x="163413" y="155404"/>
                </a:lnTo>
                <a:lnTo>
                  <a:pt x="29391" y="20574"/>
                </a:lnTo>
                <a:close/>
                <a:moveTo>
                  <a:pt x="299698" y="12456"/>
                </a:moveTo>
                <a:cubicBezTo>
                  <a:pt x="292476" y="12001"/>
                  <a:pt x="285240" y="13069"/>
                  <a:pt x="278456" y="15589"/>
                </a:cubicBezTo>
                <a:cubicBezTo>
                  <a:pt x="251707" y="25529"/>
                  <a:pt x="238079" y="55271"/>
                  <a:pt x="248019" y="82021"/>
                </a:cubicBezTo>
                <a:lnTo>
                  <a:pt x="249271" y="85402"/>
                </a:lnTo>
                <a:lnTo>
                  <a:pt x="202081" y="132593"/>
                </a:lnTo>
                <a:lnTo>
                  <a:pt x="206960" y="137472"/>
                </a:lnTo>
                <a:lnTo>
                  <a:pt x="206735" y="165556"/>
                </a:lnTo>
                <a:lnTo>
                  <a:pt x="220902" y="165438"/>
                </a:lnTo>
                <a:lnTo>
                  <a:pt x="275105" y="111231"/>
                </a:lnTo>
                <a:lnTo>
                  <a:pt x="278487" y="112486"/>
                </a:lnTo>
                <a:cubicBezTo>
                  <a:pt x="285272" y="115008"/>
                  <a:pt x="292512" y="116076"/>
                  <a:pt x="299737" y="115621"/>
                </a:cubicBezTo>
                <a:cubicBezTo>
                  <a:pt x="328214" y="113826"/>
                  <a:pt x="349844" y="89286"/>
                  <a:pt x="348049" y="60809"/>
                </a:cubicBezTo>
                <a:lnTo>
                  <a:pt x="321569" y="87289"/>
                </a:lnTo>
                <a:lnTo>
                  <a:pt x="282985" y="77520"/>
                </a:lnTo>
                <a:lnTo>
                  <a:pt x="273219" y="38938"/>
                </a:lnTo>
                <a:close/>
                <a:moveTo>
                  <a:pt x="11088" y="0"/>
                </a:moveTo>
                <a:lnTo>
                  <a:pt x="35906" y="11170"/>
                </a:lnTo>
                <a:lnTo>
                  <a:pt x="171369" y="147449"/>
                </a:lnTo>
                <a:lnTo>
                  <a:pt x="190175" y="128643"/>
                </a:lnTo>
                <a:lnTo>
                  <a:pt x="190149" y="128617"/>
                </a:lnTo>
                <a:lnTo>
                  <a:pt x="236302" y="82463"/>
                </a:lnTo>
                <a:cubicBezTo>
                  <a:pt x="232831" y="71137"/>
                  <a:pt x="232628" y="59061"/>
                  <a:pt x="235715" y="47624"/>
                </a:cubicBezTo>
                <a:cubicBezTo>
                  <a:pt x="244773" y="14068"/>
                  <a:pt x="279318" y="-5792"/>
                  <a:pt x="312874" y="3266"/>
                </a:cubicBezTo>
                <a:lnTo>
                  <a:pt x="322273" y="5795"/>
                </a:lnTo>
                <a:lnTo>
                  <a:pt x="285694" y="42372"/>
                </a:lnTo>
                <a:lnTo>
                  <a:pt x="292247" y="68258"/>
                </a:lnTo>
                <a:lnTo>
                  <a:pt x="318136" y="74814"/>
                </a:lnTo>
                <a:lnTo>
                  <a:pt x="354715" y="38235"/>
                </a:lnTo>
                <a:lnTo>
                  <a:pt x="357242" y="47634"/>
                </a:lnTo>
                <a:cubicBezTo>
                  <a:pt x="363064" y="69381"/>
                  <a:pt x="356871" y="92582"/>
                  <a:pt x="340985" y="108534"/>
                </a:cubicBezTo>
                <a:cubicBezTo>
                  <a:pt x="324497" y="124959"/>
                  <a:pt x="300309" y="130981"/>
                  <a:pt x="278044" y="124203"/>
                </a:cubicBezTo>
                <a:lnTo>
                  <a:pt x="235868" y="166380"/>
                </a:lnTo>
                <a:lnTo>
                  <a:pt x="344836" y="275348"/>
                </a:lnTo>
                <a:cubicBezTo>
                  <a:pt x="364259" y="294771"/>
                  <a:pt x="364259" y="326262"/>
                  <a:pt x="344836" y="345685"/>
                </a:cubicBezTo>
                <a:cubicBezTo>
                  <a:pt x="325413" y="365108"/>
                  <a:pt x="293922" y="365108"/>
                  <a:pt x="274499" y="345685"/>
                </a:cubicBezTo>
                <a:lnTo>
                  <a:pt x="165534" y="236717"/>
                </a:lnTo>
                <a:lnTo>
                  <a:pt x="123363" y="278888"/>
                </a:lnTo>
                <a:cubicBezTo>
                  <a:pt x="126833" y="290215"/>
                  <a:pt x="127037" y="302291"/>
                  <a:pt x="123950" y="313728"/>
                </a:cubicBezTo>
                <a:cubicBezTo>
                  <a:pt x="114892" y="347284"/>
                  <a:pt x="80347" y="367144"/>
                  <a:pt x="46790" y="358086"/>
                </a:cubicBezTo>
                <a:lnTo>
                  <a:pt x="37392" y="355559"/>
                </a:lnTo>
                <a:lnTo>
                  <a:pt x="73971" y="318980"/>
                </a:lnTo>
                <a:lnTo>
                  <a:pt x="67417" y="293091"/>
                </a:lnTo>
                <a:lnTo>
                  <a:pt x="41528" y="286534"/>
                </a:lnTo>
                <a:lnTo>
                  <a:pt x="4949" y="323116"/>
                </a:lnTo>
                <a:lnTo>
                  <a:pt x="2422" y="313717"/>
                </a:lnTo>
                <a:cubicBezTo>
                  <a:pt x="-666" y="302279"/>
                  <a:pt x="-462" y="290201"/>
                  <a:pt x="3010" y="278873"/>
                </a:cubicBezTo>
                <a:cubicBezTo>
                  <a:pt x="13195" y="245642"/>
                  <a:pt x="48390" y="226960"/>
                  <a:pt x="81620" y="237145"/>
                </a:cubicBezTo>
                <a:lnTo>
                  <a:pt x="127793" y="190973"/>
                </a:lnTo>
                <a:lnTo>
                  <a:pt x="127819" y="190999"/>
                </a:lnTo>
                <a:lnTo>
                  <a:pt x="146624" y="172194"/>
                </a:lnTo>
                <a:lnTo>
                  <a:pt x="11148" y="35901"/>
                </a:lnTo>
                <a:lnTo>
                  <a:pt x="0" y="11091"/>
                </a:lnTo>
                <a:close/>
              </a:path>
            </a:pathLst>
          </a:custGeom>
          <a:solidFill>
            <a:srgbClr val="2196F3">
              <a:lumMod val="50000"/>
            </a:srgbClr>
          </a:solidFill>
          <a:ln w="5506" cap="flat">
            <a:noFill/>
            <a:prstDash val="solid"/>
            <a:miter/>
          </a:ln>
        </p:spPr>
        <p:txBody>
          <a:bodyPr rtlCol="0" anchor="ctr">
            <a:normAutofit fontScale="62500"/>
          </a:bodyPr>
          <a:p>
            <a:pPr defTabSz="457200">
              <a:lnSpc>
                <a:spcPct val="130000"/>
              </a:lnSpc>
            </a:pPr>
            <a:endParaRPr lang="zh-CN" altLang="en-US" sz="1350">
              <a:solidFill>
                <a:srgbClr val="222222"/>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三、人类命运共同体</a:t>
            </a:r>
            <a:endParaRPr lang="zh-CN" altLang="en-US" sz="2400" spc="450" dirty="0">
              <a:latin typeface="宋体" panose="02010600030101010101" pitchFamily="2" charset="-122"/>
              <a:ea typeface="宋体" panose="02010600030101010101" pitchFamily="2" charset="-122"/>
              <a:cs typeface="+mn-ea"/>
            </a:endParaRPr>
          </a:p>
        </p:txBody>
      </p:sp>
      <p:cxnSp>
        <p:nvCxnSpPr>
          <p:cNvPr id="52" name="Straight Connector 49"/>
          <p:cNvCxnSpPr/>
          <p:nvPr>
            <p:custDataLst>
              <p:tags r:id="rId1"/>
            </p:custDataLst>
          </p:nvPr>
        </p:nvCxnSpPr>
        <p:spPr>
          <a:xfrm>
            <a:off x="3352800" y="1611154"/>
            <a:ext cx="765810" cy="0"/>
          </a:xfrm>
          <a:prstGeom prst="line">
            <a:avLst/>
          </a:prstGeom>
          <a:noFill/>
          <a:ln w="9525" cap="flat" cmpd="sng" algn="ctr">
            <a:solidFill>
              <a:sysClr val="window" lastClr="FFFFFF">
                <a:lumMod val="65000"/>
              </a:sysClr>
            </a:solidFill>
            <a:prstDash val="solid"/>
          </a:ln>
          <a:effectLst/>
        </p:spPr>
      </p:cxnSp>
      <p:cxnSp>
        <p:nvCxnSpPr>
          <p:cNvPr id="53" name="Straight Connector 52"/>
          <p:cNvCxnSpPr/>
          <p:nvPr>
            <p:custDataLst>
              <p:tags r:id="rId2"/>
            </p:custDataLst>
          </p:nvPr>
        </p:nvCxnSpPr>
        <p:spPr>
          <a:xfrm>
            <a:off x="2644616" y="3179445"/>
            <a:ext cx="1031558" cy="0"/>
          </a:xfrm>
          <a:prstGeom prst="line">
            <a:avLst/>
          </a:prstGeom>
          <a:noFill/>
          <a:ln w="9525" cap="flat" cmpd="sng" algn="ctr">
            <a:solidFill>
              <a:sysClr val="window" lastClr="FFFFFF">
                <a:lumMod val="65000"/>
              </a:sysClr>
            </a:solidFill>
            <a:prstDash val="solid"/>
          </a:ln>
          <a:effectLst/>
        </p:spPr>
      </p:cxnSp>
      <p:cxnSp>
        <p:nvCxnSpPr>
          <p:cNvPr id="54" name="Straight Connector 38"/>
          <p:cNvCxnSpPr/>
          <p:nvPr>
            <p:custDataLst>
              <p:tags r:id="rId3"/>
            </p:custDataLst>
          </p:nvPr>
        </p:nvCxnSpPr>
        <p:spPr>
          <a:xfrm>
            <a:off x="4966335" y="3037999"/>
            <a:ext cx="1832610" cy="0"/>
          </a:xfrm>
          <a:prstGeom prst="line">
            <a:avLst/>
          </a:prstGeom>
          <a:noFill/>
          <a:ln w="9525" cap="flat" cmpd="sng" algn="ctr">
            <a:solidFill>
              <a:sysClr val="window" lastClr="FFFFFF">
                <a:lumMod val="65000"/>
              </a:sysClr>
            </a:solidFill>
            <a:prstDash val="solid"/>
          </a:ln>
          <a:effectLst/>
        </p:spPr>
      </p:cxnSp>
      <p:sp>
        <p:nvSpPr>
          <p:cNvPr id="58" name="Oval 4"/>
          <p:cNvSpPr>
            <a:spLocks noChangeArrowheads="1"/>
          </p:cNvSpPr>
          <p:nvPr>
            <p:custDataLst>
              <p:tags r:id="rId4"/>
            </p:custDataLst>
          </p:nvPr>
        </p:nvSpPr>
        <p:spPr bwMode="auto">
          <a:xfrm>
            <a:off x="4721066" y="2391728"/>
            <a:ext cx="1365409" cy="1386364"/>
          </a:xfrm>
          <a:prstGeom prst="ellipse">
            <a:avLst/>
          </a:prstGeom>
          <a:solidFill>
            <a:srgbClr val="60A9C3"/>
          </a:solidFill>
          <a:ln w="76200">
            <a:solidFill>
              <a:srgbClr val="60A9C3">
                <a:lumMod val="20000"/>
                <a:lumOff val="80000"/>
              </a:srgbClr>
            </a:solidFill>
          </a:ln>
        </p:spPr>
        <p:txBody>
          <a:bodyPr vert="horz" wrap="square" lIns="91440" tIns="45720" rIns="91440" bIns="45720" numCol="1" anchor="t" anchorCtr="0" compatLnSpc="1"/>
          <a:lstStyle/>
          <a:p>
            <a:pPr marL="0" marR="0" lvl="0" indent="0" defTabSz="914400" eaLnBrk="1" latinLnBrk="0" hangingPunct="1">
              <a:lnSpc>
                <a:spcPct val="120000"/>
              </a:lnSpc>
              <a:buClrTx/>
              <a:buSzTx/>
              <a:buFontTx/>
              <a:buNone/>
            </a:pPr>
            <a:endParaRPr kumimoji="0" lang="en-US"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9" name="Oval 5"/>
          <p:cNvSpPr>
            <a:spLocks noChangeArrowheads="1"/>
          </p:cNvSpPr>
          <p:nvPr>
            <p:custDataLst>
              <p:tags r:id="rId5"/>
            </p:custDataLst>
          </p:nvPr>
        </p:nvSpPr>
        <p:spPr bwMode="auto">
          <a:xfrm>
            <a:off x="3921919" y="917734"/>
            <a:ext cx="1365409" cy="1386364"/>
          </a:xfrm>
          <a:prstGeom prst="ellipse">
            <a:avLst/>
          </a:prstGeom>
          <a:solidFill>
            <a:srgbClr val="519BDF"/>
          </a:solidFill>
          <a:ln w="76200">
            <a:solidFill>
              <a:srgbClr val="519BDF">
                <a:lumMod val="20000"/>
                <a:lumOff val="80000"/>
              </a:srgbClr>
            </a:solidFill>
          </a:ln>
        </p:spPr>
        <p:txBody>
          <a:bodyPr vert="horz" wrap="square" lIns="91440" tIns="45720" rIns="91440" bIns="45720" numCol="1" anchor="t" anchorCtr="0" compatLnSpc="1"/>
          <a:lstStyle/>
          <a:p>
            <a:pPr marL="0" marR="0" lvl="0" indent="0" defTabSz="914400" eaLnBrk="1" latinLnBrk="0" hangingPunct="1">
              <a:lnSpc>
                <a:spcPct val="120000"/>
              </a:lnSpc>
              <a:buClrTx/>
              <a:buSzTx/>
              <a:buFontTx/>
              <a:buNone/>
            </a:pPr>
            <a:endParaRPr kumimoji="0" lang="en-US"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1" name="Oval 7"/>
          <p:cNvSpPr>
            <a:spLocks noChangeArrowheads="1"/>
          </p:cNvSpPr>
          <p:nvPr>
            <p:custDataLst>
              <p:tags r:id="rId6"/>
            </p:custDataLst>
          </p:nvPr>
        </p:nvSpPr>
        <p:spPr bwMode="auto">
          <a:xfrm>
            <a:off x="3182779" y="2387918"/>
            <a:ext cx="1365409" cy="1386364"/>
          </a:xfrm>
          <a:prstGeom prst="ellipse">
            <a:avLst/>
          </a:prstGeom>
          <a:solidFill>
            <a:srgbClr val="6FB6A6"/>
          </a:solidFill>
          <a:ln w="76200">
            <a:solidFill>
              <a:srgbClr val="6FB6A6">
                <a:lumMod val="20000"/>
                <a:lumOff val="80000"/>
              </a:srgbClr>
            </a:solidFill>
          </a:ln>
        </p:spPr>
        <p:txBody>
          <a:bodyPr vert="horz" wrap="square" lIns="91440" tIns="45720" rIns="91440" bIns="45720" numCol="1" anchor="t" anchorCtr="0" compatLnSpc="1"/>
          <a:lstStyle/>
          <a:p>
            <a:pPr marL="0" marR="0" lvl="0" indent="0" defTabSz="914400" eaLnBrk="1" latinLnBrk="0" hangingPunct="1">
              <a:lnSpc>
                <a:spcPct val="120000"/>
              </a:lnSpc>
              <a:buClrTx/>
              <a:buSzTx/>
              <a:buFontTx/>
              <a:buNone/>
            </a:pPr>
            <a:endParaRPr kumimoji="0" lang="en-US"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1" name="Oval 68"/>
          <p:cNvSpPr>
            <a:spLocks noChangeArrowheads="1"/>
          </p:cNvSpPr>
          <p:nvPr>
            <p:custDataLst>
              <p:tags r:id="rId7"/>
            </p:custDataLst>
          </p:nvPr>
        </p:nvSpPr>
        <p:spPr bwMode="auto">
          <a:xfrm>
            <a:off x="6243638" y="2766060"/>
            <a:ext cx="539115" cy="547211"/>
          </a:xfrm>
          <a:prstGeom prst="ellipse">
            <a:avLst/>
          </a:prstGeom>
          <a:solidFill>
            <a:srgbClr val="60A9C3"/>
          </a:solidFill>
          <a:ln w="38100">
            <a:solidFill>
              <a:srgbClr val="60A9C3">
                <a:lumMod val="20000"/>
                <a:lumOff val="80000"/>
              </a:srgbClr>
            </a:solidFill>
          </a:ln>
        </p:spPr>
        <p:txBody>
          <a:bodyPr vert="horz" wrap="square" lIns="68580" tIns="34290" rIns="68580" bIns="34290" numCol="1" anchor="ctr" anchorCtr="0" compatLnSpc="1">
            <a:normAutofit fontScale="92500" lnSpcReduction="10000"/>
          </a:bodyPr>
          <a:lstStyle/>
          <a:p>
            <a:pPr marL="0" marR="0" lvl="0" indent="0" algn="ctr" defTabSz="914400" eaLnBrk="1" latinLnBrk="0" hangingPunct="1">
              <a:lnSpc>
                <a:spcPct val="120000"/>
              </a:lnSpc>
              <a:buClrTx/>
              <a:buSzTx/>
              <a:buFontTx/>
              <a:buNone/>
            </a:pPr>
            <a:r>
              <a:rPr kumimoji="0" lang="en-US" sz="21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2</a:t>
            </a:r>
            <a:endParaRPr kumimoji="0" lang="en-US" sz="21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2" name="Oval 69"/>
          <p:cNvSpPr>
            <a:spLocks noChangeArrowheads="1"/>
          </p:cNvSpPr>
          <p:nvPr>
            <p:custDataLst>
              <p:tags r:id="rId8"/>
            </p:custDataLst>
          </p:nvPr>
        </p:nvSpPr>
        <p:spPr bwMode="auto">
          <a:xfrm>
            <a:off x="2488406" y="2922270"/>
            <a:ext cx="539115" cy="547211"/>
          </a:xfrm>
          <a:prstGeom prst="ellipse">
            <a:avLst/>
          </a:prstGeom>
          <a:solidFill>
            <a:srgbClr val="6FB6A6"/>
          </a:solidFill>
          <a:ln w="38100">
            <a:solidFill>
              <a:srgbClr val="6FB6A6">
                <a:lumMod val="20000"/>
                <a:lumOff val="80000"/>
              </a:srgbClr>
            </a:solidFill>
          </a:ln>
        </p:spPr>
        <p:txBody>
          <a:bodyPr vert="horz" wrap="square" lIns="68580" tIns="34290" rIns="68580" bIns="34290" numCol="1" anchor="ctr" anchorCtr="0" compatLnSpc="1">
            <a:normAutofit fontScale="92500" lnSpcReduction="10000"/>
          </a:bodyPr>
          <a:lstStyle/>
          <a:p>
            <a:pPr marL="0" marR="0" lvl="0" indent="0" algn="ctr" defTabSz="914400" eaLnBrk="1" latinLnBrk="0" hangingPunct="1">
              <a:lnSpc>
                <a:spcPct val="120000"/>
              </a:lnSpc>
              <a:buClrTx/>
              <a:buSzTx/>
              <a:buFontTx/>
              <a:buNone/>
            </a:pPr>
            <a:r>
              <a:rPr kumimoji="0" lang="en-US" sz="21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3</a:t>
            </a:r>
            <a:endParaRPr kumimoji="0" lang="en-US" sz="21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3" name="Oval 70"/>
          <p:cNvSpPr>
            <a:spLocks noChangeArrowheads="1"/>
          </p:cNvSpPr>
          <p:nvPr>
            <p:custDataLst>
              <p:tags r:id="rId9"/>
            </p:custDataLst>
          </p:nvPr>
        </p:nvSpPr>
        <p:spPr bwMode="auto">
          <a:xfrm>
            <a:off x="3196590" y="1308735"/>
            <a:ext cx="539115" cy="547211"/>
          </a:xfrm>
          <a:prstGeom prst="ellipse">
            <a:avLst/>
          </a:prstGeom>
          <a:solidFill>
            <a:srgbClr val="519BDF"/>
          </a:solidFill>
          <a:ln w="38100">
            <a:solidFill>
              <a:srgbClr val="519BDF">
                <a:lumMod val="20000"/>
                <a:lumOff val="80000"/>
              </a:srgbClr>
            </a:solidFill>
          </a:ln>
        </p:spPr>
        <p:txBody>
          <a:bodyPr vert="horz" wrap="square" lIns="68580" tIns="34290" rIns="68580" bIns="34290" numCol="1" anchor="ctr" anchorCtr="0" compatLnSpc="1">
            <a:normAutofit fontScale="92500" lnSpcReduction="10000"/>
          </a:bodyPr>
          <a:lstStyle/>
          <a:p>
            <a:pPr marL="0" marR="0" lvl="0" indent="0" algn="ctr" defTabSz="914400" eaLnBrk="1" latinLnBrk="0" hangingPunct="1">
              <a:lnSpc>
                <a:spcPct val="120000"/>
              </a:lnSpc>
              <a:buClrTx/>
              <a:buSzTx/>
              <a:buFontTx/>
              <a:buNone/>
            </a:pPr>
            <a:r>
              <a:rPr kumimoji="0" lang="en-US" sz="21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rPr>
              <a:t>1</a:t>
            </a:r>
            <a:endParaRPr kumimoji="0" lang="en-US" sz="2100"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7" name="Oval 2"/>
          <p:cNvSpPr>
            <a:spLocks noChangeArrowheads="1"/>
          </p:cNvSpPr>
          <p:nvPr>
            <p:custDataLst>
              <p:tags r:id="rId10"/>
            </p:custDataLst>
          </p:nvPr>
        </p:nvSpPr>
        <p:spPr bwMode="auto">
          <a:xfrm>
            <a:off x="3907155" y="1890236"/>
            <a:ext cx="1354931" cy="1375886"/>
          </a:xfrm>
          <a:prstGeom prst="ellipse">
            <a:avLst/>
          </a:prstGeom>
          <a:solidFill>
            <a:sysClr val="window" lastClr="FFFFFF"/>
          </a:solidFill>
          <a:ln w="152400">
            <a:solidFill>
              <a:sysClr val="window" lastClr="FFFFFF"/>
            </a:solidFill>
          </a:ln>
        </p:spPr>
        <p:txBody>
          <a:bodyPr vert="horz" wrap="square" lIns="91440" tIns="45720" rIns="91440" bIns="45720" numCol="1" anchor="t" anchorCtr="0" compatLnSpc="1"/>
          <a:lstStyle/>
          <a:p>
            <a:pPr marL="0" marR="0" lvl="0" indent="0" defTabSz="914400" eaLnBrk="1" latinLnBrk="0" hangingPunct="1">
              <a:lnSpc>
                <a:spcPct val="120000"/>
              </a:lnSpc>
              <a:buClrTx/>
              <a:buSzTx/>
              <a:buFontTx/>
              <a:buNone/>
            </a:pPr>
            <a:endParaRPr kumimoji="0" lang="en-US"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3" name="空心弧 12"/>
          <p:cNvSpPr/>
          <p:nvPr>
            <p:custDataLst>
              <p:tags r:id="rId11"/>
            </p:custDataLst>
          </p:nvPr>
        </p:nvSpPr>
        <p:spPr>
          <a:xfrm rot="5400000">
            <a:off x="3907155" y="1900714"/>
            <a:ext cx="1354931" cy="1354931"/>
          </a:xfrm>
          <a:prstGeom prst="blockArc">
            <a:avLst>
              <a:gd name="adj1" fmla="val 14539512"/>
              <a:gd name="adj2" fmla="val 21487703"/>
              <a:gd name="adj3" fmla="val 11358"/>
            </a:avLst>
          </a:prstGeom>
          <a:solidFill>
            <a:srgbClr val="60A9C3"/>
          </a:solidFill>
          <a:ln w="12700" cap="flat" cmpd="sng" algn="ctr">
            <a:noFill/>
            <a:prstDash val="solid"/>
            <a:miter lim="800000"/>
          </a:ln>
          <a:effectLst/>
        </p:spPr>
        <p:txBody>
          <a:bodyPr rtlCol="0" anchor="ctr"/>
          <a:lstStyle/>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空心弧 54"/>
          <p:cNvSpPr/>
          <p:nvPr>
            <p:custDataLst>
              <p:tags r:id="rId12"/>
            </p:custDataLst>
          </p:nvPr>
        </p:nvSpPr>
        <p:spPr>
          <a:xfrm rot="5400000">
            <a:off x="3907155" y="1900714"/>
            <a:ext cx="1354931" cy="1354931"/>
          </a:xfrm>
          <a:prstGeom prst="blockArc">
            <a:avLst>
              <a:gd name="adj1" fmla="val 8021480"/>
              <a:gd name="adj2" fmla="val 14611067"/>
              <a:gd name="adj3" fmla="val 11394"/>
            </a:avLst>
          </a:prstGeom>
          <a:solidFill>
            <a:srgbClr val="519BDF"/>
          </a:solidFill>
          <a:ln w="12700" cap="flat" cmpd="sng" algn="ctr">
            <a:noFill/>
            <a:prstDash val="solid"/>
            <a:miter lim="800000"/>
          </a:ln>
          <a:effectLst/>
        </p:spPr>
        <p:txBody>
          <a:bodyPr rtlCol="0" anchor="ctr"/>
          <a:lstStyle/>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空心弧 55"/>
          <p:cNvSpPr/>
          <p:nvPr>
            <p:custDataLst>
              <p:tags r:id="rId13"/>
            </p:custDataLst>
          </p:nvPr>
        </p:nvSpPr>
        <p:spPr>
          <a:xfrm rot="5400000">
            <a:off x="3907155" y="1900714"/>
            <a:ext cx="1354931" cy="1354931"/>
          </a:xfrm>
          <a:prstGeom prst="blockArc">
            <a:avLst>
              <a:gd name="adj1" fmla="val 21457307"/>
              <a:gd name="adj2" fmla="val 8060412"/>
              <a:gd name="adj3" fmla="val 11420"/>
            </a:avLst>
          </a:prstGeom>
          <a:solidFill>
            <a:srgbClr val="6FB6A6"/>
          </a:solidFill>
          <a:ln w="12700" cap="flat" cmpd="sng" algn="ctr">
            <a:noFill/>
            <a:prstDash val="solid"/>
            <a:miter lim="800000"/>
          </a:ln>
          <a:effectLst/>
        </p:spPr>
        <p:txBody>
          <a:bodyPr rtlCol="0" anchor="ctr"/>
          <a:lstStyle/>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14"/>
          <p:cNvSpPr txBox="1"/>
          <p:nvPr>
            <p:custDataLst>
              <p:tags r:id="rId14"/>
            </p:custDataLst>
          </p:nvPr>
        </p:nvSpPr>
        <p:spPr>
          <a:xfrm>
            <a:off x="263525" y="499110"/>
            <a:ext cx="3279140" cy="2196465"/>
          </a:xfrm>
          <a:prstGeom prst="rect">
            <a:avLst/>
          </a:prstGeom>
          <a:noFill/>
        </p:spPr>
        <p:txBody>
          <a:bodyPr wrap="square" rtlCol="0" anchor="ctr" anchorCtr="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pPr algn="l" fontAlgn="auto">
              <a:lnSpc>
                <a:spcPct val="150000"/>
              </a:lnSpc>
            </a:pPr>
            <a:r>
              <a:rPr lang="zh-CN" altLang="en-US" b="1" dirty="0">
                <a:solidFill>
                  <a:sysClr val="windowText" lastClr="000000">
                    <a:lumMod val="85000"/>
                    <a:lumOff val="15000"/>
                  </a:sysClr>
                </a:solidFill>
                <a:uFillTx/>
                <a:sym typeface="Arial" panose="020B0604020202020204" pitchFamily="34" charset="0"/>
              </a:rPr>
              <a:t>（一）人类命运共同体的基本概念</a:t>
            </a:r>
            <a:endParaRPr lang="zh-CN" altLang="en-US" b="1" dirty="0">
              <a:solidFill>
                <a:sysClr val="windowText" lastClr="000000">
                  <a:lumMod val="85000"/>
                  <a:lumOff val="15000"/>
                </a:sysClr>
              </a:solidFill>
              <a:uFillTx/>
              <a:sym typeface="Arial" panose="020B0604020202020204" pitchFamily="34" charset="0"/>
            </a:endParaRPr>
          </a:p>
          <a:p>
            <a:pPr algn="l" fontAlgn="auto">
              <a:lnSpc>
                <a:spcPct val="150000"/>
              </a:lnSpc>
            </a:pPr>
            <a:r>
              <a:rPr lang="zh-CN" altLang="en-US" dirty="0">
                <a:solidFill>
                  <a:sysClr val="windowText" lastClr="000000">
                    <a:lumMod val="85000"/>
                    <a:lumOff val="15000"/>
                  </a:sysClr>
                </a:solidFill>
                <a:uFillTx/>
                <a:sym typeface="Arial" panose="020B0604020202020204" pitchFamily="34" charset="0"/>
              </a:rPr>
              <a:t>“人类命运共同体”是一个全新的汉语语词，英文将其翻译为，其中有三个核心义项：人类、命运、共同体。要辨明这一思想，需从这三个义项的基础概念着手。</a:t>
            </a:r>
            <a:endParaRPr lang="zh-CN" altLang="en-US" dirty="0">
              <a:solidFill>
                <a:sysClr val="windowText" lastClr="000000">
                  <a:lumMod val="85000"/>
                  <a:lumOff val="15000"/>
                </a:sysClr>
              </a:solidFill>
              <a:uFillTx/>
              <a:sym typeface="Arial" panose="020B0604020202020204" pitchFamily="34" charset="0"/>
            </a:endParaRPr>
          </a:p>
        </p:txBody>
      </p:sp>
      <p:sp>
        <p:nvSpPr>
          <p:cNvPr id="16" name="文本框 15"/>
          <p:cNvSpPr txBox="1"/>
          <p:nvPr>
            <p:custDataLst>
              <p:tags r:id="rId15"/>
            </p:custDataLst>
          </p:nvPr>
        </p:nvSpPr>
        <p:spPr>
          <a:xfrm>
            <a:off x="6780530" y="771525"/>
            <a:ext cx="2169160" cy="3629025"/>
          </a:xfrm>
          <a:prstGeom prst="rect">
            <a:avLst/>
          </a:prstGeom>
          <a:noFill/>
        </p:spPr>
        <p:txBody>
          <a:bodyPr wrap="square" rtlCol="0" anchor="ctr" anchorCtr="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pPr fontAlgn="auto">
              <a:lnSpc>
                <a:spcPct val="150000"/>
              </a:lnSpc>
            </a:pPr>
            <a:r>
              <a:rPr lang="zh-CN" altLang="en-US" b="1" dirty="0">
                <a:solidFill>
                  <a:sysClr val="windowText" lastClr="000000">
                    <a:lumMod val="85000"/>
                    <a:lumOff val="15000"/>
                  </a:sysClr>
                </a:solidFill>
                <a:uFillTx/>
                <a:sym typeface="Arial" panose="020B0604020202020204" pitchFamily="34" charset="0"/>
              </a:rPr>
              <a:t>（二）人类命运共同体思想的生成</a:t>
            </a:r>
            <a:endParaRPr lang="zh-CN" altLang="en-US" b="1" dirty="0">
              <a:solidFill>
                <a:sysClr val="windowText" lastClr="000000">
                  <a:lumMod val="85000"/>
                  <a:lumOff val="15000"/>
                </a:sysClr>
              </a:solidFill>
              <a:uFillTx/>
              <a:sym typeface="Arial" panose="020B0604020202020204" pitchFamily="34" charset="0"/>
            </a:endParaRPr>
          </a:p>
          <a:p>
            <a:pPr fontAlgn="auto">
              <a:lnSpc>
                <a:spcPct val="150000"/>
              </a:lnSpc>
            </a:pPr>
            <a:r>
              <a:rPr lang="zh-CN" altLang="en-US" dirty="0">
                <a:solidFill>
                  <a:sysClr val="windowText" lastClr="000000">
                    <a:lumMod val="85000"/>
                    <a:lumOff val="15000"/>
                  </a:sysClr>
                </a:solidFill>
                <a:uFillTx/>
                <a:sym typeface="Arial" panose="020B0604020202020204" pitchFamily="34" charset="0"/>
              </a:rPr>
              <a:t>要充分理解这一全新的理念，必须将之放于历史的坐标、现实的境遇、未来的视野来解读。以历史为轴，能辨明这一理念由近代“救亡”的叙事模式如何切换到当今全球化的语境中。</a:t>
            </a:r>
            <a:endParaRPr lang="zh-CN" altLang="en-US" dirty="0">
              <a:solidFill>
                <a:sysClr val="windowText" lastClr="000000">
                  <a:lumMod val="85000"/>
                  <a:lumOff val="15000"/>
                </a:sysClr>
              </a:solidFill>
              <a:uFillTx/>
              <a:sym typeface="Arial" panose="020B0604020202020204" pitchFamily="34" charset="0"/>
            </a:endParaRPr>
          </a:p>
        </p:txBody>
      </p:sp>
      <p:sp>
        <p:nvSpPr>
          <p:cNvPr id="36" name="文本框 35"/>
          <p:cNvSpPr txBox="1"/>
          <p:nvPr>
            <p:custDataLst>
              <p:tags r:id="rId16"/>
            </p:custDataLst>
          </p:nvPr>
        </p:nvSpPr>
        <p:spPr>
          <a:xfrm>
            <a:off x="210185" y="2560955"/>
            <a:ext cx="2434590" cy="2122805"/>
          </a:xfrm>
          <a:prstGeom prst="rect">
            <a:avLst/>
          </a:prstGeom>
          <a:noFill/>
        </p:spPr>
        <p:txBody>
          <a:bodyPr wrap="square" rtlCol="0" anchor="ctr" anchorCtr="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pPr algn="l" fontAlgn="auto">
              <a:lnSpc>
                <a:spcPct val="150000"/>
              </a:lnSpc>
            </a:pPr>
            <a:r>
              <a:rPr lang="zh-CN" altLang="en-US" b="1" dirty="0">
                <a:solidFill>
                  <a:sysClr val="windowText" lastClr="000000">
                    <a:lumMod val="85000"/>
                    <a:lumOff val="15000"/>
                  </a:sysClr>
                </a:solidFill>
                <a:uFillTx/>
                <a:sym typeface="Arial" panose="020B0604020202020204" pitchFamily="34" charset="0"/>
              </a:rPr>
              <a:t>（三）人类命运共同体的文化内涵</a:t>
            </a:r>
            <a:endParaRPr lang="zh-CN" altLang="en-US" b="1" dirty="0">
              <a:solidFill>
                <a:sysClr val="windowText" lastClr="000000">
                  <a:lumMod val="85000"/>
                  <a:lumOff val="15000"/>
                </a:sysClr>
              </a:solidFill>
              <a:uFillTx/>
              <a:sym typeface="Arial" panose="020B0604020202020204" pitchFamily="34" charset="0"/>
            </a:endParaRPr>
          </a:p>
          <a:p>
            <a:pPr algn="l" fontAlgn="auto">
              <a:lnSpc>
                <a:spcPct val="150000"/>
              </a:lnSpc>
            </a:pPr>
            <a:r>
              <a:rPr lang="zh-CN" altLang="en-US" dirty="0">
                <a:solidFill>
                  <a:sysClr val="windowText" lastClr="000000">
                    <a:lumMod val="85000"/>
                    <a:lumOff val="15000"/>
                  </a:sysClr>
                </a:solidFill>
                <a:uFillTx/>
                <a:sym typeface="Arial" panose="020B0604020202020204" pitchFamily="34" charset="0"/>
              </a:rPr>
              <a:t>人类命运共同体的文化内涵思想经过不断的发展和阐释，已经基本形成了四大核心理念，即安全、繁荣、开放、绿色。</a:t>
            </a:r>
            <a:endParaRPr lang="zh-CN" altLang="en-US" dirty="0">
              <a:solidFill>
                <a:sysClr val="windowText" lastClr="000000">
                  <a:lumMod val="85000"/>
                  <a:lumOff val="15000"/>
                </a:sysClr>
              </a:solidFill>
              <a:uFillTx/>
              <a:sym typeface="Arial" panose="020B0604020202020204" pitchFamily="34" charset="0"/>
            </a:endParaRPr>
          </a:p>
        </p:txBody>
      </p:sp>
      <p:pic>
        <p:nvPicPr>
          <p:cNvPr id="33" name="图形 32"/>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4370070" y="2374583"/>
            <a:ext cx="428625" cy="407194"/>
          </a:xfrm>
          <a:prstGeom prst="rect">
            <a:avLst/>
          </a:prstGeom>
        </p:spPr>
      </p:pic>
      <p:pic>
        <p:nvPicPr>
          <p:cNvPr id="37" name="图形 36"/>
          <p:cNvPicPr>
            <a:picLocks noChangeAspect="1"/>
          </p:cNvPicPr>
          <p:nvPr>
            <p:custDataLst>
              <p:tags r:id="rId20"/>
            </p:custDataLst>
          </p:nvPr>
        </p:nvPicPr>
        <p:blipFill>
          <a:blip r:embed="rId21">
            <a:extLst>
              <a:ext uri="{96DAC541-7B7A-43D3-8B79-37D633B846F1}">
                <asvg:svgBlip xmlns:asvg="http://schemas.microsoft.com/office/drawing/2016/SVG/main" r:embed="rId22"/>
              </a:ext>
            </a:extLst>
          </a:blip>
          <a:stretch>
            <a:fillRect/>
          </a:stretch>
        </p:blipFill>
        <p:spPr>
          <a:xfrm>
            <a:off x="5287328" y="2963228"/>
            <a:ext cx="507206" cy="350044"/>
          </a:xfrm>
          <a:prstGeom prst="rect">
            <a:avLst/>
          </a:prstGeom>
        </p:spPr>
      </p:pic>
      <p:pic>
        <p:nvPicPr>
          <p:cNvPr id="38" name="图形 37"/>
          <p:cNvPicPr>
            <a:picLocks noChangeAspect="1"/>
          </p:cNvPicPr>
          <p:nvPr>
            <p:custDataLst>
              <p:tags r:id="rId23"/>
            </p:custDataLst>
          </p:nvPr>
        </p:nvPicPr>
        <p:blipFill>
          <a:blip r:embed="rId24">
            <a:extLst>
              <a:ext uri="{96DAC541-7B7A-43D3-8B79-37D633B846F1}">
                <asvg:svgBlip xmlns:asvg="http://schemas.microsoft.com/office/drawing/2016/SVG/main" r:embed="rId25"/>
              </a:ext>
            </a:extLst>
          </a:blip>
          <a:stretch>
            <a:fillRect/>
          </a:stretch>
        </p:blipFill>
        <p:spPr>
          <a:xfrm>
            <a:off x="4390073" y="1269206"/>
            <a:ext cx="428625" cy="442913"/>
          </a:xfrm>
          <a:prstGeom prst="rect">
            <a:avLst/>
          </a:prstGeom>
        </p:spPr>
      </p:pic>
      <p:pic>
        <p:nvPicPr>
          <p:cNvPr id="39" name="图形 38"/>
          <p:cNvPicPr>
            <a:picLocks noChangeAspect="1"/>
          </p:cNvPicPr>
          <p:nvPr>
            <p:custDataLst>
              <p:tags r:id="rId26"/>
            </p:custDataLst>
          </p:nvPr>
        </p:nvPicPr>
        <p:blipFill>
          <a:blip r:embed="rId27">
            <a:extLst>
              <a:ext uri="{96DAC541-7B7A-43D3-8B79-37D633B846F1}">
                <asvg:svgBlip xmlns:asvg="http://schemas.microsoft.com/office/drawing/2016/SVG/main" r:embed="rId28"/>
              </a:ext>
            </a:extLst>
          </a:blip>
          <a:stretch>
            <a:fillRect/>
          </a:stretch>
        </p:blipFill>
        <p:spPr>
          <a:xfrm>
            <a:off x="3499961" y="2911316"/>
            <a:ext cx="471488" cy="535781"/>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592644" y="1937635"/>
            <a:ext cx="7958713" cy="3057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endParaRPr>
          </a:p>
        </p:txBody>
      </p:sp>
      <p:sp>
        <p:nvSpPr>
          <p:cNvPr id="10" name="TextBox 59"/>
          <p:cNvSpPr>
            <a:spLocks noChangeArrowheads="1"/>
          </p:cNvSpPr>
          <p:nvPr/>
        </p:nvSpPr>
        <p:spPr bwMode="auto">
          <a:xfrm flipH="1">
            <a:off x="2095765"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B0503020202020204" pitchFamily="34" charset="0"/>
                <a:ea typeface="+mn-ea"/>
                <a:cs typeface="+mn-ea"/>
                <a:sym typeface="方正兰亭黑_GBK" panose="02000000000000000000" pitchFamily="2" charset="-122"/>
              </a:rPr>
              <a:t>01</a:t>
            </a:r>
            <a:endParaRPr lang="en-US" altLang="zh-CN" sz="4400" dirty="0">
              <a:solidFill>
                <a:schemeClr val="bg2"/>
              </a:solidFill>
              <a:latin typeface="Agency FB" panose="020B0503020202020204" pitchFamily="34" charset="0"/>
              <a:ea typeface="+mn-ea"/>
              <a:cs typeface="+mn-ea"/>
              <a:sym typeface="方正兰亭黑_GBK" panose="02000000000000000000" pitchFamily="2" charset="-122"/>
            </a:endParaRPr>
          </a:p>
        </p:txBody>
      </p:sp>
      <p:sp>
        <p:nvSpPr>
          <p:cNvPr id="12" name="TextBox 59"/>
          <p:cNvSpPr>
            <a:spLocks noChangeArrowheads="1"/>
          </p:cNvSpPr>
          <p:nvPr/>
        </p:nvSpPr>
        <p:spPr bwMode="auto">
          <a:xfrm flipH="1">
            <a:off x="4068094"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B0503020202020204" pitchFamily="34" charset="0"/>
                <a:ea typeface="+mn-ea"/>
                <a:cs typeface="+mn-ea"/>
                <a:sym typeface="方正兰亭黑_GBK" panose="02000000000000000000" pitchFamily="2" charset="-122"/>
              </a:rPr>
              <a:t>02</a:t>
            </a:r>
            <a:endParaRPr lang="en-US" altLang="zh-CN" sz="4400" dirty="0">
              <a:solidFill>
                <a:schemeClr val="bg2"/>
              </a:solidFill>
              <a:latin typeface="Agency FB" panose="020B0503020202020204" pitchFamily="34" charset="0"/>
              <a:ea typeface="+mn-ea"/>
              <a:cs typeface="+mn-ea"/>
              <a:sym typeface="方正兰亭黑_GBK" panose="02000000000000000000" pitchFamily="2" charset="-122"/>
            </a:endParaRPr>
          </a:p>
        </p:txBody>
      </p:sp>
      <p:sp>
        <p:nvSpPr>
          <p:cNvPr id="18" name="TextBox 59"/>
          <p:cNvSpPr>
            <a:spLocks noChangeArrowheads="1"/>
          </p:cNvSpPr>
          <p:nvPr/>
        </p:nvSpPr>
        <p:spPr bwMode="auto">
          <a:xfrm flipH="1">
            <a:off x="6040423"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B0503020202020204" pitchFamily="34" charset="0"/>
                <a:ea typeface="+mn-ea"/>
                <a:cs typeface="+mn-ea"/>
                <a:sym typeface="方正兰亭黑_GBK" panose="02000000000000000000" pitchFamily="2" charset="-122"/>
              </a:rPr>
              <a:t>03</a:t>
            </a:r>
            <a:endParaRPr lang="en-US" altLang="zh-CN" sz="4400" dirty="0">
              <a:solidFill>
                <a:schemeClr val="bg2"/>
              </a:solidFill>
              <a:latin typeface="Agency FB" panose="020B0503020202020204" pitchFamily="34" charset="0"/>
              <a:ea typeface="+mn-ea"/>
              <a:cs typeface="+mn-ea"/>
              <a:sym typeface="方正兰亭黑_GBK" panose="02000000000000000000" pitchFamily="2" charset="-122"/>
            </a:endParaRPr>
          </a:p>
        </p:txBody>
      </p:sp>
      <p:sp>
        <p:nvSpPr>
          <p:cNvPr id="24" name="矩形 23"/>
          <p:cNvSpPr/>
          <p:nvPr/>
        </p:nvSpPr>
        <p:spPr>
          <a:xfrm>
            <a:off x="2090392"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社会责任</a:t>
            </a:r>
            <a:endParaRPr lang="zh-CN" altLang="en-US" sz="2000" dirty="0">
              <a:solidFill>
                <a:schemeClr val="bg2"/>
              </a:solidFill>
              <a:latin typeface="+mn-ea"/>
              <a:cs typeface="+mn-ea"/>
            </a:endParaRPr>
          </a:p>
        </p:txBody>
      </p:sp>
      <p:sp>
        <p:nvSpPr>
          <p:cNvPr id="26" name="矩形 25"/>
          <p:cNvSpPr/>
          <p:nvPr/>
        </p:nvSpPr>
        <p:spPr>
          <a:xfrm>
            <a:off x="4062722"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国家认同</a:t>
            </a:r>
            <a:endParaRPr lang="zh-CN" altLang="en-US" sz="2000" dirty="0">
              <a:solidFill>
                <a:schemeClr val="bg2"/>
              </a:solidFill>
              <a:latin typeface="+mn-ea"/>
              <a:cs typeface="+mn-ea"/>
            </a:endParaRPr>
          </a:p>
        </p:txBody>
      </p:sp>
      <p:sp>
        <p:nvSpPr>
          <p:cNvPr id="28" name="矩形 27"/>
          <p:cNvSpPr/>
          <p:nvPr/>
        </p:nvSpPr>
        <p:spPr>
          <a:xfrm>
            <a:off x="6035051"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国际理解</a:t>
            </a:r>
            <a:endParaRPr lang="zh-CN" altLang="en-US" sz="2000" dirty="0">
              <a:solidFill>
                <a:schemeClr val="bg2"/>
              </a:solidFill>
              <a:latin typeface="+mn-ea"/>
              <a:cs typeface="+mn-ea"/>
            </a:endParaRPr>
          </a:p>
        </p:txBody>
      </p:sp>
      <p:sp>
        <p:nvSpPr>
          <p:cNvPr id="32" name="TextBox 59"/>
          <p:cNvSpPr>
            <a:spLocks noChangeArrowheads="1"/>
          </p:cNvSpPr>
          <p:nvPr/>
        </p:nvSpPr>
        <p:spPr bwMode="auto">
          <a:xfrm flipH="1">
            <a:off x="501268" y="519522"/>
            <a:ext cx="3098624"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950" dirty="0">
                <a:solidFill>
                  <a:schemeClr val="bg1">
                    <a:lumMod val="75000"/>
                  </a:schemeClr>
                </a:solidFill>
                <a:latin typeface="Agency FB" panose="020B0503020202020204" pitchFamily="34" charset="0"/>
                <a:ea typeface="+mn-ea"/>
                <a:cs typeface="+mn-ea"/>
                <a:sym typeface="方正兰亭黑_GBK" panose="02000000000000000000" pitchFamily="2" charset="-122"/>
              </a:rPr>
              <a:t>CONTENTS</a:t>
            </a:r>
            <a:endParaRPr lang="en-US" altLang="zh-CN" sz="4950" dirty="0">
              <a:solidFill>
                <a:schemeClr val="bg1">
                  <a:lumMod val="75000"/>
                </a:schemeClr>
              </a:solidFill>
              <a:latin typeface="Agency FB" panose="020B0503020202020204" pitchFamily="34" charset="0"/>
              <a:ea typeface="+mn-ea"/>
              <a:cs typeface="+mn-ea"/>
              <a:sym typeface="方正兰亭黑_GBK" panose="02000000000000000000" pitchFamily="2" charset="-122"/>
            </a:endParaRPr>
          </a:p>
        </p:txBody>
      </p:sp>
      <p:sp>
        <p:nvSpPr>
          <p:cNvPr id="33" name="矩形 32"/>
          <p:cNvSpPr/>
          <p:nvPr/>
        </p:nvSpPr>
        <p:spPr>
          <a:xfrm>
            <a:off x="609600" y="1283970"/>
            <a:ext cx="1402080" cy="4305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mn-ea"/>
                <a:cs typeface="+mn-ea"/>
              </a:rPr>
              <a:t>目录</a:t>
            </a:r>
            <a:endParaRPr lang="zh-CN" altLang="en-US" sz="2400" dirty="0">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250" fill="hold"/>
                                        <p:tgtEl>
                                          <p:spTgt spid="32"/>
                                        </p:tgtEl>
                                        <p:attrNameLst>
                                          <p:attrName>ppt_w</p:attrName>
                                        </p:attrNameLst>
                                      </p:cBhvr>
                                      <p:tavLst>
                                        <p:tav tm="0">
                                          <p:val>
                                            <p:fltVal val="0"/>
                                          </p:val>
                                        </p:tav>
                                        <p:tav tm="100000">
                                          <p:val>
                                            <p:strVal val="#ppt_w"/>
                                          </p:val>
                                        </p:tav>
                                      </p:tavLst>
                                    </p:anim>
                                    <p:anim calcmode="lin" valueType="num">
                                      <p:cBhvr>
                                        <p:cTn id="8" dur="1250" fill="hold"/>
                                        <p:tgtEl>
                                          <p:spTgt spid="32"/>
                                        </p:tgtEl>
                                        <p:attrNameLst>
                                          <p:attrName>ppt_h</p:attrName>
                                        </p:attrNameLst>
                                      </p:cBhvr>
                                      <p:tavLst>
                                        <p:tav tm="0">
                                          <p:val>
                                            <p:fltVal val="0"/>
                                          </p:val>
                                        </p:tav>
                                        <p:tav tm="100000">
                                          <p:val>
                                            <p:strVal val="#ppt_h"/>
                                          </p:val>
                                        </p:tav>
                                      </p:tavLst>
                                    </p:anim>
                                    <p:animEffect transition="in" filter="fade">
                                      <p:cBhvr>
                                        <p:cTn id="9" dur="1250"/>
                                        <p:tgtEl>
                                          <p:spTgt spid="32"/>
                                        </p:tgtEl>
                                      </p:cBhvr>
                                    </p:animEffect>
                                  </p:childTnLst>
                                </p:cTn>
                              </p:par>
                            </p:childTnLst>
                          </p:cTn>
                        </p:par>
                        <p:par>
                          <p:cTn id="10" fill="hold">
                            <p:stCondLst>
                              <p:cond delay="15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250" fill="hold"/>
                                        <p:tgtEl>
                                          <p:spTgt spid="10"/>
                                        </p:tgtEl>
                                        <p:attrNameLst>
                                          <p:attrName>ppt_w</p:attrName>
                                        </p:attrNameLst>
                                      </p:cBhvr>
                                      <p:tavLst>
                                        <p:tav tm="0">
                                          <p:val>
                                            <p:fltVal val="0"/>
                                          </p:val>
                                        </p:tav>
                                        <p:tav tm="100000">
                                          <p:val>
                                            <p:strVal val="#ppt_w"/>
                                          </p:val>
                                        </p:tav>
                                      </p:tavLst>
                                    </p:anim>
                                    <p:anim calcmode="lin" valueType="num">
                                      <p:cBhvr>
                                        <p:cTn id="22" dur="1250" fill="hold"/>
                                        <p:tgtEl>
                                          <p:spTgt spid="10"/>
                                        </p:tgtEl>
                                        <p:attrNameLst>
                                          <p:attrName>ppt_h</p:attrName>
                                        </p:attrNameLst>
                                      </p:cBhvr>
                                      <p:tavLst>
                                        <p:tav tm="0">
                                          <p:val>
                                            <p:fltVal val="0"/>
                                          </p:val>
                                        </p:tav>
                                        <p:tav tm="100000">
                                          <p:val>
                                            <p:strVal val="#ppt_h"/>
                                          </p:val>
                                        </p:tav>
                                      </p:tavLst>
                                    </p:anim>
                                    <p:animEffect transition="in" filter="fade">
                                      <p:cBhvr>
                                        <p:cTn id="23" dur="1250"/>
                                        <p:tgtEl>
                                          <p:spTgt spid="10"/>
                                        </p:tgtEl>
                                      </p:cBhvr>
                                    </p:animEffect>
                                  </p:childTnLst>
                                </p:cTn>
                              </p:par>
                            </p:childTnLst>
                          </p:cTn>
                        </p:par>
                        <p:par>
                          <p:cTn id="24" fill="hold">
                            <p:stCondLst>
                              <p:cond delay="4000"/>
                            </p:stCondLst>
                            <p:childTnLst>
                              <p:par>
                                <p:cTn id="25" presetID="53" presetClass="entr" presetSubtype="16"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1250" fill="hold"/>
                                        <p:tgtEl>
                                          <p:spTgt spid="12"/>
                                        </p:tgtEl>
                                        <p:attrNameLst>
                                          <p:attrName>ppt_w</p:attrName>
                                        </p:attrNameLst>
                                      </p:cBhvr>
                                      <p:tavLst>
                                        <p:tav tm="0">
                                          <p:val>
                                            <p:fltVal val="0"/>
                                          </p:val>
                                        </p:tav>
                                        <p:tav tm="100000">
                                          <p:val>
                                            <p:strVal val="#ppt_w"/>
                                          </p:val>
                                        </p:tav>
                                      </p:tavLst>
                                    </p:anim>
                                    <p:anim calcmode="lin" valueType="num">
                                      <p:cBhvr>
                                        <p:cTn id="28" dur="1250" fill="hold"/>
                                        <p:tgtEl>
                                          <p:spTgt spid="12"/>
                                        </p:tgtEl>
                                        <p:attrNameLst>
                                          <p:attrName>ppt_h</p:attrName>
                                        </p:attrNameLst>
                                      </p:cBhvr>
                                      <p:tavLst>
                                        <p:tav tm="0">
                                          <p:val>
                                            <p:fltVal val="0"/>
                                          </p:val>
                                        </p:tav>
                                        <p:tav tm="100000">
                                          <p:val>
                                            <p:strVal val="#ppt_h"/>
                                          </p:val>
                                        </p:tav>
                                      </p:tavLst>
                                    </p:anim>
                                    <p:animEffect transition="in" filter="fade">
                                      <p:cBhvr>
                                        <p:cTn id="29" dur="1250"/>
                                        <p:tgtEl>
                                          <p:spTgt spid="12"/>
                                        </p:tgtEl>
                                      </p:cBhvr>
                                    </p:animEffect>
                                  </p:childTnLst>
                                </p:cTn>
                              </p:par>
                            </p:childTnLst>
                          </p:cTn>
                        </p:par>
                        <p:par>
                          <p:cTn id="30" fill="hold">
                            <p:stCondLst>
                              <p:cond delay="5500"/>
                            </p:stCondLst>
                            <p:childTnLst>
                              <p:par>
                                <p:cTn id="31" presetID="53" presetClass="entr" presetSubtype="16"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1250" fill="hold"/>
                                        <p:tgtEl>
                                          <p:spTgt spid="18"/>
                                        </p:tgtEl>
                                        <p:attrNameLst>
                                          <p:attrName>ppt_w</p:attrName>
                                        </p:attrNameLst>
                                      </p:cBhvr>
                                      <p:tavLst>
                                        <p:tav tm="0">
                                          <p:val>
                                            <p:fltVal val="0"/>
                                          </p:val>
                                        </p:tav>
                                        <p:tav tm="100000">
                                          <p:val>
                                            <p:strVal val="#ppt_w"/>
                                          </p:val>
                                        </p:tav>
                                      </p:tavLst>
                                    </p:anim>
                                    <p:anim calcmode="lin" valueType="num">
                                      <p:cBhvr>
                                        <p:cTn id="34" dur="1250" fill="hold"/>
                                        <p:tgtEl>
                                          <p:spTgt spid="18"/>
                                        </p:tgtEl>
                                        <p:attrNameLst>
                                          <p:attrName>ppt_h</p:attrName>
                                        </p:attrNameLst>
                                      </p:cBhvr>
                                      <p:tavLst>
                                        <p:tav tm="0">
                                          <p:val>
                                            <p:fltVal val="0"/>
                                          </p:val>
                                        </p:tav>
                                        <p:tav tm="100000">
                                          <p:val>
                                            <p:strVal val="#ppt_h"/>
                                          </p:val>
                                        </p:tav>
                                      </p:tavLst>
                                    </p:anim>
                                    <p:animEffect transition="in" filter="fade">
                                      <p:cBhvr>
                                        <p:cTn id="35" dur="1250"/>
                                        <p:tgtEl>
                                          <p:spTgt spid="18"/>
                                        </p:tgtEl>
                                      </p:cBhvr>
                                    </p:animEffect>
                                  </p:childTnLst>
                                </p:cTn>
                              </p:par>
                            </p:childTnLst>
                          </p:cTn>
                        </p:par>
                        <p:par>
                          <p:cTn id="36" fill="hold">
                            <p:stCondLst>
                              <p:cond delay="7000"/>
                            </p:stCondLst>
                            <p:childTnLst>
                              <p:par>
                                <p:cTn id="37" presetID="12" presetClass="entr" presetSubtype="4"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p:tgtEl>
                                          <p:spTgt spid="24"/>
                                        </p:tgtEl>
                                        <p:attrNameLst>
                                          <p:attrName>ppt_y</p:attrName>
                                        </p:attrNameLst>
                                      </p:cBhvr>
                                      <p:tavLst>
                                        <p:tav tm="0">
                                          <p:val>
                                            <p:strVal val="#ppt_y+#ppt_h*1.125000"/>
                                          </p:val>
                                        </p:tav>
                                        <p:tav tm="100000">
                                          <p:val>
                                            <p:strVal val="#ppt_y"/>
                                          </p:val>
                                        </p:tav>
                                      </p:tavLst>
                                    </p:anim>
                                    <p:animEffect transition="in" filter="wipe(up)">
                                      <p:cBhvr>
                                        <p:cTn id="40" dur="500"/>
                                        <p:tgtEl>
                                          <p:spTgt spid="24"/>
                                        </p:tgtEl>
                                      </p:cBhvr>
                                    </p:animEffect>
                                  </p:childTnLst>
                                </p:cTn>
                              </p:par>
                            </p:childTnLst>
                          </p:cTn>
                        </p:par>
                        <p:par>
                          <p:cTn id="41" fill="hold">
                            <p:stCondLst>
                              <p:cond delay="7500"/>
                            </p:stCondLst>
                            <p:childTnLst>
                              <p:par>
                                <p:cTn id="42" presetID="12" presetClass="entr" presetSubtype="4"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p:tgtEl>
                                          <p:spTgt spid="26"/>
                                        </p:tgtEl>
                                        <p:attrNameLst>
                                          <p:attrName>ppt_y</p:attrName>
                                        </p:attrNameLst>
                                      </p:cBhvr>
                                      <p:tavLst>
                                        <p:tav tm="0">
                                          <p:val>
                                            <p:strVal val="#ppt_y+#ppt_h*1.125000"/>
                                          </p:val>
                                        </p:tav>
                                        <p:tav tm="100000">
                                          <p:val>
                                            <p:strVal val="#ppt_y"/>
                                          </p:val>
                                        </p:tav>
                                      </p:tavLst>
                                    </p:anim>
                                    <p:animEffect transition="in" filter="wipe(up)">
                                      <p:cBhvr>
                                        <p:cTn id="45" dur="500"/>
                                        <p:tgtEl>
                                          <p:spTgt spid="26"/>
                                        </p:tgtEl>
                                      </p:cBhvr>
                                    </p:animEffect>
                                  </p:childTnLst>
                                </p:cTn>
                              </p:par>
                            </p:childTnLst>
                          </p:cTn>
                        </p:par>
                        <p:par>
                          <p:cTn id="46" fill="hold">
                            <p:stCondLst>
                              <p:cond delay="8000"/>
                            </p:stCondLst>
                            <p:childTnLst>
                              <p:par>
                                <p:cTn id="47" presetID="12" presetClass="entr" presetSubtype="4"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p:tgtEl>
                                          <p:spTgt spid="28"/>
                                        </p:tgtEl>
                                        <p:attrNameLst>
                                          <p:attrName>ppt_y</p:attrName>
                                        </p:attrNameLst>
                                      </p:cBhvr>
                                      <p:tavLst>
                                        <p:tav tm="0">
                                          <p:val>
                                            <p:strVal val="#ppt_y+#ppt_h*1.125000"/>
                                          </p:val>
                                        </p:tav>
                                        <p:tav tm="100000">
                                          <p:val>
                                            <p:strVal val="#ppt_y"/>
                                          </p:val>
                                        </p:tav>
                                      </p:tavLst>
                                    </p:anim>
                                    <p:animEffect transition="in" filter="wipe(up)">
                                      <p:cBhvr>
                                        <p:cTn id="5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2" grpId="0"/>
      <p:bldP spid="18" grpId="0"/>
      <p:bldP spid="24" grpId="0"/>
      <p:bldP spid="26" grpId="0"/>
      <p:bldP spid="28" grpId="0"/>
      <p:bldP spid="32" grpId="0"/>
      <p:bldP spid="33"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83568" y="1059582"/>
            <a:ext cx="2758824" cy="3942438"/>
          </a:xfrm>
          <a:prstGeom prst="rect">
            <a:avLst/>
          </a:prstGeom>
        </p:spPr>
      </p:pic>
      <p:sp>
        <p:nvSpPr>
          <p:cNvPr id="17" name="矩形 16"/>
          <p:cNvSpPr/>
          <p:nvPr/>
        </p:nvSpPr>
        <p:spPr>
          <a:xfrm>
            <a:off x="4271167" y="1707472"/>
            <a:ext cx="4132580" cy="1322070"/>
          </a:xfrm>
          <a:prstGeom prst="rect">
            <a:avLst/>
          </a:prstGeom>
        </p:spPr>
        <p:txBody>
          <a:bodyPr wrap="none">
            <a:spAutoFit/>
          </a:bodyPr>
          <a:lstStyle/>
          <a:p>
            <a:pPr algn="ctr"/>
            <a:r>
              <a:rPr lang="zh-CN" altLang="en-US" sz="8000" spc="-225" dirty="0" smtClean="0">
                <a:latin typeface="+mn-ea"/>
                <a:cs typeface="+mn-ea"/>
              </a:rPr>
              <a:t>感谢聆听</a:t>
            </a:r>
            <a:endParaRPr lang="zh-CN" altLang="en-US" sz="8000" spc="-225" dirty="0" smtClean="0">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 presetClass="entr" presetSubtype="2" accel="51000" fill="hold" grpId="0" nodeType="afterEffect" p14:presetBounceEnd="49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49000">
                                          <p:cBhvr additive="base">
                                            <p:cTn id="11" dur="2000" fill="hold"/>
                                            <p:tgtEl>
                                              <p:spTgt spid="17"/>
                                            </p:tgtEl>
                                            <p:attrNameLst>
                                              <p:attrName>ppt_x</p:attrName>
                                            </p:attrNameLst>
                                          </p:cBhvr>
                                          <p:tavLst>
                                            <p:tav tm="0">
                                              <p:val>
                                                <p:strVal val="1+#ppt_w/2"/>
                                              </p:val>
                                            </p:tav>
                                            <p:tav tm="100000">
                                              <p:val>
                                                <p:strVal val="#ppt_x"/>
                                              </p:val>
                                            </p:tav>
                                          </p:tavLst>
                                        </p:anim>
                                        <p:anim calcmode="lin" valueType="num" p14:bounceEnd="49000">
                                          <p:cBhvr additive="base">
                                            <p:cTn id="12" dur="2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 presetClass="entr" presetSubtype="2" accel="5100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2000" fill="hold"/>
                                            <p:tgtEl>
                                              <p:spTgt spid="17"/>
                                            </p:tgtEl>
                                            <p:attrNameLst>
                                              <p:attrName>ppt_x</p:attrName>
                                            </p:attrNameLst>
                                          </p:cBhvr>
                                          <p:tavLst>
                                            <p:tav tm="0">
                                              <p:val>
                                                <p:strVal val="1+#ppt_w/2"/>
                                              </p:val>
                                            </p:tav>
                                            <p:tav tm="100000">
                                              <p:val>
                                                <p:strVal val="#ppt_x"/>
                                              </p:val>
                                            </p:tav>
                                          </p:tavLst>
                                        </p:anim>
                                        <p:anim calcmode="lin" valueType="num">
                                          <p:cBhvr additive="base">
                                            <p:cTn id="12" dur="2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B0503020202020204" pitchFamily="34" charset="0"/>
                <a:ea typeface="+mn-ea"/>
                <a:cs typeface="+mn-ea"/>
              </a:rPr>
              <a:t>PART  01</a:t>
            </a:r>
            <a:endParaRPr lang="en-AU" sz="3300" dirty="0">
              <a:solidFill>
                <a:schemeClr val="accent1"/>
              </a:solidFill>
              <a:latin typeface="Agency FB" panose="020B0503020202020204" pitchFamily="34" charset="0"/>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748" y="3537277"/>
            <a:ext cx="3286505" cy="540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社会责任</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23215" y="1069975"/>
            <a:ext cx="4759325" cy="3630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责任不仅仅是一种外在的社会规定性，更是一种内在的自我规定性。责任是他人和社会对于自身行为和思维方式的一种自然的规定性。按照人类生活领域可以分为政治、经济、文化、生态责任；按照社会规范来看，责任则可以分为法律责任和道德责任；按照责任层次范围不同，责任划分为人类责任、国家责任、家庭以及自身责任。社会责任是指一个组织对社会应负的责任。一个组织应以一种有利于社会的方式进行经营和管理。社会责任通常是指组织承担的高于组织自己目标的社会义务。它超越了法律与经济对组织所要求的义务，社会责任是组织管理道德的要求，完全是组织出于义务的自愿行为。</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一、青年社会责任</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99135"/>
            <a:ext cx="2468880" cy="368300"/>
          </a:xfrm>
          <a:prstGeom prst="rect">
            <a:avLst/>
          </a:prstGeom>
          <a:noFill/>
        </p:spPr>
        <p:txBody>
          <a:bodyPr wrap="none" rtlCol="0">
            <a:spAutoFit/>
          </a:bodyPr>
          <a:p>
            <a:r>
              <a:rPr lang="zh-CN" altLang="en-US"/>
              <a:t>（一）责任与社会责任</a:t>
            </a:r>
            <a:endParaRPr lang="zh-CN" altLang="en-US"/>
          </a:p>
        </p:txBody>
      </p:sp>
      <p:pic>
        <p:nvPicPr>
          <p:cNvPr id="100" name="图片 99"/>
          <p:cNvPicPr/>
          <p:nvPr/>
        </p:nvPicPr>
        <p:blipFill>
          <a:blip r:embed="rId1"/>
          <a:stretch>
            <a:fillRect/>
          </a:stretch>
        </p:blipFill>
        <p:spPr>
          <a:xfrm>
            <a:off x="5292090" y="1635760"/>
            <a:ext cx="3404235" cy="255333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23850" y="1067435"/>
            <a:ext cx="4413885" cy="333565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根据国务院相关规定青年的年龄界定为 14～35 周岁，这个年龄层界定要根据科学和社会发展进行动态调整，并不是一个静态的标准。青年阶段是个体发展过程中生理、心理等急剧变化的时期，但同时也是其人生发展的重要阶段，一个人未来职业规划、家庭和事业基本都在青年时期奠定基础，广大青年能否在青年时期肩负起应尽的社会责任关系到国家和民族的未来事业发展。因此，李忠伟认为青年社会责任感是人们对他人、社会所承担的职责和使命的一种强烈的自觉意识。</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一、青年社会责任</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99135"/>
            <a:ext cx="2240280" cy="368300"/>
          </a:xfrm>
          <a:prstGeom prst="rect">
            <a:avLst/>
          </a:prstGeom>
          <a:noFill/>
        </p:spPr>
        <p:txBody>
          <a:bodyPr wrap="none" rtlCol="0">
            <a:spAutoFit/>
          </a:bodyPr>
          <a:p>
            <a:r>
              <a:rPr lang="zh-CN" altLang="en-US"/>
              <a:t>（二）青年社会责任</a:t>
            </a:r>
            <a:endParaRPr lang="zh-CN" altLang="en-US"/>
          </a:p>
        </p:txBody>
      </p:sp>
      <p:pic>
        <p:nvPicPr>
          <p:cNvPr id="101" name="图片 100"/>
          <p:cNvPicPr/>
          <p:nvPr/>
        </p:nvPicPr>
        <p:blipFill>
          <a:blip r:embed="rId1"/>
          <a:stretch>
            <a:fillRect/>
          </a:stretch>
        </p:blipFill>
        <p:spPr>
          <a:xfrm>
            <a:off x="4932045" y="1203325"/>
            <a:ext cx="3440430" cy="282003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二、社会责任的内容</a:t>
            </a:r>
            <a:endParaRPr lang="zh-CN" altLang="en-US" sz="2400" spc="450" dirty="0">
              <a:latin typeface="宋体" panose="02010600030101010101" pitchFamily="2" charset="-122"/>
              <a:ea typeface="宋体" panose="02010600030101010101" pitchFamily="2" charset="-122"/>
              <a:cs typeface="+mn-ea"/>
            </a:endParaRPr>
          </a:p>
        </p:txBody>
      </p:sp>
      <p:sp>
        <p:nvSpPr>
          <p:cNvPr id="28" name="文本框 27"/>
          <p:cNvSpPr txBox="1"/>
          <p:nvPr>
            <p:custDataLst>
              <p:tags r:id="rId1"/>
            </p:custDataLst>
          </p:nvPr>
        </p:nvSpPr>
        <p:spPr>
          <a:xfrm>
            <a:off x="464820" y="1964055"/>
            <a:ext cx="2993390" cy="2389505"/>
          </a:xfrm>
          <a:prstGeom prst="rect">
            <a:avLst/>
          </a:prstGeom>
          <a:noFill/>
        </p:spPr>
        <p:txBody>
          <a:bodyPr wrap="square" rtlCol="0"/>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保护环境，要从自我做起。如今，大部分人已经养成了将自己的垃圾扔进垃圾桶的习惯，可是仍然有部分人没有养成这种习惯，从而导致一些人“跟风”，不愿将垃圾扔进垃圾桶，路上便又随处可见垃圾。由此，呼吁人们需要意识到，保护环境，是每个人都应肩负的责任。</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文本框 32"/>
          <p:cNvSpPr txBox="1"/>
          <p:nvPr>
            <p:custDataLst>
              <p:tags r:id="rId2"/>
            </p:custDataLst>
          </p:nvPr>
        </p:nvSpPr>
        <p:spPr>
          <a:xfrm>
            <a:off x="751681" y="1638300"/>
            <a:ext cx="2405539" cy="326231"/>
          </a:xfrm>
          <a:prstGeom prst="rect">
            <a:avLst/>
          </a:prstGeom>
          <a:noFill/>
        </p:spPr>
        <p:txBody>
          <a:bodyPr wrap="square" rtlCol="0">
            <a:noAutofit/>
          </a:bodyPr>
          <a:p>
            <a:pPr algn="l">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（一）环境保护</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文本框 17"/>
          <p:cNvSpPr txBox="1"/>
          <p:nvPr>
            <p:custDataLst>
              <p:tags r:id="rId3"/>
            </p:custDataLst>
          </p:nvPr>
        </p:nvSpPr>
        <p:spPr>
          <a:xfrm>
            <a:off x="5580380" y="1127125"/>
            <a:ext cx="3152775" cy="1230630"/>
          </a:xfrm>
          <a:prstGeom prst="rect">
            <a:avLst/>
          </a:prstGeom>
          <a:noFill/>
        </p:spPr>
        <p:txBody>
          <a:bodyPr wrap="square" rtlCol="0"/>
          <a:p>
            <a:pPr>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在新的形势下，必须继续大张旗鼓地倡导为人民服务的道德观，把为人民服务的思想贯穿于各种具体道德规范之中。</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文本框 18"/>
          <p:cNvSpPr txBox="1"/>
          <p:nvPr>
            <p:custDataLst>
              <p:tags r:id="rId4"/>
            </p:custDataLst>
          </p:nvPr>
        </p:nvSpPr>
        <p:spPr>
          <a:xfrm>
            <a:off x="5508466" y="771684"/>
            <a:ext cx="2405539" cy="326231"/>
          </a:xfrm>
          <a:prstGeom prst="rect">
            <a:avLst/>
          </a:prstGeom>
          <a:noFill/>
        </p:spPr>
        <p:txBody>
          <a:bodyPr wrap="square" rtlCol="0">
            <a:noAutofit/>
          </a:bodyPr>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（二）社会道德</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custDataLst>
              <p:tags r:id="rId5"/>
            </p:custDataLst>
          </p:nvPr>
        </p:nvSpPr>
        <p:spPr>
          <a:xfrm>
            <a:off x="5652135" y="2883535"/>
            <a:ext cx="2762250" cy="1203325"/>
          </a:xfrm>
          <a:prstGeom prst="rect">
            <a:avLst/>
          </a:prstGeom>
          <a:noFill/>
        </p:spPr>
        <p:txBody>
          <a:bodyPr wrap="square" rtlCol="0"/>
          <a:p>
            <a:pPr>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公共利益是一定社会条件下或特定范围内不特定多数主体利益相一致的方面，它不同于国家利益和集团（体）利益。</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文本框 21"/>
          <p:cNvSpPr txBox="1"/>
          <p:nvPr>
            <p:custDataLst>
              <p:tags r:id="rId6"/>
            </p:custDataLst>
          </p:nvPr>
        </p:nvSpPr>
        <p:spPr>
          <a:xfrm>
            <a:off x="5723731" y="2366486"/>
            <a:ext cx="2405539" cy="326231"/>
          </a:xfrm>
          <a:prstGeom prst="rect">
            <a:avLst/>
          </a:prstGeom>
          <a:noFill/>
        </p:spPr>
        <p:txBody>
          <a:bodyPr wrap="square" rtlCol="0">
            <a:noAutofit/>
          </a:bodyPr>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（三）公共利益</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箭头: 上弧形 12"/>
          <p:cNvSpPr/>
          <p:nvPr>
            <p:custDataLst>
              <p:tags r:id="rId7"/>
            </p:custDataLst>
          </p:nvPr>
        </p:nvSpPr>
        <p:spPr>
          <a:xfrm rot="1800000">
            <a:off x="4181634" y="1253966"/>
            <a:ext cx="1489710" cy="579596"/>
          </a:xfrm>
          <a:prstGeom prst="curvedDownArrow">
            <a:avLst>
              <a:gd name="adj1" fmla="val 50000"/>
              <a:gd name="adj2" fmla="val 50000"/>
              <a:gd name="adj3" fmla="val 23800"/>
            </a:avLst>
          </a:prstGeom>
          <a:solidFill>
            <a:srgbClr val="8EAADC"/>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箭头: 上弧形 13"/>
          <p:cNvSpPr/>
          <p:nvPr>
            <p:custDataLst>
              <p:tags r:id="rId8"/>
            </p:custDataLst>
          </p:nvPr>
        </p:nvSpPr>
        <p:spPr>
          <a:xfrm rot="9000000">
            <a:off x="4254024" y="2509838"/>
            <a:ext cx="1489710" cy="579596"/>
          </a:xfrm>
          <a:prstGeom prst="curvedDownArrow">
            <a:avLst>
              <a:gd name="adj1" fmla="val 50000"/>
              <a:gd name="adj2" fmla="val 50000"/>
              <a:gd name="adj3" fmla="val 23800"/>
            </a:avLst>
          </a:prstGeom>
          <a:solidFill>
            <a:srgbClr val="79B6D3"/>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箭头: 上弧形 14"/>
          <p:cNvSpPr/>
          <p:nvPr>
            <p:custDataLst>
              <p:tags r:id="rId9"/>
            </p:custDataLst>
          </p:nvPr>
        </p:nvSpPr>
        <p:spPr>
          <a:xfrm rot="16200000">
            <a:off x="3112929" y="1916430"/>
            <a:ext cx="1489710" cy="579596"/>
          </a:xfrm>
          <a:prstGeom prst="curvedDownArrow">
            <a:avLst>
              <a:gd name="adj1" fmla="val 50000"/>
              <a:gd name="adj2" fmla="val 50000"/>
              <a:gd name="adj3" fmla="val 23800"/>
            </a:avLst>
          </a:prstGeom>
          <a:solidFill>
            <a:srgbClr val="8590CA"/>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AutoShape 8"/>
          <p:cNvSpPr/>
          <p:nvPr>
            <p:custDataLst>
              <p:tags r:id="rId10"/>
            </p:custDataLst>
          </p:nvPr>
        </p:nvSpPr>
        <p:spPr bwMode="auto">
          <a:xfrm>
            <a:off x="3758724" y="2055019"/>
            <a:ext cx="304800" cy="302419"/>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8590CA"/>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AutoShape 11"/>
          <p:cNvSpPr>
            <a:spLocks noChangeAspect="1"/>
          </p:cNvSpPr>
          <p:nvPr>
            <p:custDataLst>
              <p:tags r:id="rId11"/>
            </p:custDataLst>
          </p:nvPr>
        </p:nvSpPr>
        <p:spPr bwMode="auto">
          <a:xfrm>
            <a:off x="4715034" y="1484948"/>
            <a:ext cx="257651" cy="236220"/>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8EAADC"/>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AutoShape 14"/>
          <p:cNvSpPr/>
          <p:nvPr>
            <p:custDataLst>
              <p:tags r:id="rId12"/>
            </p:custDataLst>
          </p:nvPr>
        </p:nvSpPr>
        <p:spPr bwMode="auto">
          <a:xfrm>
            <a:off x="4864576" y="2614613"/>
            <a:ext cx="269081" cy="269081"/>
          </a:xfrm>
          <a:custGeom>
            <a:avLst/>
            <a:gdLst>
              <a:gd name="T0" fmla="*/ 20487631 w 21600"/>
              <a:gd name="T1" fmla="*/ 0 h 21600"/>
              <a:gd name="T2" fmla="*/ 22563709 w 21600"/>
              <a:gd name="T3" fmla="*/ 862956 h 21600"/>
              <a:gd name="T4" fmla="*/ 23416919 w 21600"/>
              <a:gd name="T5" fmla="*/ 2939034 h 21600"/>
              <a:gd name="T6" fmla="*/ 23416919 w 21600"/>
              <a:gd name="T7" fmla="*/ 20471365 h 21600"/>
              <a:gd name="T8" fmla="*/ 23181663 w 21600"/>
              <a:gd name="T9" fmla="*/ 21630292 h 21600"/>
              <a:gd name="T10" fmla="*/ 22553963 w 21600"/>
              <a:gd name="T11" fmla="*/ 22553963 h 21600"/>
              <a:gd name="T12" fmla="*/ 21617286 w 21600"/>
              <a:gd name="T13" fmla="*/ 23175176 h 21600"/>
              <a:gd name="T14" fmla="*/ 20487631 w 21600"/>
              <a:gd name="T15" fmla="*/ 23410399 h 21600"/>
              <a:gd name="T16" fmla="*/ 13080944 w 21600"/>
              <a:gd name="T17" fmla="*/ 23410399 h 21600"/>
              <a:gd name="T18" fmla="*/ 13080944 w 21600"/>
              <a:gd name="T19" fmla="*/ 13607824 h 21600"/>
              <a:gd name="T20" fmla="*/ 15704514 w 21600"/>
              <a:gd name="T21" fmla="*/ 13607824 h 21600"/>
              <a:gd name="T22" fmla="*/ 16033016 w 21600"/>
              <a:gd name="T23" fmla="*/ 13487480 h 21600"/>
              <a:gd name="T24" fmla="*/ 16176112 w 21600"/>
              <a:gd name="T25" fmla="*/ 13165497 h 21600"/>
              <a:gd name="T26" fmla="*/ 16357139 w 21600"/>
              <a:gd name="T27" fmla="*/ 10601588 h 21600"/>
              <a:gd name="T28" fmla="*/ 16236828 w 21600"/>
              <a:gd name="T29" fmla="*/ 10238383 h 21600"/>
              <a:gd name="T30" fmla="*/ 15886660 w 21600"/>
              <a:gd name="T31" fmla="*/ 10085540 h 21600"/>
              <a:gd name="T32" fmla="*/ 13080944 w 21600"/>
              <a:gd name="T33" fmla="*/ 10085540 h 21600"/>
              <a:gd name="T34" fmla="*/ 13080944 w 21600"/>
              <a:gd name="T35" fmla="*/ 8958058 h 21600"/>
              <a:gd name="T36" fmla="*/ 13243565 w 21600"/>
              <a:gd name="T37" fmla="*/ 8127633 h 21600"/>
              <a:gd name="T38" fmla="*/ 14055584 w 21600"/>
              <a:gd name="T39" fmla="*/ 7923822 h 21600"/>
              <a:gd name="T40" fmla="*/ 14902274 w 21600"/>
              <a:gd name="T41" fmla="*/ 7986677 h 21600"/>
              <a:gd name="T42" fmla="*/ 15793414 w 21600"/>
              <a:gd name="T43" fmla="*/ 8152558 h 21600"/>
              <a:gd name="T44" fmla="*/ 16000485 w 21600"/>
              <a:gd name="T45" fmla="*/ 8129806 h 21600"/>
              <a:gd name="T46" fmla="*/ 16176112 w 21600"/>
              <a:gd name="T47" fmla="*/ 8047393 h 21600"/>
              <a:gd name="T48" fmla="*/ 16389670 w 21600"/>
              <a:gd name="T49" fmla="*/ 7713491 h 21600"/>
              <a:gd name="T50" fmla="*/ 16736577 w 21600"/>
              <a:gd name="T51" fmla="*/ 5244968 h 21600"/>
              <a:gd name="T52" fmla="*/ 16357139 w 21600"/>
              <a:gd name="T53" fmla="*/ 4712655 h 21600"/>
              <a:gd name="T54" fmla="*/ 13491826 w 21600"/>
              <a:gd name="T55" fmla="*/ 4347309 h 21600"/>
              <a:gd name="T56" fmla="*/ 8902775 w 21600"/>
              <a:gd name="T57" fmla="*/ 8811702 h 21600"/>
              <a:gd name="T58" fmla="*/ 8902775 w 21600"/>
              <a:gd name="T59" fmla="*/ 10092027 h 21600"/>
              <a:gd name="T60" fmla="*/ 7332966 w 21600"/>
              <a:gd name="T61" fmla="*/ 10092027 h 21600"/>
              <a:gd name="T62" fmla="*/ 6849449 w 21600"/>
              <a:gd name="T63" fmla="*/ 10578804 h 21600"/>
              <a:gd name="T64" fmla="*/ 6849449 w 21600"/>
              <a:gd name="T65" fmla="*/ 13139486 h 21600"/>
              <a:gd name="T66" fmla="*/ 6986058 w 21600"/>
              <a:gd name="T67" fmla="*/ 13471247 h 21600"/>
              <a:gd name="T68" fmla="*/ 7332966 w 21600"/>
              <a:gd name="T69" fmla="*/ 13614344 h 21600"/>
              <a:gd name="T70" fmla="*/ 8902775 w 21600"/>
              <a:gd name="T71" fmla="*/ 13614344 h 21600"/>
              <a:gd name="T72" fmla="*/ 8902775 w 21600"/>
              <a:gd name="T73" fmla="*/ 23416919 h 21600"/>
              <a:gd name="T74" fmla="*/ 2910849 w 21600"/>
              <a:gd name="T75" fmla="*/ 23416919 h 21600"/>
              <a:gd name="T76" fmla="*/ 1786627 w 21600"/>
              <a:gd name="T77" fmla="*/ 23181663 h 21600"/>
              <a:gd name="T78" fmla="*/ 862956 w 21600"/>
              <a:gd name="T79" fmla="*/ 22560482 h 21600"/>
              <a:gd name="T80" fmla="*/ 238515 w 21600"/>
              <a:gd name="T81" fmla="*/ 21636811 h 21600"/>
              <a:gd name="T82" fmla="*/ 0 w 21600"/>
              <a:gd name="T83" fmla="*/ 20477885 h 21600"/>
              <a:gd name="T84" fmla="*/ 0 w 21600"/>
              <a:gd name="T85" fmla="*/ 2945553 h 21600"/>
              <a:gd name="T86" fmla="*/ 238515 w 21600"/>
              <a:gd name="T87" fmla="*/ 1801805 h 21600"/>
              <a:gd name="T88" fmla="*/ 862956 w 21600"/>
              <a:gd name="T89" fmla="*/ 869475 h 21600"/>
              <a:gd name="T90" fmla="*/ 1786627 w 21600"/>
              <a:gd name="T91" fmla="*/ 241742 h 21600"/>
              <a:gd name="T92" fmla="*/ 2910849 w 21600"/>
              <a:gd name="T93" fmla="*/ 6519 h 21600"/>
              <a:gd name="T94" fmla="*/ 20487631 w 21600"/>
              <a:gd name="T95" fmla="*/ 6519 h 21600"/>
              <a:gd name="T96" fmla="*/ 20487631 w 21600"/>
              <a:gd name="T97" fmla="*/ 0 h 21600"/>
              <a:gd name="T98" fmla="*/ 20487631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79B6D3"/>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23850" y="1067435"/>
            <a:ext cx="4377055" cy="3630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奉献精神是在人们改造客观物质世界的基础上产生的，它是一种独立的精神形态，并且是一种积极的人类精神。“奉献”指真诚自愿地把自己的利益交付给客体的行为。据此，可以把奉献精神理解为推动、指导主体去奉献的精神信念。奉献精神既是一种文化传承，又是一种现实发展，任何一种奉献精神都是为特定的历史课题服务的，都要打上时代的烙印。根据历史唯物主义和辩证唯物主义的观点，奉献精神的演变取决于物质条件的变化，在不同的历史时期和时代背景，奉献精神的内涵、标准、表现形式等必然也会发生相应的变化。</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三、奉献精神</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99135"/>
            <a:ext cx="2468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（一）奉献精神的内涵</a:t>
            </a:r>
            <a:endParaRPr lang="zh-CN" altLang="en-US">
              <a:latin typeface="宋体" panose="02010600030101010101" pitchFamily="2" charset="-122"/>
              <a:ea typeface="宋体" panose="02010600030101010101" pitchFamily="2" charset="-122"/>
            </a:endParaRPr>
          </a:p>
        </p:txBody>
      </p:sp>
      <p:pic>
        <p:nvPicPr>
          <p:cNvPr id="102" name="图片 101"/>
          <p:cNvPicPr/>
          <p:nvPr/>
        </p:nvPicPr>
        <p:blipFill>
          <a:blip r:embed="rId1"/>
          <a:stretch>
            <a:fillRect/>
          </a:stretch>
        </p:blipFill>
        <p:spPr>
          <a:xfrm>
            <a:off x="4932045" y="1491615"/>
            <a:ext cx="3399790" cy="268859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三、奉献精神</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699135"/>
            <a:ext cx="24688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（二）奉献精神的特征</a:t>
            </a:r>
            <a:endParaRPr lang="zh-CN" altLang="en-US">
              <a:latin typeface="宋体" panose="02010600030101010101" pitchFamily="2" charset="-122"/>
              <a:ea typeface="宋体" panose="02010600030101010101" pitchFamily="2" charset="-122"/>
            </a:endParaRPr>
          </a:p>
        </p:txBody>
      </p:sp>
      <p:sp>
        <p:nvSpPr>
          <p:cNvPr id="29" name="Freeform 5"/>
          <p:cNvSpPr/>
          <p:nvPr>
            <p:custDataLst>
              <p:tags r:id="rId1"/>
            </p:custDataLst>
          </p:nvPr>
        </p:nvSpPr>
        <p:spPr bwMode="auto">
          <a:xfrm>
            <a:off x="4412588" y="1614558"/>
            <a:ext cx="216327" cy="216328"/>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8590CA"/>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6"/>
          <p:cNvSpPr/>
          <p:nvPr>
            <p:custDataLst>
              <p:tags r:id="rId2"/>
            </p:custDataLst>
          </p:nvPr>
        </p:nvSpPr>
        <p:spPr bwMode="auto">
          <a:xfrm>
            <a:off x="4380916" y="1839849"/>
            <a:ext cx="275489" cy="640616"/>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8590CA"/>
          </a:solidFill>
          <a:ln>
            <a:noFill/>
          </a:ln>
        </p:spPr>
        <p:txBody>
          <a:bodyPr>
            <a:noAutofit/>
          </a:bodyPr>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5"/>
          <p:cNvSpPr/>
          <p:nvPr>
            <p:custDataLst>
              <p:tags r:id="rId3"/>
            </p:custDataLst>
          </p:nvPr>
        </p:nvSpPr>
        <p:spPr bwMode="auto">
          <a:xfrm rot="14400000">
            <a:off x="3589492" y="3032958"/>
            <a:ext cx="216327" cy="216328"/>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6BC0A7"/>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6"/>
          <p:cNvSpPr/>
          <p:nvPr>
            <p:custDataLst>
              <p:tags r:id="rId4"/>
            </p:custDataLst>
          </p:nvPr>
        </p:nvSpPr>
        <p:spPr bwMode="auto">
          <a:xfrm rot="14400000">
            <a:off x="3939788" y="2603906"/>
            <a:ext cx="275489" cy="640616"/>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6BC0A7"/>
          </a:solidFill>
          <a:ln>
            <a:noFill/>
          </a:ln>
        </p:spPr>
        <p:txBody>
          <a:bodyPr>
            <a:noAutofit/>
          </a:bodyPr>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5"/>
          <p:cNvSpPr/>
          <p:nvPr>
            <p:custDataLst>
              <p:tags r:id="rId5"/>
            </p:custDataLst>
          </p:nvPr>
        </p:nvSpPr>
        <p:spPr bwMode="auto">
          <a:xfrm rot="7200000">
            <a:off x="5229410" y="3036579"/>
            <a:ext cx="216327" cy="216328"/>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79B6D3"/>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6"/>
          <p:cNvSpPr/>
          <p:nvPr>
            <p:custDataLst>
              <p:tags r:id="rId6"/>
            </p:custDataLst>
          </p:nvPr>
        </p:nvSpPr>
        <p:spPr bwMode="auto">
          <a:xfrm rot="7200000">
            <a:off x="4822044" y="2603906"/>
            <a:ext cx="275489" cy="640616"/>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79B6D3"/>
          </a:solidFill>
          <a:ln>
            <a:noFill/>
          </a:ln>
        </p:spPr>
        <p:txBody>
          <a:bodyPr>
            <a:noAutofit/>
          </a:bodyPr>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13"/>
          <p:cNvSpPr/>
          <p:nvPr>
            <p:custDataLst>
              <p:tags r:id="rId7"/>
            </p:custDataLst>
          </p:nvPr>
        </p:nvSpPr>
        <p:spPr bwMode="auto">
          <a:xfrm rot="21434300">
            <a:off x="4229751" y="3600315"/>
            <a:ext cx="640812" cy="214872"/>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79B6D3"/>
          </a:solidFill>
          <a:ln>
            <a:noFill/>
          </a:ln>
        </p:spPr>
        <p:txBody>
          <a:bodyPr>
            <a:noAutofit/>
          </a:bodyPr>
          <a:lstStyle/>
          <a:p>
            <a:pPr>
              <a:lnSpc>
                <a:spcPct val="13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14"/>
          <p:cNvSpPr/>
          <p:nvPr>
            <p:custDataLst>
              <p:tags r:id="rId8"/>
            </p:custDataLst>
          </p:nvPr>
        </p:nvSpPr>
        <p:spPr bwMode="auto">
          <a:xfrm rot="21434300">
            <a:off x="4207940" y="3593994"/>
            <a:ext cx="128669" cy="124866"/>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79B6D3"/>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13"/>
          <p:cNvSpPr/>
          <p:nvPr>
            <p:custDataLst>
              <p:tags r:id="rId9"/>
            </p:custDataLst>
          </p:nvPr>
        </p:nvSpPr>
        <p:spPr bwMode="auto">
          <a:xfrm rot="14234300">
            <a:off x="5103077" y="1978567"/>
            <a:ext cx="640812" cy="214872"/>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8590CA"/>
          </a:solidFill>
          <a:ln>
            <a:noFill/>
          </a:ln>
        </p:spPr>
        <p:txBody>
          <a:bodyPr>
            <a:noAutofit/>
          </a:bodyPr>
          <a:lstStyle/>
          <a:p>
            <a:pPr>
              <a:lnSpc>
                <a:spcPct val="13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14"/>
          <p:cNvSpPr/>
          <p:nvPr>
            <p:custDataLst>
              <p:tags r:id="rId10"/>
            </p:custDataLst>
          </p:nvPr>
        </p:nvSpPr>
        <p:spPr bwMode="auto">
          <a:xfrm rot="14234300">
            <a:off x="5453642" y="2289885"/>
            <a:ext cx="128669" cy="124866"/>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8590CA"/>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13"/>
          <p:cNvSpPr/>
          <p:nvPr>
            <p:custDataLst>
              <p:tags r:id="rId11"/>
            </p:custDataLst>
          </p:nvPr>
        </p:nvSpPr>
        <p:spPr bwMode="auto">
          <a:xfrm rot="7034300">
            <a:off x="3261940" y="2033119"/>
            <a:ext cx="640812" cy="214872"/>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6BC0A7"/>
          </a:solidFill>
          <a:ln>
            <a:noFill/>
          </a:ln>
        </p:spPr>
        <p:txBody>
          <a:bodyPr>
            <a:noAutofit/>
          </a:bodyPr>
          <a:lstStyle/>
          <a:p>
            <a:pPr>
              <a:lnSpc>
                <a:spcPct val="13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14"/>
          <p:cNvSpPr/>
          <p:nvPr>
            <p:custDataLst>
              <p:tags r:id="rId12"/>
            </p:custDataLst>
          </p:nvPr>
        </p:nvSpPr>
        <p:spPr bwMode="auto">
          <a:xfrm rot="7034300">
            <a:off x="3701399" y="1863130"/>
            <a:ext cx="128669" cy="124866"/>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6BC0A7"/>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3" name="文本框 17"/>
          <p:cNvSpPr txBox="1">
            <a:spLocks noChangeArrowheads="1"/>
          </p:cNvSpPr>
          <p:nvPr>
            <p:custDataLst>
              <p:tags r:id="rId13"/>
            </p:custDataLst>
          </p:nvPr>
        </p:nvSpPr>
        <p:spPr bwMode="auto">
          <a:xfrm>
            <a:off x="5876925" y="952500"/>
            <a:ext cx="263334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eaLnBrk="1" hangingPunct="1">
              <a:lnSpc>
                <a:spcPct val="120000"/>
              </a:lnSpc>
              <a:spcBef>
                <a:spcPct val="0"/>
              </a:spcBef>
              <a:buFontTx/>
              <a:buNone/>
            </a:pPr>
            <a:r>
              <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rPr>
              <a:t>2. 奉献精神的“有限”和“无限”</a:t>
            </a:r>
            <a:endPar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文本框 25"/>
          <p:cNvSpPr txBox="1"/>
          <p:nvPr>
            <p:custDataLst>
              <p:tags r:id="rId14"/>
            </p:custDataLst>
          </p:nvPr>
        </p:nvSpPr>
        <p:spPr>
          <a:xfrm>
            <a:off x="5876925" y="1533525"/>
            <a:ext cx="2794635" cy="130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9pPr>
          </a:lstStyle>
          <a:p>
            <a:pPr algn="l">
              <a:lnSpc>
                <a:spcPct val="130000"/>
              </a:lnSpc>
              <a:spcBef>
                <a:spcPts val="0"/>
              </a:spcBef>
            </a:pPr>
            <a:r>
              <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奉献精神作为一种精神状态和社会意识，受到物质基础和客观环境的影响，生活在不同阶层的人们所具有的奉献精神，其表现形态是不同的。</a:t>
            </a:r>
            <a:endPar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文本框 17"/>
          <p:cNvSpPr txBox="1">
            <a:spLocks noChangeArrowheads="1"/>
          </p:cNvSpPr>
          <p:nvPr>
            <p:custDataLst>
              <p:tags r:id="rId15"/>
            </p:custDataLst>
          </p:nvPr>
        </p:nvSpPr>
        <p:spPr bwMode="auto">
          <a:xfrm>
            <a:off x="5876925" y="2946400"/>
            <a:ext cx="2689225" cy="342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eaLnBrk="1" hangingPunct="1">
              <a:lnSpc>
                <a:spcPct val="120000"/>
              </a:lnSpc>
              <a:spcBef>
                <a:spcPct val="0"/>
              </a:spcBef>
              <a:buFontTx/>
              <a:buNone/>
            </a:pPr>
            <a:r>
              <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rPr>
              <a:t>3. 奉献精神的时代性</a:t>
            </a:r>
            <a:endPar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文本框 30"/>
          <p:cNvSpPr txBox="1"/>
          <p:nvPr>
            <p:custDataLst>
              <p:tags r:id="rId16"/>
            </p:custDataLst>
          </p:nvPr>
        </p:nvSpPr>
        <p:spPr>
          <a:xfrm>
            <a:off x="5876925" y="3203575"/>
            <a:ext cx="2821940"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9pPr>
          </a:lstStyle>
          <a:p>
            <a:pPr algn="l">
              <a:lnSpc>
                <a:spcPct val="130000"/>
              </a:lnSpc>
              <a:spcBef>
                <a:spcPts val="0"/>
              </a:spcBef>
            </a:pPr>
            <a:r>
              <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在漫长的人类历史中，奉献精神始终作为构筑人类精神家园的重要精神元素存在，闪烁着永恒的光辉。它不因时代的变迁而丧失其精神魅力。</a:t>
            </a:r>
            <a:endPar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文本框 17"/>
          <p:cNvSpPr txBox="1">
            <a:spLocks noChangeArrowheads="1"/>
          </p:cNvSpPr>
          <p:nvPr>
            <p:custDataLst>
              <p:tags r:id="rId17"/>
            </p:custDataLst>
          </p:nvPr>
        </p:nvSpPr>
        <p:spPr bwMode="auto">
          <a:xfrm>
            <a:off x="665480" y="2440305"/>
            <a:ext cx="253873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algn="l" eaLnBrk="1" hangingPunct="1">
              <a:lnSpc>
                <a:spcPct val="120000"/>
              </a:lnSpc>
              <a:spcBef>
                <a:spcPct val="0"/>
              </a:spcBef>
              <a:buFontTx/>
              <a:buNone/>
            </a:pPr>
            <a:r>
              <a:rPr lang="zh-CN" altLang="en-US" sz="1600" b="1" spc="300">
                <a:latin typeface="Arial" panose="020B0604020202020204" pitchFamily="34" charset="0"/>
                <a:ea typeface="微软雅黑" panose="020B0503020204020204" pitchFamily="34" charset="-122"/>
                <a:cs typeface="+mn-ea"/>
                <a:sym typeface="Arial" panose="020B0604020202020204" pitchFamily="34" charset="0"/>
              </a:rPr>
              <a:t>1. 奉献精神的无私性</a:t>
            </a:r>
            <a:endParaRPr lang="zh-CN" altLang="en-US" sz="1600" b="1" spc="3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文本框 35"/>
          <p:cNvSpPr txBox="1"/>
          <p:nvPr>
            <p:custDataLst>
              <p:tags r:id="rId18"/>
            </p:custDataLst>
          </p:nvPr>
        </p:nvSpPr>
        <p:spPr>
          <a:xfrm>
            <a:off x="671830" y="2966085"/>
            <a:ext cx="2743835" cy="145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9pPr>
          </a:lstStyle>
          <a:p>
            <a:pPr algn="l">
              <a:lnSpc>
                <a:spcPct val="130000"/>
              </a:lnSpc>
              <a:spcBef>
                <a:spcPts val="0"/>
              </a:spcBef>
            </a:pPr>
            <a:r>
              <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无私性是奉献精神最鲜明的特征之一，体现了人类道德的超越功利性和利己性，是人类为了实现他人和集体的利益而忘我牺牲的高尚情操。</a:t>
            </a:r>
            <a:endPar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3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3*q_h_a*1_3_1"/>
  <p:tag name="KSO_WM_UNIT_TEXT_FILL_FORE_SCHEMECOLOR_INDEX" val="8"/>
  <p:tag name="KSO_WM_UNIT_TEXT_FILL_TYPE" val="1"/>
</p:tagLst>
</file>

<file path=ppt/tags/tag101.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4_1"/>
  <p:tag name="KSO_WM_UNIT_LAYERLEVEL" val="1_1_1"/>
  <p:tag name="KSO_WM_UNIT_VALUE" val="27"/>
  <p:tag name="KSO_WM_UNIT_HIGHLIGHT" val="0"/>
  <p:tag name="KSO_WM_UNIT_COMPATIBLE" val="0"/>
  <p:tag name="KSO_WM_UNIT_CLEAR" val="0"/>
  <p:tag name="KSO_WM_UNIT_PRESET_TEXT_INDEX" val="4"/>
  <p:tag name="KSO_WM_UNIT_PRESET_TEXT_LEN" val="39"/>
  <p:tag name="KSO_WM_DIAGRAM_GROUP_CODE" val="q1-1"/>
  <p:tag name="KSO_WM_UNIT_ID" val="diagram20169746_3*q_h_f*1_4_1"/>
  <p:tag name="KSO_WM_UNIT_TEXT_FILL_FORE_SCHEMECOLOR_INDEX" val="13"/>
  <p:tag name="KSO_WM_UNIT_TEXT_FILL_TYPE" val="1"/>
</p:tagLst>
</file>

<file path=ppt/tags/tag102.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2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3*q_h_a*1_2_1"/>
  <p:tag name="KSO_WM_UNIT_TEXT_FILL_FORE_SCHEMECOLOR_INDEX" val="7"/>
  <p:tag name="KSO_WM_UNIT_TEXT_FILL_TYPE" val="1"/>
</p:tagLst>
</file>

<file path=ppt/tags/tag103.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2_1"/>
  <p:tag name="KSO_WM_UNIT_LAYERLEVEL" val="1_1_1"/>
  <p:tag name="KSO_WM_UNIT_VALUE" val="27"/>
  <p:tag name="KSO_WM_UNIT_HIGHLIGHT" val="0"/>
  <p:tag name="KSO_WM_UNIT_COMPATIBLE" val="0"/>
  <p:tag name="KSO_WM_UNIT_CLEAR" val="0"/>
  <p:tag name="KSO_WM_UNIT_PRESET_TEXT_INDEX" val="4"/>
  <p:tag name="KSO_WM_UNIT_PRESET_TEXT_LEN" val="39"/>
  <p:tag name="KSO_WM_DIAGRAM_GROUP_CODE" val="q1-1"/>
  <p:tag name="KSO_WM_UNIT_ID" val="diagram20169746_3*q_h_f*1_2_1"/>
  <p:tag name="KSO_WM_UNIT_TEXT_FILL_FORE_SCHEMECOLOR_INDEX" val="13"/>
  <p:tag name="KSO_WM_UNIT_TEXT_FILL_TYPE" val="1"/>
</p:tagLst>
</file>

<file path=ppt/tags/tag104.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4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3*q_h_a*1_4_1"/>
  <p:tag name="KSO_WM_UNIT_TEXT_FILL_FORE_SCHEMECOLOR_INDEX" val="5"/>
  <p:tag name="KSO_WM_UNIT_TEXT_FILL_TYPE" val="1"/>
</p:tagLst>
</file>

<file path=ppt/tags/tag105.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3_1"/>
  <p:tag name="KSO_WM_UNIT_LAYERLEVEL" val="1_1_1"/>
  <p:tag name="KSO_WM_UNIT_VALUE" val="27"/>
  <p:tag name="KSO_WM_UNIT_HIGHLIGHT" val="0"/>
  <p:tag name="KSO_WM_UNIT_COMPATIBLE" val="0"/>
  <p:tag name="KSO_WM_UNIT_CLEAR" val="0"/>
  <p:tag name="KSO_WM_UNIT_PRESET_TEXT_INDEX" val="4"/>
  <p:tag name="KSO_WM_UNIT_PRESET_TEXT_LEN" val="39"/>
  <p:tag name="KSO_WM_DIAGRAM_GROUP_CODE" val="q1-1"/>
  <p:tag name="KSO_WM_UNIT_ID" val="diagram20169746_3*q_h_f*1_3_1"/>
  <p:tag name="KSO_WM_UNIT_TEXT_FILL_FORE_SCHEMECOLOR_INDEX" val="13"/>
  <p:tag name="KSO_WM_UNIT_TEXT_FILL_TYPE" val="1"/>
</p:tagLst>
</file>

<file path=ppt/tags/tag106.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f"/>
  <p:tag name="KSO_WM_UNIT_INDEX" val="1_1_1"/>
  <p:tag name="KSO_WM_UNIT_LAYERLEVEL" val="1_1_1"/>
  <p:tag name="KSO_WM_UNIT_VALUE" val="27"/>
  <p:tag name="KSO_WM_UNIT_HIGHLIGHT" val="0"/>
  <p:tag name="KSO_WM_UNIT_COMPATIBLE" val="0"/>
  <p:tag name="KSO_WM_UNIT_CLEAR" val="0"/>
  <p:tag name="KSO_WM_UNIT_PRESET_TEXT_INDEX" val="4"/>
  <p:tag name="KSO_WM_UNIT_PRESET_TEXT_LEN" val="39"/>
  <p:tag name="KSO_WM_DIAGRAM_GROUP_CODE" val="q1-1"/>
  <p:tag name="KSO_WM_UNIT_ID" val="diagram20169746_3*q_h_f*1_1_1"/>
  <p:tag name="KSO_WM_UNIT_TEXT_FILL_FORE_SCHEMECOLOR_INDEX" val="13"/>
  <p:tag name="KSO_WM_UNIT_TEXT_FILL_TYPE" val="1"/>
</p:tagLst>
</file>

<file path=ppt/tags/tag107.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a"/>
  <p:tag name="KSO_WM_UNIT_INDEX" val="1_1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q1-1"/>
  <p:tag name="KSO_WM_UNIT_ID" val="diagram20169746_3*q_h_a*1_1_1"/>
  <p:tag name="KSO_WM_UNIT_TEXT_FILL_FORE_SCHEMECOLOR_INDEX" val="6"/>
  <p:tag name="KSO_WM_UNIT_TEXT_FILL_TYPE"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3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3_1"/>
  <p:tag name="KSO_WM_UNIT_FILL_FORE_SCHEMECOLOR_INDEX" val="8"/>
  <p:tag name="KSO_WM_UNIT_FILL_TYPE"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2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2_1"/>
  <p:tag name="KSO_WM_UNIT_FILL_FORE_SCHEMECOLOR_INDEX" val="7"/>
  <p:tag name="KSO_WM_UNI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1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1_1"/>
  <p:tag name="KSO_WM_UNIT_FILL_FORE_SCHEMECOLOR_INDEX" val="5"/>
  <p:tag name="KSO_WM_UNIT_FILL_TYPE"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4_1"/>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1"/>
  <p:tag name="KSO_WM_UNIT_FILL_FORE_SCHEMECOLOR_INDEX" val="9"/>
  <p:tag name="KSO_WM_UNIT_FILL_TYPE" val="1"/>
  <p:tag name="KSO_WM_UNIT_TEXT_FILL_FORE_SCHEMECOLOR_INDEX" val="13"/>
  <p:tag name="KSO_WM_UNIT_TEXT_FILL_TYPE"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1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1_2"/>
  <p:tag name="KSO_WM_UNIT_FILL_FORE_SCHEMECOLOR_INDEX" val="14"/>
  <p:tag name="KSO_WM_UNIT_FILL_TYPE" val="1"/>
  <p:tag name="KSO_WM_UNIT_TEXT_FILL_FORE_SCHEMECOLOR_INDEX" val="13"/>
  <p:tag name="KSO_WM_UNIT_TEXT_FILL_TYPE"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2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2_2"/>
  <p:tag name="KSO_WM_UNIT_FILL_FORE_SCHEMECOLOR_INDEX" val="14"/>
  <p:tag name="KSO_WM_UNIT_FILL_TYPE" val="1"/>
  <p:tag name="KSO_WM_UNIT_TEXT_FILL_FORE_SCHEMECOLOR_INDEX" val="13"/>
  <p:tag name="KSO_WM_UNIT_TEXT_FILL_TYPE"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i*1_3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3_2"/>
  <p:tag name="KSO_WM_UNIT_FILL_FORE_SCHEMECOLOR_INDEX" val="14"/>
  <p:tag name="KSO_WM_UNIT_FILL_TYPE" val="1"/>
  <p:tag name="KSO_WM_UNIT_TEXT_FILL_FORE_SCHEMECOLOR_INDEX" val="13"/>
  <p:tag name="KSO_WM_UNIT_TEXT_FILL_TYPE"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i*1_1"/>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1"/>
  <p:tag name="KSO_WM_UNIT_FILL_FORE_SCHEMECOLOR_INDEX" val="14"/>
  <p:tag name="KSO_WM_UNIT_FILL_TYPE" val="1"/>
  <p:tag name="KSO_WM_UNIT_TEXT_FILL_FORE_SCHEMECOLOR_INDEX" val="2"/>
  <p:tag name="KSO_WM_UNIT_TEXT_FILL_TYPE" val="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i*1_2"/>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2"/>
  <p:tag name="KSO_WM_UNIT_FILL_FORE_SCHEMECOLOR_INDEX" val="14"/>
  <p:tag name="KSO_WM_UNIT_FILL_TYPE" val="1"/>
  <p:tag name="KSO_WM_UNIT_TEXT_FILL_FORE_SCHEMECOLOR_INDEX" val="2"/>
  <p:tag name="KSO_WM_UNIT_TEXT_FILL_TYPE"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i*1_3"/>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3"/>
  <p:tag name="KSO_WM_UNIT_FILL_FORE_SCHEMECOLOR_INDEX" val="14"/>
  <p:tag name="KSO_WM_UNIT_FILL_TYPE" val="1"/>
  <p:tag name="KSO_WM_UNIT_TEXT_FILL_FORE_SCHEMECOLOR_INDEX" val="2"/>
  <p:tag name="KSO_WM_UNIT_TEXT_FILL_TYPE"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i*1_4"/>
  <p:tag name="KSO_WM_TEMPLATE_CATEGORY" val="diagram"/>
  <p:tag name="KSO_WM_TEMPLATE_INDEX" val="20200195"/>
  <p:tag name="KSO_WM_UNIT_LAYERLEVEL" val="1_1"/>
  <p:tag name="KSO_WM_TAG_VERSION" val="1.0"/>
  <p:tag name="KSO_WM_BEAUTIFY_FLAG" val="#wm#"/>
  <p:tag name="KSO_WM_DIAGRAM_GROUP_CODE" val="q1-1"/>
  <p:tag name="KSO_WM_UNIT_TYPE" val="q_i"/>
  <p:tag name="KSO_WM_UNIT_INDEX" val="1_4"/>
  <p:tag name="KSO_WM_UNIT_FILL_FORE_SCHEMECOLOR_INDEX" val="14"/>
  <p:tag name="KSO_WM_UNIT_FILL_TYPE" val="1"/>
  <p:tag name="KSO_WM_UNIT_TEXT_FILL_FORE_SCHEMECOLOR_INDEX" val="2"/>
  <p:tag name="KSO_WM_UNIT_TEXT_FILL_TYPE"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i"/>
  <p:tag name="KSO_WM_UNIT_INDEX" val="6"/>
  <p:tag name="KSO_WM_UNIT_ID" val="diagram20200195_3*i*6"/>
  <p:tag name="KSO_WM_TEMPLATE_CATEGORY" val="diagram"/>
  <p:tag name="KSO_WM_TEMPLATE_INDEX" val="20200195"/>
  <p:tag name="KSO_WM_UNIT_LAYERLEVEL" val="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2"/>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2"/>
  <p:tag name="KSO_WM_UNIT_FILL_FORE_SCHEMECOLOR_INDEX" val="14"/>
  <p:tag name="KSO_WM_UNIT_FILL_TYPE" val="1"/>
  <p:tag name="KSO_WM_UNIT_TEXT_FILL_FORE_SCHEMECOLOR_INDEX" val="13"/>
  <p:tag name="KSO_WM_UNIT_TEXT_FILL_TYPE" val="1"/>
</p:tagLst>
</file>

<file path=ppt/tags/tag121.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3"/>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3"/>
  <p:tag name="KSO_WM_UNIT_FILL_FORE_SCHEMECOLOR_INDEX" val="14"/>
  <p:tag name="KSO_WM_UNIT_FILL_TYPE" val="1"/>
  <p:tag name="KSO_WM_UNIT_TEXT_FILL_FORE_SCHEMECOLOR_INDEX" val="13"/>
  <p:tag name="KSO_WM_UNIT_TEXT_FILL_TYPE" val="1"/>
</p:tagLst>
</file>

<file path=ppt/tags/tag122.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4"/>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4"/>
  <p:tag name="KSO_WM_UNIT_FILL_FORE_SCHEMECOLOR_INDEX" val="14"/>
  <p:tag name="KSO_WM_UNIT_FILL_TYPE" val="1"/>
  <p:tag name="KSO_WM_UNIT_TEXT_FILL_FORE_SCHEMECOLOR_INDEX" val="13"/>
  <p:tag name="KSO_WM_UNIT_TEXT_FILL_TYPE" val="1"/>
</p:tagLst>
</file>

<file path=ppt/tags/tag123.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5"/>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5"/>
  <p:tag name="KSO_WM_UNIT_FILL_FORE_SCHEMECOLOR_INDEX" val="14"/>
  <p:tag name="KSO_WM_UNIT_FILL_TYPE" val="1"/>
  <p:tag name="KSO_WM_UNIT_TEXT_FILL_FORE_SCHEMECOLOR_INDEX" val="13"/>
  <p:tag name="KSO_WM_UNIT_TEXT_FILL_TYPE" val="1"/>
</p:tagLst>
</file>

<file path=ppt/tags/tag124.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6"/>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6"/>
  <p:tag name="KSO_WM_UNIT_FILL_FORE_SCHEMECOLOR_INDEX" val="14"/>
  <p:tag name="KSO_WM_UNIT_FILL_TYPE" val="1"/>
  <p:tag name="KSO_WM_UNIT_TEXT_FILL_FORE_SCHEMECOLOR_INDEX" val="13"/>
  <p:tag name="KSO_WM_UNIT_TEXT_FILL_TYPE" val="1"/>
</p:tagLst>
</file>

<file path=ppt/tags/tag125.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7"/>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7"/>
  <p:tag name="KSO_WM_UNIT_FILL_FORE_SCHEMECOLOR_INDEX" val="14"/>
  <p:tag name="KSO_WM_UNIT_FILL_TYPE" val="1"/>
  <p:tag name="KSO_WM_UNIT_TEXT_FILL_FORE_SCHEMECOLOR_INDEX" val="13"/>
  <p:tag name="KSO_WM_UNIT_TEXT_FILL_TYPE" val="1"/>
</p:tagLst>
</file>

<file path=ppt/tags/tag126.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8"/>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8"/>
  <p:tag name="KSO_WM_UNIT_FILL_FORE_SCHEMECOLOR_INDEX" val="14"/>
  <p:tag name="KSO_WM_UNIT_FILL_TYPE" val="1"/>
  <p:tag name="KSO_WM_UNIT_TEXT_FILL_FORE_SCHEMECOLOR_INDEX" val="13"/>
  <p:tag name="KSO_WM_UNIT_TEXT_FILL_TYPE" val="1"/>
</p:tagLst>
</file>

<file path=ppt/tags/tag127.xml><?xml version="1.0" encoding="utf-8"?>
<p:tagLst xmlns:p="http://schemas.openxmlformats.org/presentationml/2006/main">
  <p:tag name="PA" val="v5.2.4"/>
  <p:tag name="KSO_WM_UNIT_HIGHLIGHT" val="0"/>
  <p:tag name="KSO_WM_UNIT_COMPATIBLE" val="0"/>
  <p:tag name="KSO_WM_UNIT_DIAGRAM_ISNUMVISUAL" val="0"/>
  <p:tag name="KSO_WM_UNIT_DIAGRAM_ISREFERUNIT" val="0"/>
  <p:tag name="KSO_WM_UNIT_ID" val="diagram20200195_3*q_h_i*1_4_9"/>
  <p:tag name="KSO_WM_TEMPLATE_CATEGORY" val="diagram"/>
  <p:tag name="KSO_WM_TEMPLATE_INDEX" val="20200195"/>
  <p:tag name="KSO_WM_UNIT_LAYERLEVEL" val="1_1_1"/>
  <p:tag name="KSO_WM_TAG_VERSION" val="1.0"/>
  <p:tag name="KSO_WM_BEAUTIFY_FLAG" val="#wm#"/>
  <p:tag name="KSO_WM_DIAGRAM_GROUP_CODE" val="q1-1"/>
  <p:tag name="KSO_WM_UNIT_TYPE" val="q_h_i"/>
  <p:tag name="KSO_WM_UNIT_INDEX" val="1_4_9"/>
  <p:tag name="KSO_WM_UNIT_FILL_FORE_SCHEMECOLOR_INDEX" val="14"/>
  <p:tag name="KSO_WM_UNIT_FILL_TYPE" val="1"/>
  <p:tag name="KSO_WM_UNIT_TEXT_FILL_FORE_SCHEMECOLOR_INDEX" val="13"/>
  <p:tag name="KSO_WM_UNIT_TEXT_FILL_TYPE"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a*1_1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1_1"/>
  <p:tag name="KSO_WM_UNIT_TEXT_FILL_FORE_SCHEMECOLOR_INDEX" val="5"/>
  <p:tag name="KSO_WM_UNIT_TEXT_FILL_TYPE"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f*1_1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1_1"/>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a*1_2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2_1"/>
  <p:tag name="KSO_WM_UNIT_TEXT_FILL_FORE_SCHEMECOLOR_INDEX" val="7"/>
  <p:tag name="KSO_WM_UNIT_TEXT_FILL_TYPE"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f*1_2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2_1"/>
  <p:tag name="KSO_WM_UNIT_TEXT_FILL_FORE_SCHEMECOLOR_INDEX" val="13"/>
  <p:tag name="KSO_WM_UNIT_TEXT_FILL_TYPE"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a*1_4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4_1"/>
  <p:tag name="KSO_WM_UNIT_TEXT_FILL_FORE_SCHEMECOLOR_INDEX" val="9"/>
  <p:tag name="KSO_WM_UNIT_TEXT_FILL_TYPE" val="1"/>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f*1_4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4_1"/>
  <p:tag name="KSO_WM_UNIT_TEXT_FILL_FORE_SCHEMECOLOR_INDEX" val="13"/>
  <p:tag name="KSO_WM_UNIT_TEXT_FILL_TYPE" val="1"/>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a*1_3_1"/>
  <p:tag name="KSO_WM_TEMPLATE_CATEGORY" val="diagram"/>
  <p:tag name="KSO_WM_TEMPLATE_INDEX" val="20200195"/>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3"/>
  <p:tag name="KSO_WM_DIAGRAM_GROUP_CODE" val="q1-1"/>
  <p:tag name="KSO_WM_UNIT_TYPE" val="q_h_a"/>
  <p:tag name="KSO_WM_UNIT_INDEX" val="1_3_1"/>
  <p:tag name="KSO_WM_UNIT_TEXT_FILL_FORE_SCHEMECOLOR_INDEX" val="8"/>
  <p:tag name="KSO_WM_UNIT_TEXT_FILL_TYPE"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0195_3*q_h_f*1_3_1"/>
  <p:tag name="KSO_WM_TEMPLATE_CATEGORY" val="diagram"/>
  <p:tag name="KSO_WM_TEMPLATE_INDEX" val="20200195"/>
  <p:tag name="KSO_WM_UNIT_LAYERLEVEL" val="1_1_1"/>
  <p:tag name="KSO_WM_TAG_VERSION" val="1.0"/>
  <p:tag name="KSO_WM_BEAUTIFY_FLAG" val="#wm#"/>
  <p:tag name="KSO_WM_UNIT_PRESET_TEXT" val="单击此处添加文本具体内容，简明扼要的阐述您的观点。"/>
  <p:tag name="KSO_WM_UNIT_NOCLEAR" val="0"/>
  <p:tag name="KSO_WM_UNIT_VALUE" val="51"/>
  <p:tag name="KSO_WM_DIAGRAM_GROUP_CODE" val="q1-1"/>
  <p:tag name="KSO_WM_UNIT_TYPE" val="q_h_f"/>
  <p:tag name="KSO_WM_UNIT_INDEX" val="1_3_1"/>
  <p:tag name="KSO_WM_UNIT_TEXT_FILL_FORE_SCHEMECOLOR_INDEX" val="13"/>
  <p:tag name="KSO_WM_UNIT_TEXT_FILL_TYPE"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4_4*l_h_i*1_1_1"/>
  <p:tag name="KSO_WM_TEMPLATE_CATEGORY" val="diagram"/>
  <p:tag name="KSO_WM_TEMPLATE_INDEX" val="20228094"/>
  <p:tag name="KSO_WM_UNIT_LAYERLEVEL" val="1_1_1"/>
  <p:tag name="KSO_WM_TAG_VERSION" val="1.0"/>
  <p:tag name="KSO_WM_BEAUTIFY_FLAG" val="#wm#"/>
  <p:tag name="KSO_WM_UNIT_LINE_FORE_SCHEMECOLOR_INDEX" val="5"/>
  <p:tag name="KSO_WM_UNIT_LINE_FILL_TYPE" val="2"/>
  <p:tag name="KSO_WM_UNIT_TEXT_FILL_FORE_SCHEMECOLOR_INDEX" val="13"/>
  <p:tag name="KSO_WM_UNIT_TEXT_FILL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94_4*l_h_i*1_1_2"/>
  <p:tag name="KSO_WM_TEMPLATE_CATEGORY" val="diagram"/>
  <p:tag name="KSO_WM_TEMPLATE_INDEX" val="2022809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4_4*l_h_i*1_1_3"/>
  <p:tag name="KSO_WM_TEMPLATE_CATEGORY" val="diagram"/>
  <p:tag name="KSO_WM_TEMPLATE_INDEX" val="20228094"/>
  <p:tag name="KSO_WM_UNIT_LAYERLEVEL" val="1_1_1"/>
  <p:tag name="KSO_WM_TAG_VERSION" val="1.0"/>
  <p:tag name="KSO_WM_BEAUTIFY_FLAG" val="#wm#"/>
  <p:tag name="KSO_WM_UNIT_LINE_FORE_SCHEMECOLOR_INDEX" val="5"/>
  <p:tag name="KSO_WM_UNIT_LINE_FILL_TYPE" val="2"/>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4_4*l_h_i*1_1_4"/>
  <p:tag name="KSO_WM_TEMPLATE_CATEGORY" val="diagram"/>
  <p:tag name="KSO_WM_TEMPLATE_INDEX" val="2022809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4_4*l_h_a*1_1_1"/>
  <p:tag name="KSO_WM_TEMPLATE_CATEGORY" val="diagram"/>
  <p:tag name="KSO_WM_TEMPLATE_INDEX" val="20228094"/>
  <p:tag name="KSO_WM_UNIT_LAYERLEVEL" val="1_1_1"/>
  <p:tag name="KSO_WM_TAG_VERSION" val="1.0"/>
  <p:tag name="KSO_WM_BEAUTIFY_FLAG" val="#wm#"/>
  <p:tag name="KSO_WM_UNIT_TEXT_FILL_FORE_SCHEMECOLOR_INDEX" val="5"/>
  <p:tag name="KSO_WM_UNIT_TEXT_FILL_TYPE" val="1"/>
</p:tagLst>
</file>

<file path=ppt/tags/tag14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94_4*l_h_f*1_1_1"/>
  <p:tag name="KSO_WM_TEMPLATE_CATEGORY" val="diagram"/>
  <p:tag name="KSO_WM_TEMPLATE_INDEX" val="20228094"/>
  <p:tag name="KSO_WM_UNIT_LAYERLEVEL" val="1_1_1"/>
  <p:tag name="KSO_WM_TAG_VERSION" val="1.0"/>
  <p:tag name="KSO_WM_BEAUTIFY_FLAG" val="#wm#"/>
  <p:tag name="KSO_WM_UNIT_TEXT_FILL_FORE_SCHEMECOLOR_INDEX" val="15"/>
  <p:tag name="KSO_WM_UNIT_TEXT_FILL_TYPE" val="1"/>
</p:tagLst>
</file>

<file path=ppt/tags/tag142.xml><?xml version="1.0" encoding="utf-8"?>
<p:tagLst xmlns:p="http://schemas.openxmlformats.org/presentationml/2006/main">
  <p:tag name="KSO_WM_UNIT_VALUE" val="254*254"/>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94_4*l_h_x*1_1_1"/>
  <p:tag name="KSO_WM_TEMPLATE_CATEGORY" val="diagram"/>
  <p:tag name="KSO_WM_TEMPLATE_INDEX" val="20228094"/>
  <p:tag name="KSO_WM_UNIT_LAYERLEVEL" val="1_1_1"/>
  <p:tag name="KSO_WM_TAG_VERSION" val="1.0"/>
  <p:tag name="KSO_WM_BEAUTIFY_FLAG" val="#wm#"/>
  <p:tag name="KSO_WM_UNIT_SHADOW_SCHEMECOLOR_INDEX" val="5"/>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4_4*l_h_i*1_3_1"/>
  <p:tag name="KSO_WM_TEMPLATE_CATEGORY" val="diagram"/>
  <p:tag name="KSO_WM_TEMPLATE_INDEX" val="20228094"/>
  <p:tag name="KSO_WM_UNIT_LAYERLEVEL" val="1_1_1"/>
  <p:tag name="KSO_WM_TAG_VERSION" val="1.0"/>
  <p:tag name="KSO_WM_BEAUTIFY_FLAG" val="#wm#"/>
  <p:tag name="KSO_WM_UNIT_LINE_FORE_SCHEMECOLOR_INDEX" val="7"/>
  <p:tag name="KSO_WM_UNIT_LINE_FILL_TYPE" val="2"/>
  <p:tag name="KSO_WM_UNIT_TEXT_FILL_FORE_SCHEMECOLOR_INDEX" val="13"/>
  <p:tag name="KSO_WM_UNIT_TEXT_FILL_TYPE"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94_4*l_h_i*1_3_2"/>
  <p:tag name="KSO_WM_TEMPLATE_CATEGORY" val="diagram"/>
  <p:tag name="KSO_WM_TEMPLATE_INDEX" val="20228094"/>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4_4*l_h_i*1_3_3"/>
  <p:tag name="KSO_WM_TEMPLATE_CATEGORY" val="diagram"/>
  <p:tag name="KSO_WM_TEMPLATE_INDEX" val="20228094"/>
  <p:tag name="KSO_WM_UNIT_LAYERLEVEL" val="1_1_1"/>
  <p:tag name="KSO_WM_TAG_VERSION" val="1.0"/>
  <p:tag name="KSO_WM_BEAUTIFY_FLAG" val="#wm#"/>
  <p:tag name="KSO_WM_UNIT_LINE_FORE_SCHEMECOLOR_INDEX" val="7"/>
  <p:tag name="KSO_WM_UNIT_LINE_FILL_TYPE"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4_4*l_h_i*1_3_4"/>
  <p:tag name="KSO_WM_TEMPLATE_CATEGORY" val="diagram"/>
  <p:tag name="KSO_WM_TEMPLATE_INDEX" val="20228094"/>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47.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4_4*l_h_a*1_3_1"/>
  <p:tag name="KSO_WM_TEMPLATE_CATEGORY" val="diagram"/>
  <p:tag name="KSO_WM_TEMPLATE_INDEX" val="20228094"/>
  <p:tag name="KSO_WM_UNIT_LAYERLEVEL" val="1_1_1"/>
  <p:tag name="KSO_WM_TAG_VERSION" val="1.0"/>
  <p:tag name="KSO_WM_BEAUTIFY_FLAG" val="#wm#"/>
  <p:tag name="KSO_WM_UNIT_TEXT_FILL_FORE_SCHEMECOLOR_INDEX" val="7"/>
  <p:tag name="KSO_WM_UNIT_TEXT_FILL_TYPE" val="1"/>
</p:tagLst>
</file>

<file path=ppt/tags/tag148.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94_4*l_h_f*1_3_1"/>
  <p:tag name="KSO_WM_TEMPLATE_CATEGORY" val="diagram"/>
  <p:tag name="KSO_WM_TEMPLATE_INDEX" val="20228094"/>
  <p:tag name="KSO_WM_UNIT_LAYERLEVEL" val="1_1_1"/>
  <p:tag name="KSO_WM_TAG_VERSION" val="1.0"/>
  <p:tag name="KSO_WM_BEAUTIFY_FLAG" val="#wm#"/>
  <p:tag name="KSO_WM_UNIT_TEXT_FILL_FORE_SCHEMECOLOR_INDEX" val="15"/>
  <p:tag name="KSO_WM_UNIT_TEXT_FILL_TYPE" val="1"/>
</p:tagLst>
</file>

<file path=ppt/tags/tag149.xml><?xml version="1.0" encoding="utf-8"?>
<p:tagLst xmlns:p="http://schemas.openxmlformats.org/presentationml/2006/main">
  <p:tag name="KSO_WM_UNIT_VALUE" val="254*254"/>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94_4*l_h_x*1_3_1"/>
  <p:tag name="KSO_WM_TEMPLATE_CATEGORY" val="diagram"/>
  <p:tag name="KSO_WM_TEMPLATE_INDEX" val="20228094"/>
  <p:tag name="KSO_WM_UNIT_LAYERLEVEL" val="1_1_1"/>
  <p:tag name="KSO_WM_TAG_VERSION" val="1.0"/>
  <p:tag name="KSO_WM_BEAUTIFY_FLAG" val="#wm#"/>
  <p:tag name="KSO_WM_UNIT_SHADOW_SCHEMECOLOR_INDEX" val="7"/>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94_4*l_h_i*1_4_1"/>
  <p:tag name="KSO_WM_TEMPLATE_CATEGORY" val="diagram"/>
  <p:tag name="KSO_WM_TEMPLATE_INDEX" val="20228094"/>
  <p:tag name="KSO_WM_UNIT_LAYERLEVEL" val="1_1_1"/>
  <p:tag name="KSO_WM_TAG_VERSION" val="1.0"/>
  <p:tag name="KSO_WM_BEAUTIFY_FLAG" val="#wm#"/>
  <p:tag name="KSO_WM_UNIT_LINE_FORE_SCHEMECOLOR_INDEX" val="8"/>
  <p:tag name="KSO_WM_UNIT_LINE_FILL_TYPE" val="2"/>
  <p:tag name="KSO_WM_UNIT_TEXT_FILL_FORE_SCHEMECOLOR_INDEX" val="13"/>
  <p:tag name="KSO_WM_UNIT_TEXT_FILL_TYPE" val="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94_4*l_h_i*1_4_2"/>
  <p:tag name="KSO_WM_TEMPLATE_CATEGORY" val="diagram"/>
  <p:tag name="KSO_WM_TEMPLATE_INDEX" val="20228094"/>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94_4*l_h_i*1_4_3"/>
  <p:tag name="KSO_WM_TEMPLATE_CATEGORY" val="diagram"/>
  <p:tag name="KSO_WM_TEMPLATE_INDEX" val="20228094"/>
  <p:tag name="KSO_WM_UNIT_LAYERLEVEL" val="1_1_1"/>
  <p:tag name="KSO_WM_TAG_VERSION" val="1.0"/>
  <p:tag name="KSO_WM_BEAUTIFY_FLAG" val="#wm#"/>
  <p:tag name="KSO_WM_UNIT_LINE_FORE_SCHEMECOLOR_INDEX" val="8"/>
  <p:tag name="KSO_WM_UNIT_LINE_FILL_TYPE"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8094_4*l_h_i*1_4_4"/>
  <p:tag name="KSO_WM_TEMPLATE_CATEGORY" val="diagram"/>
  <p:tag name="KSO_WM_TEMPLATE_INDEX" val="20228094"/>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54.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94_4*l_h_a*1_4_1"/>
  <p:tag name="KSO_WM_TEMPLATE_CATEGORY" val="diagram"/>
  <p:tag name="KSO_WM_TEMPLATE_INDEX" val="20228094"/>
  <p:tag name="KSO_WM_UNIT_LAYERLEVEL" val="1_1_1"/>
  <p:tag name="KSO_WM_TAG_VERSION" val="1.0"/>
  <p:tag name="KSO_WM_BEAUTIFY_FLAG" val="#wm#"/>
  <p:tag name="KSO_WM_UNIT_TEXT_FILL_FORE_SCHEMECOLOR_INDEX" val="8"/>
  <p:tag name="KSO_WM_UNIT_TEXT_FILL_TYPE" val="1"/>
</p:tagLst>
</file>

<file path=ppt/tags/tag155.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8094_4*l_h_f*1_4_1"/>
  <p:tag name="KSO_WM_TEMPLATE_CATEGORY" val="diagram"/>
  <p:tag name="KSO_WM_TEMPLATE_INDEX" val="20228094"/>
  <p:tag name="KSO_WM_UNIT_LAYERLEVEL" val="1_1_1"/>
  <p:tag name="KSO_WM_TAG_VERSION" val="1.0"/>
  <p:tag name="KSO_WM_BEAUTIFY_FLAG" val="#wm#"/>
  <p:tag name="KSO_WM_UNIT_TEXT_FILL_FORE_SCHEMECOLOR_INDEX" val="15"/>
  <p:tag name="KSO_WM_UNIT_TEXT_FILL_TYPE" val="1"/>
</p:tagLst>
</file>

<file path=ppt/tags/tag156.xml><?xml version="1.0" encoding="utf-8"?>
<p:tagLst xmlns:p="http://schemas.openxmlformats.org/presentationml/2006/main">
  <p:tag name="KSO_WM_UNIT_VALUE" val="254*254"/>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94_4*l_h_x*1_4_1"/>
  <p:tag name="KSO_WM_TEMPLATE_CATEGORY" val="diagram"/>
  <p:tag name="KSO_WM_TEMPLATE_INDEX" val="20228094"/>
  <p:tag name="KSO_WM_UNIT_LAYERLEVEL" val="1_1_1"/>
  <p:tag name="KSO_WM_TAG_VERSION" val="1.0"/>
  <p:tag name="KSO_WM_BEAUTIFY_FLAG" val="#wm#"/>
  <p:tag name="KSO_WM_UNIT_SHADOW_SCHEMECOLOR_INDEX" val="8"/>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4_4*l_h_i*1_2_1"/>
  <p:tag name="KSO_WM_TEMPLATE_CATEGORY" val="diagram"/>
  <p:tag name="KSO_WM_TEMPLATE_INDEX" val="20228094"/>
  <p:tag name="KSO_WM_UNIT_LAYERLEVEL" val="1_1_1"/>
  <p:tag name="KSO_WM_TAG_VERSION" val="1.0"/>
  <p:tag name="KSO_WM_BEAUTIFY_FLAG" val="#wm#"/>
  <p:tag name="KSO_WM_UNIT_LINE_FORE_SCHEMECOLOR_INDEX" val="6"/>
  <p:tag name="KSO_WM_UNIT_LINE_FILL_TYPE" val="2"/>
  <p:tag name="KSO_WM_UNIT_TEXT_FILL_FORE_SCHEMECOLOR_INDEX" val="13"/>
  <p:tag name="KSO_WM_UNIT_TEXT_FILL_TYPE" val="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94_4*l_h_i*1_2_2"/>
  <p:tag name="KSO_WM_TEMPLATE_CATEGORY" val="diagram"/>
  <p:tag name="KSO_WM_TEMPLATE_INDEX" val="20228094"/>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4_4*l_h_i*1_2_3"/>
  <p:tag name="KSO_WM_TEMPLATE_CATEGORY" val="diagram"/>
  <p:tag name="KSO_WM_TEMPLATE_INDEX" val="20228094"/>
  <p:tag name="KSO_WM_UNIT_LAYERLEVEL" val="1_1_1"/>
  <p:tag name="KSO_WM_TAG_VERSION" val="1.0"/>
  <p:tag name="KSO_WM_BEAUTIFY_FLAG" val="#wm#"/>
  <p:tag name="KSO_WM_UNIT_LINE_FORE_SCHEMECOLOR_INDEX" val="6"/>
  <p:tag name="KSO_WM_UNIT_LINE_FILL_TYPE"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4_4*l_h_i*1_2_4"/>
  <p:tag name="KSO_WM_TEMPLATE_CATEGORY" val="diagram"/>
  <p:tag name="KSO_WM_TEMPLATE_INDEX" val="20228094"/>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61.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4_4*l_h_a*1_2_1"/>
  <p:tag name="KSO_WM_TEMPLATE_CATEGORY" val="diagram"/>
  <p:tag name="KSO_WM_TEMPLATE_INDEX" val="20228094"/>
  <p:tag name="KSO_WM_UNIT_LAYERLEVEL" val="1_1_1"/>
  <p:tag name="KSO_WM_TAG_VERSION" val="1.0"/>
  <p:tag name="KSO_WM_BEAUTIFY_FLAG" val="#wm#"/>
  <p:tag name="KSO_WM_UNIT_TEXT_FILL_FORE_SCHEMECOLOR_INDEX" val="6"/>
  <p:tag name="KSO_WM_UNIT_TEXT_FILL_TYPE" val="1"/>
</p:tagLst>
</file>

<file path=ppt/tags/tag162.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94_4*l_h_f*1_2_1"/>
  <p:tag name="KSO_WM_TEMPLATE_CATEGORY" val="diagram"/>
  <p:tag name="KSO_WM_TEMPLATE_INDEX" val="20228094"/>
  <p:tag name="KSO_WM_UNIT_LAYERLEVEL" val="1_1_1"/>
  <p:tag name="KSO_WM_TAG_VERSION" val="1.0"/>
  <p:tag name="KSO_WM_BEAUTIFY_FLAG" val="#wm#"/>
  <p:tag name="KSO_WM_UNIT_TEXT_FILL_FORE_SCHEMECOLOR_INDEX" val="15"/>
  <p:tag name="KSO_WM_UNIT_TEXT_FILL_TYPE" val="1"/>
</p:tagLst>
</file>

<file path=ppt/tags/tag163.xml><?xml version="1.0" encoding="utf-8"?>
<p:tagLst xmlns:p="http://schemas.openxmlformats.org/presentationml/2006/main">
  <p:tag name="KSO_WM_UNIT_VALUE" val="254*254"/>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94_4*l_h_x*1_2_1"/>
  <p:tag name="KSO_WM_TEMPLATE_CATEGORY" val="diagram"/>
  <p:tag name="KSO_WM_TEMPLATE_INDEX" val="20228094"/>
  <p:tag name="KSO_WM_UNIT_LAYERLEVEL" val="1_1_1"/>
  <p:tag name="KSO_WM_TAG_VERSION" val="1.0"/>
  <p:tag name="KSO_WM_BEAUTIFY_FLAG" val="#wm#"/>
  <p:tag name="KSO_WM_UNIT_SHADOW_SCHEMECOLOR_INDEX" val="6"/>
</p:tagLst>
</file>

<file path=ppt/tags/tag164.xml><?xml version="1.0" encoding="utf-8"?>
<p:tagLst xmlns:p="http://schemas.openxmlformats.org/presentationml/2006/main">
  <p:tag name="KSO_WM_TEMPLATE_CATEGORY" val="diagram"/>
  <p:tag name="KSO_WM_TEMPLATE_INDEX" val="783"/>
  <p:tag name="KSO_WM_TAG_VERSION" val="1.0"/>
  <p:tag name="KSO_WM_UNIT_TYPE" val="q_h_i"/>
  <p:tag name="KSO_WM_UNIT_INDEX" val="1_2_1"/>
  <p:tag name="KSO_WM_UNIT_ID" val="diagram783_2*q_h_i*1_2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Lst>
</file>

<file path=ppt/tags/tag165.xml><?xml version="1.0" encoding="utf-8"?>
<p:tagLst xmlns:p="http://schemas.openxmlformats.org/presentationml/2006/main">
  <p:tag name="KSO_WM_TEMPLATE_CATEGORY" val="diagram"/>
  <p:tag name="KSO_WM_TEMPLATE_INDEX" val="783"/>
  <p:tag name="KSO_WM_TAG_VERSION" val="1.0"/>
  <p:tag name="KSO_WM_UNIT_TYPE" val="q_h_x"/>
  <p:tag name="KSO_WM_UNIT_INDEX" val="1_2_1"/>
  <p:tag name="KSO_WM_UNIT_ID" val="diagram783_2*q_h_x*1_2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VALUE" val="152*117"/>
  <p:tag name="KSO_WM_UNIT_FILL_FORE_SCHEMECOLOR_INDEX" val="14"/>
  <p:tag name="KSO_WM_UNIT_FILL_TYPE" val="1"/>
</p:tagLst>
</file>

<file path=ppt/tags/tag166.xml><?xml version="1.0" encoding="utf-8"?>
<p:tagLst xmlns:p="http://schemas.openxmlformats.org/presentationml/2006/main">
  <p:tag name="KSO_WM_TEMPLATE_CATEGORY" val="diagram"/>
  <p:tag name="KSO_WM_TEMPLATE_INDEX" val="783"/>
  <p:tag name="KSO_WM_TAG_VERSION" val="1.0"/>
  <p:tag name="KSO_WM_UNIT_TYPE" val="q_h_i"/>
  <p:tag name="KSO_WM_UNIT_INDEX" val="1_3_4"/>
  <p:tag name="KSO_WM_UNIT_ID" val="diagram783_2*q_h_i*1_3_4"/>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Lst>
</file>

<file path=ppt/tags/tag167.xml><?xml version="1.0" encoding="utf-8"?>
<p:tagLst xmlns:p="http://schemas.openxmlformats.org/presentationml/2006/main">
  <p:tag name="KSO_WM_TEMPLATE_CATEGORY" val="diagram"/>
  <p:tag name="KSO_WM_TEMPLATE_INDEX" val="783"/>
  <p:tag name="KSO_WM_TAG_VERSION" val="1.0"/>
  <p:tag name="KSO_WM_UNIT_TYPE" val="q_h_x"/>
  <p:tag name="KSO_WM_UNIT_INDEX" val="1_3_1"/>
  <p:tag name="KSO_WM_UNIT_ID" val="diagram783_2*q_h_x*1_3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VALUE" val="167*102"/>
  <p:tag name="KSO_WM_UNIT_FILL_FORE_SCHEMECOLOR_INDEX" val="14"/>
  <p:tag name="KSO_WM_UNIT_FILL_TYPE" val="1"/>
</p:tagLst>
</file>

<file path=ppt/tags/tag168.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4"/>
  <p:tag name="KSO_WM_UNIT_ID" val="diagram783_2*q_h_i*1_1_4"/>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Lst>
</file>

<file path=ppt/tags/tag169.xml><?xml version="1.0" encoding="utf-8"?>
<p:tagLst xmlns:p="http://schemas.openxmlformats.org/presentationml/2006/main">
  <p:tag name="KSO_WM_TEMPLATE_CATEGORY" val="diagram"/>
  <p:tag name="KSO_WM_TEMPLATE_INDEX" val="783"/>
  <p:tag name="KSO_WM_TAG_VERSION" val="1.0"/>
  <p:tag name="KSO_WM_UNIT_TYPE" val="q_h_x"/>
  <p:tag name="KSO_WM_UNIT_INDEX" val="1_1_1"/>
  <p:tag name="KSO_WM_UNIT_ID" val="diagram783_2*q_h_x*1_1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VALUE" val="156*153"/>
  <p:tag name="KSO_WM_UNIT_FILL_FORE_SCHEMECOLOR_INDEX" val="14"/>
  <p:tag name="KSO_WM_UNI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TEMPLATE_CATEGORY" val="diagram"/>
  <p:tag name="KSO_WM_TEMPLATE_INDEX" val="783"/>
  <p:tag name="KSO_WM_TAG_VERSION" val="1.0"/>
  <p:tag name="KSO_WM_UNIT_TYPE" val="q_i"/>
  <p:tag name="KSO_WM_UNIT_INDEX" val="1_1"/>
  <p:tag name="KSO_WM_UNIT_ID" val="diagram783_2*q_i*1_1"/>
  <p:tag name="KSO_WM_UNIT_LAYERLEVEL" val="1_1"/>
  <p:tag name="KSO_WM_BEAUTIFY_FLAG" val="#wm#"/>
  <p:tag name="KSO_WM_DIAGRAM_GROUP_CODE" val="q1-1"/>
  <p:tag name="KSO_WM_UNIT_HIGHLIGHT" val="0"/>
  <p:tag name="KSO_WM_UNIT_COMPATIBLE" val="0"/>
  <p:tag name="KSO_WM_UNIT_DIAGRAM_ISNUMVISUAL" val="0"/>
  <p:tag name="KSO_WM_UNIT_DIAGRAM_ISREFERUNIT" val="0"/>
  <p:tag name="KSO_WM_UNIT_TEXT_FILL_FORE_SCHEMECOLOR_INDEX" val="2"/>
  <p:tag name="KSO_WM_UNIT_TEXT_FILL_TYPE" val="1"/>
</p:tagLst>
</file>

<file path=ppt/tags/tag171.xml><?xml version="1.0" encoding="utf-8"?>
<p:tagLst xmlns:p="http://schemas.openxmlformats.org/presentationml/2006/main">
  <p:tag name="KSO_WM_TEMPLATE_CATEGORY" val="diagram"/>
  <p:tag name="KSO_WM_TEMPLATE_INDEX" val="783"/>
  <p:tag name="KSO_WM_TAG_VERSION" val="1.0"/>
  <p:tag name="KSO_WM_UNIT_TYPE" val="q_x"/>
  <p:tag name="KSO_WM_UNIT_INDEX" val="1_1"/>
  <p:tag name="KSO_WM_UNIT_ID" val="diagram783_2*q_x*1_1"/>
  <p:tag name="KSO_WM_UNIT_LAYERLEVEL" val="1_1"/>
  <p:tag name="KSO_WM_BEAUTIFY_FLAG" val="#wm#"/>
  <p:tag name="KSO_WM_DIAGRAM_GROUP_CODE" val="q1-1"/>
  <p:tag name="KSO_WM_UNIT_HIGHLIGHT" val="0"/>
  <p:tag name="KSO_WM_UNIT_COMPATIBLE" val="0"/>
  <p:tag name="KSO_WM_UNIT_DIAGRAM_ISNUMVISUAL" val="0"/>
  <p:tag name="KSO_WM_UNIT_DIAGRAM_ISREFERUNIT" val="0"/>
  <p:tag name="KSO_WM_UNIT_VALUE" val="110*99"/>
  <p:tag name="KSO_WM_UNIT_FILL_FORE_SCHEMECOLOR_INDEX" val="14"/>
  <p:tag name="KSO_WM_UNIT_FILL_TYPE" val="1"/>
</p:tagLst>
</file>

<file path=ppt/tags/tag172.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6"/>
  <p:tag name="KSO_WM_UNIT_ID" val="diagram783_2*q_h_i*1_1_6"/>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73.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1"/>
  <p:tag name="KSO_WM_UNIT_ID" val="diagram783_2*q_h_i*1_1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74.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2"/>
  <p:tag name="KSO_WM_UNIT_ID" val="diagram783_2*q_h_i*1_1_2"/>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75.xml><?xml version="1.0" encoding="utf-8"?>
<p:tagLst xmlns:p="http://schemas.openxmlformats.org/presentationml/2006/main">
  <p:tag name="KSO_WM_TEMPLATE_CATEGORY" val="diagram"/>
  <p:tag name="KSO_WM_TEMPLATE_INDEX" val="783"/>
  <p:tag name="KSO_WM_TAG_VERSION" val="1.0"/>
  <p:tag name="KSO_WM_UNIT_TYPE" val="q_h_i"/>
  <p:tag name="KSO_WM_UNIT_INDEX" val="1_3_1"/>
  <p:tag name="KSO_WM_UNIT_ID" val="diagram783_2*q_h_i*1_3_1"/>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76.xml><?xml version="1.0" encoding="utf-8"?>
<p:tagLst xmlns:p="http://schemas.openxmlformats.org/presentationml/2006/main">
  <p:tag name="KSO_WM_TEMPLATE_CATEGORY" val="diagram"/>
  <p:tag name="KSO_WM_TEMPLATE_INDEX" val="783"/>
  <p:tag name="KSO_WM_TAG_VERSION" val="1.0"/>
  <p:tag name="KSO_WM_UNIT_TYPE" val="q_h_i"/>
  <p:tag name="KSO_WM_UNIT_INDEX" val="1_3_2"/>
  <p:tag name="KSO_WM_UNIT_ID" val="diagram783_2*q_h_i*1_3_2"/>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77.xml><?xml version="1.0" encoding="utf-8"?>
<p:tagLst xmlns:p="http://schemas.openxmlformats.org/presentationml/2006/main">
  <p:tag name="KSO_WM_TEMPLATE_CATEGORY" val="diagram"/>
  <p:tag name="KSO_WM_TEMPLATE_INDEX" val="783"/>
  <p:tag name="KSO_WM_TAG_VERSION" val="1.0"/>
  <p:tag name="KSO_WM_UNIT_TYPE" val="q_h_i"/>
  <p:tag name="KSO_WM_UNIT_INDEX" val="1_2_2"/>
  <p:tag name="KSO_WM_UNIT_ID" val="diagram783_2*q_h_i*1_2_2"/>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78.xml><?xml version="1.0" encoding="utf-8"?>
<p:tagLst xmlns:p="http://schemas.openxmlformats.org/presentationml/2006/main">
  <p:tag name="KSO_WM_TEMPLATE_CATEGORY" val="diagram"/>
  <p:tag name="KSO_WM_TEMPLATE_INDEX" val="783"/>
  <p:tag name="KSO_WM_TAG_VERSION" val="1.0"/>
  <p:tag name="KSO_WM_UNIT_TYPE" val="q_h_i"/>
  <p:tag name="KSO_WM_UNIT_INDEX" val="1_2_3"/>
  <p:tag name="KSO_WM_UNIT_ID" val="diagram783_2*q_h_i*1_2_3"/>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LINE_FORE_SCHEMECOLOR_INDEX" val="13"/>
  <p:tag name="KSO_WM_UNIT_LINE_FILL_TYPE" val="2"/>
</p:tagLst>
</file>

<file path=ppt/tags/tag179.xml><?xml version="1.0" encoding="utf-8"?>
<p:tagLst xmlns:p="http://schemas.openxmlformats.org/presentationml/2006/main">
  <p:tag name="KSO_WM_TEMPLATE_CATEGORY" val="diagram"/>
  <p:tag name="KSO_WM_TEMPLATE_INDEX" val="783"/>
  <p:tag name="KSO_WM_TAG_VERSION" val="1.0"/>
  <p:tag name="KSO_WM_UNIT_TYPE" val="q_h_f"/>
  <p:tag name="KSO_WM_UNIT_INDEX" val="1_1_1"/>
  <p:tag name="KSO_WM_UNIT_ID" val="diagram783_2*q_h_f*1_1_1"/>
  <p:tag name="KSO_WM_UNIT_LAYERLEVEL" val="1_1_1"/>
  <p:tag name="KSO_WM_UNIT_VALUE" val="21"/>
  <p:tag name="KSO_WM_UNIT_HIGHLIGHT" val="0"/>
  <p:tag name="KSO_WM_UNIT_COMPATIBLE" val="0"/>
  <p:tag name="KSO_WM_BEAUTIFY_FLAG" val="#wm#"/>
  <p:tag name="KSO_WM_DIAGRAM_GROUP_CODE" val="q1-1"/>
  <p:tag name="KSO_WM_UNIT_NOCLEAR" val="0"/>
  <p:tag name="KSO_WM_UNIT_DIAGRAM_ISNUMVISUAL" val="0"/>
  <p:tag name="KSO_WM_UNIT_DIAGRAM_ISREFERUNIT" val="0"/>
  <p:tag name="KSO_WM_UNIT_PRESET_TEXT" val="单击此处添加文本具体内容"/>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TEMPLATE_CATEGORY" val="diagram"/>
  <p:tag name="KSO_WM_TEMPLATE_INDEX" val="783"/>
  <p:tag name="KSO_WM_TAG_VERSION" val="1.0"/>
  <p:tag name="KSO_WM_UNIT_TYPE" val="q_h_a"/>
  <p:tag name="KSO_WM_UNIT_INDEX" val="1_1_1"/>
  <p:tag name="KSO_WM_UNIT_ID" val="diagram783_2*q_h_a*1_1_1"/>
  <p:tag name="KSO_WM_UNIT_LAYERLEVEL" val="1_1_1"/>
  <p:tag name="KSO_WM_UNIT_VALUE" val="7"/>
  <p:tag name="KSO_WM_UNIT_HIGHLIGHT" val="0"/>
  <p:tag name="KSO_WM_UNIT_COMPATIBLE" val="0"/>
  <p:tag name="KSO_WM_BEAUTIFY_FLAG" val="#wm#"/>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5"/>
  <p:tag name="KSO_WM_UNIT_TEXT_FILL_TYPE" val="1"/>
</p:tagLst>
</file>

<file path=ppt/tags/tag181.xml><?xml version="1.0" encoding="utf-8"?>
<p:tagLst xmlns:p="http://schemas.openxmlformats.org/presentationml/2006/main">
  <p:tag name="KSO_WM_TEMPLATE_CATEGORY" val="diagram"/>
  <p:tag name="KSO_WM_TEMPLATE_INDEX" val="783"/>
  <p:tag name="KSO_WM_TAG_VERSION" val="1.0"/>
  <p:tag name="KSO_WM_UNIT_TYPE" val="q_h_f"/>
  <p:tag name="KSO_WM_UNIT_INDEX" val="1_3_1"/>
  <p:tag name="KSO_WM_UNIT_ID" val="diagram783_2*q_h_f*1_3_1"/>
  <p:tag name="KSO_WM_UNIT_LAYERLEVEL" val="1_1_1"/>
  <p:tag name="KSO_WM_UNIT_VALUE" val="21"/>
  <p:tag name="KSO_WM_UNIT_HIGHLIGHT" val="0"/>
  <p:tag name="KSO_WM_UNIT_COMPATIBLE" val="0"/>
  <p:tag name="KSO_WM_BEAUTIFY_FLAG" val="#wm#"/>
  <p:tag name="KSO_WM_DIAGRAM_GROUP_CODE" val="q1-1"/>
  <p:tag name="KSO_WM_UNIT_NOCLEAR" val="0"/>
  <p:tag name="KSO_WM_UNIT_DIAGRAM_ISNUMVISUAL" val="0"/>
  <p:tag name="KSO_WM_UNIT_DIAGRAM_ISREFERUNIT" val="0"/>
  <p:tag name="KSO_WM_UNIT_PRESET_TEXT" val="单击此处添加文本具体内容"/>
  <p:tag name="KSO_WM_UNIT_TEXT_FILL_FORE_SCHEMECOLOR_INDEX" val="13"/>
  <p:tag name="KSO_WM_UNIT_TEXT_FILL_TYPE" val="1"/>
</p:tagLst>
</file>

<file path=ppt/tags/tag182.xml><?xml version="1.0" encoding="utf-8"?>
<p:tagLst xmlns:p="http://schemas.openxmlformats.org/presentationml/2006/main">
  <p:tag name="KSO_WM_TEMPLATE_CATEGORY" val="diagram"/>
  <p:tag name="KSO_WM_TEMPLATE_INDEX" val="783"/>
  <p:tag name="KSO_WM_TAG_VERSION" val="1.0"/>
  <p:tag name="KSO_WM_UNIT_TYPE" val="q_h_a"/>
  <p:tag name="KSO_WM_UNIT_INDEX" val="1_3_1"/>
  <p:tag name="KSO_WM_UNIT_ID" val="diagram783_2*q_h_a*1_3_1"/>
  <p:tag name="KSO_WM_UNIT_LAYERLEVEL" val="1_1_1"/>
  <p:tag name="KSO_WM_UNIT_VALUE" val="7"/>
  <p:tag name="KSO_WM_UNIT_HIGHLIGHT" val="0"/>
  <p:tag name="KSO_WM_UNIT_COMPATIBLE" val="0"/>
  <p:tag name="KSO_WM_BEAUTIFY_FLAG" val="#wm#"/>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6"/>
  <p:tag name="KSO_WM_UNIT_TEXT_FILL_TYPE" val="1"/>
</p:tagLst>
</file>

<file path=ppt/tags/tag183.xml><?xml version="1.0" encoding="utf-8"?>
<p:tagLst xmlns:p="http://schemas.openxmlformats.org/presentationml/2006/main">
  <p:tag name="KSO_WM_TEMPLATE_CATEGORY" val="diagram"/>
  <p:tag name="KSO_WM_TEMPLATE_INDEX" val="783"/>
  <p:tag name="KSO_WM_TAG_VERSION" val="1.0"/>
  <p:tag name="KSO_WM_UNIT_TYPE" val="q_h_f"/>
  <p:tag name="KSO_WM_UNIT_INDEX" val="1_2_1"/>
  <p:tag name="KSO_WM_UNIT_ID" val="diagram783_2*q_h_f*1_2_1"/>
  <p:tag name="KSO_WM_UNIT_LAYERLEVEL" val="1_1_1"/>
  <p:tag name="KSO_WM_UNIT_VALUE" val="21"/>
  <p:tag name="KSO_WM_UNIT_HIGHLIGHT" val="0"/>
  <p:tag name="KSO_WM_UNIT_COMPATIBLE" val="0"/>
  <p:tag name="KSO_WM_BEAUTIFY_FLAG" val="#wm#"/>
  <p:tag name="KSO_WM_DIAGRAM_GROUP_CODE" val="q1-1"/>
  <p:tag name="KSO_WM_UNIT_NOCLEAR" val="0"/>
  <p:tag name="KSO_WM_UNIT_DIAGRAM_ISNUMVISUAL" val="0"/>
  <p:tag name="KSO_WM_UNIT_DIAGRAM_ISREFERUNIT" val="0"/>
  <p:tag name="KSO_WM_UNIT_PRESET_TEXT" val="单击此处添加文本具体内容"/>
  <p:tag name="KSO_WM_UNIT_TEXT_FILL_FORE_SCHEMECOLOR_INDEX" val="13"/>
  <p:tag name="KSO_WM_UNIT_TEXT_FILL_TYPE" val="1"/>
</p:tagLst>
</file>

<file path=ppt/tags/tag184.xml><?xml version="1.0" encoding="utf-8"?>
<p:tagLst xmlns:p="http://schemas.openxmlformats.org/presentationml/2006/main">
  <p:tag name="KSO_WM_TEMPLATE_CATEGORY" val="diagram"/>
  <p:tag name="KSO_WM_TEMPLATE_INDEX" val="783"/>
  <p:tag name="KSO_WM_TAG_VERSION" val="1.0"/>
  <p:tag name="KSO_WM_UNIT_TYPE" val="q_h_a"/>
  <p:tag name="KSO_WM_UNIT_INDEX" val="1_2_1"/>
  <p:tag name="KSO_WM_UNIT_ID" val="diagram783_2*q_h_a*1_2_1"/>
  <p:tag name="KSO_WM_UNIT_LAYERLEVEL" val="1_1_1"/>
  <p:tag name="KSO_WM_UNIT_VALUE" val="7"/>
  <p:tag name="KSO_WM_UNIT_HIGHLIGHT" val="0"/>
  <p:tag name="KSO_WM_UNIT_COMPATIBLE" val="0"/>
  <p:tag name="KSO_WM_BEAUTIFY_FLAG" val="#wm#"/>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8"/>
  <p:tag name="KSO_WM_UNIT_TEXT_FILL_TYPE" val="1"/>
</p:tagLst>
</file>

<file path=ppt/tags/tag185.xml><?xml version="1.0" encoding="utf-8"?>
<p:tagLst xmlns:p="http://schemas.openxmlformats.org/presentationml/2006/main">
  <p:tag name="KSO_WM_TEMPLATE_CATEGORY" val="diagram"/>
  <p:tag name="KSO_WM_TEMPLATE_INDEX" val="783"/>
  <p:tag name="KSO_WM_TAG_VERSION" val="1.0"/>
  <p:tag name="KSO_WM_UNIT_TYPE" val="q_h_i"/>
  <p:tag name="KSO_WM_UNIT_INDEX" val="1_3_3"/>
  <p:tag name="KSO_WM_UNIT_ID" val="diagram783_2*q_h_i*1_3_3"/>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Lst>
</file>

<file path=ppt/tags/tag186.xml><?xml version="1.0" encoding="utf-8"?>
<p:tagLst xmlns:p="http://schemas.openxmlformats.org/presentationml/2006/main">
  <p:tag name="KSO_WM_TEMPLATE_CATEGORY" val="diagram"/>
  <p:tag name="KSO_WM_TEMPLATE_INDEX" val="783"/>
  <p:tag name="KSO_WM_TAG_VERSION" val="1.0"/>
  <p:tag name="KSO_WM_UNIT_TYPE" val="q_h_i"/>
  <p:tag name="KSO_WM_UNIT_INDEX" val="1_1_3"/>
  <p:tag name="KSO_WM_UNIT_ID" val="diagram783_2*q_h_i*1_1_3"/>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Lst>
</file>

<file path=ppt/tags/tag187.xml><?xml version="1.0" encoding="utf-8"?>
<p:tagLst xmlns:p="http://schemas.openxmlformats.org/presentationml/2006/main">
  <p:tag name="KSO_WM_TEMPLATE_CATEGORY" val="diagram"/>
  <p:tag name="KSO_WM_TEMPLATE_INDEX" val="783"/>
  <p:tag name="KSO_WM_TAG_VERSION" val="1.0"/>
  <p:tag name="KSO_WM_UNIT_TYPE" val="q_h_i"/>
  <p:tag name="KSO_WM_UNIT_INDEX" val="1_2_4"/>
  <p:tag name="KSO_WM_UNIT_ID" val="diagram783_2*q_h_i*1_2_4"/>
  <p:tag name="KSO_WM_UNIT_LAYERLEVEL" val="1_1_1"/>
  <p:tag name="KSO_WM_BEAUTIFY_FLAG" val="#wm#"/>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2"/>
  <p:tag name="KSO_WM_UNIT_TEXT_FILL_TYPE" val="1"/>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5_4*l_h_i*1_1_1"/>
  <p:tag name="KSO_WM_TEMPLATE_CATEGORY" val="diagram"/>
  <p:tag name="KSO_WM_TEMPLATE_INDEX" val="2022809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5_4*l_h_i*1_1_3"/>
  <p:tag name="KSO_WM_TEMPLATE_CATEGORY" val="diagram"/>
  <p:tag name="KSO_WM_TEMPLATE_INDEX" val="20228095"/>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5_4*l_h_a*1_1_1"/>
  <p:tag name="KSO_WM_TEMPLATE_CATEGORY" val="diagram"/>
  <p:tag name="KSO_WM_TEMPLATE_INDEX" val="20228095"/>
  <p:tag name="KSO_WM_UNIT_LAYERLEVEL" val="1_1_1"/>
  <p:tag name="KSO_WM_TAG_VERSION" val="1.0"/>
  <p:tag name="KSO_WM_BEAUTIFY_FLAG" val="#wm#"/>
  <p:tag name="KSO_WM_UNIT_TEXT_FILL_FORE_SCHEMECOLOR_INDEX" val="5"/>
  <p:tag name="KSO_WM_UNIT_TEXT_FILL_TYPE" val="1"/>
</p:tagLst>
</file>

<file path=ppt/tags/tag19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95_4*l_h_f*1_1_1"/>
  <p:tag name="KSO_WM_TEMPLATE_CATEGORY" val="diagram"/>
  <p:tag name="KSO_WM_TEMPLATE_INDEX" val="20228095"/>
  <p:tag name="KSO_WM_UNIT_LAYERLEVEL" val="1_1_1"/>
  <p:tag name="KSO_WM_TAG_VERSION" val="1.0"/>
  <p:tag name="KSO_WM_BEAUTIFY_FLAG" val="#wm#"/>
  <p:tag name="KSO_WM_UNIT_TEXT_FILL_FORE_SCHEMECOLOR_INDEX" val="15"/>
  <p:tag name="KSO_WM_UNIT_TEXT_FILL_TYPE" val="1"/>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5_4*l_h_i*1_1_2"/>
  <p:tag name="KSO_WM_TEMPLATE_CATEGORY" val="diagram"/>
  <p:tag name="KSO_WM_TEMPLATE_INDEX" val="20228095"/>
  <p:tag name="KSO_WM_UNIT_LAYERLEVEL" val="1_1_1"/>
  <p:tag name="KSO_WM_TAG_VERSION" val="1.0"/>
  <p:tag name="KSO_WM_BEAUTIFY_FLAG" val="#wm#"/>
  <p:tag name="KSO_WM_UNIT_TEXT_FILL_FORE_SCHEMECOLOR_INDEX" val="14"/>
  <p:tag name="KSO_WM_UNIT_TEXT_FILL_TYPE" val="1"/>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5_4*l_h_i*1_2_1"/>
  <p:tag name="KSO_WM_TEMPLATE_CATEGORY" val="diagram"/>
  <p:tag name="KSO_WM_TEMPLATE_INDEX" val="20228095"/>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5_4*l_h_i*1_2_3"/>
  <p:tag name="KSO_WM_TEMPLATE_CATEGORY" val="diagram"/>
  <p:tag name="KSO_WM_TEMPLATE_INDEX" val="20228095"/>
  <p:tag name="KSO_WM_UNIT_LAYERLEVEL" val="1_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6"/>
  <p:tag name="KSO_WM_UNIT_TEXT_FILL_TYPE" val="1"/>
</p:tagLst>
</file>

<file path=ppt/tags/tag195.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5_4*l_h_a*1_2_1"/>
  <p:tag name="KSO_WM_TEMPLATE_CATEGORY" val="diagram"/>
  <p:tag name="KSO_WM_TEMPLATE_INDEX" val="20228095"/>
  <p:tag name="KSO_WM_UNIT_LAYERLEVEL" val="1_1_1"/>
  <p:tag name="KSO_WM_TAG_VERSION" val="1.0"/>
  <p:tag name="KSO_WM_BEAUTIFY_FLAG" val="#wm#"/>
  <p:tag name="KSO_WM_UNIT_TEXT_FILL_FORE_SCHEMECOLOR_INDEX" val="6"/>
  <p:tag name="KSO_WM_UNIT_TEXT_FILL_TYPE" val="1"/>
</p:tagLst>
</file>

<file path=ppt/tags/tag19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95_4*l_h_f*1_2_1"/>
  <p:tag name="KSO_WM_TEMPLATE_CATEGORY" val="diagram"/>
  <p:tag name="KSO_WM_TEMPLATE_INDEX" val="20228095"/>
  <p:tag name="KSO_WM_UNIT_LAYERLEVEL" val="1_1_1"/>
  <p:tag name="KSO_WM_TAG_VERSION" val="1.0"/>
  <p:tag name="KSO_WM_BEAUTIFY_FLAG" val="#wm#"/>
  <p:tag name="KSO_WM_UNIT_TEXT_FILL_FORE_SCHEMECOLOR_INDEX" val="15"/>
  <p:tag name="KSO_WM_UNIT_TEXT_FILL_TYPE"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5_4*l_h_i*1_2_2"/>
  <p:tag name="KSO_WM_TEMPLATE_CATEGORY" val="diagram"/>
  <p:tag name="KSO_WM_TEMPLATE_INDEX" val="20228095"/>
  <p:tag name="KSO_WM_UNIT_LAYERLEVEL" val="1_1_1"/>
  <p:tag name="KSO_WM_TAG_VERSION" val="1.0"/>
  <p:tag name="KSO_WM_BEAUTIFY_FLAG" val="#wm#"/>
  <p:tag name="KSO_WM_UNIT_TEXT_FILL_FORE_SCHEMECOLOR_INDEX" val="14"/>
  <p:tag name="KSO_WM_UNIT_TEXT_FILL_TYPE"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5_4*l_h_i*1_3_1"/>
  <p:tag name="KSO_WM_TEMPLATE_CATEGORY" val="diagram"/>
  <p:tag name="KSO_WM_TEMPLATE_INDEX" val="20228095"/>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5_4*l_h_i*1_3_3"/>
  <p:tag name="KSO_WM_TEMPLATE_CATEGORY" val="diagram"/>
  <p:tag name="KSO_WM_TEMPLATE_INDEX" val="20228095"/>
  <p:tag name="KSO_WM_UNIT_LAYERLEVEL" val="1_1_1"/>
  <p:tag name="KSO_WM_TAG_VERSION" val="1.0"/>
  <p:tag name="KSO_WM_BEAUTIFY_FLAG" val="#wm#"/>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5_4*l_h_a*1_3_1"/>
  <p:tag name="KSO_WM_TEMPLATE_CATEGORY" val="diagram"/>
  <p:tag name="KSO_WM_TEMPLATE_INDEX" val="20228095"/>
  <p:tag name="KSO_WM_UNIT_LAYERLEVEL" val="1_1_1"/>
  <p:tag name="KSO_WM_TAG_VERSION" val="1.0"/>
  <p:tag name="KSO_WM_BEAUTIFY_FLAG" val="#wm#"/>
  <p:tag name="KSO_WM_UNIT_TEXT_FILL_FORE_SCHEMECOLOR_INDEX" val="7"/>
  <p:tag name="KSO_WM_UNIT_TEXT_FILL_TYPE" val="1"/>
</p:tagLst>
</file>

<file path=ppt/tags/tag20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95_4*l_h_f*1_3_1"/>
  <p:tag name="KSO_WM_TEMPLATE_CATEGORY" val="diagram"/>
  <p:tag name="KSO_WM_TEMPLATE_INDEX" val="20228095"/>
  <p:tag name="KSO_WM_UNIT_LAYERLEVEL" val="1_1_1"/>
  <p:tag name="KSO_WM_TAG_VERSION" val="1.0"/>
  <p:tag name="KSO_WM_BEAUTIFY_FLAG" val="#wm#"/>
  <p:tag name="KSO_WM_UNIT_TEXT_FILL_FORE_SCHEMECOLOR_INDEX" val="15"/>
  <p:tag name="KSO_WM_UNIT_TEXT_FILL_TYPE" val="1"/>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5_4*l_h_i*1_3_2"/>
  <p:tag name="KSO_WM_TEMPLATE_CATEGORY" val="diagram"/>
  <p:tag name="KSO_WM_TEMPLATE_INDEX" val="20228095"/>
  <p:tag name="KSO_WM_UNIT_LAYERLEVEL" val="1_1_1"/>
  <p:tag name="KSO_WM_TAG_VERSION" val="1.0"/>
  <p:tag name="KSO_WM_BEAUTIFY_FLAG" val="#wm#"/>
  <p:tag name="KSO_WM_UNIT_TEXT_FILL_FORE_SCHEMECOLOR_INDEX" val="14"/>
  <p:tag name="KSO_WM_UNIT_TEXT_FILL_TYPE"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95_4*l_h_i*1_4_1"/>
  <p:tag name="KSO_WM_TEMPLATE_CATEGORY" val="diagram"/>
  <p:tag name="KSO_WM_TEMPLATE_INDEX" val="20228095"/>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95_4*l_h_i*1_4_3"/>
  <p:tag name="KSO_WM_TEMPLATE_CATEGORY" val="diagram"/>
  <p:tag name="KSO_WM_TEMPLATE_INDEX" val="20228095"/>
  <p:tag name="KSO_WM_UNIT_LAYERLEVEL" val="1_1_1"/>
  <p:tag name="KSO_WM_TAG_VERSION" val="1.0"/>
  <p:tag name="KSO_WM_BEAUTIFY_FLAG" val="#wm#"/>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Lst>
</file>

<file path=ppt/tags/tag205.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95_4*l_h_a*1_4_1"/>
  <p:tag name="KSO_WM_TEMPLATE_CATEGORY" val="diagram"/>
  <p:tag name="KSO_WM_TEMPLATE_INDEX" val="20228095"/>
  <p:tag name="KSO_WM_UNIT_LAYERLEVEL" val="1_1_1"/>
  <p:tag name="KSO_WM_TAG_VERSION" val="1.0"/>
  <p:tag name="KSO_WM_BEAUTIFY_FLAG" val="#wm#"/>
  <p:tag name="KSO_WM_UNIT_TEXT_FILL_FORE_SCHEMECOLOR_INDEX" val="8"/>
  <p:tag name="KSO_WM_UNIT_TEXT_FILL_TYPE" val="1"/>
</p:tagLst>
</file>

<file path=ppt/tags/tag20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8095_4*l_h_f*1_4_1"/>
  <p:tag name="KSO_WM_TEMPLATE_CATEGORY" val="diagram"/>
  <p:tag name="KSO_WM_TEMPLATE_INDEX" val="20228095"/>
  <p:tag name="KSO_WM_UNIT_LAYERLEVEL" val="1_1_1"/>
  <p:tag name="KSO_WM_TAG_VERSION" val="1.0"/>
  <p:tag name="KSO_WM_BEAUTIFY_FLAG" val="#wm#"/>
  <p:tag name="KSO_WM_UNIT_TEXT_FILL_FORE_SCHEMECOLOR_INDEX" val="15"/>
  <p:tag name="KSO_WM_UNIT_TEXT_FILL_TYPE"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8095_4*l_h_i*1_4_2"/>
  <p:tag name="KSO_WM_TEMPLATE_CATEGORY" val="diagram"/>
  <p:tag name="KSO_WM_TEMPLATE_INDEX" val="20228095"/>
  <p:tag name="KSO_WM_UNIT_LAYERLEVEL" val="1_1_1"/>
  <p:tag name="KSO_WM_TAG_VERSION" val="1.0"/>
  <p:tag name="KSO_WM_BEAUTIFY_FLAG" val="#wm#"/>
  <p:tag name="KSO_WM_UNIT_TEXT_FILL_FORE_SCHEMECOLOR_INDEX" val="14"/>
  <p:tag name="KSO_WM_UNIT_TEXT_FILL_TYPE" val="1"/>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86238_3*q_i*1_1"/>
  <p:tag name="KSO_WM_TEMPLATE_CATEGORY" val="diagram"/>
  <p:tag name="KSO_WM_TEMPLATE_INDEX" val="20186238"/>
  <p:tag name="KSO_WM_UNIT_LAYERLEVEL" val="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86238_3*q_h_i*1_3_2"/>
  <p:tag name="KSO_WM_TEMPLATE_CATEGORY" val="diagram"/>
  <p:tag name="KSO_WM_TEMPLATE_INDEX" val="2018623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86238_3*q_h_i*1_1_2"/>
  <p:tag name="KSO_WM_TEMPLATE_CATEGORY" val="diagram"/>
  <p:tag name="KSO_WM_TEMPLATE_INDEX" val="2018623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86238_3*q_h_i*1_2_2"/>
  <p:tag name="KSO_WM_TEMPLATE_CATEGORY" val="diagram"/>
  <p:tag name="KSO_WM_TEMPLATE_INDEX" val="2018623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2"/>
  <p:tag name="KSO_WM_UNIT_ID" val="diagram20186238_3*q_h_i*1_5_2"/>
  <p:tag name="KSO_WM_TEMPLATE_CATEGORY" val="diagram"/>
  <p:tag name="KSO_WM_TEMPLATE_INDEX" val="20186238"/>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2"/>
  <p:tag name="KSO_WM_UNIT_ID" val="diagram20186238_3*q_h_i*1_4_2"/>
  <p:tag name="KSO_WM_TEMPLATE_CATEGORY" val="diagram"/>
  <p:tag name="KSO_WM_TEMPLATE_INDEX" val="20186238"/>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86238_3*q_h_i*1_1_1"/>
  <p:tag name="KSO_WM_TEMPLATE_CATEGORY" val="diagram"/>
  <p:tag name="KSO_WM_TEMPLATE_INDEX" val="20186238"/>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86238_3*q_h_i*1_2_1"/>
  <p:tag name="KSO_WM_TEMPLATE_CATEGORY" val="diagram"/>
  <p:tag name="KSO_WM_TEMPLATE_INDEX" val="20186238"/>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86238_3*q_h_i*1_3_1"/>
  <p:tag name="KSO_WM_TEMPLATE_CATEGORY" val="diagram"/>
  <p:tag name="KSO_WM_TEMPLATE_INDEX" val="20186238"/>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1"/>
  <p:tag name="KSO_WM_UNIT_ID" val="diagram20186238_3*q_h_i*1_4_1"/>
  <p:tag name="KSO_WM_TEMPLATE_CATEGORY" val="diagram"/>
  <p:tag name="KSO_WM_TEMPLATE_INDEX" val="20186238"/>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1"/>
  <p:tag name="KSO_WM_UNIT_ID" val="diagram20186238_3*q_h_i*1_5_1"/>
  <p:tag name="KSO_WM_TEMPLATE_CATEGORY" val="diagram"/>
  <p:tag name="KSO_WM_TEMPLATE_INDEX" val="20186238"/>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186238_3*q_i*1_3"/>
  <p:tag name="KSO_WM_TEMPLATE_CATEGORY" val="diagram"/>
  <p:tag name="KSO_WM_TEMPLATE_INDEX" val="20186238"/>
  <p:tag name="KSO_WM_UNIT_LAYERLEVEL" val="1_1"/>
  <p:tag name="KSO_WM_TAG_VERSION" val="1.0"/>
  <p:tag name="KSO_WM_BEAUTIFY_FLAG" val="#wm#"/>
  <p:tag name="KSO_WM_UNIT_LINE_FORE_SCHEMECOLOR_INDEX" val="14"/>
  <p:tag name="KSO_WM_UNIT_LINE_FILL_TYPE"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86238_3*q_i*1_2"/>
  <p:tag name="KSO_WM_TEMPLATE_CATEGORY" val="diagram"/>
  <p:tag name="KSO_WM_TEMPLATE_INDEX" val="20186238"/>
  <p:tag name="KSO_WM_UNIT_LAYERLEVEL" val="1_1"/>
  <p:tag name="KSO_WM_TAG_VERSION" val="1.0"/>
  <p:tag name="KSO_WM_BEAUTIFY_FLAG" val="#wm#"/>
  <p:tag name="KSO_WM_UNIT_LINE_FORE_SCHEMECOLOR_INDEX" val="14"/>
  <p:tag name="KSO_WM_UNIT_LINE_FILL_TYPE" val="2"/>
</p:tagLst>
</file>

<file path=ppt/tags/tag221.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86238_3*q_h_a*1_1_1"/>
  <p:tag name="KSO_WM_TEMPLATE_CATEGORY" val="diagram"/>
  <p:tag name="KSO_WM_TEMPLATE_INDEX" val="20186238"/>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222.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5_1"/>
  <p:tag name="KSO_WM_UNIT_ID" val="diagram20186238_3*q_h_a*1_5_1"/>
  <p:tag name="KSO_WM_TEMPLATE_CATEGORY" val="diagram"/>
  <p:tag name="KSO_WM_TEMPLATE_INDEX" val="20186238"/>
  <p:tag name="KSO_WM_UNIT_LAYERLEVEL" val="1_1_1"/>
  <p:tag name="KSO_WM_TAG_VERSION" val="1.0"/>
  <p:tag name="KSO_WM_BEAUTIFY_FLAG" val="#wm#"/>
  <p:tag name="KSO_WM_UNIT_PRESET_TEXT" val="添加标题"/>
  <p:tag name="KSO_WM_UNIT_TEXT_FILL_FORE_SCHEMECOLOR_INDEX" val="9"/>
  <p:tag name="KSO_WM_UNIT_TEXT_FILL_TYPE" val="1"/>
</p:tagLst>
</file>

<file path=ppt/tags/tag223.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4_1"/>
  <p:tag name="KSO_WM_UNIT_ID" val="diagram20186238_3*q_h_a*1_4_1"/>
  <p:tag name="KSO_WM_TEMPLATE_CATEGORY" val="diagram"/>
  <p:tag name="KSO_WM_TEMPLATE_INDEX" val="20186238"/>
  <p:tag name="KSO_WM_UNIT_LAYERLEVEL" val="1_1_1"/>
  <p:tag name="KSO_WM_TAG_VERSION" val="1.0"/>
  <p:tag name="KSO_WM_BEAUTIFY_FLAG" val="#wm#"/>
  <p:tag name="KSO_WM_UNIT_PRESET_TEXT" val="添加标题"/>
  <p:tag name="KSO_WM_UNIT_TEXT_FILL_FORE_SCHEMECOLOR_INDEX" val="8"/>
  <p:tag name="KSO_WM_UNIT_TEXT_FILL_TYPE"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4"/>
  <p:tag name="KSO_WM_UNIT_ID" val="diagram20186238_3*q_i*1_4"/>
  <p:tag name="KSO_WM_TEMPLATE_CATEGORY" val="diagram"/>
  <p:tag name="KSO_WM_TEMPLATE_INDEX" val="20186238"/>
  <p:tag name="KSO_WM_UNIT_LAYERLEVEL" val="1_1"/>
  <p:tag name="KSO_WM_TAG_VERSION" val="1.0"/>
  <p:tag name="KSO_WM_BEAUTIFY_FLAG" val="#wm#"/>
  <p:tag name="KSO_WM_UNIT_LINE_FORE_SCHEMECOLOR_INDEX" val="14"/>
  <p:tag name="KSO_WM_UNIT_LINE_FILL_TYPE" val="2"/>
</p:tagLst>
</file>

<file path=ppt/tags/tag225.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86238_3*q_h_a*1_2_1"/>
  <p:tag name="KSO_WM_TEMPLATE_CATEGORY" val="diagram"/>
  <p:tag name="KSO_WM_TEMPLATE_INDEX" val="20186238"/>
  <p:tag name="KSO_WM_UNIT_LAYERLEVEL" val="1_1_1"/>
  <p:tag name="KSO_WM_TAG_VERSION" val="1.0"/>
  <p:tag name="KSO_WM_BEAUTIFY_FLAG" val="#wm#"/>
  <p:tag name="KSO_WM_UNIT_PRESET_TEXT" val="添加标题"/>
  <p:tag name="KSO_WM_UNIT_TEXT_FILL_FORE_SCHEMECOLOR_INDEX" val="6"/>
  <p:tag name="KSO_WM_UNIT_TEXT_FILL_TYPE" val="1"/>
</p:tagLst>
</file>

<file path=ppt/tags/tag226.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86238_3*q_h_a*1_3_1"/>
  <p:tag name="KSO_WM_TEMPLATE_CATEGORY" val="diagram"/>
  <p:tag name="KSO_WM_TEMPLATE_INDEX" val="20186238"/>
  <p:tag name="KSO_WM_UNIT_LAYERLEVEL" val="1_1_1"/>
  <p:tag name="KSO_WM_TAG_VERSION" val="1.0"/>
  <p:tag name="KSO_WM_BEAUTIFY_FLAG" val="#wm#"/>
  <p:tag name="KSO_WM_UNIT_PRESET_TEXT" val="添加标题"/>
  <p:tag name="KSO_WM_UNIT_TEXT_FILL_FORE_SCHEMECOLOR_INDEX" val="7"/>
  <p:tag name="KSO_WM_UNIT_TEXT_FILL_TYPE"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1_1"/>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1_1"/>
  <p:tag name="KSO_WM_UNIT_FILL_FORE_SCHEMECOLOR_INDEX" val="5"/>
  <p:tag name="KSO_WM_UNIT_FILL_TYPE"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2_1"/>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2_1"/>
  <p:tag name="KSO_WM_UNIT_FILL_FORE_SCHEMECOLOR_INDEX" val="6"/>
  <p:tag name="KSO_WM_UNIT_FILL_TYPE"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3_1"/>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3_1"/>
  <p:tag name="KSO_WM_UNIT_FILL_FORE_SCHEMECOLOR_INDEX" val="7"/>
  <p:tag name="KSO_WM_UNI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1_2"/>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1_2"/>
  <p:tag name="KSO_WM_UNIT_FILL_FORE_SCHEMECOLOR_INDEX" val="5"/>
  <p:tag name="KSO_WM_UNIT_FILL_TYPE"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2_2"/>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2_2"/>
  <p:tag name="KSO_WM_UNIT_FILL_FORE_SCHEMECOLOR_INDEX" val="6"/>
  <p:tag name="KSO_WM_UNIT_FILL_TYPE"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3_2"/>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3_2"/>
  <p:tag name="KSO_WM_UNIT_FILL_FORE_SCHEMECOLOR_INDEX" val="7"/>
  <p:tag name="KSO_WM_UNIT_FILL_TYPE"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i*1_3"/>
  <p:tag name="KSO_WM_TEMPLATE_CATEGORY" val="diagram"/>
  <p:tag name="KSO_WM_TEMPLATE_INDEX" val="20201528"/>
  <p:tag name="KSO_WM_UNIT_LAYERLEVEL" val="1_1"/>
  <p:tag name="KSO_WM_TAG_VERSION" val="1.0"/>
  <p:tag name="KSO_WM_BEAUTIFY_FLAG" val="#wm#"/>
  <p:tag name="KSO_WM_DIAGRAM_GROUP_CODE" val="q1-1"/>
  <p:tag name="KSO_WM_UNIT_TYPE" val="q_i"/>
  <p:tag name="KSO_WM_UNIT_INDEX" val="1_3"/>
  <p:tag name="KSO_WM_UNIT_FILL_FORE_SCHEMECOLOR_INDEX" val="15"/>
  <p:tag name="KSO_WM_UNIT_FILL_TYPE"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i*1_1"/>
  <p:tag name="KSO_WM_TEMPLATE_CATEGORY" val="diagram"/>
  <p:tag name="KSO_WM_TEMPLATE_INDEX" val="20201528"/>
  <p:tag name="KSO_WM_UNIT_LAYERLEVEL" val="1_1"/>
  <p:tag name="KSO_WM_TAG_VERSION" val="1.0"/>
  <p:tag name="KSO_WM_BEAUTIFY_FLAG" val="#wm#"/>
  <p:tag name="KSO_WM_DIAGRAM_GROUP_CODE" val="q1-1"/>
  <p:tag name="KSO_WM_UNIT_TYPE" val="q_i"/>
  <p:tag name="KSO_WM_UNIT_INDEX" val="1_1"/>
  <p:tag name="KSO_WM_UNIT_FILL_FORE_SCHEMECOLOR_INDEX" val="14"/>
  <p:tag name="KSO_WM_UNIT_FILL_TYPE" val="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a*1_1_1"/>
  <p:tag name="KSO_WM_TEMPLATE_CATEGORY" val="diagram"/>
  <p:tag name="KSO_WM_TEMPLATE_INDEX" val="20201528"/>
  <p:tag name="KSO_WM_UNIT_LAYERLEVEL" val="1_1_1"/>
  <p:tag name="KSO_WM_TAG_VERSION" val="1.0"/>
  <p:tag name="KSO_WM_BEAUTIFY_FLAG" val="#wm#"/>
  <p:tag name="KSO_WM_UNIT_ISCONTENTSTITLE" val="0"/>
  <p:tag name="KSO_WM_UNIT_NOCLEAR" val="0"/>
  <p:tag name="KSO_WM_DIAGRAM_GROUP_CODE" val="q1-1"/>
  <p:tag name="KSO_WM_UNIT_TYPE" val="q_h_a"/>
  <p:tag name="KSO_WM_UNIT_INDEX" val="1_1_1"/>
  <p:tag name="KSO_WM_UNIT_PRESET_TEXT" val="添加标题"/>
  <p:tag name="KSO_WM_UNIT_VALUE" val="12"/>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a*1_3_1"/>
  <p:tag name="KSO_WM_TEMPLATE_CATEGORY" val="diagram"/>
  <p:tag name="KSO_WM_TEMPLATE_INDEX" val="20201528"/>
  <p:tag name="KSO_WM_UNIT_LAYERLEVEL" val="1_1_1"/>
  <p:tag name="KSO_WM_TAG_VERSION" val="1.0"/>
  <p:tag name="KSO_WM_BEAUTIFY_FLAG" val="#wm#"/>
  <p:tag name="KSO_WM_UNIT_ISCONTENTSTITLE" val="0"/>
  <p:tag name="KSO_WM_UNIT_NOCLEAR" val="0"/>
  <p:tag name="KSO_WM_DIAGRAM_GROUP_CODE" val="q1-1"/>
  <p:tag name="KSO_WM_UNIT_TYPE" val="q_h_a"/>
  <p:tag name="KSO_WM_UNIT_INDEX" val="1_3_1"/>
  <p:tag name="KSO_WM_UNIT_PRESET_TEXT" val="添加标题"/>
  <p:tag name="KSO_WM_UNIT_VALUE" val="12"/>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a*1_2_1"/>
  <p:tag name="KSO_WM_TEMPLATE_CATEGORY" val="diagram"/>
  <p:tag name="KSO_WM_TEMPLATE_INDEX" val="20201528"/>
  <p:tag name="KSO_WM_UNIT_LAYERLEVEL" val="1_1_1"/>
  <p:tag name="KSO_WM_TAG_VERSION" val="1.0"/>
  <p:tag name="KSO_WM_BEAUTIFY_FLAG" val="#wm#"/>
  <p:tag name="KSO_WM_UNIT_ISCONTENTSTITLE" val="0"/>
  <p:tag name="KSO_WM_UNIT_NOCLEAR" val="0"/>
  <p:tag name="KSO_WM_DIAGRAM_GROUP_CODE" val="q1-1"/>
  <p:tag name="KSO_WM_UNIT_TYPE" val="q_h_a"/>
  <p:tag name="KSO_WM_UNIT_INDEX" val="1_2_1"/>
  <p:tag name="KSO_WM_UNIT_PRESET_TEXT" val="添加标题"/>
  <p:tag name="KSO_WM_UNIT_VALUE" val="11"/>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i*1_2"/>
  <p:tag name="KSO_WM_TEMPLATE_CATEGORY" val="diagram"/>
  <p:tag name="KSO_WM_TEMPLATE_INDEX" val="20201528"/>
  <p:tag name="KSO_WM_UNIT_LAYERLEVEL" val="1_1"/>
  <p:tag name="KSO_WM_TAG_VERSION" val="1.0"/>
  <p:tag name="KSO_WM_BEAUTIFY_FLAG" val="#wm#"/>
  <p:tag name="KSO_WM_DIAGRAM_GROUP_CODE" val="q1-1"/>
  <p:tag name="KSO_WM_UNIT_TYPE" val="q_i"/>
  <p:tag name="KSO_WM_UNIT_INDEX" val="1_2"/>
  <p:tag name="KSO_WM_UNIT_FILL_FORE_SCHEMECOLOR_INDEX" val="5"/>
  <p:tag name="KSO_WM_UNIT_FILL_TYPE" val="1"/>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3_3"/>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3_3"/>
  <p:tag name="KSO_WM_UNIT_FILL_FORE_SCHEMECOLOR_INDEX" val="7"/>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2_3"/>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2_3"/>
  <p:tag name="KSO_WM_UNIT_FILL_FORE_SCHEMECOLOR_INDEX" val="6"/>
  <p:tag name="KSO_WM_UNIT_FILL_TYPE"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1_3"/>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1_3"/>
  <p:tag name="KSO_WM_UNIT_FILL_FORE_SCHEMECOLOR_INDEX" val="5"/>
  <p:tag name="KSO_WM_UNIT_FILL_TYPE"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69785_1*q_h_i*1_1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69785_1*q_h_i*1_3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69785_1*q_h_i*1_2_1"/>
  <p:tag name="KSO_WM_TEMPLATE_CATEGORY" val="diagram"/>
  <p:tag name="KSO_WM_TEMPLATE_INDEX" val="20169785"/>
  <p:tag name="KSO_WM_UNIT_LAYERLEVEL" val="1_1_1"/>
  <p:tag name="KSO_WM_TAG_VERSION" val="1.0"/>
  <p:tag name="KSO_WM_BEAUTIFY_FLAG" val="#wm#"/>
  <p:tag name="KSO_WM_UNIT_LINE_FORE_SCHEMECOLOR_INDEX" val="14"/>
  <p:tag name="KSO_WM_UNIT_LINE_FILL_TYPE" val="2"/>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69785_1*q_h_i*1_2_2"/>
  <p:tag name="KSO_WM_TEMPLATE_CATEGORY" val="diagram"/>
  <p:tag name="KSO_WM_TEMPLATE_INDEX" val="20169785"/>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69785_1*q_h_i*1_1_2"/>
  <p:tag name="KSO_WM_TEMPLATE_CATEGORY" val="diagram"/>
  <p:tag name="KSO_WM_TEMPLATE_INDEX" val="20169785"/>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69785_1*q_h_i*1_3_2"/>
  <p:tag name="KSO_WM_TEMPLATE_CATEGORY" val="diagram"/>
  <p:tag name="KSO_WM_TEMPLATE_INDEX" val="20169785"/>
  <p:tag name="KSO_WM_UNIT_LAYERLEVEL" val="1_1_1"/>
  <p:tag name="KSO_WM_TAG_VERSION" val="1.0"/>
  <p:tag name="KSO_WM_BEAUTIFY_FLAG" val="#wm#"/>
  <p:tag name="KSO_WM_UNIT_FILL_FORE_SCHEMECOLOR_INDEX" val="7"/>
  <p:tag name="KSO_WM_UNIT_FILL_TYPE" val="1"/>
  <p:tag name="KSO_WM_UNIT_LINE_FORE_SCHEMECOLOR_INDEX" val="7"/>
  <p:tag name="KSO_WM_UNIT_LINE_FILL_TYPE" val="2"/>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3"/>
  <p:tag name="KSO_WM_UNIT_ID" val="diagram20169785_1*q_h_i*1_2_3"/>
  <p:tag name="KSO_WM_TEMPLATE_CATEGORY" val="diagram"/>
  <p:tag name="KSO_WM_TEMPLATE_INDEX" val="20169785"/>
  <p:tag name="KSO_WM_UNIT_LAYERLEVEL" val="1_1_1"/>
  <p:tag name="KSO_WM_TAG_VERSION" val="1.0"/>
  <p:tag name="KSO_WM_BEAUTIFY_FLAG" val="#wm#"/>
  <p:tag name="KSO_WM_UNIT_FILL_FORE_SCHEMECOLOR_INDEX" val="6"/>
  <p:tag name="KSO_WM_UNIT_FILL_TYPE" val="1"/>
  <p:tag name="KSO_WM_UNIT_LINE_FORE_SCHEMECOLOR_INDEX" val="6"/>
  <p:tag name="KSO_WM_UNIT_LINE_FILL_TYPE" val="2"/>
  <p:tag name="KSO_WM_UNIT_TEXT_FILL_FORE_SCHEMECOLOR_INDEX" val="14"/>
  <p:tag name="KSO_WM_UNIT_TEXT_FILL_TYPE"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3_3"/>
  <p:tag name="KSO_WM_UNIT_ID" val="diagram20169785_1*q_h_i*1_3_3"/>
  <p:tag name="KSO_WM_TEMPLATE_CATEGORY" val="diagram"/>
  <p:tag name="KSO_WM_TEMPLATE_INDEX" val="20169785"/>
  <p:tag name="KSO_WM_UNIT_LAYERLEVEL" val="1_1_1"/>
  <p:tag name="KSO_WM_TAG_VERSION" val="1.0"/>
  <p:tag name="KSO_WM_BEAUTIFY_FLAG" val="#wm#"/>
  <p:tag name="KSO_WM_UNIT_FILL_FORE_SCHEMECOLOR_INDEX" val="7"/>
  <p:tag name="KSO_WM_UNIT_FILL_TYPE" val="1"/>
  <p:tag name="KSO_WM_UNIT_LINE_FORE_SCHEMECOLOR_INDEX" val="7"/>
  <p:tag name="KSO_WM_UNIT_LINE_FILL_TYPE" val="2"/>
  <p:tag name="KSO_WM_UNIT_TEXT_FILL_FORE_SCHEMECOLOR_INDEX" val="14"/>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3"/>
  <p:tag name="KSO_WM_UNIT_ID" val="diagram20169785_1*q_h_i*1_1_3"/>
  <p:tag name="KSO_WM_TEMPLATE_CATEGORY" val="diagram"/>
  <p:tag name="KSO_WM_TEMPLATE_INDEX" val="20169785"/>
  <p:tag name="KSO_WM_UNIT_LAYERLEVEL" val="1_1_1"/>
  <p:tag name="KSO_WM_TAG_VERSION" val="1.0"/>
  <p:tag name="KSO_WM_BEAUTIFY_FLAG" val="#wm#"/>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69785_1*q_i*1_1"/>
  <p:tag name="KSO_WM_TEMPLATE_CATEGORY" val="diagram"/>
  <p:tag name="KSO_WM_TEMPLATE_INDEX" val="20169785"/>
  <p:tag name="KSO_WM_UNIT_LAYERLEVEL" val="1_1"/>
  <p:tag name="KSO_WM_TAG_VERSION" val="1.0"/>
  <p:tag name="KSO_WM_BEAUTIFY_FLAG" val="#wm#"/>
  <p:tag name="KSO_WM_UNIT_FILL_FORE_SCHEMECOLOR_INDEX" val="14"/>
  <p:tag name="KSO_WM_UNIT_FILL_TYPE" val="1"/>
  <p:tag name="KSO_WM_UNIT_LINE_FORE_SCHEMECOLOR_INDEX" val="14"/>
  <p:tag name="KSO_WM_UNIT_LINE_FILL_TYPE" val="2"/>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69785_1*q_i*1_2"/>
  <p:tag name="KSO_WM_TEMPLATE_CATEGORY" val="diagram"/>
  <p:tag name="KSO_WM_TEMPLATE_INDEX" val="20169785"/>
  <p:tag name="KSO_WM_UNIT_LAYERLEVEL" val="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169785_1*q_i*1_3"/>
  <p:tag name="KSO_WM_TEMPLATE_CATEGORY" val="diagram"/>
  <p:tag name="KSO_WM_TEMPLATE_INDEX" val="20169785"/>
  <p:tag name="KSO_WM_UNIT_LAYERLEVEL" val="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4"/>
  <p:tag name="KSO_WM_UNIT_ID" val="diagram20169785_1*q_i*1_4"/>
  <p:tag name="KSO_WM_TEMPLATE_CATEGORY" val="diagram"/>
  <p:tag name="KSO_WM_TEMPLATE_INDEX" val="20169785"/>
  <p:tag name="KSO_WM_UNIT_LAYERLEVEL" val="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255.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69785_1*q_h_f*1_1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25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69785_1*q_h_f*1_2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257.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69785_1*q_h_f*1_3_1"/>
  <p:tag name="KSO_WM_TEMPLATE_CATEGORY" val="diagram"/>
  <p:tag name="KSO_WM_TEMPLATE_INDEX" val="20169785"/>
  <p:tag name="KSO_WM_UNIT_LAYERLEVEL" val="1_1_1"/>
  <p:tag name="KSO_WM_TAG_VERSION" val="1.0"/>
  <p:tag name="KSO_WM_BEAUTIFY_FLAG" val="#wm#"/>
  <p:tag name="KSO_WM_UNIT_TEXT_FILL_FORE_SCHEMECOLOR_INDEX" val="13"/>
  <p:tag name="KSO_WM_UNIT_TEXT_FILL_TYPE" val="1"/>
</p:tagLst>
</file>

<file path=ppt/tags/tag258.xml><?xml version="1.0" encoding="utf-8"?>
<p:tagLst xmlns:p="http://schemas.openxmlformats.org/presentationml/2006/main">
  <p:tag name="KSO_WM_UNIT_VALUE" val="151*159"/>
  <p:tag name="KSO_WM_UNIT_HIGHLIGHT" val="0"/>
  <p:tag name="KSO_WM_UNIT_COMPATIBLE" val="0"/>
  <p:tag name="KSO_WM_UNIT_DIAGRAM_ISNUMVISUAL" val="0"/>
  <p:tag name="KSO_WM_UNIT_DIAGRAM_ISREFERUNIT" val="0"/>
  <p:tag name="KSO_WM_DIAGRAM_GROUP_CODE" val="q1-1"/>
  <p:tag name="KSO_WM_UNIT_TYPE" val="q_x"/>
  <p:tag name="KSO_WM_UNIT_INDEX" val="1_1"/>
  <p:tag name="KSO_WM_UNIT_ID" val="diagram20169785_1*q_x*1_1"/>
  <p:tag name="KSO_WM_TEMPLATE_CATEGORY" val="diagram"/>
  <p:tag name="KSO_WM_TEMPLATE_INDEX" val="20169785"/>
  <p:tag name="KSO_WM_UNIT_LAYERLEVEL" val="1_1"/>
  <p:tag name="KSO_WM_TAG_VERSION" val="1.0"/>
  <p:tag name="KSO_WM_BEAUTIFY_FLAG" val="#wm#"/>
</p:tagLst>
</file>

<file path=ppt/tags/tag259.xml><?xml version="1.0" encoding="utf-8"?>
<p:tagLst xmlns:p="http://schemas.openxmlformats.org/presentationml/2006/main">
  <p:tag name="KSO_WM_UNIT_VALUE" val="130*188"/>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69785_1*q_h_x*1_2_1"/>
  <p:tag name="KSO_WM_TEMPLATE_CATEGORY" val="diagram"/>
  <p:tag name="KSO_WM_TEMPLATE_INDEX" val="20169785"/>
  <p:tag name="KSO_WM_UNIT_LAYERLEVEL" val="1_1_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UNIT_VALUE" val="164*159"/>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69785_1*q_h_x*1_1_1"/>
  <p:tag name="KSO_WM_TEMPLATE_CATEGORY" val="diagram"/>
  <p:tag name="KSO_WM_TEMPLATE_INDEX" val="20169785"/>
  <p:tag name="KSO_WM_UNIT_LAYERLEVEL" val="1_1_1"/>
  <p:tag name="KSO_WM_TAG_VERSION" val="1.0"/>
  <p:tag name="KSO_WM_BEAUTIFY_FLAG" val="#wm#"/>
</p:tagLst>
</file>

<file path=ppt/tags/tag261.xml><?xml version="1.0" encoding="utf-8"?>
<p:tagLst xmlns:p="http://schemas.openxmlformats.org/presentationml/2006/main">
  <p:tag name="KSO_WM_UNIT_VALUE" val="198*174"/>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69785_1*q_h_x*1_3_1"/>
  <p:tag name="KSO_WM_TEMPLATE_CATEGORY" val="diagram"/>
  <p:tag name="KSO_WM_TEMPLATE_INDEX" val="20169785"/>
  <p:tag name="KSO_WM_UNIT_LAYERLEVEL" val="1_1_1"/>
  <p:tag name="KSO_WM_TAG_VERSION" val="1.0"/>
  <p:tag name="KSO_WM_BEAUTIFY_FLAG" val="#wm#"/>
</p:tagLst>
</file>

<file path=ppt/tags/tag262.xml><?xml version="1.0" encoding="utf-8"?>
<p:tagLst xmlns:p="http://schemas.openxmlformats.org/presentationml/2006/main">
  <p:tag name="ISPRING_PRESENTATION_TITLE" val="PowerPoint 演示文稿"/>
  <p:tag name="KSO_WPP_MARK_KEY" val="b5262f77-f19d-4dbd-8356-370591a09861"/>
  <p:tag name="COMMONDATA" val="eyJjb3VudCI6NCwiaGRpZCI6IjdmNzE3YzM0NDQwZjRhZWNmYTY5ZjYzNzc5YTY3NTI3IiwidXNlckNvdW50Ijo0fQ=="/>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PA" val="v3.0.1"/>
</p:tagLst>
</file>

<file path=ppt/tags/tag64.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4755_2*q_h_f*1_1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5.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4755_2*q_h_a*1_1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66.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4755_2*q_h_f*1_2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7.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4755_2*q_h_a*1_2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68.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74755_2*q_h_f*1_3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9.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74755_2*q_h_a*1_3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4755_2*q_h_i*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4755_2*q_h_i*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4755_2*q_h_i*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73.xml><?xml version="1.0" encoding="utf-8"?>
<p:tagLst xmlns:p="http://schemas.openxmlformats.org/presentationml/2006/main">
  <p:tag name="KSO_WM_UNIT_VALUE" val="112*113"/>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74755_2*q_h_x*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74.xml><?xml version="1.0" encoding="utf-8"?>
<p:tagLst xmlns:p="http://schemas.openxmlformats.org/presentationml/2006/main">
  <p:tag name="KSO_WM_UNIT_VALUE" val="87*95"/>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74755_2*q_h_x*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75.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74755_2*q_h_x*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76.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3"/>
  <p:tag name="KSO_WM_UNIT_ID" val="diagram20174729_2*q_h_i*1_1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77.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4"/>
  <p:tag name="KSO_WM_UNIT_ID" val="diagram20174729_2*q_h_i*1_1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78.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1"/>
  <p:tag name="KSO_WM_UNIT_ID" val="diagram20174729_2*q_h_i*1_3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79.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4"/>
  <p:tag name="KSO_WM_UNIT_ID" val="diagram20174729_2*q_h_i*1_3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1"/>
  <p:tag name="KSO_WM_UNIT_ID" val="diagram20174729_2*q_h_i*1_2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81.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2"/>
  <p:tag name="KSO_WM_UNIT_ID" val="diagram20174729_2*q_h_i*1_2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82.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3"/>
  <p:tag name="KSO_WM_UNIT_ID" val="diagram20174729_2*q_h_i*1_2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83.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4"/>
  <p:tag name="KSO_WM_UNIT_ID" val="diagram20174729_2*q_h_i*1_2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84.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1"/>
  <p:tag name="KSO_WM_UNIT_ID" val="diagram20174729_2*q_h_i*1_1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85.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2"/>
  <p:tag name="KSO_WM_UNIT_ID" val="diagram20174729_2*q_h_i*1_1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86.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3"/>
  <p:tag name="KSO_WM_UNIT_ID" val="diagram20174729_2*q_h_i*1_3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87.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2"/>
  <p:tag name="KSO_WM_UNIT_ID" val="diagram20174729_2*q_h_i*1_3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88.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1_1"/>
  <p:tag name="KSO_WM_UNIT_ID" val="diagram20174729_2*q_h_a*1_1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89.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f"/>
  <p:tag name="KSO_WM_UNIT_INDEX" val="1_1_1"/>
  <p:tag name="KSO_WM_UNIT_ID" val="diagram20174729_2*q_h_f*1_1_1"/>
  <p:tag name="KSO_WM_UNIT_LAYERLEVEL" val="1_1_1"/>
  <p:tag name="KSO_WM_UNIT_VALUE" val="16"/>
  <p:tag name="KSO_WM_UNIT_HIGHLIGHT" val="0"/>
  <p:tag name="KSO_WM_UNIT_COMPATIBLE" val="0"/>
  <p:tag name="KSO_WM_DIAGRAM_GROUP_CODE" val="q1-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2_1"/>
  <p:tag name="KSO_WM_UNIT_ID" val="diagram20174729_2*q_h_a*1_2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91.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f"/>
  <p:tag name="KSO_WM_UNIT_INDEX" val="1_2_1"/>
  <p:tag name="KSO_WM_UNIT_ID" val="diagram20174729_2*q_h_f*1_2_1"/>
  <p:tag name="KSO_WM_UNIT_LAYERLEVEL" val="1_1_1"/>
  <p:tag name="KSO_WM_UNIT_VALUE" val="16"/>
  <p:tag name="KSO_WM_UNIT_HIGHLIGHT" val="0"/>
  <p:tag name="KSO_WM_UNIT_COMPATIBLE" val="0"/>
  <p:tag name="KSO_WM_DIAGRAM_GROUP_CODE" val="q1-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92.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3_1"/>
  <p:tag name="KSO_WM_UNIT_ID" val="diagram20174729_2*q_h_a*1_3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93.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f"/>
  <p:tag name="KSO_WM_UNIT_INDEX" val="1_3_1"/>
  <p:tag name="KSO_WM_UNIT_ID" val="diagram20174729_2*q_h_f*1_3_1"/>
  <p:tag name="KSO_WM_UNIT_LAYERLEVEL" val="1_1_1"/>
  <p:tag name="KSO_WM_UNIT_VALUE" val="16"/>
  <p:tag name="KSO_WM_UNIT_HIGHLIGHT" val="0"/>
  <p:tag name="KSO_WM_UNIT_COMPATIBLE" val="0"/>
  <p:tag name="KSO_WM_DIAGRAM_GROUP_CODE" val="q1-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94.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95.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i"/>
  <p:tag name="KSO_WM_UNIT_INDEX" val="1_1"/>
  <p:tag name="KSO_WM_UNIT_ID" val="diagram20169746_3*q_i*1_1"/>
  <p:tag name="KSO_WM_UNIT_LAYERLEVEL" val="1_1"/>
  <p:tag name="KSO_WM_DIAGRAM_GROUP_CODE" val="q1-1"/>
  <p:tag name="KSO_WM_UNIT_LINE_FORE_SCHEMECOLOR_INDEX" val="14"/>
  <p:tag name="KSO_WM_UNIT_LINE_FILL_TYPE" val="2"/>
  <p:tag name="KSO_WM_UNIT_TEXT_FILL_FORE_SCHEMECOLOR_INDEX" val="13"/>
  <p:tag name="KSO_WM_UNIT_TEXT_FILL_TYPE" val="1"/>
</p:tagLst>
</file>

<file path=ppt/tags/tag96.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3_1"/>
  <p:tag name="KSO_WM_UNIT_ID" val="diagram20169746_3*q_h_i*1_3_1"/>
  <p:tag name="KSO_WM_UNIT_LAYERLEVEL" val="1_1_1"/>
  <p:tag name="KSO_WM_DIAGRAM_GROUP_CODE" val="q1-1"/>
  <p:tag name="KSO_WM_UNIT_FILL_FORE_SCHEMECOLOR_INDEX" val="8"/>
  <p:tag name="KSO_WM_UNIT_FILL_TYPE" val="1"/>
  <p:tag name="KSO_WM_UNIT_LINE_FORE_SCHEMECOLOR_INDEX" val="14"/>
  <p:tag name="KSO_WM_UNIT_LINE_FILL_TYPE" val="2"/>
  <p:tag name="KSO_WM_UNIT_TEXT_FILL_FORE_SCHEMECOLOR_INDEX" val="13"/>
  <p:tag name="KSO_WM_UNIT_TEXT_FILL_TYPE" val="1"/>
</p:tagLst>
</file>

<file path=ppt/tags/tag97.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4_1"/>
  <p:tag name="KSO_WM_UNIT_ID" val="diagram20169746_3*q_h_i*1_4_1"/>
  <p:tag name="KSO_WM_UNIT_LAYERLEVEL" val="1_1_1"/>
  <p:tag name="KSO_WM_DIAGRAM_GROUP_CODE" val="q1-1"/>
  <p:tag name="KSO_WM_UNIT_FILL_FORE_SCHEMECOLOR_INDEX" val="5"/>
  <p:tag name="KSO_WM_UNIT_FILL_TYPE" val="1"/>
  <p:tag name="KSO_WM_UNIT_LINE_FORE_SCHEMECOLOR_INDEX" val="14"/>
  <p:tag name="KSO_WM_UNIT_LINE_FILL_TYPE" val="2"/>
  <p:tag name="KSO_WM_UNIT_TEXT_FILL_FORE_SCHEMECOLOR_INDEX" val="13"/>
  <p:tag name="KSO_WM_UNIT_TEXT_FILL_TYPE" val="1"/>
</p:tagLst>
</file>

<file path=ppt/tags/tag98.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2_1"/>
  <p:tag name="KSO_WM_UNIT_ID" val="diagram20169746_3*q_h_i*1_2_1"/>
  <p:tag name="KSO_WM_UNIT_LAYERLEVEL" val="1_1_1"/>
  <p:tag name="KSO_WM_DIAGRAM_GROUP_CODE" val="q1-1"/>
  <p:tag name="KSO_WM_UNIT_FILL_FORE_SCHEMECOLOR_INDEX" val="7"/>
  <p:tag name="KSO_WM_UNIT_FILL_TYPE" val="1"/>
  <p:tag name="KSO_WM_UNIT_LINE_FORE_SCHEMECOLOR_INDEX" val="14"/>
  <p:tag name="KSO_WM_UNIT_LINE_FILL_TYPE" val="2"/>
  <p:tag name="KSO_WM_UNIT_TEXT_FILL_FORE_SCHEMECOLOR_INDEX" val="13"/>
  <p:tag name="KSO_WM_UNIT_TEXT_FILL_TYPE" val="1"/>
</p:tagLst>
</file>

<file path=ppt/tags/tag99.xml><?xml version="1.0" encoding="utf-8"?>
<p:tagLst xmlns:p="http://schemas.openxmlformats.org/presentationml/2006/main">
  <p:tag name="KSO_WM_TAG_VERSION" val="1.0"/>
  <p:tag name="KSO_WM_BEAUTIFY_FLAG" val="#wm#"/>
  <p:tag name="KSO_WM_TEMPLATE_CATEGORY" val="diagram"/>
  <p:tag name="KSO_WM_TEMPLATE_INDEX" val="20169746"/>
  <p:tag name="KSO_WM_UNIT_TYPE" val="q_h_i"/>
  <p:tag name="KSO_WM_UNIT_INDEX" val="1_1_1"/>
  <p:tag name="KSO_WM_UNIT_ID" val="diagram20169746_3*q_h_i*1_1_1"/>
  <p:tag name="KSO_WM_UNIT_LAYERLEVEL" val="1_1_1"/>
  <p:tag name="KSO_WM_DIAGRAM_GROUP_CODE" val="q1-1"/>
  <p:tag name="KSO_WM_UNIT_FILL_FORE_SCHEMECOLOR_INDEX" val="6"/>
  <p:tag name="KSO_WM_UNIT_FILL_TYPE" val="1"/>
  <p:tag name="KSO_WM_UNIT_LINE_FORE_SCHEMECOLOR_INDEX" val="14"/>
  <p:tag name="KSO_WM_UNIT_LINE_FILL_TYPE" val="2"/>
  <p:tag name="KSO_WM_UNIT_TEXT_FILL_FORE_SCHEMECOLOR_INDEX" val="13"/>
  <p:tag name="KSO_WM_UNIT_TEXT_FILL_TYPE" val="1"/>
</p:tagLst>
</file>

<file path=ppt/theme/theme1.xml><?xml version="1.0" encoding="utf-8"?>
<a:theme xmlns:a="http://schemas.openxmlformats.org/drawingml/2006/main" name="Office 主题​​">
  <a:themeElements>
    <a:clrScheme name="自定义 624">
      <a:dk1>
        <a:srgbClr val="000000"/>
      </a:dk1>
      <a:lt1>
        <a:srgbClr val="FFFFFF"/>
      </a:lt1>
      <a:dk2>
        <a:srgbClr val="000000"/>
      </a:dk2>
      <a:lt2>
        <a:srgbClr val="FFFFFF"/>
      </a:lt2>
      <a:accent1>
        <a:srgbClr val="66999A"/>
      </a:accent1>
      <a:accent2>
        <a:srgbClr val="66999A"/>
      </a:accent2>
      <a:accent3>
        <a:srgbClr val="66999A"/>
      </a:accent3>
      <a:accent4>
        <a:srgbClr val="66999A"/>
      </a:accent4>
      <a:accent5>
        <a:srgbClr val="66999A"/>
      </a:accent5>
      <a:accent6>
        <a:srgbClr val="66999A"/>
      </a:accent6>
      <a:hlink>
        <a:srgbClr val="66999A"/>
      </a:hlink>
      <a:folHlink>
        <a:srgbClr val="66999A"/>
      </a:folHlink>
    </a:clrScheme>
    <a:fontScheme name="Temp">
      <a:majorFont>
        <a:latin typeface="方正美黑简体"/>
        <a:ea typeface="方正美黑简体"/>
        <a:cs typeface=""/>
      </a:majorFont>
      <a:minorFont>
        <a:latin typeface="方正美黑简体"/>
        <a:ea typeface="方正美黑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1195">
      <a:dk1>
        <a:sysClr val="windowText" lastClr="000000"/>
      </a:dk1>
      <a:lt1>
        <a:sysClr val="window" lastClr="FFFFFF"/>
      </a:lt1>
      <a:dk2>
        <a:srgbClr val="183488"/>
      </a:dk2>
      <a:lt2>
        <a:srgbClr val="48A1FA"/>
      </a:lt2>
      <a:accent1>
        <a:srgbClr val="48A1FA"/>
      </a:accent1>
      <a:accent2>
        <a:srgbClr val="183488"/>
      </a:accent2>
      <a:accent3>
        <a:srgbClr val="48A1FA"/>
      </a:accent3>
      <a:accent4>
        <a:srgbClr val="183488"/>
      </a:accent4>
      <a:accent5>
        <a:srgbClr val="48A1FA"/>
      </a:accent5>
      <a:accent6>
        <a:srgbClr val="183488"/>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5121</Words>
  <Application>WPS 演示</Application>
  <PresentationFormat>全屏显示(16:9)</PresentationFormat>
  <Paragraphs>289</Paragraphs>
  <Slides>30</Slides>
  <Notes>28</Notes>
  <HiddenSlides>0</HiddenSlides>
  <MMClips>1</MMClips>
  <ScaleCrop>false</ScaleCrop>
  <HeadingPairs>
    <vt:vector size="6" baseType="variant">
      <vt:variant>
        <vt:lpstr>已用的字体</vt:lpstr>
      </vt:variant>
      <vt:variant>
        <vt:i4>30</vt:i4>
      </vt:variant>
      <vt:variant>
        <vt:lpstr>主题</vt:lpstr>
      </vt:variant>
      <vt:variant>
        <vt:i4>3</vt:i4>
      </vt:variant>
      <vt:variant>
        <vt:lpstr>幻灯片标题</vt:lpstr>
      </vt:variant>
      <vt:variant>
        <vt:i4>30</vt:i4>
      </vt:variant>
    </vt:vector>
  </HeadingPairs>
  <TitlesOfParts>
    <vt:vector size="63" baseType="lpstr">
      <vt:lpstr>Arial</vt:lpstr>
      <vt:lpstr>宋体</vt:lpstr>
      <vt:lpstr>Wingdings</vt:lpstr>
      <vt:lpstr>微软雅黑</vt:lpstr>
      <vt:lpstr>Wingdings</vt:lpstr>
      <vt:lpstr>方正静蕾简体</vt:lpstr>
      <vt:lpstr>Agency FB</vt:lpstr>
      <vt:lpstr>方正兰亭黑_GBK</vt:lpstr>
      <vt:lpstr>站酷快乐体2016修订版</vt:lpstr>
      <vt:lpstr>方正美黑简体</vt:lpstr>
      <vt:lpstr>黑体</vt:lpstr>
      <vt:lpstr>Arial Unicode MS</vt:lpstr>
      <vt:lpstr>Calibri</vt:lpstr>
      <vt:lpstr>Century Gothic</vt:lpstr>
      <vt:lpstr>Lato Light</vt:lpstr>
      <vt:lpstr>Segoe Print</vt:lpstr>
      <vt:lpstr>MS PGothic</vt:lpstr>
      <vt:lpstr>EngraversGothic BT</vt:lpstr>
      <vt:lpstr>Arial Black</vt:lpstr>
      <vt:lpstr>Tempus Sans ITC</vt:lpstr>
      <vt:lpstr>Gabriola</vt:lpstr>
      <vt:lpstr>幼圆</vt:lpstr>
      <vt:lpstr>Angsana New</vt:lpstr>
      <vt:lpstr>Arabic Typesetting</vt:lpstr>
      <vt:lpstr>Aparajita</vt:lpstr>
      <vt:lpstr>Andalus</vt:lpstr>
      <vt:lpstr>BrowalliaUPC</vt:lpstr>
      <vt:lpstr>Lato Regular</vt:lpstr>
      <vt:lpstr>MiSans Bold</vt:lpstr>
      <vt:lpstr>MiSans</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小树设计</dc:creator>
  <cp:lastModifiedBy>无谓</cp:lastModifiedBy>
  <cp:revision>1926</cp:revision>
  <dcterms:created xsi:type="dcterms:W3CDTF">2014-06-06T07:22:00Z</dcterms:created>
  <dcterms:modified xsi:type="dcterms:W3CDTF">2022-10-08T14:39:47Z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2052-11.1.0.12358</vt:lpwstr>
  </property>
  <property fmtid="{D5CDD505-2E9C-101B-9397-08002B2CF9AE}" pid="3" name="KSOTemplateUUID">
    <vt:lpwstr>v1.0_mb_O0kItnW1yI9Q1YXkg2Gxqw==</vt:lpwstr>
  </property>
  <property fmtid="{D5CDD505-2E9C-101B-9397-08002B2CF9AE}" pid="4" name="ICV">
    <vt:lpwstr>15942527349145E5AE812003B7F79CC5</vt:lpwstr>
  </property>
</Properties>
</file>