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72" r:id="rId3"/>
    <p:sldMasterId id="2147483675" r:id="rId4"/>
  </p:sldMasterIdLst>
  <p:notesMasterIdLst>
    <p:notesMasterId r:id="rId6"/>
  </p:notesMasterIdLst>
  <p:sldIdLst>
    <p:sldId id="980" r:id="rId5"/>
    <p:sldId id="1037" r:id="rId7"/>
    <p:sldId id="1010" r:id="rId8"/>
    <p:sldId id="983" r:id="rId9"/>
    <p:sldId id="1065" r:id="rId10"/>
    <p:sldId id="1066" r:id="rId11"/>
    <p:sldId id="1067" r:id="rId12"/>
    <p:sldId id="1068" r:id="rId13"/>
    <p:sldId id="1069" r:id="rId14"/>
    <p:sldId id="1070" r:id="rId15"/>
    <p:sldId id="1071" r:id="rId16"/>
    <p:sldId id="1038" r:id="rId17"/>
    <p:sldId id="1006" r:id="rId18"/>
    <p:sldId id="1072" r:id="rId19"/>
    <p:sldId id="1073" r:id="rId20"/>
    <p:sldId id="1074" r:id="rId21"/>
    <p:sldId id="1075" r:id="rId22"/>
    <p:sldId id="1076" r:id="rId23"/>
    <p:sldId id="1007" r:id="rId24"/>
    <p:sldId id="1077" r:id="rId25"/>
    <p:sldId id="1078" r:id="rId26"/>
    <p:sldId id="1009" r:id="rId27"/>
  </p:sldIdLst>
  <p:sldSz cx="9144000" cy="5143500" type="screen16x9"/>
  <p:notesSz cx="6858000" cy="9144000"/>
  <p:embeddedFontLst>
    <p:embeddedFont>
      <p:font typeface="微软雅黑" panose="020B0503020204020204" pitchFamily="34" charset="-122"/>
      <p:regular r:id="rId31"/>
    </p:embeddedFont>
    <p:embeddedFont>
      <p:font typeface="Agency FB" panose="020B0503020202020204" pitchFamily="34" charset="0"/>
      <p:regular r:id="rId32"/>
      <p:bold r:id="rId33"/>
    </p:embeddedFont>
    <p:embeddedFont>
      <p:font typeface="方正兰亭黑_GBK" panose="02000000000000000000" pitchFamily="2" charset="-122"/>
      <p:regular r:id="rId34"/>
    </p:embeddedFont>
    <p:embeddedFont>
      <p:font typeface="站酷快乐体2016修订版" panose="02010600030101010101" charset="-122"/>
      <p:regular r:id="rId35"/>
    </p:embeddedFont>
    <p:embeddedFont>
      <p:font typeface="黑体" panose="02010609060101010101" charset="-122"/>
      <p:regular r:id="rId36"/>
    </p:embeddedFont>
    <p:embeddedFont>
      <p:font typeface="Calibri" panose="020F0502020204030204" charset="0"/>
      <p:regular r:id="rId37"/>
      <p:bold r:id="rId38"/>
      <p:italic r:id="rId39"/>
      <p:boldItalic r:id="rId40"/>
    </p:embeddedFont>
    <p:embeddedFont>
      <p:font typeface="Arial Black" panose="020B0A04020102020204" charset="0"/>
      <p:bold r:id="rId41"/>
    </p:embeddedFont>
  </p:embeddedFontLst>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8A9B"/>
    <a:srgbClr val="E9E8E4"/>
    <a:srgbClr val="E9E87F"/>
    <a:srgbClr val="00324B"/>
    <a:srgbClr val="080808"/>
    <a:srgbClr val="F1F3F2"/>
    <a:srgbClr val="B2B2B2"/>
    <a:srgbClr val="ACC34B"/>
    <a:srgbClr val="FFFF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07" autoAdjust="0"/>
    <p:restoredTop sz="90035" autoAdjust="0"/>
  </p:normalViewPr>
  <p:slideViewPr>
    <p:cSldViewPr>
      <p:cViewPr varScale="1">
        <p:scale>
          <a:sx n="126" d="100"/>
          <a:sy n="126" d="100"/>
        </p:scale>
        <p:origin x="1524" y="108"/>
      </p:cViewPr>
      <p:guideLst>
        <p:guide orient="horz" pos="1618"/>
        <p:guide pos="2897"/>
        <p:guide pos="249"/>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2" Type="http://schemas.openxmlformats.org/officeDocument/2006/relationships/tags" Target="tags/tag238.xml"/><Relationship Id="rId41" Type="http://schemas.openxmlformats.org/officeDocument/2006/relationships/font" Target="fonts/font11.fntdata"/><Relationship Id="rId40" Type="http://schemas.openxmlformats.org/officeDocument/2006/relationships/font" Target="fonts/font10.fntdata"/><Relationship Id="rId4" Type="http://schemas.openxmlformats.org/officeDocument/2006/relationships/slideMaster" Target="slideMasters/slideMaster3.xml"/><Relationship Id="rId39" Type="http://schemas.openxmlformats.org/officeDocument/2006/relationships/font" Target="fonts/font9.fntdata"/><Relationship Id="rId38" Type="http://schemas.openxmlformats.org/officeDocument/2006/relationships/font" Target="fonts/font8.fntdata"/><Relationship Id="rId37" Type="http://schemas.openxmlformats.org/officeDocument/2006/relationships/font" Target="fonts/font7.fntdata"/><Relationship Id="rId36" Type="http://schemas.openxmlformats.org/officeDocument/2006/relationships/font" Target="fonts/font6.fntdata"/><Relationship Id="rId35" Type="http://schemas.openxmlformats.org/officeDocument/2006/relationships/font" Target="fonts/font5.fntdata"/><Relationship Id="rId34" Type="http://schemas.openxmlformats.org/officeDocument/2006/relationships/font" Target="fonts/font4.fntdata"/><Relationship Id="rId33" Type="http://schemas.openxmlformats.org/officeDocument/2006/relationships/font" Target="fonts/font3.fntdata"/><Relationship Id="rId32" Type="http://schemas.openxmlformats.org/officeDocument/2006/relationships/font" Target="fonts/font2.fntdata"/><Relationship Id="rId31" Type="http://schemas.openxmlformats.org/officeDocument/2006/relationships/font" Target="fonts/font1.fntdata"/><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chemeClr val="accent2"/>
            </a:gs>
            <a:gs pos="0">
              <a:schemeClr val="accent2"/>
            </a:gs>
            <a:gs pos="100000">
              <a:schemeClr val="accent2"/>
            </a:gs>
            <a:gs pos="0">
              <a:schemeClr val="accent2"/>
            </a:gs>
          </a:gsLst>
          <a:lin ang="5400000" scaled="1"/>
        </a:gradFill>
        <a:effectLst/>
      </p:bgPr>
    </p:bg>
    <p:spTree>
      <p:nvGrpSpPr>
        <p:cNvPr id="1" name=""/>
        <p:cNvGrpSpPr/>
        <p:nvPr/>
      </p:nvGrpSpPr>
      <p:grpSpPr>
        <a:xfrm>
          <a:off x="0" y="0"/>
          <a:ext cx="0" cy="0"/>
          <a:chOff x="0" y="0"/>
          <a:chExt cx="0" cy="0"/>
        </a:xfrm>
      </p:grpSpPr>
      <p:sp>
        <p:nvSpPr>
          <p:cNvPr id="3" name="矩形 2"/>
          <p:cNvSpPr/>
          <p:nvPr userDrawn="1"/>
        </p:nvSpPr>
        <p:spPr>
          <a:xfrm>
            <a:off x="130332" y="141480"/>
            <a:ext cx="8883336" cy="486054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1176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工作完成概述</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3" name="直接连接符 2"/>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工作完成情况</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项目成功展示</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工作不足之处</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明年工作计划</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a:gsLst>
            <a:gs pos="0">
              <a:schemeClr val="accent1">
                <a:lumMod val="5000"/>
                <a:lumOff val="95000"/>
              </a:schemeClr>
            </a:gs>
            <a:gs pos="0">
              <a:schemeClr val="bg1"/>
            </a:gs>
            <a:gs pos="100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sp>
        <p:nvSpPr>
          <p:cNvPr id="155" name="Text Placeholder 4"/>
          <p:cNvSpPr txBox="1"/>
          <p:nvPr userDrawn="1"/>
        </p:nvSpPr>
        <p:spPr>
          <a:xfrm>
            <a:off x="611561" y="339502"/>
            <a:ext cx="2880319"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工作存在不足</a:t>
            </a:r>
            <a:endPar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156" name="直接连接符 155"/>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5">
                                            <p:txEl>
                                              <p:pRg st="0" end="0"/>
                                            </p:txEl>
                                          </p:spTgt>
                                        </p:tgtEl>
                                        <p:attrNameLst>
                                          <p:attrName>style.visibility</p:attrName>
                                        </p:attrNameLst>
                                      </p:cBhvr>
                                      <p:to>
                                        <p:strVal val="visible"/>
                                      </p:to>
                                    </p:set>
                                    <p:animEffect transition="in" filter="dissolve">
                                      <p:cBhvr>
                                        <p:cTn id="7" dur="500"/>
                                        <p:tgtEl>
                                          <p:spTgt spid="15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6"/>
                                        </p:tgtEl>
                                        <p:attrNameLst>
                                          <p:attrName>style.visibility</p:attrName>
                                        </p:attrNameLst>
                                      </p:cBhvr>
                                      <p:to>
                                        <p:strVal val="visible"/>
                                      </p:to>
                                    </p:set>
                                    <p:animEffect transition="in" filter="wipe(left)">
                                      <p:cBhvr>
                                        <p:cTn id="11"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bui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1144" y="0"/>
            <a:ext cx="9141713" cy="5143500"/>
          </a:xfrm>
          <a:prstGeom prst="rect">
            <a:avLst/>
          </a:prstGeom>
        </p:spPr>
      </p:pic>
      <p:grpSp>
        <p:nvGrpSpPr>
          <p:cNvPr id="3" name="组合 2"/>
          <p:cNvGrpSpPr/>
          <p:nvPr userDrawn="1"/>
        </p:nvGrpSpPr>
        <p:grpSpPr>
          <a:xfrm>
            <a:off x="351490" y="299830"/>
            <a:ext cx="2904891" cy="338554"/>
            <a:chOff x="568442" y="319364"/>
            <a:chExt cx="3873190" cy="451406"/>
          </a:xfrm>
        </p:grpSpPr>
        <p:sp>
          <p:nvSpPr>
            <p:cNvPr id="4" name="文本框 23"/>
            <p:cNvSpPr txBox="1"/>
            <p:nvPr/>
          </p:nvSpPr>
          <p:spPr>
            <a:xfrm>
              <a:off x="665958" y="319364"/>
              <a:ext cx="1968916" cy="451406"/>
            </a:xfrm>
            <a:prstGeom prst="rect">
              <a:avLst/>
            </a:prstGeom>
            <a:noFill/>
          </p:spPr>
          <p:txBody>
            <a:bodyPr wrap="none" rtlCol="0">
              <a:spAutoFit/>
            </a:bodyPr>
            <a:lstStyle/>
            <a:p>
              <a:r>
                <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5" name="等腰三角形 4"/>
            <p:cNvSpPr/>
            <p:nvPr/>
          </p:nvSpPr>
          <p:spPr>
            <a:xfrm rot="16200000" flipH="1" flipV="1">
              <a:off x="492508" y="454911"/>
              <a:ext cx="304323" cy="152455"/>
            </a:xfrm>
            <a:prstGeom prst="triangle">
              <a:avLst/>
            </a:prstGeom>
            <a:solidFill>
              <a:schemeClr val="tx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6"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chemeClr val="accent2">
                      <a:lumMod val="75000"/>
                      <a:lumOff val="25000"/>
                    </a:schemeClr>
                  </a:solidFill>
                  <a:latin typeface="微软雅黑" panose="020B0503020204020204" pitchFamily="34" charset="-122"/>
                  <a:ea typeface="微软雅黑" panose="020B0503020204020204" pitchFamily="34" charset="-122"/>
                </a:rPr>
                <a:t>  Click here to add Title</a:t>
              </a:r>
              <a:endParaRPr lang="zh-CN" altLang="en-US" sz="10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grpSp>
      <p:cxnSp>
        <p:nvCxnSpPr>
          <p:cNvPr id="7" name="直接连接符 6"/>
          <p:cNvCxnSpPr/>
          <p:nvPr userDrawn="1"/>
        </p:nvCxnSpPr>
        <p:spPr>
          <a:xfrm>
            <a:off x="207169" y="657225"/>
            <a:ext cx="8729663" cy="0"/>
          </a:xfrm>
          <a:prstGeom prst="line">
            <a:avLst/>
          </a:prstGeom>
          <a:ln w="9525">
            <a:solidFill>
              <a:schemeClr val="accent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组合 41"/>
          <p:cNvGrpSpPr/>
          <p:nvPr userDrawn="1"/>
        </p:nvGrpSpPr>
        <p:grpSpPr>
          <a:xfrm>
            <a:off x="8541624" y="4718304"/>
            <a:ext cx="286552" cy="286552"/>
            <a:chOff x="10191404" y="6217921"/>
            <a:chExt cx="498763" cy="498763"/>
          </a:xfrm>
        </p:grpSpPr>
        <p:sp>
          <p:nvSpPr>
            <p:cNvPr id="43" name="椭圆 42"/>
            <p:cNvSpPr/>
            <p:nvPr/>
          </p:nvSpPr>
          <p:spPr>
            <a:xfrm>
              <a:off x="10191404" y="6217921"/>
              <a:ext cx="498763" cy="4987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5400000">
              <a:off x="10336085" y="6358878"/>
              <a:ext cx="293480" cy="2168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Text Placeholder 4"/>
          <p:cNvSpPr txBox="1"/>
          <p:nvPr userDrawn="1"/>
        </p:nvSpPr>
        <p:spPr>
          <a:xfrm>
            <a:off x="611561" y="339502"/>
            <a:ext cx="2256285"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rPr>
              <a:t>明年工作计划</a:t>
            </a:r>
            <a:endPar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endParaRPr>
          </a:p>
        </p:txBody>
      </p:sp>
      <p:cxnSp>
        <p:nvCxnSpPr>
          <p:cNvPr id="46" name="直接连接符 45"/>
          <p:cNvCxnSpPr/>
          <p:nvPr userDrawn="1"/>
        </p:nvCxnSpPr>
        <p:spPr>
          <a:xfrm>
            <a:off x="697103" y="843558"/>
            <a:ext cx="7749795" cy="0"/>
          </a:xfrm>
          <a:prstGeom prst="line">
            <a:avLst/>
          </a:prstGeom>
          <a:ln>
            <a:solidFill>
              <a:schemeClr val="accent2">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animEffect transition="in" filter="dissolve">
                                      <p:cBhvr>
                                        <p:cTn id="7" dur="500"/>
                                        <p:tgtEl>
                                          <p:spTgt spid="4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513" y="244155"/>
            <a:ext cx="7886700" cy="424425"/>
          </a:xfrm>
        </p:spPr>
        <p:txBody>
          <a:bodyPr>
            <a:noAutofit/>
          </a:bodyPr>
          <a:lstStyle>
            <a:lvl1pPr>
              <a:defRPr sz="2400" b="1">
                <a:solidFill>
                  <a:srgbClr val="6F879A"/>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a:lnSpc>
                <a:spcPct val="110000"/>
              </a:lnSpc>
              <a:buNone/>
              <a:defRPr sz="1800" spc="200">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a:buNone/>
              <a:defRPr sz="1350">
                <a:solidFill>
                  <a:schemeClr val="tx1">
                    <a:lumMod val="65000"/>
                    <a:lumOff val="35000"/>
                  </a:schemeClr>
                </a:solidFill>
              </a:defRPr>
            </a:lvl1pPr>
            <a:lvl2pPr marL="342900" indent="0">
              <a:buNone/>
              <a:defRPr sz="1200">
                <a:solidFill>
                  <a:schemeClr val="tx1">
                    <a:tint val="75000"/>
                  </a:schemeClr>
                </a:solidFill>
              </a:defRPr>
            </a:lvl2pPr>
            <a:lvl3pPr marL="685800" indent="0">
              <a:buNone/>
              <a:defRPr sz="12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248" y="1166336"/>
            <a:ext cx="3924776" cy="3456146"/>
          </a:xfrm>
        </p:spPr>
        <p:txBody>
          <a:bodyPr vert="horz" lIns="90000" tIns="46800" rIns="90000" bIns="46800" rtlCol="0">
            <a:normAutofit/>
          </a:bodyPr>
          <a:lstStyle>
            <a:lvl1pPr>
              <a:buNone/>
              <a:defRPr sz="12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a:buNone/>
              <a:defRPr sz="12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a:buNone/>
              <a:defRPr sz="21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a:spcAft>
                <a:spcPts val="1000"/>
              </a:spcAft>
              <a:defRPr spc="300"/>
            </a:lvl1pPr>
            <a:lvl2pPr marL="514350" indent="-171450">
              <a:defRPr spc="300"/>
            </a:lvl2pPr>
            <a:lvl3pPr marL="857250" indent="-171450">
              <a:defRPr spc="300"/>
            </a:lvl3pPr>
            <a:lvl4pPr marL="1200150" indent="-171450">
              <a:defRPr spc="300"/>
            </a:lvl4pPr>
            <a:lvl5pPr marL="1543050" indent="-17145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algn="ctr">
              <a:defRPr sz="45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algn="ctr">
              <a:lnSpc>
                <a:spcPct val="110000"/>
              </a:lnSpc>
              <a:buNone/>
              <a:defRPr sz="18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8" name="矩形 7"/>
          <p:cNvSpPr/>
          <p:nvPr userDrawn="1"/>
        </p:nvSpPr>
        <p:spPr>
          <a:xfrm>
            <a:off x="0" y="-9775"/>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8" name="页脚占位符 7"/>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4" name="页脚占位符 3"/>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3" name="页脚占位符 2"/>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image" Target="../media/image3.jpeg"/><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5.jpeg"/><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8" Type="http://schemas.openxmlformats.org/officeDocument/2006/relationships/theme" Target="../theme/theme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alphaModFix amt="80000"/>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9" Type="http://schemas.openxmlformats.org/officeDocument/2006/relationships/tags" Target="../tags/tag156.xml"/><Relationship Id="rId8" Type="http://schemas.openxmlformats.org/officeDocument/2006/relationships/tags" Target="../tags/tag155.xml"/><Relationship Id="rId7" Type="http://schemas.openxmlformats.org/officeDocument/2006/relationships/tags" Target="../tags/tag154.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 Id="rId3" Type="http://schemas.openxmlformats.org/officeDocument/2006/relationships/tags" Target="../tags/tag150.xml"/><Relationship Id="rId2" Type="http://schemas.openxmlformats.org/officeDocument/2006/relationships/tags" Target="../tags/tag149.xml"/><Relationship Id="rId14" Type="http://schemas.openxmlformats.org/officeDocument/2006/relationships/notesSlide" Target="../notesSlides/notesSlide9.xml"/><Relationship Id="rId13" Type="http://schemas.openxmlformats.org/officeDocument/2006/relationships/slideLayout" Target="../slideLayouts/slideLayout1.xml"/><Relationship Id="rId12" Type="http://schemas.openxmlformats.org/officeDocument/2006/relationships/tags" Target="../tags/tag159.xml"/><Relationship Id="rId11" Type="http://schemas.openxmlformats.org/officeDocument/2006/relationships/tags" Target="../tags/tag158.xml"/><Relationship Id="rId10" Type="http://schemas.openxmlformats.org/officeDocument/2006/relationships/tags" Target="../tags/tag157.xml"/><Relationship Id="rId1" Type="http://schemas.openxmlformats.org/officeDocument/2006/relationships/tags" Target="../tags/tag148.xml"/></Relationships>
</file>

<file path=ppt/slides/_rels/slide11.xml.rels><?xml version="1.0" encoding="UTF-8" standalone="yes"?>
<Relationships xmlns="http://schemas.openxmlformats.org/package/2006/relationships"><Relationship Id="rId9" Type="http://schemas.openxmlformats.org/officeDocument/2006/relationships/tags" Target="../tags/tag168.xml"/><Relationship Id="rId8" Type="http://schemas.openxmlformats.org/officeDocument/2006/relationships/tags" Target="../tags/tag167.xml"/><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5" Type="http://schemas.openxmlformats.org/officeDocument/2006/relationships/notesSlide" Target="../notesSlides/notesSlide10.xml"/><Relationship Id="rId14" Type="http://schemas.openxmlformats.org/officeDocument/2006/relationships/slideLayout" Target="../slideLayouts/slideLayout1.xml"/><Relationship Id="rId13" Type="http://schemas.openxmlformats.org/officeDocument/2006/relationships/tags" Target="../tags/tag172.xml"/><Relationship Id="rId12" Type="http://schemas.openxmlformats.org/officeDocument/2006/relationships/tags" Target="../tags/tag171.xml"/><Relationship Id="rId11" Type="http://schemas.openxmlformats.org/officeDocument/2006/relationships/tags" Target="../tags/tag170.xml"/><Relationship Id="rId10" Type="http://schemas.openxmlformats.org/officeDocument/2006/relationships/tags" Target="../tags/tag169.xml"/><Relationship Id="rId1" Type="http://schemas.openxmlformats.org/officeDocument/2006/relationships/tags" Target="../tags/tag160.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173.xml"/><Relationship Id="rId1"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tags" Target="../tags/tag177.xml"/><Relationship Id="rId3" Type="http://schemas.openxmlformats.org/officeDocument/2006/relationships/tags" Target="../tags/tag176.xml"/><Relationship Id="rId25" Type="http://schemas.openxmlformats.org/officeDocument/2006/relationships/notesSlide" Target="../notesSlides/notesSlide12.xml"/><Relationship Id="rId24" Type="http://schemas.openxmlformats.org/officeDocument/2006/relationships/slideLayout" Target="../slideLayouts/slideLayout1.xml"/><Relationship Id="rId23" Type="http://schemas.openxmlformats.org/officeDocument/2006/relationships/tags" Target="../tags/tag196.xml"/><Relationship Id="rId22" Type="http://schemas.openxmlformats.org/officeDocument/2006/relationships/tags" Target="../tags/tag195.xml"/><Relationship Id="rId21" Type="http://schemas.openxmlformats.org/officeDocument/2006/relationships/tags" Target="../tags/tag194.xml"/><Relationship Id="rId20" Type="http://schemas.openxmlformats.org/officeDocument/2006/relationships/tags" Target="../tags/tag193.xml"/><Relationship Id="rId2" Type="http://schemas.openxmlformats.org/officeDocument/2006/relationships/tags" Target="../tags/tag175.xml"/><Relationship Id="rId19" Type="http://schemas.openxmlformats.org/officeDocument/2006/relationships/tags" Target="../tags/tag192.xml"/><Relationship Id="rId18" Type="http://schemas.openxmlformats.org/officeDocument/2006/relationships/tags" Target="../tags/tag191.xml"/><Relationship Id="rId17" Type="http://schemas.openxmlformats.org/officeDocument/2006/relationships/tags" Target="../tags/tag190.xml"/><Relationship Id="rId16" Type="http://schemas.openxmlformats.org/officeDocument/2006/relationships/tags" Target="../tags/tag189.xml"/><Relationship Id="rId15" Type="http://schemas.openxmlformats.org/officeDocument/2006/relationships/tags" Target="../tags/tag188.xml"/><Relationship Id="rId14" Type="http://schemas.openxmlformats.org/officeDocument/2006/relationships/tags" Target="../tags/tag187.xml"/><Relationship Id="rId13" Type="http://schemas.openxmlformats.org/officeDocument/2006/relationships/tags" Target="../tags/tag186.xml"/><Relationship Id="rId12" Type="http://schemas.openxmlformats.org/officeDocument/2006/relationships/tags" Target="../tags/tag185.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tags" Target="../tags/tag17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2.jpeg"/></Relationships>
</file>

<file path=ppt/slides/_rels/slide18.xml.rels><?xml version="1.0" encoding="UTF-8" standalone="yes"?>
<Relationships xmlns="http://schemas.openxmlformats.org/package/2006/relationships"><Relationship Id="rId9" Type="http://schemas.openxmlformats.org/officeDocument/2006/relationships/tags" Target="../tags/tag205.xml"/><Relationship Id="rId8" Type="http://schemas.openxmlformats.org/officeDocument/2006/relationships/tags" Target="../tags/tag204.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4" Type="http://schemas.openxmlformats.org/officeDocument/2006/relationships/notesSlide" Target="../notesSlides/notesSlide16.xml"/><Relationship Id="rId13" Type="http://schemas.openxmlformats.org/officeDocument/2006/relationships/slideLayout" Target="../slideLayouts/slideLayout1.xml"/><Relationship Id="rId12" Type="http://schemas.openxmlformats.org/officeDocument/2006/relationships/tags" Target="../tags/tag208.xml"/><Relationship Id="rId11" Type="http://schemas.openxmlformats.org/officeDocument/2006/relationships/tags" Target="../tags/tag207.xml"/><Relationship Id="rId10" Type="http://schemas.openxmlformats.org/officeDocument/2006/relationships/tags" Target="../tags/tag206.xml"/><Relationship Id="rId1" Type="http://schemas.openxmlformats.org/officeDocument/2006/relationships/tags" Target="../tags/tag19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9" Type="http://schemas.openxmlformats.org/officeDocument/2006/relationships/tags" Target="../tags/tag217.xml"/><Relationship Id="rId8" Type="http://schemas.openxmlformats.org/officeDocument/2006/relationships/tags" Target="../tags/tag216.xml"/><Relationship Id="rId7" Type="http://schemas.openxmlformats.org/officeDocument/2006/relationships/tags" Target="../tags/tag215.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3" Type="http://schemas.openxmlformats.org/officeDocument/2006/relationships/tags" Target="../tags/tag211.xml"/><Relationship Id="rId20" Type="http://schemas.openxmlformats.org/officeDocument/2006/relationships/notesSlide" Target="../notesSlides/notesSlide18.xml"/><Relationship Id="rId2" Type="http://schemas.openxmlformats.org/officeDocument/2006/relationships/tags" Target="../tags/tag210.xml"/><Relationship Id="rId19" Type="http://schemas.openxmlformats.org/officeDocument/2006/relationships/slideLayout" Target="../slideLayouts/slideLayout1.xml"/><Relationship Id="rId18" Type="http://schemas.openxmlformats.org/officeDocument/2006/relationships/tags" Target="../tags/tag226.xml"/><Relationship Id="rId17" Type="http://schemas.openxmlformats.org/officeDocument/2006/relationships/tags" Target="../tags/tag225.xml"/><Relationship Id="rId16" Type="http://schemas.openxmlformats.org/officeDocument/2006/relationships/tags" Target="../tags/tag224.xml"/><Relationship Id="rId15" Type="http://schemas.openxmlformats.org/officeDocument/2006/relationships/tags" Target="../tags/tag223.xml"/><Relationship Id="rId14" Type="http://schemas.openxmlformats.org/officeDocument/2006/relationships/tags" Target="../tags/tag222.xml"/><Relationship Id="rId13" Type="http://schemas.openxmlformats.org/officeDocument/2006/relationships/tags" Target="../tags/tag221.xml"/><Relationship Id="rId12" Type="http://schemas.openxmlformats.org/officeDocument/2006/relationships/tags" Target="../tags/tag220.xml"/><Relationship Id="rId11" Type="http://schemas.openxmlformats.org/officeDocument/2006/relationships/tags" Target="../tags/tag219.xml"/><Relationship Id="rId10" Type="http://schemas.openxmlformats.org/officeDocument/2006/relationships/tags" Target="../tags/tag218.xml"/><Relationship Id="rId1" Type="http://schemas.openxmlformats.org/officeDocument/2006/relationships/tags" Target="../tags/tag209.xml"/></Relationships>
</file>

<file path=ppt/slides/_rels/slide21.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 Type="http://schemas.openxmlformats.org/officeDocument/2006/relationships/tags" Target="../tags/tag228.xml"/><Relationship Id="rId13" Type="http://schemas.openxmlformats.org/officeDocument/2006/relationships/notesSlide" Target="../notesSlides/notesSlide19.xml"/><Relationship Id="rId12" Type="http://schemas.openxmlformats.org/officeDocument/2006/relationships/slideLayout" Target="../slideLayouts/slideLayout1.xml"/><Relationship Id="rId11" Type="http://schemas.openxmlformats.org/officeDocument/2006/relationships/tags" Target="../tags/tag237.xml"/><Relationship Id="rId10" Type="http://schemas.openxmlformats.org/officeDocument/2006/relationships/tags" Target="../tags/tag236.xml"/><Relationship Id="rId1" Type="http://schemas.openxmlformats.org/officeDocument/2006/relationships/tags" Target="../tags/tag22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4" Type="http://schemas.openxmlformats.org/officeDocument/2006/relationships/notesSlide" Target="../notesSlides/notesSlide5.xml"/><Relationship Id="rId13" Type="http://schemas.openxmlformats.org/officeDocument/2006/relationships/slideLayout" Target="../slideLayouts/slideLayout1.xml"/><Relationship Id="rId12" Type="http://schemas.openxmlformats.org/officeDocument/2006/relationships/tags" Target="../tags/tag75.xml"/><Relationship Id="rId11" Type="http://schemas.openxmlformats.org/officeDocument/2006/relationships/tags" Target="../tags/tag74.xml"/><Relationship Id="rId10" Type="http://schemas.openxmlformats.org/officeDocument/2006/relationships/tags" Target="../tags/tag73.xml"/><Relationship Id="rId1" Type="http://schemas.openxmlformats.org/officeDocument/2006/relationships/tags" Target="../tags/tag64.xml"/></Relationships>
</file>

<file path=ppt/slides/_rels/slide7.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9" Type="http://schemas.openxmlformats.org/officeDocument/2006/relationships/notesSlide" Target="../notesSlides/notesSlide6.xml"/><Relationship Id="rId18" Type="http://schemas.openxmlformats.org/officeDocument/2006/relationships/slideLayout" Target="../slideLayouts/slideLayout1.xml"/><Relationship Id="rId17" Type="http://schemas.openxmlformats.org/officeDocument/2006/relationships/tags" Target="../tags/tag92.xml"/><Relationship Id="rId16" Type="http://schemas.openxmlformats.org/officeDocument/2006/relationships/tags" Target="../tags/tag91.xml"/><Relationship Id="rId15" Type="http://schemas.openxmlformats.org/officeDocument/2006/relationships/tags" Target="../tags/tag90.xml"/><Relationship Id="rId14" Type="http://schemas.openxmlformats.org/officeDocument/2006/relationships/tags" Target="../tags/tag89.xml"/><Relationship Id="rId13" Type="http://schemas.openxmlformats.org/officeDocument/2006/relationships/tags" Target="../tags/tag88.xml"/><Relationship Id="rId12" Type="http://schemas.openxmlformats.org/officeDocument/2006/relationships/tags" Target="../tags/tag87.xml"/><Relationship Id="rId11" Type="http://schemas.openxmlformats.org/officeDocument/2006/relationships/tags" Target="../tags/tag86.xml"/><Relationship Id="rId10" Type="http://schemas.openxmlformats.org/officeDocument/2006/relationships/tags" Target="../tags/tag85.xml"/><Relationship Id="rId1" Type="http://schemas.openxmlformats.org/officeDocument/2006/relationships/tags" Target="../tags/tag7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9" Type="http://schemas.openxmlformats.org/officeDocument/2006/relationships/tags" Target="../tags/tag101.xml"/><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7" Type="http://schemas.openxmlformats.org/officeDocument/2006/relationships/notesSlide" Target="../notesSlides/notesSlide8.xml"/><Relationship Id="rId56" Type="http://schemas.openxmlformats.org/officeDocument/2006/relationships/slideLayout" Target="../slideLayouts/slideLayout1.xml"/><Relationship Id="rId55" Type="http://schemas.openxmlformats.org/officeDocument/2006/relationships/tags" Target="../tags/tag147.xml"/><Relationship Id="rId54" Type="http://schemas.openxmlformats.org/officeDocument/2006/relationships/tags" Target="../tags/tag146.xml"/><Relationship Id="rId53" Type="http://schemas.openxmlformats.org/officeDocument/2006/relationships/tags" Target="../tags/tag145.xml"/><Relationship Id="rId52" Type="http://schemas.openxmlformats.org/officeDocument/2006/relationships/tags" Target="../tags/tag144.xml"/><Relationship Id="rId51" Type="http://schemas.openxmlformats.org/officeDocument/2006/relationships/tags" Target="../tags/tag143.xml"/><Relationship Id="rId50" Type="http://schemas.openxmlformats.org/officeDocument/2006/relationships/tags" Target="../tags/tag142.xml"/><Relationship Id="rId5" Type="http://schemas.openxmlformats.org/officeDocument/2006/relationships/tags" Target="../tags/tag97.xml"/><Relationship Id="rId49" Type="http://schemas.openxmlformats.org/officeDocument/2006/relationships/tags" Target="../tags/tag141.xml"/><Relationship Id="rId48" Type="http://schemas.openxmlformats.org/officeDocument/2006/relationships/tags" Target="../tags/tag140.xml"/><Relationship Id="rId47" Type="http://schemas.openxmlformats.org/officeDocument/2006/relationships/tags" Target="../tags/tag139.xml"/><Relationship Id="rId46" Type="http://schemas.openxmlformats.org/officeDocument/2006/relationships/tags" Target="../tags/tag138.xml"/><Relationship Id="rId45" Type="http://schemas.openxmlformats.org/officeDocument/2006/relationships/tags" Target="../tags/tag137.xml"/><Relationship Id="rId44" Type="http://schemas.openxmlformats.org/officeDocument/2006/relationships/tags" Target="../tags/tag136.xml"/><Relationship Id="rId43" Type="http://schemas.openxmlformats.org/officeDocument/2006/relationships/tags" Target="../tags/tag135.xml"/><Relationship Id="rId42" Type="http://schemas.openxmlformats.org/officeDocument/2006/relationships/tags" Target="../tags/tag134.xml"/><Relationship Id="rId41" Type="http://schemas.openxmlformats.org/officeDocument/2006/relationships/tags" Target="../tags/tag133.xml"/><Relationship Id="rId40" Type="http://schemas.openxmlformats.org/officeDocument/2006/relationships/tags" Target="../tags/tag132.xml"/><Relationship Id="rId4" Type="http://schemas.openxmlformats.org/officeDocument/2006/relationships/tags" Target="../tags/tag96.xml"/><Relationship Id="rId39" Type="http://schemas.openxmlformats.org/officeDocument/2006/relationships/tags" Target="../tags/tag131.xml"/><Relationship Id="rId38" Type="http://schemas.openxmlformats.org/officeDocument/2006/relationships/tags" Target="../tags/tag130.xml"/><Relationship Id="rId37" Type="http://schemas.openxmlformats.org/officeDocument/2006/relationships/tags" Target="../tags/tag129.xml"/><Relationship Id="rId36" Type="http://schemas.openxmlformats.org/officeDocument/2006/relationships/tags" Target="../tags/tag128.xml"/><Relationship Id="rId35" Type="http://schemas.openxmlformats.org/officeDocument/2006/relationships/tags" Target="../tags/tag127.xml"/><Relationship Id="rId34" Type="http://schemas.openxmlformats.org/officeDocument/2006/relationships/tags" Target="../tags/tag126.xml"/><Relationship Id="rId33" Type="http://schemas.openxmlformats.org/officeDocument/2006/relationships/tags" Target="../tags/tag125.xml"/><Relationship Id="rId32" Type="http://schemas.openxmlformats.org/officeDocument/2006/relationships/tags" Target="../tags/tag124.xml"/><Relationship Id="rId31" Type="http://schemas.openxmlformats.org/officeDocument/2006/relationships/tags" Target="../tags/tag123.xml"/><Relationship Id="rId30" Type="http://schemas.openxmlformats.org/officeDocument/2006/relationships/tags" Target="../tags/tag122.xml"/><Relationship Id="rId3" Type="http://schemas.openxmlformats.org/officeDocument/2006/relationships/tags" Target="../tags/tag95.xml"/><Relationship Id="rId29" Type="http://schemas.openxmlformats.org/officeDocument/2006/relationships/tags" Target="../tags/tag121.xml"/><Relationship Id="rId28" Type="http://schemas.openxmlformats.org/officeDocument/2006/relationships/tags" Target="../tags/tag120.xml"/><Relationship Id="rId27" Type="http://schemas.openxmlformats.org/officeDocument/2006/relationships/tags" Target="../tags/tag119.xml"/><Relationship Id="rId26" Type="http://schemas.openxmlformats.org/officeDocument/2006/relationships/tags" Target="../tags/tag118.xml"/><Relationship Id="rId25" Type="http://schemas.openxmlformats.org/officeDocument/2006/relationships/tags" Target="../tags/tag117.xml"/><Relationship Id="rId24" Type="http://schemas.openxmlformats.org/officeDocument/2006/relationships/tags" Target="../tags/tag116.xml"/><Relationship Id="rId23" Type="http://schemas.openxmlformats.org/officeDocument/2006/relationships/tags" Target="../tags/tag115.xml"/><Relationship Id="rId22" Type="http://schemas.openxmlformats.org/officeDocument/2006/relationships/tags" Target="../tags/tag114.xml"/><Relationship Id="rId21" Type="http://schemas.openxmlformats.org/officeDocument/2006/relationships/tags" Target="../tags/tag113.xml"/><Relationship Id="rId20" Type="http://schemas.openxmlformats.org/officeDocument/2006/relationships/tags" Target="../tags/tag112.xml"/><Relationship Id="rId2" Type="http://schemas.openxmlformats.org/officeDocument/2006/relationships/tags" Target="../tags/tag94.xml"/><Relationship Id="rId19" Type="http://schemas.openxmlformats.org/officeDocument/2006/relationships/tags" Target="../tags/tag111.xml"/><Relationship Id="rId18" Type="http://schemas.openxmlformats.org/officeDocument/2006/relationships/tags" Target="../tags/tag110.xml"/><Relationship Id="rId17" Type="http://schemas.openxmlformats.org/officeDocument/2006/relationships/tags" Target="../tags/tag109.xml"/><Relationship Id="rId16" Type="http://schemas.openxmlformats.org/officeDocument/2006/relationships/tags" Target="../tags/tag108.xml"/><Relationship Id="rId15" Type="http://schemas.openxmlformats.org/officeDocument/2006/relationships/tags" Target="../tags/tag107.xml"/><Relationship Id="rId14" Type="http://schemas.openxmlformats.org/officeDocument/2006/relationships/tags" Target="../tags/tag106.xml"/><Relationship Id="rId13" Type="http://schemas.openxmlformats.org/officeDocument/2006/relationships/tags" Target="../tags/tag105.xml"/><Relationship Id="rId12" Type="http://schemas.openxmlformats.org/officeDocument/2006/relationships/tags" Target="../tags/tag104.xml"/><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tags" Target="../tags/tag9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21" name="矩形 20"/>
          <p:cNvSpPr/>
          <p:nvPr/>
        </p:nvSpPr>
        <p:spPr>
          <a:xfrm>
            <a:off x="3636010" y="483870"/>
            <a:ext cx="4830445" cy="2122805"/>
          </a:xfrm>
          <a:prstGeom prst="rect">
            <a:avLst/>
          </a:prstGeom>
        </p:spPr>
        <p:txBody>
          <a:bodyPr wrap="square">
            <a:spAutoFit/>
          </a:bodyPr>
          <a:lstStyle/>
          <a:p>
            <a:pPr algn="ctr"/>
            <a:r>
              <a:rPr lang="zh-CN" altLang="en-US" sz="6600" spc="-225" dirty="0">
                <a:latin typeface="+mn-ea"/>
                <a:cs typeface="+mn-ea"/>
                <a:sym typeface="+mn-lt"/>
              </a:rPr>
              <a:t>中职生素质教育导学</a:t>
            </a:r>
            <a:endParaRPr lang="zh-CN" altLang="en-US" sz="6600" spc="-225" dirty="0">
              <a:latin typeface="+mn-ea"/>
              <a:cs typeface="+mn-ea"/>
              <a:sym typeface="+mn-lt"/>
            </a:endParaRPr>
          </a:p>
        </p:txBody>
      </p:sp>
      <p:sp>
        <p:nvSpPr>
          <p:cNvPr id="23" name="矩形 22"/>
          <p:cNvSpPr/>
          <p:nvPr/>
        </p:nvSpPr>
        <p:spPr>
          <a:xfrm>
            <a:off x="4860290" y="3147695"/>
            <a:ext cx="2896870" cy="460375"/>
          </a:xfrm>
          <a:prstGeom prst="rect">
            <a:avLst/>
          </a:prstGeom>
          <a:solidFill>
            <a:schemeClr val="accent1"/>
          </a:solidFill>
          <a:effectLst>
            <a:outerShdw blurRad="50800" dist="38100" dir="2700000" algn="tl" rotWithShape="0">
              <a:prstClr val="black">
                <a:alpha val="40000"/>
              </a:prstClr>
            </a:outerShdw>
          </a:effectLst>
        </p:spPr>
        <p:txBody>
          <a:bodyPr wrap="square">
            <a:spAutoFit/>
          </a:bodyPr>
          <a:lstStyle/>
          <a:p>
            <a:pPr algn="ctr" defTabSz="612140"/>
            <a:r>
              <a:rPr lang="zh-CN" altLang="en-US" sz="2400" spc="225" dirty="0" smtClean="0">
                <a:solidFill>
                  <a:schemeClr val="bg1"/>
                </a:solidFill>
                <a:latin typeface="+mn-ea"/>
                <a:cs typeface="+mn-ea"/>
                <a:sym typeface="+mn-lt"/>
              </a:rPr>
              <a:t>北京出版社</a:t>
            </a:r>
            <a:endParaRPr lang="zh-CN" altLang="en-US" sz="2400" spc="225" dirty="0" smtClean="0">
              <a:solidFill>
                <a:schemeClr val="bg1"/>
              </a:solidFill>
              <a:latin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49000">
                                          <p:cBhvr additive="base">
                                            <p:cTn id="11" dur="2000" fill="hold"/>
                                            <p:tgtEl>
                                              <p:spTgt spid="21"/>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14:presetBounceEnd="49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49000">
                                          <p:cBhvr additive="base">
                                            <p:cTn id="16" dur="2000" fill="hold"/>
                                            <p:tgtEl>
                                              <p:spTgt spid="23"/>
                                            </p:tgtEl>
                                            <p:attrNameLst>
                                              <p:attrName>ppt_x</p:attrName>
                                            </p:attrNameLst>
                                          </p:cBhvr>
                                          <p:tavLst>
                                            <p:tav tm="0">
                                              <p:val>
                                                <p:strVal val="1+#ppt_w/2"/>
                                              </p:val>
                                            </p:tav>
                                            <p:tav tm="100000">
                                              <p:val>
                                                <p:strVal val="#ppt_x"/>
                                              </p:val>
                                            </p:tav>
                                          </p:tavLst>
                                        </p:anim>
                                        <p:anim calcmode="lin" valueType="num" p14:bounceEnd="49000">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1+#ppt_w/2"/>
                                              </p:val>
                                            </p:tav>
                                            <p:tav tm="100000">
                                              <p:val>
                                                <p:strVal val="#ppt_x"/>
                                              </p:val>
                                            </p:tav>
                                          </p:tavLst>
                                        </p:anim>
                                        <p:anim calcmode="lin" valueType="num">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2000" fill="hold"/>
                                            <p:tgtEl>
                                              <p:spTgt spid="23"/>
                                            </p:tgtEl>
                                            <p:attrNameLst>
                                              <p:attrName>ppt_x</p:attrName>
                                            </p:attrNameLst>
                                          </p:cBhvr>
                                          <p:tavLst>
                                            <p:tav tm="0">
                                              <p:val>
                                                <p:strVal val="1+#ppt_w/2"/>
                                              </p:val>
                                            </p:tav>
                                            <p:tav tm="100000">
                                              <p:val>
                                                <p:strVal val="#ppt_x"/>
                                              </p:val>
                                            </p:tav>
                                          </p:tavLst>
                                        </p:anim>
                                        <p:anim calcmode="lin" valueType="num">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三、科学思维</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2926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（三）科学思维的基本要素</a:t>
            </a:r>
            <a:endParaRPr lang="zh-CN" altLang="en-US">
              <a:latin typeface="宋体" panose="02010600030101010101" pitchFamily="2" charset="-122"/>
              <a:ea typeface="宋体" panose="02010600030101010101" pitchFamily="2" charset="-122"/>
            </a:endParaRPr>
          </a:p>
        </p:txBody>
      </p:sp>
      <p:sp>
        <p:nvSpPr>
          <p:cNvPr id="31" name="Shape 1318"/>
          <p:cNvSpPr/>
          <p:nvPr>
            <p:custDataLst>
              <p:tags r:id="rId1"/>
            </p:custDataLst>
          </p:nvPr>
        </p:nvSpPr>
        <p:spPr bwMode="auto">
          <a:xfrm>
            <a:off x="3474123" y="3784901"/>
            <a:ext cx="714375" cy="71437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1AA3AA"/>
          </a:solidFill>
          <a:ln>
            <a:noFill/>
          </a:ln>
        </p:spPr>
        <p:txBody>
          <a:bodyPr lIns="0" tIns="0" rIns="0" bIns="0" anchor="ctr"/>
          <a:lstStyle>
            <a:lvl1pPr defTabSz="584200">
              <a:defRPr>
                <a:solidFill>
                  <a:srgbClr val="000000"/>
                </a:solidFill>
                <a:latin typeface="Lato Light"/>
                <a:ea typeface="MS PGothic" panose="020B0600070205080204" pitchFamily="34" charset="-128"/>
              </a:defRPr>
            </a:lvl1pPr>
            <a:lvl2pPr defTabSz="584200">
              <a:defRPr>
                <a:solidFill>
                  <a:srgbClr val="000000"/>
                </a:solidFill>
                <a:latin typeface="Lato Light"/>
                <a:ea typeface="MS PGothic" panose="020B0600070205080204" pitchFamily="34" charset="-128"/>
              </a:defRPr>
            </a:lvl2pPr>
            <a:lvl3pPr defTabSz="584200">
              <a:defRPr>
                <a:solidFill>
                  <a:srgbClr val="000000"/>
                </a:solidFill>
                <a:latin typeface="Lato Light"/>
                <a:ea typeface="MS PGothic" panose="020B0600070205080204" pitchFamily="34" charset="-128"/>
              </a:defRPr>
            </a:lvl3pPr>
            <a:lvl4pPr defTabSz="584200">
              <a:defRPr>
                <a:solidFill>
                  <a:srgbClr val="000000"/>
                </a:solidFill>
                <a:latin typeface="Lato Light"/>
                <a:ea typeface="MS PGothic" panose="020B0600070205080204" pitchFamily="34" charset="-128"/>
              </a:defRPr>
            </a:lvl4pPr>
            <a:lvl5pPr defTabSz="584200">
              <a:defRPr>
                <a:solidFill>
                  <a:srgbClr val="000000"/>
                </a:solidFill>
                <a:latin typeface="Lato Light"/>
                <a:ea typeface="MS PGothic" panose="020B0600070205080204" pitchFamily="34" charset="-128"/>
              </a:defRPr>
            </a:lvl5pPr>
            <a:lvl6pPr marL="22847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6pPr>
            <a:lvl7pPr marL="27419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7pPr>
            <a:lvl8pPr marL="31991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8pPr>
            <a:lvl9pPr marL="36563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9pPr>
          </a:lstStyle>
          <a:p>
            <a:pPr algn="ctr" eaLnBrk="1" hangingPunct="1"/>
            <a:r>
              <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rPr>
              <a:t>03</a:t>
            </a:r>
            <a:endPar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9" name="文本框 8"/>
          <p:cNvSpPr txBox="1"/>
          <p:nvPr>
            <p:custDataLst>
              <p:tags r:id="rId2"/>
            </p:custDataLst>
          </p:nvPr>
        </p:nvSpPr>
        <p:spPr>
          <a:xfrm>
            <a:off x="539750" y="1147521"/>
            <a:ext cx="2070001" cy="300990"/>
          </a:xfrm>
          <a:prstGeom prst="rect">
            <a:avLst/>
          </a:prstGeom>
          <a:noFill/>
        </p:spPr>
        <p:txBody>
          <a:bodyPr wrap="square" lIns="67500" tIns="35100" rIns="67500" bIns="0" anchor="b" anchorCtr="0">
            <a:no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600" b="1" spc="300" smtClean="0">
                <a:latin typeface="微软雅黑" panose="020B0503020204020204" pitchFamily="34" charset="-122"/>
                <a:ea typeface="微软雅黑" panose="020B0503020204020204" pitchFamily="34" charset="-122"/>
                <a:cs typeface="+mn-ea"/>
              </a:rPr>
              <a:t>知识要素</a:t>
            </a:r>
            <a:endParaRPr lang="zh-CN" altLang="en-US" sz="1600" b="1" spc="300" smtClean="0">
              <a:latin typeface="微软雅黑" panose="020B0503020204020204" pitchFamily="34" charset="-122"/>
              <a:ea typeface="微软雅黑" panose="020B0503020204020204" pitchFamily="34" charset="-122"/>
              <a:cs typeface="+mn-ea"/>
            </a:endParaRPr>
          </a:p>
        </p:txBody>
      </p:sp>
      <p:sp>
        <p:nvSpPr>
          <p:cNvPr id="10" name="文本框 9"/>
          <p:cNvSpPr txBox="1"/>
          <p:nvPr>
            <p:custDataLst>
              <p:tags r:id="rId3"/>
            </p:custDataLst>
          </p:nvPr>
        </p:nvSpPr>
        <p:spPr>
          <a:xfrm>
            <a:off x="504825" y="1494155"/>
            <a:ext cx="2660650" cy="1283970"/>
          </a:xfrm>
          <a:prstGeom prst="rect">
            <a:avLst/>
          </a:prstGeom>
          <a:noFill/>
        </p:spPr>
        <p:txBody>
          <a:bodyPr wrap="square" lIns="67500" tIns="0" rIns="67500" bIns="351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400" spc="150" smtClean="0">
                <a:latin typeface="微软雅黑" panose="020B0503020204020204" pitchFamily="34" charset="-122"/>
                <a:ea typeface="微软雅黑" panose="020B0503020204020204" pitchFamily="34" charset="-122"/>
              </a:rPr>
              <a:t>每个时代都有每个时代的知识水平，随着知识的科学化进程的提高，知识的状况越来越具有水准，同时知识的质量也得到了飞跃。</a:t>
            </a:r>
            <a:endParaRPr lang="zh-CN" altLang="en-US" sz="1400" spc="150" smtClean="0">
              <a:latin typeface="微软雅黑" panose="020B0503020204020204" pitchFamily="34" charset="-122"/>
              <a:ea typeface="微软雅黑" panose="020B0503020204020204" pitchFamily="34" charset="-122"/>
            </a:endParaRPr>
          </a:p>
        </p:txBody>
      </p:sp>
      <p:sp>
        <p:nvSpPr>
          <p:cNvPr id="11" name="文本框 10"/>
          <p:cNvSpPr txBox="1"/>
          <p:nvPr>
            <p:custDataLst>
              <p:tags r:id="rId4"/>
            </p:custDataLst>
          </p:nvPr>
        </p:nvSpPr>
        <p:spPr>
          <a:xfrm>
            <a:off x="504825" y="3276751"/>
            <a:ext cx="2070001" cy="300990"/>
          </a:xfrm>
          <a:prstGeom prst="rect">
            <a:avLst/>
          </a:prstGeom>
          <a:noFill/>
        </p:spPr>
        <p:txBody>
          <a:bodyPr wrap="square" lIns="67500" tIns="35100" rIns="67500" bIns="0" anchor="b" anchorCtr="0">
            <a:no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600" b="1" spc="300" smtClean="0">
                <a:latin typeface="微软雅黑" panose="020B0503020204020204" pitchFamily="34" charset="-122"/>
                <a:ea typeface="微软雅黑" panose="020B0503020204020204" pitchFamily="34" charset="-122"/>
                <a:cs typeface="+mn-ea"/>
              </a:rPr>
              <a:t>观念要素</a:t>
            </a:r>
            <a:endParaRPr lang="zh-CN" altLang="en-US" sz="1600" b="1" spc="300" smtClean="0">
              <a:latin typeface="微软雅黑" panose="020B0503020204020204" pitchFamily="34" charset="-122"/>
              <a:ea typeface="微软雅黑" panose="020B0503020204020204" pitchFamily="34" charset="-122"/>
              <a:cs typeface="+mn-ea"/>
            </a:endParaRPr>
          </a:p>
        </p:txBody>
      </p:sp>
      <p:sp>
        <p:nvSpPr>
          <p:cNvPr id="12" name="文本框 11"/>
          <p:cNvSpPr txBox="1"/>
          <p:nvPr>
            <p:custDataLst>
              <p:tags r:id="rId5"/>
            </p:custDataLst>
          </p:nvPr>
        </p:nvSpPr>
        <p:spPr>
          <a:xfrm>
            <a:off x="504825" y="3598545"/>
            <a:ext cx="2418080" cy="1118235"/>
          </a:xfrm>
          <a:prstGeom prst="rect">
            <a:avLst/>
          </a:prstGeom>
          <a:noFill/>
        </p:spPr>
        <p:txBody>
          <a:bodyPr wrap="square" lIns="67500" tIns="0" rIns="67500" bIns="351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400" spc="150" smtClean="0">
                <a:latin typeface="微软雅黑" panose="020B0503020204020204" pitchFamily="34" charset="-122"/>
                <a:ea typeface="微软雅黑" panose="020B0503020204020204" pitchFamily="34" charset="-122"/>
              </a:rPr>
              <a:t>观念要素作为与科学思维方式相互适应的因素，是科学思维要素重要的组成部分之一。</a:t>
            </a:r>
            <a:endParaRPr lang="zh-CN" altLang="en-US" sz="1400" spc="150" smtClean="0">
              <a:latin typeface="微软雅黑" panose="020B0503020204020204" pitchFamily="34" charset="-122"/>
              <a:ea typeface="微软雅黑" panose="020B0503020204020204" pitchFamily="34" charset="-122"/>
            </a:endParaRPr>
          </a:p>
        </p:txBody>
      </p:sp>
      <p:sp>
        <p:nvSpPr>
          <p:cNvPr id="14" name="文本框 13"/>
          <p:cNvSpPr txBox="1"/>
          <p:nvPr>
            <p:custDataLst>
              <p:tags r:id="rId6"/>
            </p:custDataLst>
          </p:nvPr>
        </p:nvSpPr>
        <p:spPr>
          <a:xfrm>
            <a:off x="6444079" y="2499089"/>
            <a:ext cx="2070001" cy="300990"/>
          </a:xfrm>
          <a:prstGeom prst="rect">
            <a:avLst/>
          </a:prstGeom>
          <a:noFill/>
        </p:spPr>
        <p:txBody>
          <a:bodyPr wrap="square" lIns="67500" tIns="35100" rIns="67500" bIns="0" anchor="b" anchorCtr="0">
            <a:noAutofit/>
          </a:bodyPr>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20000"/>
              </a:lnSpc>
            </a:pPr>
            <a:r>
              <a:rPr lang="zh-CN" altLang="en-US" sz="1600" b="1" spc="300" smtClean="0">
                <a:latin typeface="微软雅黑" panose="020B0503020204020204" pitchFamily="34" charset="-122"/>
                <a:ea typeface="微软雅黑" panose="020B0503020204020204" pitchFamily="34" charset="-122"/>
                <a:cs typeface="+mn-ea"/>
              </a:rPr>
              <a:t>思维方法</a:t>
            </a:r>
            <a:endParaRPr lang="zh-CN" altLang="en-US" sz="1600" b="1" spc="300" smtClean="0">
              <a:latin typeface="微软雅黑" panose="020B0503020204020204" pitchFamily="34" charset="-122"/>
              <a:ea typeface="微软雅黑" panose="020B0503020204020204" pitchFamily="34" charset="-122"/>
              <a:cs typeface="+mn-ea"/>
            </a:endParaRPr>
          </a:p>
        </p:txBody>
      </p:sp>
      <p:sp>
        <p:nvSpPr>
          <p:cNvPr id="46" name="文本框 45"/>
          <p:cNvSpPr txBox="1"/>
          <p:nvPr>
            <p:custDataLst>
              <p:tags r:id="rId7"/>
            </p:custDataLst>
          </p:nvPr>
        </p:nvSpPr>
        <p:spPr>
          <a:xfrm>
            <a:off x="6372225" y="2887345"/>
            <a:ext cx="2391410" cy="1333500"/>
          </a:xfrm>
          <a:prstGeom prst="rect">
            <a:avLst/>
          </a:prstGeom>
          <a:noFill/>
        </p:spPr>
        <p:txBody>
          <a:bodyPr wrap="square" lIns="67500" tIns="0" rIns="67500" bIns="3510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20000"/>
              </a:lnSpc>
            </a:pPr>
            <a:r>
              <a:rPr lang="zh-CN" altLang="en-US" sz="1400" spc="150" smtClean="0">
                <a:latin typeface="微软雅黑" panose="020B0503020204020204" pitchFamily="34" charset="-122"/>
                <a:ea typeface="微软雅黑" panose="020B0503020204020204" pitchFamily="34" charset="-122"/>
              </a:rPr>
              <a:t>思维方法是主体对客观事物发展规律的思维规则的体现，它是将经过实践检验的科学知识方法进行概括性的总结。</a:t>
            </a:r>
            <a:endParaRPr lang="zh-CN" altLang="en-US" sz="1400" spc="150" smtClean="0">
              <a:latin typeface="微软雅黑" panose="020B0503020204020204" pitchFamily="34" charset="-122"/>
              <a:ea typeface="微软雅黑" panose="020B0503020204020204" pitchFamily="34" charset="-122"/>
            </a:endParaRPr>
          </a:p>
        </p:txBody>
      </p:sp>
      <p:sp>
        <p:nvSpPr>
          <p:cNvPr id="26" name="Shape 1318"/>
          <p:cNvSpPr/>
          <p:nvPr>
            <p:custDataLst>
              <p:tags r:id="rId8"/>
            </p:custDataLst>
          </p:nvPr>
        </p:nvSpPr>
        <p:spPr bwMode="auto">
          <a:xfrm>
            <a:off x="3475520" y="1316348"/>
            <a:ext cx="714375" cy="71437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1F74AD"/>
          </a:solidFill>
          <a:ln>
            <a:noFill/>
          </a:ln>
        </p:spPr>
        <p:txBody>
          <a:bodyPr lIns="0" tIns="0" rIns="0" bIns="0" anchor="ctr"/>
          <a:lstStyle>
            <a:lvl1pPr defTabSz="584200">
              <a:defRPr>
                <a:solidFill>
                  <a:srgbClr val="000000"/>
                </a:solidFill>
                <a:latin typeface="Lato Light"/>
                <a:ea typeface="MS PGothic" panose="020B0600070205080204" pitchFamily="34" charset="-128"/>
              </a:defRPr>
            </a:lvl1pPr>
            <a:lvl2pPr defTabSz="584200">
              <a:defRPr>
                <a:solidFill>
                  <a:srgbClr val="000000"/>
                </a:solidFill>
                <a:latin typeface="Lato Light"/>
                <a:ea typeface="MS PGothic" panose="020B0600070205080204" pitchFamily="34" charset="-128"/>
              </a:defRPr>
            </a:lvl2pPr>
            <a:lvl3pPr defTabSz="584200">
              <a:defRPr>
                <a:solidFill>
                  <a:srgbClr val="000000"/>
                </a:solidFill>
                <a:latin typeface="Lato Light"/>
                <a:ea typeface="MS PGothic" panose="020B0600070205080204" pitchFamily="34" charset="-128"/>
              </a:defRPr>
            </a:lvl3pPr>
            <a:lvl4pPr defTabSz="584200">
              <a:defRPr>
                <a:solidFill>
                  <a:srgbClr val="000000"/>
                </a:solidFill>
                <a:latin typeface="Lato Light"/>
                <a:ea typeface="MS PGothic" panose="020B0600070205080204" pitchFamily="34" charset="-128"/>
              </a:defRPr>
            </a:lvl4pPr>
            <a:lvl5pPr defTabSz="584200">
              <a:defRPr>
                <a:solidFill>
                  <a:srgbClr val="000000"/>
                </a:solidFill>
                <a:latin typeface="Lato Light"/>
                <a:ea typeface="MS PGothic" panose="020B0600070205080204" pitchFamily="34" charset="-128"/>
              </a:defRPr>
            </a:lvl5pPr>
            <a:lvl6pPr marL="22847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6pPr>
            <a:lvl7pPr marL="27419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7pPr>
            <a:lvl8pPr marL="31991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8pPr>
            <a:lvl9pPr marL="3656330" indent="-913130" defTabSz="584200" eaLnBrk="0" fontAlgn="base" hangingPunct="0">
              <a:spcBef>
                <a:spcPct val="0"/>
              </a:spcBef>
              <a:spcAft>
                <a:spcPct val="0"/>
              </a:spcAft>
              <a:defRPr>
                <a:solidFill>
                  <a:srgbClr val="000000"/>
                </a:solidFill>
                <a:latin typeface="Lato Light"/>
                <a:ea typeface="MS PGothic" panose="020B0600070205080204" pitchFamily="34" charset="-128"/>
              </a:defRPr>
            </a:lvl9pPr>
          </a:lstStyle>
          <a:p>
            <a:pPr algn="ctr" eaLnBrk="1" hangingPunct="1"/>
            <a:r>
              <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rPr>
              <a:t>01</a:t>
            </a:r>
            <a:endPar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27" name="任意多边形: 形状 26"/>
          <p:cNvSpPr/>
          <p:nvPr>
            <p:custDataLst>
              <p:tags r:id="rId9"/>
            </p:custDataLst>
          </p:nvPr>
        </p:nvSpPr>
        <p:spPr>
          <a:xfrm rot="6762136">
            <a:off x="5217310" y="1282189"/>
            <a:ext cx="144482" cy="871946"/>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cap="flat" cmpd="sng" algn="ctr">
            <a:solidFill>
              <a:srgbClr val="000000">
                <a:lumMod val="65000"/>
                <a:lumOff val="35000"/>
              </a:srgbClr>
            </a:solidFill>
            <a:prstDash val="solid"/>
            <a:miter lim="800000"/>
            <a:headEnd type="triangle"/>
          </a:ln>
          <a:effectLst/>
        </p:spPr>
        <p:txBody>
          <a:bodyPr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28" name="任意多边形: 形状 27"/>
          <p:cNvSpPr/>
          <p:nvPr>
            <p:custDataLst>
              <p:tags r:id="rId10"/>
            </p:custDataLst>
          </p:nvPr>
        </p:nvSpPr>
        <p:spPr>
          <a:xfrm rot="13361387">
            <a:off x="5324187" y="3583052"/>
            <a:ext cx="144482" cy="871946"/>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cap="flat" cmpd="sng" algn="ctr">
            <a:solidFill>
              <a:srgbClr val="000000">
                <a:lumMod val="65000"/>
                <a:lumOff val="35000"/>
              </a:srgbClr>
            </a:solidFill>
            <a:prstDash val="solid"/>
            <a:miter lim="800000"/>
            <a:headEnd type="triangle"/>
          </a:ln>
          <a:effectLst/>
        </p:spPr>
        <p:txBody>
          <a:bodyPr rtlCol="0" anchor="ctr"/>
          <a:lstStyle/>
          <a:p>
            <a:pPr algn="ctr"/>
            <a:endParaRPr lang="zh-CN" altLang="en-US" sz="1350">
              <a:latin typeface="微软雅黑" panose="020B0503020204020204" pitchFamily="34" charset="-122"/>
              <a:ea typeface="微软雅黑" panose="020B0503020204020204" pitchFamily="34" charset="-122"/>
            </a:endParaRPr>
          </a:p>
        </p:txBody>
      </p:sp>
      <p:sp>
        <p:nvSpPr>
          <p:cNvPr id="23" name="Shape 1312"/>
          <p:cNvSpPr/>
          <p:nvPr>
            <p:custDataLst>
              <p:tags r:id="rId11"/>
            </p:custDataLst>
          </p:nvPr>
        </p:nvSpPr>
        <p:spPr bwMode="auto">
          <a:xfrm>
            <a:off x="5622217" y="2549836"/>
            <a:ext cx="714375" cy="713185"/>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498DB"/>
          </a:solidFill>
          <a:ln>
            <a:noFill/>
          </a:ln>
        </p:spPr>
        <p:txBody>
          <a:bodyPr lIns="0" tIns="0" rIns="0" bIns="0" anchor="ctr"/>
          <a:lstStyle/>
          <a:p>
            <a:pPr algn="ctr" defTabSz="584200"/>
            <a:r>
              <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rPr>
              <a:t>02</a:t>
            </a:r>
            <a:endParaRPr lang="en-US" altLang="zh-CN" b="1" dirty="0">
              <a:solidFill>
                <a:sysClr val="window" lastClr="FFFFFF"/>
              </a:solidFill>
              <a:latin typeface="微软雅黑" panose="020B0503020204020204" pitchFamily="34" charset="-122"/>
              <a:ea typeface="微软雅黑" panose="020B0503020204020204" pitchFamily="34" charset="-122"/>
              <a:cs typeface="Lato Light"/>
              <a:sym typeface="Century Gothic" panose="020B0502020202020204" pitchFamily="34" charset="0"/>
            </a:endParaRPr>
          </a:p>
        </p:txBody>
      </p:sp>
      <p:sp>
        <p:nvSpPr>
          <p:cNvPr id="24" name="任意多边形: 形状 23"/>
          <p:cNvSpPr/>
          <p:nvPr>
            <p:custDataLst>
              <p:tags r:id="rId12"/>
            </p:custDataLst>
          </p:nvPr>
        </p:nvSpPr>
        <p:spPr>
          <a:xfrm rot="21141751">
            <a:off x="3031453" y="2449916"/>
            <a:ext cx="144482" cy="871946"/>
          </a:xfrm>
          <a:custGeom>
            <a:avLst/>
            <a:gdLst>
              <a:gd name="connsiteX0" fmla="*/ 192643 w 192643"/>
              <a:gd name="connsiteY0" fmla="*/ 0 h 1056904"/>
              <a:gd name="connsiteX1" fmla="*/ 26389 w 192643"/>
              <a:gd name="connsiteY1" fmla="*/ 546265 h 1056904"/>
              <a:gd name="connsiteX2" fmla="*/ 2638 w 192643"/>
              <a:gd name="connsiteY2" fmla="*/ 1056904 h 1056904"/>
            </a:gdLst>
            <a:ahLst/>
            <a:cxnLst>
              <a:cxn ang="0">
                <a:pos x="connsiteX0" y="connsiteY0"/>
              </a:cxn>
              <a:cxn ang="0">
                <a:pos x="connsiteX1" y="connsiteY1"/>
              </a:cxn>
              <a:cxn ang="0">
                <a:pos x="connsiteX2" y="connsiteY2"/>
              </a:cxn>
            </a:cxnLst>
            <a:rect l="l" t="t" r="r" b="b"/>
            <a:pathLst>
              <a:path w="192643" h="1056904">
                <a:moveTo>
                  <a:pt x="192643" y="0"/>
                </a:moveTo>
                <a:cubicBezTo>
                  <a:pt x="125349" y="185057"/>
                  <a:pt x="58056" y="370114"/>
                  <a:pt x="26389" y="546265"/>
                </a:cubicBezTo>
                <a:cubicBezTo>
                  <a:pt x="-5278" y="722416"/>
                  <a:pt x="-1320" y="889660"/>
                  <a:pt x="2638" y="1056904"/>
                </a:cubicBezTo>
              </a:path>
            </a:pathLst>
          </a:custGeom>
          <a:noFill/>
          <a:ln w="38100" cap="flat" cmpd="sng" algn="ctr">
            <a:solidFill>
              <a:srgbClr val="000000">
                <a:lumMod val="65000"/>
                <a:lumOff val="35000"/>
              </a:srgbClr>
            </a:solidFill>
            <a:prstDash val="solid"/>
            <a:miter lim="800000"/>
            <a:headEnd type="triangle"/>
          </a:ln>
          <a:effectLst/>
        </p:spPr>
        <p:txBody>
          <a:bodyPr rtlCol="0" anchor="ctr"/>
          <a:lstStyle/>
          <a:p>
            <a:pPr algn="ctr"/>
            <a:endParaRPr lang="zh-CN" altLang="en-US" sz="135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三、科学思维</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33832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（四）培养学生科学思维的意义</a:t>
            </a:r>
            <a:endParaRPr lang="zh-CN" altLang="en-US">
              <a:latin typeface="宋体" panose="02010600030101010101" pitchFamily="2" charset="-122"/>
              <a:ea typeface="宋体" panose="02010600030101010101" pitchFamily="2" charset="-122"/>
            </a:endParaRPr>
          </a:p>
        </p:txBody>
      </p:sp>
      <p:sp>
        <p:nvSpPr>
          <p:cNvPr id="3" name="任意多边形 2"/>
          <p:cNvSpPr>
            <a:spLocks noChangeAspect="1"/>
          </p:cNvSpPr>
          <p:nvPr>
            <p:custDataLst>
              <p:tags r:id="rId1"/>
            </p:custDataLst>
          </p:nvPr>
        </p:nvSpPr>
        <p:spPr>
          <a:xfrm>
            <a:off x="3457877" y="1961744"/>
            <a:ext cx="2048586" cy="2048587"/>
          </a:xfrm>
          <a:custGeom>
            <a:avLst/>
            <a:gdLst>
              <a:gd name="connsiteX0" fmla="*/ 1440000 w 2880000"/>
              <a:gd name="connsiteY0" fmla="*/ 270000 h 2880000"/>
              <a:gd name="connsiteX1" fmla="*/ 270000 w 2880000"/>
              <a:gd name="connsiteY1" fmla="*/ 1440000 h 2880000"/>
              <a:gd name="connsiteX2" fmla="*/ 1440000 w 2880000"/>
              <a:gd name="connsiteY2" fmla="*/ 2610000 h 2880000"/>
              <a:gd name="connsiteX3" fmla="*/ 2610000 w 2880000"/>
              <a:gd name="connsiteY3" fmla="*/ 1440000 h 2880000"/>
              <a:gd name="connsiteX4" fmla="*/ 1440000 w 2880000"/>
              <a:gd name="connsiteY4" fmla="*/ 270000 h 2880000"/>
              <a:gd name="connsiteX5" fmla="*/ 1440000 w 2880000"/>
              <a:gd name="connsiteY5" fmla="*/ 0 h 2880000"/>
              <a:gd name="connsiteX6" fmla="*/ 2880000 w 2880000"/>
              <a:gd name="connsiteY6" fmla="*/ 1440000 h 2880000"/>
              <a:gd name="connsiteX7" fmla="*/ 1440000 w 2880000"/>
              <a:gd name="connsiteY7" fmla="*/ 2880000 h 2880000"/>
              <a:gd name="connsiteX8" fmla="*/ 0 w 2880000"/>
              <a:gd name="connsiteY8" fmla="*/ 1440000 h 2880000"/>
              <a:gd name="connsiteX9" fmla="*/ 1440000 w 2880000"/>
              <a:gd name="connsiteY9" fmla="*/ 0 h 28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0000" h="2880000">
                <a:moveTo>
                  <a:pt x="1440000" y="270000"/>
                </a:moveTo>
                <a:cubicBezTo>
                  <a:pt x="793827" y="270000"/>
                  <a:pt x="270000" y="793827"/>
                  <a:pt x="270000" y="1440000"/>
                </a:cubicBezTo>
                <a:cubicBezTo>
                  <a:pt x="270000" y="2086173"/>
                  <a:pt x="793827" y="2610000"/>
                  <a:pt x="1440000" y="2610000"/>
                </a:cubicBezTo>
                <a:cubicBezTo>
                  <a:pt x="2086173" y="2610000"/>
                  <a:pt x="2610000" y="2086173"/>
                  <a:pt x="2610000" y="1440000"/>
                </a:cubicBezTo>
                <a:cubicBezTo>
                  <a:pt x="2610000" y="793827"/>
                  <a:pt x="2086173" y="270000"/>
                  <a:pt x="1440000" y="270000"/>
                </a:cubicBezTo>
                <a:close/>
                <a:moveTo>
                  <a:pt x="1440000" y="0"/>
                </a:moveTo>
                <a:cubicBezTo>
                  <a:pt x="2235291" y="0"/>
                  <a:pt x="2880000" y="644710"/>
                  <a:pt x="2880000" y="1440000"/>
                </a:cubicBezTo>
                <a:cubicBezTo>
                  <a:pt x="2880000" y="2235291"/>
                  <a:pt x="2235291" y="2880000"/>
                  <a:pt x="1440000" y="2880000"/>
                </a:cubicBezTo>
                <a:cubicBezTo>
                  <a:pt x="644710" y="2880000"/>
                  <a:pt x="0" y="2235291"/>
                  <a:pt x="0" y="1440000"/>
                </a:cubicBezTo>
                <a:cubicBezTo>
                  <a:pt x="0" y="644710"/>
                  <a:pt x="644710" y="0"/>
                  <a:pt x="1440000" y="0"/>
                </a:cubicBezTo>
                <a:close/>
              </a:path>
            </a:pathLst>
          </a:custGeom>
          <a:pattFill prst="narVert">
            <a:fgClr>
              <a:srgbClr val="FFFFFF">
                <a:lumMod val="85000"/>
              </a:srgbClr>
            </a:fgClr>
            <a:bgClr>
              <a:srgbClr val="FFFFFF"/>
            </a:bgClr>
          </a:patt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1pPr>
            <a:lvl2pPr marL="4572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2pPr>
            <a:lvl3pPr marL="9144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3pPr>
            <a:lvl4pPr marL="13716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4pPr>
            <a:lvl5pPr marL="18288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5pPr>
            <a:lvl6pPr marL="2286000" algn="l" defTabSz="914400" rtl="0" eaLnBrk="1" latinLnBrk="0" hangingPunct="1">
              <a:defRPr kern="1200">
                <a:solidFill>
                  <a:srgbClr val="FFFFFF"/>
                </a:solidFill>
                <a:latin typeface="Arial" panose="020B0604020202020204" pitchFamily="34" charset="0"/>
                <a:ea typeface="+mn-ea"/>
                <a:cs typeface="+mn-ea"/>
              </a:defRPr>
            </a:lvl6pPr>
            <a:lvl7pPr marL="2743200" algn="l" defTabSz="914400" rtl="0" eaLnBrk="1" latinLnBrk="0" hangingPunct="1">
              <a:defRPr kern="1200">
                <a:solidFill>
                  <a:srgbClr val="FFFFFF"/>
                </a:solidFill>
                <a:latin typeface="Arial" panose="020B0604020202020204" pitchFamily="34" charset="0"/>
                <a:ea typeface="+mn-ea"/>
                <a:cs typeface="+mn-ea"/>
              </a:defRPr>
            </a:lvl7pPr>
            <a:lvl8pPr marL="3200400" algn="l" defTabSz="914400" rtl="0" eaLnBrk="1" latinLnBrk="0" hangingPunct="1">
              <a:defRPr kern="1200">
                <a:solidFill>
                  <a:srgbClr val="FFFFFF"/>
                </a:solidFill>
                <a:latin typeface="Arial" panose="020B0604020202020204" pitchFamily="34" charset="0"/>
                <a:ea typeface="+mn-ea"/>
                <a:cs typeface="+mn-ea"/>
              </a:defRPr>
            </a:lvl8pPr>
            <a:lvl9pPr marL="3657600" algn="l" defTabSz="914400" rtl="0" eaLnBrk="1" latinLnBrk="0" hangingPunct="1">
              <a:defRPr kern="1200">
                <a:solidFill>
                  <a:srgbClr val="FFFFFF"/>
                </a:solidFill>
                <a:latin typeface="Arial" panose="020B0604020202020204" pitchFamily="34" charset="0"/>
                <a:ea typeface="+mn-ea"/>
                <a:cs typeface="+mn-ea"/>
              </a:defRPr>
            </a:lvl9pPr>
          </a:lstStyle>
          <a:p>
            <a:pPr algn="ctr" eaLnBrk="1" hangingPunct="1">
              <a:spcBef>
                <a:spcPts val="0"/>
              </a:spcBef>
              <a:spcAft>
                <a:spcPts val="0"/>
              </a:spcAft>
              <a:defRPr/>
            </a:pPr>
            <a:endParaRPr lang="zh-CN" altLang="en-US" sz="1350">
              <a:solidFill>
                <a:prstClr val="white"/>
              </a:solidFill>
            </a:endParaRPr>
          </a:p>
        </p:txBody>
      </p:sp>
      <p:sp>
        <p:nvSpPr>
          <p:cNvPr id="4" name="椭圆 3"/>
          <p:cNvSpPr>
            <a:spLocks noChangeAspect="1"/>
          </p:cNvSpPr>
          <p:nvPr>
            <p:custDataLst>
              <p:tags r:id="rId2"/>
            </p:custDataLst>
          </p:nvPr>
        </p:nvSpPr>
        <p:spPr>
          <a:xfrm>
            <a:off x="4151330" y="1702000"/>
            <a:ext cx="710100" cy="710100"/>
          </a:xfrm>
          <a:prstGeom prst="ellipse">
            <a:avLst/>
          </a:prstGeom>
          <a:solidFill>
            <a:srgbClr val="F37A20"/>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1pPr>
            <a:lvl2pPr marL="4572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2pPr>
            <a:lvl3pPr marL="9144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3pPr>
            <a:lvl4pPr marL="13716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4pPr>
            <a:lvl5pPr marL="18288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5pPr>
            <a:lvl6pPr marL="2286000" algn="l" defTabSz="914400" rtl="0" eaLnBrk="1" latinLnBrk="0" hangingPunct="1">
              <a:defRPr kern="1200">
                <a:solidFill>
                  <a:srgbClr val="FFFFFF"/>
                </a:solidFill>
                <a:latin typeface="Arial" panose="020B0604020202020204" pitchFamily="34" charset="0"/>
                <a:ea typeface="+mn-ea"/>
                <a:cs typeface="+mn-ea"/>
              </a:defRPr>
            </a:lvl6pPr>
            <a:lvl7pPr marL="2743200" algn="l" defTabSz="914400" rtl="0" eaLnBrk="1" latinLnBrk="0" hangingPunct="1">
              <a:defRPr kern="1200">
                <a:solidFill>
                  <a:srgbClr val="FFFFFF"/>
                </a:solidFill>
                <a:latin typeface="Arial" panose="020B0604020202020204" pitchFamily="34" charset="0"/>
                <a:ea typeface="+mn-ea"/>
                <a:cs typeface="+mn-ea"/>
              </a:defRPr>
            </a:lvl7pPr>
            <a:lvl8pPr marL="3200400" algn="l" defTabSz="914400" rtl="0" eaLnBrk="1" latinLnBrk="0" hangingPunct="1">
              <a:defRPr kern="1200">
                <a:solidFill>
                  <a:srgbClr val="FFFFFF"/>
                </a:solidFill>
                <a:latin typeface="Arial" panose="020B0604020202020204" pitchFamily="34" charset="0"/>
                <a:ea typeface="+mn-ea"/>
                <a:cs typeface="+mn-ea"/>
              </a:defRPr>
            </a:lvl8pPr>
            <a:lvl9pPr marL="3657600" algn="l" defTabSz="914400" rtl="0" eaLnBrk="1" latinLnBrk="0" hangingPunct="1">
              <a:defRPr kern="1200">
                <a:solidFill>
                  <a:srgbClr val="FFFFFF"/>
                </a:solidFill>
                <a:latin typeface="Arial" panose="020B0604020202020204" pitchFamily="34" charset="0"/>
                <a:ea typeface="+mn-ea"/>
                <a:cs typeface="+mn-ea"/>
              </a:defRPr>
            </a:lvl9pPr>
          </a:lstStyle>
          <a:p>
            <a:pPr algn="ctr" eaLnBrk="1" hangingPunct="1">
              <a:spcBef>
                <a:spcPts val="0"/>
              </a:spcBef>
              <a:spcAft>
                <a:spcPts val="0"/>
              </a:spcAft>
              <a:defRPr/>
            </a:pPr>
            <a:r>
              <a:rPr lang="en-US" altLang="zh-CN" sz="1600" dirty="0">
                <a:solidFill>
                  <a:prstClr val="white"/>
                </a:solidFill>
              </a:rPr>
              <a:t>1</a:t>
            </a:r>
            <a:endParaRPr lang="en-US" altLang="zh-CN" sz="1600" dirty="0">
              <a:solidFill>
                <a:prstClr val="white"/>
              </a:solidFill>
            </a:endParaRPr>
          </a:p>
        </p:txBody>
      </p:sp>
      <p:sp>
        <p:nvSpPr>
          <p:cNvPr id="5" name="椭圆 4"/>
          <p:cNvSpPr>
            <a:spLocks noChangeAspect="1"/>
          </p:cNvSpPr>
          <p:nvPr>
            <p:custDataLst>
              <p:tags r:id="rId3"/>
            </p:custDataLst>
          </p:nvPr>
        </p:nvSpPr>
        <p:spPr>
          <a:xfrm>
            <a:off x="3209885" y="2861929"/>
            <a:ext cx="710100" cy="710100"/>
          </a:xfrm>
          <a:prstGeom prst="ellipse">
            <a:avLst/>
          </a:prstGeom>
          <a:solidFill>
            <a:srgbClr val="FCD407"/>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1pPr>
            <a:lvl2pPr marL="4572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2pPr>
            <a:lvl3pPr marL="9144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3pPr>
            <a:lvl4pPr marL="13716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4pPr>
            <a:lvl5pPr marL="18288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5pPr>
            <a:lvl6pPr marL="2286000" algn="l" defTabSz="914400" rtl="0" eaLnBrk="1" latinLnBrk="0" hangingPunct="1">
              <a:defRPr kern="1200">
                <a:solidFill>
                  <a:srgbClr val="FFFFFF"/>
                </a:solidFill>
                <a:latin typeface="Arial" panose="020B0604020202020204" pitchFamily="34" charset="0"/>
                <a:ea typeface="+mn-ea"/>
                <a:cs typeface="+mn-ea"/>
              </a:defRPr>
            </a:lvl6pPr>
            <a:lvl7pPr marL="2743200" algn="l" defTabSz="914400" rtl="0" eaLnBrk="1" latinLnBrk="0" hangingPunct="1">
              <a:defRPr kern="1200">
                <a:solidFill>
                  <a:srgbClr val="FFFFFF"/>
                </a:solidFill>
                <a:latin typeface="Arial" panose="020B0604020202020204" pitchFamily="34" charset="0"/>
                <a:ea typeface="+mn-ea"/>
                <a:cs typeface="+mn-ea"/>
              </a:defRPr>
            </a:lvl7pPr>
            <a:lvl8pPr marL="3200400" algn="l" defTabSz="914400" rtl="0" eaLnBrk="1" latinLnBrk="0" hangingPunct="1">
              <a:defRPr kern="1200">
                <a:solidFill>
                  <a:srgbClr val="FFFFFF"/>
                </a:solidFill>
                <a:latin typeface="Arial" panose="020B0604020202020204" pitchFamily="34" charset="0"/>
                <a:ea typeface="+mn-ea"/>
                <a:cs typeface="+mn-ea"/>
              </a:defRPr>
            </a:lvl8pPr>
            <a:lvl9pPr marL="3657600" algn="l" defTabSz="914400" rtl="0" eaLnBrk="1" latinLnBrk="0" hangingPunct="1">
              <a:defRPr kern="1200">
                <a:solidFill>
                  <a:srgbClr val="FFFFFF"/>
                </a:solidFill>
                <a:latin typeface="Arial" panose="020B0604020202020204" pitchFamily="34" charset="0"/>
                <a:ea typeface="+mn-ea"/>
                <a:cs typeface="+mn-ea"/>
              </a:defRPr>
            </a:lvl9pPr>
          </a:lstStyle>
          <a:p>
            <a:pPr algn="ctr" eaLnBrk="1" hangingPunct="1">
              <a:spcBef>
                <a:spcPts val="0"/>
              </a:spcBef>
              <a:spcAft>
                <a:spcPts val="0"/>
              </a:spcAft>
              <a:defRPr/>
            </a:pPr>
            <a:r>
              <a:rPr lang="en-US" altLang="zh-CN" sz="1600" dirty="0">
                <a:solidFill>
                  <a:prstClr val="white"/>
                </a:solidFill>
              </a:rPr>
              <a:t>2</a:t>
            </a:r>
            <a:endParaRPr lang="en-US" altLang="zh-CN" sz="1600" dirty="0">
              <a:solidFill>
                <a:prstClr val="white"/>
              </a:solidFill>
            </a:endParaRPr>
          </a:p>
        </p:txBody>
      </p:sp>
      <p:cxnSp>
        <p:nvCxnSpPr>
          <p:cNvPr id="13" name="直接连接符 12"/>
          <p:cNvCxnSpPr>
            <a:cxnSpLocks noChangeAspect="1"/>
          </p:cNvCxnSpPr>
          <p:nvPr>
            <p:custDataLst>
              <p:tags r:id="rId4"/>
            </p:custDataLst>
          </p:nvPr>
        </p:nvCxnSpPr>
        <p:spPr>
          <a:xfrm rot="5400000">
            <a:off x="4879741" y="1567611"/>
            <a:ext cx="256356" cy="256355"/>
          </a:xfrm>
          <a:prstGeom prst="line">
            <a:avLst/>
          </a:prstGeom>
          <a:noFill/>
          <a:ln w="19050" cap="flat" cmpd="sng" algn="ctr">
            <a:solidFill>
              <a:srgbClr val="7F7F7F">
                <a:lumMod val="65000"/>
                <a:lumOff val="35000"/>
              </a:srgbClr>
            </a:solidFill>
            <a:prstDash val="sysDot"/>
            <a:miter lim="800000"/>
            <a:headEnd type="oval" w="med" len="med"/>
            <a:tailEnd type="oval" w="med" len="med"/>
          </a:ln>
          <a:effectLst/>
        </p:spPr>
      </p:cxnSp>
      <p:cxnSp>
        <p:nvCxnSpPr>
          <p:cNvPr id="6" name="直接连接符 5"/>
          <p:cNvCxnSpPr>
            <a:cxnSpLocks noChangeAspect="1"/>
          </p:cNvCxnSpPr>
          <p:nvPr>
            <p:custDataLst>
              <p:tags r:id="rId5"/>
            </p:custDataLst>
          </p:nvPr>
        </p:nvCxnSpPr>
        <p:spPr>
          <a:xfrm rot="5400000">
            <a:off x="2953529" y="3545168"/>
            <a:ext cx="256356" cy="256355"/>
          </a:xfrm>
          <a:prstGeom prst="line">
            <a:avLst/>
          </a:prstGeom>
          <a:noFill/>
          <a:ln w="19050" cap="flat" cmpd="sng" algn="ctr">
            <a:solidFill>
              <a:srgbClr val="7F7F7F">
                <a:lumMod val="65000"/>
                <a:lumOff val="35000"/>
              </a:srgbClr>
            </a:solidFill>
            <a:prstDash val="sysDot"/>
            <a:miter lim="800000"/>
            <a:headEnd type="oval" w="med" len="med"/>
            <a:tailEnd type="oval" w="med" len="med"/>
          </a:ln>
          <a:effectLst/>
        </p:spPr>
      </p:cxnSp>
      <p:sp>
        <p:nvSpPr>
          <p:cNvPr id="7" name="椭圆 6"/>
          <p:cNvSpPr>
            <a:spLocks noChangeAspect="1"/>
          </p:cNvSpPr>
          <p:nvPr>
            <p:custDataLst>
              <p:tags r:id="rId6"/>
            </p:custDataLst>
          </p:nvPr>
        </p:nvSpPr>
        <p:spPr>
          <a:xfrm>
            <a:off x="5044355" y="2864822"/>
            <a:ext cx="710100" cy="710100"/>
          </a:xfrm>
          <a:prstGeom prst="ellipse">
            <a:avLst/>
          </a:prstGeom>
          <a:solidFill>
            <a:srgbClr val="4472C4"/>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1pPr>
            <a:lvl2pPr marL="4572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2pPr>
            <a:lvl3pPr marL="9144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3pPr>
            <a:lvl4pPr marL="13716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4pPr>
            <a:lvl5pPr marL="1828800" algn="l" rtl="0" eaLnBrk="0" fontAlgn="base" hangingPunct="0">
              <a:spcBef>
                <a:spcPct val="0"/>
              </a:spcBef>
              <a:spcAft>
                <a:spcPct val="0"/>
              </a:spcAft>
              <a:defRPr kern="1200">
                <a:solidFill>
                  <a:srgbClr val="FFFFFF"/>
                </a:solidFill>
                <a:latin typeface="Arial" panose="020B0604020202020204" pitchFamily="34" charset="0"/>
                <a:ea typeface="+mn-ea"/>
                <a:cs typeface="+mn-ea"/>
              </a:defRPr>
            </a:lvl5pPr>
            <a:lvl6pPr marL="2286000" algn="l" defTabSz="914400" rtl="0" eaLnBrk="1" latinLnBrk="0" hangingPunct="1">
              <a:defRPr kern="1200">
                <a:solidFill>
                  <a:srgbClr val="FFFFFF"/>
                </a:solidFill>
                <a:latin typeface="Arial" panose="020B0604020202020204" pitchFamily="34" charset="0"/>
                <a:ea typeface="+mn-ea"/>
                <a:cs typeface="+mn-ea"/>
              </a:defRPr>
            </a:lvl6pPr>
            <a:lvl7pPr marL="2743200" algn="l" defTabSz="914400" rtl="0" eaLnBrk="1" latinLnBrk="0" hangingPunct="1">
              <a:defRPr kern="1200">
                <a:solidFill>
                  <a:srgbClr val="FFFFFF"/>
                </a:solidFill>
                <a:latin typeface="Arial" panose="020B0604020202020204" pitchFamily="34" charset="0"/>
                <a:ea typeface="+mn-ea"/>
                <a:cs typeface="+mn-ea"/>
              </a:defRPr>
            </a:lvl7pPr>
            <a:lvl8pPr marL="3200400" algn="l" defTabSz="914400" rtl="0" eaLnBrk="1" latinLnBrk="0" hangingPunct="1">
              <a:defRPr kern="1200">
                <a:solidFill>
                  <a:srgbClr val="FFFFFF"/>
                </a:solidFill>
                <a:latin typeface="Arial" panose="020B0604020202020204" pitchFamily="34" charset="0"/>
                <a:ea typeface="+mn-ea"/>
                <a:cs typeface="+mn-ea"/>
              </a:defRPr>
            </a:lvl8pPr>
            <a:lvl9pPr marL="3657600" algn="l" defTabSz="914400" rtl="0" eaLnBrk="1" latinLnBrk="0" hangingPunct="1">
              <a:defRPr kern="1200">
                <a:solidFill>
                  <a:srgbClr val="FFFFFF"/>
                </a:solidFill>
                <a:latin typeface="Arial" panose="020B0604020202020204" pitchFamily="34" charset="0"/>
                <a:ea typeface="+mn-ea"/>
                <a:cs typeface="+mn-ea"/>
              </a:defRPr>
            </a:lvl9pPr>
          </a:lstStyle>
          <a:p>
            <a:pPr algn="ctr" eaLnBrk="1" hangingPunct="1">
              <a:spcBef>
                <a:spcPts val="0"/>
              </a:spcBef>
              <a:spcAft>
                <a:spcPts val="0"/>
              </a:spcAft>
              <a:defRPr/>
            </a:pPr>
            <a:r>
              <a:rPr lang="en-US" altLang="zh-CN" sz="1600" dirty="0">
                <a:solidFill>
                  <a:prstClr val="white"/>
                </a:solidFill>
              </a:rPr>
              <a:t>3</a:t>
            </a:r>
            <a:endParaRPr lang="en-US" altLang="zh-CN" sz="1600" dirty="0">
              <a:solidFill>
                <a:prstClr val="white"/>
              </a:solidFill>
            </a:endParaRPr>
          </a:p>
        </p:txBody>
      </p:sp>
      <p:cxnSp>
        <p:nvCxnSpPr>
          <p:cNvPr id="29" name="直接连接符 28"/>
          <p:cNvCxnSpPr>
            <a:cxnSpLocks noChangeAspect="1"/>
          </p:cNvCxnSpPr>
          <p:nvPr>
            <p:custDataLst>
              <p:tags r:id="rId7"/>
            </p:custDataLst>
          </p:nvPr>
        </p:nvCxnSpPr>
        <p:spPr>
          <a:xfrm flipH="1" flipV="1">
            <a:off x="5785956" y="3343406"/>
            <a:ext cx="288288" cy="289564"/>
          </a:xfrm>
          <a:prstGeom prst="line">
            <a:avLst/>
          </a:prstGeom>
          <a:noFill/>
          <a:ln w="19050" cap="flat" cmpd="sng" algn="ctr">
            <a:solidFill>
              <a:srgbClr val="7F7F7F">
                <a:lumMod val="65000"/>
                <a:lumOff val="35000"/>
              </a:srgbClr>
            </a:solidFill>
            <a:prstDash val="sysDot"/>
            <a:miter lim="800000"/>
            <a:headEnd type="oval" w="med" len="med"/>
            <a:tailEnd type="oval" w="med" len="med"/>
          </a:ln>
          <a:effectLst/>
        </p:spPr>
      </p:cxnSp>
      <p:sp>
        <p:nvSpPr>
          <p:cNvPr id="32" name="文本框 31"/>
          <p:cNvSpPr txBox="1"/>
          <p:nvPr>
            <p:custDataLst>
              <p:tags r:id="rId8"/>
            </p:custDataLst>
          </p:nvPr>
        </p:nvSpPr>
        <p:spPr>
          <a:xfrm>
            <a:off x="6144895" y="3312160"/>
            <a:ext cx="2281555" cy="1092835"/>
          </a:xfrm>
          <a:prstGeom prst="rect">
            <a:avLst/>
          </a:prstGeom>
        </p:spPr>
        <p:txBody>
          <a:bodyPr wrap="square"/>
          <a:lstStyle>
            <a:defPPr>
              <a:defRPr lang="zh-CN"/>
            </a:defPPr>
            <a:lvl1pPr>
              <a:defRPr>
                <a:solidFill>
                  <a:prstClr val="white">
                    <a:lumMod val="50000"/>
                  </a:prstClr>
                </a:solidFill>
              </a:defRPr>
            </a:lvl1pPr>
          </a:lstStyle>
          <a:p>
            <a:r>
              <a:rPr lang="zh-CN" altLang="en-US" sz="1400" dirty="0">
                <a:solidFill>
                  <a:srgbClr val="7F7F7F"/>
                </a:solidFill>
                <a:latin typeface="宋体" panose="02010600030101010101" pitchFamily="2" charset="-122"/>
                <a:ea typeface="宋体" panose="02010600030101010101" pitchFamily="2" charset="-122"/>
              </a:rPr>
              <a:t>训练学生的科学思维能力可以帮助学生独立地获取新知识，并能够为自己的问题自主地寻求答案。</a:t>
            </a:r>
            <a:endParaRPr lang="zh-CN" altLang="en-US" sz="1400" dirty="0">
              <a:solidFill>
                <a:srgbClr val="7F7F7F"/>
              </a:solidFill>
              <a:latin typeface="宋体" panose="02010600030101010101" pitchFamily="2" charset="-122"/>
              <a:ea typeface="宋体" panose="02010600030101010101" pitchFamily="2" charset="-122"/>
            </a:endParaRPr>
          </a:p>
        </p:txBody>
      </p:sp>
      <p:sp>
        <p:nvSpPr>
          <p:cNvPr id="33" name="文本框 32"/>
          <p:cNvSpPr txBox="1"/>
          <p:nvPr>
            <p:custDataLst>
              <p:tags r:id="rId9"/>
            </p:custDataLst>
          </p:nvPr>
        </p:nvSpPr>
        <p:spPr>
          <a:xfrm>
            <a:off x="6144895" y="2959100"/>
            <a:ext cx="2458085" cy="346075"/>
          </a:xfrm>
          <a:prstGeom prst="rect">
            <a:avLst/>
          </a:prstGeom>
          <a:noFill/>
        </p:spPr>
        <p:txBody>
          <a:bodyPr wrap="square" anchor="b"/>
          <a:lstStyle>
            <a:defPPr>
              <a:defRPr lang="zh-CN"/>
            </a:defPPr>
            <a:lvl1pPr>
              <a:defRPr sz="2400">
                <a:solidFill>
                  <a:prstClr val="white">
                    <a:lumMod val="50000"/>
                  </a:prstClr>
                </a:solidFill>
              </a:defRPr>
            </a:lvl1pPr>
          </a:lstStyle>
          <a:p>
            <a:r>
              <a:rPr lang="zh-CN" altLang="en-US" sz="1600" dirty="0">
                <a:solidFill>
                  <a:srgbClr val="04918B"/>
                </a:solidFill>
                <a:latin typeface="Arial" panose="020B0604020202020204" pitchFamily="34" charset="0"/>
                <a:ea typeface="黑体" panose="02010609060101010101" charset="-122"/>
                <a:cs typeface="+mn-ea"/>
              </a:rPr>
              <a:t>有利于学生提高认知能力</a:t>
            </a:r>
            <a:endParaRPr lang="zh-CN" altLang="en-US" sz="1600" dirty="0">
              <a:solidFill>
                <a:srgbClr val="04918B"/>
              </a:solidFill>
              <a:latin typeface="Arial" panose="020B0604020202020204" pitchFamily="34" charset="0"/>
              <a:ea typeface="黑体" panose="02010609060101010101" charset="-122"/>
              <a:cs typeface="+mn-ea"/>
            </a:endParaRPr>
          </a:p>
        </p:txBody>
      </p:sp>
      <p:sp>
        <p:nvSpPr>
          <p:cNvPr id="34" name="文本框 33"/>
          <p:cNvSpPr txBox="1"/>
          <p:nvPr>
            <p:custDataLst>
              <p:tags r:id="rId10"/>
            </p:custDataLst>
          </p:nvPr>
        </p:nvSpPr>
        <p:spPr>
          <a:xfrm>
            <a:off x="5436235" y="1630045"/>
            <a:ext cx="2984500" cy="999490"/>
          </a:xfrm>
          <a:prstGeom prst="rect">
            <a:avLst/>
          </a:prstGeom>
        </p:spPr>
        <p:txBody>
          <a:bodyPr wrap="square"/>
          <a:lstStyle>
            <a:defPPr>
              <a:defRPr lang="zh-CN"/>
            </a:defPPr>
            <a:lvl1pPr>
              <a:defRPr>
                <a:solidFill>
                  <a:prstClr val="white">
                    <a:lumMod val="50000"/>
                  </a:prstClr>
                </a:solidFill>
              </a:defRPr>
            </a:lvl1pPr>
          </a:lstStyle>
          <a:p>
            <a:r>
              <a:rPr lang="zh-CN" altLang="en-US" sz="1400" dirty="0">
                <a:solidFill>
                  <a:srgbClr val="7F7F7F"/>
                </a:solidFill>
                <a:latin typeface="宋体" panose="02010600030101010101" pitchFamily="2" charset="-122"/>
                <a:ea typeface="宋体" panose="02010600030101010101" pitchFamily="2" charset="-122"/>
              </a:rPr>
              <a:t>思维是人的天性，每个人生来就会思考，但是如果不经过系统的训练，学生的思维方式可能会产生扭曲、偏颇、极端等不正确的思维方式。</a:t>
            </a:r>
            <a:endParaRPr lang="zh-CN" altLang="en-US" sz="1400" dirty="0">
              <a:solidFill>
                <a:srgbClr val="7F7F7F"/>
              </a:solidFill>
              <a:latin typeface="宋体" panose="02010600030101010101" pitchFamily="2" charset="-122"/>
              <a:ea typeface="宋体" panose="02010600030101010101" pitchFamily="2" charset="-122"/>
            </a:endParaRPr>
          </a:p>
        </p:txBody>
      </p:sp>
      <p:sp>
        <p:nvSpPr>
          <p:cNvPr id="35" name="文本框 34"/>
          <p:cNvSpPr txBox="1"/>
          <p:nvPr>
            <p:custDataLst>
              <p:tags r:id="rId11"/>
            </p:custDataLst>
          </p:nvPr>
        </p:nvSpPr>
        <p:spPr>
          <a:xfrm>
            <a:off x="5580419" y="1284017"/>
            <a:ext cx="2281665" cy="346249"/>
          </a:xfrm>
          <a:prstGeom prst="rect">
            <a:avLst/>
          </a:prstGeom>
          <a:noFill/>
        </p:spPr>
        <p:txBody>
          <a:bodyPr wrap="square" anchor="b"/>
          <a:lstStyle>
            <a:defPPr>
              <a:defRPr lang="zh-CN"/>
            </a:defPPr>
            <a:lvl1pPr>
              <a:defRPr sz="2400">
                <a:solidFill>
                  <a:prstClr val="white">
                    <a:lumMod val="50000"/>
                  </a:prstClr>
                </a:solidFill>
              </a:defRPr>
            </a:lvl1pPr>
          </a:lstStyle>
          <a:p>
            <a:r>
              <a:rPr lang="zh-CN" altLang="en-US" sz="1600" dirty="0">
                <a:solidFill>
                  <a:srgbClr val="04918B"/>
                </a:solidFill>
                <a:latin typeface="Arial" panose="020B0604020202020204" pitchFamily="34" charset="0"/>
                <a:ea typeface="黑体" panose="02010609060101010101" charset="-122"/>
                <a:cs typeface="+mn-ea"/>
              </a:rPr>
              <a:t>有利于学生健康地生活</a:t>
            </a:r>
            <a:endParaRPr lang="zh-CN" altLang="en-US" sz="1600" dirty="0">
              <a:solidFill>
                <a:srgbClr val="04918B"/>
              </a:solidFill>
              <a:latin typeface="Arial" panose="020B0604020202020204" pitchFamily="34" charset="0"/>
              <a:ea typeface="黑体" panose="02010609060101010101" charset="-122"/>
              <a:cs typeface="+mn-ea"/>
            </a:endParaRPr>
          </a:p>
        </p:txBody>
      </p:sp>
      <p:sp>
        <p:nvSpPr>
          <p:cNvPr id="38" name="文本框 37"/>
          <p:cNvSpPr txBox="1"/>
          <p:nvPr>
            <p:custDataLst>
              <p:tags r:id="rId12"/>
            </p:custDataLst>
          </p:nvPr>
        </p:nvSpPr>
        <p:spPr>
          <a:xfrm>
            <a:off x="622300" y="3455035"/>
            <a:ext cx="2267585" cy="1057275"/>
          </a:xfrm>
          <a:prstGeom prst="rect">
            <a:avLst/>
          </a:prstGeom>
        </p:spPr>
        <p:txBody>
          <a:bodyPr wrap="square"/>
          <a:lstStyle>
            <a:defPPr>
              <a:defRPr lang="zh-CN"/>
            </a:defPPr>
            <a:lvl1pPr algn="r">
              <a:defRPr>
                <a:solidFill>
                  <a:prstClr val="white">
                    <a:lumMod val="50000"/>
                  </a:prstClr>
                </a:solidFill>
              </a:defRPr>
            </a:lvl1pPr>
          </a:lstStyle>
          <a:p>
            <a:pPr algn="l"/>
            <a:r>
              <a:rPr lang="zh-CN" altLang="en-US" sz="1400" dirty="0">
                <a:solidFill>
                  <a:srgbClr val="7F7F7F"/>
                </a:solidFill>
                <a:latin typeface="宋体" panose="02010600030101010101" pitchFamily="2" charset="-122"/>
                <a:ea typeface="宋体" panose="02010600030101010101" pitchFamily="2" charset="-122"/>
              </a:rPr>
              <a:t>学习科学思维方式也可以应用到生活的其他领域，提高学生的生活和学习的质量、效率。</a:t>
            </a:r>
            <a:endParaRPr lang="zh-CN" altLang="en-US" sz="1400" dirty="0">
              <a:solidFill>
                <a:srgbClr val="7F7F7F"/>
              </a:solidFill>
              <a:latin typeface="宋体" panose="02010600030101010101" pitchFamily="2" charset="-122"/>
              <a:ea typeface="宋体" panose="02010600030101010101" pitchFamily="2" charset="-122"/>
            </a:endParaRPr>
          </a:p>
        </p:txBody>
      </p:sp>
      <p:sp>
        <p:nvSpPr>
          <p:cNvPr id="39" name="文本框 38"/>
          <p:cNvSpPr txBox="1"/>
          <p:nvPr>
            <p:custDataLst>
              <p:tags r:id="rId13"/>
            </p:custDataLst>
          </p:nvPr>
        </p:nvSpPr>
        <p:spPr>
          <a:xfrm>
            <a:off x="622300" y="3095625"/>
            <a:ext cx="2499995" cy="346075"/>
          </a:xfrm>
          <a:prstGeom prst="rect">
            <a:avLst/>
          </a:prstGeom>
          <a:noFill/>
        </p:spPr>
        <p:txBody>
          <a:bodyPr wrap="square" anchor="b"/>
          <a:lstStyle>
            <a:defPPr>
              <a:defRPr lang="zh-CN"/>
            </a:defPPr>
            <a:lvl1pPr algn="r">
              <a:defRPr sz="2400">
                <a:solidFill>
                  <a:prstClr val="white">
                    <a:lumMod val="50000"/>
                  </a:prstClr>
                </a:solidFill>
              </a:defRPr>
            </a:lvl1pPr>
          </a:lstStyle>
          <a:p>
            <a:pPr algn="l"/>
            <a:r>
              <a:rPr lang="zh-CN" altLang="en-US" sz="1600" dirty="0">
                <a:solidFill>
                  <a:srgbClr val="04918B"/>
                </a:solidFill>
                <a:latin typeface="Arial" panose="020B0604020202020204" pitchFamily="34" charset="0"/>
                <a:ea typeface="黑体" panose="02010609060101010101" charset="-122"/>
                <a:cs typeface="+mn-ea"/>
              </a:rPr>
              <a:t>有利于学生提高生活质量</a:t>
            </a:r>
            <a:endParaRPr lang="zh-CN" altLang="en-US" sz="1600" dirty="0">
              <a:solidFill>
                <a:srgbClr val="04918B"/>
              </a:solidFill>
              <a:latin typeface="Arial" panose="020B0604020202020204" pitchFamily="34" charset="0"/>
              <a:ea typeface="黑体" panose="02010609060101010101" charset="-122"/>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8" name="标题 1"/>
          <p:cNvSpPr>
            <a:spLocks noGrp="1"/>
          </p:cNvSpPr>
          <p:nvPr/>
        </p:nvSpPr>
        <p:spPr>
          <a:xfrm>
            <a:off x="2812733" y="370523"/>
            <a:ext cx="3225641" cy="529114"/>
          </a:xfrm>
          <a:prstGeom prst="rect">
            <a:avLst/>
          </a:prstGeom>
        </p:spPr>
        <p:txBody>
          <a:bodyPr vert="horz" lIns="67500" tIns="35100" rIns="67500" bIns="35100" rtlCol="0" anchor="ctr" anchorCtr="0"/>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algn="ctr"/>
            <a:r>
              <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rPr>
              <a:t>拓展小课堂</a:t>
            </a:r>
            <a:endPar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endParaRPr>
          </a:p>
        </p:txBody>
      </p:sp>
      <p:sp>
        <p:nvSpPr>
          <p:cNvPr id="39" name="矩形 38"/>
          <p:cNvSpPr/>
          <p:nvPr/>
        </p:nvSpPr>
        <p:spPr>
          <a:xfrm>
            <a:off x="3890486" y="877253"/>
            <a:ext cx="939165" cy="56674"/>
          </a:xfrm>
          <a:prstGeom prst="rect">
            <a:avLst/>
          </a:prstGeom>
          <a:solidFill>
            <a:srgbClr val="FF8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
        <p:nvSpPr>
          <p:cNvPr id="26" name="文本框 25"/>
          <p:cNvSpPr txBox="1"/>
          <p:nvPr/>
        </p:nvSpPr>
        <p:spPr>
          <a:xfrm>
            <a:off x="899160" y="934085"/>
            <a:ext cx="7379970" cy="4030980"/>
          </a:xfrm>
          <a:prstGeom prst="rect">
            <a:avLst/>
          </a:prstGeom>
          <a:noFill/>
        </p:spPr>
        <p:txBody>
          <a:bodyPr wrap="square" rtlCol="0">
            <a:spAutoFit/>
          </a:bodyPr>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海洋里举行了鱼类游泳比赛。这可是海洋里的一大盛事。这一天，海洋里可热闹了，有世界上游速最快的旗鱼，还有带鱼，大鲨鱼。鲸也来了，可是在门口，它却被虾将军给拦住了，不让进。鲸问：“虾将军为什么不让我进去?”“因为你不是鱼，所以你不能进去。”虾将军振振有词地说。“你怎么知道我不是鱼，你看我身上哪个部位不像鱼?你知道人类叫我什么吗?鲸鱼!我就是鱼!”鲸反驳道。  　　“虽然你的外表跟鱼相似，但你的祖先原来生活在陆地上，所以你不是鱼。”  　　“就凭我们的祖先原来生活在陆地上，你就认定我不是鱼，这也太不公平了吧!说不定鱼类以前也生活在陆地上了!”鲸很不服气地说。“当然，单凭这一点的确不足以表示你不是鱼，但是我现在将所说的一点便可百分百的证明你不是鱼。”虾将军胸有成竹的说。“是吗?那就说说看吧!”虾将军不紧不慢地摸着胡须说：“你们之所以不是鱼，是因为你们是哺乳动物，在遥远的古代你生活在陆地上，跟牛羊一样，可后来环境发生了变化你们鲸类生活在浅海处，又过了许多年，你们的后肢完全退化了，整个身子成了鱼的样子，就是你现在的样子了。你们用肺呼吸，幼鲸是吃母鲸的奶长大。这下你该相信了吧!”“哦，原来我真不是鱼啊!刚才多有冒犯，请不要见怪呀!”鲸诚恳地说到。“这怎么会呢!”虾将军说。  　　随后，鲸便悄悄地离去了。</a:t>
            </a:r>
            <a:endParaRPr lang="zh-CN" altLang="en-US"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02</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教学设计</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23858" y="267112"/>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一、什么是批判质疑</a:t>
            </a:r>
            <a:endParaRPr lang="zh-CN" altLang="en-US" sz="2400" spc="450" dirty="0">
              <a:latin typeface="宋体" panose="02010600030101010101" pitchFamily="2" charset="-122"/>
              <a:ea typeface="宋体" panose="02010600030101010101" pitchFamily="2" charset="-122"/>
              <a:cs typeface="+mn-ea"/>
            </a:endParaRPr>
          </a:p>
        </p:txBody>
      </p:sp>
      <p:sp>
        <p:nvSpPr>
          <p:cNvPr id="49" name="Freeform 16"/>
          <p:cNvSpPr/>
          <p:nvPr>
            <p:custDataLst>
              <p:tags r:id="rId1"/>
            </p:custDataLst>
          </p:nvPr>
        </p:nvSpPr>
        <p:spPr bwMode="auto">
          <a:xfrm flipH="1">
            <a:off x="4833782" y="1482572"/>
            <a:ext cx="970213" cy="671504"/>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808080">
                <a:lumMod val="50000"/>
              </a:srgbClr>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pPr defTabSz="1218565" fontAlgn="base">
              <a:spcBef>
                <a:spcPct val="0"/>
              </a:spcBef>
              <a:spcAft>
                <a:spcPct val="0"/>
              </a:spcAft>
            </a:pPr>
            <a:endParaRPr lang="zh-CN" altLang="en-US">
              <a:solidFill>
                <a:srgbClr val="000000"/>
              </a:solidFill>
            </a:endParaRPr>
          </a:p>
        </p:txBody>
      </p:sp>
      <p:sp>
        <p:nvSpPr>
          <p:cNvPr id="33804" name="Oval 12"/>
          <p:cNvSpPr>
            <a:spLocks noChangeArrowheads="1"/>
          </p:cNvSpPr>
          <p:nvPr>
            <p:custDataLst>
              <p:tags r:id="rId2"/>
            </p:custDataLst>
          </p:nvPr>
        </p:nvSpPr>
        <p:spPr bwMode="auto">
          <a:xfrm>
            <a:off x="4016384" y="2737958"/>
            <a:ext cx="574658" cy="574658"/>
          </a:xfrm>
          <a:prstGeom prst="ellipse">
            <a:avLst/>
          </a:prstGeom>
          <a:solidFill>
            <a:srgbClr val="000000">
              <a:lumMod val="50000"/>
              <a:lumOff val="50000"/>
            </a:srgbClr>
          </a:solidFill>
          <a:ln>
            <a:noFill/>
          </a:ln>
        </p:spPr>
        <p:txBody>
          <a:bodyPr/>
          <a:lstStyle/>
          <a:p>
            <a:pPr defTabSz="1218565" fontAlgn="base">
              <a:spcBef>
                <a:spcPct val="0"/>
              </a:spcBef>
              <a:spcAft>
                <a:spcPct val="0"/>
              </a:spcAft>
            </a:pPr>
            <a:endParaRPr lang="zh-CN" altLang="en-US">
              <a:solidFill>
                <a:srgbClr val="000000"/>
              </a:solidFill>
            </a:endParaRPr>
          </a:p>
        </p:txBody>
      </p:sp>
      <p:sp>
        <p:nvSpPr>
          <p:cNvPr id="33811" name="Freeform 19"/>
          <p:cNvSpPr/>
          <p:nvPr>
            <p:custDataLst>
              <p:tags r:id="rId3"/>
            </p:custDataLst>
          </p:nvPr>
        </p:nvSpPr>
        <p:spPr bwMode="auto">
          <a:xfrm flipV="1">
            <a:off x="2482927" y="2381454"/>
            <a:ext cx="760389" cy="604689"/>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6350" cap="flat" cmpd="sng">
            <a:solidFill>
              <a:srgbClr val="808080">
                <a:lumMod val="50000"/>
              </a:srgbClr>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pPr defTabSz="1218565" fontAlgn="base">
              <a:spcBef>
                <a:spcPct val="0"/>
              </a:spcBef>
              <a:spcAft>
                <a:spcPct val="0"/>
              </a:spcAft>
            </a:pPr>
            <a:endParaRPr lang="zh-CN" altLang="en-US">
              <a:solidFill>
                <a:srgbClr val="000000"/>
              </a:solidFill>
            </a:endParaRPr>
          </a:p>
        </p:txBody>
      </p:sp>
      <p:sp>
        <p:nvSpPr>
          <p:cNvPr id="33805" name="Oval 13"/>
          <p:cNvSpPr>
            <a:spLocks noChangeArrowheads="1"/>
          </p:cNvSpPr>
          <p:nvPr>
            <p:custDataLst>
              <p:tags r:id="rId4"/>
            </p:custDataLst>
          </p:nvPr>
        </p:nvSpPr>
        <p:spPr bwMode="auto">
          <a:xfrm>
            <a:off x="4622791" y="3472153"/>
            <a:ext cx="766740" cy="766740"/>
          </a:xfrm>
          <a:prstGeom prst="ellipse">
            <a:avLst/>
          </a:prstGeom>
          <a:solidFill>
            <a:srgbClr val="CE7075"/>
          </a:solidFill>
          <a:ln>
            <a:noFill/>
          </a:ln>
        </p:spPr>
        <p:txBody>
          <a:bodyPr/>
          <a:lstStyle/>
          <a:p>
            <a:pPr defTabSz="1218565" fontAlgn="base">
              <a:spcBef>
                <a:spcPct val="0"/>
              </a:spcBef>
              <a:spcAft>
                <a:spcPct val="0"/>
              </a:spcAft>
            </a:pPr>
            <a:endParaRPr lang="zh-CN" altLang="en-US">
              <a:solidFill>
                <a:srgbClr val="000000"/>
              </a:solidFill>
            </a:endParaRPr>
          </a:p>
        </p:txBody>
      </p:sp>
      <p:sp>
        <p:nvSpPr>
          <p:cNvPr id="33826" name="Freeform 34"/>
          <p:cNvSpPr>
            <a:spLocks noEditPoints="1"/>
          </p:cNvSpPr>
          <p:nvPr>
            <p:custDataLst>
              <p:tags r:id="rId5"/>
            </p:custDataLst>
          </p:nvPr>
        </p:nvSpPr>
        <p:spPr bwMode="auto">
          <a:xfrm>
            <a:off x="4859322" y="3711859"/>
            <a:ext cx="307966" cy="263517"/>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33827" name="Freeform 35"/>
          <p:cNvSpPr>
            <a:spLocks noEditPoints="1"/>
          </p:cNvSpPr>
          <p:nvPr>
            <p:custDataLst>
              <p:tags r:id="rId6"/>
            </p:custDataLst>
          </p:nvPr>
        </p:nvSpPr>
        <p:spPr bwMode="auto">
          <a:xfrm>
            <a:off x="4982508" y="3821657"/>
            <a:ext cx="96789" cy="9662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33828" name="Freeform 36"/>
          <p:cNvSpPr>
            <a:spLocks noEditPoints="1"/>
          </p:cNvSpPr>
          <p:nvPr>
            <p:custDataLst>
              <p:tags r:id="rId7"/>
            </p:custDataLst>
          </p:nvPr>
        </p:nvSpPr>
        <p:spPr bwMode="auto">
          <a:xfrm>
            <a:off x="4189417" y="2917340"/>
            <a:ext cx="231768" cy="215894"/>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rgbClr val="FFFFFF"/>
          </a:solidFill>
          <a:ln>
            <a:solidFill>
              <a:srgbClr val="FFFFFF"/>
            </a:solidFill>
          </a:ln>
        </p:spPr>
        <p:txBody>
          <a:bodyPr/>
          <a:lstStyle/>
          <a:p>
            <a:pPr defTabSz="1218565" fontAlgn="base">
              <a:spcBef>
                <a:spcPct val="0"/>
              </a:spcBef>
              <a:spcAft>
                <a:spcPct val="0"/>
              </a:spcAft>
            </a:pPr>
            <a:endParaRPr lang="zh-CN" altLang="en-US">
              <a:solidFill>
                <a:srgbClr val="000000"/>
              </a:solidFill>
            </a:endParaRPr>
          </a:p>
        </p:txBody>
      </p:sp>
      <p:sp>
        <p:nvSpPr>
          <p:cNvPr id="33807" name="Oval 15"/>
          <p:cNvSpPr>
            <a:spLocks noChangeArrowheads="1"/>
          </p:cNvSpPr>
          <p:nvPr>
            <p:custDataLst>
              <p:tags r:id="rId8"/>
            </p:custDataLst>
          </p:nvPr>
        </p:nvSpPr>
        <p:spPr bwMode="auto">
          <a:xfrm>
            <a:off x="2800859" y="2736144"/>
            <a:ext cx="768326" cy="768326"/>
          </a:xfrm>
          <a:prstGeom prst="ellipse">
            <a:avLst/>
          </a:prstGeom>
          <a:solidFill>
            <a:srgbClr val="7EA88C"/>
          </a:solidFill>
          <a:ln>
            <a:noFill/>
          </a:ln>
        </p:spPr>
        <p:txBody>
          <a:bodyPr/>
          <a:lstStyle/>
          <a:p>
            <a:pPr defTabSz="1218565" fontAlgn="base">
              <a:spcBef>
                <a:spcPct val="0"/>
              </a:spcBef>
              <a:spcAft>
                <a:spcPct val="0"/>
              </a:spcAft>
            </a:pPr>
            <a:endParaRPr lang="zh-CN" altLang="en-US">
              <a:solidFill>
                <a:srgbClr val="000000"/>
              </a:solidFill>
            </a:endParaRPr>
          </a:p>
        </p:txBody>
      </p:sp>
      <p:sp>
        <p:nvSpPr>
          <p:cNvPr id="40" name="Freeform 19"/>
          <p:cNvSpPr>
            <a:spLocks noEditPoints="1"/>
          </p:cNvSpPr>
          <p:nvPr>
            <p:custDataLst>
              <p:tags r:id="rId9"/>
            </p:custDataLst>
          </p:nvPr>
        </p:nvSpPr>
        <p:spPr bwMode="auto">
          <a:xfrm>
            <a:off x="3092735" y="3016837"/>
            <a:ext cx="206798" cy="259416"/>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41" name="Freeform 20"/>
          <p:cNvSpPr/>
          <p:nvPr>
            <p:custDataLst>
              <p:tags r:id="rId10"/>
            </p:custDataLst>
          </p:nvPr>
        </p:nvSpPr>
        <p:spPr bwMode="auto">
          <a:xfrm>
            <a:off x="3134898" y="2974261"/>
            <a:ext cx="123476" cy="25744"/>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42" name="Freeform 21"/>
          <p:cNvSpPr/>
          <p:nvPr>
            <p:custDataLst>
              <p:tags r:id="rId11"/>
            </p:custDataLst>
          </p:nvPr>
        </p:nvSpPr>
        <p:spPr bwMode="auto">
          <a:xfrm>
            <a:off x="3148952" y="3078225"/>
            <a:ext cx="94364" cy="93073"/>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w="9525">
            <a:solidFill>
              <a:srgbClr val="FFFFFF"/>
            </a:solidFill>
            <a:round/>
          </a:ln>
        </p:spPr>
        <p:txBody>
          <a:bodyPr/>
          <a:lstStyle/>
          <a:p>
            <a:pPr defTabSz="1218565" fontAlgn="base">
              <a:spcBef>
                <a:spcPct val="0"/>
              </a:spcBef>
              <a:spcAft>
                <a:spcPct val="0"/>
              </a:spcAft>
            </a:pPr>
            <a:endParaRPr lang="zh-CN" altLang="en-US">
              <a:solidFill>
                <a:srgbClr val="000000"/>
              </a:solidFill>
            </a:endParaRPr>
          </a:p>
        </p:txBody>
      </p:sp>
      <p:sp>
        <p:nvSpPr>
          <p:cNvPr id="45" name="Oval 11"/>
          <p:cNvSpPr>
            <a:spLocks noChangeArrowheads="1"/>
          </p:cNvSpPr>
          <p:nvPr>
            <p:custDataLst>
              <p:tags r:id="rId12"/>
            </p:custDataLst>
          </p:nvPr>
        </p:nvSpPr>
        <p:spPr bwMode="auto">
          <a:xfrm>
            <a:off x="4325159" y="1645438"/>
            <a:ext cx="729000" cy="729000"/>
          </a:xfrm>
          <a:prstGeom prst="ellipse">
            <a:avLst/>
          </a:prstGeom>
          <a:solidFill>
            <a:srgbClr val="7EA88C"/>
          </a:solidFill>
          <a:ln>
            <a:noFill/>
          </a:ln>
        </p:spPr>
        <p:txBody>
          <a:bodyPr>
            <a:normAutofit/>
          </a:bodyPr>
          <a:lstStyle/>
          <a:p>
            <a:pPr defTabSz="1218565" fontAlgn="base">
              <a:spcBef>
                <a:spcPct val="0"/>
              </a:spcBef>
              <a:spcAft>
                <a:spcPct val="0"/>
              </a:spcAft>
            </a:pPr>
            <a:endParaRPr lang="zh-CN" altLang="en-US">
              <a:solidFill>
                <a:srgbClr val="000000"/>
              </a:solidFill>
            </a:endParaRPr>
          </a:p>
        </p:txBody>
      </p:sp>
      <p:sp>
        <p:nvSpPr>
          <p:cNvPr id="46" name="Freeform 28"/>
          <p:cNvSpPr>
            <a:spLocks noEditPoints="1"/>
          </p:cNvSpPr>
          <p:nvPr>
            <p:custDataLst>
              <p:tags r:id="rId13"/>
            </p:custDataLst>
          </p:nvPr>
        </p:nvSpPr>
        <p:spPr bwMode="auto">
          <a:xfrm>
            <a:off x="4567657" y="1882400"/>
            <a:ext cx="265091" cy="271676"/>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solidFill>
              <a:srgbClr val="FFFFFF"/>
            </a:solidFill>
          </a:ln>
        </p:spPr>
        <p:txBody>
          <a:bodyPr>
            <a:normAutofit fontScale="62500"/>
          </a:bodyPr>
          <a:lstStyle/>
          <a:p>
            <a:pPr defTabSz="1218565" fontAlgn="base">
              <a:spcBef>
                <a:spcPct val="0"/>
              </a:spcBef>
              <a:spcAft>
                <a:spcPct val="0"/>
              </a:spcAft>
            </a:pPr>
            <a:endParaRPr lang="zh-CN" altLang="en-US">
              <a:solidFill>
                <a:srgbClr val="000000"/>
              </a:solidFill>
            </a:endParaRPr>
          </a:p>
        </p:txBody>
      </p:sp>
      <p:sp>
        <p:nvSpPr>
          <p:cNvPr id="8" name="燕尾形 7"/>
          <p:cNvSpPr/>
          <p:nvPr>
            <p:custDataLst>
              <p:tags r:id="rId14"/>
            </p:custDataLst>
          </p:nvPr>
        </p:nvSpPr>
        <p:spPr>
          <a:xfrm rot="17671586">
            <a:off x="4481054" y="2488877"/>
            <a:ext cx="95621" cy="107589"/>
          </a:xfrm>
          <a:prstGeom prst="chevron">
            <a:avLst>
              <a:gd name="adj" fmla="val 288147"/>
            </a:avLst>
          </a:prstGeom>
          <a:solidFill>
            <a:srgbClr val="7EA88C"/>
          </a:solidFill>
          <a:ln w="12700" cap="flat" cmpd="sng" algn="ctr">
            <a:solidFill>
              <a:srgbClr val="7EA88C"/>
            </a:solidFill>
            <a:prstDash val="solid"/>
            <a:miter lim="800000"/>
          </a:ln>
          <a:effectLst/>
        </p:spPr>
        <p:txBody>
          <a:bodyPr rtlCol="0" anchor="ctr"/>
          <a:lstStyle/>
          <a:p>
            <a:pPr algn="ctr"/>
            <a:endParaRPr lang="zh-CN" altLang="en-US" sz="1350" dirty="0">
              <a:solidFill>
                <a:srgbClr val="000000"/>
              </a:solidFill>
            </a:endParaRPr>
          </a:p>
        </p:txBody>
      </p:sp>
      <p:sp>
        <p:nvSpPr>
          <p:cNvPr id="47" name="燕尾形 46"/>
          <p:cNvSpPr/>
          <p:nvPr>
            <p:custDataLst>
              <p:tags r:id="rId15"/>
            </p:custDataLst>
          </p:nvPr>
        </p:nvSpPr>
        <p:spPr>
          <a:xfrm rot="3206810">
            <a:off x="4560554" y="3393794"/>
            <a:ext cx="95621" cy="107589"/>
          </a:xfrm>
          <a:prstGeom prst="chevron">
            <a:avLst>
              <a:gd name="adj" fmla="val 288147"/>
            </a:avLst>
          </a:prstGeom>
          <a:solidFill>
            <a:srgbClr val="CE7075"/>
          </a:solidFill>
          <a:ln w="12700" cap="flat" cmpd="sng" algn="ctr">
            <a:solidFill>
              <a:srgbClr val="CE7075"/>
            </a:solidFill>
            <a:prstDash val="solid"/>
            <a:miter lim="800000"/>
          </a:ln>
          <a:effectLst/>
        </p:spPr>
        <p:txBody>
          <a:bodyPr rtlCol="0" anchor="ctr"/>
          <a:lstStyle/>
          <a:p>
            <a:pPr algn="ctr"/>
            <a:endParaRPr lang="zh-CN" altLang="en-US" sz="1350" dirty="0">
              <a:solidFill>
                <a:srgbClr val="000000"/>
              </a:solidFill>
            </a:endParaRPr>
          </a:p>
        </p:txBody>
      </p:sp>
      <p:sp>
        <p:nvSpPr>
          <p:cNvPr id="48" name="燕尾形 47"/>
          <p:cNvSpPr/>
          <p:nvPr>
            <p:custDataLst>
              <p:tags r:id="rId16"/>
            </p:custDataLst>
          </p:nvPr>
        </p:nvSpPr>
        <p:spPr>
          <a:xfrm rot="10440000">
            <a:off x="3740143" y="3010675"/>
            <a:ext cx="95621" cy="112066"/>
          </a:xfrm>
          <a:prstGeom prst="chevron">
            <a:avLst>
              <a:gd name="adj" fmla="val 288147"/>
            </a:avLst>
          </a:prstGeom>
          <a:solidFill>
            <a:srgbClr val="7EA88C"/>
          </a:solidFill>
          <a:ln w="12700" cap="flat" cmpd="sng" algn="ctr">
            <a:solidFill>
              <a:srgbClr val="7EA88C"/>
            </a:solidFill>
            <a:prstDash val="solid"/>
            <a:miter lim="800000"/>
          </a:ln>
          <a:effectLst/>
        </p:spPr>
        <p:txBody>
          <a:bodyPr rtlCol="0" anchor="ctr"/>
          <a:lstStyle/>
          <a:p>
            <a:pPr algn="ctr"/>
            <a:endParaRPr lang="zh-CN" altLang="en-US" sz="1350" dirty="0">
              <a:solidFill>
                <a:srgbClr val="000000"/>
              </a:solidFill>
            </a:endParaRPr>
          </a:p>
        </p:txBody>
      </p:sp>
      <p:sp>
        <p:nvSpPr>
          <p:cNvPr id="51" name="文本框 50"/>
          <p:cNvSpPr txBox="1"/>
          <p:nvPr>
            <p:custDataLst>
              <p:tags r:id="rId17"/>
            </p:custDataLst>
          </p:nvPr>
        </p:nvSpPr>
        <p:spPr>
          <a:xfrm>
            <a:off x="6092001" y="1142883"/>
            <a:ext cx="1971000" cy="351000"/>
          </a:xfrm>
          <a:prstGeom prst="rect">
            <a:avLst/>
          </a:prstGeom>
          <a:noFill/>
        </p:spPr>
        <p:txBody>
          <a:bodyPr wrap="square" lIns="67500" tIns="35100" rIns="67500" bIns="35100" rtlCol="0" anchor="b" anchorCtr="0">
            <a:normAutofit/>
          </a:bodyPr>
          <a:lstStyle/>
          <a:p>
            <a:pPr defTabSz="1218565" fontAlgn="base">
              <a:spcBef>
                <a:spcPct val="0"/>
              </a:spcBef>
              <a:spcAft>
                <a:spcPct val="0"/>
              </a:spcAft>
            </a:pPr>
            <a:r>
              <a:rPr lang="zh-CN" altLang="en-US" sz="1600" b="1" dirty="0">
                <a:solidFill>
                  <a:srgbClr val="7EA88C"/>
                </a:solidFill>
                <a:latin typeface="Arial" panose="020B0604020202020204" pitchFamily="34" charset="0"/>
                <a:ea typeface="黑体" panose="02010609060101010101" charset="-122"/>
                <a:cs typeface="+mn-ea"/>
              </a:rPr>
              <a:t>（一）批判性思维</a:t>
            </a:r>
            <a:endParaRPr lang="zh-CN" altLang="en-US" sz="1600" b="1" dirty="0">
              <a:solidFill>
                <a:srgbClr val="7EA88C"/>
              </a:solidFill>
              <a:latin typeface="Arial" panose="020B0604020202020204" pitchFamily="34" charset="0"/>
              <a:ea typeface="黑体" panose="02010609060101010101" charset="-122"/>
              <a:cs typeface="+mn-ea"/>
            </a:endParaRPr>
          </a:p>
        </p:txBody>
      </p:sp>
      <p:sp>
        <p:nvSpPr>
          <p:cNvPr id="53" name="Freeform 16"/>
          <p:cNvSpPr/>
          <p:nvPr>
            <p:custDataLst>
              <p:tags r:id="rId18"/>
            </p:custDataLst>
          </p:nvPr>
        </p:nvSpPr>
        <p:spPr bwMode="auto">
          <a:xfrm flipH="1">
            <a:off x="5558532" y="3504470"/>
            <a:ext cx="684714" cy="574742"/>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808080">
                <a:lumMod val="50000"/>
              </a:srgbClr>
            </a:solidFill>
            <a:prstDash val="dash"/>
            <a:round/>
            <a:tailEnd type="oval" w="sm" len="sm"/>
          </a:ln>
          <a:extLst>
            <a:ext uri="{909E8E84-426E-40DD-AFC4-6F175D3DCCD1}">
              <a14:hiddenFill xmlns:a14="http://schemas.microsoft.com/office/drawing/2010/main">
                <a:solidFill>
                  <a:srgbClr val="FFFFFF"/>
                </a:solidFill>
              </a14:hiddenFill>
            </a:ext>
          </a:extLst>
        </p:spPr>
        <p:txBody>
          <a:bodyPr/>
          <a:lstStyle/>
          <a:p>
            <a:pPr defTabSz="1218565" fontAlgn="base">
              <a:spcBef>
                <a:spcPct val="0"/>
              </a:spcBef>
              <a:spcAft>
                <a:spcPct val="0"/>
              </a:spcAft>
            </a:pPr>
            <a:endParaRPr lang="zh-CN" altLang="en-US">
              <a:solidFill>
                <a:srgbClr val="000000"/>
              </a:solidFill>
            </a:endParaRPr>
          </a:p>
        </p:txBody>
      </p:sp>
      <p:sp>
        <p:nvSpPr>
          <p:cNvPr id="55" name="文本框 54"/>
          <p:cNvSpPr txBox="1"/>
          <p:nvPr>
            <p:custDataLst>
              <p:tags r:id="rId19"/>
            </p:custDataLst>
          </p:nvPr>
        </p:nvSpPr>
        <p:spPr>
          <a:xfrm>
            <a:off x="6412230" y="3214370"/>
            <a:ext cx="2302510" cy="351155"/>
          </a:xfrm>
          <a:prstGeom prst="rect">
            <a:avLst/>
          </a:prstGeom>
          <a:noFill/>
        </p:spPr>
        <p:txBody>
          <a:bodyPr wrap="square" lIns="67500" tIns="35100" rIns="67500" bIns="35100" rtlCol="0" anchor="b" anchorCtr="0"/>
          <a:lstStyle/>
          <a:p>
            <a:pPr defTabSz="1218565" fontAlgn="base">
              <a:spcBef>
                <a:spcPct val="0"/>
              </a:spcBef>
              <a:spcAft>
                <a:spcPct val="0"/>
              </a:spcAft>
            </a:pPr>
            <a:r>
              <a:rPr lang="zh-CN" altLang="en-US" sz="1600" b="1" dirty="0">
                <a:solidFill>
                  <a:srgbClr val="CE7075"/>
                </a:solidFill>
                <a:latin typeface="Arial" panose="020B0604020202020204" pitchFamily="34" charset="0"/>
                <a:ea typeface="黑体" panose="02010609060101010101" charset="-122"/>
                <a:cs typeface="+mn-ea"/>
              </a:rPr>
              <a:t>（二）质疑的科学精神</a:t>
            </a:r>
            <a:endParaRPr lang="zh-CN" altLang="en-US" sz="1600" b="1" dirty="0">
              <a:solidFill>
                <a:srgbClr val="CE7075"/>
              </a:solidFill>
              <a:latin typeface="Arial" panose="020B0604020202020204" pitchFamily="34" charset="0"/>
              <a:ea typeface="黑体" panose="02010609060101010101" charset="-122"/>
              <a:cs typeface="+mn-ea"/>
            </a:endParaRPr>
          </a:p>
        </p:txBody>
      </p:sp>
      <p:sp>
        <p:nvSpPr>
          <p:cNvPr id="57" name="文本框 56"/>
          <p:cNvSpPr txBox="1"/>
          <p:nvPr>
            <p:custDataLst>
              <p:tags r:id="rId20"/>
            </p:custDataLst>
          </p:nvPr>
        </p:nvSpPr>
        <p:spPr>
          <a:xfrm>
            <a:off x="280670" y="1715135"/>
            <a:ext cx="2282825" cy="649605"/>
          </a:xfrm>
          <a:prstGeom prst="rect">
            <a:avLst/>
          </a:prstGeom>
          <a:noFill/>
        </p:spPr>
        <p:txBody>
          <a:bodyPr wrap="square" lIns="67500" tIns="35100" rIns="67500" bIns="35100" rtlCol="0" anchor="b" anchorCtr="0"/>
          <a:lstStyle/>
          <a:p>
            <a:pPr algn="l" defTabSz="1218565" fontAlgn="base">
              <a:spcBef>
                <a:spcPct val="0"/>
              </a:spcBef>
              <a:spcAft>
                <a:spcPct val="0"/>
              </a:spcAft>
            </a:pPr>
            <a:r>
              <a:rPr lang="zh-CN" altLang="en-US" sz="1600" b="1" dirty="0">
                <a:solidFill>
                  <a:srgbClr val="7EA88C"/>
                </a:solidFill>
                <a:latin typeface="Arial" panose="020B0604020202020204" pitchFamily="34" charset="0"/>
                <a:ea typeface="黑体" panose="02010609060101010101" charset="-122"/>
                <a:cs typeface="+mn-ea"/>
              </a:rPr>
              <a:t>（三）批判、质疑精神之间的相互关系</a:t>
            </a:r>
            <a:endParaRPr lang="zh-CN" altLang="en-US" sz="1600" b="1" dirty="0">
              <a:solidFill>
                <a:srgbClr val="7EA88C"/>
              </a:solidFill>
              <a:latin typeface="Arial" panose="020B0604020202020204" pitchFamily="34" charset="0"/>
              <a:ea typeface="黑体" panose="02010609060101010101" charset="-122"/>
              <a:cs typeface="+mn-ea"/>
            </a:endParaRPr>
          </a:p>
        </p:txBody>
      </p:sp>
      <p:sp>
        <p:nvSpPr>
          <p:cNvPr id="9" name="文本框 8"/>
          <p:cNvSpPr txBox="1"/>
          <p:nvPr>
            <p:custDataLst>
              <p:tags r:id="rId21"/>
            </p:custDataLst>
          </p:nvPr>
        </p:nvSpPr>
        <p:spPr>
          <a:xfrm>
            <a:off x="280670" y="2371090"/>
            <a:ext cx="2355215" cy="1304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lstStyle>
            <a:defPPr>
              <a:defRPr lang="zh-CN"/>
            </a:defPPr>
            <a:lvl1pPr algn="r" defTabSz="1218565" fontAlgn="base">
              <a:spcBef>
                <a:spcPct val="0"/>
              </a:spcBef>
              <a:spcAft>
                <a:spcPct val="0"/>
              </a:spcAft>
              <a:defRPr>
                <a:solidFill>
                  <a:srgbClr val="808080"/>
                </a:solidFill>
                <a:latin typeface="+mn-ea"/>
              </a:defRPr>
            </a:lvl1pPr>
          </a:lstStyle>
          <a:p>
            <a:pPr algn="l"/>
            <a:r>
              <a:rPr lang="zh-CN" altLang="en-US" sz="14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rPr>
              <a:t>质疑与批判的关系非常密切。“与科学的怀疑精神经常并提和并联在一起的，是科学的批判精神。</a:t>
            </a:r>
            <a:endParaRPr lang="zh-CN" altLang="en-US" sz="1400" dirty="0">
              <a:solidFill>
                <a:srgbClr val="000000">
                  <a:lumMod val="50000"/>
                  <a:lumOff val="50000"/>
                </a:srgbClr>
              </a:solidFill>
              <a:latin typeface="宋体" panose="02010600030101010101" pitchFamily="2" charset="-122"/>
              <a:ea typeface="宋体" panose="02010600030101010101" pitchFamily="2" charset="-122"/>
              <a:cs typeface="宋体" panose="02010600030101010101" pitchFamily="2" charset="-122"/>
            </a:endParaRPr>
          </a:p>
        </p:txBody>
      </p:sp>
      <p:sp>
        <p:nvSpPr>
          <p:cNvPr id="10" name="文本框 9"/>
          <p:cNvSpPr txBox="1"/>
          <p:nvPr>
            <p:custDataLst>
              <p:tags r:id="rId22"/>
            </p:custDataLst>
          </p:nvPr>
        </p:nvSpPr>
        <p:spPr>
          <a:xfrm>
            <a:off x="6092190" y="1502410"/>
            <a:ext cx="2249170" cy="1245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lstStyle>
            <a:defPPr>
              <a:defRPr lang="zh-CN"/>
            </a:defPPr>
            <a:lvl1pPr defTabSz="1218565" fontAlgn="base">
              <a:spcBef>
                <a:spcPct val="0"/>
              </a:spcBef>
              <a:spcAft>
                <a:spcPct val="0"/>
              </a:spcAft>
              <a:defRPr>
                <a:solidFill>
                  <a:srgbClr val="808080"/>
                </a:solidFill>
                <a:latin typeface="+mn-ea"/>
              </a:defRPr>
            </a:lvl1pPr>
          </a:lstStyle>
          <a:p>
            <a:r>
              <a:rPr lang="zh-CN" altLang="en-US" sz="1400" dirty="0">
                <a:solidFill>
                  <a:srgbClr val="000000">
                    <a:lumMod val="50000"/>
                    <a:lumOff val="50000"/>
                  </a:srgbClr>
                </a:solidFill>
                <a:latin typeface="宋体" panose="02010600030101010101" pitchFamily="2" charset="-122"/>
                <a:ea typeface="宋体" panose="02010600030101010101" pitchFamily="2" charset="-122"/>
              </a:rPr>
              <a:t>批判性思维不是对于某种观点的正确与否进行简单的判断，或者直接否定某些观点，而是通过缜密的思维、详细的研究。</a:t>
            </a:r>
            <a:endParaRPr lang="zh-CN" altLang="en-US" sz="1400" dirty="0">
              <a:solidFill>
                <a:srgbClr val="000000">
                  <a:lumMod val="50000"/>
                  <a:lumOff val="50000"/>
                </a:srgbClr>
              </a:solidFill>
              <a:latin typeface="宋体" panose="02010600030101010101" pitchFamily="2" charset="-122"/>
              <a:ea typeface="宋体" panose="02010600030101010101" pitchFamily="2" charset="-122"/>
            </a:endParaRPr>
          </a:p>
        </p:txBody>
      </p:sp>
      <p:sp>
        <p:nvSpPr>
          <p:cNvPr id="11" name="文本框 10"/>
          <p:cNvSpPr txBox="1"/>
          <p:nvPr>
            <p:custDataLst>
              <p:tags r:id="rId23"/>
            </p:custDataLst>
          </p:nvPr>
        </p:nvSpPr>
        <p:spPr>
          <a:xfrm>
            <a:off x="6412230" y="3572510"/>
            <a:ext cx="2237740" cy="1170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lstStyle>
            <a:defPPr>
              <a:defRPr lang="zh-CN"/>
            </a:defPPr>
            <a:lvl1pPr defTabSz="1218565" fontAlgn="base">
              <a:spcBef>
                <a:spcPct val="0"/>
              </a:spcBef>
              <a:spcAft>
                <a:spcPct val="0"/>
              </a:spcAft>
              <a:defRPr>
                <a:solidFill>
                  <a:srgbClr val="808080"/>
                </a:solidFill>
                <a:latin typeface="+mn-ea"/>
              </a:defRPr>
            </a:lvl1pPr>
          </a:lstStyle>
          <a:p>
            <a:r>
              <a:rPr lang="zh-CN" altLang="en-US" sz="1400" dirty="0">
                <a:solidFill>
                  <a:srgbClr val="000000">
                    <a:lumMod val="50000"/>
                    <a:lumOff val="50000"/>
                  </a:srgbClr>
                </a:solidFill>
                <a:latin typeface="宋体" panose="02010600030101010101" pitchFamily="2" charset="-122"/>
                <a:ea typeface="宋体" panose="02010600030101010101" pitchFamily="2" charset="-122"/>
              </a:rPr>
              <a:t>质疑的科学精神是指对于已有的理论不盲目相信，利用证据，提出疑问。批判性思维的逻辑起点是质疑，没有质疑就没有批判。</a:t>
            </a:r>
            <a:endParaRPr lang="zh-CN" altLang="en-US" sz="1400" dirty="0">
              <a:solidFill>
                <a:srgbClr val="000000">
                  <a:lumMod val="50000"/>
                  <a:lumOff val="50000"/>
                </a:srgb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03325"/>
            <a:ext cx="4747260"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老子曾说过：“知人者智，自知者明。”自我认知是指人的自我观察及自我评价，是个人基于思想之上的对于环境的反应，自我认知的心理认知是一种比较高级的认知能力。自我认识是随着受教育水平的提高而不断调整的，个人发展目标的设定要建立在准确的自我认识基础上。深刻准确的自我认知需要充分的理性思维，批判性思维使人基于充分的理性和客观事实对自己进行客观评价，它不会被感性认识和别人的意见所左右。学生通过批判质疑的理性思维准确地认识到自身的能力、喜好、需求，能根据自己的目标设立有效的计划，而且不会因为暂时的成功或失败迷失自己发展的方向。</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二、批判质疑的重要性</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90550" y="789305"/>
            <a:ext cx="4297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（一）批判质疑能够培养学生的自我认知</a:t>
            </a:r>
            <a:endParaRPr lang="zh-CN" altLang="en-US">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5363845" y="1419225"/>
            <a:ext cx="3110230" cy="305244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03325"/>
            <a:ext cx="4747260"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我们从小已经习惯了老师灌输式的学习，这种学习所获得的知识是为了应对考试，进入中职学校后我们的学习是为了今后走向社会，学习很多专业问题会涉及多个方面，而仅靠老师讲解的内容是远远不够的，需要学生课下查阅大量的资料从中找到问题的答案。批判思维与质疑科学精神能够使学生不会盲目地相信已有的结论，能够对于大量的信息进行理性的判断，不断地在研究中提出问题，并进行科学的研究，使自己的学习不是简单的知识的积累，而是知识与能力的一种提高。</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二、批判质疑的重要性</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395605" y="771525"/>
            <a:ext cx="4754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（二）批判质疑能够提高学生的自主学习水平</a:t>
            </a:r>
            <a:endParaRPr lang="zh-CN" altLang="en-US">
              <a:latin typeface="宋体" panose="02010600030101010101" pitchFamily="2" charset="-122"/>
              <a:ea typeface="宋体" panose="02010600030101010101" pitchFamily="2" charset="-122"/>
            </a:endParaRPr>
          </a:p>
        </p:txBody>
      </p:sp>
      <p:pic>
        <p:nvPicPr>
          <p:cNvPr id="103" name="图片 102"/>
          <p:cNvPicPr/>
          <p:nvPr/>
        </p:nvPicPr>
        <p:blipFill>
          <a:blip r:embed="rId1"/>
          <a:stretch>
            <a:fillRect/>
          </a:stretch>
        </p:blipFill>
        <p:spPr>
          <a:xfrm>
            <a:off x="5220335" y="1059180"/>
            <a:ext cx="3353435" cy="289687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03325"/>
            <a:ext cx="4643120"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人类社会的发展伴随着认识水平的提高及知识的丰富。很多的认识是在一定环境下做出的，在当时会有一定的价值，但是随着社会的变化，有的理论与认识就会成为发展的桎梏，这就需要有人有勇气挑战权威，进行探索并进行创新。人才的创新能力将影响到国家的创新力，创新需要对于问题积极的探索及突破固有的模式探究新领域的内在动力，这种主观的能动性来自自身的批判质疑的科学精神，对于理论不断的质疑，提出各种假设进行批判从而找到最优的答案。</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二、批判质疑的重要性</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395605" y="771525"/>
            <a:ext cx="4754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（三）批判质疑是培养学生的创新能力的基础</a:t>
            </a:r>
            <a:endParaRPr lang="zh-CN" altLang="en-US">
              <a:latin typeface="宋体" panose="02010600030101010101" pitchFamily="2" charset="-122"/>
              <a:ea typeface="宋体" panose="02010600030101010101" pitchFamily="2" charset="-122"/>
            </a:endParaRPr>
          </a:p>
        </p:txBody>
      </p:sp>
      <p:pic>
        <p:nvPicPr>
          <p:cNvPr id="104" name="图片 103"/>
          <p:cNvPicPr/>
          <p:nvPr/>
        </p:nvPicPr>
        <p:blipFill>
          <a:blip r:embed="rId1"/>
          <a:stretch>
            <a:fillRect/>
          </a:stretch>
        </p:blipFill>
        <p:spPr>
          <a:xfrm>
            <a:off x="5220335" y="1203325"/>
            <a:ext cx="3329305" cy="288226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23215" y="233680"/>
            <a:ext cx="832421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三、如何培养学生的批判性思维与质疑的科学精神</a:t>
            </a:r>
            <a:endParaRPr lang="zh-CN" altLang="en-US" sz="2400" spc="450" dirty="0">
              <a:latin typeface="宋体" panose="02010600030101010101" pitchFamily="2" charset="-122"/>
              <a:ea typeface="宋体" panose="02010600030101010101" pitchFamily="2" charset="-122"/>
              <a:cs typeface="+mn-ea"/>
            </a:endParaRPr>
          </a:p>
        </p:txBody>
      </p:sp>
      <p:sp>
        <p:nvSpPr>
          <p:cNvPr id="35" name="任意多边形 30"/>
          <p:cNvSpPr/>
          <p:nvPr>
            <p:custDataLst>
              <p:tags r:id="rId1"/>
            </p:custDataLst>
          </p:nvPr>
        </p:nvSpPr>
        <p:spPr>
          <a:xfrm rot="5400000" flipV="1">
            <a:off x="5527688" y="1764161"/>
            <a:ext cx="232681" cy="207440"/>
          </a:xfrm>
          <a:custGeom>
            <a:avLst/>
            <a:gdLst>
              <a:gd name="connsiteX0" fmla="*/ 1426088 w 2860403"/>
              <a:gd name="connsiteY0" fmla="*/ 0 h 2550120"/>
              <a:gd name="connsiteX1" fmla="*/ 1760307 w 2860403"/>
              <a:gd name="connsiteY1" fmla="*/ 138438 h 2550120"/>
              <a:gd name="connsiteX2" fmla="*/ 1814970 w 2860403"/>
              <a:gd name="connsiteY2" fmla="*/ 204691 h 2550120"/>
              <a:gd name="connsiteX3" fmla="*/ 1815577 w 2860403"/>
              <a:gd name="connsiteY3" fmla="*/ 204690 h 2550120"/>
              <a:gd name="connsiteX4" fmla="*/ 1817167 w 2860403"/>
              <a:gd name="connsiteY4" fmla="*/ 207353 h 2550120"/>
              <a:gd name="connsiteX5" fmla="*/ 1818023 w 2860403"/>
              <a:gd name="connsiteY5" fmla="*/ 208390 h 2550120"/>
              <a:gd name="connsiteX6" fmla="*/ 1820394 w 2860403"/>
              <a:gd name="connsiteY6" fmla="*/ 212758 h 2550120"/>
              <a:gd name="connsiteX7" fmla="*/ 2765648 w 2860403"/>
              <a:gd name="connsiteY7" fmla="*/ 1796188 h 2550120"/>
              <a:gd name="connsiteX8" fmla="*/ 2779681 w 2860403"/>
              <a:gd name="connsiteY8" fmla="*/ 1813196 h 2550120"/>
              <a:gd name="connsiteX9" fmla="*/ 2860403 w 2860403"/>
              <a:gd name="connsiteY9" fmla="*/ 2077463 h 2550120"/>
              <a:gd name="connsiteX10" fmla="*/ 2387746 w 2860403"/>
              <a:gd name="connsiteY10" fmla="*/ 2550120 h 2550120"/>
              <a:gd name="connsiteX11" fmla="*/ 2356105 w 2860403"/>
              <a:gd name="connsiteY11" fmla="*/ 2546931 h 2550120"/>
              <a:gd name="connsiteX12" fmla="*/ 2354030 w 2860403"/>
              <a:gd name="connsiteY12" fmla="*/ 2550119 h 2550120"/>
              <a:gd name="connsiteX13" fmla="*/ 473434 w 2860403"/>
              <a:gd name="connsiteY13" fmla="*/ 2547467 h 2550120"/>
              <a:gd name="connsiteX14" fmla="*/ 472657 w 2860403"/>
              <a:gd name="connsiteY14" fmla="*/ 2547545 h 2550120"/>
              <a:gd name="connsiteX15" fmla="*/ 471858 w 2860403"/>
              <a:gd name="connsiteY15" fmla="*/ 2547465 h 2550120"/>
              <a:gd name="connsiteX16" fmla="*/ 429714 w 2860403"/>
              <a:gd name="connsiteY16" fmla="*/ 2547405 h 2550120"/>
              <a:gd name="connsiteX17" fmla="*/ 427659 w 2860403"/>
              <a:gd name="connsiteY17" fmla="*/ 2543009 h 2550120"/>
              <a:gd name="connsiteX18" fmla="*/ 377400 w 2860403"/>
              <a:gd name="connsiteY18" fmla="*/ 2537943 h 2550120"/>
              <a:gd name="connsiteX19" fmla="*/ 0 w 2860403"/>
              <a:gd name="connsiteY19" fmla="*/ 2074888 h 2550120"/>
              <a:gd name="connsiteX20" fmla="*/ 80722 w 2860403"/>
              <a:gd name="connsiteY20" fmla="*/ 1810621 h 2550120"/>
              <a:gd name="connsiteX21" fmla="*/ 87485 w 2860403"/>
              <a:gd name="connsiteY21" fmla="*/ 1802425 h 2550120"/>
              <a:gd name="connsiteX22" fmla="*/ 1019871 w 2860403"/>
              <a:gd name="connsiteY22" fmla="*/ 234705 h 2550120"/>
              <a:gd name="connsiteX23" fmla="*/ 1034154 w 2860403"/>
              <a:gd name="connsiteY23" fmla="*/ 208390 h 2550120"/>
              <a:gd name="connsiteX24" fmla="*/ 1426088 w 2860403"/>
              <a:gd name="connsiteY24" fmla="*/ 0 h 255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60403" h="2550120">
                <a:moveTo>
                  <a:pt x="1426088" y="0"/>
                </a:moveTo>
                <a:cubicBezTo>
                  <a:pt x="1556609" y="0"/>
                  <a:pt x="1674773" y="52904"/>
                  <a:pt x="1760307" y="138438"/>
                </a:cubicBezTo>
                <a:lnTo>
                  <a:pt x="1814970" y="204691"/>
                </a:lnTo>
                <a:lnTo>
                  <a:pt x="1815577" y="204690"/>
                </a:lnTo>
                <a:lnTo>
                  <a:pt x="1817167" y="207353"/>
                </a:lnTo>
                <a:lnTo>
                  <a:pt x="1818023" y="208390"/>
                </a:lnTo>
                <a:lnTo>
                  <a:pt x="1820394" y="212758"/>
                </a:lnTo>
                <a:lnTo>
                  <a:pt x="2765648" y="1796188"/>
                </a:lnTo>
                <a:lnTo>
                  <a:pt x="2779681" y="1813196"/>
                </a:lnTo>
                <a:cubicBezTo>
                  <a:pt x="2830645" y="1888633"/>
                  <a:pt x="2860403" y="1979573"/>
                  <a:pt x="2860403" y="2077463"/>
                </a:cubicBezTo>
                <a:cubicBezTo>
                  <a:pt x="2860403" y="2338504"/>
                  <a:pt x="2648787" y="2550120"/>
                  <a:pt x="2387746" y="2550120"/>
                </a:cubicBezTo>
                <a:lnTo>
                  <a:pt x="2356105" y="2546931"/>
                </a:lnTo>
                <a:lnTo>
                  <a:pt x="2354030" y="2550119"/>
                </a:lnTo>
                <a:lnTo>
                  <a:pt x="473434" y="2547467"/>
                </a:lnTo>
                <a:lnTo>
                  <a:pt x="472657" y="2547545"/>
                </a:lnTo>
                <a:lnTo>
                  <a:pt x="471858" y="2547465"/>
                </a:lnTo>
                <a:lnTo>
                  <a:pt x="429714" y="2547405"/>
                </a:lnTo>
                <a:lnTo>
                  <a:pt x="427659" y="2543009"/>
                </a:lnTo>
                <a:lnTo>
                  <a:pt x="377400" y="2537943"/>
                </a:lnTo>
                <a:cubicBezTo>
                  <a:pt x="162018" y="2493869"/>
                  <a:pt x="0" y="2303299"/>
                  <a:pt x="0" y="2074888"/>
                </a:cubicBezTo>
                <a:cubicBezTo>
                  <a:pt x="0" y="1976998"/>
                  <a:pt x="29758" y="1886058"/>
                  <a:pt x="80722" y="1810621"/>
                </a:cubicBezTo>
                <a:lnTo>
                  <a:pt x="87485" y="1802425"/>
                </a:lnTo>
                <a:lnTo>
                  <a:pt x="1019871" y="234705"/>
                </a:lnTo>
                <a:lnTo>
                  <a:pt x="1034154" y="208390"/>
                </a:lnTo>
                <a:cubicBezTo>
                  <a:pt x="1119094" y="82663"/>
                  <a:pt x="1262938" y="0"/>
                  <a:pt x="1426088" y="0"/>
                </a:cubicBezTo>
                <a:close/>
              </a:path>
            </a:pathLst>
          </a:custGeom>
          <a:solidFill>
            <a:srgbClr val="8EAADC"/>
          </a:solidFill>
          <a:ln w="12700" cap="flat" cmpd="sng" algn="ctr">
            <a:noFill/>
            <a:prstDash val="solid"/>
            <a:miter lim="800000"/>
          </a:ln>
          <a:effectLst/>
        </p:spPr>
        <p:txBody>
          <a:bodyPr wrap="square" rtlCol="0" anchor="ctr">
            <a:noAutofit/>
          </a:bodyPr>
          <a:lstStyle/>
          <a:p>
            <a:pPr algn="ctr">
              <a:lnSpc>
                <a:spcPct val="140000"/>
              </a:lnSpc>
            </a:pPr>
            <a:endParaRPr lang="zh-CN" altLang="en-US" sz="1350">
              <a:solidFill>
                <a:srgbClr val="FFFFFF">
                  <a:lumMod val="1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任意多边形 31"/>
          <p:cNvSpPr/>
          <p:nvPr>
            <p:custDataLst>
              <p:tags r:id="rId2"/>
            </p:custDataLst>
          </p:nvPr>
        </p:nvSpPr>
        <p:spPr>
          <a:xfrm rot="5400000" flipV="1">
            <a:off x="5705585" y="3592677"/>
            <a:ext cx="232681" cy="207440"/>
          </a:xfrm>
          <a:custGeom>
            <a:avLst/>
            <a:gdLst>
              <a:gd name="connsiteX0" fmla="*/ 1426088 w 2860403"/>
              <a:gd name="connsiteY0" fmla="*/ 0 h 2550120"/>
              <a:gd name="connsiteX1" fmla="*/ 1760307 w 2860403"/>
              <a:gd name="connsiteY1" fmla="*/ 138438 h 2550120"/>
              <a:gd name="connsiteX2" fmla="*/ 1814970 w 2860403"/>
              <a:gd name="connsiteY2" fmla="*/ 204691 h 2550120"/>
              <a:gd name="connsiteX3" fmla="*/ 1815577 w 2860403"/>
              <a:gd name="connsiteY3" fmla="*/ 204690 h 2550120"/>
              <a:gd name="connsiteX4" fmla="*/ 1817167 w 2860403"/>
              <a:gd name="connsiteY4" fmla="*/ 207353 h 2550120"/>
              <a:gd name="connsiteX5" fmla="*/ 1818023 w 2860403"/>
              <a:gd name="connsiteY5" fmla="*/ 208390 h 2550120"/>
              <a:gd name="connsiteX6" fmla="*/ 1820394 w 2860403"/>
              <a:gd name="connsiteY6" fmla="*/ 212758 h 2550120"/>
              <a:gd name="connsiteX7" fmla="*/ 2765648 w 2860403"/>
              <a:gd name="connsiteY7" fmla="*/ 1796188 h 2550120"/>
              <a:gd name="connsiteX8" fmla="*/ 2779681 w 2860403"/>
              <a:gd name="connsiteY8" fmla="*/ 1813196 h 2550120"/>
              <a:gd name="connsiteX9" fmla="*/ 2860403 w 2860403"/>
              <a:gd name="connsiteY9" fmla="*/ 2077463 h 2550120"/>
              <a:gd name="connsiteX10" fmla="*/ 2387746 w 2860403"/>
              <a:gd name="connsiteY10" fmla="*/ 2550120 h 2550120"/>
              <a:gd name="connsiteX11" fmla="*/ 2356105 w 2860403"/>
              <a:gd name="connsiteY11" fmla="*/ 2546931 h 2550120"/>
              <a:gd name="connsiteX12" fmla="*/ 2354030 w 2860403"/>
              <a:gd name="connsiteY12" fmla="*/ 2550119 h 2550120"/>
              <a:gd name="connsiteX13" fmla="*/ 473434 w 2860403"/>
              <a:gd name="connsiteY13" fmla="*/ 2547467 h 2550120"/>
              <a:gd name="connsiteX14" fmla="*/ 472657 w 2860403"/>
              <a:gd name="connsiteY14" fmla="*/ 2547545 h 2550120"/>
              <a:gd name="connsiteX15" fmla="*/ 471858 w 2860403"/>
              <a:gd name="connsiteY15" fmla="*/ 2547465 h 2550120"/>
              <a:gd name="connsiteX16" fmla="*/ 429714 w 2860403"/>
              <a:gd name="connsiteY16" fmla="*/ 2547405 h 2550120"/>
              <a:gd name="connsiteX17" fmla="*/ 427659 w 2860403"/>
              <a:gd name="connsiteY17" fmla="*/ 2543009 h 2550120"/>
              <a:gd name="connsiteX18" fmla="*/ 377400 w 2860403"/>
              <a:gd name="connsiteY18" fmla="*/ 2537943 h 2550120"/>
              <a:gd name="connsiteX19" fmla="*/ 0 w 2860403"/>
              <a:gd name="connsiteY19" fmla="*/ 2074888 h 2550120"/>
              <a:gd name="connsiteX20" fmla="*/ 80722 w 2860403"/>
              <a:gd name="connsiteY20" fmla="*/ 1810621 h 2550120"/>
              <a:gd name="connsiteX21" fmla="*/ 87485 w 2860403"/>
              <a:gd name="connsiteY21" fmla="*/ 1802425 h 2550120"/>
              <a:gd name="connsiteX22" fmla="*/ 1019871 w 2860403"/>
              <a:gd name="connsiteY22" fmla="*/ 234705 h 2550120"/>
              <a:gd name="connsiteX23" fmla="*/ 1034154 w 2860403"/>
              <a:gd name="connsiteY23" fmla="*/ 208390 h 2550120"/>
              <a:gd name="connsiteX24" fmla="*/ 1426088 w 2860403"/>
              <a:gd name="connsiteY24" fmla="*/ 0 h 255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60403" h="2550120">
                <a:moveTo>
                  <a:pt x="1426088" y="0"/>
                </a:moveTo>
                <a:cubicBezTo>
                  <a:pt x="1556609" y="0"/>
                  <a:pt x="1674773" y="52904"/>
                  <a:pt x="1760307" y="138438"/>
                </a:cubicBezTo>
                <a:lnTo>
                  <a:pt x="1814970" y="204691"/>
                </a:lnTo>
                <a:lnTo>
                  <a:pt x="1815577" y="204690"/>
                </a:lnTo>
                <a:lnTo>
                  <a:pt x="1817167" y="207353"/>
                </a:lnTo>
                <a:lnTo>
                  <a:pt x="1818023" y="208390"/>
                </a:lnTo>
                <a:lnTo>
                  <a:pt x="1820394" y="212758"/>
                </a:lnTo>
                <a:lnTo>
                  <a:pt x="2765648" y="1796188"/>
                </a:lnTo>
                <a:lnTo>
                  <a:pt x="2779681" y="1813196"/>
                </a:lnTo>
                <a:cubicBezTo>
                  <a:pt x="2830645" y="1888633"/>
                  <a:pt x="2860403" y="1979573"/>
                  <a:pt x="2860403" y="2077463"/>
                </a:cubicBezTo>
                <a:cubicBezTo>
                  <a:pt x="2860403" y="2338504"/>
                  <a:pt x="2648787" y="2550120"/>
                  <a:pt x="2387746" y="2550120"/>
                </a:cubicBezTo>
                <a:lnTo>
                  <a:pt x="2356105" y="2546931"/>
                </a:lnTo>
                <a:lnTo>
                  <a:pt x="2354030" y="2550119"/>
                </a:lnTo>
                <a:lnTo>
                  <a:pt x="473434" y="2547467"/>
                </a:lnTo>
                <a:lnTo>
                  <a:pt x="472657" y="2547545"/>
                </a:lnTo>
                <a:lnTo>
                  <a:pt x="471858" y="2547465"/>
                </a:lnTo>
                <a:lnTo>
                  <a:pt x="429714" y="2547405"/>
                </a:lnTo>
                <a:lnTo>
                  <a:pt x="427659" y="2543009"/>
                </a:lnTo>
                <a:lnTo>
                  <a:pt x="377400" y="2537943"/>
                </a:lnTo>
                <a:cubicBezTo>
                  <a:pt x="162018" y="2493869"/>
                  <a:pt x="0" y="2303299"/>
                  <a:pt x="0" y="2074888"/>
                </a:cubicBezTo>
                <a:cubicBezTo>
                  <a:pt x="0" y="1976998"/>
                  <a:pt x="29758" y="1886058"/>
                  <a:pt x="80722" y="1810621"/>
                </a:cubicBezTo>
                <a:lnTo>
                  <a:pt x="87485" y="1802425"/>
                </a:lnTo>
                <a:lnTo>
                  <a:pt x="1019871" y="234705"/>
                </a:lnTo>
                <a:lnTo>
                  <a:pt x="1034154" y="208390"/>
                </a:lnTo>
                <a:cubicBezTo>
                  <a:pt x="1119094" y="82663"/>
                  <a:pt x="1262938" y="0"/>
                  <a:pt x="1426088" y="0"/>
                </a:cubicBezTo>
                <a:close/>
              </a:path>
            </a:pathLst>
          </a:custGeom>
          <a:solidFill>
            <a:srgbClr val="7AC2C7"/>
          </a:solidFill>
          <a:ln w="12700" cap="flat" cmpd="sng" algn="ctr">
            <a:noFill/>
            <a:prstDash val="solid"/>
            <a:miter lim="800000"/>
          </a:ln>
          <a:effectLst/>
        </p:spPr>
        <p:txBody>
          <a:bodyPr wrap="square" rtlCol="0" anchor="ctr">
            <a:noAutofit/>
          </a:bodyPr>
          <a:lstStyle/>
          <a:p>
            <a:pPr algn="ctr">
              <a:lnSpc>
                <a:spcPct val="140000"/>
              </a:lnSpc>
            </a:pPr>
            <a:endParaRPr lang="zh-CN" altLang="en-US" sz="1350">
              <a:solidFill>
                <a:srgbClr val="FFFFFF">
                  <a:lumMod val="1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任意多边形 32"/>
          <p:cNvSpPr/>
          <p:nvPr>
            <p:custDataLst>
              <p:tags r:id="rId3"/>
            </p:custDataLst>
          </p:nvPr>
        </p:nvSpPr>
        <p:spPr>
          <a:xfrm rot="16200000" flipV="1">
            <a:off x="2808294" y="2582432"/>
            <a:ext cx="232681" cy="207440"/>
          </a:xfrm>
          <a:custGeom>
            <a:avLst/>
            <a:gdLst>
              <a:gd name="connsiteX0" fmla="*/ 1426088 w 2860403"/>
              <a:gd name="connsiteY0" fmla="*/ 0 h 2550120"/>
              <a:gd name="connsiteX1" fmla="*/ 1760307 w 2860403"/>
              <a:gd name="connsiteY1" fmla="*/ 138438 h 2550120"/>
              <a:gd name="connsiteX2" fmla="*/ 1814970 w 2860403"/>
              <a:gd name="connsiteY2" fmla="*/ 204691 h 2550120"/>
              <a:gd name="connsiteX3" fmla="*/ 1815577 w 2860403"/>
              <a:gd name="connsiteY3" fmla="*/ 204690 h 2550120"/>
              <a:gd name="connsiteX4" fmla="*/ 1817167 w 2860403"/>
              <a:gd name="connsiteY4" fmla="*/ 207353 h 2550120"/>
              <a:gd name="connsiteX5" fmla="*/ 1818023 w 2860403"/>
              <a:gd name="connsiteY5" fmla="*/ 208390 h 2550120"/>
              <a:gd name="connsiteX6" fmla="*/ 1820394 w 2860403"/>
              <a:gd name="connsiteY6" fmla="*/ 212758 h 2550120"/>
              <a:gd name="connsiteX7" fmla="*/ 2765648 w 2860403"/>
              <a:gd name="connsiteY7" fmla="*/ 1796188 h 2550120"/>
              <a:gd name="connsiteX8" fmla="*/ 2779681 w 2860403"/>
              <a:gd name="connsiteY8" fmla="*/ 1813196 h 2550120"/>
              <a:gd name="connsiteX9" fmla="*/ 2860403 w 2860403"/>
              <a:gd name="connsiteY9" fmla="*/ 2077463 h 2550120"/>
              <a:gd name="connsiteX10" fmla="*/ 2387746 w 2860403"/>
              <a:gd name="connsiteY10" fmla="*/ 2550120 h 2550120"/>
              <a:gd name="connsiteX11" fmla="*/ 2356105 w 2860403"/>
              <a:gd name="connsiteY11" fmla="*/ 2546931 h 2550120"/>
              <a:gd name="connsiteX12" fmla="*/ 2354030 w 2860403"/>
              <a:gd name="connsiteY12" fmla="*/ 2550119 h 2550120"/>
              <a:gd name="connsiteX13" fmla="*/ 473434 w 2860403"/>
              <a:gd name="connsiteY13" fmla="*/ 2547467 h 2550120"/>
              <a:gd name="connsiteX14" fmla="*/ 472657 w 2860403"/>
              <a:gd name="connsiteY14" fmla="*/ 2547545 h 2550120"/>
              <a:gd name="connsiteX15" fmla="*/ 471858 w 2860403"/>
              <a:gd name="connsiteY15" fmla="*/ 2547465 h 2550120"/>
              <a:gd name="connsiteX16" fmla="*/ 429714 w 2860403"/>
              <a:gd name="connsiteY16" fmla="*/ 2547405 h 2550120"/>
              <a:gd name="connsiteX17" fmla="*/ 427659 w 2860403"/>
              <a:gd name="connsiteY17" fmla="*/ 2543009 h 2550120"/>
              <a:gd name="connsiteX18" fmla="*/ 377400 w 2860403"/>
              <a:gd name="connsiteY18" fmla="*/ 2537943 h 2550120"/>
              <a:gd name="connsiteX19" fmla="*/ 0 w 2860403"/>
              <a:gd name="connsiteY19" fmla="*/ 2074888 h 2550120"/>
              <a:gd name="connsiteX20" fmla="*/ 80722 w 2860403"/>
              <a:gd name="connsiteY20" fmla="*/ 1810621 h 2550120"/>
              <a:gd name="connsiteX21" fmla="*/ 87485 w 2860403"/>
              <a:gd name="connsiteY21" fmla="*/ 1802425 h 2550120"/>
              <a:gd name="connsiteX22" fmla="*/ 1019871 w 2860403"/>
              <a:gd name="connsiteY22" fmla="*/ 234705 h 2550120"/>
              <a:gd name="connsiteX23" fmla="*/ 1034154 w 2860403"/>
              <a:gd name="connsiteY23" fmla="*/ 208390 h 2550120"/>
              <a:gd name="connsiteX24" fmla="*/ 1426088 w 2860403"/>
              <a:gd name="connsiteY24" fmla="*/ 0 h 2550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60403" h="2550120">
                <a:moveTo>
                  <a:pt x="1426088" y="0"/>
                </a:moveTo>
                <a:cubicBezTo>
                  <a:pt x="1556609" y="0"/>
                  <a:pt x="1674773" y="52904"/>
                  <a:pt x="1760307" y="138438"/>
                </a:cubicBezTo>
                <a:lnTo>
                  <a:pt x="1814970" y="204691"/>
                </a:lnTo>
                <a:lnTo>
                  <a:pt x="1815577" y="204690"/>
                </a:lnTo>
                <a:lnTo>
                  <a:pt x="1817167" y="207353"/>
                </a:lnTo>
                <a:lnTo>
                  <a:pt x="1818023" y="208390"/>
                </a:lnTo>
                <a:lnTo>
                  <a:pt x="1820394" y="212758"/>
                </a:lnTo>
                <a:lnTo>
                  <a:pt x="2765648" y="1796188"/>
                </a:lnTo>
                <a:lnTo>
                  <a:pt x="2779681" y="1813196"/>
                </a:lnTo>
                <a:cubicBezTo>
                  <a:pt x="2830645" y="1888633"/>
                  <a:pt x="2860403" y="1979573"/>
                  <a:pt x="2860403" y="2077463"/>
                </a:cubicBezTo>
                <a:cubicBezTo>
                  <a:pt x="2860403" y="2338504"/>
                  <a:pt x="2648787" y="2550120"/>
                  <a:pt x="2387746" y="2550120"/>
                </a:cubicBezTo>
                <a:lnTo>
                  <a:pt x="2356105" y="2546931"/>
                </a:lnTo>
                <a:lnTo>
                  <a:pt x="2354030" y="2550119"/>
                </a:lnTo>
                <a:lnTo>
                  <a:pt x="473434" y="2547467"/>
                </a:lnTo>
                <a:lnTo>
                  <a:pt x="472657" y="2547545"/>
                </a:lnTo>
                <a:lnTo>
                  <a:pt x="471858" y="2547465"/>
                </a:lnTo>
                <a:lnTo>
                  <a:pt x="429714" y="2547405"/>
                </a:lnTo>
                <a:lnTo>
                  <a:pt x="427659" y="2543009"/>
                </a:lnTo>
                <a:lnTo>
                  <a:pt x="377400" y="2537943"/>
                </a:lnTo>
                <a:cubicBezTo>
                  <a:pt x="162018" y="2493869"/>
                  <a:pt x="0" y="2303299"/>
                  <a:pt x="0" y="2074888"/>
                </a:cubicBezTo>
                <a:cubicBezTo>
                  <a:pt x="0" y="1976998"/>
                  <a:pt x="29758" y="1886058"/>
                  <a:pt x="80722" y="1810621"/>
                </a:cubicBezTo>
                <a:lnTo>
                  <a:pt x="87485" y="1802425"/>
                </a:lnTo>
                <a:lnTo>
                  <a:pt x="1019871" y="234705"/>
                </a:lnTo>
                <a:lnTo>
                  <a:pt x="1034154" y="208390"/>
                </a:lnTo>
                <a:cubicBezTo>
                  <a:pt x="1119094" y="82663"/>
                  <a:pt x="1262938" y="0"/>
                  <a:pt x="1426088" y="0"/>
                </a:cubicBezTo>
                <a:close/>
              </a:path>
            </a:pathLst>
          </a:custGeom>
          <a:solidFill>
            <a:srgbClr val="6BC0A7"/>
          </a:solidFill>
          <a:ln w="12700" cap="flat" cmpd="sng" algn="ctr">
            <a:noFill/>
            <a:prstDash val="solid"/>
            <a:miter lim="800000"/>
          </a:ln>
          <a:effectLst/>
        </p:spPr>
        <p:txBody>
          <a:bodyPr wrap="square" rtlCol="0" anchor="ctr">
            <a:noAutofit/>
          </a:bodyPr>
          <a:lstStyle/>
          <a:p>
            <a:pPr algn="ctr">
              <a:lnSpc>
                <a:spcPct val="140000"/>
              </a:lnSpc>
            </a:pPr>
            <a:endParaRPr lang="zh-CN" altLang="en-US" sz="1350">
              <a:solidFill>
                <a:srgbClr val="FFFFFF">
                  <a:lumMod val="10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21"/>
          <p:cNvSpPr/>
          <p:nvPr>
            <p:custDataLst>
              <p:tags r:id="rId4"/>
            </p:custDataLst>
          </p:nvPr>
        </p:nvSpPr>
        <p:spPr bwMode="auto">
          <a:xfrm>
            <a:off x="4310114" y="1562603"/>
            <a:ext cx="1136457" cy="1895007"/>
          </a:xfrm>
          <a:custGeom>
            <a:avLst/>
            <a:gdLst>
              <a:gd name="T0" fmla="*/ 737 w 830"/>
              <a:gd name="T1" fmla="*/ 1359 h 1384"/>
              <a:gd name="T2" fmla="*/ 737 w 830"/>
              <a:gd name="T3" fmla="*/ 1359 h 1384"/>
              <a:gd name="T4" fmla="*/ 752 w 830"/>
              <a:gd name="T5" fmla="*/ 1367 h 1384"/>
              <a:gd name="T6" fmla="*/ 767 w 830"/>
              <a:gd name="T7" fmla="*/ 1374 h 1384"/>
              <a:gd name="T8" fmla="*/ 781 w 830"/>
              <a:gd name="T9" fmla="*/ 1380 h 1384"/>
              <a:gd name="T10" fmla="*/ 792 w 830"/>
              <a:gd name="T11" fmla="*/ 1382 h 1384"/>
              <a:gd name="T12" fmla="*/ 803 w 830"/>
              <a:gd name="T13" fmla="*/ 1384 h 1384"/>
              <a:gd name="T14" fmla="*/ 811 w 830"/>
              <a:gd name="T15" fmla="*/ 1384 h 1384"/>
              <a:gd name="T16" fmla="*/ 818 w 830"/>
              <a:gd name="T17" fmla="*/ 1381 h 1384"/>
              <a:gd name="T18" fmla="*/ 823 w 830"/>
              <a:gd name="T19" fmla="*/ 1378 h 1384"/>
              <a:gd name="T20" fmla="*/ 827 w 830"/>
              <a:gd name="T21" fmla="*/ 1373 h 1384"/>
              <a:gd name="T22" fmla="*/ 829 w 830"/>
              <a:gd name="T23" fmla="*/ 1364 h 1384"/>
              <a:gd name="T24" fmla="*/ 830 w 830"/>
              <a:gd name="T25" fmla="*/ 1356 h 1384"/>
              <a:gd name="T26" fmla="*/ 829 w 830"/>
              <a:gd name="T27" fmla="*/ 1347 h 1384"/>
              <a:gd name="T28" fmla="*/ 825 w 830"/>
              <a:gd name="T29" fmla="*/ 1334 h 1384"/>
              <a:gd name="T30" fmla="*/ 820 w 830"/>
              <a:gd name="T31" fmla="*/ 1322 h 1384"/>
              <a:gd name="T32" fmla="*/ 814 w 830"/>
              <a:gd name="T33" fmla="*/ 1307 h 1384"/>
              <a:gd name="T34" fmla="*/ 804 w 830"/>
              <a:gd name="T35" fmla="*/ 1290 h 1384"/>
              <a:gd name="T36" fmla="*/ 94 w 830"/>
              <a:gd name="T37" fmla="*/ 60 h 1384"/>
              <a:gd name="T38" fmla="*/ 94 w 830"/>
              <a:gd name="T39" fmla="*/ 60 h 1384"/>
              <a:gd name="T40" fmla="*/ 84 w 830"/>
              <a:gd name="T41" fmla="*/ 45 h 1384"/>
              <a:gd name="T42" fmla="*/ 76 w 830"/>
              <a:gd name="T43" fmla="*/ 31 h 1384"/>
              <a:gd name="T44" fmla="*/ 66 w 830"/>
              <a:gd name="T45" fmla="*/ 20 h 1384"/>
              <a:gd name="T46" fmla="*/ 58 w 830"/>
              <a:gd name="T47" fmla="*/ 12 h 1384"/>
              <a:gd name="T48" fmla="*/ 50 w 830"/>
              <a:gd name="T49" fmla="*/ 6 h 1384"/>
              <a:gd name="T50" fmla="*/ 41 w 830"/>
              <a:gd name="T51" fmla="*/ 2 h 1384"/>
              <a:gd name="T52" fmla="*/ 35 w 830"/>
              <a:gd name="T53" fmla="*/ 0 h 1384"/>
              <a:gd name="T54" fmla="*/ 28 w 830"/>
              <a:gd name="T55" fmla="*/ 1 h 1384"/>
              <a:gd name="T56" fmla="*/ 22 w 830"/>
              <a:gd name="T57" fmla="*/ 4 h 1384"/>
              <a:gd name="T58" fmla="*/ 17 w 830"/>
              <a:gd name="T59" fmla="*/ 9 h 1384"/>
              <a:gd name="T60" fmla="*/ 11 w 830"/>
              <a:gd name="T61" fmla="*/ 16 h 1384"/>
              <a:gd name="T62" fmla="*/ 8 w 830"/>
              <a:gd name="T63" fmla="*/ 26 h 1384"/>
              <a:gd name="T64" fmla="*/ 4 w 830"/>
              <a:gd name="T65" fmla="*/ 37 h 1384"/>
              <a:gd name="T66" fmla="*/ 3 w 830"/>
              <a:gd name="T67" fmla="*/ 50 h 1384"/>
              <a:gd name="T68" fmla="*/ 0 w 830"/>
              <a:gd name="T69" fmla="*/ 67 h 1384"/>
              <a:gd name="T70" fmla="*/ 0 w 830"/>
              <a:gd name="T71" fmla="*/ 85 h 1384"/>
              <a:gd name="T72" fmla="*/ 0 w 830"/>
              <a:gd name="T73" fmla="*/ 746 h 1384"/>
              <a:gd name="T74" fmla="*/ 0 w 830"/>
              <a:gd name="T75" fmla="*/ 746 h 1384"/>
              <a:gd name="T76" fmla="*/ 2 w 830"/>
              <a:gd name="T77" fmla="*/ 765 h 1384"/>
              <a:gd name="T78" fmla="*/ 3 w 830"/>
              <a:gd name="T79" fmla="*/ 786 h 1384"/>
              <a:gd name="T80" fmla="*/ 7 w 830"/>
              <a:gd name="T81" fmla="*/ 805 h 1384"/>
              <a:gd name="T82" fmla="*/ 13 w 830"/>
              <a:gd name="T83" fmla="*/ 826 h 1384"/>
              <a:gd name="T84" fmla="*/ 19 w 830"/>
              <a:gd name="T85" fmla="*/ 846 h 1384"/>
              <a:gd name="T86" fmla="*/ 28 w 830"/>
              <a:gd name="T87" fmla="*/ 865 h 1384"/>
              <a:gd name="T88" fmla="*/ 37 w 830"/>
              <a:gd name="T89" fmla="*/ 886 h 1384"/>
              <a:gd name="T90" fmla="*/ 48 w 830"/>
              <a:gd name="T91" fmla="*/ 905 h 1384"/>
              <a:gd name="T92" fmla="*/ 59 w 830"/>
              <a:gd name="T93" fmla="*/ 925 h 1384"/>
              <a:gd name="T94" fmla="*/ 72 w 830"/>
              <a:gd name="T95" fmla="*/ 942 h 1384"/>
              <a:gd name="T96" fmla="*/ 85 w 830"/>
              <a:gd name="T97" fmla="*/ 959 h 1384"/>
              <a:gd name="T98" fmla="*/ 99 w 830"/>
              <a:gd name="T99" fmla="*/ 975 h 1384"/>
              <a:gd name="T100" fmla="*/ 114 w 830"/>
              <a:gd name="T101" fmla="*/ 991 h 1384"/>
              <a:gd name="T102" fmla="*/ 129 w 830"/>
              <a:gd name="T103" fmla="*/ 1004 h 1384"/>
              <a:gd name="T104" fmla="*/ 146 w 830"/>
              <a:gd name="T105" fmla="*/ 1015 h 1384"/>
              <a:gd name="T106" fmla="*/ 162 w 830"/>
              <a:gd name="T107" fmla="*/ 1026 h 1384"/>
              <a:gd name="T108" fmla="*/ 737 w 830"/>
              <a:gd name="T109" fmla="*/ 1359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30" h="1384">
                <a:moveTo>
                  <a:pt x="737" y="1359"/>
                </a:moveTo>
                <a:lnTo>
                  <a:pt x="737" y="1359"/>
                </a:lnTo>
                <a:lnTo>
                  <a:pt x="752" y="1367"/>
                </a:lnTo>
                <a:lnTo>
                  <a:pt x="767" y="1374"/>
                </a:lnTo>
                <a:lnTo>
                  <a:pt x="781" y="1380"/>
                </a:lnTo>
                <a:lnTo>
                  <a:pt x="792" y="1382"/>
                </a:lnTo>
                <a:lnTo>
                  <a:pt x="803" y="1384"/>
                </a:lnTo>
                <a:lnTo>
                  <a:pt x="811" y="1384"/>
                </a:lnTo>
                <a:lnTo>
                  <a:pt x="818" y="1381"/>
                </a:lnTo>
                <a:lnTo>
                  <a:pt x="823" y="1378"/>
                </a:lnTo>
                <a:lnTo>
                  <a:pt x="827" y="1373"/>
                </a:lnTo>
                <a:lnTo>
                  <a:pt x="829" y="1364"/>
                </a:lnTo>
                <a:lnTo>
                  <a:pt x="830" y="1356"/>
                </a:lnTo>
                <a:lnTo>
                  <a:pt x="829" y="1347"/>
                </a:lnTo>
                <a:lnTo>
                  <a:pt x="825" y="1334"/>
                </a:lnTo>
                <a:lnTo>
                  <a:pt x="820" y="1322"/>
                </a:lnTo>
                <a:lnTo>
                  <a:pt x="814" y="1307"/>
                </a:lnTo>
                <a:lnTo>
                  <a:pt x="804" y="1290"/>
                </a:lnTo>
                <a:lnTo>
                  <a:pt x="94" y="60"/>
                </a:lnTo>
                <a:lnTo>
                  <a:pt x="94" y="60"/>
                </a:lnTo>
                <a:lnTo>
                  <a:pt x="84" y="45"/>
                </a:lnTo>
                <a:lnTo>
                  <a:pt x="76" y="31"/>
                </a:lnTo>
                <a:lnTo>
                  <a:pt x="66" y="20"/>
                </a:lnTo>
                <a:lnTo>
                  <a:pt x="58" y="12"/>
                </a:lnTo>
                <a:lnTo>
                  <a:pt x="50" y="6"/>
                </a:lnTo>
                <a:lnTo>
                  <a:pt x="41" y="2"/>
                </a:lnTo>
                <a:lnTo>
                  <a:pt x="35" y="0"/>
                </a:lnTo>
                <a:lnTo>
                  <a:pt x="28" y="1"/>
                </a:lnTo>
                <a:lnTo>
                  <a:pt x="22" y="4"/>
                </a:lnTo>
                <a:lnTo>
                  <a:pt x="17" y="9"/>
                </a:lnTo>
                <a:lnTo>
                  <a:pt x="11" y="16"/>
                </a:lnTo>
                <a:lnTo>
                  <a:pt x="8" y="26"/>
                </a:lnTo>
                <a:lnTo>
                  <a:pt x="4" y="37"/>
                </a:lnTo>
                <a:lnTo>
                  <a:pt x="3" y="50"/>
                </a:lnTo>
                <a:lnTo>
                  <a:pt x="0" y="67"/>
                </a:lnTo>
                <a:lnTo>
                  <a:pt x="0" y="85"/>
                </a:lnTo>
                <a:lnTo>
                  <a:pt x="0" y="746"/>
                </a:lnTo>
                <a:lnTo>
                  <a:pt x="0" y="746"/>
                </a:lnTo>
                <a:lnTo>
                  <a:pt x="2" y="765"/>
                </a:lnTo>
                <a:lnTo>
                  <a:pt x="3" y="786"/>
                </a:lnTo>
                <a:lnTo>
                  <a:pt x="7" y="805"/>
                </a:lnTo>
                <a:lnTo>
                  <a:pt x="13" y="826"/>
                </a:lnTo>
                <a:lnTo>
                  <a:pt x="19" y="846"/>
                </a:lnTo>
                <a:lnTo>
                  <a:pt x="28" y="865"/>
                </a:lnTo>
                <a:lnTo>
                  <a:pt x="37" y="886"/>
                </a:lnTo>
                <a:lnTo>
                  <a:pt x="48" y="905"/>
                </a:lnTo>
                <a:lnTo>
                  <a:pt x="59" y="925"/>
                </a:lnTo>
                <a:lnTo>
                  <a:pt x="72" y="942"/>
                </a:lnTo>
                <a:lnTo>
                  <a:pt x="85" y="959"/>
                </a:lnTo>
                <a:lnTo>
                  <a:pt x="99" y="975"/>
                </a:lnTo>
                <a:lnTo>
                  <a:pt x="114" y="991"/>
                </a:lnTo>
                <a:lnTo>
                  <a:pt x="129" y="1004"/>
                </a:lnTo>
                <a:lnTo>
                  <a:pt x="146" y="1015"/>
                </a:lnTo>
                <a:lnTo>
                  <a:pt x="162" y="1026"/>
                </a:lnTo>
                <a:lnTo>
                  <a:pt x="737" y="1359"/>
                </a:lnTo>
                <a:close/>
              </a:path>
            </a:pathLst>
          </a:custGeom>
          <a:solidFill>
            <a:srgbClr val="8EAADC"/>
          </a:solidFill>
          <a:ln w="1588">
            <a:noFill/>
            <a:prstDash val="solid"/>
            <a:round/>
          </a:ln>
        </p:spPr>
        <p:txBody>
          <a:bodyPr vert="horz" wrap="square" lIns="68580" tIns="34290" rIns="68580" bIns="34290" numCol="1" anchor="t" anchorCtr="0" compatLnSpc="1"/>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22"/>
          <p:cNvSpPr/>
          <p:nvPr>
            <p:custDataLst>
              <p:tags r:id="rId5"/>
            </p:custDataLst>
          </p:nvPr>
        </p:nvSpPr>
        <p:spPr bwMode="auto">
          <a:xfrm>
            <a:off x="3129644" y="3024798"/>
            <a:ext cx="2175700" cy="638059"/>
          </a:xfrm>
          <a:custGeom>
            <a:avLst/>
            <a:gdLst>
              <a:gd name="T0" fmla="*/ 956 w 1589"/>
              <a:gd name="T1" fmla="*/ 39 h 466"/>
              <a:gd name="T2" fmla="*/ 956 w 1589"/>
              <a:gd name="T3" fmla="*/ 39 h 466"/>
              <a:gd name="T4" fmla="*/ 938 w 1589"/>
              <a:gd name="T5" fmla="*/ 29 h 466"/>
              <a:gd name="T6" fmla="*/ 920 w 1589"/>
              <a:gd name="T7" fmla="*/ 22 h 466"/>
              <a:gd name="T8" fmla="*/ 901 w 1589"/>
              <a:gd name="T9" fmla="*/ 15 h 466"/>
              <a:gd name="T10" fmla="*/ 880 w 1589"/>
              <a:gd name="T11" fmla="*/ 10 h 466"/>
              <a:gd name="T12" fmla="*/ 860 w 1589"/>
              <a:gd name="T13" fmla="*/ 6 h 466"/>
              <a:gd name="T14" fmla="*/ 838 w 1589"/>
              <a:gd name="T15" fmla="*/ 3 h 466"/>
              <a:gd name="T16" fmla="*/ 816 w 1589"/>
              <a:gd name="T17" fmla="*/ 0 h 466"/>
              <a:gd name="T18" fmla="*/ 794 w 1589"/>
              <a:gd name="T19" fmla="*/ 0 h 466"/>
              <a:gd name="T20" fmla="*/ 772 w 1589"/>
              <a:gd name="T21" fmla="*/ 0 h 466"/>
              <a:gd name="T22" fmla="*/ 750 w 1589"/>
              <a:gd name="T23" fmla="*/ 3 h 466"/>
              <a:gd name="T24" fmla="*/ 729 w 1589"/>
              <a:gd name="T25" fmla="*/ 6 h 466"/>
              <a:gd name="T26" fmla="*/ 707 w 1589"/>
              <a:gd name="T27" fmla="*/ 10 h 466"/>
              <a:gd name="T28" fmla="*/ 688 w 1589"/>
              <a:gd name="T29" fmla="*/ 15 h 466"/>
              <a:gd name="T30" fmla="*/ 667 w 1589"/>
              <a:gd name="T31" fmla="*/ 22 h 466"/>
              <a:gd name="T32" fmla="*/ 649 w 1589"/>
              <a:gd name="T33" fmla="*/ 31 h 466"/>
              <a:gd name="T34" fmla="*/ 632 w 1589"/>
              <a:gd name="T35" fmla="*/ 39 h 466"/>
              <a:gd name="T36" fmla="*/ 59 w 1589"/>
              <a:gd name="T37" fmla="*/ 371 h 466"/>
              <a:gd name="T38" fmla="*/ 59 w 1589"/>
              <a:gd name="T39" fmla="*/ 371 h 466"/>
              <a:gd name="T40" fmla="*/ 44 w 1589"/>
              <a:gd name="T41" fmla="*/ 381 h 466"/>
              <a:gd name="T42" fmla="*/ 30 w 1589"/>
              <a:gd name="T43" fmla="*/ 391 h 466"/>
              <a:gd name="T44" fmla="*/ 19 w 1589"/>
              <a:gd name="T45" fmla="*/ 400 h 466"/>
              <a:gd name="T46" fmla="*/ 11 w 1589"/>
              <a:gd name="T47" fmla="*/ 409 h 466"/>
              <a:gd name="T48" fmla="*/ 5 w 1589"/>
              <a:gd name="T49" fmla="*/ 417 h 466"/>
              <a:gd name="T50" fmla="*/ 1 w 1589"/>
              <a:gd name="T51" fmla="*/ 424 h 466"/>
              <a:gd name="T52" fmla="*/ 0 w 1589"/>
              <a:gd name="T53" fmla="*/ 432 h 466"/>
              <a:gd name="T54" fmla="*/ 0 w 1589"/>
              <a:gd name="T55" fmla="*/ 439 h 466"/>
              <a:gd name="T56" fmla="*/ 2 w 1589"/>
              <a:gd name="T57" fmla="*/ 444 h 466"/>
              <a:gd name="T58" fmla="*/ 8 w 1589"/>
              <a:gd name="T59" fmla="*/ 450 h 466"/>
              <a:gd name="T60" fmla="*/ 15 w 1589"/>
              <a:gd name="T61" fmla="*/ 454 h 466"/>
              <a:gd name="T62" fmla="*/ 24 w 1589"/>
              <a:gd name="T63" fmla="*/ 458 h 466"/>
              <a:gd name="T64" fmla="*/ 37 w 1589"/>
              <a:gd name="T65" fmla="*/ 461 h 466"/>
              <a:gd name="T66" fmla="*/ 50 w 1589"/>
              <a:gd name="T67" fmla="*/ 464 h 466"/>
              <a:gd name="T68" fmla="*/ 66 w 1589"/>
              <a:gd name="T69" fmla="*/ 465 h 466"/>
              <a:gd name="T70" fmla="*/ 85 w 1589"/>
              <a:gd name="T71" fmla="*/ 466 h 466"/>
              <a:gd name="T72" fmla="*/ 1504 w 1589"/>
              <a:gd name="T73" fmla="*/ 465 h 466"/>
              <a:gd name="T74" fmla="*/ 1504 w 1589"/>
              <a:gd name="T75" fmla="*/ 465 h 466"/>
              <a:gd name="T76" fmla="*/ 1523 w 1589"/>
              <a:gd name="T77" fmla="*/ 465 h 466"/>
              <a:gd name="T78" fmla="*/ 1538 w 1589"/>
              <a:gd name="T79" fmla="*/ 464 h 466"/>
              <a:gd name="T80" fmla="*/ 1553 w 1589"/>
              <a:gd name="T81" fmla="*/ 461 h 466"/>
              <a:gd name="T82" fmla="*/ 1564 w 1589"/>
              <a:gd name="T83" fmla="*/ 458 h 466"/>
              <a:gd name="T84" fmla="*/ 1574 w 1589"/>
              <a:gd name="T85" fmla="*/ 454 h 466"/>
              <a:gd name="T86" fmla="*/ 1581 w 1589"/>
              <a:gd name="T87" fmla="*/ 450 h 466"/>
              <a:gd name="T88" fmla="*/ 1586 w 1589"/>
              <a:gd name="T89" fmla="*/ 444 h 466"/>
              <a:gd name="T90" fmla="*/ 1589 w 1589"/>
              <a:gd name="T91" fmla="*/ 437 h 466"/>
              <a:gd name="T92" fmla="*/ 1589 w 1589"/>
              <a:gd name="T93" fmla="*/ 431 h 466"/>
              <a:gd name="T94" fmla="*/ 1588 w 1589"/>
              <a:gd name="T95" fmla="*/ 424 h 466"/>
              <a:gd name="T96" fmla="*/ 1584 w 1589"/>
              <a:gd name="T97" fmla="*/ 415 h 466"/>
              <a:gd name="T98" fmla="*/ 1578 w 1589"/>
              <a:gd name="T99" fmla="*/ 407 h 466"/>
              <a:gd name="T100" fmla="*/ 1570 w 1589"/>
              <a:gd name="T101" fmla="*/ 399 h 466"/>
              <a:gd name="T102" fmla="*/ 1559 w 1589"/>
              <a:gd name="T103" fmla="*/ 391 h 466"/>
              <a:gd name="T104" fmla="*/ 1545 w 1589"/>
              <a:gd name="T105" fmla="*/ 381 h 466"/>
              <a:gd name="T106" fmla="*/ 1530 w 1589"/>
              <a:gd name="T107" fmla="*/ 371 h 466"/>
              <a:gd name="T108" fmla="*/ 956 w 1589"/>
              <a:gd name="T109" fmla="*/ 39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89" h="466">
                <a:moveTo>
                  <a:pt x="956" y="39"/>
                </a:moveTo>
                <a:lnTo>
                  <a:pt x="956" y="39"/>
                </a:lnTo>
                <a:lnTo>
                  <a:pt x="938" y="29"/>
                </a:lnTo>
                <a:lnTo>
                  <a:pt x="920" y="22"/>
                </a:lnTo>
                <a:lnTo>
                  <a:pt x="901" y="15"/>
                </a:lnTo>
                <a:lnTo>
                  <a:pt x="880" y="10"/>
                </a:lnTo>
                <a:lnTo>
                  <a:pt x="860" y="6"/>
                </a:lnTo>
                <a:lnTo>
                  <a:pt x="838" y="3"/>
                </a:lnTo>
                <a:lnTo>
                  <a:pt x="816" y="0"/>
                </a:lnTo>
                <a:lnTo>
                  <a:pt x="794" y="0"/>
                </a:lnTo>
                <a:lnTo>
                  <a:pt x="772" y="0"/>
                </a:lnTo>
                <a:lnTo>
                  <a:pt x="750" y="3"/>
                </a:lnTo>
                <a:lnTo>
                  <a:pt x="729" y="6"/>
                </a:lnTo>
                <a:lnTo>
                  <a:pt x="707" y="10"/>
                </a:lnTo>
                <a:lnTo>
                  <a:pt x="688" y="15"/>
                </a:lnTo>
                <a:lnTo>
                  <a:pt x="667" y="22"/>
                </a:lnTo>
                <a:lnTo>
                  <a:pt x="649" y="31"/>
                </a:lnTo>
                <a:lnTo>
                  <a:pt x="632" y="39"/>
                </a:lnTo>
                <a:lnTo>
                  <a:pt x="59" y="371"/>
                </a:lnTo>
                <a:lnTo>
                  <a:pt x="59" y="371"/>
                </a:lnTo>
                <a:lnTo>
                  <a:pt x="44" y="381"/>
                </a:lnTo>
                <a:lnTo>
                  <a:pt x="30" y="391"/>
                </a:lnTo>
                <a:lnTo>
                  <a:pt x="19" y="400"/>
                </a:lnTo>
                <a:lnTo>
                  <a:pt x="11" y="409"/>
                </a:lnTo>
                <a:lnTo>
                  <a:pt x="5" y="417"/>
                </a:lnTo>
                <a:lnTo>
                  <a:pt x="1" y="424"/>
                </a:lnTo>
                <a:lnTo>
                  <a:pt x="0" y="432"/>
                </a:lnTo>
                <a:lnTo>
                  <a:pt x="0" y="439"/>
                </a:lnTo>
                <a:lnTo>
                  <a:pt x="2" y="444"/>
                </a:lnTo>
                <a:lnTo>
                  <a:pt x="8" y="450"/>
                </a:lnTo>
                <a:lnTo>
                  <a:pt x="15" y="454"/>
                </a:lnTo>
                <a:lnTo>
                  <a:pt x="24" y="458"/>
                </a:lnTo>
                <a:lnTo>
                  <a:pt x="37" y="461"/>
                </a:lnTo>
                <a:lnTo>
                  <a:pt x="50" y="464"/>
                </a:lnTo>
                <a:lnTo>
                  <a:pt x="66" y="465"/>
                </a:lnTo>
                <a:lnTo>
                  <a:pt x="85" y="466"/>
                </a:lnTo>
                <a:lnTo>
                  <a:pt x="1504" y="465"/>
                </a:lnTo>
                <a:lnTo>
                  <a:pt x="1504" y="465"/>
                </a:lnTo>
                <a:lnTo>
                  <a:pt x="1523" y="465"/>
                </a:lnTo>
                <a:lnTo>
                  <a:pt x="1538" y="464"/>
                </a:lnTo>
                <a:lnTo>
                  <a:pt x="1553" y="461"/>
                </a:lnTo>
                <a:lnTo>
                  <a:pt x="1564" y="458"/>
                </a:lnTo>
                <a:lnTo>
                  <a:pt x="1574" y="454"/>
                </a:lnTo>
                <a:lnTo>
                  <a:pt x="1581" y="450"/>
                </a:lnTo>
                <a:lnTo>
                  <a:pt x="1586" y="444"/>
                </a:lnTo>
                <a:lnTo>
                  <a:pt x="1589" y="437"/>
                </a:lnTo>
                <a:lnTo>
                  <a:pt x="1589" y="431"/>
                </a:lnTo>
                <a:lnTo>
                  <a:pt x="1588" y="424"/>
                </a:lnTo>
                <a:lnTo>
                  <a:pt x="1584" y="415"/>
                </a:lnTo>
                <a:lnTo>
                  <a:pt x="1578" y="407"/>
                </a:lnTo>
                <a:lnTo>
                  <a:pt x="1570" y="399"/>
                </a:lnTo>
                <a:lnTo>
                  <a:pt x="1559" y="391"/>
                </a:lnTo>
                <a:lnTo>
                  <a:pt x="1545" y="381"/>
                </a:lnTo>
                <a:lnTo>
                  <a:pt x="1530" y="371"/>
                </a:lnTo>
                <a:lnTo>
                  <a:pt x="956" y="39"/>
                </a:lnTo>
                <a:close/>
              </a:path>
            </a:pathLst>
          </a:custGeom>
          <a:solidFill>
            <a:srgbClr val="7AC2C7"/>
          </a:solidFill>
          <a:ln w="1588">
            <a:noFill/>
            <a:prstDash val="solid"/>
            <a:round/>
          </a:ln>
        </p:spPr>
        <p:txBody>
          <a:bodyPr vert="horz" wrap="square" lIns="68580" tIns="34290" rIns="68580" bIns="34290" numCol="1" anchor="t" anchorCtr="0" compatLnSpc="1"/>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23"/>
          <p:cNvSpPr/>
          <p:nvPr>
            <p:custDataLst>
              <p:tags r:id="rId6"/>
            </p:custDataLst>
          </p:nvPr>
        </p:nvSpPr>
        <p:spPr bwMode="auto">
          <a:xfrm>
            <a:off x="3018371" y="1554388"/>
            <a:ext cx="1135088" cy="1897745"/>
          </a:xfrm>
          <a:custGeom>
            <a:avLst/>
            <a:gdLst>
              <a:gd name="T0" fmla="*/ 829 w 829"/>
              <a:gd name="T1" fmla="*/ 85 h 1386"/>
              <a:gd name="T2" fmla="*/ 829 w 829"/>
              <a:gd name="T3" fmla="*/ 85 h 1386"/>
              <a:gd name="T4" fmla="*/ 829 w 829"/>
              <a:gd name="T5" fmla="*/ 67 h 1386"/>
              <a:gd name="T6" fmla="*/ 827 w 829"/>
              <a:gd name="T7" fmla="*/ 51 h 1386"/>
              <a:gd name="T8" fmla="*/ 825 w 829"/>
              <a:gd name="T9" fmla="*/ 37 h 1386"/>
              <a:gd name="T10" fmla="*/ 822 w 829"/>
              <a:gd name="T11" fmla="*/ 26 h 1386"/>
              <a:gd name="T12" fmla="*/ 818 w 829"/>
              <a:gd name="T13" fmla="*/ 17 h 1386"/>
              <a:gd name="T14" fmla="*/ 814 w 829"/>
              <a:gd name="T15" fmla="*/ 10 h 1386"/>
              <a:gd name="T16" fmla="*/ 808 w 829"/>
              <a:gd name="T17" fmla="*/ 4 h 1386"/>
              <a:gd name="T18" fmla="*/ 801 w 829"/>
              <a:gd name="T19" fmla="*/ 1 h 1386"/>
              <a:gd name="T20" fmla="*/ 794 w 829"/>
              <a:gd name="T21" fmla="*/ 0 h 1386"/>
              <a:gd name="T22" fmla="*/ 787 w 829"/>
              <a:gd name="T23" fmla="*/ 3 h 1386"/>
              <a:gd name="T24" fmla="*/ 781 w 829"/>
              <a:gd name="T25" fmla="*/ 7 h 1386"/>
              <a:gd name="T26" fmla="*/ 772 w 829"/>
              <a:gd name="T27" fmla="*/ 12 h 1386"/>
              <a:gd name="T28" fmla="*/ 763 w 829"/>
              <a:gd name="T29" fmla="*/ 21 h 1386"/>
              <a:gd name="T30" fmla="*/ 755 w 829"/>
              <a:gd name="T31" fmla="*/ 32 h 1386"/>
              <a:gd name="T32" fmla="*/ 745 w 829"/>
              <a:gd name="T33" fmla="*/ 45 h 1386"/>
              <a:gd name="T34" fmla="*/ 735 w 829"/>
              <a:gd name="T35" fmla="*/ 61 h 1386"/>
              <a:gd name="T36" fmla="*/ 26 w 829"/>
              <a:gd name="T37" fmla="*/ 1292 h 1386"/>
              <a:gd name="T38" fmla="*/ 26 w 829"/>
              <a:gd name="T39" fmla="*/ 1292 h 1386"/>
              <a:gd name="T40" fmla="*/ 17 w 829"/>
              <a:gd name="T41" fmla="*/ 1307 h 1386"/>
              <a:gd name="T42" fmla="*/ 10 w 829"/>
              <a:gd name="T43" fmla="*/ 1322 h 1386"/>
              <a:gd name="T44" fmla="*/ 6 w 829"/>
              <a:gd name="T45" fmla="*/ 1336 h 1386"/>
              <a:gd name="T46" fmla="*/ 2 w 829"/>
              <a:gd name="T47" fmla="*/ 1347 h 1386"/>
              <a:gd name="T48" fmla="*/ 0 w 829"/>
              <a:gd name="T49" fmla="*/ 1358 h 1386"/>
              <a:gd name="T50" fmla="*/ 2 w 829"/>
              <a:gd name="T51" fmla="*/ 1366 h 1386"/>
              <a:gd name="T52" fmla="*/ 3 w 829"/>
              <a:gd name="T53" fmla="*/ 1373 h 1386"/>
              <a:gd name="T54" fmla="*/ 7 w 829"/>
              <a:gd name="T55" fmla="*/ 1379 h 1386"/>
              <a:gd name="T56" fmla="*/ 13 w 829"/>
              <a:gd name="T57" fmla="*/ 1383 h 1386"/>
              <a:gd name="T58" fmla="*/ 19 w 829"/>
              <a:gd name="T59" fmla="*/ 1384 h 1386"/>
              <a:gd name="T60" fmla="*/ 28 w 829"/>
              <a:gd name="T61" fmla="*/ 1386 h 1386"/>
              <a:gd name="T62" fmla="*/ 39 w 829"/>
              <a:gd name="T63" fmla="*/ 1384 h 1386"/>
              <a:gd name="T64" fmla="*/ 50 w 829"/>
              <a:gd name="T65" fmla="*/ 1380 h 1386"/>
              <a:gd name="T66" fmla="*/ 63 w 829"/>
              <a:gd name="T67" fmla="*/ 1376 h 1386"/>
              <a:gd name="T68" fmla="*/ 79 w 829"/>
              <a:gd name="T69" fmla="*/ 1369 h 1386"/>
              <a:gd name="T70" fmla="*/ 94 w 829"/>
              <a:gd name="T71" fmla="*/ 1359 h 1386"/>
              <a:gd name="T72" fmla="*/ 667 w 829"/>
              <a:gd name="T73" fmla="*/ 1027 h 1386"/>
              <a:gd name="T74" fmla="*/ 667 w 829"/>
              <a:gd name="T75" fmla="*/ 1027 h 1386"/>
              <a:gd name="T76" fmla="*/ 683 w 829"/>
              <a:gd name="T77" fmla="*/ 1016 h 1386"/>
              <a:gd name="T78" fmla="*/ 700 w 829"/>
              <a:gd name="T79" fmla="*/ 1005 h 1386"/>
              <a:gd name="T80" fmla="*/ 715 w 829"/>
              <a:gd name="T81" fmla="*/ 991 h 1386"/>
              <a:gd name="T82" fmla="*/ 730 w 829"/>
              <a:gd name="T83" fmla="*/ 976 h 1386"/>
              <a:gd name="T84" fmla="*/ 744 w 829"/>
              <a:gd name="T85" fmla="*/ 959 h 1386"/>
              <a:gd name="T86" fmla="*/ 757 w 829"/>
              <a:gd name="T87" fmla="*/ 943 h 1386"/>
              <a:gd name="T88" fmla="*/ 770 w 829"/>
              <a:gd name="T89" fmla="*/ 925 h 1386"/>
              <a:gd name="T90" fmla="*/ 781 w 829"/>
              <a:gd name="T91" fmla="*/ 906 h 1386"/>
              <a:gd name="T92" fmla="*/ 792 w 829"/>
              <a:gd name="T93" fmla="*/ 887 h 1386"/>
              <a:gd name="T94" fmla="*/ 801 w 829"/>
              <a:gd name="T95" fmla="*/ 866 h 1386"/>
              <a:gd name="T96" fmla="*/ 809 w 829"/>
              <a:gd name="T97" fmla="*/ 847 h 1386"/>
              <a:gd name="T98" fmla="*/ 816 w 829"/>
              <a:gd name="T99" fmla="*/ 826 h 1386"/>
              <a:gd name="T100" fmla="*/ 822 w 829"/>
              <a:gd name="T101" fmla="*/ 806 h 1386"/>
              <a:gd name="T102" fmla="*/ 826 w 829"/>
              <a:gd name="T103" fmla="*/ 786 h 1386"/>
              <a:gd name="T104" fmla="*/ 827 w 829"/>
              <a:gd name="T105" fmla="*/ 766 h 1386"/>
              <a:gd name="T106" fmla="*/ 829 w 829"/>
              <a:gd name="T107" fmla="*/ 746 h 1386"/>
              <a:gd name="T108" fmla="*/ 829 w 829"/>
              <a:gd name="T109" fmla="*/ 85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29" h="1386">
                <a:moveTo>
                  <a:pt x="829" y="85"/>
                </a:moveTo>
                <a:lnTo>
                  <a:pt x="829" y="85"/>
                </a:lnTo>
                <a:lnTo>
                  <a:pt x="829" y="67"/>
                </a:lnTo>
                <a:lnTo>
                  <a:pt x="827" y="51"/>
                </a:lnTo>
                <a:lnTo>
                  <a:pt x="825" y="37"/>
                </a:lnTo>
                <a:lnTo>
                  <a:pt x="822" y="26"/>
                </a:lnTo>
                <a:lnTo>
                  <a:pt x="818" y="17"/>
                </a:lnTo>
                <a:lnTo>
                  <a:pt x="814" y="10"/>
                </a:lnTo>
                <a:lnTo>
                  <a:pt x="808" y="4"/>
                </a:lnTo>
                <a:lnTo>
                  <a:pt x="801" y="1"/>
                </a:lnTo>
                <a:lnTo>
                  <a:pt x="794" y="0"/>
                </a:lnTo>
                <a:lnTo>
                  <a:pt x="787" y="3"/>
                </a:lnTo>
                <a:lnTo>
                  <a:pt x="781" y="7"/>
                </a:lnTo>
                <a:lnTo>
                  <a:pt x="772" y="12"/>
                </a:lnTo>
                <a:lnTo>
                  <a:pt x="763" y="21"/>
                </a:lnTo>
                <a:lnTo>
                  <a:pt x="755" y="32"/>
                </a:lnTo>
                <a:lnTo>
                  <a:pt x="745" y="45"/>
                </a:lnTo>
                <a:lnTo>
                  <a:pt x="735" y="61"/>
                </a:lnTo>
                <a:lnTo>
                  <a:pt x="26" y="1292"/>
                </a:lnTo>
                <a:lnTo>
                  <a:pt x="26" y="1292"/>
                </a:lnTo>
                <a:lnTo>
                  <a:pt x="17" y="1307"/>
                </a:lnTo>
                <a:lnTo>
                  <a:pt x="10" y="1322"/>
                </a:lnTo>
                <a:lnTo>
                  <a:pt x="6" y="1336"/>
                </a:lnTo>
                <a:lnTo>
                  <a:pt x="2" y="1347"/>
                </a:lnTo>
                <a:lnTo>
                  <a:pt x="0" y="1358"/>
                </a:lnTo>
                <a:lnTo>
                  <a:pt x="2" y="1366"/>
                </a:lnTo>
                <a:lnTo>
                  <a:pt x="3" y="1373"/>
                </a:lnTo>
                <a:lnTo>
                  <a:pt x="7" y="1379"/>
                </a:lnTo>
                <a:lnTo>
                  <a:pt x="13" y="1383"/>
                </a:lnTo>
                <a:lnTo>
                  <a:pt x="19" y="1384"/>
                </a:lnTo>
                <a:lnTo>
                  <a:pt x="28" y="1386"/>
                </a:lnTo>
                <a:lnTo>
                  <a:pt x="39" y="1384"/>
                </a:lnTo>
                <a:lnTo>
                  <a:pt x="50" y="1380"/>
                </a:lnTo>
                <a:lnTo>
                  <a:pt x="63" y="1376"/>
                </a:lnTo>
                <a:lnTo>
                  <a:pt x="79" y="1369"/>
                </a:lnTo>
                <a:lnTo>
                  <a:pt x="94" y="1359"/>
                </a:lnTo>
                <a:lnTo>
                  <a:pt x="667" y="1027"/>
                </a:lnTo>
                <a:lnTo>
                  <a:pt x="667" y="1027"/>
                </a:lnTo>
                <a:lnTo>
                  <a:pt x="683" y="1016"/>
                </a:lnTo>
                <a:lnTo>
                  <a:pt x="700" y="1005"/>
                </a:lnTo>
                <a:lnTo>
                  <a:pt x="715" y="991"/>
                </a:lnTo>
                <a:lnTo>
                  <a:pt x="730" y="976"/>
                </a:lnTo>
                <a:lnTo>
                  <a:pt x="744" y="959"/>
                </a:lnTo>
                <a:lnTo>
                  <a:pt x="757" y="943"/>
                </a:lnTo>
                <a:lnTo>
                  <a:pt x="770" y="925"/>
                </a:lnTo>
                <a:lnTo>
                  <a:pt x="781" y="906"/>
                </a:lnTo>
                <a:lnTo>
                  <a:pt x="792" y="887"/>
                </a:lnTo>
                <a:lnTo>
                  <a:pt x="801" y="866"/>
                </a:lnTo>
                <a:lnTo>
                  <a:pt x="809" y="847"/>
                </a:lnTo>
                <a:lnTo>
                  <a:pt x="816" y="826"/>
                </a:lnTo>
                <a:lnTo>
                  <a:pt x="822" y="806"/>
                </a:lnTo>
                <a:lnTo>
                  <a:pt x="826" y="786"/>
                </a:lnTo>
                <a:lnTo>
                  <a:pt x="827" y="766"/>
                </a:lnTo>
                <a:lnTo>
                  <a:pt x="829" y="746"/>
                </a:lnTo>
                <a:lnTo>
                  <a:pt x="829" y="85"/>
                </a:lnTo>
                <a:close/>
              </a:path>
            </a:pathLst>
          </a:custGeom>
          <a:solidFill>
            <a:srgbClr val="6BC0A7"/>
          </a:solidFill>
          <a:ln w="1588">
            <a:noFill/>
            <a:prstDash val="solid"/>
            <a:round/>
          </a:ln>
        </p:spPr>
        <p:txBody>
          <a:bodyPr vert="horz" wrap="square" lIns="68580" tIns="34290" rIns="68580" bIns="34290" numCol="1" anchor="t" anchorCtr="0" compatLnSpc="1"/>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custDataLst>
              <p:tags r:id="rId7"/>
            </p:custDataLst>
          </p:nvPr>
        </p:nvSpPr>
        <p:spPr>
          <a:xfrm>
            <a:off x="520065" y="1658620"/>
            <a:ext cx="2523490" cy="62484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20000"/>
              </a:lnSpc>
            </a:pPr>
            <a:r>
              <a:rPr lang="zh-CN" altLang="en-US" sz="1600" b="1" spc="30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（一）批判质疑需要独立自由的精神</a:t>
            </a:r>
            <a:endParaRPr lang="zh-CN" altLang="en-US" sz="1600" b="1" spc="30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8"/>
            </p:custDataLst>
          </p:nvPr>
        </p:nvSpPr>
        <p:spPr>
          <a:xfrm>
            <a:off x="520065" y="2418715"/>
            <a:ext cx="2265680" cy="1555750"/>
          </a:xfrm>
          <a:prstGeom prst="rect">
            <a:avLst/>
          </a:prstGeom>
        </p:spPr>
        <p:txBody>
          <a:bodyPr wrap="square">
            <a:noAutofit/>
          </a:bodyPr>
          <a:lstStyle>
            <a:defPPr>
              <a:defRPr lang="zh-CN"/>
            </a:defPPr>
            <a:lvl1pPr algn="ctr">
              <a:defRPr sz="1400">
                <a:solidFill>
                  <a:sysClr val="window" lastClr="FFFFFF"/>
                </a:solidFill>
              </a:defRPr>
            </a:lvl1pPr>
          </a:lstStyle>
          <a:p>
            <a:pPr algn="l">
              <a:lnSpc>
                <a:spcPct val="120000"/>
              </a:lnSpc>
            </a:pPr>
            <a:r>
              <a:rPr lang="zh-CN" altLang="en-US"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精神上的独立与思想上的自由不是指放荡不羁、目空一切，而是指在学习中不卑不亢、踏实进取、不随波逐流。</a:t>
            </a:r>
            <a:endParaRPr lang="zh-CN" altLang="en-US"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22"/>
          <p:cNvSpPr txBox="1"/>
          <p:nvPr>
            <p:custDataLst>
              <p:tags r:id="rId9"/>
            </p:custDataLst>
          </p:nvPr>
        </p:nvSpPr>
        <p:spPr>
          <a:xfrm>
            <a:off x="6165850" y="897890"/>
            <a:ext cx="2638425" cy="68326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20000"/>
              </a:lnSpc>
            </a:pPr>
            <a:r>
              <a:rPr lang="zh-CN" altLang="en-US" sz="1600" b="1" spc="30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（二）教师具有批判质疑的科学精神</a:t>
            </a:r>
            <a:endParaRPr lang="zh-CN" altLang="en-US" sz="1600" b="1" spc="30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文本框 2"/>
          <p:cNvSpPr txBox="1"/>
          <p:nvPr>
            <p:custDataLst>
              <p:tags r:id="rId10"/>
            </p:custDataLst>
          </p:nvPr>
        </p:nvSpPr>
        <p:spPr>
          <a:xfrm>
            <a:off x="6165850" y="1717040"/>
            <a:ext cx="2639060" cy="1038860"/>
          </a:xfrm>
          <a:prstGeom prst="rect">
            <a:avLst/>
          </a:prstGeom>
        </p:spPr>
        <p:txBody>
          <a:bodyPr wrap="square"/>
          <a:lstStyle>
            <a:defPPr>
              <a:defRPr lang="zh-CN"/>
            </a:defPPr>
            <a:lvl1pPr algn="ctr">
              <a:defRPr sz="1400">
                <a:solidFill>
                  <a:sysClr val="window" lastClr="FFFFFF"/>
                </a:solidFill>
              </a:defRPr>
            </a:lvl1pPr>
          </a:lstStyle>
          <a:p>
            <a:pPr algn="l">
              <a:lnSpc>
                <a:spcPct val="120000"/>
              </a:lnSpc>
            </a:pPr>
            <a:r>
              <a:rPr lang="zh-CN" altLang="en-US"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教育的目的是建设教育强国，培养造就更多创新型卓越人才，提升对经济社会发展的引领力、支撑力。</a:t>
            </a:r>
            <a:endParaRPr lang="zh-CN" altLang="en-US"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文本框 25"/>
          <p:cNvSpPr txBox="1"/>
          <p:nvPr>
            <p:custDataLst>
              <p:tags r:id="rId11"/>
            </p:custDataLst>
          </p:nvPr>
        </p:nvSpPr>
        <p:spPr>
          <a:xfrm>
            <a:off x="6165850" y="2801620"/>
            <a:ext cx="2832735" cy="680720"/>
          </a:xfrm>
          <a:prstGeom prst="rect">
            <a:avLst/>
          </a:prstGeom>
          <a:noFill/>
        </p:spPr>
        <p:txBody>
          <a:bodyPr wrap="square" anchor="b" anchorCtr="0"/>
          <a:lstStyle>
            <a:defPPr>
              <a:defRPr lang="zh-CN"/>
            </a:defPPr>
            <a:lvl1pPr algn="ctr">
              <a:defRPr>
                <a:solidFill>
                  <a:sysClr val="window" lastClr="FFFFFF"/>
                </a:solidFill>
              </a:defRPr>
            </a:lvl1pPr>
          </a:lstStyle>
          <a:p>
            <a:pPr algn="l">
              <a:lnSpc>
                <a:spcPct val="120000"/>
              </a:lnSpc>
            </a:pPr>
            <a:r>
              <a:rPr lang="zh-CN" altLang="en-US" sz="1600" b="1" spc="30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（三）开设逻辑思维方式的基础课程</a:t>
            </a:r>
            <a:endParaRPr lang="zh-CN" altLang="en-US" sz="1600" b="1" spc="30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文本框 26"/>
          <p:cNvSpPr txBox="1"/>
          <p:nvPr>
            <p:custDataLst>
              <p:tags r:id="rId12"/>
            </p:custDataLst>
          </p:nvPr>
        </p:nvSpPr>
        <p:spPr>
          <a:xfrm>
            <a:off x="6165850" y="3461385"/>
            <a:ext cx="2638425" cy="1038860"/>
          </a:xfrm>
          <a:prstGeom prst="rect">
            <a:avLst/>
          </a:prstGeom>
        </p:spPr>
        <p:txBody>
          <a:bodyPr wrap="square">
            <a:noAutofit/>
          </a:bodyPr>
          <a:lstStyle>
            <a:defPPr>
              <a:defRPr lang="zh-CN"/>
            </a:defPPr>
            <a:lvl1pPr algn="ctr">
              <a:defRPr sz="1400">
                <a:solidFill>
                  <a:sysClr val="window" lastClr="FFFFFF"/>
                </a:solidFill>
              </a:defRPr>
            </a:lvl1pPr>
          </a:lstStyle>
          <a:p>
            <a:pPr algn="l">
              <a:lnSpc>
                <a:spcPct val="120000"/>
              </a:lnSpc>
            </a:pPr>
            <a:r>
              <a:rPr lang="zh-CN" altLang="en-US"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为了避免学生只是机械地跟从老师学，每个工科专业都要开设逻辑思维类的课程。</a:t>
            </a:r>
            <a:endParaRPr lang="zh-CN" altLang="en-US"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03</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620" y="3391535"/>
            <a:ext cx="328676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勇于探究</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文本框 2"/>
          <p:cNvSpPr txBox="1"/>
          <p:nvPr>
            <p:custDataLst>
              <p:tags r:id="rId1"/>
            </p:custDataLst>
          </p:nvPr>
        </p:nvSpPr>
        <p:spPr>
          <a:xfrm>
            <a:off x="4041164" y="1523306"/>
            <a:ext cx="4754880" cy="783590"/>
          </a:xfrm>
          <a:prstGeom prst="rect">
            <a:avLst/>
          </a:prstGeom>
          <a:noFill/>
        </p:spPr>
        <p:txBody>
          <a:bodyPr wrap="none" rtlCol="0">
            <a:spAutoFit/>
          </a:bodyPr>
          <a:lstStyle/>
          <a:p>
            <a:pPr algn="l"/>
            <a:r>
              <a:rPr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rPr>
              <a:t>任务二　科学精神</a:t>
            </a:r>
            <a:endParaRPr lang="zh-CN" altLang="en-US"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23215" y="233680"/>
            <a:ext cx="43802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一、科学探究的相关概念</a:t>
            </a:r>
            <a:endParaRPr lang="zh-CN" altLang="en-US" sz="2400" spc="450" dirty="0">
              <a:latin typeface="宋体" panose="02010600030101010101" pitchFamily="2" charset="-122"/>
              <a:ea typeface="宋体" panose="02010600030101010101" pitchFamily="2" charset="-122"/>
              <a:cs typeface="+mn-ea"/>
            </a:endParaRPr>
          </a:p>
        </p:txBody>
      </p:sp>
      <p:sp>
        <p:nvSpPr>
          <p:cNvPr id="4" name="任意形状 3"/>
          <p:cNvSpPr/>
          <p:nvPr>
            <p:custDataLst>
              <p:tags r:id="rId1"/>
            </p:custDataLst>
          </p:nvPr>
        </p:nvSpPr>
        <p:spPr>
          <a:xfrm>
            <a:off x="3228970" y="1808776"/>
            <a:ext cx="783446" cy="976947"/>
          </a:xfrm>
          <a:custGeom>
            <a:avLst/>
            <a:gdLst>
              <a:gd name="connsiteX0" fmla="*/ 946690 w 948690"/>
              <a:gd name="connsiteY0" fmla="*/ 25432 h 1183005"/>
              <a:gd name="connsiteX1" fmla="*/ 937546 w 948690"/>
              <a:gd name="connsiteY1" fmla="*/ 4286 h 1183005"/>
              <a:gd name="connsiteX2" fmla="*/ 98012 w 948690"/>
              <a:gd name="connsiteY2" fmla="*/ 1007269 h 1183005"/>
              <a:gd name="connsiteX3" fmla="*/ 92297 w 948690"/>
              <a:gd name="connsiteY3" fmla="*/ 1007269 h 1183005"/>
              <a:gd name="connsiteX4" fmla="*/ 4286 w 948690"/>
              <a:gd name="connsiteY4" fmla="*/ 1095280 h 1183005"/>
              <a:gd name="connsiteX5" fmla="*/ 92297 w 948690"/>
              <a:gd name="connsiteY5" fmla="*/ 1183291 h 1183005"/>
              <a:gd name="connsiteX6" fmla="*/ 180308 w 948690"/>
              <a:gd name="connsiteY6" fmla="*/ 1095280 h 1183005"/>
              <a:gd name="connsiteX7" fmla="*/ 120301 w 948690"/>
              <a:gd name="connsiteY7" fmla="*/ 1011841 h 1183005"/>
              <a:gd name="connsiteX8" fmla="*/ 946690 w 948690"/>
              <a:gd name="connsiteY8" fmla="*/ 25432 h 1183005"/>
              <a:gd name="connsiteX9" fmla="*/ 130016 w 948690"/>
              <a:gd name="connsiteY9" fmla="*/ 1080992 h 1183005"/>
              <a:gd name="connsiteX10" fmla="*/ 86011 w 948690"/>
              <a:gd name="connsiteY10" fmla="*/ 1139285 h 1183005"/>
              <a:gd name="connsiteX11" fmla="*/ 63151 w 948690"/>
              <a:gd name="connsiteY11" fmla="*/ 1070134 h 1183005"/>
              <a:gd name="connsiteX12" fmla="*/ 130016 w 948690"/>
              <a:gd name="connsiteY12" fmla="*/ 1080992 h 118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48690" h="1183005">
                <a:moveTo>
                  <a:pt x="946690" y="25432"/>
                </a:moveTo>
                <a:lnTo>
                  <a:pt x="937546" y="4286"/>
                </a:lnTo>
                <a:cubicBezTo>
                  <a:pt x="512921" y="184309"/>
                  <a:pt x="199739" y="559213"/>
                  <a:pt x="98012" y="1007269"/>
                </a:cubicBezTo>
                <a:cubicBezTo>
                  <a:pt x="96298" y="1007269"/>
                  <a:pt x="94012" y="1007269"/>
                  <a:pt x="92297" y="1007269"/>
                </a:cubicBezTo>
                <a:cubicBezTo>
                  <a:pt x="43720" y="1007269"/>
                  <a:pt x="4286" y="1046702"/>
                  <a:pt x="4286" y="1095280"/>
                </a:cubicBezTo>
                <a:cubicBezTo>
                  <a:pt x="4286" y="1143857"/>
                  <a:pt x="43720" y="1183291"/>
                  <a:pt x="92297" y="1183291"/>
                </a:cubicBezTo>
                <a:cubicBezTo>
                  <a:pt x="140875" y="1183291"/>
                  <a:pt x="180308" y="1143857"/>
                  <a:pt x="180308" y="1095280"/>
                </a:cubicBezTo>
                <a:cubicBezTo>
                  <a:pt x="180308" y="1056418"/>
                  <a:pt x="155162" y="1023842"/>
                  <a:pt x="120301" y="1011841"/>
                </a:cubicBezTo>
                <a:cubicBezTo>
                  <a:pt x="221456" y="571214"/>
                  <a:pt x="529495" y="202597"/>
                  <a:pt x="946690" y="25432"/>
                </a:cubicBezTo>
                <a:close/>
                <a:moveTo>
                  <a:pt x="130016" y="1080992"/>
                </a:moveTo>
                <a:lnTo>
                  <a:pt x="86011" y="1139285"/>
                </a:lnTo>
                <a:lnTo>
                  <a:pt x="63151" y="1070134"/>
                </a:lnTo>
                <a:lnTo>
                  <a:pt x="130016" y="1080992"/>
                </a:lnTo>
                <a:close/>
              </a:path>
            </a:pathLst>
          </a:custGeom>
          <a:solidFill>
            <a:srgbClr val="2196F3"/>
          </a:solidFill>
          <a:ln w="9525"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5" name="任意形状 4"/>
          <p:cNvSpPr/>
          <p:nvPr>
            <p:custDataLst>
              <p:tags r:id="rId2"/>
            </p:custDataLst>
          </p:nvPr>
        </p:nvSpPr>
        <p:spPr>
          <a:xfrm>
            <a:off x="3749064" y="3834879"/>
            <a:ext cx="1208204" cy="259575"/>
          </a:xfrm>
          <a:custGeom>
            <a:avLst/>
            <a:gdLst>
              <a:gd name="connsiteX0" fmla="*/ 18002 w 1463040"/>
              <a:gd name="connsiteY0" fmla="*/ 4286 h 314325"/>
              <a:gd name="connsiteX1" fmla="*/ 4286 w 1463040"/>
              <a:gd name="connsiteY1" fmla="*/ 22574 h 314325"/>
              <a:gd name="connsiteX2" fmla="*/ 1292447 w 1463040"/>
              <a:gd name="connsiteY2" fmla="*/ 248317 h 314325"/>
              <a:gd name="connsiteX3" fmla="*/ 1294733 w 1463040"/>
              <a:gd name="connsiteY3" fmla="*/ 253460 h 314325"/>
              <a:gd name="connsiteX4" fmla="*/ 1414748 w 1463040"/>
              <a:gd name="connsiteY4" fmla="*/ 285464 h 314325"/>
              <a:gd name="connsiteX5" fmla="*/ 1446752 w 1463040"/>
              <a:gd name="connsiteY5" fmla="*/ 165449 h 314325"/>
              <a:gd name="connsiteX6" fmla="*/ 1326737 w 1463040"/>
              <a:gd name="connsiteY6" fmla="*/ 133445 h 314325"/>
              <a:gd name="connsiteX7" fmla="*/ 1284446 w 1463040"/>
              <a:gd name="connsiteY7" fmla="*/ 226600 h 314325"/>
              <a:gd name="connsiteX8" fmla="*/ 18002 w 1463040"/>
              <a:gd name="connsiteY8" fmla="*/ 4286 h 314325"/>
              <a:gd name="connsiteX9" fmla="*/ 1340453 w 1463040"/>
              <a:gd name="connsiteY9" fmla="*/ 183737 h 314325"/>
              <a:gd name="connsiteX10" fmla="*/ 1413034 w 1463040"/>
              <a:gd name="connsiteY10" fmla="*/ 192310 h 314325"/>
              <a:gd name="connsiteX11" fmla="*/ 1364456 w 1463040"/>
              <a:gd name="connsiteY11" fmla="*/ 246602 h 314325"/>
              <a:gd name="connsiteX12" fmla="*/ 1340453 w 1463040"/>
              <a:gd name="connsiteY12" fmla="*/ 183737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040" h="314325">
                <a:moveTo>
                  <a:pt x="18002" y="4286"/>
                </a:moveTo>
                <a:lnTo>
                  <a:pt x="4286" y="22574"/>
                </a:lnTo>
                <a:cubicBezTo>
                  <a:pt x="372332" y="299752"/>
                  <a:pt x="853535" y="383762"/>
                  <a:pt x="1292447" y="248317"/>
                </a:cubicBezTo>
                <a:cubicBezTo>
                  <a:pt x="1293019" y="250031"/>
                  <a:pt x="1294162" y="251746"/>
                  <a:pt x="1294733" y="253460"/>
                </a:cubicBezTo>
                <a:cubicBezTo>
                  <a:pt x="1318736" y="295180"/>
                  <a:pt x="1372457" y="310039"/>
                  <a:pt x="1414748" y="285464"/>
                </a:cubicBezTo>
                <a:cubicBezTo>
                  <a:pt x="1457039" y="261461"/>
                  <a:pt x="1471327" y="207740"/>
                  <a:pt x="1446752" y="165449"/>
                </a:cubicBezTo>
                <a:cubicBezTo>
                  <a:pt x="1422749" y="123158"/>
                  <a:pt x="1369028" y="108871"/>
                  <a:pt x="1326737" y="133445"/>
                </a:cubicBezTo>
                <a:cubicBezTo>
                  <a:pt x="1293019" y="152876"/>
                  <a:pt x="1277588" y="190595"/>
                  <a:pt x="1284446" y="226600"/>
                </a:cubicBezTo>
                <a:cubicBezTo>
                  <a:pt x="852964" y="359759"/>
                  <a:pt x="380333" y="276892"/>
                  <a:pt x="18002" y="4286"/>
                </a:cubicBezTo>
                <a:close/>
                <a:moveTo>
                  <a:pt x="1340453" y="183737"/>
                </a:moveTo>
                <a:lnTo>
                  <a:pt x="1413034" y="192310"/>
                </a:lnTo>
                <a:lnTo>
                  <a:pt x="1364456" y="246602"/>
                </a:lnTo>
                <a:lnTo>
                  <a:pt x="1340453" y="183737"/>
                </a:lnTo>
                <a:close/>
              </a:path>
            </a:pathLst>
          </a:custGeom>
          <a:solidFill>
            <a:srgbClr val="009587"/>
          </a:solidFill>
          <a:ln w="9525" cap="flat">
            <a:noFill/>
            <a:prstDash val="solid"/>
            <a:miter/>
          </a:ln>
        </p:spPr>
        <p:txBody>
          <a:bodyPr rtlCol="0" anchor="ctr">
            <a:normAutofit fontScale="65000" lnSpcReduction="10000"/>
          </a:bodyPr>
          <a:p>
            <a:pPr defTabSz="457200">
              <a:lnSpc>
                <a:spcPct val="130000"/>
              </a:lnSpc>
            </a:pPr>
            <a:endParaRPr lang="zh-CN" altLang="en-US" sz="1350">
              <a:solidFill>
                <a:srgbClr val="222222"/>
              </a:solidFill>
            </a:endParaRPr>
          </a:p>
        </p:txBody>
      </p:sp>
      <p:sp>
        <p:nvSpPr>
          <p:cNvPr id="6" name="任意形状 5"/>
          <p:cNvSpPr/>
          <p:nvPr>
            <p:custDataLst>
              <p:tags r:id="rId3"/>
            </p:custDataLst>
          </p:nvPr>
        </p:nvSpPr>
        <p:spPr>
          <a:xfrm>
            <a:off x="5138795" y="1919509"/>
            <a:ext cx="514431" cy="1132692"/>
          </a:xfrm>
          <a:custGeom>
            <a:avLst/>
            <a:gdLst>
              <a:gd name="connsiteX0" fmla="*/ 590859 w 622935"/>
              <a:gd name="connsiteY0" fmla="*/ 1366385 h 1371600"/>
              <a:gd name="connsiteX1" fmla="*/ 613719 w 622935"/>
              <a:gd name="connsiteY1" fmla="*/ 1369242 h 1371600"/>
              <a:gd name="connsiteX2" fmla="*/ 165092 w 622935"/>
              <a:gd name="connsiteY2" fmla="*/ 140517 h 1371600"/>
              <a:gd name="connsiteX3" fmla="*/ 167949 w 622935"/>
              <a:gd name="connsiteY3" fmla="*/ 135945 h 1371600"/>
              <a:gd name="connsiteX4" fmla="*/ 135945 w 622935"/>
              <a:gd name="connsiteY4" fmla="*/ 15930 h 1371600"/>
              <a:gd name="connsiteX5" fmla="*/ 15930 w 622935"/>
              <a:gd name="connsiteY5" fmla="*/ 47934 h 1371600"/>
              <a:gd name="connsiteX6" fmla="*/ 47934 w 622935"/>
              <a:gd name="connsiteY6" fmla="*/ 167949 h 1371600"/>
              <a:gd name="connsiteX7" fmla="*/ 149661 w 622935"/>
              <a:gd name="connsiteY7" fmla="*/ 157662 h 1371600"/>
              <a:gd name="connsiteX8" fmla="*/ 590859 w 622935"/>
              <a:gd name="connsiteY8" fmla="*/ 1366385 h 1371600"/>
              <a:gd name="connsiteX9" fmla="*/ 85082 w 622935"/>
              <a:gd name="connsiteY9" fmla="*/ 131373 h 1371600"/>
              <a:gd name="connsiteX10" fmla="*/ 56507 w 622935"/>
              <a:gd name="connsiteY10" fmla="*/ 63936 h 1371600"/>
              <a:gd name="connsiteX11" fmla="*/ 127944 w 622935"/>
              <a:gd name="connsiteY11" fmla="*/ 78795 h 1371600"/>
              <a:gd name="connsiteX12" fmla="*/ 85082 w 622935"/>
              <a:gd name="connsiteY12" fmla="*/ 131373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2935" h="1371600">
                <a:moveTo>
                  <a:pt x="590859" y="1366385"/>
                </a:moveTo>
                <a:lnTo>
                  <a:pt x="613719" y="1369242"/>
                </a:lnTo>
                <a:cubicBezTo>
                  <a:pt x="669726" y="911470"/>
                  <a:pt x="502277" y="453128"/>
                  <a:pt x="165092" y="140517"/>
                </a:cubicBezTo>
                <a:cubicBezTo>
                  <a:pt x="166235" y="138803"/>
                  <a:pt x="167377" y="137660"/>
                  <a:pt x="167949" y="135945"/>
                </a:cubicBezTo>
                <a:cubicBezTo>
                  <a:pt x="191952" y="94226"/>
                  <a:pt x="177665" y="40505"/>
                  <a:pt x="135945" y="15930"/>
                </a:cubicBezTo>
                <a:cubicBezTo>
                  <a:pt x="94225" y="-8073"/>
                  <a:pt x="40505" y="6215"/>
                  <a:pt x="15930" y="47934"/>
                </a:cubicBezTo>
                <a:cubicBezTo>
                  <a:pt x="-8073" y="89653"/>
                  <a:pt x="6215" y="143375"/>
                  <a:pt x="47934" y="167949"/>
                </a:cubicBezTo>
                <a:cubicBezTo>
                  <a:pt x="81652" y="187380"/>
                  <a:pt x="122229" y="182237"/>
                  <a:pt x="149661" y="157662"/>
                </a:cubicBezTo>
                <a:cubicBezTo>
                  <a:pt x="481131" y="465129"/>
                  <a:pt x="645723" y="916614"/>
                  <a:pt x="590859" y="1366385"/>
                </a:cubicBezTo>
                <a:close/>
                <a:moveTo>
                  <a:pt x="85082" y="131373"/>
                </a:moveTo>
                <a:lnTo>
                  <a:pt x="56507" y="63936"/>
                </a:lnTo>
                <a:lnTo>
                  <a:pt x="127944" y="78795"/>
                </a:lnTo>
                <a:lnTo>
                  <a:pt x="85082" y="131373"/>
                </a:lnTo>
                <a:close/>
              </a:path>
            </a:pathLst>
          </a:custGeom>
          <a:solidFill>
            <a:srgbClr val="8BC34A"/>
          </a:solidFill>
          <a:ln w="9525"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7" name="任意形状 6"/>
          <p:cNvSpPr/>
          <p:nvPr>
            <p:custDataLst>
              <p:tags r:id="rId4"/>
            </p:custDataLst>
          </p:nvPr>
        </p:nvSpPr>
        <p:spPr>
          <a:xfrm>
            <a:off x="3943982" y="1391096"/>
            <a:ext cx="1043021" cy="1854783"/>
          </a:xfrm>
          <a:custGeom>
            <a:avLst/>
            <a:gdLst>
              <a:gd name="connsiteX0" fmla="*/ 633508 w 1263015"/>
              <a:gd name="connsiteY0" fmla="*/ 4286 h 2245995"/>
              <a:gd name="connsiteX1" fmla="*/ 4286 w 1263015"/>
              <a:gd name="connsiteY1" fmla="*/ 633508 h 2245995"/>
              <a:gd name="connsiteX2" fmla="*/ 4286 w 1263015"/>
              <a:gd name="connsiteY2" fmla="*/ 1470755 h 2245995"/>
              <a:gd name="connsiteX3" fmla="*/ 591788 w 1263015"/>
              <a:gd name="connsiteY3" fmla="*/ 1131284 h 2245995"/>
              <a:gd name="connsiteX4" fmla="*/ 591788 w 1263015"/>
              <a:gd name="connsiteY4" fmla="*/ 633508 h 2245995"/>
              <a:gd name="connsiteX5" fmla="*/ 632936 w 1263015"/>
              <a:gd name="connsiteY5" fmla="*/ 592360 h 2245995"/>
              <a:gd name="connsiteX6" fmla="*/ 674084 w 1263015"/>
              <a:gd name="connsiteY6" fmla="*/ 633508 h 2245995"/>
              <a:gd name="connsiteX7" fmla="*/ 674084 w 1263015"/>
              <a:gd name="connsiteY7" fmla="*/ 1905667 h 2245995"/>
              <a:gd name="connsiteX8" fmla="*/ 1261586 w 1263015"/>
              <a:gd name="connsiteY8" fmla="*/ 2245138 h 2245995"/>
              <a:gd name="connsiteX9" fmla="*/ 1261586 w 1263015"/>
              <a:gd name="connsiteY9" fmla="*/ 633508 h 2245995"/>
              <a:gd name="connsiteX10" fmla="*/ 633508 w 1263015"/>
              <a:gd name="connsiteY10" fmla="*/ 4286 h 2245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3015" h="2245995">
                <a:moveTo>
                  <a:pt x="633508" y="4286"/>
                </a:moveTo>
                <a:cubicBezTo>
                  <a:pt x="286036" y="4286"/>
                  <a:pt x="4286" y="286036"/>
                  <a:pt x="4286" y="633508"/>
                </a:cubicBezTo>
                <a:lnTo>
                  <a:pt x="4286" y="1470755"/>
                </a:lnTo>
                <a:lnTo>
                  <a:pt x="591788" y="1131284"/>
                </a:lnTo>
                <a:lnTo>
                  <a:pt x="591788" y="633508"/>
                </a:lnTo>
                <a:cubicBezTo>
                  <a:pt x="591788" y="610648"/>
                  <a:pt x="610076" y="592360"/>
                  <a:pt x="632936" y="592360"/>
                </a:cubicBezTo>
                <a:cubicBezTo>
                  <a:pt x="655796" y="592360"/>
                  <a:pt x="674084" y="610648"/>
                  <a:pt x="674084" y="633508"/>
                </a:cubicBezTo>
                <a:lnTo>
                  <a:pt x="674084" y="1905667"/>
                </a:lnTo>
                <a:lnTo>
                  <a:pt x="1261586" y="2245138"/>
                </a:lnTo>
                <a:lnTo>
                  <a:pt x="1261586" y="633508"/>
                </a:lnTo>
                <a:cubicBezTo>
                  <a:pt x="1262729" y="286036"/>
                  <a:pt x="980980" y="4286"/>
                  <a:pt x="633508" y="4286"/>
                </a:cubicBezTo>
                <a:close/>
              </a:path>
            </a:pathLst>
          </a:custGeom>
          <a:solidFill>
            <a:srgbClr val="2196F3"/>
          </a:solidFill>
          <a:ln w="8068"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8" name="任意形状 7"/>
          <p:cNvSpPr/>
          <p:nvPr>
            <p:custDataLst>
              <p:tags r:id="rId5"/>
            </p:custDataLst>
          </p:nvPr>
        </p:nvSpPr>
        <p:spPr>
          <a:xfrm>
            <a:off x="3085625" y="2283374"/>
            <a:ext cx="1415865" cy="1637684"/>
          </a:xfrm>
          <a:custGeom>
            <a:avLst/>
            <a:gdLst>
              <a:gd name="connsiteX0" fmla="*/ 88711 w 1714500"/>
              <a:gd name="connsiteY0" fmla="*/ 1669637 h 1983105"/>
              <a:gd name="connsiteX1" fmla="*/ 948247 w 1714500"/>
              <a:gd name="connsiteY1" fmla="*/ 1899952 h 1983105"/>
              <a:gd name="connsiteX2" fmla="*/ 1672909 w 1714500"/>
              <a:gd name="connsiteY2" fmla="*/ 1481042 h 1983105"/>
              <a:gd name="connsiteX3" fmla="*/ 1085407 w 1714500"/>
              <a:gd name="connsiteY3" fmla="*/ 1141571 h 1983105"/>
              <a:gd name="connsiteX4" fmla="*/ 654496 w 1714500"/>
              <a:gd name="connsiteY4" fmla="*/ 1390745 h 1983105"/>
              <a:gd name="connsiteX5" fmla="*/ 597918 w 1714500"/>
              <a:gd name="connsiteY5" fmla="*/ 1375315 h 1983105"/>
              <a:gd name="connsiteX6" fmla="*/ 613348 w 1714500"/>
              <a:gd name="connsiteY6" fmla="*/ 1318736 h 1983105"/>
              <a:gd name="connsiteX7" fmla="*/ 1715201 w 1714500"/>
              <a:gd name="connsiteY7" fmla="*/ 682657 h 1983105"/>
              <a:gd name="connsiteX8" fmla="*/ 1715201 w 1714500"/>
              <a:gd name="connsiteY8" fmla="*/ 4286 h 1983105"/>
              <a:gd name="connsiteX9" fmla="*/ 319597 w 1714500"/>
              <a:gd name="connsiteY9" fmla="*/ 810101 h 1983105"/>
              <a:gd name="connsiteX10" fmla="*/ 88711 w 1714500"/>
              <a:gd name="connsiteY10" fmla="*/ 1669637 h 1983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4500" h="1983105">
                <a:moveTo>
                  <a:pt x="88711" y="1669637"/>
                </a:moveTo>
                <a:cubicBezTo>
                  <a:pt x="262447" y="1970246"/>
                  <a:pt x="647067" y="2073688"/>
                  <a:pt x="948247" y="1899952"/>
                </a:cubicBezTo>
                <a:lnTo>
                  <a:pt x="1672909" y="1481042"/>
                </a:lnTo>
                <a:lnTo>
                  <a:pt x="1085407" y="1141571"/>
                </a:lnTo>
                <a:lnTo>
                  <a:pt x="654496" y="1390745"/>
                </a:lnTo>
                <a:cubicBezTo>
                  <a:pt x="634494" y="1402175"/>
                  <a:pt x="609348" y="1395317"/>
                  <a:pt x="597918" y="1375315"/>
                </a:cubicBezTo>
                <a:cubicBezTo>
                  <a:pt x="586488" y="1355312"/>
                  <a:pt x="593346" y="1330166"/>
                  <a:pt x="613348" y="1318736"/>
                </a:cubicBezTo>
                <a:lnTo>
                  <a:pt x="1715201" y="682657"/>
                </a:lnTo>
                <a:lnTo>
                  <a:pt x="1715201" y="4286"/>
                </a:lnTo>
                <a:lnTo>
                  <a:pt x="319597" y="810101"/>
                </a:lnTo>
                <a:cubicBezTo>
                  <a:pt x="17845" y="983837"/>
                  <a:pt x="-85025" y="1368457"/>
                  <a:pt x="88711" y="1669637"/>
                </a:cubicBezTo>
                <a:close/>
              </a:path>
            </a:pathLst>
          </a:custGeom>
          <a:solidFill>
            <a:srgbClr val="009587"/>
          </a:solidFill>
          <a:ln w="8068"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9" name="任意形状 8"/>
          <p:cNvSpPr/>
          <p:nvPr>
            <p:custDataLst>
              <p:tags r:id="rId6"/>
            </p:custDataLst>
          </p:nvPr>
        </p:nvSpPr>
        <p:spPr>
          <a:xfrm>
            <a:off x="3910001" y="2602888"/>
            <a:ext cx="1935015" cy="1321474"/>
          </a:xfrm>
          <a:custGeom>
            <a:avLst/>
            <a:gdLst>
              <a:gd name="connsiteX0" fmla="*/ 2258854 w 2343150"/>
              <a:gd name="connsiteY0" fmla="*/ 1282160 h 1600200"/>
              <a:gd name="connsiteX1" fmla="*/ 2028539 w 2343150"/>
              <a:gd name="connsiteY1" fmla="*/ 422624 h 1600200"/>
              <a:gd name="connsiteX2" fmla="*/ 1303877 w 2343150"/>
              <a:gd name="connsiteY2" fmla="*/ 4286 h 1600200"/>
              <a:gd name="connsiteX3" fmla="*/ 1303877 w 2343150"/>
              <a:gd name="connsiteY3" fmla="*/ 682657 h 1600200"/>
              <a:gd name="connsiteX4" fmla="*/ 1734788 w 2343150"/>
              <a:gd name="connsiteY4" fmla="*/ 931259 h 1600200"/>
              <a:gd name="connsiteX5" fmla="*/ 1750219 w 2343150"/>
              <a:gd name="connsiteY5" fmla="*/ 987838 h 1600200"/>
              <a:gd name="connsiteX6" fmla="*/ 1693640 w 2343150"/>
              <a:gd name="connsiteY6" fmla="*/ 1003268 h 1600200"/>
              <a:gd name="connsiteX7" fmla="*/ 591788 w 2343150"/>
              <a:gd name="connsiteY7" fmla="*/ 367760 h 1600200"/>
              <a:gd name="connsiteX8" fmla="*/ 4286 w 2343150"/>
              <a:gd name="connsiteY8" fmla="*/ 707231 h 1600200"/>
              <a:gd name="connsiteX9" fmla="*/ 1399889 w 2343150"/>
              <a:gd name="connsiteY9" fmla="*/ 1513046 h 1600200"/>
              <a:gd name="connsiteX10" fmla="*/ 2258854 w 2343150"/>
              <a:gd name="connsiteY10" fmla="*/ 1282160 h 16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3150" h="1600200">
                <a:moveTo>
                  <a:pt x="2258854" y="1282160"/>
                </a:moveTo>
                <a:cubicBezTo>
                  <a:pt x="2432590" y="981551"/>
                  <a:pt x="2329720" y="596360"/>
                  <a:pt x="2028539" y="422624"/>
                </a:cubicBezTo>
                <a:lnTo>
                  <a:pt x="1303877" y="4286"/>
                </a:lnTo>
                <a:lnTo>
                  <a:pt x="1303877" y="682657"/>
                </a:lnTo>
                <a:lnTo>
                  <a:pt x="1734788" y="931259"/>
                </a:lnTo>
                <a:cubicBezTo>
                  <a:pt x="1754791" y="942689"/>
                  <a:pt x="1761649" y="967835"/>
                  <a:pt x="1750219" y="987838"/>
                </a:cubicBezTo>
                <a:cubicBezTo>
                  <a:pt x="1738789" y="1007840"/>
                  <a:pt x="1713643" y="1014698"/>
                  <a:pt x="1693640" y="1003268"/>
                </a:cubicBezTo>
                <a:lnTo>
                  <a:pt x="591788" y="367760"/>
                </a:lnTo>
                <a:lnTo>
                  <a:pt x="4286" y="707231"/>
                </a:lnTo>
                <a:lnTo>
                  <a:pt x="1399889" y="1513046"/>
                </a:lnTo>
                <a:cubicBezTo>
                  <a:pt x="1700498" y="1686211"/>
                  <a:pt x="2085118" y="1583341"/>
                  <a:pt x="2258854" y="1282160"/>
                </a:cubicBezTo>
                <a:close/>
              </a:path>
            </a:pathLst>
          </a:custGeom>
          <a:solidFill>
            <a:srgbClr val="8BC34A"/>
          </a:solidFill>
          <a:ln w="8068"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10" name="椭圆 9"/>
          <p:cNvSpPr>
            <a:spLocks noChangeAspect="1"/>
          </p:cNvSpPr>
          <p:nvPr>
            <p:custDataLst>
              <p:tags r:id="rId7"/>
            </p:custDataLst>
          </p:nvPr>
        </p:nvSpPr>
        <p:spPr>
          <a:xfrm>
            <a:off x="4035132" y="2514178"/>
            <a:ext cx="860376" cy="860376"/>
          </a:xfrm>
          <a:prstGeom prst="ellipse">
            <a:avLst/>
          </a:prstGeom>
          <a:solidFill>
            <a:srgbClr val="222222">
              <a:alpha val="40000"/>
            </a:srgbClr>
          </a:solidFill>
          <a:ln w="25400"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11" name="任意形状 10"/>
          <p:cNvSpPr/>
          <p:nvPr>
            <p:custDataLst>
              <p:tags r:id="rId8"/>
            </p:custDataLst>
          </p:nvPr>
        </p:nvSpPr>
        <p:spPr>
          <a:xfrm>
            <a:off x="4090590" y="2569636"/>
            <a:ext cx="749460" cy="749460"/>
          </a:xfrm>
          <a:custGeom>
            <a:avLst/>
            <a:gdLst>
              <a:gd name="connsiteX0" fmla="*/ 280892 w 280035"/>
              <a:gd name="connsiteY0" fmla="*/ 142589 h 280035"/>
              <a:gd name="connsiteX1" fmla="*/ 142589 w 280035"/>
              <a:gd name="connsiteY1" fmla="*/ 280892 h 280035"/>
              <a:gd name="connsiteX2" fmla="*/ 4286 w 280035"/>
              <a:gd name="connsiteY2" fmla="*/ 142589 h 280035"/>
              <a:gd name="connsiteX3" fmla="*/ 142589 w 280035"/>
              <a:gd name="connsiteY3" fmla="*/ 4286 h 280035"/>
              <a:gd name="connsiteX4" fmla="*/ 280892 w 280035"/>
              <a:gd name="connsiteY4" fmla="*/ 142589 h 2800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035" h="280035">
                <a:moveTo>
                  <a:pt x="280892" y="142589"/>
                </a:moveTo>
                <a:cubicBezTo>
                  <a:pt x="280892" y="218972"/>
                  <a:pt x="218972" y="280892"/>
                  <a:pt x="142589" y="280892"/>
                </a:cubicBezTo>
                <a:cubicBezTo>
                  <a:pt x="66207" y="280892"/>
                  <a:pt x="4286" y="218972"/>
                  <a:pt x="4286" y="142589"/>
                </a:cubicBezTo>
                <a:cubicBezTo>
                  <a:pt x="4286" y="66207"/>
                  <a:pt x="66207" y="4286"/>
                  <a:pt x="142589" y="4286"/>
                </a:cubicBezTo>
                <a:cubicBezTo>
                  <a:pt x="218972" y="4286"/>
                  <a:pt x="280892" y="66207"/>
                  <a:pt x="280892" y="142589"/>
                </a:cubicBezTo>
                <a:close/>
              </a:path>
            </a:pathLst>
          </a:custGeom>
          <a:solidFill>
            <a:srgbClr val="FFFFFF"/>
          </a:solidFill>
          <a:ln w="25400" cap="flat">
            <a:noFill/>
            <a:prstDash val="solid"/>
            <a:miter/>
          </a:ln>
          <a:effectLst/>
        </p:spPr>
        <p:txBody>
          <a:bodyPr rot="0" spcFirstLastPara="0" vertOverflow="overflow" horzOverflow="overflow" vert="horz" wrap="square" lIns="68580" tIns="34290" rIns="68580" bIns="34290" numCol="1" spcCol="0" rtlCol="0" fromWordArt="0" anchor="ctr" anchorCtr="0" forceAA="0" compatLnSpc="1">
            <a:normAutofit/>
          </a:bodyPr>
          <a:p>
            <a:pPr defTabSz="457200">
              <a:lnSpc>
                <a:spcPct val="120000"/>
              </a:lnSpc>
            </a:pPr>
            <a:endParaRPr lang="zh-CN" altLang="en-US" sz="1350">
              <a:solidFill>
                <a:srgbClr val="222222"/>
              </a:solidFill>
            </a:endParaRPr>
          </a:p>
        </p:txBody>
      </p:sp>
      <p:sp>
        <p:nvSpPr>
          <p:cNvPr id="14" name="文本框 13"/>
          <p:cNvSpPr txBox="1"/>
          <p:nvPr>
            <p:custDataLst>
              <p:tags r:id="rId9"/>
            </p:custDataLst>
          </p:nvPr>
        </p:nvSpPr>
        <p:spPr>
          <a:xfrm>
            <a:off x="5508338" y="907706"/>
            <a:ext cx="2243913" cy="276999"/>
          </a:xfrm>
          <a:prstGeom prst="rect">
            <a:avLst/>
          </a:prstGeom>
          <a:noFill/>
        </p:spPr>
        <p:txBody>
          <a:bodyPr wrap="square" bIns="0" rtlCol="0" anchor="b">
            <a:noAutofit/>
          </a:bodyPr>
          <a:p>
            <a:pPr defTabSz="457200">
              <a:lnSpc>
                <a:spcPct val="120000"/>
              </a:lnSpc>
            </a:pPr>
            <a:r>
              <a:rPr kumimoji="1" lang="zh-CN" altLang="en-US" sz="1600" b="1" spc="300" dirty="0">
                <a:solidFill>
                  <a:srgbClr val="2196F3"/>
                </a:solidFill>
                <a:latin typeface="宋体" panose="02010600030101010101" pitchFamily="2" charset="-122"/>
                <a:ea typeface="宋体" panose="02010600030101010101" pitchFamily="2" charset="-122"/>
              </a:rPr>
              <a:t>（一）科学探究</a:t>
            </a:r>
            <a:endParaRPr kumimoji="1" lang="zh-CN" altLang="en-US" sz="1600" b="1" spc="300" dirty="0">
              <a:solidFill>
                <a:srgbClr val="2196F3"/>
              </a:solidFill>
              <a:latin typeface="宋体" panose="02010600030101010101" pitchFamily="2" charset="-122"/>
              <a:ea typeface="宋体" panose="02010600030101010101" pitchFamily="2" charset="-122"/>
            </a:endParaRPr>
          </a:p>
        </p:txBody>
      </p:sp>
      <p:sp>
        <p:nvSpPr>
          <p:cNvPr id="15" name="文本框 14"/>
          <p:cNvSpPr txBox="1"/>
          <p:nvPr>
            <p:custDataLst>
              <p:tags r:id="rId10"/>
            </p:custDataLst>
          </p:nvPr>
        </p:nvSpPr>
        <p:spPr>
          <a:xfrm>
            <a:off x="5508625" y="1184275"/>
            <a:ext cx="2831465" cy="1111250"/>
          </a:xfrm>
          <a:prstGeom prst="rect">
            <a:avLst/>
          </a:prstGeom>
          <a:noFill/>
        </p:spPr>
        <p:txBody>
          <a:bodyPr wrap="square" tIns="0" rtlCol="0"/>
          <a:p>
            <a:pPr defTabSz="457200">
              <a:lnSpc>
                <a:spcPct val="120000"/>
              </a:lnSpc>
            </a:pPr>
            <a:r>
              <a:rPr kumimoji="1" lang="zh-CN" altLang="en-US" sz="1400" spc="150" dirty="0">
                <a:solidFill>
                  <a:srgbClr val="222222">
                    <a:lumMod val="75000"/>
                    <a:lumOff val="25000"/>
                  </a:srgbClr>
                </a:solidFill>
                <a:latin typeface="宋体" panose="02010600030101010101" pitchFamily="2" charset="-122"/>
                <a:ea typeface="宋体" panose="02010600030101010101" pitchFamily="2" charset="-122"/>
              </a:rPr>
              <a:t>科学探究也是指学习者用以获取知识、领悟科学的思想观念、领悟科学家们研究自然界所用的方法而进行的各种活动。</a:t>
            </a:r>
            <a:endParaRPr kumimoji="1" lang="zh-CN" altLang="en-US" sz="1400" spc="150" dirty="0">
              <a:solidFill>
                <a:srgbClr val="222222">
                  <a:lumMod val="75000"/>
                  <a:lumOff val="25000"/>
                </a:srgbClr>
              </a:solidFill>
              <a:latin typeface="宋体" panose="02010600030101010101" pitchFamily="2" charset="-122"/>
              <a:ea typeface="宋体" panose="02010600030101010101" pitchFamily="2" charset="-122"/>
            </a:endParaRPr>
          </a:p>
        </p:txBody>
      </p:sp>
      <p:sp>
        <p:nvSpPr>
          <p:cNvPr id="17" name="文本框 16"/>
          <p:cNvSpPr txBox="1"/>
          <p:nvPr>
            <p:custDataLst>
              <p:tags r:id="rId11"/>
            </p:custDataLst>
          </p:nvPr>
        </p:nvSpPr>
        <p:spPr>
          <a:xfrm>
            <a:off x="5935980" y="3213735"/>
            <a:ext cx="2524125" cy="276860"/>
          </a:xfrm>
          <a:prstGeom prst="rect">
            <a:avLst/>
          </a:prstGeom>
          <a:noFill/>
        </p:spPr>
        <p:txBody>
          <a:bodyPr wrap="square" bIns="0" rtlCol="0" anchor="b">
            <a:noAutofit/>
          </a:bodyPr>
          <a:p>
            <a:pPr defTabSz="457200">
              <a:lnSpc>
                <a:spcPct val="120000"/>
              </a:lnSpc>
            </a:pPr>
            <a:r>
              <a:rPr kumimoji="1" lang="zh-CN" altLang="en-US" sz="1600" b="1" spc="300" dirty="0">
                <a:solidFill>
                  <a:srgbClr val="8BC34A"/>
                </a:solidFill>
                <a:latin typeface="宋体" panose="02010600030101010101" pitchFamily="2" charset="-122"/>
                <a:ea typeface="宋体" panose="02010600030101010101" pitchFamily="2" charset="-122"/>
              </a:rPr>
              <a:t>（二）科学探究能力</a:t>
            </a:r>
            <a:endParaRPr kumimoji="1" lang="zh-CN" altLang="en-US" sz="1600" b="1" spc="300" dirty="0">
              <a:solidFill>
                <a:srgbClr val="8BC34A"/>
              </a:solidFill>
              <a:latin typeface="宋体" panose="02010600030101010101" pitchFamily="2" charset="-122"/>
              <a:ea typeface="宋体" panose="02010600030101010101" pitchFamily="2" charset="-122"/>
            </a:endParaRPr>
          </a:p>
        </p:txBody>
      </p:sp>
      <p:sp>
        <p:nvSpPr>
          <p:cNvPr id="18" name="文本框 17"/>
          <p:cNvSpPr txBox="1"/>
          <p:nvPr>
            <p:custDataLst>
              <p:tags r:id="rId12"/>
            </p:custDataLst>
          </p:nvPr>
        </p:nvSpPr>
        <p:spPr>
          <a:xfrm>
            <a:off x="5935980" y="3490595"/>
            <a:ext cx="2626995" cy="1331595"/>
          </a:xfrm>
          <a:prstGeom prst="rect">
            <a:avLst/>
          </a:prstGeom>
          <a:noFill/>
        </p:spPr>
        <p:txBody>
          <a:bodyPr wrap="square" tIns="0" rtlCol="0"/>
          <a:p>
            <a:pPr defTabSz="457200">
              <a:lnSpc>
                <a:spcPct val="120000"/>
              </a:lnSpc>
            </a:pPr>
            <a:r>
              <a:rPr kumimoji="1" lang="zh-CN" altLang="en-US" sz="1400" spc="150" dirty="0">
                <a:solidFill>
                  <a:srgbClr val="222222">
                    <a:lumMod val="75000"/>
                    <a:lumOff val="25000"/>
                  </a:srgbClr>
                </a:solidFill>
                <a:latin typeface="宋体" panose="02010600030101010101" pitchFamily="2" charset="-122"/>
                <a:ea typeface="宋体" panose="02010600030101010101" pitchFamily="2" charset="-122"/>
              </a:rPr>
              <a:t>指尚无确切的知识和经验去回答或解决某一问题，只能采用一定的程序和方法，去收集和处理信息，以实证的方式回答或解决问题的能力。</a:t>
            </a:r>
            <a:endParaRPr kumimoji="1" lang="zh-CN" altLang="en-US" sz="1400" spc="150" dirty="0">
              <a:solidFill>
                <a:srgbClr val="222222">
                  <a:lumMod val="75000"/>
                  <a:lumOff val="25000"/>
                </a:srgbClr>
              </a:solidFill>
              <a:latin typeface="宋体" panose="02010600030101010101" pitchFamily="2" charset="-122"/>
              <a:ea typeface="宋体" panose="02010600030101010101" pitchFamily="2" charset="-122"/>
            </a:endParaRPr>
          </a:p>
        </p:txBody>
      </p:sp>
      <p:sp>
        <p:nvSpPr>
          <p:cNvPr id="2" name="文本框 1"/>
          <p:cNvSpPr txBox="1"/>
          <p:nvPr>
            <p:custDataLst>
              <p:tags r:id="rId13"/>
            </p:custDataLst>
          </p:nvPr>
        </p:nvSpPr>
        <p:spPr>
          <a:xfrm flipH="1">
            <a:off x="812800" y="2643505"/>
            <a:ext cx="2118360" cy="619760"/>
          </a:xfrm>
          <a:prstGeom prst="rect">
            <a:avLst/>
          </a:prstGeom>
          <a:noFill/>
        </p:spPr>
        <p:txBody>
          <a:bodyPr wrap="square" bIns="0" rtlCol="0" anchor="b"/>
          <a:p>
            <a:pPr algn="l" defTabSz="457200">
              <a:lnSpc>
                <a:spcPct val="120000"/>
              </a:lnSpc>
            </a:pPr>
            <a:r>
              <a:rPr kumimoji="1" lang="zh-CN" altLang="en-US" sz="1600" b="1" spc="300" dirty="0">
                <a:solidFill>
                  <a:srgbClr val="009587"/>
                </a:solidFill>
                <a:latin typeface="宋体" panose="02010600030101010101" pitchFamily="2" charset="-122"/>
                <a:ea typeface="宋体" panose="02010600030101010101" pitchFamily="2" charset="-122"/>
              </a:rPr>
              <a:t>（三）科学探究能力组成成分</a:t>
            </a:r>
            <a:endParaRPr kumimoji="1" lang="zh-CN" altLang="en-US" sz="1600" b="1" spc="300" dirty="0">
              <a:solidFill>
                <a:srgbClr val="009587"/>
              </a:solidFill>
              <a:latin typeface="宋体" panose="02010600030101010101" pitchFamily="2" charset="-122"/>
              <a:ea typeface="宋体" panose="02010600030101010101" pitchFamily="2" charset="-122"/>
            </a:endParaRPr>
          </a:p>
        </p:txBody>
      </p:sp>
      <p:sp>
        <p:nvSpPr>
          <p:cNvPr id="12" name="文本框 11"/>
          <p:cNvSpPr txBox="1"/>
          <p:nvPr>
            <p:custDataLst>
              <p:tags r:id="rId14"/>
            </p:custDataLst>
          </p:nvPr>
        </p:nvSpPr>
        <p:spPr>
          <a:xfrm flipH="1">
            <a:off x="555625" y="3318510"/>
            <a:ext cx="2623185" cy="1548765"/>
          </a:xfrm>
          <a:prstGeom prst="rect">
            <a:avLst/>
          </a:prstGeom>
          <a:noFill/>
        </p:spPr>
        <p:txBody>
          <a:bodyPr wrap="square" tIns="0" rtlCol="0"/>
          <a:p>
            <a:pPr algn="l" defTabSz="457200">
              <a:lnSpc>
                <a:spcPct val="120000"/>
              </a:lnSpc>
            </a:pPr>
            <a:r>
              <a:rPr kumimoji="1" lang="zh-CN" altLang="en-US" sz="1400" spc="150" dirty="0">
                <a:solidFill>
                  <a:srgbClr val="222222">
                    <a:lumMod val="75000"/>
                    <a:lumOff val="25000"/>
                  </a:srgbClr>
                </a:solidFill>
                <a:latin typeface="宋体" panose="02010600030101010101" pitchFamily="2" charset="-122"/>
                <a:ea typeface="宋体" panose="02010600030101010101" pitchFamily="2" charset="-122"/>
              </a:rPr>
              <a:t>结合学科特点以及课程标准对科学探究的定义将科学探究能力的要素分为提出问题、作出假设、制定实验、实施实验、得出结论、表达与交流六个部分。</a:t>
            </a:r>
            <a:endParaRPr kumimoji="1" lang="zh-CN" altLang="en-US" sz="1400" spc="150" dirty="0">
              <a:solidFill>
                <a:srgbClr val="222222">
                  <a:lumMod val="75000"/>
                  <a:lumOff val="25000"/>
                </a:srgbClr>
              </a:solidFill>
              <a:latin typeface="宋体" panose="02010600030101010101" pitchFamily="2" charset="-122"/>
              <a:ea typeface="宋体" panose="02010600030101010101" pitchFamily="2" charset="-122"/>
            </a:endParaRPr>
          </a:p>
        </p:txBody>
      </p:sp>
      <p:sp>
        <p:nvSpPr>
          <p:cNvPr id="13" name="图形 11"/>
          <p:cNvSpPr/>
          <p:nvPr>
            <p:custDataLst>
              <p:tags r:id="rId15"/>
            </p:custDataLst>
          </p:nvPr>
        </p:nvSpPr>
        <p:spPr>
          <a:xfrm>
            <a:off x="4265951" y="2744996"/>
            <a:ext cx="398731" cy="398731"/>
          </a:xfrm>
          <a:custGeom>
            <a:avLst/>
            <a:gdLst>
              <a:gd name="connsiteX0" fmla="*/ 17745 w 531641"/>
              <a:gd name="connsiteY0" fmla="*/ 289567 h 531641"/>
              <a:gd name="connsiteX1" fmla="*/ 242071 w 531641"/>
              <a:gd name="connsiteY1" fmla="*/ 513858 h 531641"/>
              <a:gd name="connsiteX2" fmla="*/ 272793 w 531641"/>
              <a:gd name="connsiteY2" fmla="*/ 530647 h 531641"/>
              <a:gd name="connsiteX3" fmla="*/ 289577 w 531641"/>
              <a:gd name="connsiteY3" fmla="*/ 513875 h 531641"/>
              <a:gd name="connsiteX4" fmla="*/ 513876 w 531641"/>
              <a:gd name="connsiteY4" fmla="*/ 289577 h 531641"/>
              <a:gd name="connsiteX5" fmla="*/ 530641 w 531641"/>
              <a:gd name="connsiteY5" fmla="*/ 258842 h 531641"/>
              <a:gd name="connsiteX6" fmla="*/ 513849 w 531641"/>
              <a:gd name="connsiteY6" fmla="*/ 242068 h 531641"/>
              <a:gd name="connsiteX7" fmla="*/ 289572 w 531641"/>
              <a:gd name="connsiteY7" fmla="*/ 17763 h 531641"/>
              <a:gd name="connsiteX8" fmla="*/ 258827 w 531641"/>
              <a:gd name="connsiteY8" fmla="*/ 1017 h 531641"/>
              <a:gd name="connsiteX9" fmla="*/ 242068 w 531641"/>
              <a:gd name="connsiteY9" fmla="*/ 17806 h 531641"/>
              <a:gd name="connsiteX10" fmla="*/ 17779 w 531641"/>
              <a:gd name="connsiteY10" fmla="*/ 242076 h 531641"/>
              <a:gd name="connsiteX11" fmla="*/ 1012 w 531641"/>
              <a:gd name="connsiteY11" fmla="*/ 272809 h 531641"/>
              <a:gd name="connsiteX12" fmla="*/ 17745 w 531641"/>
              <a:gd name="connsiteY12" fmla="*/ 289567 h 531641"/>
              <a:gd name="connsiteX13" fmla="*/ 17745 w 531641"/>
              <a:gd name="connsiteY13" fmla="*/ 289567 h 531641"/>
              <a:gd name="connsiteX14" fmla="*/ 121912 w 531641"/>
              <a:gd name="connsiteY14" fmla="*/ 168870 h 531641"/>
              <a:gd name="connsiteX15" fmla="*/ 133691 w 531641"/>
              <a:gd name="connsiteY15" fmla="*/ 181264 h 531641"/>
              <a:gd name="connsiteX16" fmla="*/ 126661 w 531641"/>
              <a:gd name="connsiteY16" fmla="*/ 233391 h 531641"/>
              <a:gd name="connsiteX17" fmla="*/ 101672 w 531641"/>
              <a:gd name="connsiteY17" fmla="*/ 257520 h 531641"/>
              <a:gd name="connsiteX18" fmla="*/ 48316 w 531641"/>
              <a:gd name="connsiteY18" fmla="*/ 257520 h 531641"/>
              <a:gd name="connsiteX19" fmla="*/ 36991 w 531641"/>
              <a:gd name="connsiteY19" fmla="*/ 244157 h 531641"/>
              <a:gd name="connsiteX20" fmla="*/ 121912 w 531641"/>
              <a:gd name="connsiteY20" fmla="*/ 168870 h 531641"/>
              <a:gd name="connsiteX21" fmla="*/ 244140 w 531641"/>
              <a:gd name="connsiteY21" fmla="*/ 36959 h 531641"/>
              <a:gd name="connsiteX22" fmla="*/ 257520 w 531641"/>
              <a:gd name="connsiteY22" fmla="*/ 48317 h 531641"/>
              <a:gd name="connsiteX23" fmla="*/ 257520 w 531641"/>
              <a:gd name="connsiteY23" fmla="*/ 92562 h 531641"/>
              <a:gd name="connsiteX24" fmla="*/ 232599 w 531641"/>
              <a:gd name="connsiteY24" fmla="*/ 124610 h 531641"/>
              <a:gd name="connsiteX25" fmla="*/ 232807 w 531641"/>
              <a:gd name="connsiteY25" fmla="*/ 126659 h 531641"/>
              <a:gd name="connsiteX26" fmla="*/ 178324 w 531641"/>
              <a:gd name="connsiteY26" fmla="*/ 134256 h 531641"/>
              <a:gd name="connsiteX27" fmla="*/ 167787 w 531641"/>
              <a:gd name="connsiteY27" fmla="*/ 124523 h 531641"/>
              <a:gd name="connsiteX28" fmla="*/ 244139 w 531641"/>
              <a:gd name="connsiteY28" fmla="*/ 36959 h 531641"/>
              <a:gd name="connsiteX29" fmla="*/ 244140 w 531641"/>
              <a:gd name="connsiteY29" fmla="*/ 36959 h 531641"/>
              <a:gd name="connsiteX30" fmla="*/ 287512 w 531641"/>
              <a:gd name="connsiteY30" fmla="*/ 36962 h 531641"/>
              <a:gd name="connsiteX31" fmla="*/ 364312 w 531641"/>
              <a:gd name="connsiteY31" fmla="*/ 125728 h 531641"/>
              <a:gd name="connsiteX32" fmla="*/ 355052 w 531641"/>
              <a:gd name="connsiteY32" fmla="*/ 134544 h 531641"/>
              <a:gd name="connsiteX33" fmla="*/ 298848 w 531641"/>
              <a:gd name="connsiteY33" fmla="*/ 126649 h 531641"/>
              <a:gd name="connsiteX34" fmla="*/ 299054 w 531641"/>
              <a:gd name="connsiteY34" fmla="*/ 124610 h 531641"/>
              <a:gd name="connsiteX35" fmla="*/ 274133 w 531641"/>
              <a:gd name="connsiteY35" fmla="*/ 92562 h 531641"/>
              <a:gd name="connsiteX36" fmla="*/ 274133 w 531641"/>
              <a:gd name="connsiteY36" fmla="*/ 48317 h 531641"/>
              <a:gd name="connsiteX37" fmla="*/ 287512 w 531641"/>
              <a:gd name="connsiteY37" fmla="*/ 36962 h 531641"/>
              <a:gd name="connsiteX38" fmla="*/ 494754 w 531641"/>
              <a:gd name="connsiteY38" fmla="*/ 244108 h 531641"/>
              <a:gd name="connsiteX39" fmla="*/ 483336 w 531641"/>
              <a:gd name="connsiteY39" fmla="*/ 257520 h 531641"/>
              <a:gd name="connsiteX40" fmla="*/ 429981 w 531641"/>
              <a:gd name="connsiteY40" fmla="*/ 257520 h 531641"/>
              <a:gd name="connsiteX41" fmla="*/ 404994 w 531641"/>
              <a:gd name="connsiteY41" fmla="*/ 233391 h 531641"/>
              <a:gd name="connsiteX42" fmla="*/ 398216 w 531641"/>
              <a:gd name="connsiteY42" fmla="*/ 182574 h 531641"/>
              <a:gd name="connsiteX43" fmla="*/ 411186 w 531641"/>
              <a:gd name="connsiteY43" fmla="*/ 169458 h 531641"/>
              <a:gd name="connsiteX44" fmla="*/ 494754 w 531641"/>
              <a:gd name="connsiteY44" fmla="*/ 244108 h 531641"/>
              <a:gd name="connsiteX45" fmla="*/ 397488 w 531641"/>
              <a:gd name="connsiteY45" fmla="*/ 352838 h 531641"/>
              <a:gd name="connsiteX46" fmla="*/ 404993 w 531641"/>
              <a:gd name="connsiteY46" fmla="*/ 298263 h 531641"/>
              <a:gd name="connsiteX47" fmla="*/ 429981 w 531641"/>
              <a:gd name="connsiteY47" fmla="*/ 274134 h 531641"/>
              <a:gd name="connsiteX48" fmla="*/ 483337 w 531641"/>
              <a:gd name="connsiteY48" fmla="*/ 274134 h 531641"/>
              <a:gd name="connsiteX49" fmla="*/ 494721 w 531641"/>
              <a:gd name="connsiteY49" fmla="*/ 287529 h 531641"/>
              <a:gd name="connsiteX50" fmla="*/ 409191 w 531641"/>
              <a:gd name="connsiteY50" fmla="*/ 362980 h 531641"/>
              <a:gd name="connsiteX51" fmla="*/ 397488 w 531641"/>
              <a:gd name="connsiteY51" fmla="*/ 352838 h 531641"/>
              <a:gd name="connsiteX52" fmla="*/ 397488 w 531641"/>
              <a:gd name="connsiteY52" fmla="*/ 352838 h 531641"/>
              <a:gd name="connsiteX53" fmla="*/ 287514 w 531641"/>
              <a:gd name="connsiteY53" fmla="*/ 494695 h 531641"/>
              <a:gd name="connsiteX54" fmla="*/ 274133 w 531641"/>
              <a:gd name="connsiteY54" fmla="*/ 483337 h 531641"/>
              <a:gd name="connsiteX55" fmla="*/ 274133 w 531641"/>
              <a:gd name="connsiteY55" fmla="*/ 439092 h 531641"/>
              <a:gd name="connsiteX56" fmla="*/ 299054 w 531641"/>
              <a:gd name="connsiteY56" fmla="*/ 407044 h 531641"/>
              <a:gd name="connsiteX57" fmla="*/ 298838 w 531641"/>
              <a:gd name="connsiteY57" fmla="*/ 404909 h 531641"/>
              <a:gd name="connsiteX58" fmla="*/ 352822 w 531641"/>
              <a:gd name="connsiteY58" fmla="*/ 397459 h 531641"/>
              <a:gd name="connsiteX59" fmla="*/ 362998 w 531641"/>
              <a:gd name="connsiteY59" fmla="*/ 409208 h 531641"/>
              <a:gd name="connsiteX60" fmla="*/ 287514 w 531641"/>
              <a:gd name="connsiteY60" fmla="*/ 494695 h 531641"/>
              <a:gd name="connsiteX61" fmla="*/ 287514 w 531641"/>
              <a:gd name="connsiteY61" fmla="*/ 494695 h 531641"/>
              <a:gd name="connsiteX62" fmla="*/ 244141 w 531641"/>
              <a:gd name="connsiteY62" fmla="*/ 494692 h 531641"/>
              <a:gd name="connsiteX63" fmla="*/ 168746 w 531641"/>
              <a:gd name="connsiteY63" fmla="*/ 409376 h 531641"/>
              <a:gd name="connsiteX64" fmla="*/ 179758 w 531641"/>
              <a:gd name="connsiteY64" fmla="*/ 397611 h 531641"/>
              <a:gd name="connsiteX65" fmla="*/ 232816 w 531641"/>
              <a:gd name="connsiteY65" fmla="*/ 404900 h 531641"/>
              <a:gd name="connsiteX66" fmla="*/ 232599 w 531641"/>
              <a:gd name="connsiteY66" fmla="*/ 407044 h 531641"/>
              <a:gd name="connsiteX67" fmla="*/ 257520 w 531641"/>
              <a:gd name="connsiteY67" fmla="*/ 439092 h 531641"/>
              <a:gd name="connsiteX68" fmla="*/ 257520 w 531641"/>
              <a:gd name="connsiteY68" fmla="*/ 483337 h 531641"/>
              <a:gd name="connsiteX69" fmla="*/ 244141 w 531641"/>
              <a:gd name="connsiteY69" fmla="*/ 494691 h 531641"/>
              <a:gd name="connsiteX70" fmla="*/ 244141 w 531641"/>
              <a:gd name="connsiteY70" fmla="*/ 494692 h 531641"/>
              <a:gd name="connsiteX71" fmla="*/ 123181 w 531641"/>
              <a:gd name="connsiteY71" fmla="*/ 363216 h 531641"/>
              <a:gd name="connsiteX72" fmla="*/ 37016 w 531641"/>
              <a:gd name="connsiteY72" fmla="*/ 287483 h 531641"/>
              <a:gd name="connsiteX73" fmla="*/ 48317 w 531641"/>
              <a:gd name="connsiteY73" fmla="*/ 274134 h 531641"/>
              <a:gd name="connsiteX74" fmla="*/ 101672 w 531641"/>
              <a:gd name="connsiteY74" fmla="*/ 274134 h 531641"/>
              <a:gd name="connsiteX75" fmla="*/ 126664 w 531641"/>
              <a:gd name="connsiteY75" fmla="*/ 298264 h 531641"/>
              <a:gd name="connsiteX76" fmla="*/ 134209 w 531641"/>
              <a:gd name="connsiteY76" fmla="*/ 352875 h 531641"/>
              <a:gd name="connsiteX77" fmla="*/ 123181 w 531641"/>
              <a:gd name="connsiteY77" fmla="*/ 363216 h 531641"/>
              <a:gd name="connsiteX78" fmla="*/ 150917 w 531641"/>
              <a:gd name="connsiteY78" fmla="*/ 186218 h 531641"/>
              <a:gd name="connsiteX79" fmla="*/ 184145 w 531641"/>
              <a:gd name="connsiteY79" fmla="*/ 152990 h 531641"/>
              <a:gd name="connsiteX80" fmla="*/ 183851 w 531641"/>
              <a:gd name="connsiteY80" fmla="*/ 150084 h 531641"/>
              <a:gd name="connsiteX81" fmla="*/ 238139 w 531641"/>
              <a:gd name="connsiteY81" fmla="*/ 142915 h 531641"/>
              <a:gd name="connsiteX82" fmla="*/ 257520 w 531641"/>
              <a:gd name="connsiteY82" fmla="*/ 156658 h 531641"/>
              <a:gd name="connsiteX83" fmla="*/ 257520 w 531641"/>
              <a:gd name="connsiteY83" fmla="*/ 216736 h 531641"/>
              <a:gd name="connsiteX84" fmla="*/ 216735 w 531641"/>
              <a:gd name="connsiteY84" fmla="*/ 257520 h 531641"/>
              <a:gd name="connsiteX85" fmla="*/ 165767 w 531641"/>
              <a:gd name="connsiteY85" fmla="*/ 257520 h 531641"/>
              <a:gd name="connsiteX86" fmla="*/ 143262 w 531641"/>
              <a:gd name="connsiteY86" fmla="*/ 234164 h 531641"/>
              <a:gd name="connsiteX87" fmla="*/ 149677 w 531641"/>
              <a:gd name="connsiteY87" fmla="*/ 186093 h 531641"/>
              <a:gd name="connsiteX88" fmla="*/ 150917 w 531641"/>
              <a:gd name="connsiteY88" fmla="*/ 186218 h 531641"/>
              <a:gd name="connsiteX89" fmla="*/ 265826 w 531641"/>
              <a:gd name="connsiteY89" fmla="*/ 107996 h 531641"/>
              <a:gd name="connsiteX90" fmla="*/ 282440 w 531641"/>
              <a:gd name="connsiteY90" fmla="*/ 124610 h 531641"/>
              <a:gd name="connsiteX91" fmla="*/ 265826 w 531641"/>
              <a:gd name="connsiteY91" fmla="*/ 141224 h 531641"/>
              <a:gd name="connsiteX92" fmla="*/ 249213 w 531641"/>
              <a:gd name="connsiteY92" fmla="*/ 124610 h 531641"/>
              <a:gd name="connsiteX93" fmla="*/ 265826 w 531641"/>
              <a:gd name="connsiteY93" fmla="*/ 107996 h 531641"/>
              <a:gd name="connsiteX94" fmla="*/ 293512 w 531641"/>
              <a:gd name="connsiteY94" fmla="*/ 142918 h 531641"/>
              <a:gd name="connsiteX95" fmla="*/ 349235 w 531641"/>
              <a:gd name="connsiteY95" fmla="*/ 150329 h 531641"/>
              <a:gd name="connsiteX96" fmla="*/ 348895 w 531641"/>
              <a:gd name="connsiteY96" fmla="*/ 153684 h 531641"/>
              <a:gd name="connsiteX97" fmla="*/ 382123 w 531641"/>
              <a:gd name="connsiteY97" fmla="*/ 186912 h 531641"/>
              <a:gd name="connsiteX98" fmla="*/ 382137 w 531641"/>
              <a:gd name="connsiteY98" fmla="*/ 186910 h 531641"/>
              <a:gd name="connsiteX99" fmla="*/ 388398 w 531641"/>
              <a:gd name="connsiteY99" fmla="*/ 234162 h 531641"/>
              <a:gd name="connsiteX100" fmla="*/ 365886 w 531641"/>
              <a:gd name="connsiteY100" fmla="*/ 257521 h 531641"/>
              <a:gd name="connsiteX101" fmla="*/ 314917 w 531641"/>
              <a:gd name="connsiteY101" fmla="*/ 257521 h 531641"/>
              <a:gd name="connsiteX102" fmla="*/ 274133 w 531641"/>
              <a:gd name="connsiteY102" fmla="*/ 216736 h 531641"/>
              <a:gd name="connsiteX103" fmla="*/ 274133 w 531641"/>
              <a:gd name="connsiteY103" fmla="*/ 156658 h 531641"/>
              <a:gd name="connsiteX104" fmla="*/ 293512 w 531641"/>
              <a:gd name="connsiteY104" fmla="*/ 142918 h 531641"/>
              <a:gd name="connsiteX105" fmla="*/ 381315 w 531641"/>
              <a:gd name="connsiteY105" fmla="*/ 348978 h 531641"/>
              <a:gd name="connsiteX106" fmla="*/ 348981 w 531641"/>
              <a:gd name="connsiteY106" fmla="*/ 381281 h 531641"/>
              <a:gd name="connsiteX107" fmla="*/ 293449 w 531641"/>
              <a:gd name="connsiteY107" fmla="*/ 388621 h 531641"/>
              <a:gd name="connsiteX108" fmla="*/ 274133 w 531641"/>
              <a:gd name="connsiteY108" fmla="*/ 374996 h 531641"/>
              <a:gd name="connsiteX109" fmla="*/ 274133 w 531641"/>
              <a:gd name="connsiteY109" fmla="*/ 314918 h 531641"/>
              <a:gd name="connsiteX110" fmla="*/ 314917 w 531641"/>
              <a:gd name="connsiteY110" fmla="*/ 274134 h 531641"/>
              <a:gd name="connsiteX111" fmla="*/ 365886 w 531641"/>
              <a:gd name="connsiteY111" fmla="*/ 274134 h 531641"/>
              <a:gd name="connsiteX112" fmla="*/ 388398 w 531641"/>
              <a:gd name="connsiteY112" fmla="*/ 297493 h 531641"/>
              <a:gd name="connsiteX113" fmla="*/ 381315 w 531641"/>
              <a:gd name="connsiteY113" fmla="*/ 348978 h 531641"/>
              <a:gd name="connsiteX114" fmla="*/ 265826 w 531641"/>
              <a:gd name="connsiteY114" fmla="*/ 423658 h 531641"/>
              <a:gd name="connsiteX115" fmla="*/ 249213 w 531641"/>
              <a:gd name="connsiteY115" fmla="*/ 407044 h 531641"/>
              <a:gd name="connsiteX116" fmla="*/ 265826 w 531641"/>
              <a:gd name="connsiteY116" fmla="*/ 390430 h 531641"/>
              <a:gd name="connsiteX117" fmla="*/ 282440 w 531641"/>
              <a:gd name="connsiteY117" fmla="*/ 407044 h 531641"/>
              <a:gd name="connsiteX118" fmla="*/ 265826 w 531641"/>
              <a:gd name="connsiteY118" fmla="*/ 423658 h 531641"/>
              <a:gd name="connsiteX119" fmla="*/ 238191 w 531641"/>
              <a:gd name="connsiteY119" fmla="*/ 388644 h 531641"/>
              <a:gd name="connsiteX120" fmla="*/ 184134 w 531641"/>
              <a:gd name="connsiteY120" fmla="*/ 381540 h 531641"/>
              <a:gd name="connsiteX121" fmla="*/ 184145 w 531641"/>
              <a:gd name="connsiteY121" fmla="*/ 381430 h 531641"/>
              <a:gd name="connsiteX122" fmla="*/ 150917 w 531641"/>
              <a:gd name="connsiteY122" fmla="*/ 348202 h 531641"/>
              <a:gd name="connsiteX123" fmla="*/ 150224 w 531641"/>
              <a:gd name="connsiteY123" fmla="*/ 348272 h 531641"/>
              <a:gd name="connsiteX124" fmla="*/ 143257 w 531641"/>
              <a:gd name="connsiteY124" fmla="*/ 297492 h 531641"/>
              <a:gd name="connsiteX125" fmla="*/ 165767 w 531641"/>
              <a:gd name="connsiteY125" fmla="*/ 274134 h 531641"/>
              <a:gd name="connsiteX126" fmla="*/ 216735 w 531641"/>
              <a:gd name="connsiteY126" fmla="*/ 274134 h 531641"/>
              <a:gd name="connsiteX127" fmla="*/ 257520 w 531641"/>
              <a:gd name="connsiteY127" fmla="*/ 314918 h 531641"/>
              <a:gd name="connsiteX128" fmla="*/ 257520 w 531641"/>
              <a:gd name="connsiteY128" fmla="*/ 374996 h 531641"/>
              <a:gd name="connsiteX129" fmla="*/ 238191 w 531641"/>
              <a:gd name="connsiteY129" fmla="*/ 388644 h 531641"/>
              <a:gd name="connsiteX130" fmla="*/ 265826 w 531641"/>
              <a:gd name="connsiteY130" fmla="*/ 232599 h 531641"/>
              <a:gd name="connsiteX131" fmla="*/ 299054 w 531641"/>
              <a:gd name="connsiteY131" fmla="*/ 265827 h 531641"/>
              <a:gd name="connsiteX132" fmla="*/ 265826 w 531641"/>
              <a:gd name="connsiteY132" fmla="*/ 299055 h 531641"/>
              <a:gd name="connsiteX133" fmla="*/ 232599 w 531641"/>
              <a:gd name="connsiteY133" fmla="*/ 265827 h 531641"/>
              <a:gd name="connsiteX134" fmla="*/ 265826 w 531641"/>
              <a:gd name="connsiteY134" fmla="*/ 232599 h 531641"/>
              <a:gd name="connsiteX135" fmla="*/ 397934 w 531641"/>
              <a:gd name="connsiteY135" fmla="*/ 282441 h 531641"/>
              <a:gd name="connsiteX136" fmla="*/ 381320 w 531641"/>
              <a:gd name="connsiteY136" fmla="*/ 265827 h 531641"/>
              <a:gd name="connsiteX137" fmla="*/ 397934 w 531641"/>
              <a:gd name="connsiteY137" fmla="*/ 249213 h 531641"/>
              <a:gd name="connsiteX138" fmla="*/ 414547 w 531641"/>
              <a:gd name="connsiteY138" fmla="*/ 265827 h 531641"/>
              <a:gd name="connsiteX139" fmla="*/ 397934 w 531641"/>
              <a:gd name="connsiteY139" fmla="*/ 282441 h 531641"/>
              <a:gd name="connsiteX140" fmla="*/ 133719 w 531641"/>
              <a:gd name="connsiteY140" fmla="*/ 249213 h 531641"/>
              <a:gd name="connsiteX141" fmla="*/ 150333 w 531641"/>
              <a:gd name="connsiteY141" fmla="*/ 265827 h 531641"/>
              <a:gd name="connsiteX142" fmla="*/ 133719 w 531641"/>
              <a:gd name="connsiteY142" fmla="*/ 282441 h 531641"/>
              <a:gd name="connsiteX143" fmla="*/ 117106 w 531641"/>
              <a:gd name="connsiteY143" fmla="*/ 265827 h 531641"/>
              <a:gd name="connsiteX144" fmla="*/ 133719 w 531641"/>
              <a:gd name="connsiteY144" fmla="*/ 249213 h 531641"/>
              <a:gd name="connsiteX145" fmla="*/ 150917 w 531641"/>
              <a:gd name="connsiteY145" fmla="*/ 364816 h 531641"/>
              <a:gd name="connsiteX146" fmla="*/ 167531 w 531641"/>
              <a:gd name="connsiteY146" fmla="*/ 381430 h 531641"/>
              <a:gd name="connsiteX147" fmla="*/ 150917 w 531641"/>
              <a:gd name="connsiteY147" fmla="*/ 398044 h 531641"/>
              <a:gd name="connsiteX148" fmla="*/ 134303 w 531641"/>
              <a:gd name="connsiteY148" fmla="*/ 381430 h 531641"/>
              <a:gd name="connsiteX149" fmla="*/ 150917 w 531641"/>
              <a:gd name="connsiteY149" fmla="*/ 364816 h 531641"/>
              <a:gd name="connsiteX150" fmla="*/ 382123 w 531641"/>
              <a:gd name="connsiteY150" fmla="*/ 398737 h 531641"/>
              <a:gd name="connsiteX151" fmla="*/ 365509 w 531641"/>
              <a:gd name="connsiteY151" fmla="*/ 382124 h 531641"/>
              <a:gd name="connsiteX152" fmla="*/ 382123 w 531641"/>
              <a:gd name="connsiteY152" fmla="*/ 365510 h 531641"/>
              <a:gd name="connsiteX153" fmla="*/ 398737 w 531641"/>
              <a:gd name="connsiteY153" fmla="*/ 382124 h 531641"/>
              <a:gd name="connsiteX154" fmla="*/ 382123 w 531641"/>
              <a:gd name="connsiteY154" fmla="*/ 398737 h 531641"/>
              <a:gd name="connsiteX155" fmla="*/ 382123 w 531641"/>
              <a:gd name="connsiteY155" fmla="*/ 170298 h 531641"/>
              <a:gd name="connsiteX156" fmla="*/ 365509 w 531641"/>
              <a:gd name="connsiteY156" fmla="*/ 153684 h 531641"/>
              <a:gd name="connsiteX157" fmla="*/ 382123 w 531641"/>
              <a:gd name="connsiteY157" fmla="*/ 137070 h 531641"/>
              <a:gd name="connsiteX158" fmla="*/ 398737 w 531641"/>
              <a:gd name="connsiteY158" fmla="*/ 153684 h 531641"/>
              <a:gd name="connsiteX159" fmla="*/ 382123 w 531641"/>
              <a:gd name="connsiteY159" fmla="*/ 170298 h 531641"/>
              <a:gd name="connsiteX160" fmla="*/ 150917 w 531641"/>
              <a:gd name="connsiteY160" fmla="*/ 136377 h 531641"/>
              <a:gd name="connsiteX161" fmla="*/ 167531 w 531641"/>
              <a:gd name="connsiteY161" fmla="*/ 152990 h 531641"/>
              <a:gd name="connsiteX162" fmla="*/ 150917 w 531641"/>
              <a:gd name="connsiteY162" fmla="*/ 169604 h 531641"/>
              <a:gd name="connsiteX163" fmla="*/ 134303 w 531641"/>
              <a:gd name="connsiteY163" fmla="*/ 152990 h 531641"/>
              <a:gd name="connsiteX164" fmla="*/ 150917 w 531641"/>
              <a:gd name="connsiteY164" fmla="*/ 136377 h 531641"/>
              <a:gd name="connsiteX165" fmla="*/ 41427 w 531641"/>
              <a:gd name="connsiteY165" fmla="*/ 327159 h 531641"/>
              <a:gd name="connsiteX166" fmla="*/ 117935 w 531641"/>
              <a:gd name="connsiteY166" fmla="*/ 379000 h 531641"/>
              <a:gd name="connsiteX167" fmla="*/ 117690 w 531641"/>
              <a:gd name="connsiteY167" fmla="*/ 381430 h 531641"/>
              <a:gd name="connsiteX168" fmla="*/ 150917 w 531641"/>
              <a:gd name="connsiteY168" fmla="*/ 414658 h 531641"/>
              <a:gd name="connsiteX169" fmla="*/ 152894 w 531641"/>
              <a:gd name="connsiteY169" fmla="*/ 414458 h 531641"/>
              <a:gd name="connsiteX170" fmla="*/ 204377 w 531641"/>
              <a:gd name="connsiteY170" fmla="*/ 490197 h 531641"/>
              <a:gd name="connsiteX171" fmla="*/ 41427 w 531641"/>
              <a:gd name="connsiteY171" fmla="*/ 327159 h 531641"/>
              <a:gd name="connsiteX172" fmla="*/ 265826 w 531641"/>
              <a:gd name="connsiteY172" fmla="*/ 515034 h 531641"/>
              <a:gd name="connsiteX173" fmla="*/ 257520 w 531641"/>
              <a:gd name="connsiteY173" fmla="*/ 506727 h 531641"/>
              <a:gd name="connsiteX174" fmla="*/ 265826 w 531641"/>
              <a:gd name="connsiteY174" fmla="*/ 498420 h 531641"/>
              <a:gd name="connsiteX175" fmla="*/ 274133 w 531641"/>
              <a:gd name="connsiteY175" fmla="*/ 506727 h 531641"/>
              <a:gd name="connsiteX176" fmla="*/ 265826 w 531641"/>
              <a:gd name="connsiteY176" fmla="*/ 515034 h 531641"/>
              <a:gd name="connsiteX177" fmla="*/ 327318 w 531641"/>
              <a:gd name="connsiteY177" fmla="*/ 490177 h 531641"/>
              <a:gd name="connsiteX178" fmla="*/ 378559 w 531641"/>
              <a:gd name="connsiteY178" fmla="*/ 414991 h 531641"/>
              <a:gd name="connsiteX179" fmla="*/ 382123 w 531641"/>
              <a:gd name="connsiteY179" fmla="*/ 415351 h 531641"/>
              <a:gd name="connsiteX180" fmla="*/ 415350 w 531641"/>
              <a:gd name="connsiteY180" fmla="*/ 382124 h 531641"/>
              <a:gd name="connsiteX181" fmla="*/ 414987 w 531641"/>
              <a:gd name="connsiteY181" fmla="*/ 378535 h 531641"/>
              <a:gd name="connsiteX182" fmla="*/ 490168 w 531641"/>
              <a:gd name="connsiteY182" fmla="*/ 327356 h 531641"/>
              <a:gd name="connsiteX183" fmla="*/ 327318 w 531641"/>
              <a:gd name="connsiteY183" fmla="*/ 490177 h 531641"/>
              <a:gd name="connsiteX184" fmla="*/ 506726 w 531641"/>
              <a:gd name="connsiteY184" fmla="*/ 274134 h 531641"/>
              <a:gd name="connsiteX185" fmla="*/ 498419 w 531641"/>
              <a:gd name="connsiteY185" fmla="*/ 265827 h 531641"/>
              <a:gd name="connsiteX186" fmla="*/ 506726 w 531641"/>
              <a:gd name="connsiteY186" fmla="*/ 257520 h 531641"/>
              <a:gd name="connsiteX187" fmla="*/ 515033 w 531641"/>
              <a:gd name="connsiteY187" fmla="*/ 265827 h 531641"/>
              <a:gd name="connsiteX188" fmla="*/ 506726 w 531641"/>
              <a:gd name="connsiteY188" fmla="*/ 274134 h 531641"/>
              <a:gd name="connsiteX189" fmla="*/ 490084 w 531641"/>
              <a:gd name="connsiteY189" fmla="*/ 204053 h 531641"/>
              <a:gd name="connsiteX190" fmla="*/ 415294 w 531641"/>
              <a:gd name="connsiteY190" fmla="*/ 153125 h 531641"/>
              <a:gd name="connsiteX191" fmla="*/ 382123 w 531641"/>
              <a:gd name="connsiteY191" fmla="*/ 120456 h 531641"/>
              <a:gd name="connsiteX192" fmla="*/ 380163 w 531641"/>
              <a:gd name="connsiteY192" fmla="*/ 120655 h 531641"/>
              <a:gd name="connsiteX193" fmla="*/ 327418 w 531641"/>
              <a:gd name="connsiteY193" fmla="*/ 41551 h 531641"/>
              <a:gd name="connsiteX194" fmla="*/ 490084 w 531641"/>
              <a:gd name="connsiteY194" fmla="*/ 204053 h 531641"/>
              <a:gd name="connsiteX195" fmla="*/ 265826 w 531641"/>
              <a:gd name="connsiteY195" fmla="*/ 16620 h 531641"/>
              <a:gd name="connsiteX196" fmla="*/ 274133 w 531641"/>
              <a:gd name="connsiteY196" fmla="*/ 24927 h 531641"/>
              <a:gd name="connsiteX197" fmla="*/ 265826 w 531641"/>
              <a:gd name="connsiteY197" fmla="*/ 33234 h 531641"/>
              <a:gd name="connsiteX198" fmla="*/ 257520 w 531641"/>
              <a:gd name="connsiteY198" fmla="*/ 24927 h 531641"/>
              <a:gd name="connsiteX199" fmla="*/ 265826 w 531641"/>
              <a:gd name="connsiteY199" fmla="*/ 16620 h 531641"/>
              <a:gd name="connsiteX200" fmla="*/ 204301 w 531641"/>
              <a:gd name="connsiteY200" fmla="*/ 41447 h 531641"/>
              <a:gd name="connsiteX201" fmla="*/ 151789 w 531641"/>
              <a:gd name="connsiteY201" fmla="*/ 119851 h 531641"/>
              <a:gd name="connsiteX202" fmla="*/ 150917 w 531641"/>
              <a:gd name="connsiteY202" fmla="*/ 119763 h 531641"/>
              <a:gd name="connsiteX203" fmla="*/ 117724 w 531641"/>
              <a:gd name="connsiteY203" fmla="*/ 152650 h 531641"/>
              <a:gd name="connsiteX204" fmla="*/ 41404 w 531641"/>
              <a:gd name="connsiteY204" fmla="*/ 204445 h 531641"/>
              <a:gd name="connsiteX205" fmla="*/ 204301 w 531641"/>
              <a:gd name="connsiteY205" fmla="*/ 41447 h 531641"/>
              <a:gd name="connsiteX206" fmla="*/ 24927 w 531641"/>
              <a:gd name="connsiteY206" fmla="*/ 257520 h 531641"/>
              <a:gd name="connsiteX207" fmla="*/ 33234 w 531641"/>
              <a:gd name="connsiteY207" fmla="*/ 265827 h 531641"/>
              <a:gd name="connsiteX208" fmla="*/ 24927 w 531641"/>
              <a:gd name="connsiteY208" fmla="*/ 274134 h 531641"/>
              <a:gd name="connsiteX209" fmla="*/ 16620 w 531641"/>
              <a:gd name="connsiteY209" fmla="*/ 265827 h 531641"/>
              <a:gd name="connsiteX210" fmla="*/ 24927 w 531641"/>
              <a:gd name="connsiteY210" fmla="*/ 257520 h 53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Lst>
            <a:rect l="l" t="t" r="r" b="b"/>
            <a:pathLst>
              <a:path w="531641" h="531641">
                <a:moveTo>
                  <a:pt x="17745" y="289567"/>
                </a:moveTo>
                <a:cubicBezTo>
                  <a:pt x="28939" y="408508"/>
                  <a:pt x="123128" y="502682"/>
                  <a:pt x="242071" y="513858"/>
                </a:cubicBezTo>
                <a:cubicBezTo>
                  <a:pt x="245918" y="526978"/>
                  <a:pt x="259673" y="534495"/>
                  <a:pt x="272793" y="530647"/>
                </a:cubicBezTo>
                <a:cubicBezTo>
                  <a:pt x="280877" y="528277"/>
                  <a:pt x="287201" y="521957"/>
                  <a:pt x="289577" y="513875"/>
                </a:cubicBezTo>
                <a:cubicBezTo>
                  <a:pt x="408509" y="502680"/>
                  <a:pt x="502680" y="408508"/>
                  <a:pt x="513876" y="289577"/>
                </a:cubicBezTo>
                <a:cubicBezTo>
                  <a:pt x="526993" y="285719"/>
                  <a:pt x="534499" y="271959"/>
                  <a:pt x="530641" y="258842"/>
                </a:cubicBezTo>
                <a:cubicBezTo>
                  <a:pt x="528264" y="250757"/>
                  <a:pt x="521936" y="244437"/>
                  <a:pt x="513849" y="242068"/>
                </a:cubicBezTo>
                <a:cubicBezTo>
                  <a:pt x="502372" y="123277"/>
                  <a:pt x="408363" y="29256"/>
                  <a:pt x="289572" y="17763"/>
                </a:cubicBezTo>
                <a:cubicBezTo>
                  <a:pt x="285707" y="4649"/>
                  <a:pt x="271942" y="-2849"/>
                  <a:pt x="258827" y="1017"/>
                </a:cubicBezTo>
                <a:cubicBezTo>
                  <a:pt x="250748" y="3398"/>
                  <a:pt x="244435" y="9723"/>
                  <a:pt x="242068" y="17806"/>
                </a:cubicBezTo>
                <a:cubicBezTo>
                  <a:pt x="123116" y="28930"/>
                  <a:pt x="28914" y="123125"/>
                  <a:pt x="17779" y="242076"/>
                </a:cubicBezTo>
                <a:cubicBezTo>
                  <a:pt x="4662" y="245933"/>
                  <a:pt x="-2845" y="259692"/>
                  <a:pt x="1012" y="272809"/>
                </a:cubicBezTo>
                <a:cubicBezTo>
                  <a:pt x="3383" y="280874"/>
                  <a:pt x="9684" y="287184"/>
                  <a:pt x="17745" y="289567"/>
                </a:cubicBezTo>
                <a:lnTo>
                  <a:pt x="17745" y="289567"/>
                </a:lnTo>
                <a:close/>
                <a:moveTo>
                  <a:pt x="121912" y="168870"/>
                </a:moveTo>
                <a:cubicBezTo>
                  <a:pt x="124690" y="173958"/>
                  <a:pt x="128751" y="178230"/>
                  <a:pt x="133691" y="181264"/>
                </a:cubicBezTo>
                <a:cubicBezTo>
                  <a:pt x="130257" y="198475"/>
                  <a:pt x="127909" y="215885"/>
                  <a:pt x="126661" y="233391"/>
                </a:cubicBezTo>
                <a:cubicBezTo>
                  <a:pt x="114455" y="236093"/>
                  <a:pt x="104799" y="245417"/>
                  <a:pt x="101672" y="257520"/>
                </a:cubicBezTo>
                <a:lnTo>
                  <a:pt x="48316" y="257520"/>
                </a:lnTo>
                <a:cubicBezTo>
                  <a:pt x="46286" y="251840"/>
                  <a:pt x="42261" y="247091"/>
                  <a:pt x="36991" y="244157"/>
                </a:cubicBezTo>
                <a:cubicBezTo>
                  <a:pt x="46969" y="214652"/>
                  <a:pt x="77111" y="187843"/>
                  <a:pt x="121912" y="168870"/>
                </a:cubicBezTo>
                <a:close/>
                <a:moveTo>
                  <a:pt x="244140" y="36959"/>
                </a:moveTo>
                <a:cubicBezTo>
                  <a:pt x="247072" y="42245"/>
                  <a:pt x="251828" y="46282"/>
                  <a:pt x="257520" y="48317"/>
                </a:cubicBezTo>
                <a:lnTo>
                  <a:pt x="257520" y="92562"/>
                </a:lnTo>
                <a:cubicBezTo>
                  <a:pt x="242887" y="96328"/>
                  <a:pt x="232644" y="109501"/>
                  <a:pt x="232599" y="124610"/>
                </a:cubicBezTo>
                <a:cubicBezTo>
                  <a:pt x="232599" y="125312"/>
                  <a:pt x="232763" y="125968"/>
                  <a:pt x="232807" y="126659"/>
                </a:cubicBezTo>
                <a:cubicBezTo>
                  <a:pt x="214498" y="127988"/>
                  <a:pt x="196297" y="130526"/>
                  <a:pt x="178324" y="134256"/>
                </a:cubicBezTo>
                <a:cubicBezTo>
                  <a:pt x="175559" y="130286"/>
                  <a:pt x="171963" y="126965"/>
                  <a:pt x="167787" y="124523"/>
                </a:cubicBezTo>
                <a:cubicBezTo>
                  <a:pt x="186798" y="78216"/>
                  <a:pt x="213976" y="47159"/>
                  <a:pt x="244139" y="36959"/>
                </a:cubicBezTo>
                <a:lnTo>
                  <a:pt x="244140" y="36959"/>
                </a:lnTo>
                <a:close/>
                <a:moveTo>
                  <a:pt x="287512" y="36962"/>
                </a:moveTo>
                <a:cubicBezTo>
                  <a:pt x="317868" y="47250"/>
                  <a:pt x="345274" y="78817"/>
                  <a:pt x="364312" y="125728"/>
                </a:cubicBezTo>
                <a:cubicBezTo>
                  <a:pt x="360686" y="128043"/>
                  <a:pt x="357542" y="131036"/>
                  <a:pt x="355052" y="134544"/>
                </a:cubicBezTo>
                <a:cubicBezTo>
                  <a:pt x="336519" y="130634"/>
                  <a:pt x="317740" y="127996"/>
                  <a:pt x="298848" y="126649"/>
                </a:cubicBezTo>
                <a:cubicBezTo>
                  <a:pt x="298890" y="125961"/>
                  <a:pt x="299054" y="125308"/>
                  <a:pt x="299054" y="124610"/>
                </a:cubicBezTo>
                <a:cubicBezTo>
                  <a:pt x="299009" y="109501"/>
                  <a:pt x="288766" y="96328"/>
                  <a:pt x="274133" y="92562"/>
                </a:cubicBezTo>
                <a:lnTo>
                  <a:pt x="274133" y="48317"/>
                </a:lnTo>
                <a:cubicBezTo>
                  <a:pt x="279824" y="46282"/>
                  <a:pt x="284580" y="42246"/>
                  <a:pt x="287512" y="36962"/>
                </a:cubicBezTo>
                <a:close/>
                <a:moveTo>
                  <a:pt x="494754" y="244108"/>
                </a:moveTo>
                <a:cubicBezTo>
                  <a:pt x="489440" y="247037"/>
                  <a:pt x="485380" y="251807"/>
                  <a:pt x="483336" y="257520"/>
                </a:cubicBezTo>
                <a:lnTo>
                  <a:pt x="429981" y="257520"/>
                </a:lnTo>
                <a:cubicBezTo>
                  <a:pt x="426854" y="245417"/>
                  <a:pt x="417199" y="236094"/>
                  <a:pt x="404994" y="233391"/>
                </a:cubicBezTo>
                <a:cubicBezTo>
                  <a:pt x="403775" y="216330"/>
                  <a:pt x="401511" y="199358"/>
                  <a:pt x="398216" y="182574"/>
                </a:cubicBezTo>
                <a:cubicBezTo>
                  <a:pt x="403690" y="179514"/>
                  <a:pt x="408187" y="174967"/>
                  <a:pt x="411186" y="169458"/>
                </a:cubicBezTo>
                <a:cubicBezTo>
                  <a:pt x="455270" y="188378"/>
                  <a:pt x="484861" y="214824"/>
                  <a:pt x="494754" y="244108"/>
                </a:cubicBezTo>
                <a:close/>
                <a:moveTo>
                  <a:pt x="397488" y="352838"/>
                </a:moveTo>
                <a:cubicBezTo>
                  <a:pt x="401193" y="334833"/>
                  <a:pt x="403700" y="316601"/>
                  <a:pt x="404993" y="298263"/>
                </a:cubicBezTo>
                <a:cubicBezTo>
                  <a:pt x="417198" y="295561"/>
                  <a:pt x="426854" y="286237"/>
                  <a:pt x="429981" y="274134"/>
                </a:cubicBezTo>
                <a:lnTo>
                  <a:pt x="483337" y="274134"/>
                </a:lnTo>
                <a:cubicBezTo>
                  <a:pt x="485375" y="279836"/>
                  <a:pt x="489423" y="284598"/>
                  <a:pt x="494721" y="287529"/>
                </a:cubicBezTo>
                <a:cubicBezTo>
                  <a:pt x="484645" y="317178"/>
                  <a:pt x="454328" y="344023"/>
                  <a:pt x="409191" y="362980"/>
                </a:cubicBezTo>
                <a:cubicBezTo>
                  <a:pt x="406141" y="358727"/>
                  <a:pt x="402132" y="355253"/>
                  <a:pt x="397488" y="352838"/>
                </a:cubicBezTo>
                <a:lnTo>
                  <a:pt x="397488" y="352838"/>
                </a:lnTo>
                <a:close/>
                <a:moveTo>
                  <a:pt x="287514" y="494695"/>
                </a:moveTo>
                <a:cubicBezTo>
                  <a:pt x="284582" y="489410"/>
                  <a:pt x="279825" y="485372"/>
                  <a:pt x="274133" y="483337"/>
                </a:cubicBezTo>
                <a:lnTo>
                  <a:pt x="274133" y="439092"/>
                </a:lnTo>
                <a:cubicBezTo>
                  <a:pt x="288766" y="435326"/>
                  <a:pt x="299009" y="422154"/>
                  <a:pt x="299054" y="407044"/>
                </a:cubicBezTo>
                <a:cubicBezTo>
                  <a:pt x="299054" y="406313"/>
                  <a:pt x="298885" y="405629"/>
                  <a:pt x="298838" y="404909"/>
                </a:cubicBezTo>
                <a:cubicBezTo>
                  <a:pt x="316976" y="403604"/>
                  <a:pt x="335009" y="401115"/>
                  <a:pt x="352822" y="397459"/>
                </a:cubicBezTo>
                <a:cubicBezTo>
                  <a:pt x="355241" y="402123"/>
                  <a:pt x="358727" y="406149"/>
                  <a:pt x="362998" y="409208"/>
                </a:cubicBezTo>
                <a:cubicBezTo>
                  <a:pt x="344021" y="454311"/>
                  <a:pt x="317153" y="484641"/>
                  <a:pt x="287514" y="494695"/>
                </a:cubicBezTo>
                <a:lnTo>
                  <a:pt x="287514" y="494695"/>
                </a:lnTo>
                <a:close/>
                <a:moveTo>
                  <a:pt x="244141" y="494692"/>
                </a:moveTo>
                <a:cubicBezTo>
                  <a:pt x="214574" y="484655"/>
                  <a:pt x="187716" y="454369"/>
                  <a:pt x="168746" y="409376"/>
                </a:cubicBezTo>
                <a:cubicBezTo>
                  <a:pt x="173325" y="406416"/>
                  <a:pt x="177106" y="402376"/>
                  <a:pt x="179758" y="397611"/>
                </a:cubicBezTo>
                <a:cubicBezTo>
                  <a:pt x="197270" y="401173"/>
                  <a:pt x="214992" y="403607"/>
                  <a:pt x="232816" y="404900"/>
                </a:cubicBezTo>
                <a:cubicBezTo>
                  <a:pt x="232769" y="405622"/>
                  <a:pt x="232599" y="406310"/>
                  <a:pt x="232599" y="407044"/>
                </a:cubicBezTo>
                <a:cubicBezTo>
                  <a:pt x="232644" y="422154"/>
                  <a:pt x="242887" y="435326"/>
                  <a:pt x="257520" y="439092"/>
                </a:cubicBezTo>
                <a:lnTo>
                  <a:pt x="257520" y="483337"/>
                </a:lnTo>
                <a:cubicBezTo>
                  <a:pt x="251829" y="485371"/>
                  <a:pt x="247074" y="489407"/>
                  <a:pt x="244141" y="494691"/>
                </a:cubicBezTo>
                <a:lnTo>
                  <a:pt x="244141" y="494692"/>
                </a:lnTo>
                <a:close/>
                <a:moveTo>
                  <a:pt x="123181" y="363216"/>
                </a:moveTo>
                <a:cubicBezTo>
                  <a:pt x="77722" y="344240"/>
                  <a:pt x="47130" y="317263"/>
                  <a:pt x="37016" y="287483"/>
                </a:cubicBezTo>
                <a:cubicBezTo>
                  <a:pt x="42274" y="284548"/>
                  <a:pt x="46289" y="279805"/>
                  <a:pt x="48317" y="274134"/>
                </a:cubicBezTo>
                <a:lnTo>
                  <a:pt x="101672" y="274134"/>
                </a:lnTo>
                <a:cubicBezTo>
                  <a:pt x="104800" y="286239"/>
                  <a:pt x="114457" y="295563"/>
                  <a:pt x="126664" y="298264"/>
                </a:cubicBezTo>
                <a:cubicBezTo>
                  <a:pt x="127972" y="316614"/>
                  <a:pt x="130492" y="334857"/>
                  <a:pt x="134209" y="352875"/>
                </a:cubicBezTo>
                <a:cubicBezTo>
                  <a:pt x="129789" y="355431"/>
                  <a:pt x="126016" y="358970"/>
                  <a:pt x="123181" y="363216"/>
                </a:cubicBezTo>
                <a:close/>
                <a:moveTo>
                  <a:pt x="150917" y="186218"/>
                </a:moveTo>
                <a:cubicBezTo>
                  <a:pt x="169260" y="186198"/>
                  <a:pt x="184125" y="171333"/>
                  <a:pt x="184145" y="152990"/>
                </a:cubicBezTo>
                <a:cubicBezTo>
                  <a:pt x="184145" y="151995"/>
                  <a:pt x="183937" y="151057"/>
                  <a:pt x="183851" y="150084"/>
                </a:cubicBezTo>
                <a:cubicBezTo>
                  <a:pt x="201763" y="146466"/>
                  <a:pt x="219901" y="144071"/>
                  <a:pt x="238139" y="142915"/>
                </a:cubicBezTo>
                <a:cubicBezTo>
                  <a:pt x="242686" y="149727"/>
                  <a:pt x="249587" y="154620"/>
                  <a:pt x="257520" y="156658"/>
                </a:cubicBezTo>
                <a:lnTo>
                  <a:pt x="257520" y="216736"/>
                </a:lnTo>
                <a:cubicBezTo>
                  <a:pt x="236647" y="220298"/>
                  <a:pt x="220297" y="236648"/>
                  <a:pt x="216735" y="257520"/>
                </a:cubicBezTo>
                <a:lnTo>
                  <a:pt x="165767" y="257520"/>
                </a:lnTo>
                <a:cubicBezTo>
                  <a:pt x="162846" y="246346"/>
                  <a:pt x="154320" y="237497"/>
                  <a:pt x="143262" y="234164"/>
                </a:cubicBezTo>
                <a:cubicBezTo>
                  <a:pt x="144428" y="218025"/>
                  <a:pt x="146570" y="201972"/>
                  <a:pt x="149677" y="186093"/>
                </a:cubicBezTo>
                <a:cubicBezTo>
                  <a:pt x="150098" y="186108"/>
                  <a:pt x="150492" y="186218"/>
                  <a:pt x="150917" y="186218"/>
                </a:cubicBezTo>
                <a:close/>
                <a:moveTo>
                  <a:pt x="265826" y="107996"/>
                </a:moveTo>
                <a:cubicBezTo>
                  <a:pt x="275002" y="107996"/>
                  <a:pt x="282440" y="115434"/>
                  <a:pt x="282440" y="124610"/>
                </a:cubicBezTo>
                <a:cubicBezTo>
                  <a:pt x="282440" y="133785"/>
                  <a:pt x="275002" y="141224"/>
                  <a:pt x="265826" y="141224"/>
                </a:cubicBezTo>
                <a:cubicBezTo>
                  <a:pt x="256651" y="141224"/>
                  <a:pt x="249213" y="133785"/>
                  <a:pt x="249213" y="124610"/>
                </a:cubicBezTo>
                <a:cubicBezTo>
                  <a:pt x="249223" y="115439"/>
                  <a:pt x="256655" y="108007"/>
                  <a:pt x="265826" y="107996"/>
                </a:cubicBezTo>
                <a:close/>
                <a:moveTo>
                  <a:pt x="293512" y="142918"/>
                </a:moveTo>
                <a:cubicBezTo>
                  <a:pt x="312237" y="144085"/>
                  <a:pt x="330856" y="146561"/>
                  <a:pt x="349235" y="150329"/>
                </a:cubicBezTo>
                <a:cubicBezTo>
                  <a:pt x="349063" y="151440"/>
                  <a:pt x="348950" y="152560"/>
                  <a:pt x="348895" y="153684"/>
                </a:cubicBezTo>
                <a:cubicBezTo>
                  <a:pt x="348915" y="172027"/>
                  <a:pt x="363780" y="186892"/>
                  <a:pt x="382123" y="186912"/>
                </a:cubicBezTo>
                <a:lnTo>
                  <a:pt x="382137" y="186910"/>
                </a:lnTo>
                <a:cubicBezTo>
                  <a:pt x="385157" y="202523"/>
                  <a:pt x="387248" y="218301"/>
                  <a:pt x="388398" y="234162"/>
                </a:cubicBezTo>
                <a:cubicBezTo>
                  <a:pt x="377336" y="237494"/>
                  <a:pt x="368807" y="246344"/>
                  <a:pt x="365886" y="257521"/>
                </a:cubicBezTo>
                <a:lnTo>
                  <a:pt x="314917" y="257521"/>
                </a:lnTo>
                <a:cubicBezTo>
                  <a:pt x="311356" y="236648"/>
                  <a:pt x="295006" y="220298"/>
                  <a:pt x="274133" y="216736"/>
                </a:cubicBezTo>
                <a:lnTo>
                  <a:pt x="274133" y="156658"/>
                </a:lnTo>
                <a:cubicBezTo>
                  <a:pt x="282065" y="154621"/>
                  <a:pt x="288965" y="149728"/>
                  <a:pt x="293512" y="142918"/>
                </a:cubicBezTo>
                <a:close/>
                <a:moveTo>
                  <a:pt x="381315" y="348978"/>
                </a:moveTo>
                <a:cubicBezTo>
                  <a:pt x="363655" y="349418"/>
                  <a:pt x="349438" y="363621"/>
                  <a:pt x="348981" y="381281"/>
                </a:cubicBezTo>
                <a:cubicBezTo>
                  <a:pt x="330663" y="385015"/>
                  <a:pt x="312108" y="387467"/>
                  <a:pt x="293449" y="388621"/>
                </a:cubicBezTo>
                <a:cubicBezTo>
                  <a:pt x="288897" y="381867"/>
                  <a:pt x="282023" y="377019"/>
                  <a:pt x="274133" y="374996"/>
                </a:cubicBezTo>
                <a:lnTo>
                  <a:pt x="274133" y="314918"/>
                </a:lnTo>
                <a:cubicBezTo>
                  <a:pt x="295006" y="311356"/>
                  <a:pt x="311356" y="295006"/>
                  <a:pt x="314917" y="274134"/>
                </a:cubicBezTo>
                <a:lnTo>
                  <a:pt x="365886" y="274134"/>
                </a:lnTo>
                <a:cubicBezTo>
                  <a:pt x="368808" y="285311"/>
                  <a:pt x="377337" y="294161"/>
                  <a:pt x="388398" y="297493"/>
                </a:cubicBezTo>
                <a:cubicBezTo>
                  <a:pt x="387157" y="314790"/>
                  <a:pt x="384791" y="331988"/>
                  <a:pt x="381315" y="348978"/>
                </a:cubicBezTo>
                <a:close/>
                <a:moveTo>
                  <a:pt x="265826" y="423658"/>
                </a:moveTo>
                <a:cubicBezTo>
                  <a:pt x="256651" y="423658"/>
                  <a:pt x="249213" y="416220"/>
                  <a:pt x="249213" y="407044"/>
                </a:cubicBezTo>
                <a:cubicBezTo>
                  <a:pt x="249213" y="397869"/>
                  <a:pt x="256651" y="390430"/>
                  <a:pt x="265826" y="390430"/>
                </a:cubicBezTo>
                <a:cubicBezTo>
                  <a:pt x="275002" y="390430"/>
                  <a:pt x="282440" y="397869"/>
                  <a:pt x="282440" y="407044"/>
                </a:cubicBezTo>
                <a:cubicBezTo>
                  <a:pt x="282430" y="416215"/>
                  <a:pt x="274998" y="423648"/>
                  <a:pt x="265826" y="423658"/>
                </a:cubicBezTo>
                <a:close/>
                <a:moveTo>
                  <a:pt x="238191" y="388644"/>
                </a:moveTo>
                <a:cubicBezTo>
                  <a:pt x="220032" y="387500"/>
                  <a:pt x="201971" y="385127"/>
                  <a:pt x="184134" y="381540"/>
                </a:cubicBezTo>
                <a:lnTo>
                  <a:pt x="184145" y="381430"/>
                </a:lnTo>
                <a:cubicBezTo>
                  <a:pt x="184125" y="363087"/>
                  <a:pt x="169260" y="348222"/>
                  <a:pt x="150917" y="348202"/>
                </a:cubicBezTo>
                <a:cubicBezTo>
                  <a:pt x="150680" y="348202"/>
                  <a:pt x="150460" y="348267"/>
                  <a:pt x="150224" y="348272"/>
                </a:cubicBezTo>
                <a:cubicBezTo>
                  <a:pt x="146822" y="331511"/>
                  <a:pt x="144495" y="314550"/>
                  <a:pt x="143257" y="297492"/>
                </a:cubicBezTo>
                <a:cubicBezTo>
                  <a:pt x="154317" y="294159"/>
                  <a:pt x="162846" y="285310"/>
                  <a:pt x="165767" y="274134"/>
                </a:cubicBezTo>
                <a:lnTo>
                  <a:pt x="216735" y="274134"/>
                </a:lnTo>
                <a:cubicBezTo>
                  <a:pt x="220297" y="295006"/>
                  <a:pt x="236647" y="311356"/>
                  <a:pt x="257520" y="314918"/>
                </a:cubicBezTo>
                <a:lnTo>
                  <a:pt x="257520" y="374996"/>
                </a:lnTo>
                <a:cubicBezTo>
                  <a:pt x="249621" y="377022"/>
                  <a:pt x="242743" y="381879"/>
                  <a:pt x="238191" y="388644"/>
                </a:cubicBezTo>
                <a:close/>
                <a:moveTo>
                  <a:pt x="265826" y="232599"/>
                </a:moveTo>
                <a:cubicBezTo>
                  <a:pt x="284178" y="232599"/>
                  <a:pt x="299054" y="247476"/>
                  <a:pt x="299054" y="265827"/>
                </a:cubicBezTo>
                <a:cubicBezTo>
                  <a:pt x="299054" y="284178"/>
                  <a:pt x="284178" y="299055"/>
                  <a:pt x="265826" y="299055"/>
                </a:cubicBezTo>
                <a:cubicBezTo>
                  <a:pt x="247475" y="299055"/>
                  <a:pt x="232599" y="284178"/>
                  <a:pt x="232599" y="265827"/>
                </a:cubicBezTo>
                <a:cubicBezTo>
                  <a:pt x="232618" y="247484"/>
                  <a:pt x="247484" y="232619"/>
                  <a:pt x="265826" y="232599"/>
                </a:cubicBezTo>
                <a:close/>
                <a:moveTo>
                  <a:pt x="397934" y="282441"/>
                </a:moveTo>
                <a:cubicBezTo>
                  <a:pt x="388758" y="282441"/>
                  <a:pt x="381320" y="275003"/>
                  <a:pt x="381320" y="265827"/>
                </a:cubicBezTo>
                <a:cubicBezTo>
                  <a:pt x="381320" y="256652"/>
                  <a:pt x="388758" y="249213"/>
                  <a:pt x="397934" y="249213"/>
                </a:cubicBezTo>
                <a:cubicBezTo>
                  <a:pt x="407109" y="249213"/>
                  <a:pt x="414547" y="256652"/>
                  <a:pt x="414547" y="265827"/>
                </a:cubicBezTo>
                <a:cubicBezTo>
                  <a:pt x="414537" y="274998"/>
                  <a:pt x="407105" y="282430"/>
                  <a:pt x="397934" y="282441"/>
                </a:cubicBezTo>
                <a:close/>
                <a:moveTo>
                  <a:pt x="133719" y="249213"/>
                </a:moveTo>
                <a:cubicBezTo>
                  <a:pt x="142895" y="249213"/>
                  <a:pt x="150333" y="256652"/>
                  <a:pt x="150333" y="265827"/>
                </a:cubicBezTo>
                <a:cubicBezTo>
                  <a:pt x="150333" y="275003"/>
                  <a:pt x="142895" y="282441"/>
                  <a:pt x="133719" y="282441"/>
                </a:cubicBezTo>
                <a:cubicBezTo>
                  <a:pt x="124544" y="282441"/>
                  <a:pt x="117106" y="275003"/>
                  <a:pt x="117106" y="265827"/>
                </a:cubicBezTo>
                <a:cubicBezTo>
                  <a:pt x="117116" y="256656"/>
                  <a:pt x="124548" y="249224"/>
                  <a:pt x="133719" y="249213"/>
                </a:cubicBezTo>
                <a:close/>
                <a:moveTo>
                  <a:pt x="150917" y="364816"/>
                </a:moveTo>
                <a:cubicBezTo>
                  <a:pt x="160093" y="364816"/>
                  <a:pt x="167531" y="372254"/>
                  <a:pt x="167531" y="381430"/>
                </a:cubicBezTo>
                <a:cubicBezTo>
                  <a:pt x="167531" y="390605"/>
                  <a:pt x="160093" y="398044"/>
                  <a:pt x="150917" y="398044"/>
                </a:cubicBezTo>
                <a:cubicBezTo>
                  <a:pt x="141742" y="398044"/>
                  <a:pt x="134303" y="390605"/>
                  <a:pt x="134303" y="381430"/>
                </a:cubicBezTo>
                <a:cubicBezTo>
                  <a:pt x="134314" y="372259"/>
                  <a:pt x="141746" y="364827"/>
                  <a:pt x="150917" y="364816"/>
                </a:cubicBezTo>
                <a:close/>
                <a:moveTo>
                  <a:pt x="382123" y="398737"/>
                </a:moveTo>
                <a:cubicBezTo>
                  <a:pt x="372947" y="398737"/>
                  <a:pt x="365509" y="391299"/>
                  <a:pt x="365509" y="382124"/>
                </a:cubicBezTo>
                <a:cubicBezTo>
                  <a:pt x="365509" y="372948"/>
                  <a:pt x="372947" y="365510"/>
                  <a:pt x="382123" y="365510"/>
                </a:cubicBezTo>
                <a:cubicBezTo>
                  <a:pt x="391298" y="365510"/>
                  <a:pt x="398737" y="372948"/>
                  <a:pt x="398737" y="382124"/>
                </a:cubicBezTo>
                <a:cubicBezTo>
                  <a:pt x="398726" y="391295"/>
                  <a:pt x="391294" y="398727"/>
                  <a:pt x="382123" y="398737"/>
                </a:cubicBezTo>
                <a:close/>
                <a:moveTo>
                  <a:pt x="382123" y="170298"/>
                </a:moveTo>
                <a:cubicBezTo>
                  <a:pt x="372947" y="170298"/>
                  <a:pt x="365509" y="162860"/>
                  <a:pt x="365509" y="153684"/>
                </a:cubicBezTo>
                <a:cubicBezTo>
                  <a:pt x="365509" y="144508"/>
                  <a:pt x="372947" y="137070"/>
                  <a:pt x="382123" y="137070"/>
                </a:cubicBezTo>
                <a:cubicBezTo>
                  <a:pt x="391298" y="137070"/>
                  <a:pt x="398737" y="144508"/>
                  <a:pt x="398737" y="153684"/>
                </a:cubicBezTo>
                <a:cubicBezTo>
                  <a:pt x="398726" y="162855"/>
                  <a:pt x="391294" y="170287"/>
                  <a:pt x="382123" y="170298"/>
                </a:cubicBezTo>
                <a:close/>
                <a:moveTo>
                  <a:pt x="150917" y="136377"/>
                </a:moveTo>
                <a:cubicBezTo>
                  <a:pt x="160093" y="136377"/>
                  <a:pt x="167531" y="143815"/>
                  <a:pt x="167531" y="152990"/>
                </a:cubicBezTo>
                <a:cubicBezTo>
                  <a:pt x="167531" y="162166"/>
                  <a:pt x="160093" y="169604"/>
                  <a:pt x="150917" y="169604"/>
                </a:cubicBezTo>
                <a:cubicBezTo>
                  <a:pt x="141742" y="169604"/>
                  <a:pt x="134303" y="162166"/>
                  <a:pt x="134303" y="152990"/>
                </a:cubicBezTo>
                <a:cubicBezTo>
                  <a:pt x="134314" y="143819"/>
                  <a:pt x="141746" y="136387"/>
                  <a:pt x="150917" y="136377"/>
                </a:cubicBezTo>
                <a:close/>
                <a:moveTo>
                  <a:pt x="41427" y="327159"/>
                </a:moveTo>
                <a:cubicBezTo>
                  <a:pt x="62543" y="350164"/>
                  <a:pt x="88742" y="367916"/>
                  <a:pt x="117935" y="379000"/>
                </a:cubicBezTo>
                <a:cubicBezTo>
                  <a:pt x="117875" y="379817"/>
                  <a:pt x="117690" y="380598"/>
                  <a:pt x="117690" y="381430"/>
                </a:cubicBezTo>
                <a:cubicBezTo>
                  <a:pt x="117709" y="399773"/>
                  <a:pt x="132574" y="414638"/>
                  <a:pt x="150917" y="414658"/>
                </a:cubicBezTo>
                <a:cubicBezTo>
                  <a:pt x="151594" y="414658"/>
                  <a:pt x="152227" y="414498"/>
                  <a:pt x="152894" y="414458"/>
                </a:cubicBezTo>
                <a:cubicBezTo>
                  <a:pt x="163964" y="443348"/>
                  <a:pt x="181588" y="469274"/>
                  <a:pt x="204377" y="490197"/>
                </a:cubicBezTo>
                <a:cubicBezTo>
                  <a:pt x="125013" y="468556"/>
                  <a:pt x="63026" y="406535"/>
                  <a:pt x="41427" y="327159"/>
                </a:cubicBezTo>
                <a:close/>
                <a:moveTo>
                  <a:pt x="265826" y="515034"/>
                </a:moveTo>
                <a:cubicBezTo>
                  <a:pt x="261239" y="515034"/>
                  <a:pt x="257520" y="511315"/>
                  <a:pt x="257520" y="506727"/>
                </a:cubicBezTo>
                <a:cubicBezTo>
                  <a:pt x="257520" y="502139"/>
                  <a:pt x="261239" y="498420"/>
                  <a:pt x="265826" y="498420"/>
                </a:cubicBezTo>
                <a:cubicBezTo>
                  <a:pt x="270414" y="498420"/>
                  <a:pt x="274133" y="502139"/>
                  <a:pt x="274133" y="506727"/>
                </a:cubicBezTo>
                <a:cubicBezTo>
                  <a:pt x="274129" y="511313"/>
                  <a:pt x="270412" y="515029"/>
                  <a:pt x="265826" y="515034"/>
                </a:cubicBezTo>
                <a:close/>
                <a:moveTo>
                  <a:pt x="327318" y="490177"/>
                </a:moveTo>
                <a:cubicBezTo>
                  <a:pt x="349960" y="469395"/>
                  <a:pt x="367497" y="443664"/>
                  <a:pt x="378559" y="414991"/>
                </a:cubicBezTo>
                <a:cubicBezTo>
                  <a:pt x="379740" y="415176"/>
                  <a:pt x="380929" y="415297"/>
                  <a:pt x="382123" y="415351"/>
                </a:cubicBezTo>
                <a:cubicBezTo>
                  <a:pt x="400466" y="415332"/>
                  <a:pt x="415331" y="400466"/>
                  <a:pt x="415350" y="382124"/>
                </a:cubicBezTo>
                <a:cubicBezTo>
                  <a:pt x="415296" y="380922"/>
                  <a:pt x="415175" y="379723"/>
                  <a:pt x="414987" y="378535"/>
                </a:cubicBezTo>
                <a:cubicBezTo>
                  <a:pt x="443653" y="367490"/>
                  <a:pt x="469382" y="349976"/>
                  <a:pt x="490168" y="327356"/>
                </a:cubicBezTo>
                <a:cubicBezTo>
                  <a:pt x="468514" y="406619"/>
                  <a:pt x="406585" y="468537"/>
                  <a:pt x="327318" y="490177"/>
                </a:cubicBezTo>
                <a:close/>
                <a:moveTo>
                  <a:pt x="506726" y="274134"/>
                </a:moveTo>
                <a:cubicBezTo>
                  <a:pt x="502139" y="274134"/>
                  <a:pt x="498419" y="270415"/>
                  <a:pt x="498419" y="265827"/>
                </a:cubicBezTo>
                <a:cubicBezTo>
                  <a:pt x="498419" y="261239"/>
                  <a:pt x="502139" y="257520"/>
                  <a:pt x="506726" y="257520"/>
                </a:cubicBezTo>
                <a:cubicBezTo>
                  <a:pt x="511314" y="257520"/>
                  <a:pt x="515033" y="261239"/>
                  <a:pt x="515033" y="265827"/>
                </a:cubicBezTo>
                <a:cubicBezTo>
                  <a:pt x="515029" y="270413"/>
                  <a:pt x="511312" y="274129"/>
                  <a:pt x="506726" y="274134"/>
                </a:cubicBezTo>
                <a:close/>
                <a:moveTo>
                  <a:pt x="490084" y="204053"/>
                </a:moveTo>
                <a:cubicBezTo>
                  <a:pt x="469389" y="181567"/>
                  <a:pt x="443799" y="164142"/>
                  <a:pt x="415294" y="153125"/>
                </a:cubicBezTo>
                <a:cubicBezTo>
                  <a:pt x="414987" y="135015"/>
                  <a:pt x="400235" y="120487"/>
                  <a:pt x="382123" y="120456"/>
                </a:cubicBezTo>
                <a:cubicBezTo>
                  <a:pt x="381452" y="120456"/>
                  <a:pt x="380824" y="120615"/>
                  <a:pt x="380163" y="120655"/>
                </a:cubicBezTo>
                <a:cubicBezTo>
                  <a:pt x="369095" y="90481"/>
                  <a:pt x="351017" y="63369"/>
                  <a:pt x="327418" y="41551"/>
                </a:cubicBezTo>
                <a:cubicBezTo>
                  <a:pt x="406423" y="63380"/>
                  <a:pt x="468176" y="125070"/>
                  <a:pt x="490084" y="204053"/>
                </a:cubicBezTo>
                <a:close/>
                <a:moveTo>
                  <a:pt x="265826" y="16620"/>
                </a:moveTo>
                <a:cubicBezTo>
                  <a:pt x="270414" y="16620"/>
                  <a:pt x="274133" y="20339"/>
                  <a:pt x="274133" y="24927"/>
                </a:cubicBezTo>
                <a:cubicBezTo>
                  <a:pt x="274133" y="29515"/>
                  <a:pt x="270414" y="33234"/>
                  <a:pt x="265826" y="33234"/>
                </a:cubicBezTo>
                <a:cubicBezTo>
                  <a:pt x="261239" y="33234"/>
                  <a:pt x="257520" y="29515"/>
                  <a:pt x="257520" y="24927"/>
                </a:cubicBezTo>
                <a:cubicBezTo>
                  <a:pt x="257524" y="20341"/>
                  <a:pt x="261241" y="16625"/>
                  <a:pt x="265826" y="16620"/>
                </a:cubicBezTo>
                <a:close/>
                <a:moveTo>
                  <a:pt x="204301" y="41447"/>
                </a:moveTo>
                <a:cubicBezTo>
                  <a:pt x="180851" y="63067"/>
                  <a:pt x="162855" y="89936"/>
                  <a:pt x="151789" y="119851"/>
                </a:cubicBezTo>
                <a:cubicBezTo>
                  <a:pt x="151493" y="119843"/>
                  <a:pt x="151216" y="119763"/>
                  <a:pt x="150917" y="119763"/>
                </a:cubicBezTo>
                <a:cubicBezTo>
                  <a:pt x="132715" y="119789"/>
                  <a:pt x="117919" y="134449"/>
                  <a:pt x="117724" y="152650"/>
                </a:cubicBezTo>
                <a:cubicBezTo>
                  <a:pt x="88600" y="163740"/>
                  <a:pt x="62467" y="181476"/>
                  <a:pt x="41404" y="204445"/>
                </a:cubicBezTo>
                <a:cubicBezTo>
                  <a:pt x="62975" y="125081"/>
                  <a:pt x="124950" y="63067"/>
                  <a:pt x="204301" y="41447"/>
                </a:cubicBezTo>
                <a:close/>
                <a:moveTo>
                  <a:pt x="24927" y="257520"/>
                </a:moveTo>
                <a:cubicBezTo>
                  <a:pt x="29514" y="257520"/>
                  <a:pt x="33234" y="261239"/>
                  <a:pt x="33234" y="265827"/>
                </a:cubicBezTo>
                <a:cubicBezTo>
                  <a:pt x="33234" y="270415"/>
                  <a:pt x="29514" y="274134"/>
                  <a:pt x="24927" y="274134"/>
                </a:cubicBezTo>
                <a:cubicBezTo>
                  <a:pt x="20339" y="274134"/>
                  <a:pt x="16620" y="270415"/>
                  <a:pt x="16620" y="265827"/>
                </a:cubicBezTo>
                <a:cubicBezTo>
                  <a:pt x="16624" y="261241"/>
                  <a:pt x="20341" y="257525"/>
                  <a:pt x="24927" y="257520"/>
                </a:cubicBezTo>
                <a:close/>
              </a:path>
            </a:pathLst>
          </a:custGeom>
          <a:solidFill>
            <a:srgbClr val="2196F3"/>
          </a:solidFill>
          <a:ln w="8186" cap="flat">
            <a:noFill/>
            <a:prstDash val="solid"/>
            <a:miter/>
          </a:ln>
        </p:spPr>
        <p:txBody>
          <a:bodyPr rtlCol="0" anchor="ctr">
            <a:normAutofit/>
          </a:bodyPr>
          <a:p>
            <a:pPr defTabSz="457200">
              <a:lnSpc>
                <a:spcPct val="120000"/>
              </a:lnSpc>
            </a:pPr>
            <a:endParaRPr lang="zh-CN" altLang="en-US" sz="1350">
              <a:solidFill>
                <a:srgbClr val="222222"/>
              </a:solidFill>
            </a:endParaRPr>
          </a:p>
        </p:txBody>
      </p:sp>
      <p:sp>
        <p:nvSpPr>
          <p:cNvPr id="16" name="图形 22"/>
          <p:cNvSpPr/>
          <p:nvPr>
            <p:custDataLst>
              <p:tags r:id="rId16"/>
            </p:custDataLst>
          </p:nvPr>
        </p:nvSpPr>
        <p:spPr>
          <a:xfrm>
            <a:off x="5418201" y="3380068"/>
            <a:ext cx="270000" cy="270000"/>
          </a:xfrm>
          <a:custGeom>
            <a:avLst/>
            <a:gdLst>
              <a:gd name="connsiteX0" fmla="*/ 228332 w 360000"/>
              <a:gd name="connsiteY0" fmla="*/ 57552 h 360000"/>
              <a:gd name="connsiteX1" fmla="*/ 228332 w 360000"/>
              <a:gd name="connsiteY1" fmla="*/ 20012 h 360000"/>
              <a:gd name="connsiteX2" fmla="*/ 208320 w 360000"/>
              <a:gd name="connsiteY2" fmla="*/ 0 h 360000"/>
              <a:gd name="connsiteX3" fmla="*/ 0 w 360000"/>
              <a:gd name="connsiteY3" fmla="*/ 22 h 360000"/>
              <a:gd name="connsiteX4" fmla="*/ 0 w 360000"/>
              <a:gd name="connsiteY4" fmla="*/ 360022 h 360000"/>
              <a:gd name="connsiteX5" fmla="*/ 11250 w 360000"/>
              <a:gd name="connsiteY5" fmla="*/ 360022 h 360000"/>
              <a:gd name="connsiteX6" fmla="*/ 11250 w 360000"/>
              <a:gd name="connsiteY6" fmla="*/ 191293 h 360000"/>
              <a:gd name="connsiteX7" fmla="*/ 22514 w 360000"/>
              <a:gd name="connsiteY7" fmla="*/ 191291 h 360000"/>
              <a:gd name="connsiteX8" fmla="*/ 22514 w 360000"/>
              <a:gd name="connsiteY8" fmla="*/ 331908 h 360000"/>
              <a:gd name="connsiteX9" fmla="*/ 50639 w 360000"/>
              <a:gd name="connsiteY9" fmla="*/ 360033 h 360000"/>
              <a:gd name="connsiteX10" fmla="*/ 88635 w 360000"/>
              <a:gd name="connsiteY10" fmla="*/ 360033 h 360000"/>
              <a:gd name="connsiteX11" fmla="*/ 104546 w 360000"/>
              <a:gd name="connsiteY11" fmla="*/ 353441 h 360000"/>
              <a:gd name="connsiteX12" fmla="*/ 140666 w 360000"/>
              <a:gd name="connsiteY12" fmla="*/ 317324 h 360000"/>
              <a:gd name="connsiteX13" fmla="*/ 155327 w 360000"/>
              <a:gd name="connsiteY13" fmla="*/ 331741 h 360000"/>
              <a:gd name="connsiteX14" fmla="*/ 155171 w 360000"/>
              <a:gd name="connsiteY14" fmla="*/ 331897 h 360000"/>
              <a:gd name="connsiteX15" fmla="*/ 163125 w 360000"/>
              <a:gd name="connsiteY15" fmla="*/ 339851 h 360000"/>
              <a:gd name="connsiteX16" fmla="*/ 163348 w 360000"/>
              <a:gd name="connsiteY16" fmla="*/ 339628 h 360000"/>
              <a:gd name="connsiteX17" fmla="*/ 183233 w 360000"/>
              <a:gd name="connsiteY17" fmla="*/ 359181 h 360000"/>
              <a:gd name="connsiteX18" fmla="*/ 191121 w 360000"/>
              <a:gd name="connsiteY18" fmla="*/ 351161 h 360000"/>
              <a:gd name="connsiteX19" fmla="*/ 171303 w 360000"/>
              <a:gd name="connsiteY19" fmla="*/ 331673 h 360000"/>
              <a:gd name="connsiteX20" fmla="*/ 230644 w 360000"/>
              <a:gd name="connsiteY20" fmla="*/ 272335 h 360000"/>
              <a:gd name="connsiteX21" fmla="*/ 279137 w 360000"/>
              <a:gd name="connsiteY21" fmla="*/ 320434 h 360000"/>
              <a:gd name="connsiteX22" fmla="*/ 278924 w 360000"/>
              <a:gd name="connsiteY22" fmla="*/ 320647 h 360000"/>
              <a:gd name="connsiteX23" fmla="*/ 286878 w 360000"/>
              <a:gd name="connsiteY23" fmla="*/ 328601 h 360000"/>
              <a:gd name="connsiteX24" fmla="*/ 287123 w 360000"/>
              <a:gd name="connsiteY24" fmla="*/ 328356 h 360000"/>
              <a:gd name="connsiteX25" fmla="*/ 318200 w 360000"/>
              <a:gd name="connsiteY25" fmla="*/ 359181 h 360000"/>
              <a:gd name="connsiteX26" fmla="*/ 326121 w 360000"/>
              <a:gd name="connsiteY26" fmla="*/ 351194 h 360000"/>
              <a:gd name="connsiteX27" fmla="*/ 295077 w 360000"/>
              <a:gd name="connsiteY27" fmla="*/ 320402 h 360000"/>
              <a:gd name="connsiteX28" fmla="*/ 309378 w 360000"/>
              <a:gd name="connsiteY28" fmla="*/ 306101 h 360000"/>
              <a:gd name="connsiteX29" fmla="*/ 339552 w 360000"/>
              <a:gd name="connsiteY29" fmla="*/ 336275 h 360000"/>
              <a:gd name="connsiteX30" fmla="*/ 347506 w 360000"/>
              <a:gd name="connsiteY30" fmla="*/ 328321 h 360000"/>
              <a:gd name="connsiteX31" fmla="*/ 309378 w 360000"/>
              <a:gd name="connsiteY31" fmla="*/ 290193 h 360000"/>
              <a:gd name="connsiteX32" fmla="*/ 287090 w 360000"/>
              <a:gd name="connsiteY32" fmla="*/ 312480 h 360000"/>
              <a:gd name="connsiteX33" fmla="*/ 230611 w 360000"/>
              <a:gd name="connsiteY33" fmla="*/ 256459 h 360000"/>
              <a:gd name="connsiteX34" fmla="*/ 163282 w 360000"/>
              <a:gd name="connsiteY34" fmla="*/ 323786 h 360000"/>
              <a:gd name="connsiteX35" fmla="*/ 140600 w 360000"/>
              <a:gd name="connsiteY35" fmla="*/ 301481 h 360000"/>
              <a:gd name="connsiteX36" fmla="*/ 96592 w 360000"/>
              <a:gd name="connsiteY36" fmla="*/ 345487 h 360000"/>
              <a:gd name="connsiteX37" fmla="*/ 88635 w 360000"/>
              <a:gd name="connsiteY37" fmla="*/ 348783 h 360000"/>
              <a:gd name="connsiteX38" fmla="*/ 50639 w 360000"/>
              <a:gd name="connsiteY38" fmla="*/ 348783 h 360000"/>
              <a:gd name="connsiteX39" fmla="*/ 33764 w 360000"/>
              <a:gd name="connsiteY39" fmla="*/ 331908 h 360000"/>
              <a:gd name="connsiteX40" fmla="*/ 33764 w 360000"/>
              <a:gd name="connsiteY40" fmla="*/ 191291 h 360000"/>
              <a:gd name="connsiteX41" fmla="*/ 208320 w 360000"/>
              <a:gd name="connsiteY41" fmla="*/ 191272 h 360000"/>
              <a:gd name="connsiteX42" fmla="*/ 217104 w 360000"/>
              <a:gd name="connsiteY42" fmla="*/ 200012 h 360000"/>
              <a:gd name="connsiteX43" fmla="*/ 208364 w 360000"/>
              <a:gd name="connsiteY43" fmla="*/ 208795 h 360000"/>
              <a:gd name="connsiteX44" fmla="*/ 208320 w 360000"/>
              <a:gd name="connsiteY44" fmla="*/ 208795 h 360000"/>
              <a:gd name="connsiteX45" fmla="*/ 121995 w 360000"/>
              <a:gd name="connsiteY45" fmla="*/ 208795 h 360000"/>
              <a:gd name="connsiteX46" fmla="*/ 102012 w 360000"/>
              <a:gd name="connsiteY46" fmla="*/ 228841 h 360000"/>
              <a:gd name="connsiteX47" fmla="*/ 121995 w 360000"/>
              <a:gd name="connsiteY47" fmla="*/ 248824 h 360000"/>
              <a:gd name="connsiteX48" fmla="*/ 360508 w 360000"/>
              <a:gd name="connsiteY48" fmla="*/ 248824 h 360000"/>
              <a:gd name="connsiteX49" fmla="*/ 322270 w 360000"/>
              <a:gd name="connsiteY49" fmla="*/ 153188 h 360000"/>
              <a:gd name="connsiteX50" fmla="*/ 360508 w 360000"/>
              <a:gd name="connsiteY50" fmla="*/ 57552 h 360000"/>
              <a:gd name="connsiteX51" fmla="*/ 228332 w 360000"/>
              <a:gd name="connsiteY51" fmla="*/ 57552 h 360000"/>
              <a:gd name="connsiteX52" fmla="*/ 208320 w 360000"/>
              <a:gd name="connsiteY52" fmla="*/ 180022 h 360000"/>
              <a:gd name="connsiteX53" fmla="*/ 11250 w 360000"/>
              <a:gd name="connsiteY53" fmla="*/ 180044 h 360000"/>
              <a:gd name="connsiteX54" fmla="*/ 11250 w 360000"/>
              <a:gd name="connsiteY54" fmla="*/ 11272 h 360000"/>
              <a:gd name="connsiteX55" fmla="*/ 208320 w 360000"/>
              <a:gd name="connsiteY55" fmla="*/ 11250 h 360000"/>
              <a:gd name="connsiteX56" fmla="*/ 217082 w 360000"/>
              <a:gd name="connsiteY56" fmla="*/ 20012 h 360000"/>
              <a:gd name="connsiteX57" fmla="*/ 217087 w 360000"/>
              <a:gd name="connsiteY57" fmla="*/ 182044 h 360000"/>
              <a:gd name="connsiteX58" fmla="*/ 208320 w 360000"/>
              <a:gd name="connsiteY58" fmla="*/ 180022 h 360000"/>
              <a:gd name="connsiteX59" fmla="*/ 343897 w 360000"/>
              <a:gd name="connsiteY59" fmla="*/ 237574 h 360000"/>
              <a:gd name="connsiteX60" fmla="*/ 121995 w 360000"/>
              <a:gd name="connsiteY60" fmla="*/ 237574 h 360000"/>
              <a:gd name="connsiteX61" fmla="*/ 113252 w 360000"/>
              <a:gd name="connsiteY61" fmla="*/ 228788 h 360000"/>
              <a:gd name="connsiteX62" fmla="*/ 121995 w 360000"/>
              <a:gd name="connsiteY62" fmla="*/ 220045 h 360000"/>
              <a:gd name="connsiteX63" fmla="*/ 208320 w 360000"/>
              <a:gd name="connsiteY63" fmla="*/ 220045 h 360000"/>
              <a:gd name="connsiteX64" fmla="*/ 227529 w 360000"/>
              <a:gd name="connsiteY64" fmla="*/ 205659 h 360000"/>
              <a:gd name="connsiteX65" fmla="*/ 228337 w 360000"/>
              <a:gd name="connsiteY65" fmla="*/ 205659 h 360000"/>
              <a:gd name="connsiteX66" fmla="*/ 228331 w 360000"/>
              <a:gd name="connsiteY66" fmla="*/ 68802 h 360000"/>
              <a:gd name="connsiteX67" fmla="*/ 343897 w 360000"/>
              <a:gd name="connsiteY67" fmla="*/ 68802 h 360000"/>
              <a:gd name="connsiteX68" fmla="*/ 310152 w 360000"/>
              <a:gd name="connsiteY68" fmla="*/ 153188 h 360000"/>
              <a:gd name="connsiteX69" fmla="*/ 343897 w 360000"/>
              <a:gd name="connsiteY69" fmla="*/ 237574 h 3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60000" h="360000">
                <a:moveTo>
                  <a:pt x="228332" y="57552"/>
                </a:moveTo>
                <a:lnTo>
                  <a:pt x="228332" y="20012"/>
                </a:lnTo>
                <a:cubicBezTo>
                  <a:pt x="228320" y="8964"/>
                  <a:pt x="219367" y="12"/>
                  <a:pt x="208320" y="0"/>
                </a:cubicBezTo>
                <a:lnTo>
                  <a:pt x="0" y="22"/>
                </a:lnTo>
                <a:lnTo>
                  <a:pt x="0" y="360022"/>
                </a:lnTo>
                <a:lnTo>
                  <a:pt x="11250" y="360022"/>
                </a:lnTo>
                <a:lnTo>
                  <a:pt x="11250" y="191293"/>
                </a:lnTo>
                <a:lnTo>
                  <a:pt x="22514" y="191291"/>
                </a:lnTo>
                <a:lnTo>
                  <a:pt x="22514" y="331908"/>
                </a:lnTo>
                <a:cubicBezTo>
                  <a:pt x="22532" y="347433"/>
                  <a:pt x="35113" y="360015"/>
                  <a:pt x="50639" y="360033"/>
                </a:cubicBezTo>
                <a:lnTo>
                  <a:pt x="88635" y="360033"/>
                </a:lnTo>
                <a:cubicBezTo>
                  <a:pt x="94606" y="360048"/>
                  <a:pt x="100335" y="357675"/>
                  <a:pt x="104546" y="353441"/>
                </a:cubicBezTo>
                <a:lnTo>
                  <a:pt x="140666" y="317324"/>
                </a:lnTo>
                <a:lnTo>
                  <a:pt x="155327" y="331741"/>
                </a:lnTo>
                <a:lnTo>
                  <a:pt x="155171" y="331897"/>
                </a:lnTo>
                <a:lnTo>
                  <a:pt x="163125" y="339851"/>
                </a:lnTo>
                <a:lnTo>
                  <a:pt x="163348" y="339628"/>
                </a:lnTo>
                <a:lnTo>
                  <a:pt x="183233" y="359181"/>
                </a:lnTo>
                <a:lnTo>
                  <a:pt x="191121" y="351161"/>
                </a:lnTo>
                <a:lnTo>
                  <a:pt x="171303" y="331673"/>
                </a:lnTo>
                <a:lnTo>
                  <a:pt x="230644" y="272335"/>
                </a:lnTo>
                <a:lnTo>
                  <a:pt x="279137" y="320434"/>
                </a:lnTo>
                <a:lnTo>
                  <a:pt x="278924" y="320647"/>
                </a:lnTo>
                <a:lnTo>
                  <a:pt x="286878" y="328601"/>
                </a:lnTo>
                <a:lnTo>
                  <a:pt x="287123" y="328356"/>
                </a:lnTo>
                <a:lnTo>
                  <a:pt x="318200" y="359181"/>
                </a:lnTo>
                <a:lnTo>
                  <a:pt x="326121" y="351194"/>
                </a:lnTo>
                <a:lnTo>
                  <a:pt x="295077" y="320402"/>
                </a:lnTo>
                <a:lnTo>
                  <a:pt x="309378" y="306101"/>
                </a:lnTo>
                <a:lnTo>
                  <a:pt x="339552" y="336275"/>
                </a:lnTo>
                <a:lnTo>
                  <a:pt x="347506" y="328321"/>
                </a:lnTo>
                <a:lnTo>
                  <a:pt x="309378" y="290193"/>
                </a:lnTo>
                <a:lnTo>
                  <a:pt x="287090" y="312480"/>
                </a:lnTo>
                <a:lnTo>
                  <a:pt x="230611" y="256459"/>
                </a:lnTo>
                <a:lnTo>
                  <a:pt x="163282" y="323786"/>
                </a:lnTo>
                <a:lnTo>
                  <a:pt x="140600" y="301481"/>
                </a:lnTo>
                <a:lnTo>
                  <a:pt x="96592" y="345487"/>
                </a:lnTo>
                <a:cubicBezTo>
                  <a:pt x="94485" y="347603"/>
                  <a:pt x="91621" y="348790"/>
                  <a:pt x="88635" y="348783"/>
                </a:cubicBezTo>
                <a:lnTo>
                  <a:pt x="50639" y="348783"/>
                </a:lnTo>
                <a:cubicBezTo>
                  <a:pt x="41323" y="348773"/>
                  <a:pt x="33774" y="341224"/>
                  <a:pt x="33764" y="331908"/>
                </a:cubicBezTo>
                <a:lnTo>
                  <a:pt x="33764" y="191291"/>
                </a:lnTo>
                <a:lnTo>
                  <a:pt x="208320" y="191272"/>
                </a:lnTo>
                <a:cubicBezTo>
                  <a:pt x="213159" y="191260"/>
                  <a:pt x="217092" y="195173"/>
                  <a:pt x="217104" y="200012"/>
                </a:cubicBezTo>
                <a:cubicBezTo>
                  <a:pt x="217115" y="204851"/>
                  <a:pt x="213202" y="208783"/>
                  <a:pt x="208364" y="208795"/>
                </a:cubicBezTo>
                <a:cubicBezTo>
                  <a:pt x="208349" y="208795"/>
                  <a:pt x="208335" y="208795"/>
                  <a:pt x="208320" y="208795"/>
                </a:cubicBezTo>
                <a:lnTo>
                  <a:pt x="121995" y="208795"/>
                </a:lnTo>
                <a:cubicBezTo>
                  <a:pt x="110941" y="208813"/>
                  <a:pt x="101995" y="217788"/>
                  <a:pt x="102012" y="228841"/>
                </a:cubicBezTo>
                <a:cubicBezTo>
                  <a:pt x="102030" y="239870"/>
                  <a:pt x="110966" y="248806"/>
                  <a:pt x="121995" y="248824"/>
                </a:cubicBezTo>
                <a:lnTo>
                  <a:pt x="360508" y="248824"/>
                </a:lnTo>
                <a:lnTo>
                  <a:pt x="322270" y="153188"/>
                </a:lnTo>
                <a:lnTo>
                  <a:pt x="360508" y="57552"/>
                </a:lnTo>
                <a:lnTo>
                  <a:pt x="228332" y="57552"/>
                </a:lnTo>
                <a:close/>
                <a:moveTo>
                  <a:pt x="208320" y="180022"/>
                </a:moveTo>
                <a:lnTo>
                  <a:pt x="11250" y="180044"/>
                </a:lnTo>
                <a:lnTo>
                  <a:pt x="11250" y="11272"/>
                </a:lnTo>
                <a:lnTo>
                  <a:pt x="208320" y="11250"/>
                </a:lnTo>
                <a:cubicBezTo>
                  <a:pt x="213156" y="11257"/>
                  <a:pt x="217074" y="15176"/>
                  <a:pt x="217082" y="20012"/>
                </a:cubicBezTo>
                <a:lnTo>
                  <a:pt x="217087" y="182044"/>
                </a:lnTo>
                <a:cubicBezTo>
                  <a:pt x="214358" y="180709"/>
                  <a:pt x="211358" y="180017"/>
                  <a:pt x="208320" y="180022"/>
                </a:cubicBezTo>
                <a:close/>
                <a:moveTo>
                  <a:pt x="343897" y="237574"/>
                </a:moveTo>
                <a:lnTo>
                  <a:pt x="121995" y="237574"/>
                </a:lnTo>
                <a:cubicBezTo>
                  <a:pt x="117154" y="237562"/>
                  <a:pt x="113240" y="233629"/>
                  <a:pt x="113252" y="228788"/>
                </a:cubicBezTo>
                <a:cubicBezTo>
                  <a:pt x="113263" y="223964"/>
                  <a:pt x="117171" y="220057"/>
                  <a:pt x="121995" y="220045"/>
                </a:cubicBezTo>
                <a:lnTo>
                  <a:pt x="208320" y="220045"/>
                </a:lnTo>
                <a:cubicBezTo>
                  <a:pt x="217204" y="220036"/>
                  <a:pt x="225022" y="214181"/>
                  <a:pt x="227529" y="205659"/>
                </a:cubicBezTo>
                <a:lnTo>
                  <a:pt x="228337" y="205659"/>
                </a:lnTo>
                <a:lnTo>
                  <a:pt x="228331" y="68802"/>
                </a:lnTo>
                <a:lnTo>
                  <a:pt x="343897" y="68802"/>
                </a:lnTo>
                <a:lnTo>
                  <a:pt x="310152" y="153188"/>
                </a:lnTo>
                <a:lnTo>
                  <a:pt x="343897" y="237574"/>
                </a:lnTo>
                <a:close/>
              </a:path>
            </a:pathLst>
          </a:custGeom>
          <a:solidFill>
            <a:srgbClr val="8BC34A">
              <a:lumMod val="50000"/>
            </a:srgbClr>
          </a:solidFill>
          <a:ln w="5507" cap="flat">
            <a:noFill/>
            <a:prstDash val="solid"/>
            <a:miter/>
          </a:ln>
        </p:spPr>
        <p:txBody>
          <a:bodyPr rtlCol="0" anchor="ctr">
            <a:normAutofit fontScale="62500"/>
          </a:bodyPr>
          <a:p>
            <a:pPr defTabSz="457200">
              <a:lnSpc>
                <a:spcPct val="130000"/>
              </a:lnSpc>
            </a:pPr>
            <a:endParaRPr lang="zh-CN" altLang="en-US" sz="1350">
              <a:solidFill>
                <a:srgbClr val="222222"/>
              </a:solidFill>
            </a:endParaRPr>
          </a:p>
        </p:txBody>
      </p:sp>
      <p:sp>
        <p:nvSpPr>
          <p:cNvPr id="19" name="任意形状 34"/>
          <p:cNvSpPr/>
          <p:nvPr>
            <p:custDataLst>
              <p:tags r:id="rId17"/>
            </p:custDataLst>
          </p:nvPr>
        </p:nvSpPr>
        <p:spPr>
          <a:xfrm>
            <a:off x="3216914" y="3384974"/>
            <a:ext cx="236250" cy="261282"/>
          </a:xfrm>
          <a:custGeom>
            <a:avLst/>
            <a:gdLst>
              <a:gd name="connsiteX0" fmla="*/ 112538 w 315000"/>
              <a:gd name="connsiteY0" fmla="*/ 89851 h 348376"/>
              <a:gd name="connsiteX1" fmla="*/ 112538 w 315000"/>
              <a:gd name="connsiteY1" fmla="*/ 153638 h 348376"/>
              <a:gd name="connsiteX2" fmla="*/ 169650 w 315000"/>
              <a:gd name="connsiteY2" fmla="*/ 124985 h 348376"/>
              <a:gd name="connsiteX3" fmla="*/ 112538 w 315000"/>
              <a:gd name="connsiteY3" fmla="*/ 89851 h 348376"/>
              <a:gd name="connsiteX4" fmla="*/ 87199 w 315000"/>
              <a:gd name="connsiteY4" fmla="*/ 80502 h 348376"/>
              <a:gd name="connsiteX5" fmla="*/ 90539 w 315000"/>
              <a:gd name="connsiteY5" fmla="*/ 91247 h 348376"/>
              <a:gd name="connsiteX6" fmla="*/ 85166 w 315000"/>
              <a:gd name="connsiteY6" fmla="*/ 92917 h 348376"/>
              <a:gd name="connsiteX7" fmla="*/ 33789 w 315000"/>
              <a:gd name="connsiteY7" fmla="*/ 162751 h 348376"/>
              <a:gd name="connsiteX8" fmla="*/ 35310 w 315000"/>
              <a:gd name="connsiteY8" fmla="*/ 177584 h 348376"/>
              <a:gd name="connsiteX9" fmla="*/ 121762 w 315000"/>
              <a:gd name="connsiteY9" fmla="*/ 234355 h 348376"/>
              <a:gd name="connsiteX10" fmla="*/ 178533 w 315000"/>
              <a:gd name="connsiteY10" fmla="*/ 147903 h 348376"/>
              <a:gd name="connsiteX11" fmla="*/ 177402 w 315000"/>
              <a:gd name="connsiteY11" fmla="*/ 142393 h 348376"/>
              <a:gd name="connsiteX12" fmla="*/ 188421 w 315000"/>
              <a:gd name="connsiteY12" fmla="*/ 140130 h 348376"/>
              <a:gd name="connsiteX13" fmla="*/ 189553 w 315000"/>
              <a:gd name="connsiteY13" fmla="*/ 145640 h 348376"/>
              <a:gd name="connsiteX14" fmla="*/ 191289 w 315000"/>
              <a:gd name="connsiteY14" fmla="*/ 162751 h 348376"/>
              <a:gd name="connsiteX15" fmla="*/ 131984 w 315000"/>
              <a:gd name="connsiteY15" fmla="*/ 243314 h 348376"/>
              <a:gd name="connsiteX16" fmla="*/ 26334 w 315000"/>
              <a:gd name="connsiteY16" fmla="*/ 187821 h 348376"/>
              <a:gd name="connsiteX17" fmla="*/ 81827 w 315000"/>
              <a:gd name="connsiteY17" fmla="*/ 82172 h 348376"/>
              <a:gd name="connsiteX18" fmla="*/ 101288 w 315000"/>
              <a:gd name="connsiteY18" fmla="*/ 78376 h 348376"/>
              <a:gd name="connsiteX19" fmla="*/ 106913 w 315000"/>
              <a:gd name="connsiteY19" fmla="*/ 78376 h 348376"/>
              <a:gd name="connsiteX20" fmla="*/ 182455 w 315000"/>
              <a:gd name="connsiteY20" fmla="*/ 124771 h 348376"/>
              <a:gd name="connsiteX21" fmla="*/ 185075 w 315000"/>
              <a:gd name="connsiteY21" fmla="*/ 129830 h 348376"/>
              <a:gd name="connsiteX22" fmla="*/ 101288 w 315000"/>
              <a:gd name="connsiteY22" fmla="*/ 171864 h 348376"/>
              <a:gd name="connsiteX23" fmla="*/ 269835 w 315000"/>
              <a:gd name="connsiteY23" fmla="*/ 0 h 348376"/>
              <a:gd name="connsiteX24" fmla="*/ 300646 w 315000"/>
              <a:gd name="connsiteY24" fmla="*/ 48851 h 348376"/>
              <a:gd name="connsiteX25" fmla="*/ 291132 w 315000"/>
              <a:gd name="connsiteY25" fmla="*/ 54849 h 348376"/>
              <a:gd name="connsiteX26" fmla="*/ 270231 w 315000"/>
              <a:gd name="connsiteY26" fmla="*/ 21709 h 348376"/>
              <a:gd name="connsiteX27" fmla="*/ 257316 w 315000"/>
              <a:gd name="connsiteY27" fmla="*/ 43929 h 348376"/>
              <a:gd name="connsiteX28" fmla="*/ 275658 w 315000"/>
              <a:gd name="connsiteY28" fmla="*/ 43929 h 348376"/>
              <a:gd name="connsiteX29" fmla="*/ 275669 w 315000"/>
              <a:gd name="connsiteY29" fmla="*/ 78701 h 348376"/>
              <a:gd name="connsiteX30" fmla="*/ 205126 w 315000"/>
              <a:gd name="connsiteY30" fmla="*/ 252708 h 348376"/>
              <a:gd name="connsiteX31" fmla="*/ 34124 w 315000"/>
              <a:gd name="connsiteY31" fmla="*/ 326530 h 348376"/>
              <a:gd name="connsiteX32" fmla="*/ 16666 w 315000"/>
              <a:gd name="connsiteY32" fmla="*/ 325871 h 348376"/>
              <a:gd name="connsiteX33" fmla="*/ 11247 w 315000"/>
              <a:gd name="connsiteY33" fmla="*/ 331495 h 348376"/>
              <a:gd name="connsiteX34" fmla="*/ 16875 w 315000"/>
              <a:gd name="connsiteY34" fmla="*/ 337126 h 348376"/>
              <a:gd name="connsiteX35" fmla="*/ 140625 w 315000"/>
              <a:gd name="connsiteY35" fmla="*/ 337126 h 348376"/>
              <a:gd name="connsiteX36" fmla="*/ 146250 w 315000"/>
              <a:gd name="connsiteY36" fmla="*/ 331501 h 348376"/>
              <a:gd name="connsiteX37" fmla="*/ 146250 w 315000"/>
              <a:gd name="connsiteY37" fmla="*/ 320251 h 348376"/>
              <a:gd name="connsiteX38" fmla="*/ 163125 w 315000"/>
              <a:gd name="connsiteY38" fmla="*/ 303376 h 348376"/>
              <a:gd name="connsiteX39" fmla="*/ 180000 w 315000"/>
              <a:gd name="connsiteY39" fmla="*/ 320251 h 348376"/>
              <a:gd name="connsiteX40" fmla="*/ 180000 w 315000"/>
              <a:gd name="connsiteY40" fmla="*/ 331501 h 348376"/>
              <a:gd name="connsiteX41" fmla="*/ 185625 w 315000"/>
              <a:gd name="connsiteY41" fmla="*/ 337126 h 348376"/>
              <a:gd name="connsiteX42" fmla="*/ 191250 w 315000"/>
              <a:gd name="connsiteY42" fmla="*/ 331501 h 348376"/>
              <a:gd name="connsiteX43" fmla="*/ 191250 w 315000"/>
              <a:gd name="connsiteY43" fmla="*/ 297751 h 348376"/>
              <a:gd name="connsiteX44" fmla="*/ 208125 w 315000"/>
              <a:gd name="connsiteY44" fmla="*/ 280876 h 348376"/>
              <a:gd name="connsiteX45" fmla="*/ 225000 w 315000"/>
              <a:gd name="connsiteY45" fmla="*/ 297751 h 348376"/>
              <a:gd name="connsiteX46" fmla="*/ 225000 w 315000"/>
              <a:gd name="connsiteY46" fmla="*/ 331501 h 348376"/>
              <a:gd name="connsiteX47" fmla="*/ 230625 w 315000"/>
              <a:gd name="connsiteY47" fmla="*/ 337126 h 348376"/>
              <a:gd name="connsiteX48" fmla="*/ 236250 w 315000"/>
              <a:gd name="connsiteY48" fmla="*/ 331501 h 348376"/>
              <a:gd name="connsiteX49" fmla="*/ 236250 w 315000"/>
              <a:gd name="connsiteY49" fmla="*/ 241501 h 348376"/>
              <a:gd name="connsiteX50" fmla="*/ 253125 w 315000"/>
              <a:gd name="connsiteY50" fmla="*/ 224626 h 348376"/>
              <a:gd name="connsiteX51" fmla="*/ 270000 w 315000"/>
              <a:gd name="connsiteY51" fmla="*/ 241501 h 348376"/>
              <a:gd name="connsiteX52" fmla="*/ 270000 w 315000"/>
              <a:gd name="connsiteY52" fmla="*/ 331501 h 348376"/>
              <a:gd name="connsiteX53" fmla="*/ 275625 w 315000"/>
              <a:gd name="connsiteY53" fmla="*/ 337126 h 348376"/>
              <a:gd name="connsiteX54" fmla="*/ 281250 w 315000"/>
              <a:gd name="connsiteY54" fmla="*/ 331501 h 348376"/>
              <a:gd name="connsiteX55" fmla="*/ 281250 w 315000"/>
              <a:gd name="connsiteY55" fmla="*/ 123382 h 348376"/>
              <a:gd name="connsiteX56" fmla="*/ 298125 w 315000"/>
              <a:gd name="connsiteY56" fmla="*/ 106507 h 348376"/>
              <a:gd name="connsiteX57" fmla="*/ 315000 w 315000"/>
              <a:gd name="connsiteY57" fmla="*/ 123382 h 348376"/>
              <a:gd name="connsiteX58" fmla="*/ 315000 w 315000"/>
              <a:gd name="connsiteY58" fmla="*/ 342740 h 348376"/>
              <a:gd name="connsiteX59" fmla="*/ 303750 w 315000"/>
              <a:gd name="connsiteY59" fmla="*/ 342740 h 348376"/>
              <a:gd name="connsiteX60" fmla="*/ 303750 w 315000"/>
              <a:gd name="connsiteY60" fmla="*/ 123382 h 348376"/>
              <a:gd name="connsiteX61" fmla="*/ 298125 w 315000"/>
              <a:gd name="connsiteY61" fmla="*/ 117757 h 348376"/>
              <a:gd name="connsiteX62" fmla="*/ 292500 w 315000"/>
              <a:gd name="connsiteY62" fmla="*/ 123382 h 348376"/>
              <a:gd name="connsiteX63" fmla="*/ 292500 w 315000"/>
              <a:gd name="connsiteY63" fmla="*/ 331501 h 348376"/>
              <a:gd name="connsiteX64" fmla="*/ 275625 w 315000"/>
              <a:gd name="connsiteY64" fmla="*/ 348376 h 348376"/>
              <a:gd name="connsiteX65" fmla="*/ 258750 w 315000"/>
              <a:gd name="connsiteY65" fmla="*/ 331501 h 348376"/>
              <a:gd name="connsiteX66" fmla="*/ 258750 w 315000"/>
              <a:gd name="connsiteY66" fmla="*/ 241501 h 348376"/>
              <a:gd name="connsiteX67" fmla="*/ 253125 w 315000"/>
              <a:gd name="connsiteY67" fmla="*/ 235876 h 348376"/>
              <a:gd name="connsiteX68" fmla="*/ 247500 w 315000"/>
              <a:gd name="connsiteY68" fmla="*/ 241501 h 348376"/>
              <a:gd name="connsiteX69" fmla="*/ 247500 w 315000"/>
              <a:gd name="connsiteY69" fmla="*/ 331501 h 348376"/>
              <a:gd name="connsiteX70" fmla="*/ 230625 w 315000"/>
              <a:gd name="connsiteY70" fmla="*/ 348376 h 348376"/>
              <a:gd name="connsiteX71" fmla="*/ 213750 w 315000"/>
              <a:gd name="connsiteY71" fmla="*/ 331501 h 348376"/>
              <a:gd name="connsiteX72" fmla="*/ 213750 w 315000"/>
              <a:gd name="connsiteY72" fmla="*/ 297751 h 348376"/>
              <a:gd name="connsiteX73" fmla="*/ 208125 w 315000"/>
              <a:gd name="connsiteY73" fmla="*/ 292126 h 348376"/>
              <a:gd name="connsiteX74" fmla="*/ 202500 w 315000"/>
              <a:gd name="connsiteY74" fmla="*/ 297751 h 348376"/>
              <a:gd name="connsiteX75" fmla="*/ 202500 w 315000"/>
              <a:gd name="connsiteY75" fmla="*/ 331501 h 348376"/>
              <a:gd name="connsiteX76" fmla="*/ 185625 w 315000"/>
              <a:gd name="connsiteY76" fmla="*/ 348376 h 348376"/>
              <a:gd name="connsiteX77" fmla="*/ 168750 w 315000"/>
              <a:gd name="connsiteY77" fmla="*/ 331501 h 348376"/>
              <a:gd name="connsiteX78" fmla="*/ 168750 w 315000"/>
              <a:gd name="connsiteY78" fmla="*/ 320251 h 348376"/>
              <a:gd name="connsiteX79" fmla="*/ 163125 w 315000"/>
              <a:gd name="connsiteY79" fmla="*/ 314626 h 348376"/>
              <a:gd name="connsiteX80" fmla="*/ 157500 w 315000"/>
              <a:gd name="connsiteY80" fmla="*/ 320251 h 348376"/>
              <a:gd name="connsiteX81" fmla="*/ 157500 w 315000"/>
              <a:gd name="connsiteY81" fmla="*/ 331501 h 348376"/>
              <a:gd name="connsiteX82" fmla="*/ 140625 w 315000"/>
              <a:gd name="connsiteY82" fmla="*/ 348376 h 348376"/>
              <a:gd name="connsiteX83" fmla="*/ 16875 w 315000"/>
              <a:gd name="connsiteY83" fmla="*/ 348376 h 348376"/>
              <a:gd name="connsiteX84" fmla="*/ 0 w 315000"/>
              <a:gd name="connsiteY84" fmla="*/ 331501 h 348376"/>
              <a:gd name="connsiteX85" fmla="*/ 16875 w 315000"/>
              <a:gd name="connsiteY85" fmla="*/ 314626 h 348376"/>
              <a:gd name="connsiteX86" fmla="*/ 34338 w 315000"/>
              <a:gd name="connsiteY86" fmla="*/ 315286 h 348376"/>
              <a:gd name="connsiteX87" fmla="*/ 264419 w 315000"/>
              <a:gd name="connsiteY87" fmla="*/ 78701 h 348376"/>
              <a:gd name="connsiteX88" fmla="*/ 264408 w 315000"/>
              <a:gd name="connsiteY88" fmla="*/ 55179 h 348376"/>
              <a:gd name="connsiteX89" fmla="*/ 237772 w 315000"/>
              <a:gd name="connsiteY89" fmla="*/ 55179 h 348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15000" h="348376">
                <a:moveTo>
                  <a:pt x="112538" y="89851"/>
                </a:moveTo>
                <a:lnTo>
                  <a:pt x="112538" y="153638"/>
                </a:lnTo>
                <a:lnTo>
                  <a:pt x="169650" y="124985"/>
                </a:lnTo>
                <a:cubicBezTo>
                  <a:pt x="157200" y="104942"/>
                  <a:pt x="136042" y="91926"/>
                  <a:pt x="112538" y="89851"/>
                </a:cubicBezTo>
                <a:close/>
                <a:moveTo>
                  <a:pt x="87199" y="80502"/>
                </a:moveTo>
                <a:lnTo>
                  <a:pt x="90539" y="91247"/>
                </a:lnTo>
                <a:lnTo>
                  <a:pt x="85166" y="92917"/>
                </a:lnTo>
                <a:cubicBezTo>
                  <a:pt x="54533" y="102344"/>
                  <a:pt x="33671" y="130700"/>
                  <a:pt x="33789" y="162751"/>
                </a:cubicBezTo>
                <a:cubicBezTo>
                  <a:pt x="33789" y="167734"/>
                  <a:pt x="34299" y="172704"/>
                  <a:pt x="35310" y="177584"/>
                </a:cubicBezTo>
                <a:cubicBezTo>
                  <a:pt x="43506" y="217134"/>
                  <a:pt x="82212" y="242551"/>
                  <a:pt x="121762" y="234355"/>
                </a:cubicBezTo>
                <a:cubicBezTo>
                  <a:pt x="161312" y="226159"/>
                  <a:pt x="186729" y="187453"/>
                  <a:pt x="178533" y="147903"/>
                </a:cubicBezTo>
                <a:lnTo>
                  <a:pt x="177402" y="142393"/>
                </a:lnTo>
                <a:lnTo>
                  <a:pt x="188421" y="140130"/>
                </a:lnTo>
                <a:lnTo>
                  <a:pt x="189553" y="145640"/>
                </a:lnTo>
                <a:cubicBezTo>
                  <a:pt x="190708" y="151270"/>
                  <a:pt x="191290" y="157003"/>
                  <a:pt x="191289" y="162751"/>
                </a:cubicBezTo>
                <a:cubicBezTo>
                  <a:pt x="191285" y="199691"/>
                  <a:pt x="167255" y="232335"/>
                  <a:pt x="131984" y="243314"/>
                </a:cubicBezTo>
                <a:cubicBezTo>
                  <a:pt x="87486" y="257164"/>
                  <a:pt x="40185" y="232319"/>
                  <a:pt x="26334" y="187821"/>
                </a:cubicBezTo>
                <a:cubicBezTo>
                  <a:pt x="12484" y="143323"/>
                  <a:pt x="37329" y="96022"/>
                  <a:pt x="81827" y="82172"/>
                </a:cubicBezTo>
                <a:close/>
                <a:moveTo>
                  <a:pt x="101288" y="78376"/>
                </a:moveTo>
                <a:lnTo>
                  <a:pt x="106913" y="78376"/>
                </a:lnTo>
                <a:cubicBezTo>
                  <a:pt x="138731" y="78697"/>
                  <a:pt x="167780" y="96537"/>
                  <a:pt x="182455" y="124771"/>
                </a:cubicBezTo>
                <a:lnTo>
                  <a:pt x="185075" y="129830"/>
                </a:lnTo>
                <a:lnTo>
                  <a:pt x="101288" y="171864"/>
                </a:lnTo>
                <a:close/>
                <a:moveTo>
                  <a:pt x="269835" y="0"/>
                </a:moveTo>
                <a:lnTo>
                  <a:pt x="300646" y="48851"/>
                </a:lnTo>
                <a:lnTo>
                  <a:pt x="291132" y="54849"/>
                </a:lnTo>
                <a:lnTo>
                  <a:pt x="270231" y="21709"/>
                </a:lnTo>
                <a:lnTo>
                  <a:pt x="257316" y="43929"/>
                </a:lnTo>
                <a:lnTo>
                  <a:pt x="275658" y="43929"/>
                </a:lnTo>
                <a:lnTo>
                  <a:pt x="275669" y="78701"/>
                </a:lnTo>
                <a:cubicBezTo>
                  <a:pt x="275698" y="143673"/>
                  <a:pt x="250391" y="206097"/>
                  <a:pt x="205126" y="252708"/>
                </a:cubicBezTo>
                <a:cubicBezTo>
                  <a:pt x="160641" y="299697"/>
                  <a:pt x="98829" y="326381"/>
                  <a:pt x="34124" y="326530"/>
                </a:cubicBezTo>
                <a:lnTo>
                  <a:pt x="16666" y="325871"/>
                </a:lnTo>
                <a:cubicBezTo>
                  <a:pt x="13642" y="325984"/>
                  <a:pt x="11248" y="328468"/>
                  <a:pt x="11247" y="331495"/>
                </a:cubicBezTo>
                <a:cubicBezTo>
                  <a:pt x="11246" y="334604"/>
                  <a:pt x="13766" y="337125"/>
                  <a:pt x="16875" y="337126"/>
                </a:cubicBezTo>
                <a:lnTo>
                  <a:pt x="140625" y="337126"/>
                </a:lnTo>
                <a:cubicBezTo>
                  <a:pt x="143731" y="337124"/>
                  <a:pt x="146248" y="334607"/>
                  <a:pt x="146250" y="331501"/>
                </a:cubicBezTo>
                <a:lnTo>
                  <a:pt x="146250" y="320251"/>
                </a:lnTo>
                <a:cubicBezTo>
                  <a:pt x="146250" y="310932"/>
                  <a:pt x="153805" y="303376"/>
                  <a:pt x="163125" y="303376"/>
                </a:cubicBezTo>
                <a:cubicBezTo>
                  <a:pt x="172445" y="303376"/>
                  <a:pt x="180000" y="310932"/>
                  <a:pt x="180000" y="320251"/>
                </a:cubicBezTo>
                <a:lnTo>
                  <a:pt x="180000" y="331501"/>
                </a:lnTo>
                <a:cubicBezTo>
                  <a:pt x="180000" y="334608"/>
                  <a:pt x="182518" y="337126"/>
                  <a:pt x="185625" y="337126"/>
                </a:cubicBezTo>
                <a:cubicBezTo>
                  <a:pt x="188732" y="337126"/>
                  <a:pt x="191250" y="334608"/>
                  <a:pt x="191250" y="331501"/>
                </a:cubicBezTo>
                <a:lnTo>
                  <a:pt x="191250" y="297751"/>
                </a:lnTo>
                <a:cubicBezTo>
                  <a:pt x="191250" y="288432"/>
                  <a:pt x="198805" y="280876"/>
                  <a:pt x="208125" y="280876"/>
                </a:cubicBezTo>
                <a:cubicBezTo>
                  <a:pt x="217445" y="280876"/>
                  <a:pt x="225000" y="288432"/>
                  <a:pt x="225000" y="297751"/>
                </a:cubicBezTo>
                <a:lnTo>
                  <a:pt x="225000" y="331501"/>
                </a:lnTo>
                <a:cubicBezTo>
                  <a:pt x="225000" y="334608"/>
                  <a:pt x="227518" y="337126"/>
                  <a:pt x="230625" y="337126"/>
                </a:cubicBezTo>
                <a:cubicBezTo>
                  <a:pt x="233732" y="337126"/>
                  <a:pt x="236250" y="334608"/>
                  <a:pt x="236250" y="331501"/>
                </a:cubicBezTo>
                <a:lnTo>
                  <a:pt x="236250" y="241501"/>
                </a:lnTo>
                <a:cubicBezTo>
                  <a:pt x="236250" y="232182"/>
                  <a:pt x="243805" y="224626"/>
                  <a:pt x="253125" y="224626"/>
                </a:cubicBezTo>
                <a:cubicBezTo>
                  <a:pt x="262445" y="224626"/>
                  <a:pt x="270000" y="232182"/>
                  <a:pt x="270000" y="241501"/>
                </a:cubicBezTo>
                <a:lnTo>
                  <a:pt x="270000" y="331501"/>
                </a:lnTo>
                <a:cubicBezTo>
                  <a:pt x="270000" y="334608"/>
                  <a:pt x="272518" y="337126"/>
                  <a:pt x="275625" y="337126"/>
                </a:cubicBezTo>
                <a:cubicBezTo>
                  <a:pt x="278732" y="337126"/>
                  <a:pt x="281250" y="334608"/>
                  <a:pt x="281250" y="331501"/>
                </a:cubicBezTo>
                <a:lnTo>
                  <a:pt x="281250" y="123382"/>
                </a:lnTo>
                <a:cubicBezTo>
                  <a:pt x="281250" y="114062"/>
                  <a:pt x="288805" y="106507"/>
                  <a:pt x="298125" y="106507"/>
                </a:cubicBezTo>
                <a:cubicBezTo>
                  <a:pt x="307445" y="106507"/>
                  <a:pt x="315000" y="114062"/>
                  <a:pt x="315000" y="123382"/>
                </a:cubicBezTo>
                <a:lnTo>
                  <a:pt x="315000" y="342740"/>
                </a:lnTo>
                <a:lnTo>
                  <a:pt x="303750" y="342740"/>
                </a:lnTo>
                <a:lnTo>
                  <a:pt x="303750" y="123382"/>
                </a:lnTo>
                <a:cubicBezTo>
                  <a:pt x="303750" y="120275"/>
                  <a:pt x="301232" y="117757"/>
                  <a:pt x="298125" y="117757"/>
                </a:cubicBezTo>
                <a:cubicBezTo>
                  <a:pt x="295018" y="117757"/>
                  <a:pt x="292500" y="120275"/>
                  <a:pt x="292500" y="123382"/>
                </a:cubicBezTo>
                <a:lnTo>
                  <a:pt x="292500" y="331501"/>
                </a:lnTo>
                <a:cubicBezTo>
                  <a:pt x="292500" y="340821"/>
                  <a:pt x="284945" y="348376"/>
                  <a:pt x="275625" y="348376"/>
                </a:cubicBezTo>
                <a:cubicBezTo>
                  <a:pt x="266305" y="348376"/>
                  <a:pt x="258750" y="340821"/>
                  <a:pt x="258750" y="331501"/>
                </a:cubicBezTo>
                <a:lnTo>
                  <a:pt x="258750" y="241501"/>
                </a:lnTo>
                <a:cubicBezTo>
                  <a:pt x="258750" y="238395"/>
                  <a:pt x="256232" y="235876"/>
                  <a:pt x="253125" y="235876"/>
                </a:cubicBezTo>
                <a:cubicBezTo>
                  <a:pt x="250018" y="235876"/>
                  <a:pt x="247500" y="238395"/>
                  <a:pt x="247500" y="241501"/>
                </a:cubicBezTo>
                <a:lnTo>
                  <a:pt x="247500" y="331501"/>
                </a:lnTo>
                <a:cubicBezTo>
                  <a:pt x="247500" y="340821"/>
                  <a:pt x="239945" y="348376"/>
                  <a:pt x="230625" y="348376"/>
                </a:cubicBezTo>
                <a:cubicBezTo>
                  <a:pt x="221305" y="348376"/>
                  <a:pt x="213750" y="340821"/>
                  <a:pt x="213750" y="331501"/>
                </a:cubicBezTo>
                <a:lnTo>
                  <a:pt x="213750" y="297751"/>
                </a:lnTo>
                <a:cubicBezTo>
                  <a:pt x="213750" y="294645"/>
                  <a:pt x="211232" y="292126"/>
                  <a:pt x="208125" y="292126"/>
                </a:cubicBezTo>
                <a:cubicBezTo>
                  <a:pt x="205018" y="292126"/>
                  <a:pt x="202500" y="294645"/>
                  <a:pt x="202500" y="297751"/>
                </a:cubicBezTo>
                <a:lnTo>
                  <a:pt x="202500" y="331501"/>
                </a:lnTo>
                <a:cubicBezTo>
                  <a:pt x="202500" y="340821"/>
                  <a:pt x="194945" y="348376"/>
                  <a:pt x="185625" y="348376"/>
                </a:cubicBezTo>
                <a:cubicBezTo>
                  <a:pt x="176305" y="348376"/>
                  <a:pt x="168750" y="340821"/>
                  <a:pt x="168750" y="331501"/>
                </a:cubicBezTo>
                <a:lnTo>
                  <a:pt x="168750" y="320251"/>
                </a:lnTo>
                <a:cubicBezTo>
                  <a:pt x="168750" y="317145"/>
                  <a:pt x="166232" y="314626"/>
                  <a:pt x="163125" y="314626"/>
                </a:cubicBezTo>
                <a:cubicBezTo>
                  <a:pt x="160018" y="314626"/>
                  <a:pt x="157500" y="317145"/>
                  <a:pt x="157500" y="320251"/>
                </a:cubicBezTo>
                <a:lnTo>
                  <a:pt x="157500" y="331501"/>
                </a:lnTo>
                <a:cubicBezTo>
                  <a:pt x="157490" y="340817"/>
                  <a:pt x="149941" y="348366"/>
                  <a:pt x="140625" y="348376"/>
                </a:cubicBezTo>
                <a:lnTo>
                  <a:pt x="16875" y="348376"/>
                </a:lnTo>
                <a:cubicBezTo>
                  <a:pt x="7555" y="348376"/>
                  <a:pt x="0" y="340821"/>
                  <a:pt x="0" y="331501"/>
                </a:cubicBezTo>
                <a:cubicBezTo>
                  <a:pt x="0" y="322182"/>
                  <a:pt x="7555" y="314626"/>
                  <a:pt x="16875" y="314626"/>
                </a:cubicBezTo>
                <a:lnTo>
                  <a:pt x="34338" y="315286"/>
                </a:lnTo>
                <a:cubicBezTo>
                  <a:pt x="158956" y="315280"/>
                  <a:pt x="264419" y="206938"/>
                  <a:pt x="264419" y="78701"/>
                </a:cubicBezTo>
                <a:lnTo>
                  <a:pt x="264408" y="55179"/>
                </a:lnTo>
                <a:lnTo>
                  <a:pt x="237772" y="55179"/>
                </a:lnTo>
                <a:close/>
              </a:path>
            </a:pathLst>
          </a:custGeom>
          <a:solidFill>
            <a:srgbClr val="009587">
              <a:lumMod val="50000"/>
            </a:srgbClr>
          </a:solidFill>
          <a:ln w="5507" cap="flat">
            <a:noFill/>
            <a:prstDash val="solid"/>
            <a:miter/>
          </a:ln>
        </p:spPr>
        <p:txBody>
          <a:bodyPr rtlCol="0" anchor="ctr">
            <a:normAutofit fontScale="65000" lnSpcReduction="10000"/>
          </a:bodyPr>
          <a:p>
            <a:pPr defTabSz="457200">
              <a:lnSpc>
                <a:spcPct val="130000"/>
              </a:lnSpc>
            </a:pPr>
            <a:endParaRPr lang="zh-CN" altLang="en-US" sz="1350">
              <a:solidFill>
                <a:srgbClr val="222222"/>
              </a:solidFill>
            </a:endParaRPr>
          </a:p>
        </p:txBody>
      </p:sp>
      <p:sp>
        <p:nvSpPr>
          <p:cNvPr id="34" name="任意形状 33"/>
          <p:cNvSpPr/>
          <p:nvPr>
            <p:custDataLst>
              <p:tags r:id="rId18"/>
            </p:custDataLst>
          </p:nvPr>
        </p:nvSpPr>
        <p:spPr>
          <a:xfrm>
            <a:off x="4330543" y="1538200"/>
            <a:ext cx="269552" cy="270207"/>
          </a:xfrm>
          <a:custGeom>
            <a:avLst/>
            <a:gdLst>
              <a:gd name="connsiteX0" fmla="*/ 214591 w 359403"/>
              <a:gd name="connsiteY0" fmla="*/ 203450 h 360276"/>
              <a:gd name="connsiteX1" fmla="*/ 202616 w 359403"/>
              <a:gd name="connsiteY1" fmla="*/ 203452 h 360276"/>
              <a:gd name="connsiteX2" fmla="*/ 202605 w 359403"/>
              <a:gd name="connsiteY2" fmla="*/ 215439 h 360276"/>
              <a:gd name="connsiteX3" fmla="*/ 202602 w 359403"/>
              <a:gd name="connsiteY3" fmla="*/ 215439 h 360276"/>
              <a:gd name="connsiteX4" fmla="*/ 289141 w 359403"/>
              <a:gd name="connsiteY4" fmla="*/ 301975 h 360276"/>
              <a:gd name="connsiteX5" fmla="*/ 301125 w 359403"/>
              <a:gd name="connsiteY5" fmla="*/ 301975 h 360276"/>
              <a:gd name="connsiteX6" fmla="*/ 303610 w 359403"/>
              <a:gd name="connsiteY6" fmla="*/ 295982 h 360276"/>
              <a:gd name="connsiteX7" fmla="*/ 301127 w 359403"/>
              <a:gd name="connsiteY7" fmla="*/ 289992 h 360276"/>
              <a:gd name="connsiteX8" fmla="*/ 131744 w 359403"/>
              <a:gd name="connsiteY8" fmla="*/ 202930 h 360276"/>
              <a:gd name="connsiteX9" fmla="*/ 84559 w 359403"/>
              <a:gd name="connsiteY9" fmla="*/ 250117 h 360276"/>
              <a:gd name="connsiteX10" fmla="*/ 81178 w 359403"/>
              <a:gd name="connsiteY10" fmla="*/ 248862 h 360276"/>
              <a:gd name="connsiteX11" fmla="*/ 59925 w 359403"/>
              <a:gd name="connsiteY11" fmla="*/ 245728 h 360276"/>
              <a:gd name="connsiteX12" fmla="*/ 11615 w 359403"/>
              <a:gd name="connsiteY12" fmla="*/ 300542 h 360276"/>
              <a:gd name="connsiteX13" fmla="*/ 38095 w 359403"/>
              <a:gd name="connsiteY13" fmla="*/ 274059 h 360276"/>
              <a:gd name="connsiteX14" fmla="*/ 76679 w 359403"/>
              <a:gd name="connsiteY14" fmla="*/ 283829 h 360276"/>
              <a:gd name="connsiteX15" fmla="*/ 86446 w 359403"/>
              <a:gd name="connsiteY15" fmla="*/ 322413 h 360276"/>
              <a:gd name="connsiteX16" fmla="*/ 59966 w 359403"/>
              <a:gd name="connsiteY16" fmla="*/ 348893 h 360276"/>
              <a:gd name="connsiteX17" fmla="*/ 81213 w 359403"/>
              <a:gd name="connsiteY17" fmla="*/ 345759 h 360276"/>
              <a:gd name="connsiteX18" fmla="*/ 111646 w 359403"/>
              <a:gd name="connsiteY18" fmla="*/ 279330 h 360276"/>
              <a:gd name="connsiteX19" fmla="*/ 110390 w 359403"/>
              <a:gd name="connsiteY19" fmla="*/ 275949 h 360276"/>
              <a:gd name="connsiteX20" fmla="*/ 164592 w 359403"/>
              <a:gd name="connsiteY20" fmla="*/ 221751 h 360276"/>
              <a:gd name="connsiteX21" fmla="*/ 164710 w 359403"/>
              <a:gd name="connsiteY21" fmla="*/ 207584 h 360276"/>
              <a:gd name="connsiteX22" fmla="*/ 136623 w 359403"/>
              <a:gd name="connsiteY22" fmla="*/ 207809 h 360276"/>
              <a:gd name="connsiteX23" fmla="*/ 208597 w 359403"/>
              <a:gd name="connsiteY23" fmla="*/ 189731 h 360276"/>
              <a:gd name="connsiteX24" fmla="*/ 222545 w 359403"/>
              <a:gd name="connsiteY24" fmla="*/ 195496 h 360276"/>
              <a:gd name="connsiteX25" fmla="*/ 309081 w 359403"/>
              <a:gd name="connsiteY25" fmla="*/ 282035 h 360276"/>
              <a:gd name="connsiteX26" fmla="*/ 314860 w 359403"/>
              <a:gd name="connsiteY26" fmla="*/ 295983 h 360276"/>
              <a:gd name="connsiteX27" fmla="*/ 295137 w 359403"/>
              <a:gd name="connsiteY27" fmla="*/ 315708 h 360276"/>
              <a:gd name="connsiteX28" fmla="*/ 295134 w 359403"/>
              <a:gd name="connsiteY28" fmla="*/ 315708 h 360276"/>
              <a:gd name="connsiteX29" fmla="*/ 281187 w 359403"/>
              <a:gd name="connsiteY29" fmla="*/ 309930 h 360276"/>
              <a:gd name="connsiteX30" fmla="*/ 194645 w 359403"/>
              <a:gd name="connsiteY30" fmla="*/ 223393 h 360276"/>
              <a:gd name="connsiteX31" fmla="*/ 194651 w 359403"/>
              <a:gd name="connsiteY31" fmla="*/ 195502 h 360276"/>
              <a:gd name="connsiteX32" fmla="*/ 208597 w 359403"/>
              <a:gd name="connsiteY32" fmla="*/ 189731 h 360276"/>
              <a:gd name="connsiteX33" fmla="*/ 194153 w 359403"/>
              <a:gd name="connsiteY33" fmla="*/ 140573 h 360276"/>
              <a:gd name="connsiteX34" fmla="*/ 179299 w 359403"/>
              <a:gd name="connsiteY34" fmla="*/ 155426 h 360276"/>
              <a:gd name="connsiteX35" fmla="*/ 154555 w 359403"/>
              <a:gd name="connsiteY35" fmla="*/ 180173 h 360276"/>
              <a:gd name="connsiteX36" fmla="*/ 154554 w 359403"/>
              <a:gd name="connsiteY36" fmla="*/ 180172 h 360276"/>
              <a:gd name="connsiteX37" fmla="*/ 139724 w 359403"/>
              <a:gd name="connsiteY37" fmla="*/ 195002 h 360276"/>
              <a:gd name="connsiteX38" fmla="*/ 141243 w 359403"/>
              <a:gd name="connsiteY38" fmla="*/ 196521 h 360276"/>
              <a:gd name="connsiteX39" fmla="*/ 176053 w 359403"/>
              <a:gd name="connsiteY39" fmla="*/ 196241 h 360276"/>
              <a:gd name="connsiteX40" fmla="*/ 175765 w 359403"/>
              <a:gd name="connsiteY40" fmla="*/ 231040 h 360276"/>
              <a:gd name="connsiteX41" fmla="*/ 282453 w 359403"/>
              <a:gd name="connsiteY41" fmla="*/ 337731 h 360276"/>
              <a:gd name="connsiteX42" fmla="*/ 336890 w 359403"/>
              <a:gd name="connsiteY42" fmla="*/ 337722 h 360276"/>
              <a:gd name="connsiteX43" fmla="*/ 336882 w 359403"/>
              <a:gd name="connsiteY43" fmla="*/ 283302 h 360276"/>
              <a:gd name="connsiteX44" fmla="*/ 230191 w 359403"/>
              <a:gd name="connsiteY44" fmla="*/ 176611 h 360276"/>
              <a:gd name="connsiteX45" fmla="*/ 195392 w 359403"/>
              <a:gd name="connsiteY45" fmla="*/ 176899 h 360276"/>
              <a:gd name="connsiteX46" fmla="*/ 195672 w 359403"/>
              <a:gd name="connsiteY46" fmla="*/ 142092 h 360276"/>
              <a:gd name="connsiteX47" fmla="*/ 13554 w 359403"/>
              <a:gd name="connsiteY47" fmla="*/ 13447 h 360276"/>
              <a:gd name="connsiteX48" fmla="*/ 13442 w 359403"/>
              <a:gd name="connsiteY48" fmla="*/ 13557 h 360276"/>
              <a:gd name="connsiteX49" fmla="*/ 20569 w 359403"/>
              <a:gd name="connsiteY49" fmla="*/ 29424 h 360276"/>
              <a:gd name="connsiteX50" fmla="*/ 154577 w 359403"/>
              <a:gd name="connsiteY50" fmla="*/ 164237 h 360276"/>
              <a:gd name="connsiteX51" fmla="*/ 163413 w 359403"/>
              <a:gd name="connsiteY51" fmla="*/ 155404 h 360276"/>
              <a:gd name="connsiteX52" fmla="*/ 29391 w 359403"/>
              <a:gd name="connsiteY52" fmla="*/ 20574 h 360276"/>
              <a:gd name="connsiteX53" fmla="*/ 299698 w 359403"/>
              <a:gd name="connsiteY53" fmla="*/ 12456 h 360276"/>
              <a:gd name="connsiteX54" fmla="*/ 278456 w 359403"/>
              <a:gd name="connsiteY54" fmla="*/ 15589 h 360276"/>
              <a:gd name="connsiteX55" fmla="*/ 248019 w 359403"/>
              <a:gd name="connsiteY55" fmla="*/ 82021 h 360276"/>
              <a:gd name="connsiteX56" fmla="*/ 249271 w 359403"/>
              <a:gd name="connsiteY56" fmla="*/ 85402 h 360276"/>
              <a:gd name="connsiteX57" fmla="*/ 202081 w 359403"/>
              <a:gd name="connsiteY57" fmla="*/ 132593 h 360276"/>
              <a:gd name="connsiteX58" fmla="*/ 206960 w 359403"/>
              <a:gd name="connsiteY58" fmla="*/ 137472 h 360276"/>
              <a:gd name="connsiteX59" fmla="*/ 206735 w 359403"/>
              <a:gd name="connsiteY59" fmla="*/ 165556 h 360276"/>
              <a:gd name="connsiteX60" fmla="*/ 220902 w 359403"/>
              <a:gd name="connsiteY60" fmla="*/ 165438 h 360276"/>
              <a:gd name="connsiteX61" fmla="*/ 275105 w 359403"/>
              <a:gd name="connsiteY61" fmla="*/ 111231 h 360276"/>
              <a:gd name="connsiteX62" fmla="*/ 278487 w 359403"/>
              <a:gd name="connsiteY62" fmla="*/ 112486 h 360276"/>
              <a:gd name="connsiteX63" fmla="*/ 299737 w 359403"/>
              <a:gd name="connsiteY63" fmla="*/ 115621 h 360276"/>
              <a:gd name="connsiteX64" fmla="*/ 348049 w 359403"/>
              <a:gd name="connsiteY64" fmla="*/ 60809 h 360276"/>
              <a:gd name="connsiteX65" fmla="*/ 321569 w 359403"/>
              <a:gd name="connsiteY65" fmla="*/ 87289 h 360276"/>
              <a:gd name="connsiteX66" fmla="*/ 282985 w 359403"/>
              <a:gd name="connsiteY66" fmla="*/ 77520 h 360276"/>
              <a:gd name="connsiteX67" fmla="*/ 273219 w 359403"/>
              <a:gd name="connsiteY67" fmla="*/ 38938 h 360276"/>
              <a:gd name="connsiteX68" fmla="*/ 11088 w 359403"/>
              <a:gd name="connsiteY68" fmla="*/ 0 h 360276"/>
              <a:gd name="connsiteX69" fmla="*/ 35906 w 359403"/>
              <a:gd name="connsiteY69" fmla="*/ 11170 h 360276"/>
              <a:gd name="connsiteX70" fmla="*/ 171369 w 359403"/>
              <a:gd name="connsiteY70" fmla="*/ 147449 h 360276"/>
              <a:gd name="connsiteX71" fmla="*/ 190175 w 359403"/>
              <a:gd name="connsiteY71" fmla="*/ 128643 h 360276"/>
              <a:gd name="connsiteX72" fmla="*/ 190149 w 359403"/>
              <a:gd name="connsiteY72" fmla="*/ 128617 h 360276"/>
              <a:gd name="connsiteX73" fmla="*/ 236302 w 359403"/>
              <a:gd name="connsiteY73" fmla="*/ 82463 h 360276"/>
              <a:gd name="connsiteX74" fmla="*/ 235715 w 359403"/>
              <a:gd name="connsiteY74" fmla="*/ 47624 h 360276"/>
              <a:gd name="connsiteX75" fmla="*/ 312874 w 359403"/>
              <a:gd name="connsiteY75" fmla="*/ 3266 h 360276"/>
              <a:gd name="connsiteX76" fmla="*/ 322273 w 359403"/>
              <a:gd name="connsiteY76" fmla="*/ 5795 h 360276"/>
              <a:gd name="connsiteX77" fmla="*/ 285694 w 359403"/>
              <a:gd name="connsiteY77" fmla="*/ 42372 h 360276"/>
              <a:gd name="connsiteX78" fmla="*/ 292247 w 359403"/>
              <a:gd name="connsiteY78" fmla="*/ 68258 h 360276"/>
              <a:gd name="connsiteX79" fmla="*/ 318136 w 359403"/>
              <a:gd name="connsiteY79" fmla="*/ 74814 h 360276"/>
              <a:gd name="connsiteX80" fmla="*/ 354715 w 359403"/>
              <a:gd name="connsiteY80" fmla="*/ 38235 h 360276"/>
              <a:gd name="connsiteX81" fmla="*/ 357242 w 359403"/>
              <a:gd name="connsiteY81" fmla="*/ 47634 h 360276"/>
              <a:gd name="connsiteX82" fmla="*/ 340985 w 359403"/>
              <a:gd name="connsiteY82" fmla="*/ 108534 h 360276"/>
              <a:gd name="connsiteX83" fmla="*/ 278044 w 359403"/>
              <a:gd name="connsiteY83" fmla="*/ 124203 h 360276"/>
              <a:gd name="connsiteX84" fmla="*/ 235868 w 359403"/>
              <a:gd name="connsiteY84" fmla="*/ 166380 h 360276"/>
              <a:gd name="connsiteX85" fmla="*/ 344836 w 359403"/>
              <a:gd name="connsiteY85" fmla="*/ 275348 h 360276"/>
              <a:gd name="connsiteX86" fmla="*/ 344836 w 359403"/>
              <a:gd name="connsiteY86" fmla="*/ 345685 h 360276"/>
              <a:gd name="connsiteX87" fmla="*/ 274499 w 359403"/>
              <a:gd name="connsiteY87" fmla="*/ 345685 h 360276"/>
              <a:gd name="connsiteX88" fmla="*/ 165534 w 359403"/>
              <a:gd name="connsiteY88" fmla="*/ 236717 h 360276"/>
              <a:gd name="connsiteX89" fmla="*/ 123363 w 359403"/>
              <a:gd name="connsiteY89" fmla="*/ 278888 h 360276"/>
              <a:gd name="connsiteX90" fmla="*/ 123950 w 359403"/>
              <a:gd name="connsiteY90" fmla="*/ 313728 h 360276"/>
              <a:gd name="connsiteX91" fmla="*/ 46790 w 359403"/>
              <a:gd name="connsiteY91" fmla="*/ 358086 h 360276"/>
              <a:gd name="connsiteX92" fmla="*/ 37392 w 359403"/>
              <a:gd name="connsiteY92" fmla="*/ 355559 h 360276"/>
              <a:gd name="connsiteX93" fmla="*/ 73971 w 359403"/>
              <a:gd name="connsiteY93" fmla="*/ 318980 h 360276"/>
              <a:gd name="connsiteX94" fmla="*/ 67417 w 359403"/>
              <a:gd name="connsiteY94" fmla="*/ 293091 h 360276"/>
              <a:gd name="connsiteX95" fmla="*/ 41528 w 359403"/>
              <a:gd name="connsiteY95" fmla="*/ 286534 h 360276"/>
              <a:gd name="connsiteX96" fmla="*/ 4949 w 359403"/>
              <a:gd name="connsiteY96" fmla="*/ 323116 h 360276"/>
              <a:gd name="connsiteX97" fmla="*/ 2422 w 359403"/>
              <a:gd name="connsiteY97" fmla="*/ 313717 h 360276"/>
              <a:gd name="connsiteX98" fmla="*/ 3010 w 359403"/>
              <a:gd name="connsiteY98" fmla="*/ 278873 h 360276"/>
              <a:gd name="connsiteX99" fmla="*/ 81620 w 359403"/>
              <a:gd name="connsiteY99" fmla="*/ 237145 h 360276"/>
              <a:gd name="connsiteX100" fmla="*/ 127793 w 359403"/>
              <a:gd name="connsiteY100" fmla="*/ 190973 h 360276"/>
              <a:gd name="connsiteX101" fmla="*/ 127819 w 359403"/>
              <a:gd name="connsiteY101" fmla="*/ 190999 h 360276"/>
              <a:gd name="connsiteX102" fmla="*/ 146624 w 359403"/>
              <a:gd name="connsiteY102" fmla="*/ 172194 h 360276"/>
              <a:gd name="connsiteX103" fmla="*/ 11148 w 359403"/>
              <a:gd name="connsiteY103" fmla="*/ 35901 h 360276"/>
              <a:gd name="connsiteX104" fmla="*/ 0 w 359403"/>
              <a:gd name="connsiteY104" fmla="*/ 11091 h 360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59403" h="360276">
                <a:moveTo>
                  <a:pt x="214591" y="203450"/>
                </a:moveTo>
                <a:cubicBezTo>
                  <a:pt x="211282" y="200149"/>
                  <a:pt x="205924" y="200149"/>
                  <a:pt x="202616" y="203452"/>
                </a:cubicBezTo>
                <a:cubicBezTo>
                  <a:pt x="199303" y="206759"/>
                  <a:pt x="199298" y="212126"/>
                  <a:pt x="202605" y="215439"/>
                </a:cubicBezTo>
                <a:lnTo>
                  <a:pt x="202602" y="215439"/>
                </a:lnTo>
                <a:lnTo>
                  <a:pt x="289141" y="301975"/>
                </a:lnTo>
                <a:cubicBezTo>
                  <a:pt x="292494" y="305178"/>
                  <a:pt x="297772" y="305178"/>
                  <a:pt x="301125" y="301975"/>
                </a:cubicBezTo>
                <a:cubicBezTo>
                  <a:pt x="302721" y="300391"/>
                  <a:pt x="303616" y="298232"/>
                  <a:pt x="303610" y="295982"/>
                </a:cubicBezTo>
                <a:cubicBezTo>
                  <a:pt x="303617" y="293734"/>
                  <a:pt x="302722" y="291577"/>
                  <a:pt x="301127" y="289992"/>
                </a:cubicBezTo>
                <a:close/>
                <a:moveTo>
                  <a:pt x="131744" y="202930"/>
                </a:moveTo>
                <a:lnTo>
                  <a:pt x="84559" y="250117"/>
                </a:lnTo>
                <a:lnTo>
                  <a:pt x="81178" y="248862"/>
                </a:lnTo>
                <a:cubicBezTo>
                  <a:pt x="74391" y="246340"/>
                  <a:pt x="67151" y="245272"/>
                  <a:pt x="59925" y="245728"/>
                </a:cubicBezTo>
                <a:cubicBezTo>
                  <a:pt x="31448" y="247524"/>
                  <a:pt x="9819" y="272065"/>
                  <a:pt x="11615" y="300542"/>
                </a:cubicBezTo>
                <a:lnTo>
                  <a:pt x="38095" y="274059"/>
                </a:lnTo>
                <a:lnTo>
                  <a:pt x="76679" y="283829"/>
                </a:lnTo>
                <a:lnTo>
                  <a:pt x="86446" y="322413"/>
                </a:lnTo>
                <a:lnTo>
                  <a:pt x="59966" y="348893"/>
                </a:lnTo>
                <a:cubicBezTo>
                  <a:pt x="67190" y="349348"/>
                  <a:pt x="74428" y="348280"/>
                  <a:pt x="81213" y="345759"/>
                </a:cubicBezTo>
                <a:cubicBezTo>
                  <a:pt x="107960" y="335819"/>
                  <a:pt x="121586" y="306078"/>
                  <a:pt x="111646" y="279330"/>
                </a:cubicBezTo>
                <a:lnTo>
                  <a:pt x="110390" y="275949"/>
                </a:lnTo>
                <a:lnTo>
                  <a:pt x="164592" y="221751"/>
                </a:lnTo>
                <a:lnTo>
                  <a:pt x="164710" y="207584"/>
                </a:lnTo>
                <a:lnTo>
                  <a:pt x="136623" y="207809"/>
                </a:lnTo>
                <a:close/>
                <a:moveTo>
                  <a:pt x="208597" y="189731"/>
                </a:moveTo>
                <a:cubicBezTo>
                  <a:pt x="213643" y="189730"/>
                  <a:pt x="218690" y="191652"/>
                  <a:pt x="222545" y="195496"/>
                </a:cubicBezTo>
                <a:lnTo>
                  <a:pt x="309081" y="282035"/>
                </a:lnTo>
                <a:cubicBezTo>
                  <a:pt x="312781" y="285734"/>
                  <a:pt x="314860" y="290752"/>
                  <a:pt x="314860" y="295983"/>
                </a:cubicBezTo>
                <a:cubicBezTo>
                  <a:pt x="314861" y="306877"/>
                  <a:pt x="306030" y="315708"/>
                  <a:pt x="295137" y="315708"/>
                </a:cubicBezTo>
                <a:lnTo>
                  <a:pt x="295134" y="315708"/>
                </a:lnTo>
                <a:cubicBezTo>
                  <a:pt x="289900" y="315723"/>
                  <a:pt x="284877" y="313642"/>
                  <a:pt x="281187" y="309930"/>
                </a:cubicBezTo>
                <a:lnTo>
                  <a:pt x="194645" y="223393"/>
                </a:lnTo>
                <a:cubicBezTo>
                  <a:pt x="186959" y="215684"/>
                  <a:pt x="186961" y="203208"/>
                  <a:pt x="194651" y="195502"/>
                </a:cubicBezTo>
                <a:cubicBezTo>
                  <a:pt x="198504" y="191656"/>
                  <a:pt x="203550" y="189732"/>
                  <a:pt x="208597" y="189731"/>
                </a:cubicBezTo>
                <a:close/>
                <a:moveTo>
                  <a:pt x="194153" y="140573"/>
                </a:moveTo>
                <a:lnTo>
                  <a:pt x="179299" y="155426"/>
                </a:lnTo>
                <a:lnTo>
                  <a:pt x="154555" y="180173"/>
                </a:lnTo>
                <a:lnTo>
                  <a:pt x="154554" y="180172"/>
                </a:lnTo>
                <a:lnTo>
                  <a:pt x="139724" y="195002"/>
                </a:lnTo>
                <a:lnTo>
                  <a:pt x="141243" y="196521"/>
                </a:lnTo>
                <a:lnTo>
                  <a:pt x="176053" y="196241"/>
                </a:lnTo>
                <a:lnTo>
                  <a:pt x="175765" y="231040"/>
                </a:lnTo>
                <a:lnTo>
                  <a:pt x="282453" y="337731"/>
                </a:lnTo>
                <a:cubicBezTo>
                  <a:pt x="297498" y="352736"/>
                  <a:pt x="321850" y="352732"/>
                  <a:pt x="336890" y="337722"/>
                </a:cubicBezTo>
                <a:cubicBezTo>
                  <a:pt x="351891" y="322682"/>
                  <a:pt x="351887" y="298338"/>
                  <a:pt x="336882" y="283302"/>
                </a:cubicBezTo>
                <a:lnTo>
                  <a:pt x="230191" y="176611"/>
                </a:lnTo>
                <a:lnTo>
                  <a:pt x="195392" y="176899"/>
                </a:lnTo>
                <a:lnTo>
                  <a:pt x="195672" y="142092"/>
                </a:lnTo>
                <a:close/>
                <a:moveTo>
                  <a:pt x="13554" y="13447"/>
                </a:moveTo>
                <a:lnTo>
                  <a:pt x="13442" y="13557"/>
                </a:lnTo>
                <a:lnTo>
                  <a:pt x="20569" y="29424"/>
                </a:lnTo>
                <a:lnTo>
                  <a:pt x="154577" y="164237"/>
                </a:lnTo>
                <a:lnTo>
                  <a:pt x="163413" y="155404"/>
                </a:lnTo>
                <a:lnTo>
                  <a:pt x="29391" y="20574"/>
                </a:lnTo>
                <a:close/>
                <a:moveTo>
                  <a:pt x="299698" y="12456"/>
                </a:moveTo>
                <a:cubicBezTo>
                  <a:pt x="292476" y="12001"/>
                  <a:pt x="285240" y="13069"/>
                  <a:pt x="278456" y="15589"/>
                </a:cubicBezTo>
                <a:cubicBezTo>
                  <a:pt x="251707" y="25529"/>
                  <a:pt x="238079" y="55271"/>
                  <a:pt x="248019" y="82021"/>
                </a:cubicBezTo>
                <a:lnTo>
                  <a:pt x="249271" y="85402"/>
                </a:lnTo>
                <a:lnTo>
                  <a:pt x="202081" y="132593"/>
                </a:lnTo>
                <a:lnTo>
                  <a:pt x="206960" y="137472"/>
                </a:lnTo>
                <a:lnTo>
                  <a:pt x="206735" y="165556"/>
                </a:lnTo>
                <a:lnTo>
                  <a:pt x="220902" y="165438"/>
                </a:lnTo>
                <a:lnTo>
                  <a:pt x="275105" y="111231"/>
                </a:lnTo>
                <a:lnTo>
                  <a:pt x="278487" y="112486"/>
                </a:lnTo>
                <a:cubicBezTo>
                  <a:pt x="285272" y="115008"/>
                  <a:pt x="292512" y="116076"/>
                  <a:pt x="299737" y="115621"/>
                </a:cubicBezTo>
                <a:cubicBezTo>
                  <a:pt x="328214" y="113826"/>
                  <a:pt x="349844" y="89286"/>
                  <a:pt x="348049" y="60809"/>
                </a:cubicBezTo>
                <a:lnTo>
                  <a:pt x="321569" y="87289"/>
                </a:lnTo>
                <a:lnTo>
                  <a:pt x="282985" y="77520"/>
                </a:lnTo>
                <a:lnTo>
                  <a:pt x="273219" y="38938"/>
                </a:lnTo>
                <a:close/>
                <a:moveTo>
                  <a:pt x="11088" y="0"/>
                </a:moveTo>
                <a:lnTo>
                  <a:pt x="35906" y="11170"/>
                </a:lnTo>
                <a:lnTo>
                  <a:pt x="171369" y="147449"/>
                </a:lnTo>
                <a:lnTo>
                  <a:pt x="190175" y="128643"/>
                </a:lnTo>
                <a:lnTo>
                  <a:pt x="190149" y="128617"/>
                </a:lnTo>
                <a:lnTo>
                  <a:pt x="236302" y="82463"/>
                </a:lnTo>
                <a:cubicBezTo>
                  <a:pt x="232831" y="71137"/>
                  <a:pt x="232628" y="59061"/>
                  <a:pt x="235715" y="47624"/>
                </a:cubicBezTo>
                <a:cubicBezTo>
                  <a:pt x="244773" y="14068"/>
                  <a:pt x="279318" y="-5792"/>
                  <a:pt x="312874" y="3266"/>
                </a:cubicBezTo>
                <a:lnTo>
                  <a:pt x="322273" y="5795"/>
                </a:lnTo>
                <a:lnTo>
                  <a:pt x="285694" y="42372"/>
                </a:lnTo>
                <a:lnTo>
                  <a:pt x="292247" y="68258"/>
                </a:lnTo>
                <a:lnTo>
                  <a:pt x="318136" y="74814"/>
                </a:lnTo>
                <a:lnTo>
                  <a:pt x="354715" y="38235"/>
                </a:lnTo>
                <a:lnTo>
                  <a:pt x="357242" y="47634"/>
                </a:lnTo>
                <a:cubicBezTo>
                  <a:pt x="363064" y="69381"/>
                  <a:pt x="356871" y="92582"/>
                  <a:pt x="340985" y="108534"/>
                </a:cubicBezTo>
                <a:cubicBezTo>
                  <a:pt x="324497" y="124959"/>
                  <a:pt x="300309" y="130981"/>
                  <a:pt x="278044" y="124203"/>
                </a:cubicBezTo>
                <a:lnTo>
                  <a:pt x="235868" y="166380"/>
                </a:lnTo>
                <a:lnTo>
                  <a:pt x="344836" y="275348"/>
                </a:lnTo>
                <a:cubicBezTo>
                  <a:pt x="364259" y="294771"/>
                  <a:pt x="364259" y="326262"/>
                  <a:pt x="344836" y="345685"/>
                </a:cubicBezTo>
                <a:cubicBezTo>
                  <a:pt x="325413" y="365108"/>
                  <a:pt x="293922" y="365108"/>
                  <a:pt x="274499" y="345685"/>
                </a:cubicBezTo>
                <a:lnTo>
                  <a:pt x="165534" y="236717"/>
                </a:lnTo>
                <a:lnTo>
                  <a:pt x="123363" y="278888"/>
                </a:lnTo>
                <a:cubicBezTo>
                  <a:pt x="126833" y="290215"/>
                  <a:pt x="127037" y="302291"/>
                  <a:pt x="123950" y="313728"/>
                </a:cubicBezTo>
                <a:cubicBezTo>
                  <a:pt x="114892" y="347284"/>
                  <a:pt x="80347" y="367144"/>
                  <a:pt x="46790" y="358086"/>
                </a:cubicBezTo>
                <a:lnTo>
                  <a:pt x="37392" y="355559"/>
                </a:lnTo>
                <a:lnTo>
                  <a:pt x="73971" y="318980"/>
                </a:lnTo>
                <a:lnTo>
                  <a:pt x="67417" y="293091"/>
                </a:lnTo>
                <a:lnTo>
                  <a:pt x="41528" y="286534"/>
                </a:lnTo>
                <a:lnTo>
                  <a:pt x="4949" y="323116"/>
                </a:lnTo>
                <a:lnTo>
                  <a:pt x="2422" y="313717"/>
                </a:lnTo>
                <a:cubicBezTo>
                  <a:pt x="-666" y="302279"/>
                  <a:pt x="-462" y="290201"/>
                  <a:pt x="3010" y="278873"/>
                </a:cubicBezTo>
                <a:cubicBezTo>
                  <a:pt x="13195" y="245642"/>
                  <a:pt x="48390" y="226960"/>
                  <a:pt x="81620" y="237145"/>
                </a:cubicBezTo>
                <a:lnTo>
                  <a:pt x="127793" y="190973"/>
                </a:lnTo>
                <a:lnTo>
                  <a:pt x="127819" y="190999"/>
                </a:lnTo>
                <a:lnTo>
                  <a:pt x="146624" y="172194"/>
                </a:lnTo>
                <a:lnTo>
                  <a:pt x="11148" y="35901"/>
                </a:lnTo>
                <a:lnTo>
                  <a:pt x="0" y="11091"/>
                </a:lnTo>
                <a:close/>
              </a:path>
            </a:pathLst>
          </a:custGeom>
          <a:solidFill>
            <a:srgbClr val="2196F3">
              <a:lumMod val="50000"/>
            </a:srgbClr>
          </a:solidFill>
          <a:ln w="5506" cap="flat">
            <a:noFill/>
            <a:prstDash val="solid"/>
            <a:miter/>
          </a:ln>
        </p:spPr>
        <p:txBody>
          <a:bodyPr rtlCol="0" anchor="ctr">
            <a:normAutofit fontScale="62500"/>
          </a:bodyPr>
          <a:p>
            <a:pPr defTabSz="457200">
              <a:lnSpc>
                <a:spcPct val="130000"/>
              </a:lnSpc>
            </a:pPr>
            <a:endParaRPr lang="zh-CN" altLang="en-US" sz="1350">
              <a:solidFill>
                <a:srgbClr val="222222"/>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23215" y="233680"/>
            <a:ext cx="839787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二、如何培养学生勇于探究的科学精神</a:t>
            </a:r>
            <a:endParaRPr lang="zh-CN" altLang="en-US" sz="2400" spc="450" dirty="0">
              <a:latin typeface="宋体" panose="02010600030101010101" pitchFamily="2" charset="-122"/>
              <a:ea typeface="宋体" panose="02010600030101010101" pitchFamily="2" charset="-122"/>
              <a:cs typeface="+mn-ea"/>
            </a:endParaRPr>
          </a:p>
        </p:txBody>
      </p:sp>
      <p:sp>
        <p:nvSpPr>
          <p:cNvPr id="46" name="任意多边形 45"/>
          <p:cNvSpPr/>
          <p:nvPr>
            <p:custDataLst>
              <p:tags r:id="rId1"/>
            </p:custDataLst>
          </p:nvPr>
        </p:nvSpPr>
        <p:spPr>
          <a:xfrm>
            <a:off x="4915346" y="1617557"/>
            <a:ext cx="703984" cy="1069004"/>
          </a:xfrm>
          <a:custGeom>
            <a:avLst/>
            <a:gdLst>
              <a:gd name="connsiteX0" fmla="*/ 467181 w 938645"/>
              <a:gd name="connsiteY0" fmla="*/ 0 h 1425338"/>
              <a:gd name="connsiteX1" fmla="*/ 938645 w 938645"/>
              <a:gd name="connsiteY1" fmla="*/ 471464 h 1425338"/>
              <a:gd name="connsiteX2" fmla="*/ 467181 w 938645"/>
              <a:gd name="connsiteY2" fmla="*/ 942928 h 1425338"/>
              <a:gd name="connsiteX3" fmla="*/ 434953 w 938645"/>
              <a:gd name="connsiteY3" fmla="*/ 939679 h 1425338"/>
              <a:gd name="connsiteX4" fmla="*/ 438115 w 938645"/>
              <a:gd name="connsiteY4" fmla="*/ 948465 h 1425338"/>
              <a:gd name="connsiteX5" fmla="*/ 486518 w 938645"/>
              <a:gd name="connsiteY5" fmla="*/ 1251760 h 1425338"/>
              <a:gd name="connsiteX6" fmla="*/ 506780 w 938645"/>
              <a:gd name="connsiteY6" fmla="*/ 1254386 h 1425338"/>
              <a:gd name="connsiteX7" fmla="*/ 459923 w 938645"/>
              <a:gd name="connsiteY7" fmla="*/ 1425338 h 1425338"/>
              <a:gd name="connsiteX8" fmla="*/ 425143 w 938645"/>
              <a:gd name="connsiteY8" fmla="*/ 1243807 h 1425338"/>
              <a:gd name="connsiteX9" fmla="*/ 445394 w 938645"/>
              <a:gd name="connsiteY9" fmla="*/ 1246430 h 1425338"/>
              <a:gd name="connsiteX10" fmla="*/ 398195 w 938645"/>
              <a:gd name="connsiteY10" fmla="*/ 958859 h 1425338"/>
              <a:gd name="connsiteX11" fmla="*/ 355819 w 938645"/>
              <a:gd name="connsiteY11" fmla="*/ 841973 h 1425338"/>
              <a:gd name="connsiteX12" fmla="*/ 335359 w 938645"/>
              <a:gd name="connsiteY12" fmla="*/ 796559 h 1425338"/>
              <a:gd name="connsiteX13" fmla="*/ 301240 w 938645"/>
              <a:gd name="connsiteY13" fmla="*/ 730018 h 1425338"/>
              <a:gd name="connsiteX14" fmla="*/ 248530 w 938645"/>
              <a:gd name="connsiteY14" fmla="*/ 641709 h 1425338"/>
              <a:gd name="connsiteX15" fmla="*/ 214913 w 938645"/>
              <a:gd name="connsiteY15" fmla="*/ 597870 h 1425338"/>
              <a:gd name="connsiteX16" fmla="*/ 169523 w 938645"/>
              <a:gd name="connsiteY16" fmla="*/ 550261 h 1425338"/>
              <a:gd name="connsiteX17" fmla="*/ 66848 w 938645"/>
              <a:gd name="connsiteY17" fmla="*/ 469587 h 1425338"/>
              <a:gd name="connsiteX18" fmla="*/ 0 w 938645"/>
              <a:gd name="connsiteY18" fmla="*/ 428976 h 1425338"/>
              <a:gd name="connsiteX19" fmla="*/ 5295 w 938645"/>
              <a:gd name="connsiteY19" fmla="*/ 376448 h 1425338"/>
              <a:gd name="connsiteX20" fmla="*/ 467181 w 938645"/>
              <a:gd name="connsiteY20" fmla="*/ 0 h 142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38645" h="1425338">
                <a:moveTo>
                  <a:pt x="467181" y="0"/>
                </a:moveTo>
                <a:cubicBezTo>
                  <a:pt x="727563" y="0"/>
                  <a:pt x="938645" y="211082"/>
                  <a:pt x="938645" y="471464"/>
                </a:cubicBezTo>
                <a:cubicBezTo>
                  <a:pt x="938645" y="731846"/>
                  <a:pt x="727563" y="942928"/>
                  <a:pt x="467181" y="942928"/>
                </a:cubicBezTo>
                <a:lnTo>
                  <a:pt x="434953" y="939679"/>
                </a:lnTo>
                <a:lnTo>
                  <a:pt x="438115" y="948465"/>
                </a:lnTo>
                <a:cubicBezTo>
                  <a:pt x="466523" y="1046226"/>
                  <a:pt x="482920" y="1148230"/>
                  <a:pt x="486518" y="1251760"/>
                </a:cubicBezTo>
                <a:lnTo>
                  <a:pt x="506780" y="1254386"/>
                </a:lnTo>
                <a:lnTo>
                  <a:pt x="459923" y="1425338"/>
                </a:lnTo>
                <a:lnTo>
                  <a:pt x="425143" y="1243807"/>
                </a:lnTo>
                <a:lnTo>
                  <a:pt x="445394" y="1246430"/>
                </a:lnTo>
                <a:cubicBezTo>
                  <a:pt x="441404" y="1148231"/>
                  <a:pt x="425425" y="1051535"/>
                  <a:pt x="398195" y="958859"/>
                </a:cubicBezTo>
                <a:lnTo>
                  <a:pt x="355819" y="841973"/>
                </a:lnTo>
                <a:lnTo>
                  <a:pt x="335359" y="796559"/>
                </a:lnTo>
                <a:lnTo>
                  <a:pt x="301240" y="730018"/>
                </a:lnTo>
                <a:lnTo>
                  <a:pt x="248530" y="641709"/>
                </a:lnTo>
                <a:lnTo>
                  <a:pt x="214913" y="597870"/>
                </a:lnTo>
                <a:lnTo>
                  <a:pt x="169523" y="550261"/>
                </a:lnTo>
                <a:cubicBezTo>
                  <a:pt x="137327" y="520999"/>
                  <a:pt x="103017" y="494022"/>
                  <a:pt x="66848" y="469587"/>
                </a:cubicBezTo>
                <a:lnTo>
                  <a:pt x="0" y="428976"/>
                </a:lnTo>
                <a:lnTo>
                  <a:pt x="5295" y="376448"/>
                </a:lnTo>
                <a:cubicBezTo>
                  <a:pt x="49258" y="161610"/>
                  <a:pt x="239347" y="0"/>
                  <a:pt x="467181" y="0"/>
                </a:cubicBezTo>
                <a:close/>
              </a:path>
            </a:pathLst>
          </a:custGeom>
          <a:solidFill>
            <a:srgbClr val="178AA1"/>
          </a:solidFill>
          <a:ln w="12700" cap="flat" cmpd="sng" algn="ctr">
            <a:noFill/>
            <a:prstDash val="solid"/>
            <a:miter lim="800000"/>
          </a:ln>
          <a:effectLst/>
        </p:spPr>
        <p:txBody>
          <a:bodyPr rtlCol="0" anchor="ctr"/>
          <a:lstStyle/>
          <a:p>
            <a:pPr algn="ctr"/>
            <a:endParaRPr lang="zh-CN" altLang="en-US" sz="1350"/>
          </a:p>
        </p:txBody>
      </p:sp>
      <p:sp>
        <p:nvSpPr>
          <p:cNvPr id="47" name="任意多边形 46"/>
          <p:cNvSpPr/>
          <p:nvPr>
            <p:custDataLst>
              <p:tags r:id="rId2"/>
            </p:custDataLst>
          </p:nvPr>
        </p:nvSpPr>
        <p:spPr>
          <a:xfrm rot="21043866">
            <a:off x="3595060" y="1574205"/>
            <a:ext cx="1016162" cy="701129"/>
          </a:xfrm>
          <a:custGeom>
            <a:avLst/>
            <a:gdLst>
              <a:gd name="connsiteX0" fmla="*/ 547473 w 1354883"/>
              <a:gd name="connsiteY0" fmla="*/ 6227 h 934838"/>
              <a:gd name="connsiteX1" fmla="*/ 942694 w 1354883"/>
              <a:gd name="connsiteY1" fmla="*/ 452155 h 934838"/>
              <a:gd name="connsiteX2" fmla="*/ 940527 w 1354883"/>
              <a:gd name="connsiteY2" fmla="*/ 487461 h 934838"/>
              <a:gd name="connsiteX3" fmla="*/ 1035038 w 1354883"/>
              <a:gd name="connsiteY3" fmla="*/ 465778 h 934838"/>
              <a:gd name="connsiteX4" fmla="*/ 1185304 w 1354883"/>
              <a:gd name="connsiteY4" fmla="*/ 450880 h 934838"/>
              <a:gd name="connsiteX5" fmla="*/ 1187870 w 1354883"/>
              <a:gd name="connsiteY5" fmla="*/ 430618 h 934838"/>
              <a:gd name="connsiteX6" fmla="*/ 1354883 w 1354883"/>
              <a:gd name="connsiteY6" fmla="*/ 477475 h 934838"/>
              <a:gd name="connsiteX7" fmla="*/ 1177535 w 1354883"/>
              <a:gd name="connsiteY7" fmla="*/ 512255 h 934838"/>
              <a:gd name="connsiteX8" fmla="*/ 1180098 w 1354883"/>
              <a:gd name="connsiteY8" fmla="*/ 492004 h 934838"/>
              <a:gd name="connsiteX9" fmla="*/ 899153 w 1354883"/>
              <a:gd name="connsiteY9" fmla="*/ 539203 h 934838"/>
              <a:gd name="connsiteX10" fmla="*/ 784961 w 1354883"/>
              <a:gd name="connsiteY10" fmla="*/ 581579 h 934838"/>
              <a:gd name="connsiteX11" fmla="*/ 740594 w 1354883"/>
              <a:gd name="connsiteY11" fmla="*/ 602039 h 934838"/>
              <a:gd name="connsiteX12" fmla="*/ 675586 w 1354883"/>
              <a:gd name="connsiteY12" fmla="*/ 636158 h 934838"/>
              <a:gd name="connsiteX13" fmla="*/ 589311 w 1354883"/>
              <a:gd name="connsiteY13" fmla="*/ 688868 h 934838"/>
              <a:gd name="connsiteX14" fmla="*/ 588105 w 1354883"/>
              <a:gd name="connsiteY14" fmla="*/ 689815 h 934838"/>
              <a:gd name="connsiteX15" fmla="*/ 506285 w 1354883"/>
              <a:gd name="connsiteY15" fmla="*/ 766814 h 934838"/>
              <a:gd name="connsiteX16" fmla="*/ 413784 w 1354883"/>
              <a:gd name="connsiteY16" fmla="*/ 889253 h 934838"/>
              <a:gd name="connsiteX17" fmla="*/ 388128 w 1354883"/>
              <a:gd name="connsiteY17" fmla="*/ 934838 h 934838"/>
              <a:gd name="connsiteX18" fmla="*/ 303365 w 1354883"/>
              <a:gd name="connsiteY18" fmla="*/ 912086 h 934838"/>
              <a:gd name="connsiteX19" fmla="*/ 6227 w 1354883"/>
              <a:gd name="connsiteY19" fmla="*/ 395597 h 934838"/>
              <a:gd name="connsiteX20" fmla="*/ 547473 w 1354883"/>
              <a:gd name="connsiteY20" fmla="*/ 6227 h 934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54883" h="934838">
                <a:moveTo>
                  <a:pt x="547473" y="6227"/>
                </a:moveTo>
                <a:cubicBezTo>
                  <a:pt x="772332" y="42924"/>
                  <a:pt x="933909" y="233041"/>
                  <a:pt x="942694" y="452155"/>
                </a:cubicBezTo>
                <a:lnTo>
                  <a:pt x="940527" y="487461"/>
                </a:lnTo>
                <a:lnTo>
                  <a:pt x="1035038" y="465778"/>
                </a:lnTo>
                <a:cubicBezTo>
                  <a:pt x="1084533" y="457678"/>
                  <a:pt x="1134732" y="452679"/>
                  <a:pt x="1185304" y="450880"/>
                </a:cubicBezTo>
                <a:lnTo>
                  <a:pt x="1187870" y="430618"/>
                </a:lnTo>
                <a:lnTo>
                  <a:pt x="1354883" y="477475"/>
                </a:lnTo>
                <a:lnTo>
                  <a:pt x="1177535" y="512255"/>
                </a:lnTo>
                <a:lnTo>
                  <a:pt x="1180098" y="492004"/>
                </a:lnTo>
                <a:cubicBezTo>
                  <a:pt x="1084161" y="495994"/>
                  <a:pt x="989694" y="511973"/>
                  <a:pt x="899153" y="539203"/>
                </a:cubicBezTo>
                <a:lnTo>
                  <a:pt x="784961" y="581579"/>
                </a:lnTo>
                <a:lnTo>
                  <a:pt x="740594" y="602039"/>
                </a:lnTo>
                <a:lnTo>
                  <a:pt x="675586" y="636158"/>
                </a:lnTo>
                <a:lnTo>
                  <a:pt x="589311" y="688868"/>
                </a:lnTo>
                <a:lnTo>
                  <a:pt x="588105" y="689815"/>
                </a:lnTo>
                <a:lnTo>
                  <a:pt x="506285" y="766814"/>
                </a:lnTo>
                <a:cubicBezTo>
                  <a:pt x="472222" y="804733"/>
                  <a:pt x="441233" y="845659"/>
                  <a:pt x="413784" y="889253"/>
                </a:cubicBezTo>
                <a:lnTo>
                  <a:pt x="388128" y="934838"/>
                </a:lnTo>
                <a:lnTo>
                  <a:pt x="303365" y="912086"/>
                </a:lnTo>
                <a:cubicBezTo>
                  <a:pt x="98412" y="834094"/>
                  <a:pt x="-30470" y="620456"/>
                  <a:pt x="6227" y="395597"/>
                </a:cubicBezTo>
                <a:cubicBezTo>
                  <a:pt x="48166" y="138615"/>
                  <a:pt x="290491" y="-35712"/>
                  <a:pt x="547473" y="6227"/>
                </a:cubicBezTo>
                <a:close/>
              </a:path>
            </a:pathLst>
          </a:custGeom>
          <a:solidFill>
            <a:srgbClr val="4276AA"/>
          </a:solidFill>
          <a:ln w="12700" cap="flat" cmpd="sng" algn="ctr">
            <a:noFill/>
            <a:prstDash val="solid"/>
            <a:miter lim="800000"/>
          </a:ln>
          <a:effectLst/>
        </p:spPr>
        <p:txBody>
          <a:bodyPr wrap="square" anchor="ctr">
            <a:noAutofit/>
          </a:bodyPr>
          <a:lstStyle/>
          <a:p>
            <a:pPr algn="ctr"/>
            <a:endParaRPr sz="1350"/>
          </a:p>
        </p:txBody>
      </p:sp>
      <p:sp>
        <p:nvSpPr>
          <p:cNvPr id="48" name="任意多边形 47"/>
          <p:cNvSpPr/>
          <p:nvPr>
            <p:custDataLst>
              <p:tags r:id="rId3"/>
            </p:custDataLst>
          </p:nvPr>
        </p:nvSpPr>
        <p:spPr>
          <a:xfrm rot="13124922">
            <a:off x="3856341" y="2927316"/>
            <a:ext cx="1129095" cy="696728"/>
          </a:xfrm>
          <a:custGeom>
            <a:avLst/>
            <a:gdLst>
              <a:gd name="connsiteX0" fmla="*/ 1505460 w 1505460"/>
              <a:gd name="connsiteY0" fmla="*/ 413973 h 928970"/>
              <a:gd name="connsiteX1" fmla="*/ 1294597 w 1505460"/>
              <a:gd name="connsiteY1" fmla="*/ 453127 h 928970"/>
              <a:gd name="connsiteX2" fmla="*/ 1297644 w 1505460"/>
              <a:gd name="connsiteY2" fmla="*/ 430329 h 928970"/>
              <a:gd name="connsiteX3" fmla="*/ 963606 w 1505460"/>
              <a:gd name="connsiteY3" fmla="*/ 483464 h 928970"/>
              <a:gd name="connsiteX4" fmla="*/ 827833 w 1505460"/>
              <a:gd name="connsiteY4" fmla="*/ 531169 h 928970"/>
              <a:gd name="connsiteX5" fmla="*/ 775082 w 1505460"/>
              <a:gd name="connsiteY5" fmla="*/ 554202 h 928970"/>
              <a:gd name="connsiteX6" fmla="*/ 697789 w 1505460"/>
              <a:gd name="connsiteY6" fmla="*/ 592612 h 928970"/>
              <a:gd name="connsiteX7" fmla="*/ 595210 w 1505460"/>
              <a:gd name="connsiteY7" fmla="*/ 651951 h 928970"/>
              <a:gd name="connsiteX8" fmla="*/ 534577 w 1505460"/>
              <a:gd name="connsiteY8" fmla="*/ 697015 h 928970"/>
              <a:gd name="connsiteX9" fmla="*/ 475507 w 1505460"/>
              <a:gd name="connsiteY9" fmla="*/ 761311 h 928970"/>
              <a:gd name="connsiteX10" fmla="*/ 375863 w 1505460"/>
              <a:gd name="connsiteY10" fmla="*/ 909006 h 928970"/>
              <a:gd name="connsiteX11" fmla="*/ 366327 w 1505460"/>
              <a:gd name="connsiteY11" fmla="*/ 928970 h 928970"/>
              <a:gd name="connsiteX12" fmla="*/ 331571 w 1505460"/>
              <a:gd name="connsiteY12" fmla="*/ 921757 h 928970"/>
              <a:gd name="connsiteX13" fmla="*/ 103786 w 1505460"/>
              <a:gd name="connsiteY13" fmla="*/ 766573 h 928970"/>
              <a:gd name="connsiteX14" fmla="*/ 176388 w 1505460"/>
              <a:gd name="connsiteY14" fmla="*/ 103786 h 928970"/>
              <a:gd name="connsiteX15" fmla="*/ 839174 w 1505460"/>
              <a:gd name="connsiteY15" fmla="*/ 176388 h 928970"/>
              <a:gd name="connsiteX16" fmla="*/ 941366 w 1505460"/>
              <a:gd name="connsiteY16" fmla="*/ 432367 h 928970"/>
              <a:gd name="connsiteX17" fmla="*/ 941234 w 1505460"/>
              <a:gd name="connsiteY17" fmla="*/ 442116 h 928970"/>
              <a:gd name="connsiteX18" fmla="*/ 951533 w 1505460"/>
              <a:gd name="connsiteY18" fmla="*/ 438523 h 928970"/>
              <a:gd name="connsiteX19" fmla="*/ 1303835 w 1505460"/>
              <a:gd name="connsiteY19" fmla="*/ 384033 h 928970"/>
              <a:gd name="connsiteX20" fmla="*/ 1306885 w 1505460"/>
              <a:gd name="connsiteY20" fmla="*/ 361223 h 928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5460" h="928970">
                <a:moveTo>
                  <a:pt x="1505460" y="413973"/>
                </a:moveTo>
                <a:lnTo>
                  <a:pt x="1294597" y="453127"/>
                </a:lnTo>
                <a:lnTo>
                  <a:pt x="1297644" y="430329"/>
                </a:lnTo>
                <a:cubicBezTo>
                  <a:pt x="1183577" y="434821"/>
                  <a:pt x="1071258" y="452809"/>
                  <a:pt x="963606" y="483464"/>
                </a:cubicBezTo>
                <a:lnTo>
                  <a:pt x="827833" y="531169"/>
                </a:lnTo>
                <a:lnTo>
                  <a:pt x="775082" y="554202"/>
                </a:lnTo>
                <a:lnTo>
                  <a:pt x="697789" y="592612"/>
                </a:lnTo>
                <a:lnTo>
                  <a:pt x="595210" y="651951"/>
                </a:lnTo>
                <a:lnTo>
                  <a:pt x="534577" y="697015"/>
                </a:lnTo>
                <a:lnTo>
                  <a:pt x="475507" y="761311"/>
                </a:lnTo>
                <a:cubicBezTo>
                  <a:pt x="437044" y="807663"/>
                  <a:pt x="403798" y="857179"/>
                  <a:pt x="375863" y="909006"/>
                </a:cubicBezTo>
                <a:lnTo>
                  <a:pt x="366327" y="928970"/>
                </a:lnTo>
                <a:lnTo>
                  <a:pt x="331571" y="921757"/>
                </a:lnTo>
                <a:cubicBezTo>
                  <a:pt x="244827" y="894891"/>
                  <a:pt x="164901" y="842724"/>
                  <a:pt x="103786" y="766573"/>
                </a:cubicBezTo>
                <a:cubicBezTo>
                  <a:pt x="-59189" y="563501"/>
                  <a:pt x="-26684" y="266761"/>
                  <a:pt x="176388" y="103786"/>
                </a:cubicBezTo>
                <a:cubicBezTo>
                  <a:pt x="379459" y="-59188"/>
                  <a:pt x="676199" y="-26683"/>
                  <a:pt x="839174" y="176388"/>
                </a:cubicBezTo>
                <a:cubicBezTo>
                  <a:pt x="900289" y="252540"/>
                  <a:pt x="933916" y="341864"/>
                  <a:pt x="941366" y="432367"/>
                </a:cubicBezTo>
                <a:lnTo>
                  <a:pt x="941234" y="442116"/>
                </a:lnTo>
                <a:lnTo>
                  <a:pt x="951533" y="438523"/>
                </a:lnTo>
                <a:cubicBezTo>
                  <a:pt x="1065090" y="406543"/>
                  <a:pt x="1183576" y="388084"/>
                  <a:pt x="1303835" y="384033"/>
                </a:cubicBezTo>
                <a:lnTo>
                  <a:pt x="1306885" y="361223"/>
                </a:lnTo>
                <a:close/>
              </a:path>
            </a:pathLst>
          </a:custGeom>
          <a:solidFill>
            <a:srgbClr val="40A693"/>
          </a:solidFill>
          <a:ln w="12700" cap="flat" cmpd="sng" algn="ctr">
            <a:noFill/>
            <a:prstDash val="solid"/>
            <a:miter lim="800000"/>
          </a:ln>
          <a:effectLst/>
        </p:spPr>
        <p:txBody>
          <a:bodyPr wrap="square" anchor="ctr">
            <a:noAutofit/>
          </a:bodyPr>
          <a:lstStyle/>
          <a:p>
            <a:pPr algn="ctr"/>
            <a:endParaRPr sz="1350"/>
          </a:p>
        </p:txBody>
      </p:sp>
      <p:sp>
        <p:nvSpPr>
          <p:cNvPr id="40" name="椭圆 39"/>
          <p:cNvSpPr/>
          <p:nvPr>
            <p:custDataLst>
              <p:tags r:id="rId4"/>
            </p:custDataLst>
          </p:nvPr>
        </p:nvSpPr>
        <p:spPr>
          <a:xfrm>
            <a:off x="4129632" y="2154719"/>
            <a:ext cx="918102" cy="918102"/>
          </a:xfrm>
          <a:prstGeom prst="ellipse">
            <a:avLst/>
          </a:prstGeom>
          <a:solidFill>
            <a:srgbClr val="FFFFFF">
              <a:lumMod val="95000"/>
            </a:srgbClr>
          </a:solidFill>
          <a:ln w="12700" cap="flat" cmpd="sng" algn="ctr">
            <a:noFill/>
            <a:prstDash val="solid"/>
            <a:miter lim="800000"/>
          </a:ln>
          <a:effectLst/>
        </p:spPr>
        <p:txBody>
          <a:bodyPr anchor="ctr"/>
          <a:lstStyle/>
          <a:p>
            <a:pPr algn="ctr"/>
            <a:endParaRPr sz="1350" dirty="0"/>
          </a:p>
        </p:txBody>
      </p:sp>
      <p:sp>
        <p:nvSpPr>
          <p:cNvPr id="42" name="任意多边形 41"/>
          <p:cNvSpPr/>
          <p:nvPr>
            <p:custDataLst>
              <p:tags r:id="rId5"/>
            </p:custDataLst>
          </p:nvPr>
        </p:nvSpPr>
        <p:spPr bwMode="auto">
          <a:xfrm>
            <a:off x="5123708" y="1844956"/>
            <a:ext cx="287741" cy="277148"/>
          </a:xfrm>
          <a:custGeom>
            <a:avLst/>
            <a:gdLst>
              <a:gd name="connsiteX0" fmla="*/ 297615 w 597921"/>
              <a:gd name="connsiteY0" fmla="*/ 96957 h 598324"/>
              <a:gd name="connsiteX1" fmla="*/ 323434 w 597921"/>
              <a:gd name="connsiteY1" fmla="*/ 122740 h 598324"/>
              <a:gd name="connsiteX2" fmla="*/ 323434 w 597921"/>
              <a:gd name="connsiteY2" fmla="*/ 289852 h 598324"/>
              <a:gd name="connsiteX3" fmla="*/ 462572 w 597921"/>
              <a:gd name="connsiteY3" fmla="*/ 289852 h 598324"/>
              <a:gd name="connsiteX4" fmla="*/ 487913 w 597921"/>
              <a:gd name="connsiteY4" fmla="*/ 315157 h 598324"/>
              <a:gd name="connsiteX5" fmla="*/ 462572 w 597921"/>
              <a:gd name="connsiteY5" fmla="*/ 340463 h 598324"/>
              <a:gd name="connsiteX6" fmla="*/ 297615 w 597921"/>
              <a:gd name="connsiteY6" fmla="*/ 340463 h 598324"/>
              <a:gd name="connsiteX7" fmla="*/ 272274 w 597921"/>
              <a:gd name="connsiteY7" fmla="*/ 315157 h 598324"/>
              <a:gd name="connsiteX8" fmla="*/ 272274 w 597921"/>
              <a:gd name="connsiteY8" fmla="*/ 122740 h 598324"/>
              <a:gd name="connsiteX9" fmla="*/ 297615 w 597921"/>
              <a:gd name="connsiteY9" fmla="*/ 96957 h 598324"/>
              <a:gd name="connsiteX10" fmla="*/ 298127 w 597921"/>
              <a:gd name="connsiteY10" fmla="*/ 0 h 598324"/>
              <a:gd name="connsiteX11" fmla="*/ 597921 w 597921"/>
              <a:gd name="connsiteY11" fmla="*/ 299401 h 598324"/>
              <a:gd name="connsiteX12" fmla="*/ 298127 w 597921"/>
              <a:gd name="connsiteY12" fmla="*/ 598324 h 598324"/>
              <a:gd name="connsiteX13" fmla="*/ 35150 w 597921"/>
              <a:gd name="connsiteY13" fmla="*/ 442177 h 598324"/>
              <a:gd name="connsiteX14" fmla="*/ 34194 w 597921"/>
              <a:gd name="connsiteY14" fmla="*/ 432149 h 598324"/>
              <a:gd name="connsiteX15" fmla="*/ 40410 w 597921"/>
              <a:gd name="connsiteY15" fmla="*/ 424509 h 598324"/>
              <a:gd name="connsiteX16" fmla="*/ 74836 w 597921"/>
              <a:gd name="connsiteY16" fmla="*/ 407796 h 598324"/>
              <a:gd name="connsiteX17" fmla="*/ 91571 w 597921"/>
              <a:gd name="connsiteY17" fmla="*/ 413049 h 598324"/>
              <a:gd name="connsiteX18" fmla="*/ 298127 w 597921"/>
              <a:gd name="connsiteY18" fmla="*/ 534815 h 598324"/>
              <a:gd name="connsiteX19" fmla="*/ 534328 w 597921"/>
              <a:gd name="connsiteY19" fmla="*/ 299401 h 598324"/>
              <a:gd name="connsiteX20" fmla="*/ 298127 w 597921"/>
              <a:gd name="connsiteY20" fmla="*/ 63509 h 598324"/>
              <a:gd name="connsiteX21" fmla="*/ 145123 w 597921"/>
              <a:gd name="connsiteY21" fmla="*/ 120333 h 598324"/>
              <a:gd name="connsiteX22" fmla="*/ 200587 w 597921"/>
              <a:gd name="connsiteY22" fmla="*/ 142299 h 598324"/>
              <a:gd name="connsiteX23" fmla="*/ 208237 w 597921"/>
              <a:gd name="connsiteY23" fmla="*/ 152327 h 598324"/>
              <a:gd name="connsiteX24" fmla="*/ 203456 w 597921"/>
              <a:gd name="connsiteY24" fmla="*/ 164265 h 598324"/>
              <a:gd name="connsiteX25" fmla="*/ 48060 w 597921"/>
              <a:gd name="connsiteY25" fmla="*/ 285553 h 598324"/>
              <a:gd name="connsiteX26" fmla="*/ 35150 w 597921"/>
              <a:gd name="connsiteY26" fmla="*/ 287463 h 598324"/>
              <a:gd name="connsiteX27" fmla="*/ 27500 w 597921"/>
              <a:gd name="connsiteY27" fmla="*/ 277435 h 598324"/>
              <a:gd name="connsiteX28" fmla="*/ 246 w 597921"/>
              <a:gd name="connsiteY28" fmla="*/ 82132 h 598324"/>
              <a:gd name="connsiteX29" fmla="*/ 4550 w 597921"/>
              <a:gd name="connsiteY29" fmla="*/ 70194 h 598324"/>
              <a:gd name="connsiteX30" fmla="*/ 17459 w 597921"/>
              <a:gd name="connsiteY30" fmla="*/ 68762 h 598324"/>
              <a:gd name="connsiteX31" fmla="*/ 80574 w 597921"/>
              <a:gd name="connsiteY31" fmla="*/ 94070 h 598324"/>
              <a:gd name="connsiteX32" fmla="*/ 298127 w 597921"/>
              <a:gd name="connsiteY32" fmla="*/ 0 h 59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921" h="598324">
                <a:moveTo>
                  <a:pt x="297615" y="96957"/>
                </a:moveTo>
                <a:cubicBezTo>
                  <a:pt x="311959" y="96957"/>
                  <a:pt x="323434" y="108416"/>
                  <a:pt x="323434" y="122740"/>
                </a:cubicBezTo>
                <a:lnTo>
                  <a:pt x="323434" y="289852"/>
                </a:lnTo>
                <a:lnTo>
                  <a:pt x="462572" y="289852"/>
                </a:lnTo>
                <a:cubicBezTo>
                  <a:pt x="476438" y="289852"/>
                  <a:pt x="487913" y="301311"/>
                  <a:pt x="487913" y="315157"/>
                </a:cubicBezTo>
                <a:cubicBezTo>
                  <a:pt x="487913" y="329004"/>
                  <a:pt x="476438" y="340463"/>
                  <a:pt x="462572" y="340463"/>
                </a:cubicBezTo>
                <a:lnTo>
                  <a:pt x="297615" y="340463"/>
                </a:lnTo>
                <a:cubicBezTo>
                  <a:pt x="283749" y="340463"/>
                  <a:pt x="272274" y="329004"/>
                  <a:pt x="272274" y="315157"/>
                </a:cubicBezTo>
                <a:lnTo>
                  <a:pt x="272274" y="122740"/>
                </a:lnTo>
                <a:cubicBezTo>
                  <a:pt x="272274" y="108416"/>
                  <a:pt x="283749" y="96957"/>
                  <a:pt x="297615" y="96957"/>
                </a:cubicBezTo>
                <a:close/>
                <a:moveTo>
                  <a:pt x="298127" y="0"/>
                </a:moveTo>
                <a:cubicBezTo>
                  <a:pt x="463564" y="0"/>
                  <a:pt x="597921" y="134181"/>
                  <a:pt x="597921" y="299401"/>
                </a:cubicBezTo>
                <a:cubicBezTo>
                  <a:pt x="597921" y="464143"/>
                  <a:pt x="463564" y="598324"/>
                  <a:pt x="298127" y="598324"/>
                </a:cubicBezTo>
                <a:cubicBezTo>
                  <a:pt x="188155" y="598324"/>
                  <a:pt x="87268" y="538635"/>
                  <a:pt x="35150" y="442177"/>
                </a:cubicBezTo>
                <a:cubicBezTo>
                  <a:pt x="33238" y="438835"/>
                  <a:pt x="32760" y="435492"/>
                  <a:pt x="34194" y="432149"/>
                </a:cubicBezTo>
                <a:cubicBezTo>
                  <a:pt x="35150" y="428807"/>
                  <a:pt x="37541" y="425942"/>
                  <a:pt x="40410" y="424509"/>
                </a:cubicBezTo>
                <a:lnTo>
                  <a:pt x="74836" y="407796"/>
                </a:lnTo>
                <a:cubicBezTo>
                  <a:pt x="81052" y="404931"/>
                  <a:pt x="88702" y="407319"/>
                  <a:pt x="91571" y="413049"/>
                </a:cubicBezTo>
                <a:cubicBezTo>
                  <a:pt x="133169" y="488018"/>
                  <a:pt x="212540" y="534815"/>
                  <a:pt x="298127" y="534815"/>
                </a:cubicBezTo>
                <a:cubicBezTo>
                  <a:pt x="428181" y="534815"/>
                  <a:pt x="534328" y="429284"/>
                  <a:pt x="534328" y="299401"/>
                </a:cubicBezTo>
                <a:cubicBezTo>
                  <a:pt x="534328" y="169517"/>
                  <a:pt x="428181" y="63509"/>
                  <a:pt x="298127" y="63509"/>
                </a:cubicBezTo>
                <a:cubicBezTo>
                  <a:pt x="242185" y="63509"/>
                  <a:pt x="187677" y="83565"/>
                  <a:pt x="145123" y="120333"/>
                </a:cubicBezTo>
                <a:lnTo>
                  <a:pt x="200587" y="142299"/>
                </a:lnTo>
                <a:cubicBezTo>
                  <a:pt x="204890" y="144209"/>
                  <a:pt x="207759" y="148029"/>
                  <a:pt x="208237" y="152327"/>
                </a:cubicBezTo>
                <a:cubicBezTo>
                  <a:pt x="208715" y="157102"/>
                  <a:pt x="207281" y="161399"/>
                  <a:pt x="203456" y="164265"/>
                </a:cubicBezTo>
                <a:lnTo>
                  <a:pt x="48060" y="285553"/>
                </a:lnTo>
                <a:cubicBezTo>
                  <a:pt x="44235" y="288418"/>
                  <a:pt x="39454" y="289373"/>
                  <a:pt x="35150" y="287463"/>
                </a:cubicBezTo>
                <a:cubicBezTo>
                  <a:pt x="31325" y="285553"/>
                  <a:pt x="27978" y="281733"/>
                  <a:pt x="27500" y="277435"/>
                </a:cubicBezTo>
                <a:lnTo>
                  <a:pt x="246" y="82132"/>
                </a:lnTo>
                <a:cubicBezTo>
                  <a:pt x="-710" y="77835"/>
                  <a:pt x="1203" y="73060"/>
                  <a:pt x="4550" y="70194"/>
                </a:cubicBezTo>
                <a:cubicBezTo>
                  <a:pt x="8375" y="67807"/>
                  <a:pt x="13156" y="66852"/>
                  <a:pt x="17459" y="68762"/>
                </a:cubicBezTo>
                <a:lnTo>
                  <a:pt x="80574" y="94070"/>
                </a:lnTo>
                <a:cubicBezTo>
                  <a:pt x="137472" y="33426"/>
                  <a:pt x="214931" y="0"/>
                  <a:pt x="298127" y="0"/>
                </a:cubicBezTo>
                <a:close/>
              </a:path>
            </a:pathLst>
          </a:custGeom>
          <a:solidFill>
            <a:srgbClr val="FFFFFF"/>
          </a:solidFill>
          <a:ln>
            <a:noFill/>
          </a:ln>
        </p:spPr>
        <p:txBody>
          <a:bodyPr anchor="ctr"/>
          <a:lstStyle/>
          <a:p>
            <a:pPr algn="ctr"/>
            <a:endParaRPr sz="1350"/>
          </a:p>
        </p:txBody>
      </p:sp>
      <p:sp>
        <p:nvSpPr>
          <p:cNvPr id="43" name="任意多边形 42"/>
          <p:cNvSpPr/>
          <p:nvPr>
            <p:custDataLst>
              <p:tags r:id="rId6"/>
            </p:custDataLst>
          </p:nvPr>
        </p:nvSpPr>
        <p:spPr bwMode="auto">
          <a:xfrm>
            <a:off x="4455698" y="3338014"/>
            <a:ext cx="287741" cy="277148"/>
          </a:xfrm>
          <a:custGeom>
            <a:avLst/>
            <a:gdLst>
              <a:gd name="connsiteX0" fmla="*/ 304701 w 609473"/>
              <a:gd name="connsiteY0" fmla="*/ 381618 h 587034"/>
              <a:gd name="connsiteX1" fmla="*/ 325879 w 609473"/>
              <a:gd name="connsiteY1" fmla="*/ 394101 h 587034"/>
              <a:gd name="connsiteX2" fmla="*/ 309542 w 609473"/>
              <a:gd name="connsiteY2" fmla="*/ 410914 h 587034"/>
              <a:gd name="connsiteX3" fmla="*/ 331022 w 609473"/>
              <a:gd name="connsiteY3" fmla="*/ 433867 h 587034"/>
              <a:gd name="connsiteX4" fmla="*/ 312466 w 609473"/>
              <a:gd name="connsiteY4" fmla="*/ 468800 h 587034"/>
              <a:gd name="connsiteX5" fmla="*/ 294112 w 609473"/>
              <a:gd name="connsiteY5" fmla="*/ 468096 h 587034"/>
              <a:gd name="connsiteX6" fmla="*/ 278380 w 609473"/>
              <a:gd name="connsiteY6" fmla="*/ 432055 h 587034"/>
              <a:gd name="connsiteX7" fmla="*/ 299861 w 609473"/>
              <a:gd name="connsiteY7" fmla="*/ 410612 h 587034"/>
              <a:gd name="connsiteX8" fmla="*/ 284028 w 609473"/>
              <a:gd name="connsiteY8" fmla="*/ 393397 h 587034"/>
              <a:gd name="connsiteX9" fmla="*/ 224835 w 609473"/>
              <a:gd name="connsiteY9" fmla="*/ 380559 h 587034"/>
              <a:gd name="connsiteX10" fmla="*/ 283211 w 609473"/>
              <a:gd name="connsiteY10" fmla="*/ 483344 h 587034"/>
              <a:gd name="connsiteX11" fmla="*/ 305190 w 609473"/>
              <a:gd name="connsiteY11" fmla="*/ 499753 h 587034"/>
              <a:gd name="connsiteX12" fmla="*/ 327069 w 609473"/>
              <a:gd name="connsiteY12" fmla="*/ 483646 h 587034"/>
              <a:gd name="connsiteX13" fmla="*/ 387865 w 609473"/>
              <a:gd name="connsiteY13" fmla="*/ 380861 h 587034"/>
              <a:gd name="connsiteX14" fmla="*/ 498972 w 609473"/>
              <a:gd name="connsiteY14" fmla="*/ 386700 h 587034"/>
              <a:gd name="connsiteX15" fmla="*/ 581344 w 609473"/>
              <a:gd name="connsiteY15" fmla="*/ 414485 h 587034"/>
              <a:gd name="connsiteX16" fmla="*/ 609473 w 609473"/>
              <a:gd name="connsiteY16" fmla="*/ 494820 h 587034"/>
              <a:gd name="connsiteX17" fmla="*/ 609473 w 609473"/>
              <a:gd name="connsiteY17" fmla="*/ 529048 h 587034"/>
              <a:gd name="connsiteX18" fmla="*/ 551399 w 609473"/>
              <a:gd name="connsiteY18" fmla="*/ 587034 h 587034"/>
              <a:gd name="connsiteX19" fmla="*/ 58074 w 609473"/>
              <a:gd name="connsiteY19" fmla="*/ 587034 h 587034"/>
              <a:gd name="connsiteX20" fmla="*/ 0 w 609473"/>
              <a:gd name="connsiteY20" fmla="*/ 529048 h 587034"/>
              <a:gd name="connsiteX21" fmla="*/ 0 w 609473"/>
              <a:gd name="connsiteY21" fmla="*/ 494820 h 587034"/>
              <a:gd name="connsiteX22" fmla="*/ 28129 w 609473"/>
              <a:gd name="connsiteY22" fmla="*/ 414485 h 587034"/>
              <a:gd name="connsiteX23" fmla="*/ 110501 w 609473"/>
              <a:gd name="connsiteY23" fmla="*/ 386700 h 587034"/>
              <a:gd name="connsiteX24" fmla="*/ 316407 w 609473"/>
              <a:gd name="connsiteY24" fmla="*/ 206077 h 587034"/>
              <a:gd name="connsiteX25" fmla="*/ 316407 w 609473"/>
              <a:gd name="connsiteY25" fmla="*/ 272924 h 587034"/>
              <a:gd name="connsiteX26" fmla="*/ 335965 w 609473"/>
              <a:gd name="connsiteY26" fmla="*/ 266783 h 587034"/>
              <a:gd name="connsiteX27" fmla="*/ 346551 w 609473"/>
              <a:gd name="connsiteY27" fmla="*/ 239602 h 587034"/>
              <a:gd name="connsiteX28" fmla="*/ 336570 w 609473"/>
              <a:gd name="connsiteY28" fmla="*/ 216346 h 587034"/>
              <a:gd name="connsiteX29" fmla="*/ 316407 w 609473"/>
              <a:gd name="connsiteY29" fmla="*/ 206077 h 587034"/>
              <a:gd name="connsiteX30" fmla="*/ 299872 w 609473"/>
              <a:gd name="connsiteY30" fmla="*/ 94230 h 587034"/>
              <a:gd name="connsiteX31" fmla="*/ 277793 w 609473"/>
              <a:gd name="connsiteY31" fmla="*/ 102183 h 587034"/>
              <a:gd name="connsiteX32" fmla="*/ 270534 w 609473"/>
              <a:gd name="connsiteY32" fmla="*/ 122922 h 587034"/>
              <a:gd name="connsiteX33" fmla="*/ 281322 w 609473"/>
              <a:gd name="connsiteY33" fmla="*/ 145674 h 587034"/>
              <a:gd name="connsiteX34" fmla="*/ 299872 w 609473"/>
              <a:gd name="connsiteY34" fmla="*/ 154231 h 587034"/>
              <a:gd name="connsiteX35" fmla="*/ 316407 w 609473"/>
              <a:gd name="connsiteY35" fmla="*/ 42585 h 587034"/>
              <a:gd name="connsiteX36" fmla="*/ 316407 w 609473"/>
              <a:gd name="connsiteY36" fmla="*/ 56478 h 587034"/>
              <a:gd name="connsiteX37" fmla="*/ 360061 w 609473"/>
              <a:gd name="connsiteY37" fmla="*/ 70169 h 587034"/>
              <a:gd name="connsiteX38" fmla="*/ 389904 w 609473"/>
              <a:gd name="connsiteY38" fmla="*/ 129465 h 587034"/>
              <a:gd name="connsiteX39" fmla="*/ 344837 w 609473"/>
              <a:gd name="connsiteY39" fmla="*/ 129465 h 587034"/>
              <a:gd name="connsiteX40" fmla="*/ 339797 w 609473"/>
              <a:gd name="connsiteY40" fmla="*/ 107217 h 587034"/>
              <a:gd name="connsiteX41" fmla="*/ 316407 w 609473"/>
              <a:gd name="connsiteY41" fmla="*/ 93928 h 587034"/>
              <a:gd name="connsiteX42" fmla="*/ 316407 w 609473"/>
              <a:gd name="connsiteY42" fmla="*/ 159063 h 587034"/>
              <a:gd name="connsiteX43" fmla="*/ 371050 w 609473"/>
              <a:gd name="connsiteY43" fmla="*/ 183829 h 587034"/>
              <a:gd name="connsiteX44" fmla="*/ 394037 w 609473"/>
              <a:gd name="connsiteY44" fmla="*/ 234467 h 587034"/>
              <a:gd name="connsiteX45" fmla="*/ 362380 w 609473"/>
              <a:gd name="connsiteY45" fmla="*/ 297086 h 587034"/>
              <a:gd name="connsiteX46" fmla="*/ 316407 w 609473"/>
              <a:gd name="connsiteY46" fmla="*/ 311079 h 587034"/>
              <a:gd name="connsiteX47" fmla="*/ 316407 w 609473"/>
              <a:gd name="connsiteY47" fmla="*/ 318328 h 587034"/>
              <a:gd name="connsiteX48" fmla="*/ 445959 w 609473"/>
              <a:gd name="connsiteY48" fmla="*/ 180507 h 587034"/>
              <a:gd name="connsiteX49" fmla="*/ 316407 w 609473"/>
              <a:gd name="connsiteY49" fmla="*/ 42585 h 587034"/>
              <a:gd name="connsiteX50" fmla="*/ 299872 w 609473"/>
              <a:gd name="connsiteY50" fmla="*/ 42484 h 587034"/>
              <a:gd name="connsiteX51" fmla="*/ 168808 w 609473"/>
              <a:gd name="connsiteY51" fmla="*/ 180507 h 587034"/>
              <a:gd name="connsiteX52" fmla="*/ 299872 w 609473"/>
              <a:gd name="connsiteY52" fmla="*/ 318428 h 587034"/>
              <a:gd name="connsiteX53" fmla="*/ 299872 w 609473"/>
              <a:gd name="connsiteY53" fmla="*/ 311381 h 587034"/>
              <a:gd name="connsiteX54" fmla="*/ 249564 w 609473"/>
              <a:gd name="connsiteY54" fmla="*/ 296683 h 587034"/>
              <a:gd name="connsiteX55" fmla="*/ 220729 w 609473"/>
              <a:gd name="connsiteY55" fmla="*/ 229635 h 587034"/>
              <a:gd name="connsiteX56" fmla="*/ 266904 w 609473"/>
              <a:gd name="connsiteY56" fmla="*/ 229635 h 587034"/>
              <a:gd name="connsiteX57" fmla="*/ 273659 w 609473"/>
              <a:gd name="connsiteY57" fmla="*/ 258528 h 587034"/>
              <a:gd name="connsiteX58" fmla="*/ 299872 w 609473"/>
              <a:gd name="connsiteY58" fmla="*/ 273428 h 587034"/>
              <a:gd name="connsiteX59" fmla="*/ 299872 w 609473"/>
              <a:gd name="connsiteY59" fmla="*/ 200440 h 587034"/>
              <a:gd name="connsiteX60" fmla="*/ 285959 w 609473"/>
              <a:gd name="connsiteY60" fmla="*/ 196312 h 587034"/>
              <a:gd name="connsiteX61" fmla="*/ 239784 w 609473"/>
              <a:gd name="connsiteY61" fmla="*/ 169634 h 587034"/>
              <a:gd name="connsiteX62" fmla="*/ 226375 w 609473"/>
              <a:gd name="connsiteY62" fmla="*/ 128459 h 587034"/>
              <a:gd name="connsiteX63" fmla="*/ 231618 w 609473"/>
              <a:gd name="connsiteY63" fmla="*/ 99566 h 587034"/>
              <a:gd name="connsiteX64" fmla="*/ 246237 w 609473"/>
              <a:gd name="connsiteY64" fmla="*/ 77115 h 587034"/>
              <a:gd name="connsiteX65" fmla="*/ 273256 w 609473"/>
              <a:gd name="connsiteY65" fmla="*/ 60404 h 587034"/>
              <a:gd name="connsiteX66" fmla="*/ 299872 w 609473"/>
              <a:gd name="connsiteY66" fmla="*/ 56075 h 587034"/>
              <a:gd name="connsiteX67" fmla="*/ 307333 w 609473"/>
              <a:gd name="connsiteY67" fmla="*/ 0 h 587034"/>
              <a:gd name="connsiteX68" fmla="*/ 488101 w 609473"/>
              <a:gd name="connsiteY68" fmla="*/ 180507 h 587034"/>
              <a:gd name="connsiteX69" fmla="*/ 307333 w 609473"/>
              <a:gd name="connsiteY69" fmla="*/ 361013 h 587034"/>
              <a:gd name="connsiteX70" fmla="*/ 126665 w 609473"/>
              <a:gd name="connsiteY70" fmla="*/ 180507 h 587034"/>
              <a:gd name="connsiteX71" fmla="*/ 307333 w 609473"/>
              <a:gd name="connsiteY71" fmla="*/ 0 h 587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9473" h="587034">
                <a:moveTo>
                  <a:pt x="304701" y="381618"/>
                </a:moveTo>
                <a:lnTo>
                  <a:pt x="325879" y="394101"/>
                </a:lnTo>
                <a:lnTo>
                  <a:pt x="309542" y="410914"/>
                </a:lnTo>
                <a:lnTo>
                  <a:pt x="331022" y="433867"/>
                </a:lnTo>
                <a:lnTo>
                  <a:pt x="312466" y="468800"/>
                </a:lnTo>
                <a:cubicBezTo>
                  <a:pt x="307021" y="479069"/>
                  <a:pt x="298751" y="478767"/>
                  <a:pt x="294112" y="468096"/>
                </a:cubicBezTo>
                <a:lnTo>
                  <a:pt x="278380" y="432055"/>
                </a:lnTo>
                <a:lnTo>
                  <a:pt x="299861" y="410612"/>
                </a:lnTo>
                <a:lnTo>
                  <a:pt x="284028" y="393397"/>
                </a:lnTo>
                <a:close/>
                <a:moveTo>
                  <a:pt x="224835" y="380559"/>
                </a:moveTo>
                <a:lnTo>
                  <a:pt x="283211" y="483344"/>
                </a:lnTo>
                <a:cubicBezTo>
                  <a:pt x="289260" y="493914"/>
                  <a:pt x="297024" y="499753"/>
                  <a:pt x="305190" y="499753"/>
                </a:cubicBezTo>
                <a:cubicBezTo>
                  <a:pt x="313155" y="499753"/>
                  <a:pt x="320919" y="494015"/>
                  <a:pt x="327069" y="483646"/>
                </a:cubicBezTo>
                <a:lnTo>
                  <a:pt x="387865" y="380861"/>
                </a:lnTo>
                <a:lnTo>
                  <a:pt x="498972" y="386700"/>
                </a:lnTo>
                <a:cubicBezTo>
                  <a:pt x="529521" y="388311"/>
                  <a:pt x="565716" y="400492"/>
                  <a:pt x="581344" y="414485"/>
                </a:cubicBezTo>
                <a:cubicBezTo>
                  <a:pt x="597072" y="428679"/>
                  <a:pt x="609473" y="464015"/>
                  <a:pt x="609473" y="494820"/>
                </a:cubicBezTo>
                <a:lnTo>
                  <a:pt x="609473" y="529048"/>
                </a:lnTo>
                <a:cubicBezTo>
                  <a:pt x="609473" y="561061"/>
                  <a:pt x="583360" y="587034"/>
                  <a:pt x="551399" y="587034"/>
                </a:cubicBezTo>
                <a:lnTo>
                  <a:pt x="58074" y="587034"/>
                </a:lnTo>
                <a:cubicBezTo>
                  <a:pt x="26012" y="587034"/>
                  <a:pt x="0" y="561061"/>
                  <a:pt x="0" y="529048"/>
                </a:cubicBezTo>
                <a:lnTo>
                  <a:pt x="0" y="494820"/>
                </a:lnTo>
                <a:cubicBezTo>
                  <a:pt x="0" y="464015"/>
                  <a:pt x="12401" y="428679"/>
                  <a:pt x="28129" y="414485"/>
                </a:cubicBezTo>
                <a:cubicBezTo>
                  <a:pt x="43757" y="400492"/>
                  <a:pt x="79851" y="388311"/>
                  <a:pt x="110501" y="386700"/>
                </a:cubicBezTo>
                <a:close/>
                <a:moveTo>
                  <a:pt x="316407" y="206077"/>
                </a:moveTo>
                <a:lnTo>
                  <a:pt x="316407" y="272924"/>
                </a:lnTo>
                <a:cubicBezTo>
                  <a:pt x="325379" y="271817"/>
                  <a:pt x="331832" y="269703"/>
                  <a:pt x="335965" y="266783"/>
                </a:cubicBezTo>
                <a:cubicBezTo>
                  <a:pt x="343023" y="261548"/>
                  <a:pt x="346551" y="252488"/>
                  <a:pt x="346551" y="239602"/>
                </a:cubicBezTo>
                <a:cubicBezTo>
                  <a:pt x="346551" y="229736"/>
                  <a:pt x="343224" y="222084"/>
                  <a:pt x="336570" y="216346"/>
                </a:cubicBezTo>
                <a:cubicBezTo>
                  <a:pt x="332638" y="213024"/>
                  <a:pt x="325884" y="209601"/>
                  <a:pt x="316407" y="206077"/>
                </a:cubicBezTo>
                <a:close/>
                <a:moveTo>
                  <a:pt x="299872" y="94230"/>
                </a:moveTo>
                <a:cubicBezTo>
                  <a:pt x="289891" y="94431"/>
                  <a:pt x="282531" y="97149"/>
                  <a:pt x="277793" y="102183"/>
                </a:cubicBezTo>
                <a:cubicBezTo>
                  <a:pt x="272954" y="107317"/>
                  <a:pt x="270534" y="114163"/>
                  <a:pt x="270534" y="122922"/>
                </a:cubicBezTo>
                <a:cubicBezTo>
                  <a:pt x="270534" y="132586"/>
                  <a:pt x="274163" y="140137"/>
                  <a:pt x="281322" y="145674"/>
                </a:cubicBezTo>
                <a:cubicBezTo>
                  <a:pt x="285354" y="148795"/>
                  <a:pt x="291504" y="151613"/>
                  <a:pt x="299872" y="154231"/>
                </a:cubicBezTo>
                <a:close/>
                <a:moveTo>
                  <a:pt x="316407" y="42585"/>
                </a:moveTo>
                <a:lnTo>
                  <a:pt x="316407" y="56478"/>
                </a:lnTo>
                <a:cubicBezTo>
                  <a:pt x="334957" y="57887"/>
                  <a:pt x="349576" y="62518"/>
                  <a:pt x="360061" y="70169"/>
                </a:cubicBezTo>
                <a:cubicBezTo>
                  <a:pt x="379318" y="82350"/>
                  <a:pt x="389198" y="102082"/>
                  <a:pt x="389904" y="129465"/>
                </a:cubicBezTo>
                <a:lnTo>
                  <a:pt x="344837" y="129465"/>
                </a:lnTo>
                <a:cubicBezTo>
                  <a:pt x="344031" y="119297"/>
                  <a:pt x="342317" y="111948"/>
                  <a:pt x="339797" y="107217"/>
                </a:cubicBezTo>
                <a:cubicBezTo>
                  <a:pt x="335562" y="99163"/>
                  <a:pt x="327698" y="94733"/>
                  <a:pt x="316407" y="93928"/>
                </a:cubicBezTo>
                <a:lnTo>
                  <a:pt x="316407" y="159063"/>
                </a:lnTo>
                <a:cubicBezTo>
                  <a:pt x="343527" y="168426"/>
                  <a:pt x="361674" y="176681"/>
                  <a:pt x="371050" y="183829"/>
                </a:cubicBezTo>
                <a:cubicBezTo>
                  <a:pt x="386375" y="195809"/>
                  <a:pt x="394037" y="212722"/>
                  <a:pt x="394037" y="234467"/>
                </a:cubicBezTo>
                <a:cubicBezTo>
                  <a:pt x="394037" y="263159"/>
                  <a:pt x="383451" y="284099"/>
                  <a:pt x="362380" y="297086"/>
                </a:cubicBezTo>
                <a:cubicBezTo>
                  <a:pt x="349475" y="305039"/>
                  <a:pt x="334151" y="309670"/>
                  <a:pt x="316407" y="311079"/>
                </a:cubicBezTo>
                <a:lnTo>
                  <a:pt x="316407" y="318328"/>
                </a:lnTo>
                <a:cubicBezTo>
                  <a:pt x="388593" y="313697"/>
                  <a:pt x="445959" y="253696"/>
                  <a:pt x="445959" y="180507"/>
                </a:cubicBezTo>
                <a:cubicBezTo>
                  <a:pt x="445959" y="107217"/>
                  <a:pt x="388593" y="47316"/>
                  <a:pt x="316407" y="42585"/>
                </a:cubicBezTo>
                <a:close/>
                <a:moveTo>
                  <a:pt x="299872" y="42484"/>
                </a:moveTo>
                <a:cubicBezTo>
                  <a:pt x="226980" y="46410"/>
                  <a:pt x="168808" y="106713"/>
                  <a:pt x="168808" y="180507"/>
                </a:cubicBezTo>
                <a:cubicBezTo>
                  <a:pt x="168808" y="254199"/>
                  <a:pt x="226980" y="314502"/>
                  <a:pt x="299872" y="318428"/>
                </a:cubicBezTo>
                <a:lnTo>
                  <a:pt x="299872" y="311381"/>
                </a:lnTo>
                <a:cubicBezTo>
                  <a:pt x="277390" y="308864"/>
                  <a:pt x="260553" y="303931"/>
                  <a:pt x="249564" y="296683"/>
                </a:cubicBezTo>
                <a:cubicBezTo>
                  <a:pt x="230005" y="283596"/>
                  <a:pt x="220427" y="261246"/>
                  <a:pt x="220729" y="229635"/>
                </a:cubicBezTo>
                <a:lnTo>
                  <a:pt x="266904" y="229635"/>
                </a:lnTo>
                <a:cubicBezTo>
                  <a:pt x="268518" y="244031"/>
                  <a:pt x="270736" y="253696"/>
                  <a:pt x="273659" y="258528"/>
                </a:cubicBezTo>
                <a:cubicBezTo>
                  <a:pt x="278095" y="266179"/>
                  <a:pt x="286867" y="271112"/>
                  <a:pt x="299872" y="273428"/>
                </a:cubicBezTo>
                <a:lnTo>
                  <a:pt x="299872" y="200440"/>
                </a:lnTo>
                <a:lnTo>
                  <a:pt x="285959" y="196312"/>
                </a:lnTo>
                <a:cubicBezTo>
                  <a:pt x="264182" y="189970"/>
                  <a:pt x="248757" y="181010"/>
                  <a:pt x="239784" y="169634"/>
                </a:cubicBezTo>
                <a:cubicBezTo>
                  <a:pt x="230811" y="158258"/>
                  <a:pt x="226375" y="144466"/>
                  <a:pt x="226375" y="128459"/>
                </a:cubicBezTo>
                <a:cubicBezTo>
                  <a:pt x="226375" y="117787"/>
                  <a:pt x="228089" y="108223"/>
                  <a:pt x="231618" y="99566"/>
                </a:cubicBezTo>
                <a:cubicBezTo>
                  <a:pt x="235046" y="90908"/>
                  <a:pt x="239986" y="83357"/>
                  <a:pt x="246237" y="77115"/>
                </a:cubicBezTo>
                <a:cubicBezTo>
                  <a:pt x="254302" y="69062"/>
                  <a:pt x="263376" y="63424"/>
                  <a:pt x="273256" y="60404"/>
                </a:cubicBezTo>
                <a:cubicBezTo>
                  <a:pt x="279406" y="58390"/>
                  <a:pt x="288177" y="56981"/>
                  <a:pt x="299872" y="56075"/>
                </a:cubicBezTo>
                <a:close/>
                <a:moveTo>
                  <a:pt x="307333" y="0"/>
                </a:moveTo>
                <a:cubicBezTo>
                  <a:pt x="407043" y="0"/>
                  <a:pt x="488101" y="80941"/>
                  <a:pt x="488101" y="180507"/>
                </a:cubicBezTo>
                <a:cubicBezTo>
                  <a:pt x="488101" y="279971"/>
                  <a:pt x="407043" y="361013"/>
                  <a:pt x="307333" y="361013"/>
                </a:cubicBezTo>
                <a:cubicBezTo>
                  <a:pt x="207724" y="361013"/>
                  <a:pt x="126665" y="279971"/>
                  <a:pt x="126665" y="180507"/>
                </a:cubicBezTo>
                <a:cubicBezTo>
                  <a:pt x="126665" y="80941"/>
                  <a:pt x="207724" y="0"/>
                  <a:pt x="307333" y="0"/>
                </a:cubicBezTo>
                <a:close/>
              </a:path>
            </a:pathLst>
          </a:custGeom>
          <a:solidFill>
            <a:srgbClr val="FFFFFF"/>
          </a:solidFill>
          <a:ln>
            <a:noFill/>
          </a:ln>
        </p:spPr>
        <p:txBody>
          <a:bodyPr anchor="ctr"/>
          <a:lstStyle/>
          <a:p>
            <a:pPr algn="ctr"/>
            <a:endParaRPr sz="1350"/>
          </a:p>
        </p:txBody>
      </p:sp>
      <p:sp>
        <p:nvSpPr>
          <p:cNvPr id="44" name="任意多边形 43"/>
          <p:cNvSpPr/>
          <p:nvPr>
            <p:custDataLst>
              <p:tags r:id="rId7"/>
            </p:custDataLst>
          </p:nvPr>
        </p:nvSpPr>
        <p:spPr bwMode="auto">
          <a:xfrm>
            <a:off x="3802358" y="1808861"/>
            <a:ext cx="287741" cy="277148"/>
          </a:xfrm>
          <a:custGeom>
            <a:avLst/>
            <a:gdLst>
              <a:gd name="T0" fmla="*/ 4096 w 6827"/>
              <a:gd name="T1" fmla="*/ 4551 h 6827"/>
              <a:gd name="T2" fmla="*/ 6258 w 6827"/>
              <a:gd name="T3" fmla="*/ 4096 h 6827"/>
              <a:gd name="T4" fmla="*/ 2348 w 6827"/>
              <a:gd name="T5" fmla="*/ 4911 h 6827"/>
              <a:gd name="T6" fmla="*/ 569 w 6827"/>
              <a:gd name="T7" fmla="*/ 4551 h 6827"/>
              <a:gd name="T8" fmla="*/ 569 w 6827"/>
              <a:gd name="T9" fmla="*/ 3982 h 6827"/>
              <a:gd name="T10" fmla="*/ 1707 w 6827"/>
              <a:gd name="T11" fmla="*/ 2503 h 6827"/>
              <a:gd name="T12" fmla="*/ 3868 w 6827"/>
              <a:gd name="T13" fmla="*/ 2731 h 6827"/>
              <a:gd name="T14" fmla="*/ 5827 w 6827"/>
              <a:gd name="T15" fmla="*/ 2004 h 6827"/>
              <a:gd name="T16" fmla="*/ 6258 w 6827"/>
              <a:gd name="T17" fmla="*/ 1820 h 6827"/>
              <a:gd name="T18" fmla="*/ 4779 w 6827"/>
              <a:gd name="T19" fmla="*/ 0 h 6827"/>
              <a:gd name="T20" fmla="*/ 2854 w 6827"/>
              <a:gd name="T21" fmla="*/ 2381 h 6827"/>
              <a:gd name="T22" fmla="*/ 1239 w 6827"/>
              <a:gd name="T23" fmla="*/ 2257 h 6827"/>
              <a:gd name="T24" fmla="*/ 569 w 6827"/>
              <a:gd name="T25" fmla="*/ 2844 h 6827"/>
              <a:gd name="T26" fmla="*/ 569 w 6827"/>
              <a:gd name="T27" fmla="*/ 2276 h 6827"/>
              <a:gd name="T28" fmla="*/ 569 w 6827"/>
              <a:gd name="T29" fmla="*/ 1707 h 6827"/>
              <a:gd name="T30" fmla="*/ 569 w 6827"/>
              <a:gd name="T31" fmla="*/ 1138 h 6827"/>
              <a:gd name="T32" fmla="*/ 569 w 6827"/>
              <a:gd name="T33" fmla="*/ 569 h 6827"/>
              <a:gd name="T34" fmla="*/ 341 w 6827"/>
              <a:gd name="T35" fmla="*/ 0 h 6827"/>
              <a:gd name="T36" fmla="*/ 114 w 6827"/>
              <a:gd name="T37" fmla="*/ 569 h 6827"/>
              <a:gd name="T38" fmla="*/ 114 w 6827"/>
              <a:gd name="T39" fmla="*/ 1138 h 6827"/>
              <a:gd name="T40" fmla="*/ 114 w 6827"/>
              <a:gd name="T41" fmla="*/ 1707 h 6827"/>
              <a:gd name="T42" fmla="*/ 114 w 6827"/>
              <a:gd name="T43" fmla="*/ 2276 h 6827"/>
              <a:gd name="T44" fmla="*/ 114 w 6827"/>
              <a:gd name="T45" fmla="*/ 2844 h 6827"/>
              <a:gd name="T46" fmla="*/ 114 w 6827"/>
              <a:gd name="T47" fmla="*/ 3413 h 6827"/>
              <a:gd name="T48" fmla="*/ 114 w 6827"/>
              <a:gd name="T49" fmla="*/ 3982 h 6827"/>
              <a:gd name="T50" fmla="*/ 114 w 6827"/>
              <a:gd name="T51" fmla="*/ 4551 h 6827"/>
              <a:gd name="T52" fmla="*/ 114 w 6827"/>
              <a:gd name="T53" fmla="*/ 5120 h 6827"/>
              <a:gd name="T54" fmla="*/ 114 w 6827"/>
              <a:gd name="T55" fmla="*/ 5689 h 6827"/>
              <a:gd name="T56" fmla="*/ 114 w 6827"/>
              <a:gd name="T57" fmla="*/ 6258 h 6827"/>
              <a:gd name="T58" fmla="*/ 683 w 6827"/>
              <a:gd name="T59" fmla="*/ 6713 h 6827"/>
              <a:gd name="T60" fmla="*/ 1252 w 6827"/>
              <a:gd name="T61" fmla="*/ 6713 h 6827"/>
              <a:gd name="T62" fmla="*/ 1820 w 6827"/>
              <a:gd name="T63" fmla="*/ 6713 h 6827"/>
              <a:gd name="T64" fmla="*/ 2389 w 6827"/>
              <a:gd name="T65" fmla="*/ 6713 h 6827"/>
              <a:gd name="T66" fmla="*/ 2958 w 6827"/>
              <a:gd name="T67" fmla="*/ 6713 h 6827"/>
              <a:gd name="T68" fmla="*/ 3527 w 6827"/>
              <a:gd name="T69" fmla="*/ 6713 h 6827"/>
              <a:gd name="T70" fmla="*/ 4096 w 6827"/>
              <a:gd name="T71" fmla="*/ 6713 h 6827"/>
              <a:gd name="T72" fmla="*/ 4665 w 6827"/>
              <a:gd name="T73" fmla="*/ 6713 h 6827"/>
              <a:gd name="T74" fmla="*/ 5234 w 6827"/>
              <a:gd name="T75" fmla="*/ 6713 h 6827"/>
              <a:gd name="T76" fmla="*/ 5803 w 6827"/>
              <a:gd name="T77" fmla="*/ 6713 h 6827"/>
              <a:gd name="T78" fmla="*/ 6371 w 6827"/>
              <a:gd name="T79" fmla="*/ 6713 h 6827"/>
              <a:gd name="T80" fmla="*/ 6827 w 6827"/>
              <a:gd name="T81" fmla="*/ 6485 h 6827"/>
              <a:gd name="T82" fmla="*/ 6371 w 6827"/>
              <a:gd name="T83" fmla="*/ 6258 h 6827"/>
              <a:gd name="T84" fmla="*/ 5803 w 6827"/>
              <a:gd name="T85" fmla="*/ 6258 h 6827"/>
              <a:gd name="T86" fmla="*/ 5234 w 6827"/>
              <a:gd name="T87" fmla="*/ 6258 h 6827"/>
              <a:gd name="T88" fmla="*/ 4665 w 6827"/>
              <a:gd name="T89" fmla="*/ 6258 h 6827"/>
              <a:gd name="T90" fmla="*/ 4096 w 6827"/>
              <a:gd name="T91" fmla="*/ 6258 h 6827"/>
              <a:gd name="T92" fmla="*/ 3527 w 6827"/>
              <a:gd name="T93" fmla="*/ 6258 h 6827"/>
              <a:gd name="T94" fmla="*/ 2958 w 6827"/>
              <a:gd name="T95" fmla="*/ 6258 h 6827"/>
              <a:gd name="T96" fmla="*/ 2389 w 6827"/>
              <a:gd name="T97" fmla="*/ 6258 h 6827"/>
              <a:gd name="T98" fmla="*/ 1820 w 6827"/>
              <a:gd name="T99" fmla="*/ 6258 h 6827"/>
              <a:gd name="T100" fmla="*/ 1252 w 6827"/>
              <a:gd name="T101" fmla="*/ 6258 h 6827"/>
              <a:gd name="T102" fmla="*/ 683 w 6827"/>
              <a:gd name="T103" fmla="*/ 625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7" h="6827">
                <a:moveTo>
                  <a:pt x="1263" y="5234"/>
                </a:moveTo>
                <a:cubicBezTo>
                  <a:pt x="1316" y="5493"/>
                  <a:pt x="1546" y="5689"/>
                  <a:pt x="1820" y="5689"/>
                </a:cubicBezTo>
                <a:cubicBezTo>
                  <a:pt x="2114" y="5689"/>
                  <a:pt x="2354" y="5464"/>
                  <a:pt x="2383" y="5178"/>
                </a:cubicBezTo>
                <a:lnTo>
                  <a:pt x="3568" y="4191"/>
                </a:lnTo>
                <a:cubicBezTo>
                  <a:pt x="3652" y="4401"/>
                  <a:pt x="3856" y="4551"/>
                  <a:pt x="4096" y="4551"/>
                </a:cubicBezTo>
                <a:cubicBezTo>
                  <a:pt x="4348" y="4551"/>
                  <a:pt x="4560" y="4385"/>
                  <a:pt x="4635" y="4157"/>
                </a:cubicBezTo>
                <a:lnTo>
                  <a:pt x="5696" y="4736"/>
                </a:lnTo>
                <a:cubicBezTo>
                  <a:pt x="5732" y="5016"/>
                  <a:pt x="5969" y="5234"/>
                  <a:pt x="6258" y="5234"/>
                </a:cubicBezTo>
                <a:cubicBezTo>
                  <a:pt x="6571" y="5234"/>
                  <a:pt x="6827" y="4979"/>
                  <a:pt x="6827" y="4665"/>
                </a:cubicBezTo>
                <a:cubicBezTo>
                  <a:pt x="6827" y="4351"/>
                  <a:pt x="6571" y="4096"/>
                  <a:pt x="6258" y="4096"/>
                </a:cubicBezTo>
                <a:cubicBezTo>
                  <a:pt x="6006" y="4096"/>
                  <a:pt x="5794" y="4262"/>
                  <a:pt x="5719" y="4490"/>
                </a:cubicBezTo>
                <a:lnTo>
                  <a:pt x="4658" y="3911"/>
                </a:lnTo>
                <a:cubicBezTo>
                  <a:pt x="4622" y="3631"/>
                  <a:pt x="4385" y="3413"/>
                  <a:pt x="4096" y="3413"/>
                </a:cubicBezTo>
                <a:cubicBezTo>
                  <a:pt x="3802" y="3413"/>
                  <a:pt x="3563" y="3638"/>
                  <a:pt x="3533" y="3924"/>
                </a:cubicBezTo>
                <a:lnTo>
                  <a:pt x="2348" y="4911"/>
                </a:lnTo>
                <a:cubicBezTo>
                  <a:pt x="2265" y="4701"/>
                  <a:pt x="2060" y="4551"/>
                  <a:pt x="1820" y="4551"/>
                </a:cubicBezTo>
                <a:cubicBezTo>
                  <a:pt x="1546" y="4551"/>
                  <a:pt x="1316" y="4747"/>
                  <a:pt x="1263" y="5006"/>
                </a:cubicBezTo>
                <a:lnTo>
                  <a:pt x="455" y="5006"/>
                </a:lnTo>
                <a:lnTo>
                  <a:pt x="455" y="4551"/>
                </a:lnTo>
                <a:lnTo>
                  <a:pt x="569" y="4551"/>
                </a:lnTo>
                <a:cubicBezTo>
                  <a:pt x="632" y="4551"/>
                  <a:pt x="683" y="4500"/>
                  <a:pt x="683" y="4437"/>
                </a:cubicBezTo>
                <a:cubicBezTo>
                  <a:pt x="683" y="4374"/>
                  <a:pt x="632" y="4324"/>
                  <a:pt x="569" y="4324"/>
                </a:cubicBezTo>
                <a:lnTo>
                  <a:pt x="455" y="4324"/>
                </a:lnTo>
                <a:lnTo>
                  <a:pt x="455" y="3982"/>
                </a:lnTo>
                <a:lnTo>
                  <a:pt x="569" y="3982"/>
                </a:lnTo>
                <a:cubicBezTo>
                  <a:pt x="632" y="3982"/>
                  <a:pt x="683" y="3931"/>
                  <a:pt x="683" y="3868"/>
                </a:cubicBezTo>
                <a:cubicBezTo>
                  <a:pt x="683" y="3806"/>
                  <a:pt x="632" y="3755"/>
                  <a:pt x="569" y="3755"/>
                </a:cubicBezTo>
                <a:lnTo>
                  <a:pt x="480" y="3755"/>
                </a:lnTo>
                <a:lnTo>
                  <a:pt x="1407" y="2416"/>
                </a:lnTo>
                <a:cubicBezTo>
                  <a:pt x="1494" y="2470"/>
                  <a:pt x="1596" y="2503"/>
                  <a:pt x="1707" y="2503"/>
                </a:cubicBezTo>
                <a:cubicBezTo>
                  <a:pt x="1888" y="2503"/>
                  <a:pt x="2048" y="2416"/>
                  <a:pt x="2152" y="2284"/>
                </a:cubicBezTo>
                <a:lnTo>
                  <a:pt x="2752" y="2584"/>
                </a:lnTo>
                <a:cubicBezTo>
                  <a:pt x="2740" y="2631"/>
                  <a:pt x="2731" y="2680"/>
                  <a:pt x="2731" y="2731"/>
                </a:cubicBezTo>
                <a:cubicBezTo>
                  <a:pt x="2731" y="3044"/>
                  <a:pt x="2986" y="3300"/>
                  <a:pt x="3300" y="3300"/>
                </a:cubicBezTo>
                <a:cubicBezTo>
                  <a:pt x="3613" y="3300"/>
                  <a:pt x="3868" y="3044"/>
                  <a:pt x="3868" y="2731"/>
                </a:cubicBezTo>
                <a:cubicBezTo>
                  <a:pt x="3868" y="2608"/>
                  <a:pt x="3829" y="2496"/>
                  <a:pt x="3763" y="2403"/>
                </a:cubicBezTo>
                <a:lnTo>
                  <a:pt x="4488" y="1055"/>
                </a:lnTo>
                <a:cubicBezTo>
                  <a:pt x="4574" y="1107"/>
                  <a:pt x="4672" y="1138"/>
                  <a:pt x="4779" y="1138"/>
                </a:cubicBezTo>
                <a:cubicBezTo>
                  <a:pt x="4891" y="1138"/>
                  <a:pt x="4995" y="1104"/>
                  <a:pt x="5083" y="1048"/>
                </a:cubicBezTo>
                <a:lnTo>
                  <a:pt x="5827" y="2004"/>
                </a:lnTo>
                <a:cubicBezTo>
                  <a:pt x="5829" y="2007"/>
                  <a:pt x="5833" y="2009"/>
                  <a:pt x="5836" y="2011"/>
                </a:cubicBezTo>
                <a:cubicBezTo>
                  <a:pt x="5745" y="2112"/>
                  <a:pt x="5689" y="2244"/>
                  <a:pt x="5689" y="2389"/>
                </a:cubicBezTo>
                <a:cubicBezTo>
                  <a:pt x="5689" y="2703"/>
                  <a:pt x="5944" y="2958"/>
                  <a:pt x="6258" y="2958"/>
                </a:cubicBezTo>
                <a:cubicBezTo>
                  <a:pt x="6571" y="2958"/>
                  <a:pt x="6827" y="2703"/>
                  <a:pt x="6827" y="2389"/>
                </a:cubicBezTo>
                <a:cubicBezTo>
                  <a:pt x="6827" y="2076"/>
                  <a:pt x="6571" y="1820"/>
                  <a:pt x="6258" y="1820"/>
                </a:cubicBezTo>
                <a:cubicBezTo>
                  <a:pt x="6170" y="1820"/>
                  <a:pt x="6087" y="1842"/>
                  <a:pt x="6013" y="1878"/>
                </a:cubicBezTo>
                <a:cubicBezTo>
                  <a:pt x="6010" y="1874"/>
                  <a:pt x="6010" y="1869"/>
                  <a:pt x="6006" y="1864"/>
                </a:cubicBezTo>
                <a:lnTo>
                  <a:pt x="5248" y="890"/>
                </a:lnTo>
                <a:cubicBezTo>
                  <a:pt x="5311" y="798"/>
                  <a:pt x="5348" y="688"/>
                  <a:pt x="5348" y="569"/>
                </a:cubicBezTo>
                <a:cubicBezTo>
                  <a:pt x="5348" y="255"/>
                  <a:pt x="5092" y="0"/>
                  <a:pt x="4779" y="0"/>
                </a:cubicBezTo>
                <a:cubicBezTo>
                  <a:pt x="4465" y="0"/>
                  <a:pt x="4210" y="255"/>
                  <a:pt x="4210" y="569"/>
                </a:cubicBezTo>
                <a:cubicBezTo>
                  <a:pt x="4210" y="691"/>
                  <a:pt x="4249" y="804"/>
                  <a:pt x="4315" y="897"/>
                </a:cubicBezTo>
                <a:lnTo>
                  <a:pt x="3590" y="2244"/>
                </a:lnTo>
                <a:cubicBezTo>
                  <a:pt x="3505" y="2193"/>
                  <a:pt x="3406" y="2162"/>
                  <a:pt x="3300" y="2162"/>
                </a:cubicBezTo>
                <a:cubicBezTo>
                  <a:pt x="3118" y="2162"/>
                  <a:pt x="2959" y="2248"/>
                  <a:pt x="2854" y="2381"/>
                </a:cubicBezTo>
                <a:lnTo>
                  <a:pt x="2254" y="2081"/>
                </a:lnTo>
                <a:cubicBezTo>
                  <a:pt x="2267" y="2034"/>
                  <a:pt x="2276" y="1985"/>
                  <a:pt x="2276" y="1934"/>
                </a:cubicBezTo>
                <a:cubicBezTo>
                  <a:pt x="2276" y="1621"/>
                  <a:pt x="2020" y="1365"/>
                  <a:pt x="1707" y="1365"/>
                </a:cubicBezTo>
                <a:cubicBezTo>
                  <a:pt x="1393" y="1365"/>
                  <a:pt x="1138" y="1621"/>
                  <a:pt x="1138" y="1934"/>
                </a:cubicBezTo>
                <a:cubicBezTo>
                  <a:pt x="1138" y="2054"/>
                  <a:pt x="1176" y="2166"/>
                  <a:pt x="1239" y="2257"/>
                </a:cubicBezTo>
                <a:lnTo>
                  <a:pt x="593" y="3191"/>
                </a:lnTo>
                <a:cubicBezTo>
                  <a:pt x="585" y="3189"/>
                  <a:pt x="578" y="3186"/>
                  <a:pt x="569" y="3186"/>
                </a:cubicBezTo>
                <a:lnTo>
                  <a:pt x="455" y="3186"/>
                </a:lnTo>
                <a:lnTo>
                  <a:pt x="455" y="2844"/>
                </a:lnTo>
                <a:lnTo>
                  <a:pt x="569" y="2844"/>
                </a:lnTo>
                <a:cubicBezTo>
                  <a:pt x="632" y="2844"/>
                  <a:pt x="683" y="2794"/>
                  <a:pt x="683" y="2731"/>
                </a:cubicBezTo>
                <a:cubicBezTo>
                  <a:pt x="683" y="2668"/>
                  <a:pt x="632" y="2617"/>
                  <a:pt x="569" y="2617"/>
                </a:cubicBezTo>
                <a:lnTo>
                  <a:pt x="455" y="2617"/>
                </a:lnTo>
                <a:lnTo>
                  <a:pt x="455" y="2276"/>
                </a:lnTo>
                <a:lnTo>
                  <a:pt x="569" y="2276"/>
                </a:lnTo>
                <a:cubicBezTo>
                  <a:pt x="632" y="2276"/>
                  <a:pt x="683" y="2225"/>
                  <a:pt x="683" y="2162"/>
                </a:cubicBezTo>
                <a:cubicBezTo>
                  <a:pt x="683" y="2099"/>
                  <a:pt x="632" y="2048"/>
                  <a:pt x="569" y="2048"/>
                </a:cubicBezTo>
                <a:lnTo>
                  <a:pt x="455" y="2048"/>
                </a:lnTo>
                <a:lnTo>
                  <a:pt x="455" y="1707"/>
                </a:lnTo>
                <a:lnTo>
                  <a:pt x="569" y="1707"/>
                </a:lnTo>
                <a:cubicBezTo>
                  <a:pt x="632" y="1707"/>
                  <a:pt x="683" y="1656"/>
                  <a:pt x="683" y="1593"/>
                </a:cubicBezTo>
                <a:cubicBezTo>
                  <a:pt x="683" y="1530"/>
                  <a:pt x="632" y="1479"/>
                  <a:pt x="569" y="1479"/>
                </a:cubicBezTo>
                <a:lnTo>
                  <a:pt x="455" y="1479"/>
                </a:lnTo>
                <a:lnTo>
                  <a:pt x="455" y="1138"/>
                </a:lnTo>
                <a:lnTo>
                  <a:pt x="569" y="1138"/>
                </a:lnTo>
                <a:cubicBezTo>
                  <a:pt x="632" y="1138"/>
                  <a:pt x="683" y="1087"/>
                  <a:pt x="683" y="1024"/>
                </a:cubicBezTo>
                <a:cubicBezTo>
                  <a:pt x="683" y="961"/>
                  <a:pt x="632" y="910"/>
                  <a:pt x="569" y="910"/>
                </a:cubicBezTo>
                <a:lnTo>
                  <a:pt x="455" y="910"/>
                </a:lnTo>
                <a:lnTo>
                  <a:pt x="455" y="569"/>
                </a:lnTo>
                <a:lnTo>
                  <a:pt x="569" y="569"/>
                </a:lnTo>
                <a:cubicBezTo>
                  <a:pt x="632" y="569"/>
                  <a:pt x="683" y="518"/>
                  <a:pt x="683" y="455"/>
                </a:cubicBezTo>
                <a:cubicBezTo>
                  <a:pt x="683" y="392"/>
                  <a:pt x="632" y="341"/>
                  <a:pt x="569" y="341"/>
                </a:cubicBezTo>
                <a:lnTo>
                  <a:pt x="455" y="341"/>
                </a:lnTo>
                <a:lnTo>
                  <a:pt x="455" y="114"/>
                </a:lnTo>
                <a:cubicBezTo>
                  <a:pt x="455" y="51"/>
                  <a:pt x="404" y="0"/>
                  <a:pt x="341" y="0"/>
                </a:cubicBezTo>
                <a:cubicBezTo>
                  <a:pt x="278" y="0"/>
                  <a:pt x="228" y="51"/>
                  <a:pt x="228" y="114"/>
                </a:cubicBezTo>
                <a:lnTo>
                  <a:pt x="228" y="341"/>
                </a:lnTo>
                <a:lnTo>
                  <a:pt x="114" y="341"/>
                </a:lnTo>
                <a:cubicBezTo>
                  <a:pt x="51" y="341"/>
                  <a:pt x="0" y="392"/>
                  <a:pt x="0" y="455"/>
                </a:cubicBezTo>
                <a:cubicBezTo>
                  <a:pt x="0" y="518"/>
                  <a:pt x="51" y="569"/>
                  <a:pt x="114" y="569"/>
                </a:cubicBezTo>
                <a:lnTo>
                  <a:pt x="228" y="569"/>
                </a:lnTo>
                <a:lnTo>
                  <a:pt x="228" y="910"/>
                </a:lnTo>
                <a:lnTo>
                  <a:pt x="114" y="910"/>
                </a:lnTo>
                <a:cubicBezTo>
                  <a:pt x="51" y="910"/>
                  <a:pt x="0" y="961"/>
                  <a:pt x="0" y="1024"/>
                </a:cubicBezTo>
                <a:cubicBezTo>
                  <a:pt x="0" y="1087"/>
                  <a:pt x="51" y="1138"/>
                  <a:pt x="114" y="1138"/>
                </a:cubicBezTo>
                <a:lnTo>
                  <a:pt x="228" y="1138"/>
                </a:lnTo>
                <a:lnTo>
                  <a:pt x="228" y="1479"/>
                </a:lnTo>
                <a:lnTo>
                  <a:pt x="114" y="1479"/>
                </a:lnTo>
                <a:cubicBezTo>
                  <a:pt x="51" y="1479"/>
                  <a:pt x="0" y="1530"/>
                  <a:pt x="0" y="1593"/>
                </a:cubicBezTo>
                <a:cubicBezTo>
                  <a:pt x="0" y="1656"/>
                  <a:pt x="51" y="1707"/>
                  <a:pt x="114" y="1707"/>
                </a:cubicBezTo>
                <a:lnTo>
                  <a:pt x="228" y="1707"/>
                </a:lnTo>
                <a:lnTo>
                  <a:pt x="228" y="2048"/>
                </a:lnTo>
                <a:lnTo>
                  <a:pt x="114" y="2048"/>
                </a:lnTo>
                <a:cubicBezTo>
                  <a:pt x="51" y="2048"/>
                  <a:pt x="0" y="2099"/>
                  <a:pt x="0" y="2162"/>
                </a:cubicBezTo>
                <a:cubicBezTo>
                  <a:pt x="0" y="2225"/>
                  <a:pt x="51" y="2276"/>
                  <a:pt x="114" y="2276"/>
                </a:cubicBezTo>
                <a:lnTo>
                  <a:pt x="228" y="2276"/>
                </a:lnTo>
                <a:lnTo>
                  <a:pt x="228" y="2617"/>
                </a:lnTo>
                <a:lnTo>
                  <a:pt x="114" y="2617"/>
                </a:lnTo>
                <a:cubicBezTo>
                  <a:pt x="51" y="2617"/>
                  <a:pt x="0" y="2668"/>
                  <a:pt x="0" y="2731"/>
                </a:cubicBezTo>
                <a:cubicBezTo>
                  <a:pt x="0" y="2794"/>
                  <a:pt x="51" y="2844"/>
                  <a:pt x="114" y="2844"/>
                </a:cubicBezTo>
                <a:lnTo>
                  <a:pt x="228" y="2844"/>
                </a:lnTo>
                <a:lnTo>
                  <a:pt x="228" y="3186"/>
                </a:lnTo>
                <a:lnTo>
                  <a:pt x="114" y="3186"/>
                </a:lnTo>
                <a:cubicBezTo>
                  <a:pt x="51" y="3186"/>
                  <a:pt x="0" y="3237"/>
                  <a:pt x="0" y="3300"/>
                </a:cubicBezTo>
                <a:cubicBezTo>
                  <a:pt x="0" y="3362"/>
                  <a:pt x="51" y="3413"/>
                  <a:pt x="114" y="3413"/>
                </a:cubicBezTo>
                <a:lnTo>
                  <a:pt x="228" y="3413"/>
                </a:lnTo>
                <a:lnTo>
                  <a:pt x="228" y="3755"/>
                </a:lnTo>
                <a:lnTo>
                  <a:pt x="114" y="3755"/>
                </a:lnTo>
                <a:cubicBezTo>
                  <a:pt x="51" y="3755"/>
                  <a:pt x="0" y="3806"/>
                  <a:pt x="0" y="3868"/>
                </a:cubicBezTo>
                <a:cubicBezTo>
                  <a:pt x="0" y="3931"/>
                  <a:pt x="51" y="3982"/>
                  <a:pt x="114" y="3982"/>
                </a:cubicBezTo>
                <a:lnTo>
                  <a:pt x="228" y="3982"/>
                </a:lnTo>
                <a:lnTo>
                  <a:pt x="228" y="4324"/>
                </a:lnTo>
                <a:lnTo>
                  <a:pt x="114" y="4324"/>
                </a:lnTo>
                <a:cubicBezTo>
                  <a:pt x="51" y="4324"/>
                  <a:pt x="0" y="4374"/>
                  <a:pt x="0" y="4437"/>
                </a:cubicBezTo>
                <a:cubicBezTo>
                  <a:pt x="0" y="4500"/>
                  <a:pt x="51" y="4551"/>
                  <a:pt x="114" y="4551"/>
                </a:cubicBezTo>
                <a:lnTo>
                  <a:pt x="228" y="4551"/>
                </a:lnTo>
                <a:lnTo>
                  <a:pt x="228" y="4892"/>
                </a:lnTo>
                <a:lnTo>
                  <a:pt x="114" y="4892"/>
                </a:lnTo>
                <a:cubicBezTo>
                  <a:pt x="51" y="4892"/>
                  <a:pt x="0" y="4943"/>
                  <a:pt x="0" y="5006"/>
                </a:cubicBezTo>
                <a:cubicBezTo>
                  <a:pt x="0" y="5069"/>
                  <a:pt x="51" y="5120"/>
                  <a:pt x="114" y="5120"/>
                </a:cubicBezTo>
                <a:lnTo>
                  <a:pt x="228" y="5120"/>
                </a:lnTo>
                <a:lnTo>
                  <a:pt x="228" y="5461"/>
                </a:lnTo>
                <a:lnTo>
                  <a:pt x="114" y="5461"/>
                </a:lnTo>
                <a:cubicBezTo>
                  <a:pt x="51" y="5461"/>
                  <a:pt x="0" y="5512"/>
                  <a:pt x="0" y="5575"/>
                </a:cubicBezTo>
                <a:cubicBezTo>
                  <a:pt x="0" y="5638"/>
                  <a:pt x="51" y="5689"/>
                  <a:pt x="114" y="5689"/>
                </a:cubicBezTo>
                <a:lnTo>
                  <a:pt x="228" y="5689"/>
                </a:lnTo>
                <a:lnTo>
                  <a:pt x="228" y="6030"/>
                </a:lnTo>
                <a:lnTo>
                  <a:pt x="114" y="6030"/>
                </a:lnTo>
                <a:cubicBezTo>
                  <a:pt x="51" y="6030"/>
                  <a:pt x="0" y="6081"/>
                  <a:pt x="0" y="6144"/>
                </a:cubicBezTo>
                <a:cubicBezTo>
                  <a:pt x="0" y="6207"/>
                  <a:pt x="51" y="6258"/>
                  <a:pt x="114" y="6258"/>
                </a:cubicBezTo>
                <a:lnTo>
                  <a:pt x="228" y="6258"/>
                </a:lnTo>
                <a:lnTo>
                  <a:pt x="228" y="6485"/>
                </a:lnTo>
                <a:cubicBezTo>
                  <a:pt x="228" y="6548"/>
                  <a:pt x="278" y="6599"/>
                  <a:pt x="341" y="6599"/>
                </a:cubicBezTo>
                <a:lnTo>
                  <a:pt x="683" y="6599"/>
                </a:lnTo>
                <a:lnTo>
                  <a:pt x="683" y="6713"/>
                </a:lnTo>
                <a:cubicBezTo>
                  <a:pt x="683" y="6776"/>
                  <a:pt x="734" y="6827"/>
                  <a:pt x="796" y="6827"/>
                </a:cubicBezTo>
                <a:cubicBezTo>
                  <a:pt x="859" y="6827"/>
                  <a:pt x="910" y="6776"/>
                  <a:pt x="910" y="6713"/>
                </a:cubicBezTo>
                <a:lnTo>
                  <a:pt x="910" y="6599"/>
                </a:lnTo>
                <a:lnTo>
                  <a:pt x="1252" y="6599"/>
                </a:lnTo>
                <a:lnTo>
                  <a:pt x="1252" y="6713"/>
                </a:lnTo>
                <a:cubicBezTo>
                  <a:pt x="1252" y="6776"/>
                  <a:pt x="1302" y="6827"/>
                  <a:pt x="1365" y="6827"/>
                </a:cubicBezTo>
                <a:cubicBezTo>
                  <a:pt x="1428" y="6827"/>
                  <a:pt x="1479" y="6776"/>
                  <a:pt x="1479" y="6713"/>
                </a:cubicBezTo>
                <a:lnTo>
                  <a:pt x="1479" y="6599"/>
                </a:lnTo>
                <a:lnTo>
                  <a:pt x="1820" y="6599"/>
                </a:lnTo>
                <a:lnTo>
                  <a:pt x="1820" y="6713"/>
                </a:lnTo>
                <a:cubicBezTo>
                  <a:pt x="1820" y="6776"/>
                  <a:pt x="1871" y="6827"/>
                  <a:pt x="1934" y="6827"/>
                </a:cubicBezTo>
                <a:cubicBezTo>
                  <a:pt x="1997" y="6827"/>
                  <a:pt x="2048" y="6776"/>
                  <a:pt x="2048" y="6713"/>
                </a:cubicBezTo>
                <a:lnTo>
                  <a:pt x="2048" y="6599"/>
                </a:lnTo>
                <a:lnTo>
                  <a:pt x="2389" y="6599"/>
                </a:lnTo>
                <a:lnTo>
                  <a:pt x="2389" y="6713"/>
                </a:lnTo>
                <a:cubicBezTo>
                  <a:pt x="2389" y="6776"/>
                  <a:pt x="2440" y="6827"/>
                  <a:pt x="2503" y="6827"/>
                </a:cubicBezTo>
                <a:cubicBezTo>
                  <a:pt x="2566" y="6827"/>
                  <a:pt x="2617" y="6776"/>
                  <a:pt x="2617" y="6713"/>
                </a:cubicBezTo>
                <a:lnTo>
                  <a:pt x="2617" y="6599"/>
                </a:lnTo>
                <a:lnTo>
                  <a:pt x="2958" y="6599"/>
                </a:lnTo>
                <a:lnTo>
                  <a:pt x="2958" y="6713"/>
                </a:lnTo>
                <a:cubicBezTo>
                  <a:pt x="2958" y="6776"/>
                  <a:pt x="3009" y="6827"/>
                  <a:pt x="3072" y="6827"/>
                </a:cubicBezTo>
                <a:cubicBezTo>
                  <a:pt x="3135" y="6827"/>
                  <a:pt x="3186" y="6776"/>
                  <a:pt x="3186" y="6713"/>
                </a:cubicBezTo>
                <a:lnTo>
                  <a:pt x="3186" y="6599"/>
                </a:lnTo>
                <a:lnTo>
                  <a:pt x="3527" y="6599"/>
                </a:lnTo>
                <a:lnTo>
                  <a:pt x="3527" y="6713"/>
                </a:lnTo>
                <a:cubicBezTo>
                  <a:pt x="3527" y="6776"/>
                  <a:pt x="3578" y="6827"/>
                  <a:pt x="3641" y="6827"/>
                </a:cubicBezTo>
                <a:cubicBezTo>
                  <a:pt x="3704" y="6827"/>
                  <a:pt x="3755" y="6776"/>
                  <a:pt x="3755" y="6713"/>
                </a:cubicBezTo>
                <a:lnTo>
                  <a:pt x="3755" y="6599"/>
                </a:lnTo>
                <a:lnTo>
                  <a:pt x="4096" y="6599"/>
                </a:lnTo>
                <a:lnTo>
                  <a:pt x="4096" y="6713"/>
                </a:lnTo>
                <a:cubicBezTo>
                  <a:pt x="4096" y="6776"/>
                  <a:pt x="4147" y="6827"/>
                  <a:pt x="4210" y="6827"/>
                </a:cubicBezTo>
                <a:cubicBezTo>
                  <a:pt x="4273" y="6827"/>
                  <a:pt x="4323" y="6776"/>
                  <a:pt x="4323" y="6713"/>
                </a:cubicBezTo>
                <a:lnTo>
                  <a:pt x="4323" y="6599"/>
                </a:lnTo>
                <a:lnTo>
                  <a:pt x="4665" y="6599"/>
                </a:lnTo>
                <a:lnTo>
                  <a:pt x="4665" y="6713"/>
                </a:lnTo>
                <a:cubicBezTo>
                  <a:pt x="4665" y="6776"/>
                  <a:pt x="4716" y="6827"/>
                  <a:pt x="4779" y="6827"/>
                </a:cubicBezTo>
                <a:cubicBezTo>
                  <a:pt x="4842" y="6827"/>
                  <a:pt x="4892" y="6776"/>
                  <a:pt x="4892" y="6713"/>
                </a:cubicBezTo>
                <a:lnTo>
                  <a:pt x="4892" y="6599"/>
                </a:lnTo>
                <a:lnTo>
                  <a:pt x="5234" y="6599"/>
                </a:lnTo>
                <a:lnTo>
                  <a:pt x="5234" y="6713"/>
                </a:lnTo>
                <a:cubicBezTo>
                  <a:pt x="5234" y="6776"/>
                  <a:pt x="5285" y="6827"/>
                  <a:pt x="5347" y="6827"/>
                </a:cubicBezTo>
                <a:cubicBezTo>
                  <a:pt x="5410" y="6827"/>
                  <a:pt x="5461" y="6776"/>
                  <a:pt x="5461" y="6713"/>
                </a:cubicBezTo>
                <a:lnTo>
                  <a:pt x="5461" y="6599"/>
                </a:lnTo>
                <a:lnTo>
                  <a:pt x="5803" y="6599"/>
                </a:lnTo>
                <a:lnTo>
                  <a:pt x="5803" y="6713"/>
                </a:lnTo>
                <a:cubicBezTo>
                  <a:pt x="5803" y="6776"/>
                  <a:pt x="5853" y="6827"/>
                  <a:pt x="5916" y="6827"/>
                </a:cubicBezTo>
                <a:cubicBezTo>
                  <a:pt x="5979" y="6827"/>
                  <a:pt x="6030" y="6776"/>
                  <a:pt x="6030" y="6713"/>
                </a:cubicBezTo>
                <a:lnTo>
                  <a:pt x="6030" y="6599"/>
                </a:lnTo>
                <a:lnTo>
                  <a:pt x="6371" y="6599"/>
                </a:lnTo>
                <a:lnTo>
                  <a:pt x="6371" y="6713"/>
                </a:lnTo>
                <a:cubicBezTo>
                  <a:pt x="6371" y="6776"/>
                  <a:pt x="6422" y="6827"/>
                  <a:pt x="6485" y="6827"/>
                </a:cubicBezTo>
                <a:cubicBezTo>
                  <a:pt x="6548" y="6827"/>
                  <a:pt x="6599" y="6776"/>
                  <a:pt x="6599" y="6713"/>
                </a:cubicBezTo>
                <a:lnTo>
                  <a:pt x="6599" y="6599"/>
                </a:lnTo>
                <a:lnTo>
                  <a:pt x="6713" y="6599"/>
                </a:lnTo>
                <a:cubicBezTo>
                  <a:pt x="6776" y="6599"/>
                  <a:pt x="6827" y="6548"/>
                  <a:pt x="6827" y="6485"/>
                </a:cubicBezTo>
                <a:cubicBezTo>
                  <a:pt x="6827" y="6422"/>
                  <a:pt x="6776" y="6372"/>
                  <a:pt x="6713" y="6372"/>
                </a:cubicBezTo>
                <a:lnTo>
                  <a:pt x="6599" y="6372"/>
                </a:lnTo>
                <a:lnTo>
                  <a:pt x="6599" y="6258"/>
                </a:lnTo>
                <a:cubicBezTo>
                  <a:pt x="6599" y="6195"/>
                  <a:pt x="6548" y="6144"/>
                  <a:pt x="6485" y="6144"/>
                </a:cubicBezTo>
                <a:cubicBezTo>
                  <a:pt x="6422" y="6144"/>
                  <a:pt x="6371" y="6195"/>
                  <a:pt x="6371" y="6258"/>
                </a:cubicBezTo>
                <a:lnTo>
                  <a:pt x="6371" y="6372"/>
                </a:lnTo>
                <a:lnTo>
                  <a:pt x="6030" y="6372"/>
                </a:lnTo>
                <a:lnTo>
                  <a:pt x="6030" y="6258"/>
                </a:lnTo>
                <a:cubicBezTo>
                  <a:pt x="6030" y="6195"/>
                  <a:pt x="5979" y="6144"/>
                  <a:pt x="5916" y="6144"/>
                </a:cubicBezTo>
                <a:cubicBezTo>
                  <a:pt x="5853" y="6144"/>
                  <a:pt x="5803" y="6195"/>
                  <a:pt x="5803" y="6258"/>
                </a:cubicBezTo>
                <a:lnTo>
                  <a:pt x="5803" y="6372"/>
                </a:lnTo>
                <a:lnTo>
                  <a:pt x="5461" y="6372"/>
                </a:lnTo>
                <a:lnTo>
                  <a:pt x="5461" y="6258"/>
                </a:lnTo>
                <a:cubicBezTo>
                  <a:pt x="5461" y="6195"/>
                  <a:pt x="5410" y="6144"/>
                  <a:pt x="5347" y="6144"/>
                </a:cubicBezTo>
                <a:cubicBezTo>
                  <a:pt x="5285" y="6144"/>
                  <a:pt x="5234" y="6195"/>
                  <a:pt x="5234" y="6258"/>
                </a:cubicBezTo>
                <a:lnTo>
                  <a:pt x="5234" y="6372"/>
                </a:lnTo>
                <a:lnTo>
                  <a:pt x="4892" y="6372"/>
                </a:lnTo>
                <a:lnTo>
                  <a:pt x="4892" y="6258"/>
                </a:lnTo>
                <a:cubicBezTo>
                  <a:pt x="4892" y="6195"/>
                  <a:pt x="4842" y="6144"/>
                  <a:pt x="4779" y="6144"/>
                </a:cubicBezTo>
                <a:cubicBezTo>
                  <a:pt x="4716" y="6144"/>
                  <a:pt x="4665" y="6195"/>
                  <a:pt x="4665" y="6258"/>
                </a:cubicBezTo>
                <a:lnTo>
                  <a:pt x="4665" y="6372"/>
                </a:lnTo>
                <a:lnTo>
                  <a:pt x="4323" y="6372"/>
                </a:lnTo>
                <a:lnTo>
                  <a:pt x="4323" y="6258"/>
                </a:lnTo>
                <a:cubicBezTo>
                  <a:pt x="4323" y="6195"/>
                  <a:pt x="4273" y="6144"/>
                  <a:pt x="4210" y="6144"/>
                </a:cubicBezTo>
                <a:cubicBezTo>
                  <a:pt x="4147" y="6144"/>
                  <a:pt x="4096" y="6195"/>
                  <a:pt x="4096" y="6258"/>
                </a:cubicBezTo>
                <a:lnTo>
                  <a:pt x="4096" y="6372"/>
                </a:lnTo>
                <a:lnTo>
                  <a:pt x="3755" y="6372"/>
                </a:lnTo>
                <a:lnTo>
                  <a:pt x="3755" y="6258"/>
                </a:lnTo>
                <a:cubicBezTo>
                  <a:pt x="3755" y="6195"/>
                  <a:pt x="3704" y="6144"/>
                  <a:pt x="3641" y="6144"/>
                </a:cubicBezTo>
                <a:cubicBezTo>
                  <a:pt x="3578" y="6144"/>
                  <a:pt x="3527" y="6195"/>
                  <a:pt x="3527" y="6258"/>
                </a:cubicBezTo>
                <a:lnTo>
                  <a:pt x="3527" y="6372"/>
                </a:lnTo>
                <a:lnTo>
                  <a:pt x="3186" y="6372"/>
                </a:lnTo>
                <a:lnTo>
                  <a:pt x="3186" y="6258"/>
                </a:lnTo>
                <a:cubicBezTo>
                  <a:pt x="3186" y="6195"/>
                  <a:pt x="3135" y="6144"/>
                  <a:pt x="3072" y="6144"/>
                </a:cubicBezTo>
                <a:cubicBezTo>
                  <a:pt x="3009" y="6144"/>
                  <a:pt x="2958" y="6195"/>
                  <a:pt x="2958" y="6258"/>
                </a:cubicBezTo>
                <a:lnTo>
                  <a:pt x="2958" y="6372"/>
                </a:lnTo>
                <a:lnTo>
                  <a:pt x="2617" y="6372"/>
                </a:lnTo>
                <a:lnTo>
                  <a:pt x="2617" y="6258"/>
                </a:lnTo>
                <a:cubicBezTo>
                  <a:pt x="2617" y="6195"/>
                  <a:pt x="2566" y="6144"/>
                  <a:pt x="2503" y="6144"/>
                </a:cubicBezTo>
                <a:cubicBezTo>
                  <a:pt x="2440" y="6144"/>
                  <a:pt x="2389" y="6195"/>
                  <a:pt x="2389" y="6258"/>
                </a:cubicBezTo>
                <a:lnTo>
                  <a:pt x="2389" y="6372"/>
                </a:lnTo>
                <a:lnTo>
                  <a:pt x="2048" y="6372"/>
                </a:lnTo>
                <a:lnTo>
                  <a:pt x="2048" y="6258"/>
                </a:lnTo>
                <a:cubicBezTo>
                  <a:pt x="2048" y="6195"/>
                  <a:pt x="1997" y="6144"/>
                  <a:pt x="1934" y="6144"/>
                </a:cubicBezTo>
                <a:cubicBezTo>
                  <a:pt x="1871" y="6144"/>
                  <a:pt x="1820" y="6195"/>
                  <a:pt x="1820" y="6258"/>
                </a:cubicBezTo>
                <a:lnTo>
                  <a:pt x="1820" y="6372"/>
                </a:lnTo>
                <a:lnTo>
                  <a:pt x="1479" y="6372"/>
                </a:lnTo>
                <a:lnTo>
                  <a:pt x="1479" y="6258"/>
                </a:lnTo>
                <a:cubicBezTo>
                  <a:pt x="1479" y="6195"/>
                  <a:pt x="1428" y="6144"/>
                  <a:pt x="1365" y="6144"/>
                </a:cubicBezTo>
                <a:cubicBezTo>
                  <a:pt x="1302" y="6144"/>
                  <a:pt x="1252" y="6195"/>
                  <a:pt x="1252" y="6258"/>
                </a:cubicBezTo>
                <a:lnTo>
                  <a:pt x="1252" y="6372"/>
                </a:lnTo>
                <a:lnTo>
                  <a:pt x="910" y="6372"/>
                </a:lnTo>
                <a:lnTo>
                  <a:pt x="910" y="6258"/>
                </a:lnTo>
                <a:cubicBezTo>
                  <a:pt x="910" y="6195"/>
                  <a:pt x="859" y="6144"/>
                  <a:pt x="796" y="6144"/>
                </a:cubicBezTo>
                <a:cubicBezTo>
                  <a:pt x="734" y="6144"/>
                  <a:pt x="683" y="6195"/>
                  <a:pt x="683" y="6258"/>
                </a:cubicBezTo>
                <a:lnTo>
                  <a:pt x="683" y="6372"/>
                </a:lnTo>
                <a:lnTo>
                  <a:pt x="455" y="6372"/>
                </a:lnTo>
                <a:lnTo>
                  <a:pt x="455" y="5234"/>
                </a:lnTo>
                <a:lnTo>
                  <a:pt x="1263" y="5234"/>
                </a:lnTo>
                <a:close/>
              </a:path>
            </a:pathLst>
          </a:custGeom>
          <a:solidFill>
            <a:srgbClr val="FFFFFF"/>
          </a:solidFill>
          <a:ln>
            <a:noFill/>
          </a:ln>
        </p:spPr>
        <p:txBody>
          <a:bodyPr anchor="ctr"/>
          <a:lstStyle/>
          <a:p>
            <a:pPr algn="ctr"/>
            <a:endParaRPr sz="1350"/>
          </a:p>
        </p:txBody>
      </p:sp>
      <p:cxnSp>
        <p:nvCxnSpPr>
          <p:cNvPr id="45" name="直接连接符 44"/>
          <p:cNvCxnSpPr/>
          <p:nvPr>
            <p:custDataLst>
              <p:tags r:id="rId8"/>
            </p:custDataLst>
          </p:nvPr>
        </p:nvCxnSpPr>
        <p:spPr>
          <a:xfrm>
            <a:off x="737574" y="2504717"/>
            <a:ext cx="2538282" cy="0"/>
          </a:xfrm>
          <a:prstGeom prst="line">
            <a:avLst/>
          </a:prstGeom>
          <a:noFill/>
          <a:ln w="3175" cap="rnd" cmpd="sng" algn="ctr">
            <a:solidFill>
              <a:srgbClr val="FFFFFF">
                <a:lumMod val="85000"/>
              </a:srgbClr>
            </a:solidFill>
            <a:prstDash val="solid"/>
            <a:round/>
            <a:headEnd type="none"/>
            <a:tailEnd type="none" w="med" len="med"/>
          </a:ln>
          <a:effectLst/>
        </p:spPr>
      </p:cxnSp>
      <p:sp>
        <p:nvSpPr>
          <p:cNvPr id="49" name="文本框 48"/>
          <p:cNvSpPr txBox="1"/>
          <p:nvPr>
            <p:custDataLst>
              <p:tags r:id="rId9"/>
            </p:custDataLst>
          </p:nvPr>
        </p:nvSpPr>
        <p:spPr>
          <a:xfrm>
            <a:off x="537210" y="1537970"/>
            <a:ext cx="3068320" cy="883285"/>
          </a:xfrm>
          <a:prstGeom prst="rect">
            <a:avLst/>
          </a:prstGeom>
          <a:noFill/>
        </p:spPr>
        <p:txBody>
          <a:bodyPr wrap="square" lIns="67500" tIns="35100" rIns="675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600" b="1" spc="300" dirty="0">
                <a:solidFill>
                  <a:srgbClr val="4276AA"/>
                </a:solidFill>
                <a:latin typeface="微软雅黑" panose="020B0503020204020204" pitchFamily="34" charset="-122"/>
                <a:ea typeface="微软雅黑" panose="020B0503020204020204" pitchFamily="34" charset="-122"/>
                <a:cs typeface="+mn-ea"/>
              </a:rPr>
              <a:t>（一）以阅读为载体，在日常的学习生活中潜移默化地影响学生</a:t>
            </a:r>
            <a:endParaRPr lang="zh-CN" altLang="en-US" sz="1600" b="1" spc="300" dirty="0">
              <a:solidFill>
                <a:srgbClr val="4276AA"/>
              </a:solidFill>
              <a:latin typeface="微软雅黑" panose="020B0503020204020204" pitchFamily="34" charset="-122"/>
              <a:ea typeface="微软雅黑" panose="020B0503020204020204" pitchFamily="34" charset="-122"/>
              <a:cs typeface="+mn-ea"/>
            </a:endParaRPr>
          </a:p>
        </p:txBody>
      </p:sp>
      <p:sp>
        <p:nvSpPr>
          <p:cNvPr id="51" name="文本框 50"/>
          <p:cNvSpPr txBox="1"/>
          <p:nvPr>
            <p:custDataLst>
              <p:tags r:id="rId10"/>
            </p:custDataLst>
          </p:nvPr>
        </p:nvSpPr>
        <p:spPr>
          <a:xfrm>
            <a:off x="620395" y="2806700"/>
            <a:ext cx="2945130" cy="847725"/>
          </a:xfrm>
          <a:prstGeom prst="rect">
            <a:avLst/>
          </a:prstGeom>
          <a:noFill/>
        </p:spPr>
        <p:txBody>
          <a:bodyPr wrap="square" lIns="67500" tIns="35100" rIns="675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1600" b="1" spc="300" dirty="0">
                <a:solidFill>
                  <a:srgbClr val="40A693"/>
                </a:solidFill>
                <a:latin typeface="微软雅黑" panose="020B0503020204020204" pitchFamily="34" charset="-122"/>
                <a:ea typeface="微软雅黑" panose="020B0503020204020204" pitchFamily="34" charset="-122"/>
                <a:cs typeface="+mn-ea"/>
              </a:rPr>
              <a:t>（三）以科技节为引擎，激发探究欲望</a:t>
            </a:r>
            <a:endParaRPr lang="zh-CN" altLang="en-US" sz="1600" b="1" spc="300" dirty="0">
              <a:solidFill>
                <a:srgbClr val="40A693"/>
              </a:solidFill>
              <a:latin typeface="微软雅黑" panose="020B0503020204020204" pitchFamily="34" charset="-122"/>
              <a:ea typeface="微软雅黑" panose="020B0503020204020204" pitchFamily="34" charset="-122"/>
              <a:cs typeface="+mn-ea"/>
            </a:endParaRPr>
          </a:p>
        </p:txBody>
      </p:sp>
      <p:sp>
        <p:nvSpPr>
          <p:cNvPr id="53" name="文本框 52"/>
          <p:cNvSpPr txBox="1"/>
          <p:nvPr>
            <p:custDataLst>
              <p:tags r:id="rId11"/>
            </p:custDataLst>
          </p:nvPr>
        </p:nvSpPr>
        <p:spPr>
          <a:xfrm>
            <a:off x="5652135" y="1718310"/>
            <a:ext cx="2728595" cy="634365"/>
          </a:xfrm>
          <a:prstGeom prst="rect">
            <a:avLst/>
          </a:prstGeom>
          <a:noFill/>
        </p:spPr>
        <p:txBody>
          <a:bodyPr wrap="square" lIns="67500" tIns="35100" rIns="67500" bIns="0" anchor="b" anchorCtr="0"/>
          <a:lstStyle>
            <a:defPPr>
              <a:defRPr lang="zh-CN"/>
            </a:defPPr>
            <a:lvl1pPr marL="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20000"/>
              </a:lnSpc>
            </a:pPr>
            <a:r>
              <a:rPr lang="zh-CN" altLang="en-US" sz="1600" b="1" spc="300" dirty="0">
                <a:solidFill>
                  <a:srgbClr val="178AA1"/>
                </a:solidFill>
                <a:latin typeface="微软雅黑" panose="020B0503020204020204" pitchFamily="34" charset="-122"/>
                <a:ea typeface="微软雅黑" panose="020B0503020204020204" pitchFamily="34" charset="-122"/>
                <a:cs typeface="+mn-ea"/>
              </a:rPr>
              <a:t>（二）以家庭实验室为基点，深化探究意识</a:t>
            </a:r>
            <a:endParaRPr lang="zh-CN" altLang="en-US" sz="1600" b="1" spc="300" dirty="0">
              <a:solidFill>
                <a:srgbClr val="178AA1"/>
              </a:solidFill>
              <a:latin typeface="微软雅黑" panose="020B0503020204020204" pitchFamily="34" charset="-122"/>
              <a:ea typeface="微软雅黑" panose="020B0503020204020204" pitchFamily="34" charset="-122"/>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17" name="矩形 16"/>
          <p:cNvSpPr/>
          <p:nvPr/>
        </p:nvSpPr>
        <p:spPr>
          <a:xfrm>
            <a:off x="4271167" y="1707472"/>
            <a:ext cx="4132580" cy="1322070"/>
          </a:xfrm>
          <a:prstGeom prst="rect">
            <a:avLst/>
          </a:prstGeom>
        </p:spPr>
        <p:txBody>
          <a:bodyPr wrap="none">
            <a:spAutoFit/>
          </a:bodyPr>
          <a:lstStyle/>
          <a:p>
            <a:pPr algn="ctr"/>
            <a:r>
              <a:rPr lang="zh-CN" altLang="en-US" sz="8000" spc="-225" dirty="0" smtClean="0">
                <a:latin typeface="+mn-ea"/>
                <a:cs typeface="+mn-ea"/>
              </a:rPr>
              <a:t>感谢聆听</a:t>
            </a:r>
            <a:endParaRPr lang="zh-CN" altLang="en-US" sz="8000" spc="-225" dirty="0" smtClean="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49000">
                                          <p:cBhvr additive="base">
                                            <p:cTn id="11" dur="2000" fill="hold"/>
                                            <p:tgtEl>
                                              <p:spTgt spid="17"/>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2000" fill="hold"/>
                                            <p:tgtEl>
                                              <p:spTgt spid="17"/>
                                            </p:tgtEl>
                                            <p:attrNameLst>
                                              <p:attrName>ppt_x</p:attrName>
                                            </p:attrNameLst>
                                          </p:cBhvr>
                                          <p:tavLst>
                                            <p:tav tm="0">
                                              <p:val>
                                                <p:strVal val="1+#ppt_w/2"/>
                                              </p:val>
                                            </p:tav>
                                            <p:tav tm="100000">
                                              <p:val>
                                                <p:strVal val="#ppt_x"/>
                                              </p:val>
                                            </p:tav>
                                          </p:tavLst>
                                        </p:anim>
                                        <p:anim calcmode="lin" valueType="num">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92644" y="1937635"/>
            <a:ext cx="7958713" cy="3057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sp>
        <p:nvSpPr>
          <p:cNvPr id="10" name="TextBox 59"/>
          <p:cNvSpPr>
            <a:spLocks noChangeArrowheads="1"/>
          </p:cNvSpPr>
          <p:nvPr/>
        </p:nvSpPr>
        <p:spPr bwMode="auto">
          <a:xfrm flipH="1">
            <a:off x="2095765"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01</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2" name="TextBox 59"/>
          <p:cNvSpPr>
            <a:spLocks noChangeArrowheads="1"/>
          </p:cNvSpPr>
          <p:nvPr/>
        </p:nvSpPr>
        <p:spPr bwMode="auto">
          <a:xfrm flipH="1">
            <a:off x="4068094"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02</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8" name="TextBox 59"/>
          <p:cNvSpPr>
            <a:spLocks noChangeArrowheads="1"/>
          </p:cNvSpPr>
          <p:nvPr/>
        </p:nvSpPr>
        <p:spPr bwMode="auto">
          <a:xfrm flipH="1">
            <a:off x="6040423"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03</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24" name="矩形 23"/>
          <p:cNvSpPr/>
          <p:nvPr/>
        </p:nvSpPr>
        <p:spPr>
          <a:xfrm>
            <a:off x="209039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理性思维</a:t>
            </a:r>
            <a:endParaRPr lang="zh-CN" altLang="en-US" sz="2000" dirty="0">
              <a:solidFill>
                <a:schemeClr val="bg2"/>
              </a:solidFill>
              <a:latin typeface="+mn-ea"/>
              <a:cs typeface="+mn-ea"/>
            </a:endParaRPr>
          </a:p>
        </p:txBody>
      </p:sp>
      <p:sp>
        <p:nvSpPr>
          <p:cNvPr id="26" name="矩形 25"/>
          <p:cNvSpPr/>
          <p:nvPr/>
        </p:nvSpPr>
        <p:spPr>
          <a:xfrm>
            <a:off x="406272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批判质疑</a:t>
            </a:r>
            <a:endParaRPr lang="zh-CN" altLang="en-US" sz="2000" dirty="0">
              <a:solidFill>
                <a:schemeClr val="bg2"/>
              </a:solidFill>
              <a:latin typeface="+mn-ea"/>
              <a:cs typeface="+mn-ea"/>
            </a:endParaRPr>
          </a:p>
        </p:txBody>
      </p:sp>
      <p:sp>
        <p:nvSpPr>
          <p:cNvPr id="28" name="矩形 27"/>
          <p:cNvSpPr/>
          <p:nvPr/>
        </p:nvSpPr>
        <p:spPr>
          <a:xfrm>
            <a:off x="6035051"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勇于探究</a:t>
            </a:r>
            <a:endParaRPr lang="zh-CN" altLang="en-US" sz="2000" dirty="0">
              <a:solidFill>
                <a:schemeClr val="bg2"/>
              </a:solidFill>
              <a:latin typeface="+mn-ea"/>
              <a:cs typeface="+mn-ea"/>
            </a:endParaRPr>
          </a:p>
        </p:txBody>
      </p:sp>
      <p:sp>
        <p:nvSpPr>
          <p:cNvPr id="32" name="TextBox 59"/>
          <p:cNvSpPr>
            <a:spLocks noChangeArrowheads="1"/>
          </p:cNvSpPr>
          <p:nvPr/>
        </p:nvSpPr>
        <p:spPr bwMode="auto">
          <a:xfrm flipH="1">
            <a:off x="501268" y="519522"/>
            <a:ext cx="3098624"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rPr>
              <a:t>CONTENTS</a:t>
            </a:r>
            <a:endPar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endParaRPr>
          </a:p>
        </p:txBody>
      </p:sp>
      <p:sp>
        <p:nvSpPr>
          <p:cNvPr id="33" name="矩形 32"/>
          <p:cNvSpPr/>
          <p:nvPr/>
        </p:nvSpPr>
        <p:spPr>
          <a:xfrm>
            <a:off x="609600" y="1283970"/>
            <a:ext cx="1402080" cy="4305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mn-ea"/>
                <a:cs typeface="+mn-ea"/>
              </a:rPr>
              <a:t>目录</a:t>
            </a:r>
            <a:endParaRPr lang="zh-CN" altLang="en-US" sz="2400" dirty="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250" fill="hold"/>
                                        <p:tgtEl>
                                          <p:spTgt spid="32"/>
                                        </p:tgtEl>
                                        <p:attrNameLst>
                                          <p:attrName>ppt_w</p:attrName>
                                        </p:attrNameLst>
                                      </p:cBhvr>
                                      <p:tavLst>
                                        <p:tav tm="0">
                                          <p:val>
                                            <p:fltVal val="0"/>
                                          </p:val>
                                        </p:tav>
                                        <p:tav tm="100000">
                                          <p:val>
                                            <p:strVal val="#ppt_w"/>
                                          </p:val>
                                        </p:tav>
                                      </p:tavLst>
                                    </p:anim>
                                    <p:anim calcmode="lin" valueType="num">
                                      <p:cBhvr>
                                        <p:cTn id="8" dur="1250" fill="hold"/>
                                        <p:tgtEl>
                                          <p:spTgt spid="32"/>
                                        </p:tgtEl>
                                        <p:attrNameLst>
                                          <p:attrName>ppt_h</p:attrName>
                                        </p:attrNameLst>
                                      </p:cBhvr>
                                      <p:tavLst>
                                        <p:tav tm="0">
                                          <p:val>
                                            <p:fltVal val="0"/>
                                          </p:val>
                                        </p:tav>
                                        <p:tav tm="100000">
                                          <p:val>
                                            <p:strVal val="#ppt_h"/>
                                          </p:val>
                                        </p:tav>
                                      </p:tavLst>
                                    </p:anim>
                                    <p:animEffect transition="in" filter="fade">
                                      <p:cBhvr>
                                        <p:cTn id="9" dur="1250"/>
                                        <p:tgtEl>
                                          <p:spTgt spid="32"/>
                                        </p:tgtEl>
                                      </p:cBhvr>
                                    </p:animEffect>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250" fill="hold"/>
                                        <p:tgtEl>
                                          <p:spTgt spid="10"/>
                                        </p:tgtEl>
                                        <p:attrNameLst>
                                          <p:attrName>ppt_w</p:attrName>
                                        </p:attrNameLst>
                                      </p:cBhvr>
                                      <p:tavLst>
                                        <p:tav tm="0">
                                          <p:val>
                                            <p:fltVal val="0"/>
                                          </p:val>
                                        </p:tav>
                                        <p:tav tm="100000">
                                          <p:val>
                                            <p:strVal val="#ppt_w"/>
                                          </p:val>
                                        </p:tav>
                                      </p:tavLst>
                                    </p:anim>
                                    <p:anim calcmode="lin" valueType="num">
                                      <p:cBhvr>
                                        <p:cTn id="22" dur="1250" fill="hold"/>
                                        <p:tgtEl>
                                          <p:spTgt spid="10"/>
                                        </p:tgtEl>
                                        <p:attrNameLst>
                                          <p:attrName>ppt_h</p:attrName>
                                        </p:attrNameLst>
                                      </p:cBhvr>
                                      <p:tavLst>
                                        <p:tav tm="0">
                                          <p:val>
                                            <p:fltVal val="0"/>
                                          </p:val>
                                        </p:tav>
                                        <p:tav tm="100000">
                                          <p:val>
                                            <p:strVal val="#ppt_h"/>
                                          </p:val>
                                        </p:tav>
                                      </p:tavLst>
                                    </p:anim>
                                    <p:animEffect transition="in" filter="fade">
                                      <p:cBhvr>
                                        <p:cTn id="23" dur="1250"/>
                                        <p:tgtEl>
                                          <p:spTgt spid="10"/>
                                        </p:tgtEl>
                                      </p:cBhvr>
                                    </p:animEffect>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250" fill="hold"/>
                                        <p:tgtEl>
                                          <p:spTgt spid="12"/>
                                        </p:tgtEl>
                                        <p:attrNameLst>
                                          <p:attrName>ppt_w</p:attrName>
                                        </p:attrNameLst>
                                      </p:cBhvr>
                                      <p:tavLst>
                                        <p:tav tm="0">
                                          <p:val>
                                            <p:fltVal val="0"/>
                                          </p:val>
                                        </p:tav>
                                        <p:tav tm="100000">
                                          <p:val>
                                            <p:strVal val="#ppt_w"/>
                                          </p:val>
                                        </p:tav>
                                      </p:tavLst>
                                    </p:anim>
                                    <p:anim calcmode="lin" valueType="num">
                                      <p:cBhvr>
                                        <p:cTn id="28" dur="1250" fill="hold"/>
                                        <p:tgtEl>
                                          <p:spTgt spid="12"/>
                                        </p:tgtEl>
                                        <p:attrNameLst>
                                          <p:attrName>ppt_h</p:attrName>
                                        </p:attrNameLst>
                                      </p:cBhvr>
                                      <p:tavLst>
                                        <p:tav tm="0">
                                          <p:val>
                                            <p:fltVal val="0"/>
                                          </p:val>
                                        </p:tav>
                                        <p:tav tm="100000">
                                          <p:val>
                                            <p:strVal val="#ppt_h"/>
                                          </p:val>
                                        </p:tav>
                                      </p:tavLst>
                                    </p:anim>
                                    <p:animEffect transition="in" filter="fade">
                                      <p:cBhvr>
                                        <p:cTn id="29" dur="1250"/>
                                        <p:tgtEl>
                                          <p:spTgt spid="12"/>
                                        </p:tgtEl>
                                      </p:cBhvr>
                                    </p:animEffect>
                                  </p:childTnLst>
                                </p:cTn>
                              </p:par>
                            </p:childTnLst>
                          </p:cTn>
                        </p:par>
                        <p:par>
                          <p:cTn id="30" fill="hold">
                            <p:stCondLst>
                              <p:cond delay="55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250" fill="hold"/>
                                        <p:tgtEl>
                                          <p:spTgt spid="18"/>
                                        </p:tgtEl>
                                        <p:attrNameLst>
                                          <p:attrName>ppt_w</p:attrName>
                                        </p:attrNameLst>
                                      </p:cBhvr>
                                      <p:tavLst>
                                        <p:tav tm="0">
                                          <p:val>
                                            <p:fltVal val="0"/>
                                          </p:val>
                                        </p:tav>
                                        <p:tav tm="100000">
                                          <p:val>
                                            <p:strVal val="#ppt_w"/>
                                          </p:val>
                                        </p:tav>
                                      </p:tavLst>
                                    </p:anim>
                                    <p:anim calcmode="lin" valueType="num">
                                      <p:cBhvr>
                                        <p:cTn id="34" dur="1250" fill="hold"/>
                                        <p:tgtEl>
                                          <p:spTgt spid="18"/>
                                        </p:tgtEl>
                                        <p:attrNameLst>
                                          <p:attrName>ppt_h</p:attrName>
                                        </p:attrNameLst>
                                      </p:cBhvr>
                                      <p:tavLst>
                                        <p:tav tm="0">
                                          <p:val>
                                            <p:fltVal val="0"/>
                                          </p:val>
                                        </p:tav>
                                        <p:tav tm="100000">
                                          <p:val>
                                            <p:strVal val="#ppt_h"/>
                                          </p:val>
                                        </p:tav>
                                      </p:tavLst>
                                    </p:anim>
                                    <p:animEffect transition="in" filter="fade">
                                      <p:cBhvr>
                                        <p:cTn id="35" dur="1250"/>
                                        <p:tgtEl>
                                          <p:spTgt spid="18"/>
                                        </p:tgtEl>
                                      </p:cBhvr>
                                    </p:animEffect>
                                  </p:childTnLst>
                                </p:cTn>
                              </p:par>
                            </p:childTnLst>
                          </p:cTn>
                        </p:par>
                        <p:par>
                          <p:cTn id="36" fill="hold">
                            <p:stCondLst>
                              <p:cond delay="7000"/>
                            </p:stCondLst>
                            <p:childTnLst>
                              <p:par>
                                <p:cTn id="37" presetID="1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ppt_y</p:attrName>
                                        </p:attrNameLst>
                                      </p:cBhvr>
                                      <p:tavLst>
                                        <p:tav tm="0">
                                          <p:val>
                                            <p:strVal val="#ppt_y+#ppt_h*1.125000"/>
                                          </p:val>
                                        </p:tav>
                                        <p:tav tm="100000">
                                          <p:val>
                                            <p:strVal val="#ppt_y"/>
                                          </p:val>
                                        </p:tav>
                                      </p:tavLst>
                                    </p:anim>
                                    <p:animEffect transition="in" filter="wipe(up)">
                                      <p:cBhvr>
                                        <p:cTn id="40" dur="500"/>
                                        <p:tgtEl>
                                          <p:spTgt spid="24"/>
                                        </p:tgtEl>
                                      </p:cBhvr>
                                    </p:animEffect>
                                  </p:childTnLst>
                                </p:cTn>
                              </p:par>
                            </p:childTnLst>
                          </p:cTn>
                        </p:par>
                        <p:par>
                          <p:cTn id="41" fill="hold">
                            <p:stCondLst>
                              <p:cond delay="7500"/>
                            </p:stCondLst>
                            <p:childTnLst>
                              <p:par>
                                <p:cTn id="42" presetID="12" presetClass="entr" presetSubtype="4"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up)">
                                      <p:cBhvr>
                                        <p:cTn id="45" dur="500"/>
                                        <p:tgtEl>
                                          <p:spTgt spid="26"/>
                                        </p:tgtEl>
                                      </p:cBhvr>
                                    </p:animEffect>
                                  </p:childTnLst>
                                </p:cTn>
                              </p:par>
                            </p:childTnLst>
                          </p:cTn>
                        </p:par>
                        <p:par>
                          <p:cTn id="46" fill="hold">
                            <p:stCondLst>
                              <p:cond delay="8000"/>
                            </p:stCondLst>
                            <p:childTnLst>
                              <p:par>
                                <p:cTn id="47" presetID="12" presetClass="entr" presetSubtype="4"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ppt_y</p:attrName>
                                        </p:attrNameLst>
                                      </p:cBhvr>
                                      <p:tavLst>
                                        <p:tav tm="0">
                                          <p:val>
                                            <p:strVal val="#ppt_y+#ppt_h*1.125000"/>
                                          </p:val>
                                        </p:tav>
                                        <p:tav tm="100000">
                                          <p:val>
                                            <p:strVal val="#ppt_y"/>
                                          </p:val>
                                        </p:tav>
                                      </p:tavLst>
                                    </p:anim>
                                    <p:animEffect transition="in" filter="wipe(up)">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8" grpId="0"/>
      <p:bldP spid="24" grpId="0"/>
      <p:bldP spid="26" grpId="0"/>
      <p:bldP spid="28" grpId="0"/>
      <p:bldP spid="32" grpId="0"/>
      <p:bldP spid="3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01</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748" y="3537277"/>
            <a:ext cx="3286505" cy="540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理性思维</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03325"/>
            <a:ext cx="4592320"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rPr>
              <a:t>1. 传统意义上的科学精神</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传统性特征下的科学精神，是普世价值观下的科学精神。在信息技术革命以前，科学精神的含义注重线形逻辑表达，求真、求是、质疑是科学精神的核心含义，其他方面则是衍生出来的。</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rPr>
              <a:t>2. 科学精神的现代嬗变</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以信息技术为代表的新技术革命对科学技术的推动与革新极其深刻，当代科技在信息技术的牵引支撑下对人类和自然界产生了巨大影响及冲击，人们在折服现代科技的同时，也深感科学发展必须理性和有序。</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一、科学精神</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90550" y="78930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（一）科学精神的演进</a:t>
            </a:r>
            <a:endParaRPr lang="zh-CN" altLang="en-US">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5292090" y="1707515"/>
            <a:ext cx="3248660" cy="239966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一、科学精神</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90550" y="789305"/>
            <a:ext cx="2926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（二）科学精神的社会功能</a:t>
            </a:r>
            <a:endParaRPr lang="zh-CN" altLang="en-US">
              <a:latin typeface="宋体" panose="02010600030101010101" pitchFamily="2" charset="-122"/>
              <a:ea typeface="宋体" panose="02010600030101010101" pitchFamily="2" charset="-122"/>
            </a:endParaRPr>
          </a:p>
        </p:txBody>
      </p:sp>
      <p:sp>
        <p:nvSpPr>
          <p:cNvPr id="28" name="文本框 27"/>
          <p:cNvSpPr txBox="1"/>
          <p:nvPr>
            <p:custDataLst>
              <p:tags r:id="rId1"/>
            </p:custDataLst>
          </p:nvPr>
        </p:nvSpPr>
        <p:spPr>
          <a:xfrm>
            <a:off x="470535" y="2465070"/>
            <a:ext cx="3080385" cy="2002790"/>
          </a:xfrm>
          <a:prstGeom prst="rect">
            <a:avLst/>
          </a:prstGeom>
          <a:noFill/>
        </p:spPr>
        <p:txBody>
          <a:bodyPr wrap="square" rtlCol="0"/>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内科学论认为，科学的发展就是科学理论不断丰富与更新和科学方法不断创新与合理。逻辑实证主义者强调科学的发展是累积性的，科学的进步性表现在旧的、被替代的理论不断地归化到新的、替代的理论当中。</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custDataLst>
              <p:tags r:id="rId2"/>
            </p:custDataLst>
          </p:nvPr>
        </p:nvSpPr>
        <p:spPr>
          <a:xfrm>
            <a:off x="539750" y="2109470"/>
            <a:ext cx="2706370" cy="326390"/>
          </a:xfrm>
          <a:prstGeom prst="rect">
            <a:avLst/>
          </a:prstGeom>
          <a:noFill/>
        </p:spPr>
        <p:txBody>
          <a:bodyPr wrap="square" rtlCol="0">
            <a:noAutofit/>
          </a:bodyPr>
          <a:p>
            <a:pPr algn="l">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1. 科学活动的原动力</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custDataLst>
              <p:tags r:id="rId3"/>
            </p:custDataLst>
          </p:nvPr>
        </p:nvSpPr>
        <p:spPr>
          <a:xfrm>
            <a:off x="5988050" y="1339215"/>
            <a:ext cx="2518410" cy="1326515"/>
          </a:xfrm>
          <a:prstGeom prst="rect">
            <a:avLst/>
          </a:prstGeom>
          <a:noFill/>
        </p:spPr>
        <p:txBody>
          <a:bodyPr wrap="square" rtlCol="0"/>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历史早已证明，社会一旦进入一种非理性，唯心主义和伪科学、反科学便接踵而至，以至出现社会灾难和历史倒退现象。</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8"/>
          <p:cNvSpPr txBox="1"/>
          <p:nvPr>
            <p:custDataLst>
              <p:tags r:id="rId4"/>
            </p:custDataLst>
          </p:nvPr>
        </p:nvSpPr>
        <p:spPr>
          <a:xfrm>
            <a:off x="5988050" y="987425"/>
            <a:ext cx="2710180" cy="326390"/>
          </a:xfrm>
          <a:prstGeom prst="rect">
            <a:avLst/>
          </a:prstGeom>
          <a:noFill/>
        </p:spPr>
        <p:txBody>
          <a:bodyPr wrap="square" rtlCol="0">
            <a:noAutofit/>
          </a:bodyPr>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2. 认识世界的元方法</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5"/>
            </p:custDataLst>
          </p:nvPr>
        </p:nvSpPr>
        <p:spPr>
          <a:xfrm>
            <a:off x="6009005" y="3053715"/>
            <a:ext cx="2502535" cy="1471930"/>
          </a:xfrm>
          <a:prstGeom prst="rect">
            <a:avLst/>
          </a:prstGeom>
          <a:noFill/>
        </p:spPr>
        <p:txBody>
          <a:bodyPr wrap="square" rtlCol="0"/>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人类社会进步需要以科学精神与人文精神相结合来建设人类精神文明，一个文明进步的社会需要二者相互促进、相互融合。</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custDataLst>
              <p:tags r:id="rId6"/>
            </p:custDataLst>
          </p:nvPr>
        </p:nvSpPr>
        <p:spPr>
          <a:xfrm>
            <a:off x="6009005" y="2707640"/>
            <a:ext cx="2689225" cy="326390"/>
          </a:xfrm>
          <a:prstGeom prst="rect">
            <a:avLst/>
          </a:prstGeom>
          <a:noFill/>
        </p:spPr>
        <p:txBody>
          <a:bodyPr wrap="square" rtlCol="0">
            <a:noAutofit/>
          </a:bodyPr>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3. 人文精神的新融合</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箭头: 上弧形 12"/>
          <p:cNvSpPr/>
          <p:nvPr>
            <p:custDataLst>
              <p:tags r:id="rId7"/>
            </p:custDataLst>
          </p:nvPr>
        </p:nvSpPr>
        <p:spPr>
          <a:xfrm rot="1800000">
            <a:off x="4160044" y="1754981"/>
            <a:ext cx="1489710" cy="579596"/>
          </a:xfrm>
          <a:prstGeom prst="curvedDownArrow">
            <a:avLst>
              <a:gd name="adj1" fmla="val 50000"/>
              <a:gd name="adj2" fmla="val 50000"/>
              <a:gd name="adj3" fmla="val 23800"/>
            </a:avLst>
          </a:prstGeom>
          <a:solidFill>
            <a:srgbClr val="8EAADC"/>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箭头: 上弧形 13"/>
          <p:cNvSpPr/>
          <p:nvPr>
            <p:custDataLst>
              <p:tags r:id="rId8"/>
            </p:custDataLst>
          </p:nvPr>
        </p:nvSpPr>
        <p:spPr>
          <a:xfrm rot="9000000">
            <a:off x="4232434" y="3010853"/>
            <a:ext cx="1489710" cy="579596"/>
          </a:xfrm>
          <a:prstGeom prst="curvedDownArrow">
            <a:avLst>
              <a:gd name="adj1" fmla="val 50000"/>
              <a:gd name="adj2" fmla="val 50000"/>
              <a:gd name="adj3" fmla="val 23800"/>
            </a:avLst>
          </a:prstGeom>
          <a:solidFill>
            <a:srgbClr val="79B6D3"/>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箭头: 上弧形 14"/>
          <p:cNvSpPr/>
          <p:nvPr>
            <p:custDataLst>
              <p:tags r:id="rId9"/>
            </p:custDataLst>
          </p:nvPr>
        </p:nvSpPr>
        <p:spPr>
          <a:xfrm rot="16200000">
            <a:off x="3091339" y="2417445"/>
            <a:ext cx="1489710" cy="579596"/>
          </a:xfrm>
          <a:prstGeom prst="curvedDownArrow">
            <a:avLst>
              <a:gd name="adj1" fmla="val 50000"/>
              <a:gd name="adj2" fmla="val 50000"/>
              <a:gd name="adj3" fmla="val 23800"/>
            </a:avLst>
          </a:prstGeom>
          <a:solidFill>
            <a:srgbClr val="8590CA"/>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AutoShape 8"/>
          <p:cNvSpPr/>
          <p:nvPr>
            <p:custDataLst>
              <p:tags r:id="rId10"/>
            </p:custDataLst>
          </p:nvPr>
        </p:nvSpPr>
        <p:spPr bwMode="auto">
          <a:xfrm>
            <a:off x="3737134" y="2556034"/>
            <a:ext cx="304800" cy="302419"/>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AutoShape 11"/>
          <p:cNvSpPr>
            <a:spLocks noChangeAspect="1"/>
          </p:cNvSpPr>
          <p:nvPr>
            <p:custDataLst>
              <p:tags r:id="rId11"/>
            </p:custDataLst>
          </p:nvPr>
        </p:nvSpPr>
        <p:spPr bwMode="auto">
          <a:xfrm>
            <a:off x="4693444" y="1985963"/>
            <a:ext cx="257651" cy="23622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14"/>
          <p:cNvSpPr/>
          <p:nvPr>
            <p:custDataLst>
              <p:tags r:id="rId12"/>
            </p:custDataLst>
          </p:nvPr>
        </p:nvSpPr>
        <p:spPr bwMode="auto">
          <a:xfrm>
            <a:off x="4842986" y="3115628"/>
            <a:ext cx="269081" cy="269081"/>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二、理性思维</a:t>
            </a:r>
            <a:endParaRPr lang="zh-CN" altLang="en-US" sz="2400" spc="450" dirty="0">
              <a:latin typeface="宋体" panose="02010600030101010101" pitchFamily="2" charset="-122"/>
              <a:ea typeface="宋体" panose="02010600030101010101" pitchFamily="2" charset="-122"/>
              <a:cs typeface="+mn-ea"/>
            </a:endParaRPr>
          </a:p>
        </p:txBody>
      </p:sp>
      <p:cxnSp>
        <p:nvCxnSpPr>
          <p:cNvPr id="114" name="直接连接符 113"/>
          <p:cNvCxnSpPr>
            <a:endCxn id="73" idx="1"/>
          </p:cNvCxnSpPr>
          <p:nvPr>
            <p:custDataLst>
              <p:tags r:id="rId1"/>
            </p:custDataLst>
          </p:nvPr>
        </p:nvCxnSpPr>
        <p:spPr>
          <a:xfrm flipH="1">
            <a:off x="3266355" y="1403498"/>
            <a:ext cx="816752" cy="1614655"/>
          </a:xfrm>
          <a:prstGeom prst="line">
            <a:avLst/>
          </a:prstGeom>
          <a:noFill/>
          <a:ln w="28575" cap="flat" cmpd="sng" algn="ctr">
            <a:solidFill>
              <a:srgbClr val="79BB8F"/>
            </a:solidFill>
            <a:prstDash val="solid"/>
            <a:miter lim="800000"/>
          </a:ln>
          <a:effectLst/>
        </p:spPr>
      </p:cxnSp>
      <p:cxnSp>
        <p:nvCxnSpPr>
          <p:cNvPr id="20" name="直接连接符 19"/>
          <p:cNvCxnSpPr/>
          <p:nvPr>
            <p:custDataLst>
              <p:tags r:id="rId2"/>
            </p:custDataLst>
          </p:nvPr>
        </p:nvCxnSpPr>
        <p:spPr>
          <a:xfrm>
            <a:off x="3546069" y="3729038"/>
            <a:ext cx="1758572" cy="0"/>
          </a:xfrm>
          <a:prstGeom prst="line">
            <a:avLst/>
          </a:prstGeom>
          <a:noFill/>
          <a:ln w="28575" cap="flat" cmpd="sng" algn="ctr">
            <a:solidFill>
              <a:srgbClr val="6BC0A7"/>
            </a:solidFill>
            <a:prstDash val="solid"/>
            <a:miter lim="800000"/>
          </a:ln>
          <a:effectLst/>
        </p:spPr>
      </p:cxnSp>
      <p:grpSp>
        <p:nvGrpSpPr>
          <p:cNvPr id="50" name="组合 49"/>
          <p:cNvGrpSpPr/>
          <p:nvPr>
            <p:custDataLst>
              <p:tags r:id="rId3"/>
            </p:custDataLst>
          </p:nvPr>
        </p:nvGrpSpPr>
        <p:grpSpPr>
          <a:xfrm>
            <a:off x="4383901" y="1278128"/>
            <a:ext cx="144352" cy="244728"/>
            <a:chOff x="2606675" y="2676525"/>
            <a:chExt cx="239713" cy="406400"/>
          </a:xfrm>
          <a:solidFill>
            <a:srgbClr val="8590CA"/>
          </a:solidFill>
        </p:grpSpPr>
        <p:sp>
          <p:nvSpPr>
            <p:cNvPr id="51" name="Freeform 23"/>
            <p:cNvSpPr>
              <a:spLocks noEditPoints="1"/>
            </p:cNvSpPr>
            <p:nvPr>
              <p:custDataLst>
                <p:tags r:id="rId4"/>
              </p:custDataLst>
            </p:nvPr>
          </p:nvSpPr>
          <p:spPr bwMode="auto">
            <a:xfrm>
              <a:off x="2606675" y="2676525"/>
              <a:ext cx="239713" cy="406400"/>
            </a:xfrm>
            <a:custGeom>
              <a:avLst/>
              <a:gdLst>
                <a:gd name="T0" fmla="*/ 59 w 64"/>
                <a:gd name="T1" fmla="*/ 0 h 108"/>
                <a:gd name="T2" fmla="*/ 6 w 64"/>
                <a:gd name="T3" fmla="*/ 0 h 108"/>
                <a:gd name="T4" fmla="*/ 0 w 64"/>
                <a:gd name="T5" fmla="*/ 5 h 108"/>
                <a:gd name="T6" fmla="*/ 0 w 64"/>
                <a:gd name="T7" fmla="*/ 102 h 108"/>
                <a:gd name="T8" fmla="*/ 6 w 64"/>
                <a:gd name="T9" fmla="*/ 108 h 108"/>
                <a:gd name="T10" fmla="*/ 59 w 64"/>
                <a:gd name="T11" fmla="*/ 108 h 108"/>
                <a:gd name="T12" fmla="*/ 64 w 64"/>
                <a:gd name="T13" fmla="*/ 102 h 108"/>
                <a:gd name="T14" fmla="*/ 64 w 64"/>
                <a:gd name="T15" fmla="*/ 5 h 108"/>
                <a:gd name="T16" fmla="*/ 59 w 64"/>
                <a:gd name="T17" fmla="*/ 0 h 108"/>
                <a:gd name="T18" fmla="*/ 60 w 64"/>
                <a:gd name="T19" fmla="*/ 102 h 108"/>
                <a:gd name="T20" fmla="*/ 59 w 64"/>
                <a:gd name="T21" fmla="*/ 104 h 108"/>
                <a:gd name="T22" fmla="*/ 6 w 64"/>
                <a:gd name="T23" fmla="*/ 104 h 108"/>
                <a:gd name="T24" fmla="*/ 4 w 64"/>
                <a:gd name="T25" fmla="*/ 102 h 108"/>
                <a:gd name="T26" fmla="*/ 4 w 64"/>
                <a:gd name="T27" fmla="*/ 84 h 108"/>
                <a:gd name="T28" fmla="*/ 60 w 64"/>
                <a:gd name="T29" fmla="*/ 84 h 108"/>
                <a:gd name="T30" fmla="*/ 60 w 64"/>
                <a:gd name="T31" fmla="*/ 102 h 108"/>
                <a:gd name="T32" fmla="*/ 60 w 64"/>
                <a:gd name="T33" fmla="*/ 80 h 108"/>
                <a:gd name="T34" fmla="*/ 4 w 64"/>
                <a:gd name="T35" fmla="*/ 80 h 108"/>
                <a:gd name="T36" fmla="*/ 4 w 64"/>
                <a:gd name="T37" fmla="*/ 16 h 108"/>
                <a:gd name="T38" fmla="*/ 60 w 64"/>
                <a:gd name="T39" fmla="*/ 16 h 108"/>
                <a:gd name="T40" fmla="*/ 60 w 64"/>
                <a:gd name="T41" fmla="*/ 80 h 108"/>
                <a:gd name="T42" fmla="*/ 60 w 64"/>
                <a:gd name="T43" fmla="*/ 12 h 108"/>
                <a:gd name="T44" fmla="*/ 4 w 64"/>
                <a:gd name="T45" fmla="*/ 12 h 108"/>
                <a:gd name="T46" fmla="*/ 4 w 64"/>
                <a:gd name="T47" fmla="*/ 5 h 108"/>
                <a:gd name="T48" fmla="*/ 6 w 64"/>
                <a:gd name="T49" fmla="*/ 4 h 108"/>
                <a:gd name="T50" fmla="*/ 59 w 64"/>
                <a:gd name="T51" fmla="*/ 4 h 108"/>
                <a:gd name="T52" fmla="*/ 60 w 64"/>
                <a:gd name="T53" fmla="*/ 5 h 108"/>
                <a:gd name="T54" fmla="*/ 60 w 64"/>
                <a:gd name="T55" fmla="*/ 1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08">
                  <a:moveTo>
                    <a:pt x="59" y="0"/>
                  </a:moveTo>
                  <a:cubicBezTo>
                    <a:pt x="6" y="0"/>
                    <a:pt x="6" y="0"/>
                    <a:pt x="6" y="0"/>
                  </a:cubicBezTo>
                  <a:cubicBezTo>
                    <a:pt x="3" y="0"/>
                    <a:pt x="0" y="2"/>
                    <a:pt x="0" y="5"/>
                  </a:cubicBezTo>
                  <a:cubicBezTo>
                    <a:pt x="0" y="102"/>
                    <a:pt x="0" y="102"/>
                    <a:pt x="0" y="102"/>
                  </a:cubicBezTo>
                  <a:cubicBezTo>
                    <a:pt x="0" y="105"/>
                    <a:pt x="3" y="108"/>
                    <a:pt x="6" y="108"/>
                  </a:cubicBezTo>
                  <a:cubicBezTo>
                    <a:pt x="59" y="108"/>
                    <a:pt x="59" y="108"/>
                    <a:pt x="59" y="108"/>
                  </a:cubicBezTo>
                  <a:cubicBezTo>
                    <a:pt x="62" y="108"/>
                    <a:pt x="64" y="105"/>
                    <a:pt x="64" y="102"/>
                  </a:cubicBezTo>
                  <a:cubicBezTo>
                    <a:pt x="64" y="5"/>
                    <a:pt x="64" y="5"/>
                    <a:pt x="64" y="5"/>
                  </a:cubicBezTo>
                  <a:cubicBezTo>
                    <a:pt x="64" y="2"/>
                    <a:pt x="62" y="0"/>
                    <a:pt x="59" y="0"/>
                  </a:cubicBezTo>
                  <a:close/>
                  <a:moveTo>
                    <a:pt x="60" y="102"/>
                  </a:moveTo>
                  <a:cubicBezTo>
                    <a:pt x="60" y="103"/>
                    <a:pt x="60" y="104"/>
                    <a:pt x="59" y="104"/>
                  </a:cubicBezTo>
                  <a:cubicBezTo>
                    <a:pt x="6" y="104"/>
                    <a:pt x="6" y="104"/>
                    <a:pt x="6" y="104"/>
                  </a:cubicBezTo>
                  <a:cubicBezTo>
                    <a:pt x="5" y="104"/>
                    <a:pt x="4" y="103"/>
                    <a:pt x="4" y="102"/>
                  </a:cubicBezTo>
                  <a:cubicBezTo>
                    <a:pt x="4" y="84"/>
                    <a:pt x="4" y="84"/>
                    <a:pt x="4" y="84"/>
                  </a:cubicBezTo>
                  <a:cubicBezTo>
                    <a:pt x="60" y="84"/>
                    <a:pt x="60" y="84"/>
                    <a:pt x="60" y="84"/>
                  </a:cubicBezTo>
                  <a:lnTo>
                    <a:pt x="60" y="102"/>
                  </a:lnTo>
                  <a:close/>
                  <a:moveTo>
                    <a:pt x="60" y="80"/>
                  </a:moveTo>
                  <a:cubicBezTo>
                    <a:pt x="4" y="80"/>
                    <a:pt x="4" y="80"/>
                    <a:pt x="4" y="80"/>
                  </a:cubicBezTo>
                  <a:cubicBezTo>
                    <a:pt x="4" y="16"/>
                    <a:pt x="4" y="16"/>
                    <a:pt x="4" y="16"/>
                  </a:cubicBezTo>
                  <a:cubicBezTo>
                    <a:pt x="60" y="16"/>
                    <a:pt x="60" y="16"/>
                    <a:pt x="60" y="16"/>
                  </a:cubicBezTo>
                  <a:lnTo>
                    <a:pt x="60" y="80"/>
                  </a:lnTo>
                  <a:close/>
                  <a:moveTo>
                    <a:pt x="60" y="12"/>
                  </a:moveTo>
                  <a:cubicBezTo>
                    <a:pt x="4" y="12"/>
                    <a:pt x="4" y="12"/>
                    <a:pt x="4" y="12"/>
                  </a:cubicBezTo>
                  <a:cubicBezTo>
                    <a:pt x="4" y="5"/>
                    <a:pt x="4" y="5"/>
                    <a:pt x="4" y="5"/>
                  </a:cubicBezTo>
                  <a:cubicBezTo>
                    <a:pt x="4" y="4"/>
                    <a:pt x="5" y="4"/>
                    <a:pt x="6" y="4"/>
                  </a:cubicBezTo>
                  <a:cubicBezTo>
                    <a:pt x="59" y="4"/>
                    <a:pt x="59" y="4"/>
                    <a:pt x="59" y="4"/>
                  </a:cubicBezTo>
                  <a:cubicBezTo>
                    <a:pt x="60" y="4"/>
                    <a:pt x="60" y="4"/>
                    <a:pt x="60" y="5"/>
                  </a:cubicBezTo>
                  <a:lnTo>
                    <a:pt x="60" y="12"/>
                  </a:lnTo>
                  <a:close/>
                </a:path>
              </a:pathLst>
            </a:custGeom>
            <a:solidFill>
              <a:srgbClr val="79B6D3"/>
            </a:solidFill>
            <a:ln>
              <a:noFill/>
            </a:ln>
            <a:effectLst/>
            <a:extLst>
              <a:ext uri="{91240B29-F687-4F45-9708-019B960494DF}">
                <a14:hiddenLine xmlns:a14="http://schemas.microsoft.com/office/drawing/2010/main" w="9525">
                  <a:solidFill>
                    <a:srgbClr val="000000"/>
                  </a:solidFill>
                  <a:round/>
                </a14:hiddenLine>
              </a:ext>
            </a:extLst>
          </p:spPr>
          <p:txBody>
            <a:bodyPr/>
            <a:p>
              <a:pPr eaLnBrk="0" hangingPunct="0">
                <a:lnSpc>
                  <a:spcPct val="120000"/>
                </a:lnSpc>
                <a:buFontTx/>
                <a:buNone/>
                <a:defRPr/>
              </a:pPr>
              <a:endParaRPr lang="zh-CN" altLang="en-US">
                <a:latin typeface="Arial" panose="020B0604020202020204" pitchFamily="34" charset="0"/>
                <a:ea typeface="微软雅黑" panose="020B0503020204020204" pitchFamily="34" charset="-122"/>
              </a:endParaRPr>
            </a:p>
          </p:txBody>
        </p:sp>
        <p:sp>
          <p:nvSpPr>
            <p:cNvPr id="52" name="Rectangle 24"/>
            <p:cNvSpPr>
              <a:spLocks noChangeArrowheads="1"/>
            </p:cNvSpPr>
            <p:nvPr>
              <p:custDataLst>
                <p:tags r:id="rId5"/>
              </p:custDataLst>
            </p:nvPr>
          </p:nvSpPr>
          <p:spPr bwMode="auto">
            <a:xfrm>
              <a:off x="2697163" y="3022600"/>
              <a:ext cx="58738" cy="15875"/>
            </a:xfrm>
            <a:prstGeom prst="rect">
              <a:avLst/>
            </a:prstGeom>
            <a:solidFill>
              <a:srgbClr val="79B6D3"/>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p>
              <a:pPr eaLnBrk="0" hangingPunct="0">
                <a:lnSpc>
                  <a:spcPct val="120000"/>
                </a:lnSpc>
                <a:buFontTx/>
                <a:buNone/>
                <a:defRPr/>
              </a:pPr>
              <a:endParaRPr lang="zh-CN" altLang="en-US">
                <a:latin typeface="Arial" panose="020B0604020202020204" pitchFamily="34" charset="0"/>
                <a:ea typeface="微软雅黑" panose="020B0503020204020204" pitchFamily="34" charset="-122"/>
              </a:endParaRPr>
            </a:p>
          </p:txBody>
        </p:sp>
      </p:grpSp>
      <p:sp>
        <p:nvSpPr>
          <p:cNvPr id="55" name="Freeform 45"/>
          <p:cNvSpPr>
            <a:spLocks noEditPoints="1" noChangeArrowheads="1"/>
          </p:cNvSpPr>
          <p:nvPr>
            <p:custDataLst>
              <p:tags r:id="rId6"/>
            </p:custDataLst>
          </p:nvPr>
        </p:nvSpPr>
        <p:spPr bwMode="auto">
          <a:xfrm>
            <a:off x="3440095" y="3024778"/>
            <a:ext cx="245414" cy="235025"/>
          </a:xfrm>
          <a:custGeom>
            <a:avLst/>
            <a:gdLst>
              <a:gd name="T0" fmla="*/ 109 w 109"/>
              <a:gd name="T1" fmla="*/ 28 h 104"/>
              <a:gd name="T2" fmla="*/ 25 w 109"/>
              <a:gd name="T3" fmla="*/ 28 h 104"/>
              <a:gd name="T4" fmla="*/ 18 w 109"/>
              <a:gd name="T5" fmla="*/ 0 h 104"/>
              <a:gd name="T6" fmla="*/ 0 w 109"/>
              <a:gd name="T7" fmla="*/ 0 h 104"/>
              <a:gd name="T8" fmla="*/ 0 w 109"/>
              <a:gd name="T9" fmla="*/ 4 h 104"/>
              <a:gd name="T10" fmla="*/ 15 w 109"/>
              <a:gd name="T11" fmla="*/ 4 h 104"/>
              <a:gd name="T12" fmla="*/ 35 w 109"/>
              <a:gd name="T13" fmla="*/ 84 h 104"/>
              <a:gd name="T14" fmla="*/ 28 w 109"/>
              <a:gd name="T15" fmla="*/ 94 h 104"/>
              <a:gd name="T16" fmla="*/ 38 w 109"/>
              <a:gd name="T17" fmla="*/ 104 h 104"/>
              <a:gd name="T18" fmla="*/ 48 w 109"/>
              <a:gd name="T19" fmla="*/ 94 h 104"/>
              <a:gd name="T20" fmla="*/ 46 w 109"/>
              <a:gd name="T21" fmla="*/ 88 h 104"/>
              <a:gd name="T22" fmla="*/ 74 w 109"/>
              <a:gd name="T23" fmla="*/ 88 h 104"/>
              <a:gd name="T24" fmla="*/ 72 w 109"/>
              <a:gd name="T25" fmla="*/ 94 h 104"/>
              <a:gd name="T26" fmla="*/ 82 w 109"/>
              <a:gd name="T27" fmla="*/ 104 h 104"/>
              <a:gd name="T28" fmla="*/ 92 w 109"/>
              <a:gd name="T29" fmla="*/ 94 h 104"/>
              <a:gd name="T30" fmla="*/ 82 w 109"/>
              <a:gd name="T31" fmla="*/ 84 h 104"/>
              <a:gd name="T32" fmla="*/ 39 w 109"/>
              <a:gd name="T33" fmla="*/ 84 h 104"/>
              <a:gd name="T34" fmla="*/ 37 w 109"/>
              <a:gd name="T35" fmla="*/ 76 h 104"/>
              <a:gd name="T36" fmla="*/ 93 w 109"/>
              <a:gd name="T37" fmla="*/ 76 h 104"/>
              <a:gd name="T38" fmla="*/ 109 w 109"/>
              <a:gd name="T39" fmla="*/ 28 h 104"/>
              <a:gd name="T40" fmla="*/ 44 w 109"/>
              <a:gd name="T41" fmla="*/ 94 h 104"/>
              <a:gd name="T42" fmla="*/ 38 w 109"/>
              <a:gd name="T43" fmla="*/ 100 h 104"/>
              <a:gd name="T44" fmla="*/ 32 w 109"/>
              <a:gd name="T45" fmla="*/ 94 h 104"/>
              <a:gd name="T46" fmla="*/ 38 w 109"/>
              <a:gd name="T47" fmla="*/ 88 h 104"/>
              <a:gd name="T48" fmla="*/ 44 w 109"/>
              <a:gd name="T49" fmla="*/ 94 h 104"/>
              <a:gd name="T50" fmla="*/ 88 w 109"/>
              <a:gd name="T51" fmla="*/ 94 h 104"/>
              <a:gd name="T52" fmla="*/ 82 w 109"/>
              <a:gd name="T53" fmla="*/ 100 h 104"/>
              <a:gd name="T54" fmla="*/ 76 w 109"/>
              <a:gd name="T55" fmla="*/ 94 h 104"/>
              <a:gd name="T56" fmla="*/ 82 w 109"/>
              <a:gd name="T57" fmla="*/ 88 h 104"/>
              <a:gd name="T58" fmla="*/ 88 w 109"/>
              <a:gd name="T59" fmla="*/ 94 h 104"/>
              <a:gd name="T60" fmla="*/ 36 w 109"/>
              <a:gd name="T61" fmla="*/ 72 h 104"/>
              <a:gd name="T62" fmla="*/ 26 w 109"/>
              <a:gd name="T63" fmla="*/ 32 h 104"/>
              <a:gd name="T64" fmla="*/ 104 w 109"/>
              <a:gd name="T65" fmla="*/ 32 h 104"/>
              <a:gd name="T66" fmla="*/ 90 w 109"/>
              <a:gd name="T67" fmla="*/ 72 h 104"/>
              <a:gd name="T68" fmla="*/ 36 w 109"/>
              <a:gd name="T69" fmla="*/ 7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 h="104">
                <a:moveTo>
                  <a:pt x="109" y="28"/>
                </a:moveTo>
                <a:cubicBezTo>
                  <a:pt x="25" y="28"/>
                  <a:pt x="25" y="28"/>
                  <a:pt x="25" y="28"/>
                </a:cubicBezTo>
                <a:cubicBezTo>
                  <a:pt x="18" y="0"/>
                  <a:pt x="18" y="0"/>
                  <a:pt x="18" y="0"/>
                </a:cubicBezTo>
                <a:cubicBezTo>
                  <a:pt x="0" y="0"/>
                  <a:pt x="0" y="0"/>
                  <a:pt x="0" y="0"/>
                </a:cubicBezTo>
                <a:cubicBezTo>
                  <a:pt x="0" y="4"/>
                  <a:pt x="0" y="4"/>
                  <a:pt x="0" y="4"/>
                </a:cubicBezTo>
                <a:cubicBezTo>
                  <a:pt x="15" y="4"/>
                  <a:pt x="15" y="4"/>
                  <a:pt x="15" y="4"/>
                </a:cubicBezTo>
                <a:cubicBezTo>
                  <a:pt x="35" y="84"/>
                  <a:pt x="35" y="84"/>
                  <a:pt x="35" y="84"/>
                </a:cubicBezTo>
                <a:cubicBezTo>
                  <a:pt x="31" y="85"/>
                  <a:pt x="28" y="89"/>
                  <a:pt x="28" y="94"/>
                </a:cubicBezTo>
                <a:cubicBezTo>
                  <a:pt x="28" y="99"/>
                  <a:pt x="32" y="104"/>
                  <a:pt x="38" y="104"/>
                </a:cubicBezTo>
                <a:cubicBezTo>
                  <a:pt x="43" y="104"/>
                  <a:pt x="48" y="99"/>
                  <a:pt x="48" y="94"/>
                </a:cubicBezTo>
                <a:cubicBezTo>
                  <a:pt x="48" y="91"/>
                  <a:pt x="47" y="89"/>
                  <a:pt x="46" y="88"/>
                </a:cubicBezTo>
                <a:cubicBezTo>
                  <a:pt x="74" y="88"/>
                  <a:pt x="74" y="88"/>
                  <a:pt x="74" y="88"/>
                </a:cubicBezTo>
                <a:cubicBezTo>
                  <a:pt x="72" y="89"/>
                  <a:pt x="72" y="91"/>
                  <a:pt x="72" y="94"/>
                </a:cubicBezTo>
                <a:cubicBezTo>
                  <a:pt x="72" y="99"/>
                  <a:pt x="76" y="104"/>
                  <a:pt x="82" y="104"/>
                </a:cubicBezTo>
                <a:cubicBezTo>
                  <a:pt x="87" y="104"/>
                  <a:pt x="92" y="99"/>
                  <a:pt x="92" y="94"/>
                </a:cubicBezTo>
                <a:cubicBezTo>
                  <a:pt x="92" y="88"/>
                  <a:pt x="87" y="84"/>
                  <a:pt x="82" y="84"/>
                </a:cubicBezTo>
                <a:cubicBezTo>
                  <a:pt x="39" y="84"/>
                  <a:pt x="39" y="84"/>
                  <a:pt x="39" y="84"/>
                </a:cubicBezTo>
                <a:cubicBezTo>
                  <a:pt x="37" y="76"/>
                  <a:pt x="37" y="76"/>
                  <a:pt x="37" y="76"/>
                </a:cubicBezTo>
                <a:cubicBezTo>
                  <a:pt x="93" y="76"/>
                  <a:pt x="93" y="76"/>
                  <a:pt x="93" y="76"/>
                </a:cubicBezTo>
                <a:lnTo>
                  <a:pt x="109" y="28"/>
                </a:lnTo>
                <a:close/>
                <a:moveTo>
                  <a:pt x="44" y="94"/>
                </a:moveTo>
                <a:cubicBezTo>
                  <a:pt x="44" y="97"/>
                  <a:pt x="41" y="100"/>
                  <a:pt x="38" y="100"/>
                </a:cubicBezTo>
                <a:cubicBezTo>
                  <a:pt x="34" y="100"/>
                  <a:pt x="32" y="97"/>
                  <a:pt x="32" y="94"/>
                </a:cubicBezTo>
                <a:cubicBezTo>
                  <a:pt x="32" y="90"/>
                  <a:pt x="34" y="88"/>
                  <a:pt x="38" y="88"/>
                </a:cubicBezTo>
                <a:cubicBezTo>
                  <a:pt x="41" y="88"/>
                  <a:pt x="44" y="90"/>
                  <a:pt x="44" y="94"/>
                </a:cubicBezTo>
                <a:close/>
                <a:moveTo>
                  <a:pt x="88" y="94"/>
                </a:moveTo>
                <a:cubicBezTo>
                  <a:pt x="88" y="97"/>
                  <a:pt x="85" y="100"/>
                  <a:pt x="82" y="100"/>
                </a:cubicBezTo>
                <a:cubicBezTo>
                  <a:pt x="78" y="100"/>
                  <a:pt x="76" y="97"/>
                  <a:pt x="76" y="94"/>
                </a:cubicBezTo>
                <a:cubicBezTo>
                  <a:pt x="76" y="90"/>
                  <a:pt x="78" y="88"/>
                  <a:pt x="82" y="88"/>
                </a:cubicBezTo>
                <a:cubicBezTo>
                  <a:pt x="85" y="88"/>
                  <a:pt x="88" y="90"/>
                  <a:pt x="88" y="94"/>
                </a:cubicBezTo>
                <a:close/>
                <a:moveTo>
                  <a:pt x="36" y="72"/>
                </a:moveTo>
                <a:cubicBezTo>
                  <a:pt x="26" y="32"/>
                  <a:pt x="26" y="32"/>
                  <a:pt x="26" y="32"/>
                </a:cubicBezTo>
                <a:cubicBezTo>
                  <a:pt x="104" y="32"/>
                  <a:pt x="104" y="32"/>
                  <a:pt x="104" y="32"/>
                </a:cubicBezTo>
                <a:cubicBezTo>
                  <a:pt x="90" y="72"/>
                  <a:pt x="90" y="72"/>
                  <a:pt x="90" y="72"/>
                </a:cubicBezTo>
                <a:lnTo>
                  <a:pt x="36" y="72"/>
                </a:lnTo>
                <a:close/>
              </a:path>
            </a:pathLst>
          </a:custGeom>
          <a:solidFill>
            <a:srgbClr val="79BB8F"/>
          </a:solidFill>
          <a:ln>
            <a:noFill/>
          </a:ln>
        </p:spPr>
        <p:txBody>
          <a:bodyPr/>
          <a:p>
            <a:pPr eaLnBrk="0" hangingPunct="0">
              <a:lnSpc>
                <a:spcPct val="120000"/>
              </a:lnSpc>
            </a:pPr>
            <a:endParaRPr lang="zh-CN" altLang="en-US">
              <a:latin typeface="Arial" panose="020B0604020202020204" pitchFamily="34" charset="0"/>
              <a:ea typeface="微软雅黑" panose="020B0503020204020204" pitchFamily="34" charset="-122"/>
            </a:endParaRPr>
          </a:p>
        </p:txBody>
      </p:sp>
      <p:sp>
        <p:nvSpPr>
          <p:cNvPr id="56" name="Freeform 51"/>
          <p:cNvSpPr>
            <a:spLocks noEditPoints="1" noChangeArrowheads="1"/>
          </p:cNvSpPr>
          <p:nvPr>
            <p:custDataLst>
              <p:tags r:id="rId7"/>
            </p:custDataLst>
          </p:nvPr>
        </p:nvSpPr>
        <p:spPr bwMode="auto">
          <a:xfrm>
            <a:off x="5214395" y="3011143"/>
            <a:ext cx="180490" cy="262295"/>
          </a:xfrm>
          <a:custGeom>
            <a:avLst/>
            <a:gdLst>
              <a:gd name="T0" fmla="*/ 80 w 80"/>
              <a:gd name="T1" fmla="*/ 40 h 116"/>
              <a:gd name="T2" fmla="*/ 40 w 80"/>
              <a:gd name="T3" fmla="*/ 0 h 116"/>
              <a:gd name="T4" fmla="*/ 0 w 80"/>
              <a:gd name="T5" fmla="*/ 40 h 116"/>
              <a:gd name="T6" fmla="*/ 16 w 80"/>
              <a:gd name="T7" fmla="*/ 72 h 116"/>
              <a:gd name="T8" fmla="*/ 16 w 80"/>
              <a:gd name="T9" fmla="*/ 72 h 116"/>
              <a:gd name="T10" fmla="*/ 17 w 80"/>
              <a:gd name="T11" fmla="*/ 72 h 116"/>
              <a:gd name="T12" fmla="*/ 17 w 80"/>
              <a:gd name="T13" fmla="*/ 72 h 116"/>
              <a:gd name="T14" fmla="*/ 24 w 80"/>
              <a:gd name="T15" fmla="*/ 88 h 116"/>
              <a:gd name="T16" fmla="*/ 24 w 80"/>
              <a:gd name="T17" fmla="*/ 116 h 116"/>
              <a:gd name="T18" fmla="*/ 56 w 80"/>
              <a:gd name="T19" fmla="*/ 116 h 116"/>
              <a:gd name="T20" fmla="*/ 56 w 80"/>
              <a:gd name="T21" fmla="*/ 88 h 116"/>
              <a:gd name="T22" fmla="*/ 64 w 80"/>
              <a:gd name="T23" fmla="*/ 72 h 116"/>
              <a:gd name="T24" fmla="*/ 64 w 80"/>
              <a:gd name="T25" fmla="*/ 72 h 116"/>
              <a:gd name="T26" fmla="*/ 80 w 80"/>
              <a:gd name="T27" fmla="*/ 40 h 116"/>
              <a:gd name="T28" fmla="*/ 28 w 80"/>
              <a:gd name="T29" fmla="*/ 112 h 116"/>
              <a:gd name="T30" fmla="*/ 28 w 80"/>
              <a:gd name="T31" fmla="*/ 100 h 116"/>
              <a:gd name="T32" fmla="*/ 52 w 80"/>
              <a:gd name="T33" fmla="*/ 100 h 116"/>
              <a:gd name="T34" fmla="*/ 52 w 80"/>
              <a:gd name="T35" fmla="*/ 112 h 116"/>
              <a:gd name="T36" fmla="*/ 28 w 80"/>
              <a:gd name="T37" fmla="*/ 112 h 116"/>
              <a:gd name="T38" fmla="*/ 40 w 80"/>
              <a:gd name="T39" fmla="*/ 44 h 116"/>
              <a:gd name="T40" fmla="*/ 36 w 80"/>
              <a:gd name="T41" fmla="*/ 40 h 116"/>
              <a:gd name="T42" fmla="*/ 40 w 80"/>
              <a:gd name="T43" fmla="*/ 36 h 116"/>
              <a:gd name="T44" fmla="*/ 44 w 80"/>
              <a:gd name="T45" fmla="*/ 40 h 116"/>
              <a:gd name="T46" fmla="*/ 40 w 80"/>
              <a:gd name="T47" fmla="*/ 44 h 116"/>
              <a:gd name="T48" fmla="*/ 62 w 80"/>
              <a:gd name="T49" fmla="*/ 68 h 116"/>
              <a:gd name="T50" fmla="*/ 62 w 80"/>
              <a:gd name="T51" fmla="*/ 69 h 116"/>
              <a:gd name="T52" fmla="*/ 52 w 80"/>
              <a:gd name="T53" fmla="*/ 88 h 116"/>
              <a:gd name="T54" fmla="*/ 52 w 80"/>
              <a:gd name="T55" fmla="*/ 96 h 116"/>
              <a:gd name="T56" fmla="*/ 42 w 80"/>
              <a:gd name="T57" fmla="*/ 96 h 116"/>
              <a:gd name="T58" fmla="*/ 42 w 80"/>
              <a:gd name="T59" fmla="*/ 47 h 116"/>
              <a:gd name="T60" fmla="*/ 48 w 80"/>
              <a:gd name="T61" fmla="*/ 40 h 116"/>
              <a:gd name="T62" fmla="*/ 40 w 80"/>
              <a:gd name="T63" fmla="*/ 32 h 116"/>
              <a:gd name="T64" fmla="*/ 32 w 80"/>
              <a:gd name="T65" fmla="*/ 40 h 116"/>
              <a:gd name="T66" fmla="*/ 38 w 80"/>
              <a:gd name="T67" fmla="*/ 47 h 116"/>
              <a:gd name="T68" fmla="*/ 38 w 80"/>
              <a:gd name="T69" fmla="*/ 96 h 116"/>
              <a:gd name="T70" fmla="*/ 28 w 80"/>
              <a:gd name="T71" fmla="*/ 96 h 116"/>
              <a:gd name="T72" fmla="*/ 28 w 80"/>
              <a:gd name="T73" fmla="*/ 88 h 116"/>
              <a:gd name="T74" fmla="*/ 19 w 80"/>
              <a:gd name="T75" fmla="*/ 69 h 116"/>
              <a:gd name="T76" fmla="*/ 19 w 80"/>
              <a:gd name="T77" fmla="*/ 69 h 116"/>
              <a:gd name="T78" fmla="*/ 19 w 80"/>
              <a:gd name="T79" fmla="*/ 69 h 116"/>
              <a:gd name="T80" fmla="*/ 19 w 80"/>
              <a:gd name="T81" fmla="*/ 68 h 116"/>
              <a:gd name="T82" fmla="*/ 4 w 80"/>
              <a:gd name="T83" fmla="*/ 40 h 116"/>
              <a:gd name="T84" fmla="*/ 40 w 80"/>
              <a:gd name="T85" fmla="*/ 4 h 116"/>
              <a:gd name="T86" fmla="*/ 76 w 80"/>
              <a:gd name="T87" fmla="*/ 40 h 116"/>
              <a:gd name="T88" fmla="*/ 62 w 80"/>
              <a:gd name="T89" fmla="*/ 6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116">
                <a:moveTo>
                  <a:pt x="80" y="40"/>
                </a:moveTo>
                <a:cubicBezTo>
                  <a:pt x="80" y="18"/>
                  <a:pt x="63" y="0"/>
                  <a:pt x="40" y="0"/>
                </a:cubicBezTo>
                <a:cubicBezTo>
                  <a:pt x="18" y="0"/>
                  <a:pt x="0" y="18"/>
                  <a:pt x="0" y="40"/>
                </a:cubicBezTo>
                <a:cubicBezTo>
                  <a:pt x="0" y="53"/>
                  <a:pt x="7" y="64"/>
                  <a:pt x="16" y="72"/>
                </a:cubicBezTo>
                <a:cubicBezTo>
                  <a:pt x="16" y="72"/>
                  <a:pt x="16" y="72"/>
                  <a:pt x="16" y="72"/>
                </a:cubicBezTo>
                <a:cubicBezTo>
                  <a:pt x="16" y="72"/>
                  <a:pt x="17" y="72"/>
                  <a:pt x="17" y="72"/>
                </a:cubicBezTo>
                <a:cubicBezTo>
                  <a:pt x="17" y="72"/>
                  <a:pt x="17" y="72"/>
                  <a:pt x="17" y="72"/>
                </a:cubicBezTo>
                <a:cubicBezTo>
                  <a:pt x="20" y="74"/>
                  <a:pt x="24" y="80"/>
                  <a:pt x="24" y="88"/>
                </a:cubicBezTo>
                <a:cubicBezTo>
                  <a:pt x="24" y="116"/>
                  <a:pt x="24" y="116"/>
                  <a:pt x="24" y="116"/>
                </a:cubicBezTo>
                <a:cubicBezTo>
                  <a:pt x="56" y="116"/>
                  <a:pt x="56" y="116"/>
                  <a:pt x="56" y="116"/>
                </a:cubicBezTo>
                <a:cubicBezTo>
                  <a:pt x="56" y="88"/>
                  <a:pt x="56" y="88"/>
                  <a:pt x="56" y="88"/>
                </a:cubicBezTo>
                <a:cubicBezTo>
                  <a:pt x="56" y="80"/>
                  <a:pt x="61" y="74"/>
                  <a:pt x="64" y="72"/>
                </a:cubicBezTo>
                <a:cubicBezTo>
                  <a:pt x="64" y="72"/>
                  <a:pt x="64" y="72"/>
                  <a:pt x="64" y="72"/>
                </a:cubicBezTo>
                <a:cubicBezTo>
                  <a:pt x="74" y="64"/>
                  <a:pt x="80" y="53"/>
                  <a:pt x="80" y="40"/>
                </a:cubicBezTo>
                <a:close/>
                <a:moveTo>
                  <a:pt x="28" y="112"/>
                </a:moveTo>
                <a:cubicBezTo>
                  <a:pt x="28" y="100"/>
                  <a:pt x="28" y="100"/>
                  <a:pt x="28" y="100"/>
                </a:cubicBezTo>
                <a:cubicBezTo>
                  <a:pt x="52" y="100"/>
                  <a:pt x="52" y="100"/>
                  <a:pt x="52" y="100"/>
                </a:cubicBezTo>
                <a:cubicBezTo>
                  <a:pt x="52" y="112"/>
                  <a:pt x="52" y="112"/>
                  <a:pt x="52" y="112"/>
                </a:cubicBezTo>
                <a:lnTo>
                  <a:pt x="28" y="112"/>
                </a:lnTo>
                <a:close/>
                <a:moveTo>
                  <a:pt x="40" y="44"/>
                </a:moveTo>
                <a:cubicBezTo>
                  <a:pt x="38" y="44"/>
                  <a:pt x="36" y="42"/>
                  <a:pt x="36" y="40"/>
                </a:cubicBezTo>
                <a:cubicBezTo>
                  <a:pt x="36" y="37"/>
                  <a:pt x="38" y="36"/>
                  <a:pt x="40" y="36"/>
                </a:cubicBezTo>
                <a:cubicBezTo>
                  <a:pt x="43" y="36"/>
                  <a:pt x="44" y="37"/>
                  <a:pt x="44" y="40"/>
                </a:cubicBezTo>
                <a:cubicBezTo>
                  <a:pt x="44" y="42"/>
                  <a:pt x="43" y="44"/>
                  <a:pt x="40" y="44"/>
                </a:cubicBezTo>
                <a:close/>
                <a:moveTo>
                  <a:pt x="62" y="68"/>
                </a:moveTo>
                <a:cubicBezTo>
                  <a:pt x="62" y="68"/>
                  <a:pt x="62" y="69"/>
                  <a:pt x="62" y="69"/>
                </a:cubicBezTo>
                <a:cubicBezTo>
                  <a:pt x="57" y="72"/>
                  <a:pt x="52" y="78"/>
                  <a:pt x="52" y="88"/>
                </a:cubicBezTo>
                <a:cubicBezTo>
                  <a:pt x="52" y="96"/>
                  <a:pt x="52" y="96"/>
                  <a:pt x="52" y="96"/>
                </a:cubicBezTo>
                <a:cubicBezTo>
                  <a:pt x="42" y="96"/>
                  <a:pt x="42" y="96"/>
                  <a:pt x="42" y="96"/>
                </a:cubicBezTo>
                <a:cubicBezTo>
                  <a:pt x="42" y="47"/>
                  <a:pt x="42" y="47"/>
                  <a:pt x="42" y="47"/>
                </a:cubicBezTo>
                <a:cubicBezTo>
                  <a:pt x="46" y="47"/>
                  <a:pt x="48" y="43"/>
                  <a:pt x="48" y="40"/>
                </a:cubicBezTo>
                <a:cubicBezTo>
                  <a:pt x="48" y="35"/>
                  <a:pt x="45" y="32"/>
                  <a:pt x="40" y="32"/>
                </a:cubicBezTo>
                <a:cubicBezTo>
                  <a:pt x="36" y="32"/>
                  <a:pt x="32" y="35"/>
                  <a:pt x="32" y="40"/>
                </a:cubicBezTo>
                <a:cubicBezTo>
                  <a:pt x="32" y="43"/>
                  <a:pt x="35" y="47"/>
                  <a:pt x="38" y="47"/>
                </a:cubicBezTo>
                <a:cubicBezTo>
                  <a:pt x="38" y="96"/>
                  <a:pt x="38" y="96"/>
                  <a:pt x="38" y="96"/>
                </a:cubicBezTo>
                <a:cubicBezTo>
                  <a:pt x="28" y="96"/>
                  <a:pt x="28" y="96"/>
                  <a:pt x="28" y="96"/>
                </a:cubicBezTo>
                <a:cubicBezTo>
                  <a:pt x="28" y="88"/>
                  <a:pt x="28" y="88"/>
                  <a:pt x="28" y="88"/>
                </a:cubicBezTo>
                <a:cubicBezTo>
                  <a:pt x="28" y="79"/>
                  <a:pt x="24" y="72"/>
                  <a:pt x="19" y="69"/>
                </a:cubicBezTo>
                <a:cubicBezTo>
                  <a:pt x="19" y="69"/>
                  <a:pt x="19" y="69"/>
                  <a:pt x="19" y="69"/>
                </a:cubicBezTo>
                <a:cubicBezTo>
                  <a:pt x="19" y="69"/>
                  <a:pt x="19" y="69"/>
                  <a:pt x="19" y="69"/>
                </a:cubicBezTo>
                <a:cubicBezTo>
                  <a:pt x="19" y="68"/>
                  <a:pt x="19" y="68"/>
                  <a:pt x="19" y="68"/>
                </a:cubicBezTo>
                <a:cubicBezTo>
                  <a:pt x="10" y="61"/>
                  <a:pt x="4" y="51"/>
                  <a:pt x="4" y="40"/>
                </a:cubicBezTo>
                <a:cubicBezTo>
                  <a:pt x="4" y="20"/>
                  <a:pt x="21" y="4"/>
                  <a:pt x="40" y="4"/>
                </a:cubicBezTo>
                <a:cubicBezTo>
                  <a:pt x="60" y="4"/>
                  <a:pt x="76" y="20"/>
                  <a:pt x="76" y="40"/>
                </a:cubicBezTo>
                <a:cubicBezTo>
                  <a:pt x="76" y="51"/>
                  <a:pt x="71" y="62"/>
                  <a:pt x="62" y="68"/>
                </a:cubicBezTo>
                <a:close/>
              </a:path>
            </a:pathLst>
          </a:custGeom>
          <a:solidFill>
            <a:srgbClr val="6BC0A7"/>
          </a:solidFill>
          <a:ln>
            <a:noFill/>
          </a:ln>
        </p:spPr>
        <p:txBody>
          <a:bodyPr/>
          <a:p>
            <a:pPr eaLnBrk="0" hangingPunct="0">
              <a:lnSpc>
                <a:spcPct val="120000"/>
              </a:lnSpc>
            </a:pPr>
            <a:endParaRPr lang="zh-CN" altLang="en-US">
              <a:latin typeface="Arial" panose="020B0604020202020204" pitchFamily="34" charset="0"/>
              <a:ea typeface="微软雅黑" panose="020B0503020204020204" pitchFamily="34" charset="-122"/>
            </a:endParaRPr>
          </a:p>
        </p:txBody>
      </p:sp>
      <p:cxnSp>
        <p:nvCxnSpPr>
          <p:cNvPr id="127" name="直接连接符 126"/>
          <p:cNvCxnSpPr/>
          <p:nvPr>
            <p:custDataLst>
              <p:tags r:id="rId8"/>
            </p:custDataLst>
          </p:nvPr>
        </p:nvCxnSpPr>
        <p:spPr>
          <a:xfrm>
            <a:off x="4815468" y="1400492"/>
            <a:ext cx="769085" cy="1617662"/>
          </a:xfrm>
          <a:prstGeom prst="line">
            <a:avLst/>
          </a:prstGeom>
          <a:noFill/>
          <a:ln w="28575" cap="flat" cmpd="sng" algn="ctr">
            <a:solidFill>
              <a:srgbClr val="79B6D3"/>
            </a:solidFill>
            <a:prstDash val="solid"/>
            <a:miter lim="800000"/>
          </a:ln>
          <a:effectLst/>
        </p:spPr>
      </p:cxnSp>
      <p:sp>
        <p:nvSpPr>
          <p:cNvPr id="76" name="圆: 空心 75"/>
          <p:cNvSpPr/>
          <p:nvPr>
            <p:custDataLst>
              <p:tags r:id="rId9"/>
            </p:custDataLst>
          </p:nvPr>
        </p:nvSpPr>
        <p:spPr>
          <a:xfrm>
            <a:off x="4031696" y="1179981"/>
            <a:ext cx="848762" cy="848762"/>
          </a:xfrm>
          <a:prstGeom prst="donut">
            <a:avLst>
              <a:gd name="adj" fmla="val 2636"/>
            </a:avLst>
          </a:prstGeom>
          <a:solidFill>
            <a:srgbClr val="79B6D3"/>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endParaRPr>
          </a:p>
        </p:txBody>
      </p:sp>
      <p:sp>
        <p:nvSpPr>
          <p:cNvPr id="74" name="圆: 空心 73"/>
          <p:cNvSpPr/>
          <p:nvPr>
            <p:custDataLst>
              <p:tags r:id="rId10"/>
            </p:custDataLst>
          </p:nvPr>
        </p:nvSpPr>
        <p:spPr>
          <a:xfrm>
            <a:off x="4880458" y="2893855"/>
            <a:ext cx="848762" cy="848762"/>
          </a:xfrm>
          <a:prstGeom prst="donut">
            <a:avLst>
              <a:gd name="adj" fmla="val 2636"/>
            </a:avLst>
          </a:prstGeom>
          <a:solidFill>
            <a:srgbClr val="6BC0A7"/>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endParaRPr>
          </a:p>
        </p:txBody>
      </p:sp>
      <p:sp>
        <p:nvSpPr>
          <p:cNvPr id="73" name="圆: 空心 72"/>
          <p:cNvSpPr/>
          <p:nvPr>
            <p:custDataLst>
              <p:tags r:id="rId11"/>
            </p:custDataLst>
          </p:nvPr>
        </p:nvSpPr>
        <p:spPr>
          <a:xfrm>
            <a:off x="3142057" y="2893855"/>
            <a:ext cx="848762" cy="848762"/>
          </a:xfrm>
          <a:prstGeom prst="donut">
            <a:avLst>
              <a:gd name="adj" fmla="val 2636"/>
            </a:avLst>
          </a:prstGeom>
          <a:solidFill>
            <a:srgbClr val="79BB8F"/>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endParaRPr>
          </a:p>
        </p:txBody>
      </p:sp>
      <p:sp>
        <p:nvSpPr>
          <p:cNvPr id="6" name="文本框 5"/>
          <p:cNvSpPr txBox="1"/>
          <p:nvPr>
            <p:custDataLst>
              <p:tags r:id="rId12"/>
            </p:custDataLst>
          </p:nvPr>
        </p:nvSpPr>
        <p:spPr>
          <a:xfrm>
            <a:off x="5462270" y="1132205"/>
            <a:ext cx="2861310" cy="1167130"/>
          </a:xfrm>
          <a:prstGeom prst="rect">
            <a:avLst/>
          </a:prstGeom>
          <a:noFill/>
        </p:spPr>
        <p:txBody>
          <a:bodyPr wrap="square" rtlCol="0"/>
          <a:p>
            <a:pPr>
              <a:lnSpc>
                <a:spcPct val="120000"/>
              </a:lnSpc>
            </a:pPr>
            <a:r>
              <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rPr>
              <a:t>心理学认为，思维是人脑对客观事物本质属性与规律的概括的间接反映，即思维通过概念、判断、推理等形式来反映事物的本质或规律。</a:t>
            </a:r>
            <a:endPar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26" name="文本框 25"/>
          <p:cNvSpPr txBox="1"/>
          <p:nvPr>
            <p:custDataLst>
              <p:tags r:id="rId13"/>
            </p:custDataLst>
          </p:nvPr>
        </p:nvSpPr>
        <p:spPr>
          <a:xfrm>
            <a:off x="5462521" y="766454"/>
            <a:ext cx="2460580" cy="420631"/>
          </a:xfrm>
          <a:prstGeom prst="rect">
            <a:avLst/>
          </a:prstGeom>
          <a:noFill/>
        </p:spPr>
        <p:txBody>
          <a:bodyPr wrap="square" rtlCol="0">
            <a:normAutofit/>
          </a:bodyPr>
          <a:p>
            <a:pPr>
              <a:lnSpc>
                <a:spcPct val="120000"/>
              </a:lnSpc>
            </a:pPr>
            <a:r>
              <a:rPr lang="zh-CN" altLang="en-US" sz="1600" b="1">
                <a:solidFill>
                  <a:srgbClr val="79B6D3"/>
                </a:solidFill>
                <a:latin typeface="Arial" panose="020B0604020202020204" pitchFamily="34" charset="0"/>
                <a:ea typeface="微软雅黑" panose="020B0503020204020204" pitchFamily="34" charset="-122"/>
                <a:sym typeface="微软雅黑" panose="020B0503020204020204" pitchFamily="34" charset="-122"/>
              </a:rPr>
              <a:t>（二）思维</a:t>
            </a:r>
            <a:endParaRPr lang="zh-CN" altLang="en-US" sz="1600" b="1">
              <a:solidFill>
                <a:srgbClr val="79B6D3"/>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7" name="文本框 6"/>
          <p:cNvSpPr txBox="1"/>
          <p:nvPr>
            <p:custDataLst>
              <p:tags r:id="rId14"/>
            </p:custDataLst>
          </p:nvPr>
        </p:nvSpPr>
        <p:spPr>
          <a:xfrm>
            <a:off x="469265" y="2184400"/>
            <a:ext cx="2496185" cy="1647190"/>
          </a:xfrm>
          <a:prstGeom prst="rect">
            <a:avLst/>
          </a:prstGeom>
          <a:noFill/>
        </p:spPr>
        <p:txBody>
          <a:bodyPr wrap="square" rtlCol="0"/>
          <a:p>
            <a:pPr>
              <a:lnSpc>
                <a:spcPct val="120000"/>
              </a:lnSpc>
            </a:pPr>
            <a:r>
              <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rPr>
              <a:t>努斯是指理性的自由超越性，人以自身为目的寻求有意义的生活。赫拉克利特和阿那克萨哥拉分别提出逻各斯、努斯概念，苏格拉底、柏拉图则进一步发展了其实质内容。</a:t>
            </a:r>
            <a:endPar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8" name="文本框 7"/>
          <p:cNvSpPr txBox="1"/>
          <p:nvPr>
            <p:custDataLst>
              <p:tags r:id="rId15"/>
            </p:custDataLst>
          </p:nvPr>
        </p:nvSpPr>
        <p:spPr>
          <a:xfrm>
            <a:off x="469183" y="1818428"/>
            <a:ext cx="2460580" cy="420631"/>
          </a:xfrm>
          <a:prstGeom prst="rect">
            <a:avLst/>
          </a:prstGeom>
          <a:noFill/>
        </p:spPr>
        <p:txBody>
          <a:bodyPr wrap="square" rtlCol="0">
            <a:normAutofit/>
          </a:bodyPr>
          <a:p>
            <a:pPr>
              <a:lnSpc>
                <a:spcPct val="120000"/>
              </a:lnSpc>
            </a:pPr>
            <a:r>
              <a:rPr lang="zh-CN" altLang="en-US" sz="1600" b="1">
                <a:solidFill>
                  <a:srgbClr val="79BB8F"/>
                </a:solidFill>
                <a:latin typeface="Arial" panose="020B0604020202020204" pitchFamily="34" charset="0"/>
                <a:ea typeface="微软雅黑" panose="020B0503020204020204" pitchFamily="34" charset="-122"/>
                <a:sym typeface="微软雅黑" panose="020B0503020204020204" pitchFamily="34" charset="-122"/>
              </a:rPr>
              <a:t>（一）理性</a:t>
            </a:r>
            <a:endParaRPr lang="zh-CN" altLang="en-US" sz="1600" b="1">
              <a:solidFill>
                <a:srgbClr val="79BB8F"/>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29" name="文本框 28"/>
          <p:cNvSpPr txBox="1"/>
          <p:nvPr>
            <p:custDataLst>
              <p:tags r:id="rId16"/>
            </p:custDataLst>
          </p:nvPr>
        </p:nvSpPr>
        <p:spPr>
          <a:xfrm>
            <a:off x="5815965" y="2969895"/>
            <a:ext cx="2891155" cy="1649095"/>
          </a:xfrm>
          <a:prstGeom prst="rect">
            <a:avLst/>
          </a:prstGeom>
          <a:noFill/>
        </p:spPr>
        <p:txBody>
          <a:bodyPr wrap="square" rtlCol="0"/>
          <a:p>
            <a:pPr>
              <a:lnSpc>
                <a:spcPct val="120000"/>
              </a:lnSpc>
            </a:pPr>
            <a:r>
              <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rPr>
              <a:t>理性思维实则是一种高水平的思维方式，需要思考者组织思维架构，能够自主钻研、自我反思、自我批判，用理性的思考、严密的逻辑、合理的推理精心权衡事实，并从该过程中提高思维能力。</a:t>
            </a:r>
            <a:endParaRPr lang="zh-CN" altLang="en-US" sz="1400">
              <a:solidFill>
                <a:sysClr val="windowText" lastClr="000000">
                  <a:lumMod val="65000"/>
                  <a:lumOff val="35000"/>
                </a:sysClr>
              </a:solidFill>
              <a:latin typeface="Arial" panose="020B0604020202020204" pitchFamily="34" charset="0"/>
              <a:ea typeface="微软雅黑" panose="020B0503020204020204" pitchFamily="34" charset="-122"/>
              <a:sym typeface="微软雅黑" panose="020B0503020204020204" pitchFamily="34" charset="-122"/>
            </a:endParaRPr>
          </a:p>
        </p:txBody>
      </p:sp>
      <p:sp>
        <p:nvSpPr>
          <p:cNvPr id="30" name="文本框 29"/>
          <p:cNvSpPr txBox="1"/>
          <p:nvPr>
            <p:custDataLst>
              <p:tags r:id="rId17"/>
            </p:custDataLst>
          </p:nvPr>
        </p:nvSpPr>
        <p:spPr>
          <a:xfrm>
            <a:off x="6087456" y="2604147"/>
            <a:ext cx="2460580" cy="420631"/>
          </a:xfrm>
          <a:prstGeom prst="rect">
            <a:avLst/>
          </a:prstGeom>
          <a:noFill/>
        </p:spPr>
        <p:txBody>
          <a:bodyPr wrap="square" rtlCol="0">
            <a:normAutofit/>
          </a:bodyPr>
          <a:p>
            <a:pPr>
              <a:lnSpc>
                <a:spcPct val="120000"/>
              </a:lnSpc>
            </a:pPr>
            <a:r>
              <a:rPr lang="zh-CN" altLang="en-US" sz="1600" b="1">
                <a:solidFill>
                  <a:srgbClr val="79BB8F"/>
                </a:solidFill>
                <a:latin typeface="Arial" panose="020B0604020202020204" pitchFamily="34" charset="0"/>
                <a:ea typeface="微软雅黑" panose="020B0503020204020204" pitchFamily="34" charset="-122"/>
                <a:sym typeface="微软雅黑" panose="020B0503020204020204" pitchFamily="34" charset="-122"/>
              </a:rPr>
              <a:t>（三）理性思维</a:t>
            </a:r>
            <a:endParaRPr lang="zh-CN" altLang="en-US" sz="1600" b="1">
              <a:solidFill>
                <a:srgbClr val="79BB8F"/>
              </a:solidFill>
              <a:latin typeface="Arial" panose="020B0604020202020204" pitchFamily="34" charset="0"/>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03325"/>
            <a:ext cx="4592320"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科学思维是指尊重事实和证据，崇尚严谨和务实的求知态度，运用科学的思维方法认识事物、解决实际问题的思维习惯和能力。科学思维是形成生命观念的重要途径，也是科学探究的重要组成部分。科学思维是认知动机（崇尚真知，认同科学知识、原理和方法在解决问题中的作用）、认知行为（尊重事实和证据，以事实和证据作为科学思维的起点）、认知方式（正确的逻辑分析，运用科学的思维方法认识事物及事物之间的联系）和认知品质（质疑和批判，创造性地提出观点、方法，以解决具体的问题）的统一。</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三、科学思维</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90550" y="78930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（一）科学思维的概念</a:t>
            </a:r>
            <a:endParaRPr lang="zh-CN" altLang="en-US">
              <a:latin typeface="宋体" panose="02010600030101010101" pitchFamily="2" charset="-122"/>
              <a:ea typeface="宋体" panose="02010600030101010101" pitchFamily="2" charset="-122"/>
            </a:endParaRPr>
          </a:p>
        </p:txBody>
      </p:sp>
      <p:pic>
        <p:nvPicPr>
          <p:cNvPr id="101" name="图片 100"/>
          <p:cNvPicPr/>
          <p:nvPr/>
        </p:nvPicPr>
        <p:blipFill>
          <a:blip r:embed="rId1"/>
          <a:stretch>
            <a:fillRect/>
          </a:stretch>
        </p:blipFill>
        <p:spPr>
          <a:xfrm>
            <a:off x="5219700" y="1491615"/>
            <a:ext cx="3181350" cy="25400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23223" y="23345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三、科学思维</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24688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（二）科学思维的内涵</a:t>
            </a:r>
            <a:endParaRPr lang="zh-CN" altLang="en-US">
              <a:latin typeface="宋体" panose="02010600030101010101" pitchFamily="2" charset="-122"/>
              <a:ea typeface="宋体" panose="02010600030101010101" pitchFamily="2" charset="-122"/>
            </a:endParaRPr>
          </a:p>
        </p:txBody>
      </p:sp>
      <p:grpSp>
        <p:nvGrpSpPr>
          <p:cNvPr id="8" name="组合 7"/>
          <p:cNvGrpSpPr/>
          <p:nvPr>
            <p:custDataLst>
              <p:tags r:id="rId1"/>
            </p:custDataLst>
          </p:nvPr>
        </p:nvGrpSpPr>
        <p:grpSpPr>
          <a:xfrm>
            <a:off x="4470948" y="2120689"/>
            <a:ext cx="1439088" cy="1181027"/>
            <a:chOff x="6216957" y="3211125"/>
            <a:chExt cx="1918784" cy="1574703"/>
          </a:xfrm>
        </p:grpSpPr>
        <p:sp>
          <p:nvSpPr>
            <p:cNvPr id="44" name="Freeform 6"/>
            <p:cNvSpPr/>
            <p:nvPr>
              <p:custDataLst>
                <p:tags r:id="rId2"/>
              </p:custDataLst>
            </p:nvPr>
          </p:nvSpPr>
          <p:spPr bwMode="auto">
            <a:xfrm rot="800585">
              <a:off x="6216957" y="3211125"/>
              <a:ext cx="1773296" cy="1574703"/>
            </a:xfrm>
            <a:custGeom>
              <a:avLst/>
              <a:gdLst>
                <a:gd name="T0" fmla="*/ 345 w 469"/>
                <a:gd name="T1" fmla="*/ 1 h 417"/>
                <a:gd name="T2" fmla="*/ 469 w 469"/>
                <a:gd name="T3" fmla="*/ 413 h 417"/>
                <a:gd name="T4" fmla="*/ 461 w 469"/>
                <a:gd name="T5" fmla="*/ 417 h 417"/>
                <a:gd name="T6" fmla="*/ 268 w 469"/>
                <a:gd name="T7" fmla="*/ 374 h 417"/>
                <a:gd name="T8" fmla="*/ 85 w 469"/>
                <a:gd name="T9" fmla="*/ 361 h 417"/>
                <a:gd name="T10" fmla="*/ 15 w 469"/>
                <a:gd name="T11" fmla="*/ 327 h 417"/>
                <a:gd name="T12" fmla="*/ 0 w 469"/>
                <a:gd name="T13" fmla="*/ 292 h 417"/>
                <a:gd name="T14" fmla="*/ 173 w 469"/>
                <a:gd name="T15" fmla="*/ 246 h 417"/>
                <a:gd name="T16" fmla="*/ 322 w 469"/>
                <a:gd name="T17" fmla="*/ 35 h 417"/>
                <a:gd name="T18" fmla="*/ 338 w 469"/>
                <a:gd name="T19" fmla="*/ 0 h 417"/>
                <a:gd name="T20" fmla="*/ 345 w 469"/>
                <a:gd name="T21" fmla="*/ 1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9" h="417">
                  <a:moveTo>
                    <a:pt x="345" y="1"/>
                  </a:moveTo>
                  <a:cubicBezTo>
                    <a:pt x="311" y="161"/>
                    <a:pt x="338" y="303"/>
                    <a:pt x="469" y="413"/>
                  </a:cubicBezTo>
                  <a:cubicBezTo>
                    <a:pt x="463" y="416"/>
                    <a:pt x="462" y="417"/>
                    <a:pt x="461" y="417"/>
                  </a:cubicBezTo>
                  <a:cubicBezTo>
                    <a:pt x="402" y="380"/>
                    <a:pt x="335" y="379"/>
                    <a:pt x="268" y="374"/>
                  </a:cubicBezTo>
                  <a:cubicBezTo>
                    <a:pt x="207" y="370"/>
                    <a:pt x="146" y="367"/>
                    <a:pt x="85" y="361"/>
                  </a:cubicBezTo>
                  <a:cubicBezTo>
                    <a:pt x="59" y="359"/>
                    <a:pt x="33" y="349"/>
                    <a:pt x="15" y="327"/>
                  </a:cubicBezTo>
                  <a:cubicBezTo>
                    <a:pt x="7" y="318"/>
                    <a:pt x="4" y="305"/>
                    <a:pt x="0" y="292"/>
                  </a:cubicBezTo>
                  <a:cubicBezTo>
                    <a:pt x="72" y="326"/>
                    <a:pt x="125" y="288"/>
                    <a:pt x="173" y="246"/>
                  </a:cubicBezTo>
                  <a:cubicBezTo>
                    <a:pt x="240" y="189"/>
                    <a:pt x="284" y="114"/>
                    <a:pt x="322" y="35"/>
                  </a:cubicBezTo>
                  <a:cubicBezTo>
                    <a:pt x="327" y="23"/>
                    <a:pt x="333" y="12"/>
                    <a:pt x="338" y="0"/>
                  </a:cubicBezTo>
                  <a:cubicBezTo>
                    <a:pt x="341" y="0"/>
                    <a:pt x="343" y="1"/>
                    <a:pt x="345" y="1"/>
                  </a:cubicBezTo>
                  <a:close/>
                </a:path>
              </a:pathLst>
            </a:custGeom>
            <a:solidFill>
              <a:srgbClr val="7FC41C"/>
            </a:solidFill>
            <a:ln w="12700" cap="flat" cmpd="sng" algn="ctr">
              <a:noFill/>
              <a:prstDash val="solid"/>
              <a:miter lim="800000"/>
            </a:ln>
            <a:effectLst/>
          </p:spPr>
          <p:txBody>
            <a:bodyPr wrap="square" rtlCol="0" anchor="ctr">
              <a:normAutofit/>
            </a:bodyPr>
            <a:p>
              <a:pPr algn="ctr"/>
              <a:endParaRPr lang="zh-CN" altLang="en-US" sz="1350">
                <a:solidFill>
                  <a:sysClr val="window" lastClr="FFFFFF"/>
                </a:solidFill>
              </a:endParaRPr>
            </a:p>
          </p:txBody>
        </p:sp>
        <p:sp>
          <p:nvSpPr>
            <p:cNvPr id="45" name="Freeform 11"/>
            <p:cNvSpPr/>
            <p:nvPr>
              <p:custDataLst>
                <p:tags r:id="rId3"/>
              </p:custDataLst>
            </p:nvPr>
          </p:nvSpPr>
          <p:spPr bwMode="auto">
            <a:xfrm rot="800585">
              <a:off x="7554004" y="3865957"/>
              <a:ext cx="581737" cy="585749"/>
            </a:xfrm>
            <a:custGeom>
              <a:avLst/>
              <a:gdLst>
                <a:gd name="T0" fmla="*/ 153 w 154"/>
                <a:gd name="T1" fmla="*/ 77 h 155"/>
                <a:gd name="T2" fmla="*/ 75 w 154"/>
                <a:gd name="T3" fmla="*/ 154 h 155"/>
                <a:gd name="T4" fmla="*/ 0 w 154"/>
                <a:gd name="T5" fmla="*/ 76 h 155"/>
                <a:gd name="T6" fmla="*/ 76 w 154"/>
                <a:gd name="T7" fmla="*/ 0 h 155"/>
                <a:gd name="T8" fmla="*/ 153 w 154"/>
                <a:gd name="T9" fmla="*/ 77 h 155"/>
              </a:gdLst>
              <a:ahLst/>
              <a:cxnLst>
                <a:cxn ang="0">
                  <a:pos x="T0" y="T1"/>
                </a:cxn>
                <a:cxn ang="0">
                  <a:pos x="T2" y="T3"/>
                </a:cxn>
                <a:cxn ang="0">
                  <a:pos x="T4" y="T5"/>
                </a:cxn>
                <a:cxn ang="0">
                  <a:pos x="T6" y="T7"/>
                </a:cxn>
                <a:cxn ang="0">
                  <a:pos x="T8" y="T9"/>
                </a:cxn>
              </a:cxnLst>
              <a:rect l="0" t="0" r="r" b="b"/>
              <a:pathLst>
                <a:path w="154" h="155">
                  <a:moveTo>
                    <a:pt x="153" y="77"/>
                  </a:moveTo>
                  <a:cubicBezTo>
                    <a:pt x="153" y="120"/>
                    <a:pt x="118" y="155"/>
                    <a:pt x="75" y="154"/>
                  </a:cubicBezTo>
                  <a:cubicBezTo>
                    <a:pt x="34" y="153"/>
                    <a:pt x="0" y="118"/>
                    <a:pt x="0" y="76"/>
                  </a:cubicBezTo>
                  <a:cubicBezTo>
                    <a:pt x="0" y="35"/>
                    <a:pt x="35" y="0"/>
                    <a:pt x="76" y="0"/>
                  </a:cubicBezTo>
                  <a:cubicBezTo>
                    <a:pt x="120" y="0"/>
                    <a:pt x="154" y="34"/>
                    <a:pt x="153" y="77"/>
                  </a:cubicBezTo>
                  <a:close/>
                </a:path>
              </a:pathLst>
            </a:custGeom>
            <a:solidFill>
              <a:srgbClr val="7FC41C"/>
            </a:solidFill>
            <a:ln w="12700" cap="flat" cmpd="sng" algn="ctr">
              <a:noFill/>
              <a:prstDash val="solid"/>
              <a:miter lim="800000"/>
            </a:ln>
            <a:effectLst/>
          </p:spPr>
          <p:txBody>
            <a:bodyPr wrap="square" rtlCol="0" anchor="ctr">
              <a:normAutofit/>
            </a:bodyPr>
            <a:p>
              <a:pPr algn="ctr"/>
              <a:endParaRPr lang="zh-CN" altLang="en-US" sz="1350">
                <a:solidFill>
                  <a:sysClr val="window" lastClr="FFFFFF"/>
                </a:solidFill>
              </a:endParaRPr>
            </a:p>
          </p:txBody>
        </p:sp>
        <p:sp>
          <p:nvSpPr>
            <p:cNvPr id="36" name="Freeform 610"/>
            <p:cNvSpPr/>
            <p:nvPr>
              <p:custDataLst>
                <p:tags r:id="rId4"/>
              </p:custDataLst>
            </p:nvPr>
          </p:nvSpPr>
          <p:spPr bwMode="auto">
            <a:xfrm rot="800585">
              <a:off x="7027007" y="4195727"/>
              <a:ext cx="253160" cy="159388"/>
            </a:xfrm>
            <a:custGeom>
              <a:avLst/>
              <a:gdLst>
                <a:gd name="T0" fmla="*/ 880 w 921"/>
                <a:gd name="T1" fmla="*/ 447 h 580"/>
                <a:gd name="T2" fmla="*/ 879 w 921"/>
                <a:gd name="T3" fmla="*/ 427 h 580"/>
                <a:gd name="T4" fmla="*/ 431 w 921"/>
                <a:gd name="T5" fmla="*/ 0 h 580"/>
                <a:gd name="T6" fmla="*/ 3 w 921"/>
                <a:gd name="T7" fmla="*/ 317 h 580"/>
                <a:gd name="T8" fmla="*/ 0 w 921"/>
                <a:gd name="T9" fmla="*/ 326 h 580"/>
                <a:gd name="T10" fmla="*/ 108 w 921"/>
                <a:gd name="T11" fmla="*/ 326 h 580"/>
                <a:gd name="T12" fmla="*/ 109 w 921"/>
                <a:gd name="T13" fmla="*/ 322 h 580"/>
                <a:gd name="T14" fmla="*/ 431 w 921"/>
                <a:gd name="T15" fmla="*/ 102 h 580"/>
                <a:gd name="T16" fmla="*/ 776 w 921"/>
                <a:gd name="T17" fmla="*/ 424 h 580"/>
                <a:gd name="T18" fmla="*/ 778 w 921"/>
                <a:gd name="T19" fmla="*/ 447 h 580"/>
                <a:gd name="T20" fmla="*/ 729 w 921"/>
                <a:gd name="T21" fmla="*/ 447 h 580"/>
                <a:gd name="T22" fmla="*/ 826 w 921"/>
                <a:gd name="T23" fmla="*/ 580 h 580"/>
                <a:gd name="T24" fmla="*/ 921 w 921"/>
                <a:gd name="T25" fmla="*/ 447 h 580"/>
                <a:gd name="T26" fmla="*/ 880 w 921"/>
                <a:gd name="T27" fmla="*/ 447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0">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0"/>
                    <a:pt x="826" y="580"/>
                    <a:pt x="826" y="580"/>
                  </a:cubicBezTo>
                  <a:cubicBezTo>
                    <a:pt x="921" y="447"/>
                    <a:pt x="921" y="447"/>
                    <a:pt x="921" y="447"/>
                  </a:cubicBezTo>
                  <a:lnTo>
                    <a:pt x="880" y="447"/>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40" name="Freeform 611"/>
            <p:cNvSpPr/>
            <p:nvPr>
              <p:custDataLst>
                <p:tags r:id="rId5"/>
              </p:custDataLst>
            </p:nvPr>
          </p:nvSpPr>
          <p:spPr bwMode="auto">
            <a:xfrm rot="800585">
              <a:off x="6994296" y="4315285"/>
              <a:ext cx="230357" cy="11983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41" name="Freeform 612"/>
            <p:cNvSpPr>
              <a:spLocks noEditPoints="1"/>
            </p:cNvSpPr>
            <p:nvPr>
              <p:custDataLst>
                <p:tags r:id="rId6"/>
              </p:custDataLst>
            </p:nvPr>
          </p:nvSpPr>
          <p:spPr bwMode="auto">
            <a:xfrm rot="800585">
              <a:off x="7056823" y="4241259"/>
              <a:ext cx="154967" cy="15124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42" name="Freeform 613"/>
            <p:cNvSpPr>
              <a:spLocks noEditPoints="1"/>
            </p:cNvSpPr>
            <p:nvPr>
              <p:custDataLst>
                <p:tags r:id="rId7"/>
              </p:custDataLst>
            </p:nvPr>
          </p:nvSpPr>
          <p:spPr bwMode="auto">
            <a:xfrm rot="800585">
              <a:off x="7098219" y="4281354"/>
              <a:ext cx="71783" cy="71201"/>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grpSp>
      <p:grpSp>
        <p:nvGrpSpPr>
          <p:cNvPr id="6" name="组合 5"/>
          <p:cNvGrpSpPr/>
          <p:nvPr>
            <p:custDataLst>
              <p:tags r:id="rId8"/>
            </p:custDataLst>
          </p:nvPr>
        </p:nvGrpSpPr>
        <p:grpSpPr>
          <a:xfrm>
            <a:off x="2865275" y="1937958"/>
            <a:ext cx="1287846" cy="1272802"/>
            <a:chOff x="4076060" y="2967484"/>
            <a:chExt cx="1717128" cy="1697069"/>
          </a:xfrm>
        </p:grpSpPr>
        <p:sp>
          <p:nvSpPr>
            <p:cNvPr id="61" name="Freeform 9"/>
            <p:cNvSpPr/>
            <p:nvPr>
              <p:custDataLst>
                <p:tags r:id="rId9"/>
              </p:custDataLst>
            </p:nvPr>
          </p:nvSpPr>
          <p:spPr bwMode="auto">
            <a:xfrm rot="3548644">
              <a:off x="4086089" y="2957455"/>
              <a:ext cx="1697069" cy="1717128"/>
            </a:xfrm>
            <a:custGeom>
              <a:avLst/>
              <a:gdLst>
                <a:gd name="T0" fmla="*/ 0 w 449"/>
                <a:gd name="T1" fmla="*/ 194 h 455"/>
                <a:gd name="T2" fmla="*/ 202 w 449"/>
                <a:gd name="T3" fmla="*/ 97 h 455"/>
                <a:gd name="T4" fmla="*/ 333 w 449"/>
                <a:gd name="T5" fmla="*/ 17 h 455"/>
                <a:gd name="T6" fmla="*/ 403 w 449"/>
                <a:gd name="T7" fmla="*/ 0 h 455"/>
                <a:gd name="T8" fmla="*/ 449 w 449"/>
                <a:gd name="T9" fmla="*/ 16 h 455"/>
                <a:gd name="T10" fmla="*/ 440 w 449"/>
                <a:gd name="T11" fmla="*/ 24 h 455"/>
                <a:gd name="T12" fmla="*/ 354 w 449"/>
                <a:gd name="T13" fmla="*/ 93 h 455"/>
                <a:gd name="T14" fmla="*/ 322 w 449"/>
                <a:gd name="T15" fmla="*/ 252 h 455"/>
                <a:gd name="T16" fmla="*/ 339 w 449"/>
                <a:gd name="T17" fmla="*/ 431 h 455"/>
                <a:gd name="T18" fmla="*/ 340 w 449"/>
                <a:gd name="T19" fmla="*/ 455 h 455"/>
                <a:gd name="T20" fmla="*/ 0 w 449"/>
                <a:gd name="T21" fmla="*/ 194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9" h="455">
                  <a:moveTo>
                    <a:pt x="0" y="194"/>
                  </a:moveTo>
                  <a:cubicBezTo>
                    <a:pt x="80" y="183"/>
                    <a:pt x="139" y="137"/>
                    <a:pt x="202" y="97"/>
                  </a:cubicBezTo>
                  <a:cubicBezTo>
                    <a:pt x="245" y="69"/>
                    <a:pt x="287" y="40"/>
                    <a:pt x="333" y="17"/>
                  </a:cubicBezTo>
                  <a:cubicBezTo>
                    <a:pt x="353" y="5"/>
                    <a:pt x="379" y="2"/>
                    <a:pt x="403" y="0"/>
                  </a:cubicBezTo>
                  <a:cubicBezTo>
                    <a:pt x="417" y="0"/>
                    <a:pt x="432" y="9"/>
                    <a:pt x="449" y="16"/>
                  </a:cubicBezTo>
                  <a:cubicBezTo>
                    <a:pt x="443" y="21"/>
                    <a:pt x="442" y="24"/>
                    <a:pt x="440" y="24"/>
                  </a:cubicBezTo>
                  <a:cubicBezTo>
                    <a:pt x="397" y="28"/>
                    <a:pt x="373" y="57"/>
                    <a:pt x="354" y="93"/>
                  </a:cubicBezTo>
                  <a:cubicBezTo>
                    <a:pt x="329" y="143"/>
                    <a:pt x="320" y="198"/>
                    <a:pt x="322" y="252"/>
                  </a:cubicBezTo>
                  <a:cubicBezTo>
                    <a:pt x="323" y="312"/>
                    <a:pt x="333" y="371"/>
                    <a:pt x="339" y="431"/>
                  </a:cubicBezTo>
                  <a:cubicBezTo>
                    <a:pt x="340" y="438"/>
                    <a:pt x="341" y="446"/>
                    <a:pt x="340" y="455"/>
                  </a:cubicBezTo>
                  <a:cubicBezTo>
                    <a:pt x="272" y="309"/>
                    <a:pt x="169" y="209"/>
                    <a:pt x="0" y="194"/>
                  </a:cubicBezTo>
                  <a:close/>
                </a:path>
              </a:pathLst>
            </a:custGeom>
            <a:solidFill>
              <a:srgbClr val="FF8417"/>
            </a:solidFill>
            <a:ln w="12700" cap="flat" cmpd="sng" algn="ctr">
              <a:noFill/>
              <a:prstDash val="solid"/>
              <a:miter lim="800000"/>
            </a:ln>
            <a:effectLst/>
          </p:spPr>
          <p:txBody>
            <a:bodyPr wrap="square" rtlCol="0" anchor="ctr">
              <a:normAutofit/>
            </a:bodyPr>
            <a:p>
              <a:pPr algn="ctr"/>
              <a:endParaRPr lang="zh-CN" altLang="en-US" sz="1350">
                <a:solidFill>
                  <a:sysClr val="window" lastClr="FFFFFF"/>
                </a:solidFill>
              </a:endParaRPr>
            </a:p>
          </p:txBody>
        </p:sp>
        <p:sp>
          <p:nvSpPr>
            <p:cNvPr id="62" name="Freeform 13"/>
            <p:cNvSpPr/>
            <p:nvPr>
              <p:custDataLst>
                <p:tags r:id="rId10"/>
              </p:custDataLst>
            </p:nvPr>
          </p:nvSpPr>
          <p:spPr bwMode="auto">
            <a:xfrm rot="3548644">
              <a:off x="4111558" y="3506647"/>
              <a:ext cx="567696" cy="573713"/>
            </a:xfrm>
            <a:custGeom>
              <a:avLst/>
              <a:gdLst>
                <a:gd name="T0" fmla="*/ 150 w 150"/>
                <a:gd name="T1" fmla="*/ 76 h 152"/>
                <a:gd name="T2" fmla="*/ 76 w 150"/>
                <a:gd name="T3" fmla="*/ 152 h 152"/>
                <a:gd name="T4" fmla="*/ 0 w 150"/>
                <a:gd name="T5" fmla="*/ 76 h 152"/>
                <a:gd name="T6" fmla="*/ 75 w 150"/>
                <a:gd name="T7" fmla="*/ 0 h 152"/>
                <a:gd name="T8" fmla="*/ 150 w 150"/>
                <a:gd name="T9" fmla="*/ 76 h 152"/>
              </a:gdLst>
              <a:ahLst/>
              <a:cxnLst>
                <a:cxn ang="0">
                  <a:pos x="T0" y="T1"/>
                </a:cxn>
                <a:cxn ang="0">
                  <a:pos x="T2" y="T3"/>
                </a:cxn>
                <a:cxn ang="0">
                  <a:pos x="T4" y="T5"/>
                </a:cxn>
                <a:cxn ang="0">
                  <a:pos x="T6" y="T7"/>
                </a:cxn>
                <a:cxn ang="0">
                  <a:pos x="T8" y="T9"/>
                </a:cxn>
              </a:cxnLst>
              <a:rect l="0" t="0" r="r" b="b"/>
              <a:pathLst>
                <a:path w="150" h="152">
                  <a:moveTo>
                    <a:pt x="150" y="76"/>
                  </a:moveTo>
                  <a:cubicBezTo>
                    <a:pt x="150" y="119"/>
                    <a:pt x="117" y="152"/>
                    <a:pt x="76" y="152"/>
                  </a:cubicBezTo>
                  <a:cubicBezTo>
                    <a:pt x="32" y="152"/>
                    <a:pt x="0" y="119"/>
                    <a:pt x="0" y="76"/>
                  </a:cubicBezTo>
                  <a:cubicBezTo>
                    <a:pt x="0" y="32"/>
                    <a:pt x="31" y="0"/>
                    <a:pt x="75" y="0"/>
                  </a:cubicBezTo>
                  <a:cubicBezTo>
                    <a:pt x="119" y="0"/>
                    <a:pt x="150" y="31"/>
                    <a:pt x="150" y="76"/>
                  </a:cubicBezTo>
                  <a:close/>
                </a:path>
              </a:pathLst>
            </a:custGeom>
            <a:solidFill>
              <a:srgbClr val="FF8417"/>
            </a:solidFill>
            <a:ln w="12700" cap="flat" cmpd="sng" algn="ctr">
              <a:noFill/>
              <a:prstDash val="solid"/>
              <a:miter lim="800000"/>
            </a:ln>
            <a:effectLst/>
          </p:spPr>
          <p:txBody>
            <a:bodyPr wrap="square" rtlCol="0" anchor="ctr">
              <a:normAutofit/>
            </a:bodyPr>
            <a:p>
              <a:pPr algn="ctr"/>
              <a:endParaRPr lang="zh-CN" altLang="en-US" sz="1350">
                <a:solidFill>
                  <a:sysClr val="window" lastClr="FFFFFF"/>
                </a:solidFill>
              </a:endParaRPr>
            </a:p>
          </p:txBody>
        </p:sp>
        <p:sp>
          <p:nvSpPr>
            <p:cNvPr id="49" name="Freeform 635"/>
            <p:cNvSpPr>
              <a:spLocks noEditPoints="1"/>
            </p:cNvSpPr>
            <p:nvPr>
              <p:custDataLst>
                <p:tags r:id="rId11"/>
              </p:custDataLst>
            </p:nvPr>
          </p:nvSpPr>
          <p:spPr bwMode="auto">
            <a:xfrm rot="3548644">
              <a:off x="5246132" y="3742049"/>
              <a:ext cx="113315" cy="115041"/>
            </a:xfrm>
            <a:custGeom>
              <a:avLst/>
              <a:gdLst>
                <a:gd name="T0" fmla="*/ 0 w 417"/>
                <a:gd name="T1" fmla="*/ 0 h 423"/>
                <a:gd name="T2" fmla="*/ 0 w 417"/>
                <a:gd name="T3" fmla="*/ 423 h 423"/>
                <a:gd name="T4" fmla="*/ 417 w 417"/>
                <a:gd name="T5" fmla="*/ 423 h 423"/>
                <a:gd name="T6" fmla="*/ 0 w 417"/>
                <a:gd name="T7" fmla="*/ 0 h 423"/>
                <a:gd name="T8" fmla="*/ 19 w 417"/>
                <a:gd name="T9" fmla="*/ 22 h 423"/>
                <a:gd name="T10" fmla="*/ 273 w 417"/>
                <a:gd name="T11" fmla="*/ 148 h 423"/>
                <a:gd name="T12" fmla="*/ 396 w 417"/>
                <a:gd name="T13" fmla="*/ 403 h 423"/>
                <a:gd name="T14" fmla="*/ 19 w 417"/>
                <a:gd name="T15" fmla="*/ 403 h 423"/>
                <a:gd name="T16" fmla="*/ 19 w 417"/>
                <a:gd name="T17" fmla="*/ 2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7" h="423">
                  <a:moveTo>
                    <a:pt x="0" y="0"/>
                  </a:moveTo>
                  <a:cubicBezTo>
                    <a:pt x="0" y="423"/>
                    <a:pt x="0" y="423"/>
                    <a:pt x="0" y="423"/>
                  </a:cubicBezTo>
                  <a:cubicBezTo>
                    <a:pt x="417" y="423"/>
                    <a:pt x="417" y="423"/>
                    <a:pt x="417" y="423"/>
                  </a:cubicBezTo>
                  <a:cubicBezTo>
                    <a:pt x="402" y="198"/>
                    <a:pt x="224" y="19"/>
                    <a:pt x="0" y="0"/>
                  </a:cubicBezTo>
                  <a:moveTo>
                    <a:pt x="19" y="22"/>
                  </a:moveTo>
                  <a:cubicBezTo>
                    <a:pt x="115" y="35"/>
                    <a:pt x="205" y="79"/>
                    <a:pt x="273" y="148"/>
                  </a:cubicBezTo>
                  <a:cubicBezTo>
                    <a:pt x="341" y="217"/>
                    <a:pt x="385" y="307"/>
                    <a:pt x="396" y="403"/>
                  </a:cubicBezTo>
                  <a:cubicBezTo>
                    <a:pt x="19" y="403"/>
                    <a:pt x="19" y="403"/>
                    <a:pt x="19" y="403"/>
                  </a:cubicBezTo>
                  <a:lnTo>
                    <a:pt x="19" y="22"/>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0" name="Freeform 636"/>
            <p:cNvSpPr>
              <a:spLocks noEditPoints="1"/>
            </p:cNvSpPr>
            <p:nvPr>
              <p:custDataLst>
                <p:tags r:id="rId12"/>
              </p:custDataLst>
            </p:nvPr>
          </p:nvSpPr>
          <p:spPr bwMode="auto">
            <a:xfrm rot="3548644">
              <a:off x="5186818" y="3845319"/>
              <a:ext cx="20707" cy="20362"/>
            </a:xfrm>
            <a:custGeom>
              <a:avLst/>
              <a:gdLst>
                <a:gd name="T0" fmla="*/ 38 w 76"/>
                <a:gd name="T1" fmla="*/ 0 h 75"/>
                <a:gd name="T2" fmla="*/ 0 w 76"/>
                <a:gd name="T3" fmla="*/ 38 h 75"/>
                <a:gd name="T4" fmla="*/ 38 w 76"/>
                <a:gd name="T5" fmla="*/ 75 h 75"/>
                <a:gd name="T6" fmla="*/ 76 w 76"/>
                <a:gd name="T7" fmla="*/ 38 h 75"/>
                <a:gd name="T8" fmla="*/ 38 w 76"/>
                <a:gd name="T9" fmla="*/ 0 h 75"/>
                <a:gd name="T10" fmla="*/ 38 w 76"/>
                <a:gd name="T11" fmla="*/ 57 h 75"/>
                <a:gd name="T12" fmla="*/ 18 w 76"/>
                <a:gd name="T13" fmla="*/ 38 h 75"/>
                <a:gd name="T14" fmla="*/ 38 w 76"/>
                <a:gd name="T15" fmla="*/ 18 h 75"/>
                <a:gd name="T16" fmla="*/ 58 w 76"/>
                <a:gd name="T17" fmla="*/ 38 h 75"/>
                <a:gd name="T18" fmla="*/ 38 w 76"/>
                <a:gd name="T19"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5">
                  <a:moveTo>
                    <a:pt x="38" y="0"/>
                  </a:moveTo>
                  <a:cubicBezTo>
                    <a:pt x="17" y="0"/>
                    <a:pt x="0" y="17"/>
                    <a:pt x="0" y="38"/>
                  </a:cubicBezTo>
                  <a:cubicBezTo>
                    <a:pt x="0" y="58"/>
                    <a:pt x="17" y="75"/>
                    <a:pt x="38" y="75"/>
                  </a:cubicBezTo>
                  <a:cubicBezTo>
                    <a:pt x="59" y="75"/>
                    <a:pt x="76" y="58"/>
                    <a:pt x="76" y="38"/>
                  </a:cubicBezTo>
                  <a:cubicBezTo>
                    <a:pt x="76" y="17"/>
                    <a:pt x="59" y="0"/>
                    <a:pt x="38" y="0"/>
                  </a:cubicBezTo>
                  <a:moveTo>
                    <a:pt x="38" y="57"/>
                  </a:moveTo>
                  <a:cubicBezTo>
                    <a:pt x="27" y="57"/>
                    <a:pt x="18" y="48"/>
                    <a:pt x="18" y="38"/>
                  </a:cubicBezTo>
                  <a:cubicBezTo>
                    <a:pt x="18" y="27"/>
                    <a:pt x="27" y="18"/>
                    <a:pt x="38" y="18"/>
                  </a:cubicBezTo>
                  <a:cubicBezTo>
                    <a:pt x="49" y="18"/>
                    <a:pt x="58" y="27"/>
                    <a:pt x="58" y="38"/>
                  </a:cubicBezTo>
                  <a:cubicBezTo>
                    <a:pt x="58" y="48"/>
                    <a:pt x="49" y="57"/>
                    <a:pt x="38" y="57"/>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1" name="Freeform 637"/>
            <p:cNvSpPr>
              <a:spLocks noEditPoints="1"/>
            </p:cNvSpPr>
            <p:nvPr>
              <p:custDataLst>
                <p:tags r:id="rId13"/>
              </p:custDataLst>
            </p:nvPr>
          </p:nvSpPr>
          <p:spPr bwMode="auto">
            <a:xfrm rot="3548644">
              <a:off x="5177245" y="3835788"/>
              <a:ext cx="40149" cy="39919"/>
            </a:xfrm>
            <a:custGeom>
              <a:avLst/>
              <a:gdLst>
                <a:gd name="T0" fmla="*/ 74 w 148"/>
                <a:gd name="T1" fmla="*/ 0 h 147"/>
                <a:gd name="T2" fmla="*/ 0 w 148"/>
                <a:gd name="T3" fmla="*/ 74 h 147"/>
                <a:gd name="T4" fmla="*/ 74 w 148"/>
                <a:gd name="T5" fmla="*/ 147 h 147"/>
                <a:gd name="T6" fmla="*/ 148 w 148"/>
                <a:gd name="T7" fmla="*/ 74 h 147"/>
                <a:gd name="T8" fmla="*/ 74 w 148"/>
                <a:gd name="T9" fmla="*/ 0 h 147"/>
                <a:gd name="T10" fmla="*/ 73 w 148"/>
                <a:gd name="T11" fmla="*/ 129 h 147"/>
                <a:gd name="T12" fmla="*/ 17 w 148"/>
                <a:gd name="T13" fmla="*/ 74 h 147"/>
                <a:gd name="T14" fmla="*/ 73 w 148"/>
                <a:gd name="T15" fmla="*/ 18 h 147"/>
                <a:gd name="T16" fmla="*/ 129 w 148"/>
                <a:gd name="T17" fmla="*/ 74 h 147"/>
                <a:gd name="T18" fmla="*/ 73 w 148"/>
                <a:gd name="T19" fmla="*/ 12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47">
                  <a:moveTo>
                    <a:pt x="74" y="0"/>
                  </a:moveTo>
                  <a:cubicBezTo>
                    <a:pt x="33" y="0"/>
                    <a:pt x="0" y="33"/>
                    <a:pt x="0" y="74"/>
                  </a:cubicBezTo>
                  <a:cubicBezTo>
                    <a:pt x="0" y="114"/>
                    <a:pt x="33" y="147"/>
                    <a:pt x="74" y="147"/>
                  </a:cubicBezTo>
                  <a:cubicBezTo>
                    <a:pt x="115" y="147"/>
                    <a:pt x="148" y="114"/>
                    <a:pt x="148" y="74"/>
                  </a:cubicBezTo>
                  <a:cubicBezTo>
                    <a:pt x="148" y="33"/>
                    <a:pt x="115" y="0"/>
                    <a:pt x="74" y="0"/>
                  </a:cubicBezTo>
                  <a:moveTo>
                    <a:pt x="73" y="129"/>
                  </a:moveTo>
                  <a:cubicBezTo>
                    <a:pt x="42" y="129"/>
                    <a:pt x="17" y="104"/>
                    <a:pt x="17" y="74"/>
                  </a:cubicBezTo>
                  <a:cubicBezTo>
                    <a:pt x="17" y="43"/>
                    <a:pt x="42" y="18"/>
                    <a:pt x="73" y="18"/>
                  </a:cubicBezTo>
                  <a:cubicBezTo>
                    <a:pt x="104" y="18"/>
                    <a:pt x="129" y="43"/>
                    <a:pt x="129" y="74"/>
                  </a:cubicBezTo>
                  <a:cubicBezTo>
                    <a:pt x="129" y="104"/>
                    <a:pt x="104" y="129"/>
                    <a:pt x="73" y="129"/>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2" name="Freeform 638"/>
            <p:cNvSpPr>
              <a:spLocks noEditPoints="1"/>
            </p:cNvSpPr>
            <p:nvPr>
              <p:custDataLst>
                <p:tags r:id="rId14"/>
              </p:custDataLst>
            </p:nvPr>
          </p:nvSpPr>
          <p:spPr bwMode="auto">
            <a:xfrm rot="3548644">
              <a:off x="5133302" y="3809631"/>
              <a:ext cx="113315" cy="114695"/>
            </a:xfrm>
            <a:custGeom>
              <a:avLst/>
              <a:gdLst>
                <a:gd name="T0" fmla="*/ 0 w 417"/>
                <a:gd name="T1" fmla="*/ 0 h 422"/>
                <a:gd name="T2" fmla="*/ 0 w 417"/>
                <a:gd name="T3" fmla="*/ 422 h 422"/>
                <a:gd name="T4" fmla="*/ 417 w 417"/>
                <a:gd name="T5" fmla="*/ 0 h 422"/>
                <a:gd name="T6" fmla="*/ 0 w 417"/>
                <a:gd name="T7" fmla="*/ 0 h 422"/>
                <a:gd name="T8" fmla="*/ 288 w 417"/>
                <a:gd name="T9" fmla="*/ 189 h 422"/>
                <a:gd name="T10" fmla="*/ 273 w 417"/>
                <a:gd name="T11" fmla="*/ 224 h 422"/>
                <a:gd name="T12" fmla="*/ 286 w 417"/>
                <a:gd name="T13" fmla="*/ 237 h 422"/>
                <a:gd name="T14" fmla="*/ 256 w 417"/>
                <a:gd name="T15" fmla="*/ 267 h 422"/>
                <a:gd name="T16" fmla="*/ 243 w 417"/>
                <a:gd name="T17" fmla="*/ 254 h 422"/>
                <a:gd name="T18" fmla="*/ 207 w 417"/>
                <a:gd name="T19" fmla="*/ 268 h 422"/>
                <a:gd name="T20" fmla="*/ 207 w 417"/>
                <a:gd name="T21" fmla="*/ 285 h 422"/>
                <a:gd name="T22" fmla="*/ 164 w 417"/>
                <a:gd name="T23" fmla="*/ 285 h 422"/>
                <a:gd name="T24" fmla="*/ 164 w 417"/>
                <a:gd name="T25" fmla="*/ 268 h 422"/>
                <a:gd name="T26" fmla="*/ 130 w 417"/>
                <a:gd name="T27" fmla="*/ 253 h 422"/>
                <a:gd name="T28" fmla="*/ 116 w 417"/>
                <a:gd name="T29" fmla="*/ 267 h 422"/>
                <a:gd name="T30" fmla="*/ 86 w 417"/>
                <a:gd name="T31" fmla="*/ 237 h 422"/>
                <a:gd name="T32" fmla="*/ 100 w 417"/>
                <a:gd name="T33" fmla="*/ 223 h 422"/>
                <a:gd name="T34" fmla="*/ 85 w 417"/>
                <a:gd name="T35" fmla="*/ 189 h 422"/>
                <a:gd name="T36" fmla="*/ 65 w 417"/>
                <a:gd name="T37" fmla="*/ 189 h 422"/>
                <a:gd name="T38" fmla="*/ 65 w 417"/>
                <a:gd name="T39" fmla="*/ 146 h 422"/>
                <a:gd name="T40" fmla="*/ 85 w 417"/>
                <a:gd name="T41" fmla="*/ 146 h 422"/>
                <a:gd name="T42" fmla="*/ 99 w 417"/>
                <a:gd name="T43" fmla="*/ 110 h 422"/>
                <a:gd name="T44" fmla="*/ 85 w 417"/>
                <a:gd name="T45" fmla="*/ 96 h 422"/>
                <a:gd name="T46" fmla="*/ 115 w 417"/>
                <a:gd name="T47" fmla="*/ 66 h 422"/>
                <a:gd name="T48" fmla="*/ 130 w 417"/>
                <a:gd name="T49" fmla="*/ 80 h 422"/>
                <a:gd name="T50" fmla="*/ 164 w 417"/>
                <a:gd name="T51" fmla="*/ 66 h 422"/>
                <a:gd name="T52" fmla="*/ 164 w 417"/>
                <a:gd name="T53" fmla="*/ 49 h 422"/>
                <a:gd name="T54" fmla="*/ 207 w 417"/>
                <a:gd name="T55" fmla="*/ 49 h 422"/>
                <a:gd name="T56" fmla="*/ 207 w 417"/>
                <a:gd name="T57" fmla="*/ 65 h 422"/>
                <a:gd name="T58" fmla="*/ 243 w 417"/>
                <a:gd name="T59" fmla="*/ 80 h 422"/>
                <a:gd name="T60" fmla="*/ 257 w 417"/>
                <a:gd name="T61" fmla="*/ 66 h 422"/>
                <a:gd name="T62" fmla="*/ 287 w 417"/>
                <a:gd name="T63" fmla="*/ 96 h 422"/>
                <a:gd name="T64" fmla="*/ 274 w 417"/>
                <a:gd name="T65" fmla="*/ 110 h 422"/>
                <a:gd name="T66" fmla="*/ 289 w 417"/>
                <a:gd name="T67" fmla="*/ 146 h 422"/>
                <a:gd name="T68" fmla="*/ 307 w 417"/>
                <a:gd name="T69" fmla="*/ 146 h 422"/>
                <a:gd name="T70" fmla="*/ 307 w 417"/>
                <a:gd name="T71" fmla="*/ 189 h 422"/>
                <a:gd name="T72" fmla="*/ 288 w 417"/>
                <a:gd name="T73" fmla="*/ 189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7" h="422">
                  <a:moveTo>
                    <a:pt x="0" y="0"/>
                  </a:moveTo>
                  <a:cubicBezTo>
                    <a:pt x="0" y="422"/>
                    <a:pt x="0" y="422"/>
                    <a:pt x="0" y="422"/>
                  </a:cubicBezTo>
                  <a:cubicBezTo>
                    <a:pt x="224" y="404"/>
                    <a:pt x="402" y="224"/>
                    <a:pt x="417" y="0"/>
                  </a:cubicBezTo>
                  <a:lnTo>
                    <a:pt x="0" y="0"/>
                  </a:lnTo>
                  <a:close/>
                  <a:moveTo>
                    <a:pt x="288" y="189"/>
                  </a:moveTo>
                  <a:cubicBezTo>
                    <a:pt x="286" y="202"/>
                    <a:pt x="280" y="213"/>
                    <a:pt x="273" y="224"/>
                  </a:cubicBezTo>
                  <a:cubicBezTo>
                    <a:pt x="286" y="237"/>
                    <a:pt x="286" y="237"/>
                    <a:pt x="286" y="237"/>
                  </a:cubicBezTo>
                  <a:cubicBezTo>
                    <a:pt x="256" y="267"/>
                    <a:pt x="256" y="267"/>
                    <a:pt x="256" y="267"/>
                  </a:cubicBezTo>
                  <a:cubicBezTo>
                    <a:pt x="243" y="254"/>
                    <a:pt x="243" y="254"/>
                    <a:pt x="243" y="254"/>
                  </a:cubicBezTo>
                  <a:cubicBezTo>
                    <a:pt x="232" y="261"/>
                    <a:pt x="220" y="266"/>
                    <a:pt x="207" y="268"/>
                  </a:cubicBezTo>
                  <a:cubicBezTo>
                    <a:pt x="207" y="285"/>
                    <a:pt x="207" y="285"/>
                    <a:pt x="207" y="285"/>
                  </a:cubicBezTo>
                  <a:cubicBezTo>
                    <a:pt x="164" y="285"/>
                    <a:pt x="164" y="285"/>
                    <a:pt x="164" y="285"/>
                  </a:cubicBezTo>
                  <a:cubicBezTo>
                    <a:pt x="164" y="268"/>
                    <a:pt x="164" y="268"/>
                    <a:pt x="164" y="268"/>
                  </a:cubicBezTo>
                  <a:cubicBezTo>
                    <a:pt x="152" y="265"/>
                    <a:pt x="140" y="260"/>
                    <a:pt x="130" y="253"/>
                  </a:cubicBezTo>
                  <a:cubicBezTo>
                    <a:pt x="116" y="267"/>
                    <a:pt x="116" y="267"/>
                    <a:pt x="116" y="267"/>
                  </a:cubicBezTo>
                  <a:cubicBezTo>
                    <a:pt x="86" y="237"/>
                    <a:pt x="86" y="237"/>
                    <a:pt x="86" y="237"/>
                  </a:cubicBezTo>
                  <a:cubicBezTo>
                    <a:pt x="100" y="223"/>
                    <a:pt x="100" y="223"/>
                    <a:pt x="100" y="223"/>
                  </a:cubicBezTo>
                  <a:cubicBezTo>
                    <a:pt x="93" y="213"/>
                    <a:pt x="88" y="201"/>
                    <a:pt x="85" y="189"/>
                  </a:cubicBezTo>
                  <a:cubicBezTo>
                    <a:pt x="65" y="189"/>
                    <a:pt x="65" y="189"/>
                    <a:pt x="65" y="189"/>
                  </a:cubicBezTo>
                  <a:cubicBezTo>
                    <a:pt x="65" y="146"/>
                    <a:pt x="65" y="146"/>
                    <a:pt x="65" y="146"/>
                  </a:cubicBezTo>
                  <a:cubicBezTo>
                    <a:pt x="85" y="146"/>
                    <a:pt x="85" y="146"/>
                    <a:pt x="85" y="146"/>
                  </a:cubicBezTo>
                  <a:cubicBezTo>
                    <a:pt x="87" y="133"/>
                    <a:pt x="92" y="121"/>
                    <a:pt x="99" y="110"/>
                  </a:cubicBezTo>
                  <a:cubicBezTo>
                    <a:pt x="85" y="96"/>
                    <a:pt x="85" y="96"/>
                    <a:pt x="85" y="96"/>
                  </a:cubicBezTo>
                  <a:cubicBezTo>
                    <a:pt x="115" y="66"/>
                    <a:pt x="115" y="66"/>
                    <a:pt x="115" y="66"/>
                  </a:cubicBezTo>
                  <a:cubicBezTo>
                    <a:pt x="130" y="80"/>
                    <a:pt x="130" y="80"/>
                    <a:pt x="130" y="80"/>
                  </a:cubicBezTo>
                  <a:cubicBezTo>
                    <a:pt x="140" y="73"/>
                    <a:pt x="152" y="68"/>
                    <a:pt x="164" y="66"/>
                  </a:cubicBezTo>
                  <a:cubicBezTo>
                    <a:pt x="164" y="49"/>
                    <a:pt x="164" y="49"/>
                    <a:pt x="164" y="49"/>
                  </a:cubicBezTo>
                  <a:cubicBezTo>
                    <a:pt x="207" y="49"/>
                    <a:pt x="207" y="49"/>
                    <a:pt x="207" y="49"/>
                  </a:cubicBezTo>
                  <a:cubicBezTo>
                    <a:pt x="207" y="65"/>
                    <a:pt x="207" y="65"/>
                    <a:pt x="207" y="65"/>
                  </a:cubicBezTo>
                  <a:cubicBezTo>
                    <a:pt x="220" y="68"/>
                    <a:pt x="232" y="73"/>
                    <a:pt x="243" y="80"/>
                  </a:cubicBezTo>
                  <a:cubicBezTo>
                    <a:pt x="257" y="66"/>
                    <a:pt x="257" y="66"/>
                    <a:pt x="257" y="66"/>
                  </a:cubicBezTo>
                  <a:cubicBezTo>
                    <a:pt x="287" y="96"/>
                    <a:pt x="287" y="96"/>
                    <a:pt x="287" y="96"/>
                  </a:cubicBezTo>
                  <a:cubicBezTo>
                    <a:pt x="274" y="110"/>
                    <a:pt x="274" y="110"/>
                    <a:pt x="274" y="110"/>
                  </a:cubicBezTo>
                  <a:cubicBezTo>
                    <a:pt x="281" y="121"/>
                    <a:pt x="286" y="133"/>
                    <a:pt x="289" y="146"/>
                  </a:cubicBezTo>
                  <a:cubicBezTo>
                    <a:pt x="307" y="146"/>
                    <a:pt x="307" y="146"/>
                    <a:pt x="307" y="146"/>
                  </a:cubicBezTo>
                  <a:cubicBezTo>
                    <a:pt x="307" y="189"/>
                    <a:pt x="307" y="189"/>
                    <a:pt x="307" y="189"/>
                  </a:cubicBezTo>
                  <a:lnTo>
                    <a:pt x="288" y="189"/>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3" name="Freeform 639"/>
            <p:cNvSpPr>
              <a:spLocks noEditPoints="1"/>
            </p:cNvSpPr>
            <p:nvPr>
              <p:custDataLst>
                <p:tags r:id="rId15"/>
              </p:custDataLst>
            </p:nvPr>
          </p:nvSpPr>
          <p:spPr bwMode="auto">
            <a:xfrm rot="3548644">
              <a:off x="5176252" y="3628402"/>
              <a:ext cx="117686" cy="115271"/>
            </a:xfrm>
            <a:custGeom>
              <a:avLst/>
              <a:gdLst>
                <a:gd name="T0" fmla="*/ 0 w 433"/>
                <a:gd name="T1" fmla="*/ 424 h 424"/>
                <a:gd name="T2" fmla="*/ 433 w 433"/>
                <a:gd name="T3" fmla="*/ 424 h 424"/>
                <a:gd name="T4" fmla="*/ 433 w 433"/>
                <a:gd name="T5" fmla="*/ 0 h 424"/>
                <a:gd name="T6" fmla="*/ 0 w 433"/>
                <a:gd name="T7" fmla="*/ 424 h 424"/>
                <a:gd name="T8" fmla="*/ 225 w 433"/>
                <a:gd name="T9" fmla="*/ 154 h 424"/>
                <a:gd name="T10" fmla="*/ 272 w 433"/>
                <a:gd name="T11" fmla="*/ 106 h 424"/>
                <a:gd name="T12" fmla="*/ 319 w 433"/>
                <a:gd name="T13" fmla="*/ 154 h 424"/>
                <a:gd name="T14" fmla="*/ 325 w 433"/>
                <a:gd name="T15" fmla="*/ 174 h 424"/>
                <a:gd name="T16" fmla="*/ 313 w 433"/>
                <a:gd name="T17" fmla="*/ 187 h 424"/>
                <a:gd name="T18" fmla="*/ 273 w 433"/>
                <a:gd name="T19" fmla="*/ 229 h 424"/>
                <a:gd name="T20" fmla="*/ 232 w 433"/>
                <a:gd name="T21" fmla="*/ 187 h 424"/>
                <a:gd name="T22" fmla="*/ 219 w 433"/>
                <a:gd name="T23" fmla="*/ 174 h 424"/>
                <a:gd name="T24" fmla="*/ 225 w 433"/>
                <a:gd name="T25" fmla="*/ 154 h 424"/>
                <a:gd name="T26" fmla="*/ 184 w 433"/>
                <a:gd name="T27" fmla="*/ 265 h 424"/>
                <a:gd name="T28" fmla="*/ 185 w 433"/>
                <a:gd name="T29" fmla="*/ 265 h 424"/>
                <a:gd name="T30" fmla="*/ 224 w 433"/>
                <a:gd name="T31" fmla="*/ 223 h 424"/>
                <a:gd name="T32" fmla="*/ 262 w 433"/>
                <a:gd name="T33" fmla="*/ 287 h 424"/>
                <a:gd name="T34" fmla="*/ 266 w 433"/>
                <a:gd name="T35" fmla="*/ 259 h 424"/>
                <a:gd name="T36" fmla="*/ 261 w 433"/>
                <a:gd name="T37" fmla="*/ 249 h 424"/>
                <a:gd name="T38" fmla="*/ 272 w 433"/>
                <a:gd name="T39" fmla="*/ 238 h 424"/>
                <a:gd name="T40" fmla="*/ 283 w 433"/>
                <a:gd name="T41" fmla="*/ 249 h 424"/>
                <a:gd name="T42" fmla="*/ 278 w 433"/>
                <a:gd name="T43" fmla="*/ 259 h 424"/>
                <a:gd name="T44" fmla="*/ 282 w 433"/>
                <a:gd name="T45" fmla="*/ 287 h 424"/>
                <a:gd name="T46" fmla="*/ 320 w 433"/>
                <a:gd name="T47" fmla="*/ 223 h 424"/>
                <a:gd name="T48" fmla="*/ 360 w 433"/>
                <a:gd name="T49" fmla="*/ 265 h 424"/>
                <a:gd name="T50" fmla="*/ 360 w 433"/>
                <a:gd name="T51" fmla="*/ 358 h 424"/>
                <a:gd name="T52" fmla="*/ 360 w 433"/>
                <a:gd name="T53" fmla="*/ 358 h 424"/>
                <a:gd name="T54" fmla="*/ 272 w 433"/>
                <a:gd name="T55" fmla="*/ 372 h 424"/>
                <a:gd name="T56" fmla="*/ 184 w 433"/>
                <a:gd name="T57" fmla="*/ 358 h 424"/>
                <a:gd name="T58" fmla="*/ 184 w 433"/>
                <a:gd name="T59" fmla="*/ 358 h 424"/>
                <a:gd name="T60" fmla="*/ 184 w 433"/>
                <a:gd name="T61" fmla="*/ 265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3" h="424">
                  <a:moveTo>
                    <a:pt x="0" y="424"/>
                  </a:moveTo>
                  <a:cubicBezTo>
                    <a:pt x="433" y="424"/>
                    <a:pt x="433" y="424"/>
                    <a:pt x="433" y="424"/>
                  </a:cubicBezTo>
                  <a:cubicBezTo>
                    <a:pt x="433" y="0"/>
                    <a:pt x="433" y="0"/>
                    <a:pt x="433" y="0"/>
                  </a:cubicBezTo>
                  <a:cubicBezTo>
                    <a:pt x="201" y="11"/>
                    <a:pt x="15" y="194"/>
                    <a:pt x="0" y="424"/>
                  </a:cubicBezTo>
                  <a:moveTo>
                    <a:pt x="225" y="154"/>
                  </a:moveTo>
                  <a:cubicBezTo>
                    <a:pt x="227" y="127"/>
                    <a:pt x="247" y="106"/>
                    <a:pt x="272" y="106"/>
                  </a:cubicBezTo>
                  <a:cubicBezTo>
                    <a:pt x="297" y="106"/>
                    <a:pt x="317" y="127"/>
                    <a:pt x="319" y="154"/>
                  </a:cubicBezTo>
                  <a:cubicBezTo>
                    <a:pt x="325" y="156"/>
                    <a:pt x="328" y="165"/>
                    <a:pt x="325" y="174"/>
                  </a:cubicBezTo>
                  <a:cubicBezTo>
                    <a:pt x="323" y="182"/>
                    <a:pt x="318" y="187"/>
                    <a:pt x="313" y="187"/>
                  </a:cubicBezTo>
                  <a:cubicBezTo>
                    <a:pt x="305" y="209"/>
                    <a:pt x="291" y="229"/>
                    <a:pt x="273" y="229"/>
                  </a:cubicBezTo>
                  <a:cubicBezTo>
                    <a:pt x="256" y="229"/>
                    <a:pt x="240" y="209"/>
                    <a:pt x="232" y="187"/>
                  </a:cubicBezTo>
                  <a:cubicBezTo>
                    <a:pt x="226" y="187"/>
                    <a:pt x="221" y="182"/>
                    <a:pt x="219" y="174"/>
                  </a:cubicBezTo>
                  <a:cubicBezTo>
                    <a:pt x="216" y="165"/>
                    <a:pt x="219" y="156"/>
                    <a:pt x="225" y="154"/>
                  </a:cubicBezTo>
                  <a:moveTo>
                    <a:pt x="184" y="265"/>
                  </a:moveTo>
                  <a:cubicBezTo>
                    <a:pt x="185" y="265"/>
                    <a:pt x="185" y="265"/>
                    <a:pt x="185" y="265"/>
                  </a:cubicBezTo>
                  <a:cubicBezTo>
                    <a:pt x="188" y="248"/>
                    <a:pt x="203" y="233"/>
                    <a:pt x="224" y="223"/>
                  </a:cubicBezTo>
                  <a:cubicBezTo>
                    <a:pt x="262" y="287"/>
                    <a:pt x="262" y="287"/>
                    <a:pt x="262" y="287"/>
                  </a:cubicBezTo>
                  <a:cubicBezTo>
                    <a:pt x="266" y="259"/>
                    <a:pt x="266" y="259"/>
                    <a:pt x="266" y="259"/>
                  </a:cubicBezTo>
                  <a:cubicBezTo>
                    <a:pt x="263" y="257"/>
                    <a:pt x="261" y="253"/>
                    <a:pt x="261" y="249"/>
                  </a:cubicBezTo>
                  <a:cubicBezTo>
                    <a:pt x="261" y="243"/>
                    <a:pt x="266" y="238"/>
                    <a:pt x="272" y="238"/>
                  </a:cubicBezTo>
                  <a:cubicBezTo>
                    <a:pt x="278" y="238"/>
                    <a:pt x="283" y="243"/>
                    <a:pt x="283" y="249"/>
                  </a:cubicBezTo>
                  <a:cubicBezTo>
                    <a:pt x="283" y="253"/>
                    <a:pt x="281" y="257"/>
                    <a:pt x="278" y="259"/>
                  </a:cubicBezTo>
                  <a:cubicBezTo>
                    <a:pt x="282" y="287"/>
                    <a:pt x="282" y="287"/>
                    <a:pt x="282" y="287"/>
                  </a:cubicBezTo>
                  <a:cubicBezTo>
                    <a:pt x="320" y="223"/>
                    <a:pt x="320" y="223"/>
                    <a:pt x="320" y="223"/>
                  </a:cubicBezTo>
                  <a:cubicBezTo>
                    <a:pt x="341" y="233"/>
                    <a:pt x="356" y="248"/>
                    <a:pt x="360" y="265"/>
                  </a:cubicBezTo>
                  <a:cubicBezTo>
                    <a:pt x="360" y="358"/>
                    <a:pt x="360" y="358"/>
                    <a:pt x="360" y="358"/>
                  </a:cubicBezTo>
                  <a:cubicBezTo>
                    <a:pt x="360" y="358"/>
                    <a:pt x="360" y="358"/>
                    <a:pt x="360" y="358"/>
                  </a:cubicBezTo>
                  <a:cubicBezTo>
                    <a:pt x="356" y="366"/>
                    <a:pt x="318" y="372"/>
                    <a:pt x="272" y="372"/>
                  </a:cubicBezTo>
                  <a:cubicBezTo>
                    <a:pt x="226" y="372"/>
                    <a:pt x="188" y="366"/>
                    <a:pt x="184" y="358"/>
                  </a:cubicBezTo>
                  <a:cubicBezTo>
                    <a:pt x="184" y="358"/>
                    <a:pt x="184" y="358"/>
                    <a:pt x="184" y="358"/>
                  </a:cubicBezTo>
                  <a:lnTo>
                    <a:pt x="184" y="265"/>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4" name="Freeform 640"/>
            <p:cNvSpPr>
              <a:spLocks noEditPoints="1"/>
            </p:cNvSpPr>
            <p:nvPr>
              <p:custDataLst>
                <p:tags r:id="rId16"/>
              </p:custDataLst>
            </p:nvPr>
          </p:nvSpPr>
          <p:spPr bwMode="auto">
            <a:xfrm rot="3548644">
              <a:off x="5063175" y="3696074"/>
              <a:ext cx="117686" cy="115041"/>
            </a:xfrm>
            <a:custGeom>
              <a:avLst/>
              <a:gdLst>
                <a:gd name="T0" fmla="*/ 433 w 433"/>
                <a:gd name="T1" fmla="*/ 423 h 423"/>
                <a:gd name="T2" fmla="*/ 433 w 433"/>
                <a:gd name="T3" fmla="*/ 0 h 423"/>
                <a:gd name="T4" fmla="*/ 0 w 433"/>
                <a:gd name="T5" fmla="*/ 0 h 423"/>
                <a:gd name="T6" fmla="*/ 433 w 433"/>
                <a:gd name="T7" fmla="*/ 423 h 423"/>
                <a:gd name="T8" fmla="*/ 266 w 433"/>
                <a:gd name="T9" fmla="*/ 58 h 423"/>
                <a:gd name="T10" fmla="*/ 387 w 433"/>
                <a:gd name="T11" fmla="*/ 180 h 423"/>
                <a:gd name="T12" fmla="*/ 266 w 433"/>
                <a:gd name="T13" fmla="*/ 302 h 423"/>
                <a:gd name="T14" fmla="*/ 144 w 433"/>
                <a:gd name="T15" fmla="*/ 180 h 423"/>
                <a:gd name="T16" fmla="*/ 266 w 433"/>
                <a:gd name="T17" fmla="*/ 58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3" h="423">
                  <a:moveTo>
                    <a:pt x="433" y="423"/>
                  </a:moveTo>
                  <a:cubicBezTo>
                    <a:pt x="433" y="0"/>
                    <a:pt x="433" y="0"/>
                    <a:pt x="433" y="0"/>
                  </a:cubicBezTo>
                  <a:cubicBezTo>
                    <a:pt x="0" y="0"/>
                    <a:pt x="0" y="0"/>
                    <a:pt x="0" y="0"/>
                  </a:cubicBezTo>
                  <a:cubicBezTo>
                    <a:pt x="15" y="229"/>
                    <a:pt x="201" y="412"/>
                    <a:pt x="433" y="423"/>
                  </a:cubicBezTo>
                  <a:moveTo>
                    <a:pt x="266" y="58"/>
                  </a:moveTo>
                  <a:cubicBezTo>
                    <a:pt x="332" y="58"/>
                    <a:pt x="387" y="112"/>
                    <a:pt x="387" y="180"/>
                  </a:cubicBezTo>
                  <a:cubicBezTo>
                    <a:pt x="387" y="247"/>
                    <a:pt x="332" y="302"/>
                    <a:pt x="266" y="302"/>
                  </a:cubicBezTo>
                  <a:cubicBezTo>
                    <a:pt x="199" y="302"/>
                    <a:pt x="144" y="247"/>
                    <a:pt x="144" y="180"/>
                  </a:cubicBezTo>
                  <a:cubicBezTo>
                    <a:pt x="144" y="112"/>
                    <a:pt x="199" y="58"/>
                    <a:pt x="266" y="58"/>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5" name="Freeform 641"/>
            <p:cNvSpPr>
              <a:spLocks noEditPoints="1"/>
            </p:cNvSpPr>
            <p:nvPr>
              <p:custDataLst>
                <p:tags r:id="rId17"/>
              </p:custDataLst>
            </p:nvPr>
          </p:nvSpPr>
          <p:spPr bwMode="auto">
            <a:xfrm rot="3548644">
              <a:off x="5111257" y="3735503"/>
              <a:ext cx="50043" cy="50503"/>
            </a:xfrm>
            <a:custGeom>
              <a:avLst/>
              <a:gdLst>
                <a:gd name="T0" fmla="*/ 92 w 184"/>
                <a:gd name="T1" fmla="*/ 186 h 186"/>
                <a:gd name="T2" fmla="*/ 184 w 184"/>
                <a:gd name="T3" fmla="*/ 93 h 186"/>
                <a:gd name="T4" fmla="*/ 92 w 184"/>
                <a:gd name="T5" fmla="*/ 0 h 186"/>
                <a:gd name="T6" fmla="*/ 0 w 184"/>
                <a:gd name="T7" fmla="*/ 93 h 186"/>
                <a:gd name="T8" fmla="*/ 92 w 184"/>
                <a:gd name="T9" fmla="*/ 186 h 186"/>
                <a:gd name="T10" fmla="*/ 84 w 184"/>
                <a:gd name="T11" fmla="*/ 101 h 186"/>
                <a:gd name="T12" fmla="*/ 54 w 184"/>
                <a:gd name="T13" fmla="*/ 71 h 186"/>
                <a:gd name="T14" fmla="*/ 82 w 184"/>
                <a:gd name="T15" fmla="*/ 42 h 186"/>
                <a:gd name="T16" fmla="*/ 82 w 184"/>
                <a:gd name="T17" fmla="*/ 26 h 186"/>
                <a:gd name="T18" fmla="*/ 98 w 184"/>
                <a:gd name="T19" fmla="*/ 26 h 186"/>
                <a:gd name="T20" fmla="*/ 98 w 184"/>
                <a:gd name="T21" fmla="*/ 41 h 186"/>
                <a:gd name="T22" fmla="*/ 122 w 184"/>
                <a:gd name="T23" fmla="*/ 46 h 186"/>
                <a:gd name="T24" fmla="*/ 117 w 184"/>
                <a:gd name="T25" fmla="*/ 65 h 186"/>
                <a:gd name="T26" fmla="*/ 93 w 184"/>
                <a:gd name="T27" fmla="*/ 59 h 186"/>
                <a:gd name="T28" fmla="*/ 79 w 184"/>
                <a:gd name="T29" fmla="*/ 68 h 186"/>
                <a:gd name="T30" fmla="*/ 99 w 184"/>
                <a:gd name="T31" fmla="*/ 82 h 186"/>
                <a:gd name="T32" fmla="*/ 126 w 184"/>
                <a:gd name="T33" fmla="*/ 113 h 186"/>
                <a:gd name="T34" fmla="*/ 97 w 184"/>
                <a:gd name="T35" fmla="*/ 143 h 186"/>
                <a:gd name="T36" fmla="*/ 97 w 184"/>
                <a:gd name="T37" fmla="*/ 159 h 186"/>
                <a:gd name="T38" fmla="*/ 81 w 184"/>
                <a:gd name="T39" fmla="*/ 159 h 186"/>
                <a:gd name="T40" fmla="*/ 81 w 184"/>
                <a:gd name="T41" fmla="*/ 144 h 186"/>
                <a:gd name="T42" fmla="*/ 53 w 184"/>
                <a:gd name="T43" fmla="*/ 137 h 186"/>
                <a:gd name="T44" fmla="*/ 58 w 184"/>
                <a:gd name="T45" fmla="*/ 118 h 186"/>
                <a:gd name="T46" fmla="*/ 85 w 184"/>
                <a:gd name="T47" fmla="*/ 125 h 186"/>
                <a:gd name="T48" fmla="*/ 101 w 184"/>
                <a:gd name="T49" fmla="*/ 115 h 186"/>
                <a:gd name="T50" fmla="*/ 84 w 184"/>
                <a:gd name="T51" fmla="*/ 10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86">
                  <a:moveTo>
                    <a:pt x="92" y="186"/>
                  </a:moveTo>
                  <a:cubicBezTo>
                    <a:pt x="142" y="186"/>
                    <a:pt x="184" y="144"/>
                    <a:pt x="184" y="93"/>
                  </a:cubicBezTo>
                  <a:cubicBezTo>
                    <a:pt x="184" y="42"/>
                    <a:pt x="142" y="0"/>
                    <a:pt x="92" y="0"/>
                  </a:cubicBezTo>
                  <a:cubicBezTo>
                    <a:pt x="41" y="0"/>
                    <a:pt x="0" y="42"/>
                    <a:pt x="0" y="93"/>
                  </a:cubicBezTo>
                  <a:cubicBezTo>
                    <a:pt x="0" y="144"/>
                    <a:pt x="41" y="186"/>
                    <a:pt x="92" y="186"/>
                  </a:cubicBezTo>
                  <a:moveTo>
                    <a:pt x="84" y="101"/>
                  </a:moveTo>
                  <a:cubicBezTo>
                    <a:pt x="66" y="95"/>
                    <a:pt x="54" y="87"/>
                    <a:pt x="54" y="71"/>
                  </a:cubicBezTo>
                  <a:cubicBezTo>
                    <a:pt x="54" y="56"/>
                    <a:pt x="65" y="45"/>
                    <a:pt x="82" y="42"/>
                  </a:cubicBezTo>
                  <a:cubicBezTo>
                    <a:pt x="82" y="26"/>
                    <a:pt x="82" y="26"/>
                    <a:pt x="82" y="26"/>
                  </a:cubicBezTo>
                  <a:cubicBezTo>
                    <a:pt x="98" y="26"/>
                    <a:pt x="98" y="26"/>
                    <a:pt x="98" y="26"/>
                  </a:cubicBezTo>
                  <a:cubicBezTo>
                    <a:pt x="98" y="41"/>
                    <a:pt x="98" y="41"/>
                    <a:pt x="98" y="41"/>
                  </a:cubicBezTo>
                  <a:cubicBezTo>
                    <a:pt x="109" y="41"/>
                    <a:pt x="116" y="43"/>
                    <a:pt x="122" y="46"/>
                  </a:cubicBezTo>
                  <a:cubicBezTo>
                    <a:pt x="117" y="65"/>
                    <a:pt x="117" y="65"/>
                    <a:pt x="117" y="65"/>
                  </a:cubicBezTo>
                  <a:cubicBezTo>
                    <a:pt x="113" y="63"/>
                    <a:pt x="105" y="59"/>
                    <a:pt x="93" y="59"/>
                  </a:cubicBezTo>
                  <a:cubicBezTo>
                    <a:pt x="83" y="59"/>
                    <a:pt x="79" y="64"/>
                    <a:pt x="79" y="68"/>
                  </a:cubicBezTo>
                  <a:cubicBezTo>
                    <a:pt x="79" y="73"/>
                    <a:pt x="85" y="77"/>
                    <a:pt x="99" y="82"/>
                  </a:cubicBezTo>
                  <a:cubicBezTo>
                    <a:pt x="119" y="89"/>
                    <a:pt x="126" y="98"/>
                    <a:pt x="126" y="113"/>
                  </a:cubicBezTo>
                  <a:cubicBezTo>
                    <a:pt x="126" y="127"/>
                    <a:pt x="116" y="139"/>
                    <a:pt x="97" y="143"/>
                  </a:cubicBezTo>
                  <a:cubicBezTo>
                    <a:pt x="97" y="159"/>
                    <a:pt x="97" y="159"/>
                    <a:pt x="97" y="159"/>
                  </a:cubicBezTo>
                  <a:cubicBezTo>
                    <a:pt x="81" y="159"/>
                    <a:pt x="81" y="159"/>
                    <a:pt x="81" y="159"/>
                  </a:cubicBezTo>
                  <a:cubicBezTo>
                    <a:pt x="81" y="144"/>
                    <a:pt x="81" y="144"/>
                    <a:pt x="81" y="144"/>
                  </a:cubicBezTo>
                  <a:cubicBezTo>
                    <a:pt x="70" y="143"/>
                    <a:pt x="60" y="140"/>
                    <a:pt x="53" y="137"/>
                  </a:cubicBezTo>
                  <a:cubicBezTo>
                    <a:pt x="58" y="118"/>
                    <a:pt x="58" y="118"/>
                    <a:pt x="58" y="118"/>
                  </a:cubicBezTo>
                  <a:cubicBezTo>
                    <a:pt x="65" y="122"/>
                    <a:pt x="75" y="125"/>
                    <a:pt x="85" y="125"/>
                  </a:cubicBezTo>
                  <a:cubicBezTo>
                    <a:pt x="95" y="125"/>
                    <a:pt x="101" y="121"/>
                    <a:pt x="101" y="115"/>
                  </a:cubicBezTo>
                  <a:cubicBezTo>
                    <a:pt x="101" y="109"/>
                    <a:pt x="96" y="105"/>
                    <a:pt x="84" y="101"/>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6" name="Freeform 642"/>
            <p:cNvSpPr>
              <a:spLocks noEditPoints="1"/>
            </p:cNvSpPr>
            <p:nvPr>
              <p:custDataLst>
                <p:tags r:id="rId18"/>
              </p:custDataLst>
            </p:nvPr>
          </p:nvSpPr>
          <p:spPr bwMode="auto">
            <a:xfrm rot="3548644">
              <a:off x="5273376" y="3757377"/>
              <a:ext cx="48317" cy="60511"/>
            </a:xfrm>
            <a:custGeom>
              <a:avLst/>
              <a:gdLst>
                <a:gd name="T0" fmla="*/ 89 w 178"/>
                <a:gd name="T1" fmla="*/ 0 h 223"/>
                <a:gd name="T2" fmla="*/ 0 w 178"/>
                <a:gd name="T3" fmla="*/ 89 h 223"/>
                <a:gd name="T4" fmla="*/ 42 w 178"/>
                <a:gd name="T5" fmla="*/ 182 h 223"/>
                <a:gd name="T6" fmla="*/ 40 w 178"/>
                <a:gd name="T7" fmla="*/ 223 h 223"/>
                <a:gd name="T8" fmla="*/ 48 w 178"/>
                <a:gd name="T9" fmla="*/ 221 h 223"/>
                <a:gd name="T10" fmla="*/ 134 w 178"/>
                <a:gd name="T11" fmla="*/ 221 h 223"/>
                <a:gd name="T12" fmla="*/ 140 w 178"/>
                <a:gd name="T13" fmla="*/ 222 h 223"/>
                <a:gd name="T14" fmla="*/ 138 w 178"/>
                <a:gd name="T15" fmla="*/ 180 h 223"/>
                <a:gd name="T16" fmla="*/ 178 w 178"/>
                <a:gd name="T17" fmla="*/ 89 h 223"/>
                <a:gd name="T18" fmla="*/ 89 w 178"/>
                <a:gd name="T19" fmla="*/ 0 h 223"/>
                <a:gd name="T20" fmla="*/ 125 w 178"/>
                <a:gd name="T21" fmla="*/ 167 h 223"/>
                <a:gd name="T22" fmla="*/ 118 w 178"/>
                <a:gd name="T23" fmla="*/ 173 h 223"/>
                <a:gd name="T24" fmla="*/ 120 w 178"/>
                <a:gd name="T25" fmla="*/ 205 h 223"/>
                <a:gd name="T26" fmla="*/ 60 w 178"/>
                <a:gd name="T27" fmla="*/ 205 h 223"/>
                <a:gd name="T28" fmla="*/ 61 w 178"/>
                <a:gd name="T29" fmla="*/ 174 h 223"/>
                <a:gd name="T30" fmla="*/ 55 w 178"/>
                <a:gd name="T31" fmla="*/ 168 h 223"/>
                <a:gd name="T32" fmla="*/ 18 w 178"/>
                <a:gd name="T33" fmla="*/ 89 h 223"/>
                <a:gd name="T34" fmla="*/ 89 w 178"/>
                <a:gd name="T35" fmla="*/ 19 h 223"/>
                <a:gd name="T36" fmla="*/ 159 w 178"/>
                <a:gd name="T37" fmla="*/ 89 h 223"/>
                <a:gd name="T38" fmla="*/ 125 w 178"/>
                <a:gd name="T39" fmla="*/ 16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8" h="223">
                  <a:moveTo>
                    <a:pt x="89" y="0"/>
                  </a:moveTo>
                  <a:cubicBezTo>
                    <a:pt x="40" y="0"/>
                    <a:pt x="0" y="40"/>
                    <a:pt x="0" y="89"/>
                  </a:cubicBezTo>
                  <a:cubicBezTo>
                    <a:pt x="0" y="122"/>
                    <a:pt x="17" y="160"/>
                    <a:pt x="42" y="182"/>
                  </a:cubicBezTo>
                  <a:cubicBezTo>
                    <a:pt x="40" y="223"/>
                    <a:pt x="40" y="223"/>
                    <a:pt x="40" y="223"/>
                  </a:cubicBezTo>
                  <a:cubicBezTo>
                    <a:pt x="42" y="221"/>
                    <a:pt x="45" y="221"/>
                    <a:pt x="48" y="221"/>
                  </a:cubicBezTo>
                  <a:cubicBezTo>
                    <a:pt x="134" y="221"/>
                    <a:pt x="134" y="221"/>
                    <a:pt x="134" y="221"/>
                  </a:cubicBezTo>
                  <a:cubicBezTo>
                    <a:pt x="136" y="221"/>
                    <a:pt x="138" y="221"/>
                    <a:pt x="140" y="222"/>
                  </a:cubicBezTo>
                  <a:cubicBezTo>
                    <a:pt x="138" y="180"/>
                    <a:pt x="138" y="180"/>
                    <a:pt x="138" y="180"/>
                  </a:cubicBezTo>
                  <a:cubicBezTo>
                    <a:pt x="162" y="158"/>
                    <a:pt x="178" y="121"/>
                    <a:pt x="178" y="89"/>
                  </a:cubicBezTo>
                  <a:cubicBezTo>
                    <a:pt x="178" y="40"/>
                    <a:pt x="138" y="0"/>
                    <a:pt x="89" y="0"/>
                  </a:cubicBezTo>
                  <a:moveTo>
                    <a:pt x="125" y="167"/>
                  </a:moveTo>
                  <a:cubicBezTo>
                    <a:pt x="118" y="173"/>
                    <a:pt x="118" y="173"/>
                    <a:pt x="118" y="173"/>
                  </a:cubicBezTo>
                  <a:cubicBezTo>
                    <a:pt x="120" y="205"/>
                    <a:pt x="120" y="205"/>
                    <a:pt x="120" y="205"/>
                  </a:cubicBezTo>
                  <a:cubicBezTo>
                    <a:pt x="60" y="205"/>
                    <a:pt x="60" y="205"/>
                    <a:pt x="60" y="205"/>
                  </a:cubicBezTo>
                  <a:cubicBezTo>
                    <a:pt x="61" y="174"/>
                    <a:pt x="61" y="174"/>
                    <a:pt x="61" y="174"/>
                  </a:cubicBezTo>
                  <a:cubicBezTo>
                    <a:pt x="55" y="168"/>
                    <a:pt x="55" y="168"/>
                    <a:pt x="55" y="168"/>
                  </a:cubicBezTo>
                  <a:cubicBezTo>
                    <a:pt x="33" y="149"/>
                    <a:pt x="18" y="117"/>
                    <a:pt x="18" y="89"/>
                  </a:cubicBezTo>
                  <a:cubicBezTo>
                    <a:pt x="18" y="50"/>
                    <a:pt x="50" y="19"/>
                    <a:pt x="89" y="19"/>
                  </a:cubicBezTo>
                  <a:cubicBezTo>
                    <a:pt x="128" y="19"/>
                    <a:pt x="159" y="50"/>
                    <a:pt x="159" y="89"/>
                  </a:cubicBezTo>
                  <a:cubicBezTo>
                    <a:pt x="159" y="116"/>
                    <a:pt x="145" y="148"/>
                    <a:pt x="125" y="167"/>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7" name="Freeform 643"/>
            <p:cNvSpPr/>
            <p:nvPr>
              <p:custDataLst>
                <p:tags r:id="rId19"/>
              </p:custDataLst>
            </p:nvPr>
          </p:nvSpPr>
          <p:spPr bwMode="auto">
            <a:xfrm rot="3548644">
              <a:off x="5253628" y="3802512"/>
              <a:ext cx="29565" cy="5982"/>
            </a:xfrm>
            <a:custGeom>
              <a:avLst/>
              <a:gdLst>
                <a:gd name="T0" fmla="*/ 98 w 109"/>
                <a:gd name="T1" fmla="*/ 0 h 22"/>
                <a:gd name="T2" fmla="*/ 12 w 109"/>
                <a:gd name="T3" fmla="*/ 0 h 22"/>
                <a:gd name="T4" fmla="*/ 0 w 109"/>
                <a:gd name="T5" fmla="*/ 11 h 22"/>
                <a:gd name="T6" fmla="*/ 12 w 109"/>
                <a:gd name="T7" fmla="*/ 22 h 22"/>
                <a:gd name="T8" fmla="*/ 98 w 109"/>
                <a:gd name="T9" fmla="*/ 22 h 22"/>
                <a:gd name="T10" fmla="*/ 109 w 109"/>
                <a:gd name="T11" fmla="*/ 11 h 22"/>
                <a:gd name="T12" fmla="*/ 98 w 10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9" h="22">
                  <a:moveTo>
                    <a:pt x="98" y="0"/>
                  </a:moveTo>
                  <a:cubicBezTo>
                    <a:pt x="12" y="0"/>
                    <a:pt x="12" y="0"/>
                    <a:pt x="12" y="0"/>
                  </a:cubicBezTo>
                  <a:cubicBezTo>
                    <a:pt x="5" y="0"/>
                    <a:pt x="0" y="5"/>
                    <a:pt x="0" y="11"/>
                  </a:cubicBezTo>
                  <a:cubicBezTo>
                    <a:pt x="0" y="17"/>
                    <a:pt x="5" y="22"/>
                    <a:pt x="12" y="22"/>
                  </a:cubicBezTo>
                  <a:cubicBezTo>
                    <a:pt x="98" y="22"/>
                    <a:pt x="98" y="22"/>
                    <a:pt x="98" y="22"/>
                  </a:cubicBezTo>
                  <a:cubicBezTo>
                    <a:pt x="104" y="22"/>
                    <a:pt x="109" y="17"/>
                    <a:pt x="109" y="11"/>
                  </a:cubicBezTo>
                  <a:cubicBezTo>
                    <a:pt x="109" y="5"/>
                    <a:pt x="104" y="0"/>
                    <a:pt x="98" y="0"/>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8" name="Freeform 644"/>
            <p:cNvSpPr/>
            <p:nvPr>
              <p:custDataLst>
                <p:tags r:id="rId20"/>
              </p:custDataLst>
            </p:nvPr>
          </p:nvSpPr>
          <p:spPr bwMode="auto">
            <a:xfrm rot="3548644">
              <a:off x="5248695" y="3806012"/>
              <a:ext cx="27265" cy="5982"/>
            </a:xfrm>
            <a:custGeom>
              <a:avLst/>
              <a:gdLst>
                <a:gd name="T0" fmla="*/ 90 w 100"/>
                <a:gd name="T1" fmla="*/ 0 h 22"/>
                <a:gd name="T2" fmla="*/ 10 w 100"/>
                <a:gd name="T3" fmla="*/ 0 h 22"/>
                <a:gd name="T4" fmla="*/ 0 w 100"/>
                <a:gd name="T5" fmla="*/ 11 h 22"/>
                <a:gd name="T6" fmla="*/ 10 w 100"/>
                <a:gd name="T7" fmla="*/ 22 h 22"/>
                <a:gd name="T8" fmla="*/ 90 w 100"/>
                <a:gd name="T9" fmla="*/ 22 h 22"/>
                <a:gd name="T10" fmla="*/ 100 w 100"/>
                <a:gd name="T11" fmla="*/ 11 h 22"/>
                <a:gd name="T12" fmla="*/ 90 w 10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0" h="22">
                  <a:moveTo>
                    <a:pt x="90" y="0"/>
                  </a:moveTo>
                  <a:cubicBezTo>
                    <a:pt x="10" y="0"/>
                    <a:pt x="10" y="0"/>
                    <a:pt x="10" y="0"/>
                  </a:cubicBezTo>
                  <a:cubicBezTo>
                    <a:pt x="5" y="0"/>
                    <a:pt x="0" y="5"/>
                    <a:pt x="0" y="11"/>
                  </a:cubicBezTo>
                  <a:cubicBezTo>
                    <a:pt x="0" y="17"/>
                    <a:pt x="5" y="22"/>
                    <a:pt x="10" y="22"/>
                  </a:cubicBezTo>
                  <a:cubicBezTo>
                    <a:pt x="90" y="22"/>
                    <a:pt x="90" y="22"/>
                    <a:pt x="90" y="22"/>
                  </a:cubicBezTo>
                  <a:cubicBezTo>
                    <a:pt x="95" y="22"/>
                    <a:pt x="100" y="17"/>
                    <a:pt x="100" y="11"/>
                  </a:cubicBezTo>
                  <a:cubicBezTo>
                    <a:pt x="100" y="5"/>
                    <a:pt x="95" y="0"/>
                    <a:pt x="90" y="0"/>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59" name="Freeform 645"/>
            <p:cNvSpPr/>
            <p:nvPr>
              <p:custDataLst>
                <p:tags r:id="rId21"/>
              </p:custDataLst>
            </p:nvPr>
          </p:nvSpPr>
          <p:spPr bwMode="auto">
            <a:xfrm rot="3548644">
              <a:off x="5245053" y="3809527"/>
              <a:ext cx="22203" cy="6327"/>
            </a:xfrm>
            <a:custGeom>
              <a:avLst/>
              <a:gdLst>
                <a:gd name="T0" fmla="*/ 74 w 82"/>
                <a:gd name="T1" fmla="*/ 0 h 23"/>
                <a:gd name="T2" fmla="*/ 9 w 82"/>
                <a:gd name="T3" fmla="*/ 0 h 23"/>
                <a:gd name="T4" fmla="*/ 0 w 82"/>
                <a:gd name="T5" fmla="*/ 12 h 23"/>
                <a:gd name="T6" fmla="*/ 9 w 82"/>
                <a:gd name="T7" fmla="*/ 23 h 23"/>
                <a:gd name="T8" fmla="*/ 74 w 82"/>
                <a:gd name="T9" fmla="*/ 23 h 23"/>
                <a:gd name="T10" fmla="*/ 82 w 82"/>
                <a:gd name="T11" fmla="*/ 12 h 23"/>
                <a:gd name="T12" fmla="*/ 74 w 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82" h="23">
                  <a:moveTo>
                    <a:pt x="74" y="0"/>
                  </a:moveTo>
                  <a:cubicBezTo>
                    <a:pt x="9" y="0"/>
                    <a:pt x="9" y="0"/>
                    <a:pt x="9" y="0"/>
                  </a:cubicBezTo>
                  <a:cubicBezTo>
                    <a:pt x="4" y="0"/>
                    <a:pt x="0" y="5"/>
                    <a:pt x="0" y="12"/>
                  </a:cubicBezTo>
                  <a:cubicBezTo>
                    <a:pt x="0" y="18"/>
                    <a:pt x="4" y="23"/>
                    <a:pt x="9" y="23"/>
                  </a:cubicBezTo>
                  <a:cubicBezTo>
                    <a:pt x="74" y="23"/>
                    <a:pt x="74" y="23"/>
                    <a:pt x="74" y="23"/>
                  </a:cubicBezTo>
                  <a:cubicBezTo>
                    <a:pt x="79" y="23"/>
                    <a:pt x="82" y="18"/>
                    <a:pt x="82" y="12"/>
                  </a:cubicBezTo>
                  <a:cubicBezTo>
                    <a:pt x="82" y="5"/>
                    <a:pt x="79" y="0"/>
                    <a:pt x="74" y="0"/>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60" name="Freeform 646"/>
            <p:cNvSpPr/>
            <p:nvPr>
              <p:custDataLst>
                <p:tags r:id="rId22"/>
              </p:custDataLst>
            </p:nvPr>
          </p:nvSpPr>
          <p:spPr bwMode="auto">
            <a:xfrm rot="3548644">
              <a:off x="5292131" y="3773381"/>
              <a:ext cx="25769" cy="24389"/>
            </a:xfrm>
            <a:custGeom>
              <a:avLst/>
              <a:gdLst>
                <a:gd name="T0" fmla="*/ 42 w 95"/>
                <a:gd name="T1" fmla="*/ 0 h 90"/>
                <a:gd name="T2" fmla="*/ 0 w 95"/>
                <a:gd name="T3" fmla="*/ 21 h 90"/>
                <a:gd name="T4" fmla="*/ 35 w 95"/>
                <a:gd name="T5" fmla="*/ 8 h 90"/>
                <a:gd name="T6" fmla="*/ 87 w 95"/>
                <a:gd name="T7" fmla="*/ 60 h 90"/>
                <a:gd name="T8" fmla="*/ 77 w 95"/>
                <a:gd name="T9" fmla="*/ 90 h 90"/>
                <a:gd name="T10" fmla="*/ 95 w 95"/>
                <a:gd name="T11" fmla="*/ 51 h 90"/>
                <a:gd name="T12" fmla="*/ 42 w 95"/>
                <a:gd name="T13" fmla="*/ 0 h 90"/>
              </a:gdLst>
              <a:ahLst/>
              <a:cxnLst>
                <a:cxn ang="0">
                  <a:pos x="T0" y="T1"/>
                </a:cxn>
                <a:cxn ang="0">
                  <a:pos x="T2" y="T3"/>
                </a:cxn>
                <a:cxn ang="0">
                  <a:pos x="T4" y="T5"/>
                </a:cxn>
                <a:cxn ang="0">
                  <a:pos x="T6" y="T7"/>
                </a:cxn>
                <a:cxn ang="0">
                  <a:pos x="T8" y="T9"/>
                </a:cxn>
                <a:cxn ang="0">
                  <a:pos x="T10" y="T11"/>
                </a:cxn>
                <a:cxn ang="0">
                  <a:pos x="T12" y="T13"/>
                </a:cxn>
              </a:cxnLst>
              <a:rect l="0" t="0" r="r" b="b"/>
              <a:pathLst>
                <a:path w="95" h="90">
                  <a:moveTo>
                    <a:pt x="42" y="0"/>
                  </a:moveTo>
                  <a:cubicBezTo>
                    <a:pt x="25" y="0"/>
                    <a:pt x="9" y="8"/>
                    <a:pt x="0" y="21"/>
                  </a:cubicBezTo>
                  <a:cubicBezTo>
                    <a:pt x="9" y="13"/>
                    <a:pt x="21" y="8"/>
                    <a:pt x="35" y="8"/>
                  </a:cubicBezTo>
                  <a:cubicBezTo>
                    <a:pt x="64" y="8"/>
                    <a:pt x="87" y="31"/>
                    <a:pt x="87" y="60"/>
                  </a:cubicBezTo>
                  <a:cubicBezTo>
                    <a:pt x="87" y="71"/>
                    <a:pt x="84" y="81"/>
                    <a:pt x="77" y="90"/>
                  </a:cubicBezTo>
                  <a:cubicBezTo>
                    <a:pt x="88" y="80"/>
                    <a:pt x="95" y="67"/>
                    <a:pt x="95" y="51"/>
                  </a:cubicBezTo>
                  <a:cubicBezTo>
                    <a:pt x="95" y="23"/>
                    <a:pt x="71" y="0"/>
                    <a:pt x="42" y="0"/>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grpSp>
      <p:grpSp>
        <p:nvGrpSpPr>
          <p:cNvPr id="7" name="组合 6"/>
          <p:cNvGrpSpPr/>
          <p:nvPr>
            <p:custDataLst>
              <p:tags r:id="rId23"/>
            </p:custDataLst>
          </p:nvPr>
        </p:nvGrpSpPr>
        <p:grpSpPr>
          <a:xfrm>
            <a:off x="3867981" y="2964441"/>
            <a:ext cx="1182532" cy="1364576"/>
            <a:chOff x="5413001" y="4336128"/>
            <a:chExt cx="1576709" cy="1819434"/>
          </a:xfrm>
        </p:grpSpPr>
        <p:sp>
          <p:nvSpPr>
            <p:cNvPr id="70" name="Freeform 7"/>
            <p:cNvSpPr/>
            <p:nvPr>
              <p:custDataLst>
                <p:tags r:id="rId24"/>
              </p:custDataLst>
            </p:nvPr>
          </p:nvSpPr>
          <p:spPr bwMode="auto">
            <a:xfrm rot="1895178">
              <a:off x="5413001" y="4336128"/>
              <a:ext cx="1576709" cy="1819434"/>
            </a:xfrm>
            <a:custGeom>
              <a:avLst/>
              <a:gdLst>
                <a:gd name="T0" fmla="*/ 417 w 417"/>
                <a:gd name="T1" fmla="*/ 234 h 482"/>
                <a:gd name="T2" fmla="*/ 206 w 417"/>
                <a:gd name="T3" fmla="*/ 311 h 482"/>
                <a:gd name="T4" fmla="*/ 67 w 417"/>
                <a:gd name="T5" fmla="*/ 482 h 482"/>
                <a:gd name="T6" fmla="*/ 26 w 417"/>
                <a:gd name="T7" fmla="*/ 211 h 482"/>
                <a:gd name="T8" fmla="*/ 2 w 417"/>
                <a:gd name="T9" fmla="*/ 72 h 482"/>
                <a:gd name="T10" fmla="*/ 21 w 417"/>
                <a:gd name="T11" fmla="*/ 17 h 482"/>
                <a:gd name="T12" fmla="*/ 42 w 417"/>
                <a:gd name="T13" fmla="*/ 0 h 482"/>
                <a:gd name="T14" fmla="*/ 153 w 417"/>
                <a:gd name="T15" fmla="*/ 161 h 482"/>
                <a:gd name="T16" fmla="*/ 390 w 417"/>
                <a:gd name="T17" fmla="*/ 230 h 482"/>
                <a:gd name="T18" fmla="*/ 407 w 417"/>
                <a:gd name="T19" fmla="*/ 232 h 482"/>
                <a:gd name="T20" fmla="*/ 417 w 417"/>
                <a:gd name="T21" fmla="*/ 234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7" h="482">
                  <a:moveTo>
                    <a:pt x="417" y="234"/>
                  </a:moveTo>
                  <a:cubicBezTo>
                    <a:pt x="343" y="250"/>
                    <a:pt x="271" y="269"/>
                    <a:pt x="206" y="311"/>
                  </a:cubicBezTo>
                  <a:cubicBezTo>
                    <a:pt x="141" y="353"/>
                    <a:pt x="104" y="417"/>
                    <a:pt x="67" y="482"/>
                  </a:cubicBezTo>
                  <a:cubicBezTo>
                    <a:pt x="88" y="386"/>
                    <a:pt x="47" y="300"/>
                    <a:pt x="26" y="211"/>
                  </a:cubicBezTo>
                  <a:cubicBezTo>
                    <a:pt x="15" y="165"/>
                    <a:pt x="6" y="119"/>
                    <a:pt x="2" y="72"/>
                  </a:cubicBezTo>
                  <a:cubicBezTo>
                    <a:pt x="0" y="54"/>
                    <a:pt x="12" y="35"/>
                    <a:pt x="21" y="17"/>
                  </a:cubicBezTo>
                  <a:cubicBezTo>
                    <a:pt x="24" y="10"/>
                    <a:pt x="33" y="7"/>
                    <a:pt x="42" y="0"/>
                  </a:cubicBezTo>
                  <a:cubicBezTo>
                    <a:pt x="34" y="89"/>
                    <a:pt x="93" y="127"/>
                    <a:pt x="153" y="161"/>
                  </a:cubicBezTo>
                  <a:cubicBezTo>
                    <a:pt x="226" y="202"/>
                    <a:pt x="307" y="219"/>
                    <a:pt x="390" y="230"/>
                  </a:cubicBezTo>
                  <a:cubicBezTo>
                    <a:pt x="396" y="231"/>
                    <a:pt x="402" y="231"/>
                    <a:pt x="407" y="232"/>
                  </a:cubicBezTo>
                  <a:cubicBezTo>
                    <a:pt x="411" y="232"/>
                    <a:pt x="414" y="233"/>
                    <a:pt x="417" y="234"/>
                  </a:cubicBezTo>
                  <a:close/>
                </a:path>
              </a:pathLst>
            </a:custGeom>
            <a:solidFill>
              <a:srgbClr val="48C253"/>
            </a:solidFill>
            <a:ln w="12700" cap="flat" cmpd="sng" algn="ctr">
              <a:noFill/>
              <a:prstDash val="solid"/>
              <a:miter lim="800000"/>
            </a:ln>
            <a:effectLst/>
          </p:spPr>
          <p:txBody>
            <a:bodyPr wrap="square" rtlCol="0" anchor="ctr">
              <a:normAutofit/>
            </a:bodyPr>
            <a:p>
              <a:pPr algn="ctr"/>
              <a:endParaRPr lang="zh-CN" altLang="en-US" sz="1350">
                <a:solidFill>
                  <a:sysClr val="window" lastClr="FFFFFF"/>
                </a:solidFill>
              </a:endParaRPr>
            </a:p>
          </p:txBody>
        </p:sp>
        <p:sp>
          <p:nvSpPr>
            <p:cNvPr id="71" name="Freeform 14"/>
            <p:cNvSpPr/>
            <p:nvPr>
              <p:custDataLst>
                <p:tags r:id="rId25"/>
              </p:custDataLst>
            </p:nvPr>
          </p:nvSpPr>
          <p:spPr bwMode="auto">
            <a:xfrm rot="1895178">
              <a:off x="5787877" y="5536878"/>
              <a:ext cx="575720" cy="565689"/>
            </a:xfrm>
            <a:custGeom>
              <a:avLst/>
              <a:gdLst>
                <a:gd name="T0" fmla="*/ 74 w 152"/>
                <a:gd name="T1" fmla="*/ 0 h 150"/>
                <a:gd name="T2" fmla="*/ 152 w 152"/>
                <a:gd name="T3" fmla="*/ 74 h 150"/>
                <a:gd name="T4" fmla="*/ 75 w 152"/>
                <a:gd name="T5" fmla="*/ 150 h 150"/>
                <a:gd name="T6" fmla="*/ 0 w 152"/>
                <a:gd name="T7" fmla="*/ 75 h 150"/>
                <a:gd name="T8" fmla="*/ 74 w 152"/>
                <a:gd name="T9" fmla="*/ 0 h 150"/>
              </a:gdLst>
              <a:ahLst/>
              <a:cxnLst>
                <a:cxn ang="0">
                  <a:pos x="T0" y="T1"/>
                </a:cxn>
                <a:cxn ang="0">
                  <a:pos x="T2" y="T3"/>
                </a:cxn>
                <a:cxn ang="0">
                  <a:pos x="T4" y="T5"/>
                </a:cxn>
                <a:cxn ang="0">
                  <a:pos x="T6" y="T7"/>
                </a:cxn>
                <a:cxn ang="0">
                  <a:pos x="T8" y="T9"/>
                </a:cxn>
              </a:cxnLst>
              <a:rect l="0" t="0" r="r" b="b"/>
              <a:pathLst>
                <a:path w="152" h="150">
                  <a:moveTo>
                    <a:pt x="74" y="0"/>
                  </a:moveTo>
                  <a:cubicBezTo>
                    <a:pt x="118" y="0"/>
                    <a:pt x="152" y="33"/>
                    <a:pt x="152" y="74"/>
                  </a:cubicBezTo>
                  <a:cubicBezTo>
                    <a:pt x="151" y="118"/>
                    <a:pt x="118" y="150"/>
                    <a:pt x="75" y="150"/>
                  </a:cubicBezTo>
                  <a:cubicBezTo>
                    <a:pt x="31" y="150"/>
                    <a:pt x="0" y="118"/>
                    <a:pt x="0" y="75"/>
                  </a:cubicBezTo>
                  <a:cubicBezTo>
                    <a:pt x="0" y="31"/>
                    <a:pt x="31" y="0"/>
                    <a:pt x="74" y="0"/>
                  </a:cubicBezTo>
                  <a:close/>
                </a:path>
              </a:pathLst>
            </a:custGeom>
            <a:solidFill>
              <a:srgbClr val="48C253"/>
            </a:solidFill>
            <a:ln w="12700" cap="flat" cmpd="sng" algn="ctr">
              <a:noFill/>
              <a:prstDash val="solid"/>
              <a:miter lim="800000"/>
            </a:ln>
            <a:effectLst/>
          </p:spPr>
          <p:txBody>
            <a:bodyPr wrap="square" rtlCol="0" anchor="ctr">
              <a:normAutofit/>
            </a:bodyPr>
            <a:p>
              <a:pPr algn="ctr"/>
              <a:endParaRPr lang="zh-CN" altLang="en-US" sz="1350">
                <a:solidFill>
                  <a:sysClr val="window" lastClr="FFFFFF"/>
                </a:solidFill>
              </a:endParaRPr>
            </a:p>
          </p:txBody>
        </p:sp>
        <p:sp>
          <p:nvSpPr>
            <p:cNvPr id="80" name="任意多边形 79"/>
            <p:cNvSpPr/>
            <p:nvPr>
              <p:custDataLst>
                <p:tags r:id="rId26"/>
              </p:custDataLst>
            </p:nvPr>
          </p:nvSpPr>
          <p:spPr bwMode="auto">
            <a:xfrm rot="1895178">
              <a:off x="5786626" y="4918184"/>
              <a:ext cx="287014" cy="246877"/>
            </a:xfrm>
            <a:custGeom>
              <a:avLst/>
              <a:gdLst>
                <a:gd name="connsiteX0" fmla="*/ 160407 w 287014"/>
                <a:gd name="connsiteY0" fmla="*/ 108831 h 246877"/>
                <a:gd name="connsiteX1" fmla="*/ 195247 w 287014"/>
                <a:gd name="connsiteY1" fmla="*/ 167594 h 246877"/>
                <a:gd name="connsiteX2" fmla="*/ 199602 w 287014"/>
                <a:gd name="connsiteY2" fmla="*/ 141477 h 246877"/>
                <a:gd name="connsiteX3" fmla="*/ 194936 w 287014"/>
                <a:gd name="connsiteY3" fmla="*/ 132772 h 246877"/>
                <a:gd name="connsiteX4" fmla="*/ 204890 w 287014"/>
                <a:gd name="connsiteY4" fmla="*/ 122822 h 246877"/>
                <a:gd name="connsiteX5" fmla="*/ 215156 w 287014"/>
                <a:gd name="connsiteY5" fmla="*/ 132772 h 246877"/>
                <a:gd name="connsiteX6" fmla="*/ 210179 w 287014"/>
                <a:gd name="connsiteY6" fmla="*/ 141477 h 246877"/>
                <a:gd name="connsiteX7" fmla="*/ 214534 w 287014"/>
                <a:gd name="connsiteY7" fmla="*/ 168216 h 246877"/>
                <a:gd name="connsiteX8" fmla="*/ 249685 w 287014"/>
                <a:gd name="connsiteY8" fmla="*/ 108831 h 246877"/>
                <a:gd name="connsiteX9" fmla="*/ 286392 w 287014"/>
                <a:gd name="connsiteY9" fmla="*/ 147696 h 246877"/>
                <a:gd name="connsiteX10" fmla="*/ 287014 w 287014"/>
                <a:gd name="connsiteY10" fmla="*/ 147696 h 246877"/>
                <a:gd name="connsiteX11" fmla="*/ 287014 w 287014"/>
                <a:gd name="connsiteY11" fmla="*/ 233819 h 246877"/>
                <a:gd name="connsiteX12" fmla="*/ 286703 w 287014"/>
                <a:gd name="connsiteY12" fmla="*/ 233819 h 246877"/>
                <a:gd name="connsiteX13" fmla="*/ 205201 w 287014"/>
                <a:gd name="connsiteY13" fmla="*/ 246877 h 246877"/>
                <a:gd name="connsiteX14" fmla="*/ 172538 w 287014"/>
                <a:gd name="connsiteY14" fmla="*/ 242524 h 246877"/>
                <a:gd name="connsiteX15" fmla="*/ 171916 w 287014"/>
                <a:gd name="connsiteY15" fmla="*/ 147074 h 246877"/>
                <a:gd name="connsiteX16" fmla="*/ 171916 w 287014"/>
                <a:gd name="connsiteY16" fmla="*/ 146141 h 246877"/>
                <a:gd name="connsiteX17" fmla="*/ 151074 w 287014"/>
                <a:gd name="connsiteY17" fmla="*/ 113495 h 246877"/>
                <a:gd name="connsiteX18" fmla="*/ 160407 w 287014"/>
                <a:gd name="connsiteY18" fmla="*/ 108831 h 246877"/>
                <a:gd name="connsiteX19" fmla="*/ 37307 w 287014"/>
                <a:gd name="connsiteY19" fmla="*/ 108831 h 246877"/>
                <a:gd name="connsiteX20" fmla="*/ 72438 w 287014"/>
                <a:gd name="connsiteY20" fmla="*/ 167594 h 246877"/>
                <a:gd name="connsiteX21" fmla="*/ 76479 w 287014"/>
                <a:gd name="connsiteY21" fmla="*/ 141477 h 246877"/>
                <a:gd name="connsiteX22" fmla="*/ 71816 w 287014"/>
                <a:gd name="connsiteY22" fmla="*/ 132772 h 246877"/>
                <a:gd name="connsiteX23" fmla="*/ 81764 w 287014"/>
                <a:gd name="connsiteY23" fmla="*/ 122822 h 246877"/>
                <a:gd name="connsiteX24" fmla="*/ 92024 w 287014"/>
                <a:gd name="connsiteY24" fmla="*/ 132772 h 246877"/>
                <a:gd name="connsiteX25" fmla="*/ 87049 w 287014"/>
                <a:gd name="connsiteY25" fmla="*/ 141477 h 246877"/>
                <a:gd name="connsiteX26" fmla="*/ 91402 w 287014"/>
                <a:gd name="connsiteY26" fmla="*/ 168216 h 246877"/>
                <a:gd name="connsiteX27" fmla="*/ 126532 w 287014"/>
                <a:gd name="connsiteY27" fmla="*/ 108831 h 246877"/>
                <a:gd name="connsiteX28" fmla="*/ 163217 w 287014"/>
                <a:gd name="connsiteY28" fmla="*/ 147696 h 246877"/>
                <a:gd name="connsiteX29" fmla="*/ 163839 w 287014"/>
                <a:gd name="connsiteY29" fmla="*/ 233819 h 246877"/>
                <a:gd name="connsiteX30" fmla="*/ 163528 w 287014"/>
                <a:gd name="connsiteY30" fmla="*/ 233819 h 246877"/>
                <a:gd name="connsiteX31" fmla="*/ 82075 w 287014"/>
                <a:gd name="connsiteY31" fmla="*/ 246877 h 246877"/>
                <a:gd name="connsiteX32" fmla="*/ 622 w 287014"/>
                <a:gd name="connsiteY32" fmla="*/ 233819 h 246877"/>
                <a:gd name="connsiteX33" fmla="*/ 0 w 287014"/>
                <a:gd name="connsiteY33" fmla="*/ 233819 h 246877"/>
                <a:gd name="connsiteX34" fmla="*/ 0 w 287014"/>
                <a:gd name="connsiteY34" fmla="*/ 147696 h 246877"/>
                <a:gd name="connsiteX35" fmla="*/ 622 w 287014"/>
                <a:gd name="connsiteY35" fmla="*/ 147696 h 246877"/>
                <a:gd name="connsiteX36" fmla="*/ 37307 w 287014"/>
                <a:gd name="connsiteY36" fmla="*/ 108831 h 246877"/>
                <a:gd name="connsiteX37" fmla="*/ 205250 w 287014"/>
                <a:gd name="connsiteY37" fmla="*/ 0 h 246877"/>
                <a:gd name="connsiteX38" fmla="*/ 248792 w 287014"/>
                <a:gd name="connsiteY38" fmla="*/ 44146 h 246877"/>
                <a:gd name="connsiteX39" fmla="*/ 254701 w 287014"/>
                <a:gd name="connsiteY39" fmla="*/ 62799 h 246877"/>
                <a:gd name="connsiteX40" fmla="*/ 243194 w 287014"/>
                <a:gd name="connsiteY40" fmla="*/ 75545 h 246877"/>
                <a:gd name="connsiteX41" fmla="*/ 206183 w 287014"/>
                <a:gd name="connsiteY41" fmla="*/ 114095 h 246877"/>
                <a:gd name="connsiteX42" fmla="*/ 167618 w 287014"/>
                <a:gd name="connsiteY42" fmla="*/ 75545 h 246877"/>
                <a:gd name="connsiteX43" fmla="*/ 155488 w 287014"/>
                <a:gd name="connsiteY43" fmla="*/ 62799 h 246877"/>
                <a:gd name="connsiteX44" fmla="*/ 161709 w 287014"/>
                <a:gd name="connsiteY44" fmla="*/ 44146 h 246877"/>
                <a:gd name="connsiteX45" fmla="*/ 205250 w 287014"/>
                <a:gd name="connsiteY45" fmla="*/ 0 h 246877"/>
                <a:gd name="connsiteX46" fmla="*/ 82075 w 287014"/>
                <a:gd name="connsiteY46" fmla="*/ 0 h 246877"/>
                <a:gd name="connsiteX47" fmla="*/ 125617 w 287014"/>
                <a:gd name="connsiteY47" fmla="*/ 44146 h 246877"/>
                <a:gd name="connsiteX48" fmla="*/ 131526 w 287014"/>
                <a:gd name="connsiteY48" fmla="*/ 62799 h 246877"/>
                <a:gd name="connsiteX49" fmla="*/ 120330 w 287014"/>
                <a:gd name="connsiteY49" fmla="*/ 75545 h 246877"/>
                <a:gd name="connsiteX50" fmla="*/ 83008 w 287014"/>
                <a:gd name="connsiteY50" fmla="*/ 114095 h 246877"/>
                <a:gd name="connsiteX51" fmla="*/ 44443 w 287014"/>
                <a:gd name="connsiteY51" fmla="*/ 75545 h 246877"/>
                <a:gd name="connsiteX52" fmla="*/ 32313 w 287014"/>
                <a:gd name="connsiteY52" fmla="*/ 62799 h 246877"/>
                <a:gd name="connsiteX53" fmla="*/ 38534 w 287014"/>
                <a:gd name="connsiteY53" fmla="*/ 44146 h 246877"/>
                <a:gd name="connsiteX54" fmla="*/ 82075 w 287014"/>
                <a:gd name="connsiteY54" fmla="*/ 0 h 24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87014" h="246877">
                  <a:moveTo>
                    <a:pt x="160407" y="108831"/>
                  </a:moveTo>
                  <a:cubicBezTo>
                    <a:pt x="160407" y="108831"/>
                    <a:pt x="160407" y="108831"/>
                    <a:pt x="195247" y="167594"/>
                  </a:cubicBezTo>
                  <a:cubicBezTo>
                    <a:pt x="195247" y="167594"/>
                    <a:pt x="195247" y="167594"/>
                    <a:pt x="199602" y="141477"/>
                  </a:cubicBezTo>
                  <a:cubicBezTo>
                    <a:pt x="196802" y="139612"/>
                    <a:pt x="194936" y="136503"/>
                    <a:pt x="194936" y="132772"/>
                  </a:cubicBezTo>
                  <a:cubicBezTo>
                    <a:pt x="194936" y="127486"/>
                    <a:pt x="199291" y="122822"/>
                    <a:pt x="204890" y="122822"/>
                  </a:cubicBezTo>
                  <a:cubicBezTo>
                    <a:pt x="210490" y="122822"/>
                    <a:pt x="215156" y="127486"/>
                    <a:pt x="215156" y="132772"/>
                  </a:cubicBezTo>
                  <a:cubicBezTo>
                    <a:pt x="215156" y="136503"/>
                    <a:pt x="212978" y="139612"/>
                    <a:pt x="210179" y="141477"/>
                  </a:cubicBezTo>
                  <a:cubicBezTo>
                    <a:pt x="210179" y="141477"/>
                    <a:pt x="210179" y="141477"/>
                    <a:pt x="214534" y="168216"/>
                  </a:cubicBezTo>
                  <a:cubicBezTo>
                    <a:pt x="214534" y="168216"/>
                    <a:pt x="214534" y="168216"/>
                    <a:pt x="249685" y="108831"/>
                  </a:cubicBezTo>
                  <a:cubicBezTo>
                    <a:pt x="269594" y="117537"/>
                    <a:pt x="283281" y="131528"/>
                    <a:pt x="286392" y="147696"/>
                  </a:cubicBezTo>
                  <a:lnTo>
                    <a:pt x="287014" y="147696"/>
                  </a:lnTo>
                  <a:cubicBezTo>
                    <a:pt x="287014" y="147696"/>
                    <a:pt x="287014" y="147696"/>
                    <a:pt x="287014" y="233819"/>
                  </a:cubicBezTo>
                  <a:cubicBezTo>
                    <a:pt x="287014" y="233819"/>
                    <a:pt x="287014" y="233819"/>
                    <a:pt x="286703" y="233819"/>
                  </a:cubicBezTo>
                  <a:cubicBezTo>
                    <a:pt x="282970" y="241281"/>
                    <a:pt x="247819" y="246877"/>
                    <a:pt x="205201" y="246877"/>
                  </a:cubicBezTo>
                  <a:cubicBezTo>
                    <a:pt x="189959" y="246877"/>
                    <a:pt x="172538" y="242524"/>
                    <a:pt x="172538" y="242524"/>
                  </a:cubicBezTo>
                  <a:cubicBezTo>
                    <a:pt x="172538" y="242524"/>
                    <a:pt x="172538" y="242524"/>
                    <a:pt x="171916" y="147074"/>
                  </a:cubicBezTo>
                  <a:cubicBezTo>
                    <a:pt x="171916" y="147074"/>
                    <a:pt x="171916" y="147074"/>
                    <a:pt x="171916" y="146141"/>
                  </a:cubicBezTo>
                  <a:cubicBezTo>
                    <a:pt x="169428" y="134015"/>
                    <a:pt x="162273" y="122822"/>
                    <a:pt x="151074" y="113495"/>
                  </a:cubicBezTo>
                  <a:cubicBezTo>
                    <a:pt x="154185" y="111940"/>
                    <a:pt x="157296" y="110386"/>
                    <a:pt x="160407" y="108831"/>
                  </a:cubicBezTo>
                  <a:close/>
                  <a:moveTo>
                    <a:pt x="37307" y="108831"/>
                  </a:moveTo>
                  <a:cubicBezTo>
                    <a:pt x="37307" y="108831"/>
                    <a:pt x="37307" y="108831"/>
                    <a:pt x="72438" y="167594"/>
                  </a:cubicBezTo>
                  <a:cubicBezTo>
                    <a:pt x="72438" y="167594"/>
                    <a:pt x="72438" y="167594"/>
                    <a:pt x="76479" y="141477"/>
                  </a:cubicBezTo>
                  <a:cubicBezTo>
                    <a:pt x="73681" y="139612"/>
                    <a:pt x="71816" y="136503"/>
                    <a:pt x="71816" y="132772"/>
                  </a:cubicBezTo>
                  <a:cubicBezTo>
                    <a:pt x="71816" y="127486"/>
                    <a:pt x="76168" y="122822"/>
                    <a:pt x="81764" y="122822"/>
                  </a:cubicBezTo>
                  <a:cubicBezTo>
                    <a:pt x="87360" y="122822"/>
                    <a:pt x="92024" y="127486"/>
                    <a:pt x="92024" y="132772"/>
                  </a:cubicBezTo>
                  <a:cubicBezTo>
                    <a:pt x="92024" y="136503"/>
                    <a:pt x="90158" y="139612"/>
                    <a:pt x="87049" y="141477"/>
                  </a:cubicBezTo>
                  <a:cubicBezTo>
                    <a:pt x="87049" y="141477"/>
                    <a:pt x="87049" y="141477"/>
                    <a:pt x="91402" y="168216"/>
                  </a:cubicBezTo>
                  <a:cubicBezTo>
                    <a:pt x="91402" y="168216"/>
                    <a:pt x="91402" y="168216"/>
                    <a:pt x="126532" y="108831"/>
                  </a:cubicBezTo>
                  <a:cubicBezTo>
                    <a:pt x="146429" y="117537"/>
                    <a:pt x="160419" y="131528"/>
                    <a:pt x="163217" y="147696"/>
                  </a:cubicBezTo>
                  <a:cubicBezTo>
                    <a:pt x="163217" y="147696"/>
                    <a:pt x="163217" y="147696"/>
                    <a:pt x="163839" y="233819"/>
                  </a:cubicBezTo>
                  <a:cubicBezTo>
                    <a:pt x="163839" y="233819"/>
                    <a:pt x="163839" y="233819"/>
                    <a:pt x="163528" y="233819"/>
                  </a:cubicBezTo>
                  <a:cubicBezTo>
                    <a:pt x="159798" y="241281"/>
                    <a:pt x="124667" y="246877"/>
                    <a:pt x="82075" y="246877"/>
                  </a:cubicBezTo>
                  <a:cubicBezTo>
                    <a:pt x="39483" y="246877"/>
                    <a:pt x="4353" y="241281"/>
                    <a:pt x="622" y="233819"/>
                  </a:cubicBezTo>
                  <a:cubicBezTo>
                    <a:pt x="622" y="233819"/>
                    <a:pt x="622" y="233819"/>
                    <a:pt x="0" y="233819"/>
                  </a:cubicBezTo>
                  <a:cubicBezTo>
                    <a:pt x="0" y="233819"/>
                    <a:pt x="0" y="233819"/>
                    <a:pt x="0" y="147696"/>
                  </a:cubicBezTo>
                  <a:cubicBezTo>
                    <a:pt x="0" y="147696"/>
                    <a:pt x="0" y="147696"/>
                    <a:pt x="622" y="147696"/>
                  </a:cubicBezTo>
                  <a:cubicBezTo>
                    <a:pt x="3731" y="131528"/>
                    <a:pt x="17721" y="117537"/>
                    <a:pt x="37307" y="108831"/>
                  </a:cubicBezTo>
                  <a:close/>
                  <a:moveTo>
                    <a:pt x="205250" y="0"/>
                  </a:moveTo>
                  <a:cubicBezTo>
                    <a:pt x="228265" y="0"/>
                    <a:pt x="247237" y="19586"/>
                    <a:pt x="248792" y="44146"/>
                  </a:cubicBezTo>
                  <a:cubicBezTo>
                    <a:pt x="254390" y="46011"/>
                    <a:pt x="256878" y="54405"/>
                    <a:pt x="254701" y="62799"/>
                  </a:cubicBezTo>
                  <a:cubicBezTo>
                    <a:pt x="252835" y="69949"/>
                    <a:pt x="248170" y="74923"/>
                    <a:pt x="243194" y="75545"/>
                  </a:cubicBezTo>
                  <a:cubicBezTo>
                    <a:pt x="236040" y="95442"/>
                    <a:pt x="222356" y="114095"/>
                    <a:pt x="206183" y="114095"/>
                  </a:cubicBezTo>
                  <a:cubicBezTo>
                    <a:pt x="190011" y="114095"/>
                    <a:pt x="175393" y="95442"/>
                    <a:pt x="167618" y="75545"/>
                  </a:cubicBezTo>
                  <a:cubicBezTo>
                    <a:pt x="162642" y="75234"/>
                    <a:pt x="157354" y="70260"/>
                    <a:pt x="155488" y="62799"/>
                  </a:cubicBezTo>
                  <a:cubicBezTo>
                    <a:pt x="153311" y="54405"/>
                    <a:pt x="156110" y="46011"/>
                    <a:pt x="161709" y="44146"/>
                  </a:cubicBezTo>
                  <a:cubicBezTo>
                    <a:pt x="162953" y="19586"/>
                    <a:pt x="181924" y="0"/>
                    <a:pt x="205250" y="0"/>
                  </a:cubicBezTo>
                  <a:close/>
                  <a:moveTo>
                    <a:pt x="82075" y="0"/>
                  </a:moveTo>
                  <a:cubicBezTo>
                    <a:pt x="105090" y="0"/>
                    <a:pt x="124062" y="19586"/>
                    <a:pt x="125617" y="44146"/>
                  </a:cubicBezTo>
                  <a:cubicBezTo>
                    <a:pt x="131215" y="46011"/>
                    <a:pt x="133703" y="54405"/>
                    <a:pt x="131526" y="62799"/>
                  </a:cubicBezTo>
                  <a:cubicBezTo>
                    <a:pt x="129660" y="69949"/>
                    <a:pt x="124995" y="74923"/>
                    <a:pt x="120330" y="75545"/>
                  </a:cubicBezTo>
                  <a:cubicBezTo>
                    <a:pt x="113176" y="95442"/>
                    <a:pt x="99492" y="114095"/>
                    <a:pt x="83008" y="114095"/>
                  </a:cubicBezTo>
                  <a:cubicBezTo>
                    <a:pt x="66836" y="114095"/>
                    <a:pt x="52218" y="95442"/>
                    <a:pt x="44443" y="75545"/>
                  </a:cubicBezTo>
                  <a:cubicBezTo>
                    <a:pt x="39467" y="75234"/>
                    <a:pt x="34179" y="70260"/>
                    <a:pt x="32313" y="62799"/>
                  </a:cubicBezTo>
                  <a:cubicBezTo>
                    <a:pt x="30136" y="54405"/>
                    <a:pt x="32935" y="46011"/>
                    <a:pt x="38534" y="44146"/>
                  </a:cubicBezTo>
                  <a:cubicBezTo>
                    <a:pt x="39778" y="19586"/>
                    <a:pt x="58749" y="0"/>
                    <a:pt x="82075" y="0"/>
                  </a:cubicBezTo>
                  <a:close/>
                </a:path>
              </a:pathLst>
            </a:custGeom>
            <a:solidFill>
              <a:sysClr val="window" lastClr="FFFFFF"/>
            </a:solidFill>
            <a:ln>
              <a:noFill/>
            </a:ln>
          </p:spPr>
          <p:txBody>
            <a:bodyPr vert="horz" wrap="square" lIns="68580" tIns="34290" rIns="68580" bIns="34290" numCol="1" anchor="t" anchorCtr="0" compatLnSpc="1">
              <a:normAutofit fontScale="62500" lnSpcReduction="20000"/>
            </a:bodyPr>
            <a:p>
              <a:endParaRPr lang="zh-CN" altLang="en-US" sz="1350"/>
            </a:p>
          </p:txBody>
        </p:sp>
      </p:grpSp>
      <p:grpSp>
        <p:nvGrpSpPr>
          <p:cNvPr id="13" name="组合 12"/>
          <p:cNvGrpSpPr/>
          <p:nvPr>
            <p:custDataLst>
              <p:tags r:id="rId27"/>
            </p:custDataLst>
          </p:nvPr>
        </p:nvGrpSpPr>
        <p:grpSpPr>
          <a:xfrm>
            <a:off x="3884686" y="1300988"/>
            <a:ext cx="1220145" cy="1585158"/>
            <a:chOff x="5435274" y="2118191"/>
            <a:chExt cx="1626860" cy="2113544"/>
          </a:xfrm>
        </p:grpSpPr>
        <p:sp>
          <p:nvSpPr>
            <p:cNvPr id="43" name="Oval 614"/>
            <p:cNvSpPr>
              <a:spLocks noChangeArrowheads="1"/>
            </p:cNvSpPr>
            <p:nvPr>
              <p:custDataLst>
                <p:tags r:id="rId28"/>
              </p:custDataLst>
            </p:nvPr>
          </p:nvSpPr>
          <p:spPr bwMode="auto">
            <a:xfrm>
              <a:off x="6689190" y="4206954"/>
              <a:ext cx="25595" cy="24781"/>
            </a:xfrm>
            <a:prstGeom prst="ellipse">
              <a:avLst/>
            </a:pr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100" name="Freeform 5"/>
            <p:cNvSpPr/>
            <p:nvPr>
              <p:custDataLst>
                <p:tags r:id="rId29"/>
              </p:custDataLst>
            </p:nvPr>
          </p:nvSpPr>
          <p:spPr bwMode="auto">
            <a:xfrm>
              <a:off x="5435274" y="2511365"/>
              <a:ext cx="1626860" cy="1568685"/>
            </a:xfrm>
            <a:custGeom>
              <a:avLst/>
              <a:gdLst>
                <a:gd name="T0" fmla="*/ 165 w 430"/>
                <a:gd name="T1" fmla="*/ 414 h 416"/>
                <a:gd name="T2" fmla="*/ 183 w 430"/>
                <a:gd name="T3" fmla="*/ 243 h 416"/>
                <a:gd name="T4" fmla="*/ 53 w 430"/>
                <a:gd name="T5" fmla="*/ 57 h 416"/>
                <a:gd name="T6" fmla="*/ 0 w 430"/>
                <a:gd name="T7" fmla="*/ 0 h 416"/>
                <a:gd name="T8" fmla="*/ 213 w 430"/>
                <a:gd name="T9" fmla="*/ 67 h 416"/>
                <a:gd name="T10" fmla="*/ 430 w 430"/>
                <a:gd name="T11" fmla="*/ 11 h 416"/>
                <a:gd name="T12" fmla="*/ 302 w 430"/>
                <a:gd name="T13" fmla="*/ 263 h 416"/>
                <a:gd name="T14" fmla="*/ 252 w 430"/>
                <a:gd name="T15" fmla="*/ 370 h 416"/>
                <a:gd name="T16" fmla="*/ 190 w 430"/>
                <a:gd name="T17" fmla="*/ 415 h 416"/>
                <a:gd name="T18" fmla="*/ 165 w 430"/>
                <a:gd name="T19" fmla="*/ 414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0" h="416">
                  <a:moveTo>
                    <a:pt x="165" y="414"/>
                  </a:moveTo>
                  <a:cubicBezTo>
                    <a:pt x="222" y="358"/>
                    <a:pt x="205" y="300"/>
                    <a:pt x="183" y="243"/>
                  </a:cubicBezTo>
                  <a:cubicBezTo>
                    <a:pt x="155" y="171"/>
                    <a:pt x="107" y="112"/>
                    <a:pt x="53" y="57"/>
                  </a:cubicBezTo>
                  <a:cubicBezTo>
                    <a:pt x="35" y="39"/>
                    <a:pt x="17" y="20"/>
                    <a:pt x="0" y="0"/>
                  </a:cubicBezTo>
                  <a:cubicBezTo>
                    <a:pt x="68" y="33"/>
                    <a:pt x="137" y="61"/>
                    <a:pt x="213" y="67"/>
                  </a:cubicBezTo>
                  <a:cubicBezTo>
                    <a:pt x="292" y="72"/>
                    <a:pt x="361" y="41"/>
                    <a:pt x="430" y="11"/>
                  </a:cubicBezTo>
                  <a:cubicBezTo>
                    <a:pt x="356" y="80"/>
                    <a:pt x="338" y="176"/>
                    <a:pt x="302" y="263"/>
                  </a:cubicBezTo>
                  <a:cubicBezTo>
                    <a:pt x="287" y="299"/>
                    <a:pt x="271" y="335"/>
                    <a:pt x="252" y="370"/>
                  </a:cubicBezTo>
                  <a:cubicBezTo>
                    <a:pt x="240" y="394"/>
                    <a:pt x="219" y="412"/>
                    <a:pt x="190" y="415"/>
                  </a:cubicBezTo>
                  <a:cubicBezTo>
                    <a:pt x="184" y="416"/>
                    <a:pt x="177" y="415"/>
                    <a:pt x="165" y="414"/>
                  </a:cubicBezTo>
                  <a:close/>
                </a:path>
              </a:pathLst>
            </a:custGeom>
            <a:solidFill>
              <a:srgbClr val="5AACEC"/>
            </a:solidFill>
            <a:ln w="12700" cap="flat" cmpd="sng" algn="ctr">
              <a:noFill/>
              <a:prstDash val="solid"/>
              <a:miter lim="800000"/>
            </a:ln>
            <a:effectLst/>
          </p:spPr>
          <p:txBody>
            <a:bodyPr wrap="square" rtlCol="0" anchor="ctr">
              <a:normAutofit/>
            </a:bodyPr>
            <a:p>
              <a:pPr algn="ctr"/>
              <a:endParaRPr lang="zh-CN" altLang="en-US" sz="1350">
                <a:solidFill>
                  <a:sysClr val="window" lastClr="FFFFFF"/>
                </a:solidFill>
              </a:endParaRPr>
            </a:p>
          </p:txBody>
        </p:sp>
        <p:sp>
          <p:nvSpPr>
            <p:cNvPr id="3" name="Freeform 10"/>
            <p:cNvSpPr/>
            <p:nvPr>
              <p:custDataLst>
                <p:tags r:id="rId30"/>
              </p:custDataLst>
            </p:nvPr>
          </p:nvSpPr>
          <p:spPr bwMode="auto">
            <a:xfrm>
              <a:off x="5976892" y="2118191"/>
              <a:ext cx="577725" cy="581737"/>
            </a:xfrm>
            <a:custGeom>
              <a:avLst/>
              <a:gdLst>
                <a:gd name="T0" fmla="*/ 153 w 153"/>
                <a:gd name="T1" fmla="*/ 78 h 154"/>
                <a:gd name="T2" fmla="*/ 77 w 153"/>
                <a:gd name="T3" fmla="*/ 154 h 154"/>
                <a:gd name="T4" fmla="*/ 0 w 153"/>
                <a:gd name="T5" fmla="*/ 77 h 154"/>
                <a:gd name="T6" fmla="*/ 78 w 153"/>
                <a:gd name="T7" fmla="*/ 1 h 154"/>
                <a:gd name="T8" fmla="*/ 153 w 153"/>
                <a:gd name="T9" fmla="*/ 78 h 154"/>
              </a:gdLst>
              <a:ahLst/>
              <a:cxnLst>
                <a:cxn ang="0">
                  <a:pos x="T0" y="T1"/>
                </a:cxn>
                <a:cxn ang="0">
                  <a:pos x="T2" y="T3"/>
                </a:cxn>
                <a:cxn ang="0">
                  <a:pos x="T4" y="T5"/>
                </a:cxn>
                <a:cxn ang="0">
                  <a:pos x="T6" y="T7"/>
                </a:cxn>
                <a:cxn ang="0">
                  <a:pos x="T8" y="T9"/>
                </a:cxn>
              </a:cxnLst>
              <a:rect l="0" t="0" r="r" b="b"/>
              <a:pathLst>
                <a:path w="153" h="154">
                  <a:moveTo>
                    <a:pt x="153" y="78"/>
                  </a:moveTo>
                  <a:cubicBezTo>
                    <a:pt x="153" y="121"/>
                    <a:pt x="120" y="154"/>
                    <a:pt x="77" y="154"/>
                  </a:cubicBezTo>
                  <a:cubicBezTo>
                    <a:pt x="35" y="154"/>
                    <a:pt x="0" y="119"/>
                    <a:pt x="0" y="77"/>
                  </a:cubicBezTo>
                  <a:cubicBezTo>
                    <a:pt x="0" y="34"/>
                    <a:pt x="35" y="0"/>
                    <a:pt x="78" y="1"/>
                  </a:cubicBezTo>
                  <a:cubicBezTo>
                    <a:pt x="121" y="1"/>
                    <a:pt x="153" y="34"/>
                    <a:pt x="153" y="78"/>
                  </a:cubicBezTo>
                  <a:close/>
                </a:path>
              </a:pathLst>
            </a:custGeom>
            <a:solidFill>
              <a:srgbClr val="5AACEC"/>
            </a:solidFill>
            <a:ln w="12700" cap="flat" cmpd="sng" algn="ctr">
              <a:noFill/>
              <a:prstDash val="solid"/>
              <a:miter lim="800000"/>
            </a:ln>
            <a:effectLst/>
          </p:spPr>
          <p:txBody>
            <a:bodyPr wrap="square" rtlCol="0" anchor="ctr">
              <a:normAutofit/>
            </a:bodyPr>
            <a:p>
              <a:pPr algn="ctr"/>
              <a:endParaRPr lang="zh-CN" altLang="en-US" sz="1350">
                <a:solidFill>
                  <a:sysClr val="window" lastClr="FFFFFF"/>
                </a:solidFill>
              </a:endParaRPr>
            </a:p>
          </p:txBody>
        </p:sp>
        <p:sp>
          <p:nvSpPr>
            <p:cNvPr id="83" name="Rectangle 591"/>
            <p:cNvSpPr>
              <a:spLocks noChangeArrowheads="1"/>
            </p:cNvSpPr>
            <p:nvPr>
              <p:custDataLst>
                <p:tags r:id="rId31"/>
              </p:custDataLst>
            </p:nvPr>
          </p:nvSpPr>
          <p:spPr bwMode="auto">
            <a:xfrm>
              <a:off x="6272730" y="3089317"/>
              <a:ext cx="105659" cy="9941"/>
            </a:xfrm>
            <a:prstGeom prst="rect">
              <a:avLst/>
            </a:pr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84" name="Rectangle 592"/>
            <p:cNvSpPr>
              <a:spLocks noChangeArrowheads="1"/>
            </p:cNvSpPr>
            <p:nvPr>
              <p:custDataLst>
                <p:tags r:id="rId32"/>
              </p:custDataLst>
            </p:nvPr>
          </p:nvSpPr>
          <p:spPr bwMode="auto">
            <a:xfrm>
              <a:off x="6273623" y="3114043"/>
              <a:ext cx="105659" cy="9559"/>
            </a:xfrm>
            <a:prstGeom prst="rect">
              <a:avLst/>
            </a:pr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85" name="Freeform 593"/>
            <p:cNvSpPr/>
            <p:nvPr>
              <p:custDataLst>
                <p:tags r:id="rId33"/>
              </p:custDataLst>
            </p:nvPr>
          </p:nvSpPr>
          <p:spPr bwMode="auto">
            <a:xfrm>
              <a:off x="6251573" y="3062807"/>
              <a:ext cx="149758" cy="178817"/>
            </a:xfrm>
            <a:custGeom>
              <a:avLst/>
              <a:gdLst>
                <a:gd name="T0" fmla="*/ 0 w 1175"/>
                <a:gd name="T1" fmla="*/ 0 h 1403"/>
                <a:gd name="T2" fmla="*/ 0 w 1175"/>
                <a:gd name="T3" fmla="*/ 42 h 1403"/>
                <a:gd name="T4" fmla="*/ 109 w 1175"/>
                <a:gd name="T5" fmla="*/ 312 h 1403"/>
                <a:gd name="T6" fmla="*/ 109 w 1175"/>
                <a:gd name="T7" fmla="*/ 111 h 1403"/>
                <a:gd name="T8" fmla="*/ 1066 w 1175"/>
                <a:gd name="T9" fmla="*/ 111 h 1403"/>
                <a:gd name="T10" fmla="*/ 1066 w 1175"/>
                <a:gd name="T11" fmla="*/ 1292 h 1403"/>
                <a:gd name="T12" fmla="*/ 324 w 1175"/>
                <a:gd name="T13" fmla="*/ 1292 h 1403"/>
                <a:gd name="T14" fmla="*/ 324 w 1175"/>
                <a:gd name="T15" fmla="*/ 1299 h 1403"/>
                <a:gd name="T16" fmla="*/ 317 w 1175"/>
                <a:gd name="T17" fmla="*/ 1292 h 1403"/>
                <a:gd name="T18" fmla="*/ 109 w 1175"/>
                <a:gd name="T19" fmla="*/ 1292 h 1403"/>
                <a:gd name="T20" fmla="*/ 109 w 1175"/>
                <a:gd name="T21" fmla="*/ 1094 h 1403"/>
                <a:gd name="T22" fmla="*/ 22 w 1175"/>
                <a:gd name="T23" fmla="*/ 1009 h 1403"/>
                <a:gd name="T24" fmla="*/ 17 w 1175"/>
                <a:gd name="T25" fmla="*/ 1009 h 1403"/>
                <a:gd name="T26" fmla="*/ 14 w 1175"/>
                <a:gd name="T27" fmla="*/ 1002 h 1403"/>
                <a:gd name="T28" fmla="*/ 0 w 1175"/>
                <a:gd name="T29" fmla="*/ 988 h 1403"/>
                <a:gd name="T30" fmla="*/ 0 w 1175"/>
                <a:gd name="T31" fmla="*/ 1403 h 1403"/>
                <a:gd name="T32" fmla="*/ 1175 w 1175"/>
                <a:gd name="T33" fmla="*/ 1403 h 1403"/>
                <a:gd name="T34" fmla="*/ 1175 w 1175"/>
                <a:gd name="T35" fmla="*/ 0 h 1403"/>
                <a:gd name="T36" fmla="*/ 0 w 1175"/>
                <a:gd name="T37" fmla="*/ 0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5" h="1403">
                  <a:moveTo>
                    <a:pt x="0" y="0"/>
                  </a:moveTo>
                  <a:lnTo>
                    <a:pt x="0" y="42"/>
                  </a:lnTo>
                  <a:lnTo>
                    <a:pt x="109" y="312"/>
                  </a:lnTo>
                  <a:lnTo>
                    <a:pt x="109" y="111"/>
                  </a:lnTo>
                  <a:lnTo>
                    <a:pt x="1066" y="111"/>
                  </a:lnTo>
                  <a:lnTo>
                    <a:pt x="1066" y="1292"/>
                  </a:lnTo>
                  <a:lnTo>
                    <a:pt x="324" y="1292"/>
                  </a:lnTo>
                  <a:lnTo>
                    <a:pt x="324" y="1299"/>
                  </a:lnTo>
                  <a:lnTo>
                    <a:pt x="317" y="1292"/>
                  </a:lnTo>
                  <a:lnTo>
                    <a:pt x="109" y="1292"/>
                  </a:lnTo>
                  <a:lnTo>
                    <a:pt x="109" y="1094"/>
                  </a:lnTo>
                  <a:lnTo>
                    <a:pt x="22" y="1009"/>
                  </a:lnTo>
                  <a:lnTo>
                    <a:pt x="17" y="1009"/>
                  </a:lnTo>
                  <a:lnTo>
                    <a:pt x="14" y="1002"/>
                  </a:lnTo>
                  <a:lnTo>
                    <a:pt x="0" y="988"/>
                  </a:lnTo>
                  <a:lnTo>
                    <a:pt x="0" y="1403"/>
                  </a:lnTo>
                  <a:lnTo>
                    <a:pt x="1175" y="1403"/>
                  </a:lnTo>
                  <a:lnTo>
                    <a:pt x="1175" y="0"/>
                  </a:lnTo>
                  <a:lnTo>
                    <a:pt x="0" y="0"/>
                  </a:lnTo>
                  <a:close/>
                </a:path>
              </a:pathLst>
            </a:custGeom>
            <a:solidFill>
              <a:sysClr val="window" lastClr="FFFFFF"/>
            </a:solidFill>
            <a:ln>
              <a:noFill/>
            </a:ln>
          </p:spPr>
          <p:txBody>
            <a:bodyPr vert="horz" wrap="square" lIns="68580" tIns="34290" rIns="68580" bIns="34290" numCol="1" anchor="t" anchorCtr="0" compatLnSpc="1">
              <a:normAutofit fontScale="40000" lnSpcReduction="20000"/>
            </a:bodyPr>
            <a:p>
              <a:endParaRPr lang="zh-CN" altLang="en-US" sz="1350"/>
            </a:p>
          </p:txBody>
        </p:sp>
        <p:sp>
          <p:nvSpPr>
            <p:cNvPr id="86" name="Freeform 594"/>
            <p:cNvSpPr/>
            <p:nvPr>
              <p:custDataLst>
                <p:tags r:id="rId34"/>
              </p:custDataLst>
            </p:nvPr>
          </p:nvSpPr>
          <p:spPr bwMode="auto">
            <a:xfrm>
              <a:off x="6279358" y="3135965"/>
              <a:ext cx="99286" cy="9686"/>
            </a:xfrm>
            <a:custGeom>
              <a:avLst/>
              <a:gdLst>
                <a:gd name="T0" fmla="*/ 0 w 779"/>
                <a:gd name="T1" fmla="*/ 0 h 76"/>
                <a:gd name="T2" fmla="*/ 30 w 779"/>
                <a:gd name="T3" fmla="*/ 76 h 76"/>
                <a:gd name="T4" fmla="*/ 779 w 779"/>
                <a:gd name="T5" fmla="*/ 76 h 76"/>
                <a:gd name="T6" fmla="*/ 779 w 779"/>
                <a:gd name="T7" fmla="*/ 0 h 76"/>
                <a:gd name="T8" fmla="*/ 0 w 779"/>
                <a:gd name="T9" fmla="*/ 0 h 76"/>
              </a:gdLst>
              <a:ahLst/>
              <a:cxnLst>
                <a:cxn ang="0">
                  <a:pos x="T0" y="T1"/>
                </a:cxn>
                <a:cxn ang="0">
                  <a:pos x="T2" y="T3"/>
                </a:cxn>
                <a:cxn ang="0">
                  <a:pos x="T4" y="T5"/>
                </a:cxn>
                <a:cxn ang="0">
                  <a:pos x="T6" y="T7"/>
                </a:cxn>
                <a:cxn ang="0">
                  <a:pos x="T8" y="T9"/>
                </a:cxn>
              </a:cxnLst>
              <a:rect l="0" t="0" r="r" b="b"/>
              <a:pathLst>
                <a:path w="779" h="76">
                  <a:moveTo>
                    <a:pt x="0" y="0"/>
                  </a:moveTo>
                  <a:lnTo>
                    <a:pt x="30" y="76"/>
                  </a:lnTo>
                  <a:lnTo>
                    <a:pt x="779" y="76"/>
                  </a:lnTo>
                  <a:lnTo>
                    <a:pt x="779" y="0"/>
                  </a:lnTo>
                  <a:lnTo>
                    <a:pt x="0" y="0"/>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87" name="Freeform 595"/>
            <p:cNvSpPr/>
            <p:nvPr>
              <p:custDataLst>
                <p:tags r:id="rId35"/>
              </p:custDataLst>
            </p:nvPr>
          </p:nvSpPr>
          <p:spPr bwMode="auto">
            <a:xfrm>
              <a:off x="6289299" y="3160691"/>
              <a:ext cx="90237" cy="9559"/>
            </a:xfrm>
            <a:custGeom>
              <a:avLst/>
              <a:gdLst>
                <a:gd name="T0" fmla="*/ 42 w 708"/>
                <a:gd name="T1" fmla="*/ 75 h 75"/>
                <a:gd name="T2" fmla="*/ 708 w 708"/>
                <a:gd name="T3" fmla="*/ 75 h 75"/>
                <a:gd name="T4" fmla="*/ 708 w 708"/>
                <a:gd name="T5" fmla="*/ 0 h 75"/>
                <a:gd name="T6" fmla="*/ 0 w 708"/>
                <a:gd name="T7" fmla="*/ 0 h 75"/>
                <a:gd name="T8" fmla="*/ 42 w 708"/>
                <a:gd name="T9" fmla="*/ 75 h 75"/>
              </a:gdLst>
              <a:ahLst/>
              <a:cxnLst>
                <a:cxn ang="0">
                  <a:pos x="T0" y="T1"/>
                </a:cxn>
                <a:cxn ang="0">
                  <a:pos x="T2" y="T3"/>
                </a:cxn>
                <a:cxn ang="0">
                  <a:pos x="T4" y="T5"/>
                </a:cxn>
                <a:cxn ang="0">
                  <a:pos x="T6" y="T7"/>
                </a:cxn>
                <a:cxn ang="0">
                  <a:pos x="T8" y="T9"/>
                </a:cxn>
              </a:cxnLst>
              <a:rect l="0" t="0" r="r" b="b"/>
              <a:pathLst>
                <a:path w="708" h="75">
                  <a:moveTo>
                    <a:pt x="42" y="75"/>
                  </a:moveTo>
                  <a:lnTo>
                    <a:pt x="708" y="75"/>
                  </a:lnTo>
                  <a:lnTo>
                    <a:pt x="708" y="0"/>
                  </a:lnTo>
                  <a:lnTo>
                    <a:pt x="0" y="0"/>
                  </a:lnTo>
                  <a:lnTo>
                    <a:pt x="42" y="75"/>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88" name="Freeform 596"/>
            <p:cNvSpPr/>
            <p:nvPr>
              <p:custDataLst>
                <p:tags r:id="rId36"/>
              </p:custDataLst>
            </p:nvPr>
          </p:nvSpPr>
          <p:spPr bwMode="auto">
            <a:xfrm>
              <a:off x="6294015" y="3179936"/>
              <a:ext cx="85266" cy="9686"/>
            </a:xfrm>
            <a:custGeom>
              <a:avLst/>
              <a:gdLst>
                <a:gd name="T0" fmla="*/ 3 w 669"/>
                <a:gd name="T1" fmla="*/ 0 h 76"/>
                <a:gd name="T2" fmla="*/ 0 w 669"/>
                <a:gd name="T3" fmla="*/ 76 h 76"/>
                <a:gd name="T4" fmla="*/ 669 w 669"/>
                <a:gd name="T5" fmla="*/ 76 h 76"/>
                <a:gd name="T6" fmla="*/ 669 w 669"/>
                <a:gd name="T7" fmla="*/ 0 h 76"/>
                <a:gd name="T8" fmla="*/ 3 w 669"/>
                <a:gd name="T9" fmla="*/ 0 h 76"/>
              </a:gdLst>
              <a:ahLst/>
              <a:cxnLst>
                <a:cxn ang="0">
                  <a:pos x="T0" y="T1"/>
                </a:cxn>
                <a:cxn ang="0">
                  <a:pos x="T2" y="T3"/>
                </a:cxn>
                <a:cxn ang="0">
                  <a:pos x="T4" y="T5"/>
                </a:cxn>
                <a:cxn ang="0">
                  <a:pos x="T6" y="T7"/>
                </a:cxn>
                <a:cxn ang="0">
                  <a:pos x="T8" y="T9"/>
                </a:cxn>
              </a:cxnLst>
              <a:rect l="0" t="0" r="r" b="b"/>
              <a:pathLst>
                <a:path w="669" h="76">
                  <a:moveTo>
                    <a:pt x="3" y="0"/>
                  </a:moveTo>
                  <a:lnTo>
                    <a:pt x="0" y="76"/>
                  </a:lnTo>
                  <a:lnTo>
                    <a:pt x="669" y="76"/>
                  </a:lnTo>
                  <a:lnTo>
                    <a:pt x="669" y="0"/>
                  </a:lnTo>
                  <a:lnTo>
                    <a:pt x="3" y="0"/>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89" name="Freeform 597"/>
            <p:cNvSpPr/>
            <p:nvPr>
              <p:custDataLst>
                <p:tags r:id="rId37"/>
              </p:custDataLst>
            </p:nvPr>
          </p:nvSpPr>
          <p:spPr bwMode="auto">
            <a:xfrm>
              <a:off x="6257054" y="3174583"/>
              <a:ext cx="33138" cy="43971"/>
            </a:xfrm>
            <a:custGeom>
              <a:avLst/>
              <a:gdLst>
                <a:gd name="T0" fmla="*/ 250 w 260"/>
                <a:gd name="T1" fmla="*/ 345 h 345"/>
                <a:gd name="T2" fmla="*/ 260 w 260"/>
                <a:gd name="T3" fmla="*/ 0 h 345"/>
                <a:gd name="T4" fmla="*/ 0 w 260"/>
                <a:gd name="T5" fmla="*/ 106 h 345"/>
                <a:gd name="T6" fmla="*/ 250 w 260"/>
                <a:gd name="T7" fmla="*/ 345 h 345"/>
              </a:gdLst>
              <a:ahLst/>
              <a:cxnLst>
                <a:cxn ang="0">
                  <a:pos x="T0" y="T1"/>
                </a:cxn>
                <a:cxn ang="0">
                  <a:pos x="T2" y="T3"/>
                </a:cxn>
                <a:cxn ang="0">
                  <a:pos x="T4" y="T5"/>
                </a:cxn>
                <a:cxn ang="0">
                  <a:pos x="T6" y="T7"/>
                </a:cxn>
              </a:cxnLst>
              <a:rect l="0" t="0" r="r" b="b"/>
              <a:pathLst>
                <a:path w="260" h="345">
                  <a:moveTo>
                    <a:pt x="250" y="345"/>
                  </a:moveTo>
                  <a:lnTo>
                    <a:pt x="260" y="0"/>
                  </a:lnTo>
                  <a:lnTo>
                    <a:pt x="0" y="106"/>
                  </a:lnTo>
                  <a:lnTo>
                    <a:pt x="250" y="345"/>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90" name="Freeform 598"/>
            <p:cNvSpPr/>
            <p:nvPr>
              <p:custDataLst>
                <p:tags r:id="rId38"/>
              </p:custDataLst>
            </p:nvPr>
          </p:nvSpPr>
          <p:spPr bwMode="auto">
            <a:xfrm>
              <a:off x="6190523" y="3007747"/>
              <a:ext cx="42442" cy="40020"/>
            </a:xfrm>
            <a:custGeom>
              <a:avLst/>
              <a:gdLst>
                <a:gd name="T0" fmla="*/ 120 w 141"/>
                <a:gd name="T1" fmla="*/ 35 h 133"/>
                <a:gd name="T2" fmla="*/ 60 w 141"/>
                <a:gd name="T3" fmla="*/ 10 h 133"/>
                <a:gd name="T4" fmla="*/ 34 w 141"/>
                <a:gd name="T5" fmla="*/ 20 h 133"/>
                <a:gd name="T6" fmla="*/ 9 w 141"/>
                <a:gd name="T7" fmla="*/ 79 h 133"/>
                <a:gd name="T8" fmla="*/ 31 w 141"/>
                <a:gd name="T9" fmla="*/ 133 h 133"/>
                <a:gd name="T10" fmla="*/ 141 w 141"/>
                <a:gd name="T11" fmla="*/ 88 h 133"/>
                <a:gd name="T12" fmla="*/ 120 w 141"/>
                <a:gd name="T13" fmla="*/ 35 h 133"/>
              </a:gdLst>
              <a:ahLst/>
              <a:cxnLst>
                <a:cxn ang="0">
                  <a:pos x="T0" y="T1"/>
                </a:cxn>
                <a:cxn ang="0">
                  <a:pos x="T2" y="T3"/>
                </a:cxn>
                <a:cxn ang="0">
                  <a:pos x="T4" y="T5"/>
                </a:cxn>
                <a:cxn ang="0">
                  <a:pos x="T6" y="T7"/>
                </a:cxn>
                <a:cxn ang="0">
                  <a:pos x="T8" y="T9"/>
                </a:cxn>
                <a:cxn ang="0">
                  <a:pos x="T10" y="T11"/>
                </a:cxn>
                <a:cxn ang="0">
                  <a:pos x="T12" y="T13"/>
                </a:cxn>
              </a:cxnLst>
              <a:rect l="0" t="0" r="r" b="b"/>
              <a:pathLst>
                <a:path w="141" h="133">
                  <a:moveTo>
                    <a:pt x="120" y="35"/>
                  </a:moveTo>
                  <a:cubicBezTo>
                    <a:pt x="110" y="11"/>
                    <a:pt x="83" y="0"/>
                    <a:pt x="60" y="10"/>
                  </a:cubicBezTo>
                  <a:cubicBezTo>
                    <a:pt x="34" y="20"/>
                    <a:pt x="34" y="20"/>
                    <a:pt x="34" y="20"/>
                  </a:cubicBezTo>
                  <a:cubicBezTo>
                    <a:pt x="11" y="30"/>
                    <a:pt x="0" y="56"/>
                    <a:pt x="9" y="79"/>
                  </a:cubicBezTo>
                  <a:cubicBezTo>
                    <a:pt x="31" y="133"/>
                    <a:pt x="31" y="133"/>
                    <a:pt x="31" y="133"/>
                  </a:cubicBezTo>
                  <a:cubicBezTo>
                    <a:pt x="141" y="88"/>
                    <a:pt x="141" y="88"/>
                    <a:pt x="141" y="88"/>
                  </a:cubicBezTo>
                  <a:lnTo>
                    <a:pt x="120" y="35"/>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91" name="Freeform 599"/>
            <p:cNvSpPr/>
            <p:nvPr>
              <p:custDataLst>
                <p:tags r:id="rId39"/>
              </p:custDataLst>
            </p:nvPr>
          </p:nvSpPr>
          <p:spPr bwMode="auto">
            <a:xfrm>
              <a:off x="6293505" y="3204662"/>
              <a:ext cx="86668" cy="9559"/>
            </a:xfrm>
            <a:custGeom>
              <a:avLst/>
              <a:gdLst>
                <a:gd name="T0" fmla="*/ 0 w 680"/>
                <a:gd name="T1" fmla="*/ 75 h 75"/>
                <a:gd name="T2" fmla="*/ 680 w 680"/>
                <a:gd name="T3" fmla="*/ 75 h 75"/>
                <a:gd name="T4" fmla="*/ 680 w 680"/>
                <a:gd name="T5" fmla="*/ 0 h 75"/>
                <a:gd name="T6" fmla="*/ 2 w 680"/>
                <a:gd name="T7" fmla="*/ 0 h 75"/>
                <a:gd name="T8" fmla="*/ 0 w 680"/>
                <a:gd name="T9" fmla="*/ 75 h 75"/>
              </a:gdLst>
              <a:ahLst/>
              <a:cxnLst>
                <a:cxn ang="0">
                  <a:pos x="T0" y="T1"/>
                </a:cxn>
                <a:cxn ang="0">
                  <a:pos x="T2" y="T3"/>
                </a:cxn>
                <a:cxn ang="0">
                  <a:pos x="T4" y="T5"/>
                </a:cxn>
                <a:cxn ang="0">
                  <a:pos x="T6" y="T7"/>
                </a:cxn>
                <a:cxn ang="0">
                  <a:pos x="T8" y="T9"/>
                </a:cxn>
              </a:cxnLst>
              <a:rect l="0" t="0" r="r" b="b"/>
              <a:pathLst>
                <a:path w="680" h="75">
                  <a:moveTo>
                    <a:pt x="0" y="75"/>
                  </a:moveTo>
                  <a:lnTo>
                    <a:pt x="680" y="75"/>
                  </a:lnTo>
                  <a:lnTo>
                    <a:pt x="680" y="0"/>
                  </a:lnTo>
                  <a:lnTo>
                    <a:pt x="2" y="0"/>
                  </a:lnTo>
                  <a:lnTo>
                    <a:pt x="0" y="75"/>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92" name="Freeform 600"/>
            <p:cNvSpPr/>
            <p:nvPr>
              <p:custDataLst>
                <p:tags r:id="rId40"/>
              </p:custDataLst>
            </p:nvPr>
          </p:nvSpPr>
          <p:spPr bwMode="auto">
            <a:xfrm>
              <a:off x="6407066" y="3096582"/>
              <a:ext cx="83609" cy="42442"/>
            </a:xfrm>
            <a:custGeom>
              <a:avLst/>
              <a:gdLst>
                <a:gd name="T0" fmla="*/ 628 w 656"/>
                <a:gd name="T1" fmla="*/ 333 h 333"/>
                <a:gd name="T2" fmla="*/ 656 w 656"/>
                <a:gd name="T3" fmla="*/ 264 h 333"/>
                <a:gd name="T4" fmla="*/ 649 w 656"/>
                <a:gd name="T5" fmla="*/ 259 h 333"/>
                <a:gd name="T6" fmla="*/ 0 w 656"/>
                <a:gd name="T7" fmla="*/ 0 h 333"/>
                <a:gd name="T8" fmla="*/ 0 w 656"/>
                <a:gd name="T9" fmla="*/ 80 h 333"/>
                <a:gd name="T10" fmla="*/ 621 w 656"/>
                <a:gd name="T11" fmla="*/ 330 h 333"/>
                <a:gd name="T12" fmla="*/ 628 w 656"/>
                <a:gd name="T13" fmla="*/ 333 h 333"/>
              </a:gdLst>
              <a:ahLst/>
              <a:cxnLst>
                <a:cxn ang="0">
                  <a:pos x="T0" y="T1"/>
                </a:cxn>
                <a:cxn ang="0">
                  <a:pos x="T2" y="T3"/>
                </a:cxn>
                <a:cxn ang="0">
                  <a:pos x="T4" y="T5"/>
                </a:cxn>
                <a:cxn ang="0">
                  <a:pos x="T6" y="T7"/>
                </a:cxn>
                <a:cxn ang="0">
                  <a:pos x="T8" y="T9"/>
                </a:cxn>
                <a:cxn ang="0">
                  <a:pos x="T10" y="T11"/>
                </a:cxn>
                <a:cxn ang="0">
                  <a:pos x="T12" y="T13"/>
                </a:cxn>
              </a:cxnLst>
              <a:rect l="0" t="0" r="r" b="b"/>
              <a:pathLst>
                <a:path w="656" h="333">
                  <a:moveTo>
                    <a:pt x="628" y="333"/>
                  </a:moveTo>
                  <a:lnTo>
                    <a:pt x="656" y="264"/>
                  </a:lnTo>
                  <a:lnTo>
                    <a:pt x="649" y="259"/>
                  </a:lnTo>
                  <a:lnTo>
                    <a:pt x="0" y="0"/>
                  </a:lnTo>
                  <a:lnTo>
                    <a:pt x="0" y="80"/>
                  </a:lnTo>
                  <a:lnTo>
                    <a:pt x="621" y="330"/>
                  </a:lnTo>
                  <a:lnTo>
                    <a:pt x="628" y="333"/>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93" name="Freeform 601"/>
            <p:cNvSpPr/>
            <p:nvPr>
              <p:custDataLst>
                <p:tags r:id="rId41"/>
              </p:custDataLst>
            </p:nvPr>
          </p:nvSpPr>
          <p:spPr bwMode="auto">
            <a:xfrm>
              <a:off x="6407066" y="3119778"/>
              <a:ext cx="75197" cy="39128"/>
            </a:xfrm>
            <a:custGeom>
              <a:avLst/>
              <a:gdLst>
                <a:gd name="T0" fmla="*/ 590 w 590"/>
                <a:gd name="T1" fmla="*/ 236 h 307"/>
                <a:gd name="T2" fmla="*/ 0 w 590"/>
                <a:gd name="T3" fmla="*/ 0 h 307"/>
                <a:gd name="T4" fmla="*/ 0 w 590"/>
                <a:gd name="T5" fmla="*/ 80 h 307"/>
                <a:gd name="T6" fmla="*/ 562 w 590"/>
                <a:gd name="T7" fmla="*/ 307 h 307"/>
                <a:gd name="T8" fmla="*/ 590 w 590"/>
                <a:gd name="T9" fmla="*/ 236 h 307"/>
              </a:gdLst>
              <a:ahLst/>
              <a:cxnLst>
                <a:cxn ang="0">
                  <a:pos x="T0" y="T1"/>
                </a:cxn>
                <a:cxn ang="0">
                  <a:pos x="T2" y="T3"/>
                </a:cxn>
                <a:cxn ang="0">
                  <a:pos x="T4" y="T5"/>
                </a:cxn>
                <a:cxn ang="0">
                  <a:pos x="T6" y="T7"/>
                </a:cxn>
                <a:cxn ang="0">
                  <a:pos x="T8" y="T9"/>
                </a:cxn>
              </a:cxnLst>
              <a:rect l="0" t="0" r="r" b="b"/>
              <a:pathLst>
                <a:path w="590" h="307">
                  <a:moveTo>
                    <a:pt x="590" y="236"/>
                  </a:moveTo>
                  <a:lnTo>
                    <a:pt x="0" y="0"/>
                  </a:lnTo>
                  <a:lnTo>
                    <a:pt x="0" y="80"/>
                  </a:lnTo>
                  <a:lnTo>
                    <a:pt x="562" y="307"/>
                  </a:lnTo>
                  <a:lnTo>
                    <a:pt x="590" y="236"/>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94" name="Freeform 602"/>
            <p:cNvSpPr/>
            <p:nvPr>
              <p:custDataLst>
                <p:tags r:id="rId42"/>
              </p:custDataLst>
            </p:nvPr>
          </p:nvSpPr>
          <p:spPr bwMode="auto">
            <a:xfrm>
              <a:off x="6407066" y="3070327"/>
              <a:ext cx="92659" cy="46138"/>
            </a:xfrm>
            <a:custGeom>
              <a:avLst/>
              <a:gdLst>
                <a:gd name="T0" fmla="*/ 699 w 727"/>
                <a:gd name="T1" fmla="*/ 362 h 362"/>
                <a:gd name="T2" fmla="*/ 727 w 727"/>
                <a:gd name="T3" fmla="*/ 293 h 362"/>
                <a:gd name="T4" fmla="*/ 720 w 727"/>
                <a:gd name="T5" fmla="*/ 291 h 362"/>
                <a:gd name="T6" fmla="*/ 0 w 727"/>
                <a:gd name="T7" fmla="*/ 0 h 362"/>
                <a:gd name="T8" fmla="*/ 0 w 727"/>
                <a:gd name="T9" fmla="*/ 80 h 362"/>
                <a:gd name="T10" fmla="*/ 694 w 727"/>
                <a:gd name="T11" fmla="*/ 359 h 362"/>
                <a:gd name="T12" fmla="*/ 699 w 727"/>
                <a:gd name="T13" fmla="*/ 362 h 362"/>
              </a:gdLst>
              <a:ahLst/>
              <a:cxnLst>
                <a:cxn ang="0">
                  <a:pos x="T0" y="T1"/>
                </a:cxn>
                <a:cxn ang="0">
                  <a:pos x="T2" y="T3"/>
                </a:cxn>
                <a:cxn ang="0">
                  <a:pos x="T4" y="T5"/>
                </a:cxn>
                <a:cxn ang="0">
                  <a:pos x="T6" y="T7"/>
                </a:cxn>
                <a:cxn ang="0">
                  <a:pos x="T8" y="T9"/>
                </a:cxn>
                <a:cxn ang="0">
                  <a:pos x="T10" y="T11"/>
                </a:cxn>
                <a:cxn ang="0">
                  <a:pos x="T12" y="T13"/>
                </a:cxn>
              </a:cxnLst>
              <a:rect l="0" t="0" r="r" b="b"/>
              <a:pathLst>
                <a:path w="727" h="362">
                  <a:moveTo>
                    <a:pt x="699" y="362"/>
                  </a:moveTo>
                  <a:lnTo>
                    <a:pt x="727" y="293"/>
                  </a:lnTo>
                  <a:lnTo>
                    <a:pt x="720" y="291"/>
                  </a:lnTo>
                  <a:lnTo>
                    <a:pt x="0" y="0"/>
                  </a:lnTo>
                  <a:lnTo>
                    <a:pt x="0" y="80"/>
                  </a:lnTo>
                  <a:lnTo>
                    <a:pt x="694" y="359"/>
                  </a:lnTo>
                  <a:lnTo>
                    <a:pt x="699" y="362"/>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95" name="Freeform 603"/>
            <p:cNvSpPr/>
            <p:nvPr>
              <p:custDataLst>
                <p:tags r:id="rId43"/>
              </p:custDataLst>
            </p:nvPr>
          </p:nvSpPr>
          <p:spPr bwMode="auto">
            <a:xfrm>
              <a:off x="6407066" y="3145651"/>
              <a:ext cx="67040" cy="35814"/>
            </a:xfrm>
            <a:custGeom>
              <a:avLst/>
              <a:gdLst>
                <a:gd name="T0" fmla="*/ 526 w 526"/>
                <a:gd name="T1" fmla="*/ 212 h 281"/>
                <a:gd name="T2" fmla="*/ 0 w 526"/>
                <a:gd name="T3" fmla="*/ 0 h 281"/>
                <a:gd name="T4" fmla="*/ 0 w 526"/>
                <a:gd name="T5" fmla="*/ 80 h 281"/>
                <a:gd name="T6" fmla="*/ 498 w 526"/>
                <a:gd name="T7" fmla="*/ 281 h 281"/>
                <a:gd name="T8" fmla="*/ 526 w 526"/>
                <a:gd name="T9" fmla="*/ 212 h 281"/>
              </a:gdLst>
              <a:ahLst/>
              <a:cxnLst>
                <a:cxn ang="0">
                  <a:pos x="T0" y="T1"/>
                </a:cxn>
                <a:cxn ang="0">
                  <a:pos x="T2" y="T3"/>
                </a:cxn>
                <a:cxn ang="0">
                  <a:pos x="T4" y="T5"/>
                </a:cxn>
                <a:cxn ang="0">
                  <a:pos x="T6" y="T7"/>
                </a:cxn>
                <a:cxn ang="0">
                  <a:pos x="T8" y="T9"/>
                </a:cxn>
              </a:cxnLst>
              <a:rect l="0" t="0" r="r" b="b"/>
              <a:pathLst>
                <a:path w="526" h="281">
                  <a:moveTo>
                    <a:pt x="526" y="212"/>
                  </a:moveTo>
                  <a:lnTo>
                    <a:pt x="0" y="0"/>
                  </a:lnTo>
                  <a:lnTo>
                    <a:pt x="0" y="80"/>
                  </a:lnTo>
                  <a:lnTo>
                    <a:pt x="498" y="281"/>
                  </a:lnTo>
                  <a:lnTo>
                    <a:pt x="526" y="212"/>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96" name="Freeform 604"/>
            <p:cNvSpPr/>
            <p:nvPr>
              <p:custDataLst>
                <p:tags r:id="rId44"/>
              </p:custDataLst>
            </p:nvPr>
          </p:nvSpPr>
          <p:spPr bwMode="auto">
            <a:xfrm>
              <a:off x="6407066" y="3192299"/>
              <a:ext cx="51109" cy="29569"/>
            </a:xfrm>
            <a:custGeom>
              <a:avLst/>
              <a:gdLst>
                <a:gd name="T0" fmla="*/ 401 w 401"/>
                <a:gd name="T1" fmla="*/ 163 h 232"/>
                <a:gd name="T2" fmla="*/ 0 w 401"/>
                <a:gd name="T3" fmla="*/ 0 h 232"/>
                <a:gd name="T4" fmla="*/ 0 w 401"/>
                <a:gd name="T5" fmla="*/ 80 h 232"/>
                <a:gd name="T6" fmla="*/ 375 w 401"/>
                <a:gd name="T7" fmla="*/ 232 h 232"/>
                <a:gd name="T8" fmla="*/ 401 w 401"/>
                <a:gd name="T9" fmla="*/ 163 h 232"/>
              </a:gdLst>
              <a:ahLst/>
              <a:cxnLst>
                <a:cxn ang="0">
                  <a:pos x="T0" y="T1"/>
                </a:cxn>
                <a:cxn ang="0">
                  <a:pos x="T2" y="T3"/>
                </a:cxn>
                <a:cxn ang="0">
                  <a:pos x="T4" y="T5"/>
                </a:cxn>
                <a:cxn ang="0">
                  <a:pos x="T6" y="T7"/>
                </a:cxn>
                <a:cxn ang="0">
                  <a:pos x="T8" y="T9"/>
                </a:cxn>
              </a:cxnLst>
              <a:rect l="0" t="0" r="r" b="b"/>
              <a:pathLst>
                <a:path w="401" h="232">
                  <a:moveTo>
                    <a:pt x="401" y="163"/>
                  </a:moveTo>
                  <a:lnTo>
                    <a:pt x="0" y="0"/>
                  </a:lnTo>
                  <a:lnTo>
                    <a:pt x="0" y="80"/>
                  </a:lnTo>
                  <a:lnTo>
                    <a:pt x="375" y="232"/>
                  </a:lnTo>
                  <a:lnTo>
                    <a:pt x="401" y="163"/>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97" name="Freeform 605"/>
            <p:cNvSpPr/>
            <p:nvPr>
              <p:custDataLst>
                <p:tags r:id="rId45"/>
              </p:custDataLst>
            </p:nvPr>
          </p:nvSpPr>
          <p:spPr bwMode="auto">
            <a:xfrm>
              <a:off x="6407066" y="3166426"/>
              <a:ext cx="59521" cy="32501"/>
            </a:xfrm>
            <a:custGeom>
              <a:avLst/>
              <a:gdLst>
                <a:gd name="T0" fmla="*/ 467 w 467"/>
                <a:gd name="T1" fmla="*/ 186 h 255"/>
                <a:gd name="T2" fmla="*/ 0 w 467"/>
                <a:gd name="T3" fmla="*/ 0 h 255"/>
                <a:gd name="T4" fmla="*/ 0 w 467"/>
                <a:gd name="T5" fmla="*/ 80 h 255"/>
                <a:gd name="T6" fmla="*/ 439 w 467"/>
                <a:gd name="T7" fmla="*/ 255 h 255"/>
                <a:gd name="T8" fmla="*/ 467 w 467"/>
                <a:gd name="T9" fmla="*/ 186 h 255"/>
              </a:gdLst>
              <a:ahLst/>
              <a:cxnLst>
                <a:cxn ang="0">
                  <a:pos x="T0" y="T1"/>
                </a:cxn>
                <a:cxn ang="0">
                  <a:pos x="T2" y="T3"/>
                </a:cxn>
                <a:cxn ang="0">
                  <a:pos x="T4" y="T5"/>
                </a:cxn>
                <a:cxn ang="0">
                  <a:pos x="T6" y="T7"/>
                </a:cxn>
                <a:cxn ang="0">
                  <a:pos x="T8" y="T9"/>
                </a:cxn>
              </a:cxnLst>
              <a:rect l="0" t="0" r="r" b="b"/>
              <a:pathLst>
                <a:path w="467" h="255">
                  <a:moveTo>
                    <a:pt x="467" y="186"/>
                  </a:moveTo>
                  <a:lnTo>
                    <a:pt x="0" y="0"/>
                  </a:lnTo>
                  <a:lnTo>
                    <a:pt x="0" y="80"/>
                  </a:lnTo>
                  <a:lnTo>
                    <a:pt x="439" y="255"/>
                  </a:lnTo>
                  <a:lnTo>
                    <a:pt x="467" y="186"/>
                  </a:lnTo>
                  <a:close/>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sp>
          <p:nvSpPr>
            <p:cNvPr id="98" name="Freeform 606"/>
            <p:cNvSpPr/>
            <p:nvPr>
              <p:custDataLst>
                <p:tags r:id="rId46"/>
              </p:custDataLst>
            </p:nvPr>
          </p:nvSpPr>
          <p:spPr bwMode="auto">
            <a:xfrm>
              <a:off x="6383870" y="3036297"/>
              <a:ext cx="145679" cy="218327"/>
            </a:xfrm>
            <a:custGeom>
              <a:avLst/>
              <a:gdLst>
                <a:gd name="T0" fmla="*/ 1136 w 1143"/>
                <a:gd name="T1" fmla="*/ 432 h 1713"/>
                <a:gd name="T2" fmla="*/ 73 w 1143"/>
                <a:gd name="T3" fmla="*/ 2 h 1713"/>
                <a:gd name="T4" fmla="*/ 66 w 1143"/>
                <a:gd name="T5" fmla="*/ 0 h 1713"/>
                <a:gd name="T6" fmla="*/ 0 w 1143"/>
                <a:gd name="T7" fmla="*/ 163 h 1713"/>
                <a:gd name="T8" fmla="*/ 125 w 1143"/>
                <a:gd name="T9" fmla="*/ 163 h 1713"/>
                <a:gd name="T10" fmla="*/ 132 w 1143"/>
                <a:gd name="T11" fmla="*/ 144 h 1713"/>
                <a:gd name="T12" fmla="*/ 997 w 1143"/>
                <a:gd name="T13" fmla="*/ 491 h 1713"/>
                <a:gd name="T14" fmla="*/ 562 w 1143"/>
                <a:gd name="T15" fmla="*/ 1569 h 1713"/>
                <a:gd name="T16" fmla="*/ 182 w 1143"/>
                <a:gd name="T17" fmla="*/ 1415 h 1713"/>
                <a:gd name="T18" fmla="*/ 182 w 1143"/>
                <a:gd name="T19" fmla="*/ 1531 h 1713"/>
                <a:gd name="T20" fmla="*/ 621 w 1143"/>
                <a:gd name="T21" fmla="*/ 1708 h 1713"/>
                <a:gd name="T22" fmla="*/ 628 w 1143"/>
                <a:gd name="T23" fmla="*/ 1713 h 1713"/>
                <a:gd name="T24" fmla="*/ 1143 w 1143"/>
                <a:gd name="T25" fmla="*/ 435 h 1713"/>
                <a:gd name="T26" fmla="*/ 1136 w 1143"/>
                <a:gd name="T27" fmla="*/ 432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43" h="1713">
                  <a:moveTo>
                    <a:pt x="1136" y="432"/>
                  </a:moveTo>
                  <a:lnTo>
                    <a:pt x="73" y="2"/>
                  </a:lnTo>
                  <a:lnTo>
                    <a:pt x="66" y="0"/>
                  </a:lnTo>
                  <a:lnTo>
                    <a:pt x="0" y="163"/>
                  </a:lnTo>
                  <a:lnTo>
                    <a:pt x="125" y="163"/>
                  </a:lnTo>
                  <a:lnTo>
                    <a:pt x="132" y="144"/>
                  </a:lnTo>
                  <a:lnTo>
                    <a:pt x="997" y="491"/>
                  </a:lnTo>
                  <a:lnTo>
                    <a:pt x="562" y="1569"/>
                  </a:lnTo>
                  <a:lnTo>
                    <a:pt x="182" y="1415"/>
                  </a:lnTo>
                  <a:lnTo>
                    <a:pt x="182" y="1531"/>
                  </a:lnTo>
                  <a:lnTo>
                    <a:pt x="621" y="1708"/>
                  </a:lnTo>
                  <a:lnTo>
                    <a:pt x="628" y="1713"/>
                  </a:lnTo>
                  <a:lnTo>
                    <a:pt x="1143" y="435"/>
                  </a:lnTo>
                  <a:lnTo>
                    <a:pt x="1136" y="432"/>
                  </a:lnTo>
                  <a:close/>
                </a:path>
              </a:pathLst>
            </a:custGeom>
            <a:solidFill>
              <a:sysClr val="window" lastClr="FFFFFF"/>
            </a:solidFill>
            <a:ln>
              <a:noFill/>
            </a:ln>
          </p:spPr>
          <p:txBody>
            <a:bodyPr vert="horz" wrap="square" lIns="68580" tIns="34290" rIns="68580" bIns="34290" numCol="1" anchor="t" anchorCtr="0" compatLnSpc="1">
              <a:normAutofit fontScale="55000" lnSpcReduction="20000"/>
            </a:bodyPr>
            <a:p>
              <a:endParaRPr lang="zh-CN" altLang="en-US" sz="1350"/>
            </a:p>
          </p:txBody>
        </p:sp>
        <p:sp>
          <p:nvSpPr>
            <p:cNvPr id="99" name="Freeform 607"/>
            <p:cNvSpPr>
              <a:spLocks noEditPoints="1"/>
            </p:cNvSpPr>
            <p:nvPr>
              <p:custDataLst>
                <p:tags r:id="rId47"/>
              </p:custDataLst>
            </p:nvPr>
          </p:nvSpPr>
          <p:spPr bwMode="auto">
            <a:xfrm>
              <a:off x="6201356" y="3037826"/>
              <a:ext cx="87943" cy="147846"/>
            </a:xfrm>
            <a:custGeom>
              <a:avLst/>
              <a:gdLst>
                <a:gd name="T0" fmla="*/ 292 w 292"/>
                <a:gd name="T1" fmla="*/ 447 h 491"/>
                <a:gd name="T2" fmla="*/ 110 w 292"/>
                <a:gd name="T3" fmla="*/ 0 h 491"/>
                <a:gd name="T4" fmla="*/ 0 w 292"/>
                <a:gd name="T5" fmla="*/ 45 h 491"/>
                <a:gd name="T6" fmla="*/ 182 w 292"/>
                <a:gd name="T7" fmla="*/ 491 h 491"/>
                <a:gd name="T8" fmla="*/ 292 w 292"/>
                <a:gd name="T9" fmla="*/ 447 h 491"/>
                <a:gd name="T10" fmla="*/ 99 w 292"/>
                <a:gd name="T11" fmla="*/ 19 h 491"/>
                <a:gd name="T12" fmla="*/ 220 w 292"/>
                <a:gd name="T13" fmla="*/ 315 h 491"/>
                <a:gd name="T14" fmla="*/ 215 w 292"/>
                <a:gd name="T15" fmla="*/ 338 h 491"/>
                <a:gd name="T16" fmla="*/ 195 w 292"/>
                <a:gd name="T17" fmla="*/ 325 h 491"/>
                <a:gd name="T18" fmla="*/ 75 w 292"/>
                <a:gd name="T19" fmla="*/ 29 h 491"/>
                <a:gd name="T20" fmla="*/ 99 w 292"/>
                <a:gd name="T21" fmla="*/ 19 h 491"/>
                <a:gd name="T22" fmla="*/ 165 w 292"/>
                <a:gd name="T23" fmla="*/ 358 h 491"/>
                <a:gd name="T24" fmla="*/ 146 w 292"/>
                <a:gd name="T25" fmla="*/ 345 h 491"/>
                <a:gd name="T26" fmla="*/ 25 w 292"/>
                <a:gd name="T27" fmla="*/ 49 h 491"/>
                <a:gd name="T28" fmla="*/ 50 w 292"/>
                <a:gd name="T29" fmla="*/ 39 h 491"/>
                <a:gd name="T30" fmla="*/ 170 w 292"/>
                <a:gd name="T31" fmla="*/ 335 h 491"/>
                <a:gd name="T32" fmla="*/ 165 w 292"/>
                <a:gd name="T33" fmla="*/ 358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2" h="491">
                  <a:moveTo>
                    <a:pt x="292" y="447"/>
                  </a:moveTo>
                  <a:cubicBezTo>
                    <a:pt x="110" y="0"/>
                    <a:pt x="110" y="0"/>
                    <a:pt x="110" y="0"/>
                  </a:cubicBezTo>
                  <a:cubicBezTo>
                    <a:pt x="0" y="45"/>
                    <a:pt x="0" y="45"/>
                    <a:pt x="0" y="45"/>
                  </a:cubicBezTo>
                  <a:cubicBezTo>
                    <a:pt x="182" y="491"/>
                    <a:pt x="182" y="491"/>
                    <a:pt x="182" y="491"/>
                  </a:cubicBezTo>
                  <a:lnTo>
                    <a:pt x="292" y="447"/>
                  </a:lnTo>
                  <a:close/>
                  <a:moveTo>
                    <a:pt x="99" y="19"/>
                  </a:moveTo>
                  <a:cubicBezTo>
                    <a:pt x="220" y="315"/>
                    <a:pt x="220" y="315"/>
                    <a:pt x="220" y="315"/>
                  </a:cubicBezTo>
                  <a:cubicBezTo>
                    <a:pt x="224" y="325"/>
                    <a:pt x="222" y="335"/>
                    <a:pt x="215" y="338"/>
                  </a:cubicBezTo>
                  <a:cubicBezTo>
                    <a:pt x="208" y="340"/>
                    <a:pt x="199" y="335"/>
                    <a:pt x="195" y="325"/>
                  </a:cubicBezTo>
                  <a:cubicBezTo>
                    <a:pt x="75" y="29"/>
                    <a:pt x="75" y="29"/>
                    <a:pt x="75" y="29"/>
                  </a:cubicBezTo>
                  <a:lnTo>
                    <a:pt x="99" y="19"/>
                  </a:lnTo>
                  <a:close/>
                  <a:moveTo>
                    <a:pt x="165" y="358"/>
                  </a:moveTo>
                  <a:cubicBezTo>
                    <a:pt x="159" y="361"/>
                    <a:pt x="150" y="355"/>
                    <a:pt x="146" y="345"/>
                  </a:cubicBezTo>
                  <a:cubicBezTo>
                    <a:pt x="25" y="49"/>
                    <a:pt x="25" y="49"/>
                    <a:pt x="25" y="49"/>
                  </a:cubicBezTo>
                  <a:cubicBezTo>
                    <a:pt x="50" y="39"/>
                    <a:pt x="50" y="39"/>
                    <a:pt x="50" y="39"/>
                  </a:cubicBezTo>
                  <a:cubicBezTo>
                    <a:pt x="170" y="335"/>
                    <a:pt x="170" y="335"/>
                    <a:pt x="170" y="335"/>
                  </a:cubicBezTo>
                  <a:cubicBezTo>
                    <a:pt x="174" y="345"/>
                    <a:pt x="172" y="355"/>
                    <a:pt x="165" y="358"/>
                  </a:cubicBezTo>
                </a:path>
              </a:pathLst>
            </a:custGeom>
            <a:solidFill>
              <a:sysClr val="window" lastClr="FFFFFF"/>
            </a:solidFill>
            <a:ln>
              <a:noFill/>
            </a:ln>
          </p:spPr>
          <p:txBody>
            <a:bodyPr vert="horz" wrap="square" lIns="68580" tIns="34290" rIns="68580" bIns="34290" numCol="1" anchor="t" anchorCtr="0" compatLnSpc="1">
              <a:normAutofit fontScale="25000" lnSpcReduction="20000"/>
            </a:bodyPr>
            <a:p>
              <a:endParaRPr lang="zh-CN" altLang="en-US" sz="1350"/>
            </a:p>
          </p:txBody>
        </p:sp>
      </p:grpSp>
      <p:sp>
        <p:nvSpPr>
          <p:cNvPr id="103" name="文本框 102"/>
          <p:cNvSpPr txBox="1"/>
          <p:nvPr>
            <p:custDataLst>
              <p:tags r:id="rId48"/>
            </p:custDataLst>
          </p:nvPr>
        </p:nvSpPr>
        <p:spPr>
          <a:xfrm>
            <a:off x="5859145" y="1214755"/>
            <a:ext cx="2720340" cy="697230"/>
          </a:xfrm>
          <a:prstGeom prst="rect">
            <a:avLst/>
          </a:prstGeom>
          <a:noFill/>
        </p:spPr>
        <p:txBody>
          <a:bodyPr wrap="square" rtlCol="0"/>
          <a:p>
            <a:r>
              <a:rPr lang="zh-CN" altLang="en-US" sz="1600" b="1" dirty="0">
                <a:latin typeface="Arial" panose="020B0604020202020204" pitchFamily="34" charset="0"/>
                <a:ea typeface="黑体" panose="02010609060101010101" charset="-122"/>
                <a:cs typeface="+mn-ea"/>
              </a:rPr>
              <a:t>2. 尊重事实和证据，以事实和证据作为思维的起点</a:t>
            </a:r>
            <a:endParaRPr lang="zh-CN" altLang="en-US" sz="1600" b="1" dirty="0">
              <a:latin typeface="Arial" panose="020B0604020202020204" pitchFamily="34" charset="0"/>
              <a:ea typeface="黑体" panose="02010609060101010101" charset="-122"/>
              <a:cs typeface="+mn-ea"/>
            </a:endParaRPr>
          </a:p>
        </p:txBody>
      </p:sp>
      <p:sp>
        <p:nvSpPr>
          <p:cNvPr id="104" name="文本框 103"/>
          <p:cNvSpPr txBox="1"/>
          <p:nvPr>
            <p:custDataLst>
              <p:tags r:id="rId49"/>
            </p:custDataLst>
          </p:nvPr>
        </p:nvSpPr>
        <p:spPr>
          <a:xfrm>
            <a:off x="5859145" y="1911350"/>
            <a:ext cx="2652395" cy="1365250"/>
          </a:xfrm>
          <a:prstGeom prst="rect">
            <a:avLst/>
          </a:prstGeom>
          <a:noFill/>
        </p:spPr>
        <p:txBody>
          <a:bodyPr wrap="square" rtlCol="0"/>
          <a:p>
            <a:pPr>
              <a:lnSpc>
                <a:spcPct val="120000"/>
              </a:lnSpc>
            </a:pPr>
            <a:r>
              <a:rPr lang="zh-CN" altLang="en-US" sz="1400" dirty="0">
                <a:solidFill>
                  <a:sysClr val="windowText" lastClr="000000">
                    <a:lumMod val="50000"/>
                    <a:lumOff val="50000"/>
                  </a:sysClr>
                </a:solidFill>
                <a:latin typeface="宋体" panose="02010600030101010101" pitchFamily="2" charset="-122"/>
                <a:ea typeface="宋体" panose="02010600030101010101" pitchFamily="2" charset="-122"/>
              </a:rPr>
              <a:t>在事实和证据面前有谦恭的态度，并能将所学的科学原理、科学知识应用于现实生活，能够以科学知识解释生活中的现象、解决实际问题。</a:t>
            </a:r>
            <a:endParaRPr lang="zh-CN" altLang="en-US" sz="1400" dirty="0">
              <a:solidFill>
                <a:sysClr val="windowText" lastClr="000000">
                  <a:lumMod val="50000"/>
                  <a:lumOff val="50000"/>
                </a:sysClr>
              </a:solidFill>
              <a:latin typeface="宋体" panose="02010600030101010101" pitchFamily="2" charset="-122"/>
              <a:ea typeface="宋体" panose="02010600030101010101" pitchFamily="2" charset="-122"/>
            </a:endParaRPr>
          </a:p>
        </p:txBody>
      </p:sp>
      <p:sp>
        <p:nvSpPr>
          <p:cNvPr id="109" name="文本框 108"/>
          <p:cNvSpPr txBox="1"/>
          <p:nvPr>
            <p:custDataLst>
              <p:tags r:id="rId50"/>
            </p:custDataLst>
          </p:nvPr>
        </p:nvSpPr>
        <p:spPr>
          <a:xfrm>
            <a:off x="518795" y="3235325"/>
            <a:ext cx="2361565" cy="300355"/>
          </a:xfrm>
          <a:prstGeom prst="rect">
            <a:avLst/>
          </a:prstGeom>
          <a:noFill/>
        </p:spPr>
        <p:txBody>
          <a:bodyPr wrap="square" rtlCol="0"/>
          <a:p>
            <a:pPr algn="l"/>
            <a:r>
              <a:rPr lang="zh-CN" altLang="en-US" sz="1600" b="1" dirty="0">
                <a:latin typeface="Arial" panose="020B0604020202020204" pitchFamily="34" charset="0"/>
                <a:ea typeface="黑体" panose="02010609060101010101" charset="-122"/>
                <a:cs typeface="+mn-ea"/>
              </a:rPr>
              <a:t>4. 质疑和批判思维能力</a:t>
            </a:r>
            <a:endParaRPr lang="zh-CN" altLang="en-US" sz="1600" b="1" dirty="0">
              <a:latin typeface="Arial" panose="020B0604020202020204" pitchFamily="34" charset="0"/>
              <a:ea typeface="黑体" panose="02010609060101010101" charset="-122"/>
              <a:cs typeface="+mn-ea"/>
            </a:endParaRPr>
          </a:p>
        </p:txBody>
      </p:sp>
      <p:sp>
        <p:nvSpPr>
          <p:cNvPr id="110" name="文本框 109"/>
          <p:cNvSpPr txBox="1"/>
          <p:nvPr>
            <p:custDataLst>
              <p:tags r:id="rId51"/>
            </p:custDataLst>
          </p:nvPr>
        </p:nvSpPr>
        <p:spPr>
          <a:xfrm>
            <a:off x="516255" y="3535680"/>
            <a:ext cx="2644775" cy="1087120"/>
          </a:xfrm>
          <a:prstGeom prst="rect">
            <a:avLst/>
          </a:prstGeom>
          <a:noFill/>
        </p:spPr>
        <p:txBody>
          <a:bodyPr wrap="square" rtlCol="0"/>
          <a:p>
            <a:pPr algn="l">
              <a:lnSpc>
                <a:spcPct val="120000"/>
              </a:lnSpc>
            </a:pPr>
            <a:r>
              <a:rPr lang="zh-CN" altLang="en-US" sz="1400" dirty="0">
                <a:solidFill>
                  <a:sysClr val="windowText" lastClr="000000">
                    <a:lumMod val="50000"/>
                    <a:lumOff val="50000"/>
                  </a:sysClr>
                </a:solidFill>
                <a:latin typeface="宋体" panose="02010600030101010101" pitchFamily="2" charset="-122"/>
                <a:ea typeface="宋体" panose="02010600030101010101" pitchFamily="2" charset="-122"/>
              </a:rPr>
              <a:t>质疑精神即学生遇到问题时不盲从、不轻信，敢于质疑，勇于发表见解，能正确表达自己的观点。</a:t>
            </a:r>
            <a:endParaRPr lang="zh-CN" altLang="en-US" sz="1400" dirty="0">
              <a:solidFill>
                <a:sysClr val="windowText" lastClr="000000">
                  <a:lumMod val="50000"/>
                  <a:lumOff val="50000"/>
                </a:sysClr>
              </a:solidFill>
              <a:latin typeface="宋体" panose="02010600030101010101" pitchFamily="2" charset="-122"/>
              <a:ea typeface="宋体" panose="02010600030101010101" pitchFamily="2" charset="-122"/>
            </a:endParaRPr>
          </a:p>
        </p:txBody>
      </p:sp>
      <p:sp>
        <p:nvSpPr>
          <p:cNvPr id="112" name="文本框 111"/>
          <p:cNvSpPr txBox="1"/>
          <p:nvPr>
            <p:custDataLst>
              <p:tags r:id="rId52"/>
            </p:custDataLst>
          </p:nvPr>
        </p:nvSpPr>
        <p:spPr>
          <a:xfrm>
            <a:off x="519430" y="981710"/>
            <a:ext cx="3726815" cy="300355"/>
          </a:xfrm>
          <a:prstGeom prst="rect">
            <a:avLst/>
          </a:prstGeom>
          <a:noFill/>
        </p:spPr>
        <p:txBody>
          <a:bodyPr wrap="square" rtlCol="0"/>
          <a:p>
            <a:pPr algn="l"/>
            <a:r>
              <a:rPr lang="zh-CN" altLang="en-US" sz="1600" b="1" dirty="0">
                <a:latin typeface="Arial" panose="020B0604020202020204" pitchFamily="34" charset="0"/>
                <a:ea typeface="黑体" panose="02010609060101010101" charset="-122"/>
                <a:cs typeface="+mn-ea"/>
              </a:rPr>
              <a:t>1. 崇尚真知，能正确认识科学的本质</a:t>
            </a:r>
            <a:endParaRPr lang="zh-CN" altLang="en-US" sz="1600" b="1" dirty="0">
              <a:latin typeface="Arial" panose="020B0604020202020204" pitchFamily="34" charset="0"/>
              <a:ea typeface="黑体" panose="02010609060101010101" charset="-122"/>
              <a:cs typeface="+mn-ea"/>
            </a:endParaRPr>
          </a:p>
        </p:txBody>
      </p:sp>
      <p:sp>
        <p:nvSpPr>
          <p:cNvPr id="113" name="文本框 112"/>
          <p:cNvSpPr txBox="1"/>
          <p:nvPr>
            <p:custDataLst>
              <p:tags r:id="rId53"/>
            </p:custDataLst>
          </p:nvPr>
        </p:nvSpPr>
        <p:spPr>
          <a:xfrm>
            <a:off x="652145" y="1282065"/>
            <a:ext cx="2659380" cy="1087755"/>
          </a:xfrm>
          <a:prstGeom prst="rect">
            <a:avLst/>
          </a:prstGeom>
          <a:noFill/>
        </p:spPr>
        <p:txBody>
          <a:bodyPr wrap="square" rtlCol="0"/>
          <a:p>
            <a:pPr algn="l">
              <a:lnSpc>
                <a:spcPct val="120000"/>
              </a:lnSpc>
            </a:pPr>
            <a:r>
              <a:rPr lang="zh-CN" altLang="en-US" sz="1400" dirty="0">
                <a:solidFill>
                  <a:sysClr val="windowText" lastClr="000000">
                    <a:lumMod val="50000"/>
                    <a:lumOff val="50000"/>
                  </a:sysClr>
                </a:solidFill>
                <a:latin typeface="宋体" panose="02010600030101010101" pitchFamily="2" charset="-122"/>
                <a:ea typeface="宋体" panose="02010600030101010101" pitchFamily="2" charset="-122"/>
              </a:rPr>
              <a:t>正确地认识科学，学会辨别伪科学可以激发学生对真知的渴望，同时渴望获得真知也能促进学生对科学的正确认识。</a:t>
            </a:r>
            <a:endParaRPr lang="zh-CN" altLang="en-US" sz="1400" dirty="0">
              <a:solidFill>
                <a:sysClr val="windowText" lastClr="000000">
                  <a:lumMod val="50000"/>
                  <a:lumOff val="50000"/>
                </a:sysClr>
              </a:solidFill>
              <a:latin typeface="宋体" panose="02010600030101010101" pitchFamily="2" charset="-122"/>
              <a:ea typeface="宋体" panose="02010600030101010101" pitchFamily="2" charset="-122"/>
            </a:endParaRPr>
          </a:p>
        </p:txBody>
      </p:sp>
      <p:sp>
        <p:nvSpPr>
          <p:cNvPr id="115" name="文本框 114"/>
          <p:cNvSpPr txBox="1"/>
          <p:nvPr>
            <p:custDataLst>
              <p:tags r:id="rId54"/>
            </p:custDataLst>
          </p:nvPr>
        </p:nvSpPr>
        <p:spPr>
          <a:xfrm>
            <a:off x="5100075" y="3482970"/>
            <a:ext cx="1677383" cy="300083"/>
          </a:xfrm>
          <a:prstGeom prst="rect">
            <a:avLst/>
          </a:prstGeom>
          <a:noFill/>
        </p:spPr>
        <p:txBody>
          <a:bodyPr wrap="square" rtlCol="0"/>
          <a:p>
            <a:r>
              <a:rPr lang="zh-CN" altLang="en-US" sz="1600" b="1" dirty="0">
                <a:latin typeface="Arial" panose="020B0604020202020204" pitchFamily="34" charset="0"/>
                <a:ea typeface="黑体" panose="02010609060101010101" charset="-122"/>
                <a:cs typeface="+mn-ea"/>
              </a:rPr>
              <a:t>3. 逻辑分析能力</a:t>
            </a:r>
            <a:endParaRPr lang="zh-CN" altLang="en-US" sz="1600" b="1" dirty="0">
              <a:latin typeface="Arial" panose="020B0604020202020204" pitchFamily="34" charset="0"/>
              <a:ea typeface="黑体" panose="02010609060101010101" charset="-122"/>
              <a:cs typeface="+mn-ea"/>
            </a:endParaRPr>
          </a:p>
        </p:txBody>
      </p:sp>
      <p:sp>
        <p:nvSpPr>
          <p:cNvPr id="116" name="文本框 115"/>
          <p:cNvSpPr txBox="1"/>
          <p:nvPr>
            <p:custDataLst>
              <p:tags r:id="rId55"/>
            </p:custDataLst>
          </p:nvPr>
        </p:nvSpPr>
        <p:spPr>
          <a:xfrm>
            <a:off x="5065395" y="3781425"/>
            <a:ext cx="3101340" cy="1092835"/>
          </a:xfrm>
          <a:prstGeom prst="rect">
            <a:avLst/>
          </a:prstGeom>
          <a:noFill/>
        </p:spPr>
        <p:txBody>
          <a:bodyPr wrap="square" rtlCol="0"/>
          <a:p>
            <a:pPr>
              <a:lnSpc>
                <a:spcPct val="120000"/>
              </a:lnSpc>
            </a:pPr>
            <a:r>
              <a:rPr lang="zh-CN" altLang="en-US" sz="1400" dirty="0">
                <a:solidFill>
                  <a:sysClr val="windowText" lastClr="000000">
                    <a:lumMod val="50000"/>
                    <a:lumOff val="50000"/>
                  </a:sysClr>
                </a:solidFill>
              </a:rPr>
              <a:t>逻辑分析能力是学生能运用自己所学习的知识通过思考分析建立已有知识和未有知识的连接从而推理出正确结论的能力。</a:t>
            </a:r>
            <a:endParaRPr lang="zh-CN" altLang="en-US" sz="1400" dirty="0">
              <a:solidFill>
                <a:sysClr val="windowText" lastClr="000000">
                  <a:lumMod val="50000"/>
                  <a:lumOff val="50000"/>
                </a:sysClr>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TAG_VERSION" val="1.0"/>
  <p:tag name="KSO_WM_BEAUTIFY_FLAG" val="#wm#"/>
  <p:tag name="KSO_WM_UNIT_TYPE" val="i"/>
  <p:tag name="KSO_WM_UNIT_ID" val="diagram20174748_3*i*13"/>
  <p:tag name="KSO_WM_TEMPLATE_CATEGORY" val="diagram"/>
  <p:tag name="KSO_WM_TEMPLATE_INDEX" val="20174748"/>
  <p:tag name="KSO_WM_UNIT_INDEX" val="13"/>
</p:tagLst>
</file>

<file path=ppt/tags/tag10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
  <p:tag name="KSO_WM_UNIT_ID" val="diagram20174748_3*q_h_i*1_4_1"/>
  <p:tag name="KSO_WM_UNIT_LAYERLEVEL" val="1_1_1"/>
  <p:tag name="KSO_WM_DIAGRAM_GROUP_CODE" val="q1-1"/>
  <p:tag name="KSO_WM_UNIT_FILL_FORE_SCHEMECOLOR_INDEX" val="8"/>
  <p:tag name="KSO_WM_UNIT_FILL_TYPE" val="1"/>
  <p:tag name="KSO_WM_UNIT_TEXT_FILL_FORE_SCHEMECOLOR_INDEX" val="2"/>
  <p:tag name="KSO_WM_UNIT_TEXT_FILL_TYPE" val="1"/>
</p:tagLst>
</file>

<file path=ppt/tags/tag10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2"/>
  <p:tag name="KSO_WM_UNIT_ID" val="diagram20174748_3*q_h_i*1_4_2"/>
  <p:tag name="KSO_WM_UNIT_LAYERLEVEL" val="1_1_1"/>
  <p:tag name="KSO_WM_DIAGRAM_GROUP_CODE" val="q1-1"/>
  <p:tag name="KSO_WM_UNIT_FILL_FORE_SCHEMECOLOR_INDEX" val="8"/>
  <p:tag name="KSO_WM_UNIT_FILL_TYPE" val="1"/>
  <p:tag name="KSO_WM_UNIT_TEXT_FILL_FORE_SCHEMECOLOR_INDEX" val="2"/>
  <p:tag name="KSO_WM_UNIT_TEXT_FILL_TYPE" val="1"/>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3"/>
  <p:tag name="KSO_WM_UNIT_ID" val="diagram20174748_3*q_h_i*1_4_3"/>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0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4"/>
  <p:tag name="KSO_WM_UNIT_ID" val="diagram20174748_3*q_h_i*1_4_4"/>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5"/>
  <p:tag name="KSO_WM_UNIT_ID" val="diagram20174748_3*q_h_i*1_4_5"/>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0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6"/>
  <p:tag name="KSO_WM_UNIT_ID" val="diagram20174748_3*q_h_i*1_4_6"/>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7"/>
  <p:tag name="KSO_WM_UNIT_ID" val="diagram20174748_3*q_h_i*1_4_7"/>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0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8"/>
  <p:tag name="KSO_WM_UNIT_ID" val="diagram20174748_3*q_h_i*1_4_8"/>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09.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9"/>
  <p:tag name="KSO_WM_UNIT_ID" val="diagram20174748_3*q_h_i*1_4_9"/>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0"/>
  <p:tag name="KSO_WM_UNIT_ID" val="diagram20174748_3*q_h_i*1_4_10"/>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1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1"/>
  <p:tag name="KSO_WM_UNIT_ID" val="diagram20174748_3*q_h_i*1_4_11"/>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1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2"/>
  <p:tag name="KSO_WM_UNIT_ID" val="diagram20174748_3*q_h_i*1_4_12"/>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13.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3"/>
  <p:tag name="KSO_WM_UNIT_ID" val="diagram20174748_3*q_h_i*1_4_13"/>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1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4_14"/>
  <p:tag name="KSO_WM_UNIT_ID" val="diagram20174748_3*q_h_i*1_4_14"/>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15.xml><?xml version="1.0" encoding="utf-8"?>
<p:tagLst xmlns:p="http://schemas.openxmlformats.org/presentationml/2006/main">
  <p:tag name="KSO_WM_TAG_VERSION" val="1.0"/>
  <p:tag name="KSO_WM_BEAUTIFY_FLAG" val="#wm#"/>
  <p:tag name="KSO_WM_UNIT_TYPE" val="i"/>
  <p:tag name="KSO_WM_UNIT_ID" val="diagram20174748_3*i*42"/>
  <p:tag name="KSO_WM_TEMPLATE_CATEGORY" val="diagram"/>
  <p:tag name="KSO_WM_TEMPLATE_INDEX" val="20174748"/>
  <p:tag name="KSO_WM_UNIT_INDEX" val="42"/>
</p:tagLst>
</file>

<file path=ppt/tags/tag11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3_1"/>
  <p:tag name="KSO_WM_UNIT_ID" val="diagram20174748_3*q_h_i*1_3_1"/>
  <p:tag name="KSO_WM_UNIT_LAYERLEVEL" val="1_1_1"/>
  <p:tag name="KSO_WM_DIAGRAM_GROUP_CODE" val="q1-1"/>
  <p:tag name="KSO_WM_UNIT_FILL_FORE_SCHEMECOLOR_INDEX" val="7"/>
  <p:tag name="KSO_WM_UNIT_FILL_TYPE" val="1"/>
  <p:tag name="KSO_WM_UNIT_TEXT_FILL_FORE_SCHEMECOLOR_INDEX" val="2"/>
  <p:tag name="KSO_WM_UNIT_TEXT_FILL_TYPE" val="1"/>
</p:tagLst>
</file>

<file path=ppt/tags/tag11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3_2"/>
  <p:tag name="KSO_WM_UNIT_ID" val="diagram20174748_3*q_h_i*1_3_2"/>
  <p:tag name="KSO_WM_UNIT_LAYERLEVEL" val="1_1_1"/>
  <p:tag name="KSO_WM_DIAGRAM_GROUP_CODE" val="q1-1"/>
  <p:tag name="KSO_WM_UNIT_FILL_FORE_SCHEMECOLOR_INDEX" val="7"/>
  <p:tag name="KSO_WM_UNIT_FILL_TYPE" val="1"/>
  <p:tag name="KSO_WM_UNIT_TEXT_FILL_FORE_SCHEMECOLOR_INDEX" val="2"/>
  <p:tag name="KSO_WM_UNIT_TEXT_FILL_TYPE" val="1"/>
</p:tagLst>
</file>

<file path=ppt/tags/tag11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3_3"/>
  <p:tag name="KSO_WM_UNIT_ID" val="diagram20174748_3*q_h_i*1_3_3"/>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19.xml><?xml version="1.0" encoding="utf-8"?>
<p:tagLst xmlns:p="http://schemas.openxmlformats.org/presentationml/2006/main">
  <p:tag name="KSO_WM_TAG_VERSION" val="1.0"/>
  <p:tag name="KSO_WM_BEAUTIFY_FLAG" val="#wm#"/>
  <p:tag name="KSO_WM_UNIT_TYPE" val="i"/>
  <p:tag name="KSO_WM_UNIT_ID" val="diagram20174748_3*i*49"/>
  <p:tag name="KSO_WM_TEMPLATE_CATEGORY" val="diagram"/>
  <p:tag name="KSO_WM_TEMPLATE_INDEX" val="20174748"/>
  <p:tag name="KSO_WM_UNIT_INDEX" val="49"/>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
  <p:tag name="KSO_WM_UNIT_ID" val="diagram20174748_3*q_h_i*1_1_1"/>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2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2"/>
  <p:tag name="KSO_WM_UNIT_ID" val="diagram20174748_3*q_h_i*1_1_2"/>
  <p:tag name="KSO_WM_UNIT_LAYERLEVEL" val="1_1_1"/>
  <p:tag name="KSO_WM_DIAGRAM_GROUP_CODE" val="q1-1"/>
  <p:tag name="KSO_WM_UNIT_FILL_FORE_SCHEMECOLOR_INDEX" val="5"/>
  <p:tag name="KSO_WM_UNIT_FILL_TYPE" val="1"/>
  <p:tag name="KSO_WM_UNIT_TEXT_FILL_FORE_SCHEMECOLOR_INDEX" val="2"/>
  <p:tag name="KSO_WM_UNIT_TEXT_FILL_TYPE" val="1"/>
</p:tagLst>
</file>

<file path=ppt/tags/tag12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3"/>
  <p:tag name="KSO_WM_UNIT_ID" val="diagram20174748_3*q_h_i*1_1_3"/>
  <p:tag name="KSO_WM_UNIT_LAYERLEVEL" val="1_1_1"/>
  <p:tag name="KSO_WM_DIAGRAM_GROUP_CODE" val="q1-1"/>
  <p:tag name="KSO_WM_UNIT_FILL_FORE_SCHEMECOLOR_INDEX" val="5"/>
  <p:tag name="KSO_WM_UNIT_FILL_TYPE" val="1"/>
  <p:tag name="KSO_WM_UNIT_TEXT_FILL_FORE_SCHEMECOLOR_INDEX" val="2"/>
  <p:tag name="KSO_WM_UNIT_TEXT_FILL_TYPE" val="1"/>
</p:tagLst>
</file>

<file path=ppt/tags/tag123.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4"/>
  <p:tag name="KSO_WM_UNIT_ID" val="diagram20174748_3*q_h_i*1_1_4"/>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2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5"/>
  <p:tag name="KSO_WM_UNIT_ID" val="diagram20174748_3*q_h_i*1_1_5"/>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2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6"/>
  <p:tag name="KSO_WM_UNIT_ID" val="diagram20174748_3*q_h_i*1_1_6"/>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2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7"/>
  <p:tag name="KSO_WM_UNIT_ID" val="diagram20174748_3*q_h_i*1_1_7"/>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2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8"/>
  <p:tag name="KSO_WM_UNIT_ID" val="diagram20174748_3*q_h_i*1_1_8"/>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2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9"/>
  <p:tag name="KSO_WM_UNIT_ID" val="diagram20174748_3*q_h_i*1_1_9"/>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29.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0"/>
  <p:tag name="KSO_WM_UNIT_ID" val="diagram20174748_3*q_h_i*1_1_10"/>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1"/>
  <p:tag name="KSO_WM_UNIT_ID" val="diagram20174748_3*q_h_i*1_1_11"/>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2"/>
  <p:tag name="KSO_WM_UNIT_ID" val="diagram20174748_3*q_h_i*1_1_12"/>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3"/>
  <p:tag name="KSO_WM_UNIT_ID" val="diagram20174748_3*q_h_i*1_1_13"/>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3.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4"/>
  <p:tag name="KSO_WM_UNIT_ID" val="diagram20174748_3*q_h_i*1_1_14"/>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5"/>
  <p:tag name="KSO_WM_UNIT_ID" val="diagram20174748_3*q_h_i*1_1_15"/>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6"/>
  <p:tag name="KSO_WM_UNIT_ID" val="diagram20174748_3*q_h_i*1_1_16"/>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7"/>
  <p:tag name="KSO_WM_UNIT_ID" val="diagram20174748_3*q_h_i*1_1_17"/>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8"/>
  <p:tag name="KSO_WM_UNIT_ID" val="diagram20174748_3*q_h_i*1_1_18"/>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19"/>
  <p:tag name="KSO_WM_UNIT_ID" val="diagram20174748_3*q_h_i*1_1_19"/>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39.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1_20"/>
  <p:tag name="KSO_WM_UNIT_ID" val="diagram20174748_3*q_h_i*1_1_20"/>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a"/>
  <p:tag name="KSO_WM_UNIT_INDEX" val="1_2_1"/>
  <p:tag name="KSO_WM_UNIT_LAYERLEVEL" val="1_1_1"/>
  <p:tag name="KSO_WM_UNIT_VALUE" val="9"/>
  <p:tag name="KSO_WM_UNIT_HIGHLIGHT" val="0"/>
  <p:tag name="KSO_WM_UNIT_COMPATIBLE" val="0"/>
  <p:tag name="KSO_WM_UNIT_CLEAR" val="0"/>
  <p:tag name="KSO_WM_UNIT_PRESET_TEXT_INDEX" val="0"/>
  <p:tag name="KSO_WM_UNIT_PRESET_TEXT_LEN" val="9"/>
  <p:tag name="KSO_WM_DIAGRAM_GROUP_CODE" val="q1-1"/>
  <p:tag name="KSO_WM_UNIT_ID" val="diagram20174748_3*q_h_a*1_2_1"/>
  <p:tag name="KSO_WM_UNIT_TEXT_FILL_FORE_SCHEMECOLOR_INDEX" val="13"/>
  <p:tag name="KSO_WM_UNIT_TEXT_FILL_TYPE" val="1"/>
</p:tagLst>
</file>

<file path=ppt/tags/tag141.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f"/>
  <p:tag name="KSO_WM_UNIT_INDEX" val="1_2_1"/>
  <p:tag name="KSO_WM_UNIT_LAYERLEVEL" val="1_1_1"/>
  <p:tag name="KSO_WM_UNIT_VALUE" val="24"/>
  <p:tag name="KSO_WM_UNIT_HIGHLIGHT" val="0"/>
  <p:tag name="KSO_WM_UNIT_COMPATIBLE" val="0"/>
  <p:tag name="KSO_WM_UNIT_CLEAR" val="0"/>
  <p:tag name="KSO_WM_UNIT_PRESET_TEXT_INDEX" val="2"/>
  <p:tag name="KSO_WM_UNIT_PRESET_TEXT_LEN" val="20"/>
  <p:tag name="KSO_WM_DIAGRAM_GROUP_CODE" val="q1-1"/>
  <p:tag name="KSO_WM_UNIT_ID" val="diagram20174748_3*q_h_f*1_2_1"/>
  <p:tag name="KSO_WM_UNIT_TEXT_FILL_FORE_SCHEMECOLOR_INDEX" val="13"/>
  <p:tag name="KSO_WM_UNIT_TEXT_FILL_TYPE" val="1"/>
</p:tagLst>
</file>

<file path=ppt/tags/tag142.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a"/>
  <p:tag name="KSO_WM_UNIT_INDEX" val="1_4_1"/>
  <p:tag name="KSO_WM_UNIT_LAYERLEVEL" val="1_1_1"/>
  <p:tag name="KSO_WM_UNIT_VALUE" val="9"/>
  <p:tag name="KSO_WM_UNIT_HIGHLIGHT" val="0"/>
  <p:tag name="KSO_WM_UNIT_COMPATIBLE" val="0"/>
  <p:tag name="KSO_WM_UNIT_CLEAR" val="0"/>
  <p:tag name="KSO_WM_UNIT_PRESET_TEXT_INDEX" val="0"/>
  <p:tag name="KSO_WM_UNIT_PRESET_TEXT_LEN" val="9"/>
  <p:tag name="KSO_WM_DIAGRAM_GROUP_CODE" val="q1-1"/>
  <p:tag name="KSO_WM_UNIT_ID" val="diagram20174748_3*q_h_a*1_4_1"/>
  <p:tag name="KSO_WM_UNIT_TEXT_FILL_FORE_SCHEMECOLOR_INDEX" val="13"/>
  <p:tag name="KSO_WM_UNIT_TEXT_FILL_TYPE" val="1"/>
</p:tagLst>
</file>

<file path=ppt/tags/tag143.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f"/>
  <p:tag name="KSO_WM_UNIT_INDEX" val="1_4_1"/>
  <p:tag name="KSO_WM_UNIT_LAYERLEVEL" val="1_1_1"/>
  <p:tag name="KSO_WM_UNIT_VALUE" val="24"/>
  <p:tag name="KSO_WM_UNIT_HIGHLIGHT" val="0"/>
  <p:tag name="KSO_WM_UNIT_COMPATIBLE" val="0"/>
  <p:tag name="KSO_WM_UNIT_CLEAR" val="0"/>
  <p:tag name="KSO_WM_UNIT_PRESET_TEXT_INDEX" val="2"/>
  <p:tag name="KSO_WM_UNIT_PRESET_TEXT_LEN" val="20"/>
  <p:tag name="KSO_WM_DIAGRAM_GROUP_CODE" val="q1-1"/>
  <p:tag name="KSO_WM_UNIT_ID" val="diagram20174748_3*q_h_f*1_4_1"/>
  <p:tag name="KSO_WM_UNIT_TEXT_FILL_FORE_SCHEMECOLOR_INDEX" val="13"/>
  <p:tag name="KSO_WM_UNIT_TEXT_FILL_TYPE" val="1"/>
</p:tagLst>
</file>

<file path=ppt/tags/tag14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a"/>
  <p:tag name="KSO_WM_UNIT_INDEX" val="1_1_1"/>
  <p:tag name="KSO_WM_UNIT_LAYERLEVEL" val="1_1_1"/>
  <p:tag name="KSO_WM_UNIT_VALUE" val="9"/>
  <p:tag name="KSO_WM_UNIT_HIGHLIGHT" val="0"/>
  <p:tag name="KSO_WM_UNIT_COMPATIBLE" val="0"/>
  <p:tag name="KSO_WM_UNIT_CLEAR" val="0"/>
  <p:tag name="KSO_WM_UNIT_PRESET_TEXT_INDEX" val="0"/>
  <p:tag name="KSO_WM_UNIT_PRESET_TEXT_LEN" val="9"/>
  <p:tag name="KSO_WM_DIAGRAM_GROUP_CODE" val="q1-1"/>
  <p:tag name="KSO_WM_UNIT_ID" val="diagram20174748_3*q_h_a*1_1_1"/>
  <p:tag name="KSO_WM_UNIT_TEXT_FILL_FORE_SCHEMECOLOR_INDEX" val="13"/>
  <p:tag name="KSO_WM_UNIT_TEXT_FILL_TYPE" val="1"/>
</p:tagLst>
</file>

<file path=ppt/tags/tag14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f"/>
  <p:tag name="KSO_WM_UNIT_INDEX" val="1_1_1"/>
  <p:tag name="KSO_WM_UNIT_LAYERLEVEL" val="1_1_1"/>
  <p:tag name="KSO_WM_UNIT_VALUE" val="24"/>
  <p:tag name="KSO_WM_UNIT_HIGHLIGHT" val="0"/>
  <p:tag name="KSO_WM_UNIT_COMPATIBLE" val="0"/>
  <p:tag name="KSO_WM_UNIT_CLEAR" val="0"/>
  <p:tag name="KSO_WM_UNIT_PRESET_TEXT_INDEX" val="2"/>
  <p:tag name="KSO_WM_UNIT_PRESET_TEXT_LEN" val="20"/>
  <p:tag name="KSO_WM_DIAGRAM_GROUP_CODE" val="q1-1"/>
  <p:tag name="KSO_WM_UNIT_ID" val="diagram20174748_3*q_h_f*1_1_1"/>
  <p:tag name="KSO_WM_UNIT_TEXT_FILL_FORE_SCHEMECOLOR_INDEX" val="13"/>
  <p:tag name="KSO_WM_UNIT_TEXT_FILL_TYPE" val="1"/>
</p:tagLst>
</file>

<file path=ppt/tags/tag14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a"/>
  <p:tag name="KSO_WM_UNIT_INDEX" val="1_3_1"/>
  <p:tag name="KSO_WM_UNIT_LAYERLEVEL" val="1_1_1"/>
  <p:tag name="KSO_WM_UNIT_VALUE" val="9"/>
  <p:tag name="KSO_WM_UNIT_HIGHLIGHT" val="0"/>
  <p:tag name="KSO_WM_UNIT_COMPATIBLE" val="0"/>
  <p:tag name="KSO_WM_UNIT_CLEAR" val="0"/>
  <p:tag name="KSO_WM_UNIT_PRESET_TEXT_INDEX" val="0"/>
  <p:tag name="KSO_WM_UNIT_PRESET_TEXT_LEN" val="9"/>
  <p:tag name="KSO_WM_DIAGRAM_GROUP_CODE" val="q1-1"/>
  <p:tag name="KSO_WM_UNIT_ID" val="diagram20174748_3*q_h_a*1_3_1"/>
  <p:tag name="KSO_WM_UNIT_TEXT_FILL_FORE_SCHEMECOLOR_INDEX" val="13"/>
  <p:tag name="KSO_WM_UNIT_TEXT_FILL_TYPE" val="1"/>
</p:tagLst>
</file>

<file path=ppt/tags/tag14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f"/>
  <p:tag name="KSO_WM_UNIT_INDEX" val="1_3_1"/>
  <p:tag name="KSO_WM_UNIT_LAYERLEVEL" val="1_1_1"/>
  <p:tag name="KSO_WM_UNIT_VALUE" val="24"/>
  <p:tag name="KSO_WM_UNIT_HIGHLIGHT" val="0"/>
  <p:tag name="KSO_WM_UNIT_COMPATIBLE" val="0"/>
  <p:tag name="KSO_WM_UNIT_CLEAR" val="0"/>
  <p:tag name="KSO_WM_UNIT_PRESET_TEXT_INDEX" val="2"/>
  <p:tag name="KSO_WM_UNIT_PRESET_TEXT_LEN" val="20"/>
  <p:tag name="KSO_WM_DIAGRAM_GROUP_CODE" val="q1-1"/>
  <p:tag name="KSO_WM_UNIT_ID" val="diagram20174748_3*q_h_f*1_3_1"/>
  <p:tag name="KSO_WM_UNIT_TEXT_FILL_FORE_SCHEMECOLOR_INDEX" val="13"/>
  <p:tag name="KSO_WM_UNIT_TEXT_FILL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200111_2*q_h_i*1_3_1"/>
  <p:tag name="KSO_WM_TEMPLATE_CATEGORY" val="diagram"/>
  <p:tag name="KSO_WM_TEMPLATE_INDEX" val="2020011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149.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200111_2*q_h_a*1_1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200111_2*q_h_f*1_1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51.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200111_2*q_h_a*1_3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52.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200111_2*q_h_f*1_3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53.xml><?xml version="1.0" encoding="utf-8"?>
<p:tagLst xmlns:p="http://schemas.openxmlformats.org/presentationml/2006/main">
  <p:tag name="KSO_WM_UNIT_ISCONTENTSTITLE" val="0"/>
  <p:tag name="KSO_WM_UNIT_PRESET_TEXT" val="添加标题"/>
  <p:tag name="KSO_WM_UNIT_NOCLEAR" val="0"/>
  <p:tag name="KSO_WM_UNIT_VALUE" val="11"/>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200111_2*q_h_a*1_2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54.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200111_2*q_h_f*1_2_1"/>
  <p:tag name="KSO_WM_TEMPLATE_CATEGORY" val="diagram"/>
  <p:tag name="KSO_WM_TEMPLATE_INDEX" val="20200111"/>
  <p:tag name="KSO_WM_UNIT_LAYERLEVEL" val="1_1_1"/>
  <p:tag name="KSO_WM_TAG_VERSION" val="1.0"/>
  <p:tag name="KSO_WM_BEAUTIFY_FLAG" val="#wm#"/>
  <p:tag name="KSO_WM_UNIT_TEXT_FILL_FORE_SCHEMECOLOR_INDEX" val="13"/>
  <p:tag name="KSO_WM_UNIT_TEXT_FILL_TYPE" val="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200111_2*q_h_i*1_1_1"/>
  <p:tag name="KSO_WM_TEMPLATE_CATEGORY" val="diagram"/>
  <p:tag name="KSO_WM_TEMPLATE_INDEX" val="2020011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200111_2*q_i*1_3"/>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200111_2*q_i*1_1"/>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200111_2*q_h_i*1_2_1"/>
  <p:tag name="KSO_WM_TEMPLATE_CATEGORY" val="diagram"/>
  <p:tag name="KSO_WM_TEMPLATE_INDEX" val="2020011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200111_2*q_i*1_2"/>
  <p:tag name="KSO_WM_TEMPLATE_CATEGORY" val="diagram"/>
  <p:tag name="KSO_WM_TEMPLATE_INDEX" val="20200111"/>
  <p:tag name="KSO_WM_UNIT_LAYERLEVEL" val="1_1"/>
  <p:tag name="KSO_WM_TAG_VERSION" val="1.0"/>
  <p:tag name="KSO_WM_BEAUTIFY_FLAG" val="#wm#"/>
  <p:tag name="KSO_WM_UNIT_LINE_FORE_SCHEMECOLOR_INDEX" val="13"/>
  <p:tag name="KSO_WM_UNIT_LINE_FILL_TYPE" val="2"/>
  <p:tag name="KSO_WM_UNIT_TEXT_FILL_FORE_SCHEMECOLOR_INDEX" val="2"/>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i"/>
  <p:tag name="KSO_WM_UNIT_INDEX" val="1_1"/>
  <p:tag name="KSO_WM_UNIT_LAYERLEVEL" val="1_1"/>
  <p:tag name="KSO_WM_DIAGRAM_GROUP_CODE" val="q1-1"/>
  <p:tag name="KSO_WM_UNIT_ID" val="diagram20169932_3*q_i*1_1"/>
  <p:tag name="KSO_WM_UNIT_FILL_FORE_SCHEMECOLOR_INDEX" val="14"/>
  <p:tag name="KSO_WM_UNIT_FILL_BACK_SCHEMECOLOR_INDEX" val="14"/>
  <p:tag name="KSO_WM_UNIT_FILL_TYPE" val="2"/>
</p:tagLst>
</file>

<file path=ppt/tags/tag161.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g"/>
  <p:tag name="KSO_WM_UNIT_INDEX" val="1_1_1"/>
  <p:tag name="KSO_WM_UNIT_LAYERLEVEL" val="1_1_1"/>
  <p:tag name="KSO_WM_UNIT_VALUE" val="9"/>
  <p:tag name="KSO_WM_UNIT_HIGHLIGHT" val="0"/>
  <p:tag name="KSO_WM_UNIT_COMPATIBLE" val="1"/>
  <p:tag name="KSO_WM_UNIT_CLEAR" val="0"/>
  <p:tag name="KSO_WM_UNIT_PRESET_TEXT_INDEX" val="3"/>
  <p:tag name="KSO_WM_UNIT_RELATE_UNITID" val="diagram20169932_3*q_h_f*1_1_1"/>
  <p:tag name="KSO_WM_UNIT_PRESET_TEXT_LEN" val="3"/>
  <p:tag name="KSO_WM_DIAGRAM_GROUP_CODE" val="q1-1"/>
  <p:tag name="KSO_WM_UNIT_ID" val="diagram20169932_3*q_h_g*1_1_1"/>
  <p:tag name="KSO_WM_UNIT_FILL_FORE_SCHEMECOLOR_INDEX" val="6"/>
  <p:tag name="KSO_WM_UNIT_FILL_TYPE" val="1"/>
</p:tagLst>
</file>

<file path=ppt/tags/tag162.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g"/>
  <p:tag name="KSO_WM_UNIT_INDEX" val="1_3_1"/>
  <p:tag name="KSO_WM_UNIT_LAYERLEVEL" val="1_1_1"/>
  <p:tag name="KSO_WM_UNIT_VALUE" val="9"/>
  <p:tag name="KSO_WM_UNIT_HIGHLIGHT" val="0"/>
  <p:tag name="KSO_WM_UNIT_COMPATIBLE" val="1"/>
  <p:tag name="KSO_WM_UNIT_CLEAR" val="0"/>
  <p:tag name="KSO_WM_UNIT_PRESET_TEXT_INDEX" val="3"/>
  <p:tag name="KSO_WM_UNIT_RELATE_UNITID" val="diagram20169932_3*q_h_f*1_3_1"/>
  <p:tag name="KSO_WM_UNIT_PRESET_TEXT_LEN" val="3"/>
  <p:tag name="KSO_WM_DIAGRAM_GROUP_CODE" val="q1-1"/>
  <p:tag name="KSO_WM_UNIT_ID" val="diagram20169932_3*q_h_g*1_3_1"/>
  <p:tag name="KSO_WM_UNIT_FILL_FORE_SCHEMECOLOR_INDEX" val="7"/>
  <p:tag name="KSO_WM_UNIT_FILL_TYPE" val="1"/>
</p:tagLst>
</file>

<file path=ppt/tags/tag163.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i"/>
  <p:tag name="KSO_WM_UNIT_INDEX" val="1_1_1"/>
  <p:tag name="KSO_WM_UNIT_ID" val="diagram20169932_3*q_h_i*1_1_1"/>
  <p:tag name="KSO_WM_UNIT_LAYERLEVEL" val="1_1_1"/>
  <p:tag name="KSO_WM_DIAGRAM_GROUP_CODE" val="q1-1"/>
  <p:tag name="KSO_WM_UNIT_LINE_FORE_SCHEMECOLOR_INDEX" val="13"/>
  <p:tag name="KSO_WM_UNIT_LINE_FILL_TYPE" val="2"/>
</p:tagLst>
</file>

<file path=ppt/tags/tag164.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i"/>
  <p:tag name="KSO_WM_UNIT_INDEX" val="1_3_1"/>
  <p:tag name="KSO_WM_UNIT_ID" val="diagram20169932_3*q_h_i*1_3_1"/>
  <p:tag name="KSO_WM_UNIT_LAYERLEVEL" val="1_1_1"/>
  <p:tag name="KSO_WM_DIAGRAM_GROUP_CODE" val="q1-1"/>
  <p:tag name="KSO_WM_UNIT_LINE_FORE_SCHEMECOLOR_INDEX" val="13"/>
  <p:tag name="KSO_WM_UNIT_LINE_FILL_TYPE" val="2"/>
</p:tagLst>
</file>

<file path=ppt/tags/tag165.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g"/>
  <p:tag name="KSO_WM_UNIT_INDEX" val="1_2_1"/>
  <p:tag name="KSO_WM_UNIT_LAYERLEVEL" val="1_1_1"/>
  <p:tag name="KSO_WM_UNIT_VALUE" val="9"/>
  <p:tag name="KSO_WM_UNIT_HIGHLIGHT" val="0"/>
  <p:tag name="KSO_WM_UNIT_COMPATIBLE" val="1"/>
  <p:tag name="KSO_WM_UNIT_CLEAR" val="0"/>
  <p:tag name="KSO_WM_UNIT_PRESET_TEXT_INDEX" val="3"/>
  <p:tag name="KSO_WM_UNIT_RELATE_UNITID" val="diagram20169932_3*q_h_f*1_2_1"/>
  <p:tag name="KSO_WM_UNIT_PRESET_TEXT_LEN" val="3"/>
  <p:tag name="KSO_WM_DIAGRAM_GROUP_CODE" val="q1-1"/>
  <p:tag name="KSO_WM_UNIT_ID" val="diagram20169932_3*q_h_g*1_2_1"/>
  <p:tag name="KSO_WM_UNIT_FILL_FORE_SCHEMECOLOR_INDEX" val="9"/>
  <p:tag name="KSO_WM_UNIT_FILL_TYPE" val="1"/>
</p:tagLst>
</file>

<file path=ppt/tags/tag166.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i"/>
  <p:tag name="KSO_WM_UNIT_INDEX" val="1_2_1"/>
  <p:tag name="KSO_WM_UNIT_ID" val="diagram20169932_3*q_h_i*1_2_1"/>
  <p:tag name="KSO_WM_UNIT_LAYERLEVEL" val="1_1_1"/>
  <p:tag name="KSO_WM_DIAGRAM_GROUP_CODE" val="q1-1"/>
  <p:tag name="KSO_WM_UNIT_LINE_FORE_SCHEMECOLOR_INDEX" val="13"/>
  <p:tag name="KSO_WM_UNIT_LINE_FILL_TYPE" val="2"/>
</p:tagLst>
</file>

<file path=ppt/tags/tag167.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f"/>
  <p:tag name="KSO_WM_UNIT_INDEX" val="1_2_1"/>
  <p:tag name="KSO_WM_UNIT_LAYERLEVEL" val="1_1_1"/>
  <p:tag name="KSO_WM_UNIT_VALUE" val="36"/>
  <p:tag name="KSO_WM_UNIT_HIGHLIGHT" val="0"/>
  <p:tag name="KSO_WM_UNIT_COMPATIBLE" val="0"/>
  <p:tag name="KSO_WM_UNIT_CLEAR" val="0"/>
  <p:tag name="KSO_WM_UNIT_PRESET_TEXT_INDEX" val="4"/>
  <p:tag name="KSO_WM_UNIT_PRESET_TEXT_LEN" val="57"/>
  <p:tag name="KSO_WM_DIAGRAM_GROUP_CODE" val="q1-1"/>
  <p:tag name="KSO_WM_UNIT_ID" val="diagram20169932_3*q_h_f*1_2_1"/>
  <p:tag name="KSO_WM_UNIT_TEXT_FILL_FORE_SCHEMECOLOR_INDEX" val="13"/>
  <p:tag name="KSO_WM_UNIT_TEXT_FILL_TYPE" val="1"/>
</p:tagLst>
</file>

<file path=ppt/tags/tag168.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a"/>
  <p:tag name="KSO_WM_UNIT_INDEX" val="1_2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q1-1"/>
  <p:tag name="KSO_WM_UNIT_ID" val="diagram20169932_3*q_h_a*1_2_1"/>
  <p:tag name="KSO_WM_UNIT_TEXT_FILL_FORE_SCHEMECOLOR_INDEX" val="5"/>
  <p:tag name="KSO_WM_UNIT_TEXT_FILL_TYPE" val="1"/>
</p:tagLst>
</file>

<file path=ppt/tags/tag169.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f"/>
  <p:tag name="KSO_WM_UNIT_INDEX" val="1_1_1"/>
  <p:tag name="KSO_WM_UNIT_LAYERLEVEL" val="1_1_1"/>
  <p:tag name="KSO_WM_UNIT_VALUE" val="36"/>
  <p:tag name="KSO_WM_UNIT_HIGHLIGHT" val="0"/>
  <p:tag name="KSO_WM_UNIT_COMPATIBLE" val="0"/>
  <p:tag name="KSO_WM_UNIT_CLEAR" val="0"/>
  <p:tag name="KSO_WM_UNIT_PRESET_TEXT_INDEX" val="4"/>
  <p:tag name="KSO_WM_UNIT_PRESET_TEXT_LEN" val="57"/>
  <p:tag name="KSO_WM_DIAGRAM_GROUP_CODE" val="q1-1"/>
  <p:tag name="KSO_WM_UNIT_ID" val="diagram20169932_3*q_h_f*1_1_1"/>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a"/>
  <p:tag name="KSO_WM_UNIT_INDEX" val="1_1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q1-1"/>
  <p:tag name="KSO_WM_UNIT_ID" val="diagram20169932_3*q_h_a*1_1_1"/>
  <p:tag name="KSO_WM_UNIT_TEXT_FILL_FORE_SCHEMECOLOR_INDEX" val="5"/>
  <p:tag name="KSO_WM_UNIT_TEXT_FILL_TYPE" val="1"/>
</p:tagLst>
</file>

<file path=ppt/tags/tag171.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f"/>
  <p:tag name="KSO_WM_UNIT_INDEX" val="1_3_1"/>
  <p:tag name="KSO_WM_UNIT_LAYERLEVEL" val="1_1_1"/>
  <p:tag name="KSO_WM_UNIT_VALUE" val="36"/>
  <p:tag name="KSO_WM_UNIT_HIGHLIGHT" val="0"/>
  <p:tag name="KSO_WM_UNIT_COMPATIBLE" val="0"/>
  <p:tag name="KSO_WM_UNIT_CLEAR" val="0"/>
  <p:tag name="KSO_WM_UNIT_PRESET_TEXT_INDEX" val="4"/>
  <p:tag name="KSO_WM_UNIT_PRESET_TEXT_LEN" val="57"/>
  <p:tag name="KSO_WM_DIAGRAM_GROUP_CODE" val="q1-1"/>
  <p:tag name="KSO_WM_UNIT_ID" val="diagram20169932_3*q_h_f*1_3_1"/>
  <p:tag name="KSO_WM_UNIT_TEXT_FILL_FORE_SCHEMECOLOR_INDEX" val="13"/>
  <p:tag name="KSO_WM_UNIT_TEXT_FILL_TYPE" val="1"/>
</p:tagLst>
</file>

<file path=ppt/tags/tag172.xml><?xml version="1.0" encoding="utf-8"?>
<p:tagLst xmlns:p="http://schemas.openxmlformats.org/presentationml/2006/main">
  <p:tag name="KSO_WM_TAG_VERSION" val="1.0"/>
  <p:tag name="KSO_WM_BEAUTIFY_FLAG" val="#wm#"/>
  <p:tag name="KSO_WM_TEMPLATE_CATEGORY" val="diagram"/>
  <p:tag name="KSO_WM_TEMPLATE_INDEX" val="20169932"/>
  <p:tag name="KSO_WM_UNIT_TYPE" val="q_h_a"/>
  <p:tag name="KSO_WM_UNIT_INDEX" val="1_3_1"/>
  <p:tag name="KSO_WM_UNIT_LAYERLEVEL" val="1_1_1"/>
  <p:tag name="KSO_WM_UNIT_VALUE" val="12"/>
  <p:tag name="KSO_WM_UNIT_HIGHLIGHT" val="0"/>
  <p:tag name="KSO_WM_UNIT_COMPATIBLE" val="0"/>
  <p:tag name="KSO_WM_UNIT_CLEAR" val="0"/>
  <p:tag name="KSO_WM_UNIT_PRESET_TEXT_INDEX" val="3"/>
  <p:tag name="KSO_WM_UNIT_PRESET_TEXT_LEN" val="17"/>
  <p:tag name="KSO_WM_DIAGRAM_GROUP_CODE" val="q1-1"/>
  <p:tag name="KSO_WM_UNIT_ID" val="diagram20169932_3*q_h_a*1_3_1"/>
  <p:tag name="KSO_WM_UNIT_TEXT_FILL_FORE_SCHEMECOLOR_INDEX" val="5"/>
  <p:tag name="KSO_WM_UNIT_TEXT_FILL_TYPE" val="1"/>
</p:tagLst>
</file>

<file path=ppt/tags/tag173.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174.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1_1"/>
  <p:tag name="KSO_WM_UNIT_ID" val="diagram20169918_1*q_h_i*1_1_1"/>
  <p:tag name="KSO_WM_UNIT_LAYERLEVEL" val="1_1_1"/>
  <p:tag name="KSO_WM_DIAGRAM_GROUP_CODE" val="q1-1"/>
  <p:tag name="KSO_WM_UNIT_LINE_FORE_SCHEMECOLOR_INDEX" val="16"/>
  <p:tag name="KSO_WM_UNIT_LINE_FILL_TYPE" val="2"/>
</p:tagLst>
</file>

<file path=ppt/tags/tag175.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i"/>
  <p:tag name="KSO_WM_UNIT_INDEX" val="1_2"/>
  <p:tag name="KSO_WM_UNIT_LAYERLEVEL" val="1_1"/>
  <p:tag name="KSO_WM_DIAGRAM_GROUP_CODE" val="q1-1"/>
  <p:tag name="KSO_WM_UNIT_ID" val="diagram20169918_1*q_i*1_2"/>
  <p:tag name="KSO_WM_UNIT_FILL_FORE_SCHEMECOLOR_INDEX" val="8"/>
  <p:tag name="KSO_WM_UNIT_FILL_TYPE" val="1"/>
</p:tagLst>
</file>

<file path=ppt/tags/tag176.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1"/>
  <p:tag name="KSO_WM_UNIT_ID" val="diagram20169918_1*q_h_i*1_3_1"/>
  <p:tag name="KSO_WM_UNIT_LAYERLEVEL" val="1_1_1"/>
  <p:tag name="KSO_WM_DIAGRAM_GROUP_CODE" val="q1-1"/>
  <p:tag name="KSO_WM_UNIT_LINE_FORE_SCHEMECOLOR_INDEX" val="16"/>
  <p:tag name="KSO_WM_UNIT_LINE_FILL_TYPE" val="2"/>
</p:tagLst>
</file>

<file path=ppt/tags/tag177.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1"/>
  <p:tag name="KSO_WM_UNIT_ID" val="diagram20169918_1*q_h_i*1_2_1"/>
  <p:tag name="KSO_WM_UNIT_LAYERLEVEL" val="1_1_1"/>
  <p:tag name="KSO_WM_DIAGRAM_GROUP_CODE" val="q1-1"/>
  <p:tag name="KSO_WM_UNIT_FILL_FORE_SCHEMECOLOR_INDEX" val="6"/>
  <p:tag name="KSO_WM_UNIT_FILL_TYPE" val="1"/>
</p:tagLst>
</file>

<file path=ppt/tags/tag178.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2"/>
  <p:tag name="KSO_WM_UNIT_ID" val="diagram20169918_1*q_h_i*1_2_2"/>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79.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3"/>
  <p:tag name="KSO_WM_UNIT_ID" val="diagram20169918_1*q_h_i*1_2_3"/>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i"/>
  <p:tag name="KSO_WM_UNIT_INDEX" val="1_3"/>
  <p:tag name="KSO_WM_UNIT_LAYERLEVEL" val="1_1"/>
  <p:tag name="KSO_WM_DIAGRAM_GROUP_CODE" val="q1-1"/>
  <p:tag name="KSO_WM_UNIT_ID" val="diagram20169918_1*q_i*1_3"/>
  <p:tag name="KSO_WM_UNIT_FILL_FORE_SCHEMECOLOR_INDEX" val="14"/>
  <p:tag name="KSO_WM_UNIT_FILL_TYPE" val="1"/>
  <p:tag name="KSO_WM_UNIT_LINE_FORE_SCHEMECOLOR_INDEX" val="14"/>
  <p:tag name="KSO_WM_UNIT_LINE_FILL_TYPE" val="2"/>
</p:tagLst>
</file>

<file path=ppt/tags/tag181.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2"/>
  <p:tag name="KSO_WM_UNIT_ID" val="diagram20169918_1*q_h_i*1_3_2"/>
  <p:tag name="KSO_WM_UNIT_LAYERLEVEL" val="1_1_1"/>
  <p:tag name="KSO_WM_DIAGRAM_GROUP_CODE" val="q1-1"/>
  <p:tag name="KSO_WM_UNIT_FILL_FORE_SCHEMECOLOR_INDEX" val="5"/>
  <p:tag name="KSO_WM_UNIT_FILL_TYPE" val="1"/>
</p:tagLst>
</file>

<file path=ppt/tags/tag182.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3"/>
  <p:tag name="KSO_WM_UNIT_ID" val="diagram20169918_1*q_h_i*1_3_3"/>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83.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4"/>
  <p:tag name="KSO_WM_UNIT_ID" val="diagram20169918_1*q_h_i*1_3_4"/>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84.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5"/>
  <p:tag name="KSO_WM_UNIT_ID" val="diagram20169918_1*q_h_i*1_3_5"/>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85.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1_2"/>
  <p:tag name="KSO_WM_UNIT_ID" val="diagram20169918_1*q_h_i*1_1_2"/>
  <p:tag name="KSO_WM_UNIT_LAYERLEVEL" val="1_1_1"/>
  <p:tag name="KSO_WM_DIAGRAM_GROUP_CODE" val="q1-1"/>
  <p:tag name="KSO_WM_UNIT_FILL_FORE_SCHEMECOLOR_INDEX" val="5"/>
  <p:tag name="KSO_WM_UNIT_FILL_TYPE" val="1"/>
</p:tagLst>
</file>

<file path=ppt/tags/tag186.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1_3"/>
  <p:tag name="KSO_WM_UNIT_ID" val="diagram20169918_1*q_h_i*1_1_3"/>
  <p:tag name="KSO_WM_UNIT_LAYERLEVEL" val="1_1_1"/>
  <p:tag name="KSO_WM_DIAGRAM_GROUP_CODE" val="q1-1"/>
  <p:tag name="KSO_WM_UNIT_FILL_FORE_SCHEMECOLOR_INDEX" val="14"/>
  <p:tag name="KSO_WM_UNIT_FILL_TYPE" val="1"/>
  <p:tag name="KSO_WM_UNIT_LINE_FORE_SCHEMECOLOR_INDEX" val="14"/>
  <p:tag name="KSO_WM_UNIT_LINE_FILL_TYPE" val="2"/>
</p:tagLst>
</file>

<file path=ppt/tags/tag187.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1_4"/>
  <p:tag name="KSO_WM_UNIT_ID" val="diagram20169918_1*q_h_i*1_1_4"/>
  <p:tag name="KSO_WM_UNIT_LAYERLEVEL" val="1_1_1"/>
  <p:tag name="KSO_WM_DIAGRAM_GROUP_CODE" val="q1-1"/>
  <p:tag name="KSO_WM_UNIT_FILL_FORE_SCHEMECOLOR_INDEX" val="5"/>
  <p:tag name="KSO_WM_UNIT_FILL_TYPE" val="1"/>
  <p:tag name="KSO_WM_UNIT_LINE_FORE_SCHEMECOLOR_INDEX" val="5"/>
  <p:tag name="KSO_WM_UNIT_LINE_FILL_TYPE" val="2"/>
  <p:tag name="KSO_WM_UNIT_TEXT_FILL_FORE_SCHEMECOLOR_INDEX" val="13"/>
  <p:tag name="KSO_WM_UNIT_TEXT_FILL_TYPE" val="1"/>
</p:tagLst>
</file>

<file path=ppt/tags/tag188.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4"/>
  <p:tag name="KSO_WM_UNIT_ID" val="diagram20169918_1*q_h_i*1_2_4"/>
  <p:tag name="KSO_WM_UNIT_LAYERLEVEL" val="1_1_1"/>
  <p:tag name="KSO_WM_DIAGRAM_GROUP_CODE" val="q1-1"/>
  <p:tag name="KSO_WM_UNIT_FILL_FORE_SCHEMECOLOR_INDEX" val="6"/>
  <p:tag name="KSO_WM_UNIT_FILL_TYPE" val="1"/>
  <p:tag name="KSO_WM_UNIT_LINE_FORE_SCHEMECOLOR_INDEX" val="6"/>
  <p:tag name="KSO_WM_UNIT_LINE_FILL_TYPE" val="2"/>
  <p:tag name="KSO_WM_UNIT_TEXT_FILL_FORE_SCHEMECOLOR_INDEX" val="13"/>
  <p:tag name="KSO_WM_UNIT_TEXT_FILL_TYPE" val="1"/>
</p:tagLst>
</file>

<file path=ppt/tags/tag189.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3_6"/>
  <p:tag name="KSO_WM_UNIT_ID" val="diagram20169918_1*q_h_i*1_3_6"/>
  <p:tag name="KSO_WM_UNIT_LAYERLEVEL" val="1_1_1"/>
  <p:tag name="KSO_WM_DIAGRAM_GROUP_CODE" val="q1-1"/>
  <p:tag name="KSO_WM_UNIT_FILL_FORE_SCHEMECOLOR_INDEX" val="5"/>
  <p:tag name="KSO_WM_UNIT_FILL_TYPE" val="1"/>
  <p:tag name="KSO_WM_UNIT_LINE_FORE_SCHEMECOLOR_INDEX" val="5"/>
  <p:tag name="KSO_WM_UNIT_LINE_FILL_TYPE" val="2"/>
  <p:tag name="KSO_WM_UNIT_TEXT_FILL_FORE_SCHEMECOLOR_INDEX" val="13"/>
  <p:tag name="KSO_WM_UNIT_TEXT_FILL_TYPE" val="1"/>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a"/>
  <p:tag name="KSO_WM_UNIT_INDEX" val="1_1_1"/>
  <p:tag name="KSO_WM_UNIT_LAYERLEVEL" val="1_1_1"/>
  <p:tag name="KSO_WM_UNIT_VALUE" val="10"/>
  <p:tag name="KSO_WM_UNIT_HIGHLIGHT" val="0"/>
  <p:tag name="KSO_WM_UNIT_COMPATIBLE" val="0"/>
  <p:tag name="KSO_WM_UNIT_CLEAR" val="0"/>
  <p:tag name="KSO_WM_UNIT_PRESET_TEXT_INDEX" val="3"/>
  <p:tag name="KSO_WM_UNIT_PRESET_TEXT_LEN" val="5"/>
  <p:tag name="KSO_WM_DIAGRAM_GROUP_CODE" val="q1-1"/>
  <p:tag name="KSO_WM_UNIT_ID" val="diagram20169918_1*q_h_a*1_1_1"/>
  <p:tag name="KSO_WM_UNIT_TEXT_FILL_FORE_SCHEMECOLOR_INDEX" val="5"/>
  <p:tag name="KSO_WM_UNIT_TEXT_FILL_TYPE" val="1"/>
</p:tagLst>
</file>

<file path=ppt/tags/tag191.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i"/>
  <p:tag name="KSO_WM_UNIT_INDEX" val="1_2_5"/>
  <p:tag name="KSO_WM_UNIT_ID" val="diagram20169918_1*q_h_i*1_2_5"/>
  <p:tag name="KSO_WM_UNIT_LAYERLEVEL" val="1_1_1"/>
  <p:tag name="KSO_WM_DIAGRAM_GROUP_CODE" val="q1-1"/>
  <p:tag name="KSO_WM_UNIT_LINE_FORE_SCHEMECOLOR_INDEX" val="16"/>
  <p:tag name="KSO_WM_UNIT_LINE_FILL_TYPE" val="2"/>
</p:tagLst>
</file>

<file path=ppt/tags/tag192.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a"/>
  <p:tag name="KSO_WM_UNIT_INDEX" val="1_2_1"/>
  <p:tag name="KSO_WM_UNIT_LAYERLEVEL" val="1_1_1"/>
  <p:tag name="KSO_WM_UNIT_VALUE" val="10"/>
  <p:tag name="KSO_WM_UNIT_HIGHLIGHT" val="0"/>
  <p:tag name="KSO_WM_UNIT_COMPATIBLE" val="0"/>
  <p:tag name="KSO_WM_UNIT_CLEAR" val="0"/>
  <p:tag name="KSO_WM_UNIT_PRESET_TEXT_INDEX" val="3"/>
  <p:tag name="KSO_WM_UNIT_PRESET_TEXT_LEN" val="5"/>
  <p:tag name="KSO_WM_DIAGRAM_GROUP_CODE" val="q1-1"/>
  <p:tag name="KSO_WM_UNIT_ID" val="diagram20169918_1*q_h_a*1_2_1"/>
  <p:tag name="KSO_WM_UNIT_TEXT_FILL_FORE_SCHEMECOLOR_INDEX" val="6"/>
  <p:tag name="KSO_WM_UNIT_TEXT_FILL_TYPE" val="1"/>
</p:tagLst>
</file>

<file path=ppt/tags/tag193.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a"/>
  <p:tag name="KSO_WM_UNIT_INDEX" val="1_3_1"/>
  <p:tag name="KSO_WM_UNIT_LAYERLEVEL" val="1_1_1"/>
  <p:tag name="KSO_WM_UNIT_VALUE" val="10"/>
  <p:tag name="KSO_WM_UNIT_HIGHLIGHT" val="0"/>
  <p:tag name="KSO_WM_UNIT_COMPATIBLE" val="0"/>
  <p:tag name="KSO_WM_UNIT_CLEAR" val="0"/>
  <p:tag name="KSO_WM_UNIT_PRESET_TEXT_INDEX" val="3"/>
  <p:tag name="KSO_WM_UNIT_PRESET_TEXT_LEN" val="5"/>
  <p:tag name="KSO_WM_DIAGRAM_GROUP_CODE" val="q1-1"/>
  <p:tag name="KSO_WM_UNIT_ID" val="diagram20169918_1*q_h_a*1_3_1"/>
  <p:tag name="KSO_WM_UNIT_TEXT_FILL_FORE_SCHEMECOLOR_INDEX" val="5"/>
  <p:tag name="KSO_WM_UNIT_TEXT_FILL_TYPE" val="1"/>
</p:tagLst>
</file>

<file path=ppt/tags/tag194.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f"/>
  <p:tag name="KSO_WM_UNIT_INDEX" val="1_3_1"/>
  <p:tag name="KSO_WM_UNIT_LAYERLEVEL" val="1_1_1"/>
  <p:tag name="KSO_WM_UNIT_VALUE" val="30"/>
  <p:tag name="KSO_WM_UNIT_HIGHLIGHT" val="0"/>
  <p:tag name="KSO_WM_UNIT_COMPATIBLE" val="0"/>
  <p:tag name="KSO_WM_UNIT_CLEAR" val="0"/>
  <p:tag name="KSO_WM_UNIT_PRESET_TEXT_INDEX" val="4"/>
  <p:tag name="KSO_WM_UNIT_PRESET_TEXT_LEN" val="40"/>
  <p:tag name="KSO_WM_DIAGRAM_GROUP_CODE" val="q1-1"/>
  <p:tag name="KSO_WM_UNIT_ID" val="diagram20169918_1*q_h_f*1_3_1"/>
  <p:tag name="KSO_WM_UNIT_TEXT_FILL_FORE_SCHEMECOLOR_INDEX" val="13"/>
  <p:tag name="KSO_WM_UNIT_TEXT_FILL_TYPE" val="1"/>
</p:tagLst>
</file>

<file path=ppt/tags/tag195.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f"/>
  <p:tag name="KSO_WM_UNIT_INDEX" val="1_1_1"/>
  <p:tag name="KSO_WM_UNIT_LAYERLEVEL" val="1_1_1"/>
  <p:tag name="KSO_WM_UNIT_VALUE" val="30"/>
  <p:tag name="KSO_WM_UNIT_HIGHLIGHT" val="0"/>
  <p:tag name="KSO_WM_UNIT_COMPATIBLE" val="0"/>
  <p:tag name="KSO_WM_UNIT_CLEAR" val="0"/>
  <p:tag name="KSO_WM_UNIT_PRESET_TEXT_INDEX" val="4"/>
  <p:tag name="KSO_WM_UNIT_PRESET_TEXT_LEN" val="40"/>
  <p:tag name="KSO_WM_DIAGRAM_GROUP_CODE" val="q1-1"/>
  <p:tag name="KSO_WM_UNIT_ID" val="diagram20169918_1*q_h_f*1_1_1"/>
  <p:tag name="KSO_WM_UNIT_TEXT_FILL_FORE_SCHEMECOLOR_INDEX" val="13"/>
  <p:tag name="KSO_WM_UNIT_TEXT_FILL_TYPE" val="1"/>
</p:tagLst>
</file>

<file path=ppt/tags/tag196.xml><?xml version="1.0" encoding="utf-8"?>
<p:tagLst xmlns:p="http://schemas.openxmlformats.org/presentationml/2006/main">
  <p:tag name="KSO_WM_TAG_VERSION" val="1.0"/>
  <p:tag name="KSO_WM_BEAUTIFY_FLAG" val="#wm#"/>
  <p:tag name="KSO_WM_TEMPLATE_CATEGORY" val="diagram"/>
  <p:tag name="KSO_WM_TEMPLATE_INDEX" val="20169918"/>
  <p:tag name="KSO_WM_UNIT_TYPE" val="q_h_f"/>
  <p:tag name="KSO_WM_UNIT_INDEX" val="1_2_1"/>
  <p:tag name="KSO_WM_UNIT_LAYERLEVEL" val="1_1_1"/>
  <p:tag name="KSO_WM_UNIT_VALUE" val="30"/>
  <p:tag name="KSO_WM_UNIT_HIGHLIGHT" val="0"/>
  <p:tag name="KSO_WM_UNIT_COMPATIBLE" val="0"/>
  <p:tag name="KSO_WM_UNIT_CLEAR" val="0"/>
  <p:tag name="KSO_WM_UNIT_PRESET_TEXT_INDEX" val="4"/>
  <p:tag name="KSO_WM_UNIT_PRESET_TEXT_LEN" val="40"/>
  <p:tag name="KSO_WM_DIAGRAM_GROUP_CODE" val="q1-1"/>
  <p:tag name="KSO_WM_UNIT_ID" val="diagram20169918_1*q_h_f*1_2_1"/>
  <p:tag name="KSO_WM_UNIT_TEXT_FILL_FORE_SCHEMECOLOR_INDEX" val="13"/>
  <p:tag name="KSO_WM_UNIT_TEXT_FILL_TYPE" val="1"/>
</p:tagLst>
</file>

<file path=ppt/tags/tag197.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2_1"/>
  <p:tag name="KSO_WM_UNIT_ID" val="diagram20174797_1*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6"/>
  <p:tag name="KSO_WM_UNIT_TEXT_FILL_TYPE" val="1"/>
</p:tagLst>
</file>

<file path=ppt/tags/tag198.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3_1"/>
  <p:tag name="KSO_WM_UNIT_ID" val="diagram20174797_1*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6"/>
  <p:tag name="KSO_WM_UNIT_TEXT_FILL_TYPE" val="1"/>
</p:tagLst>
</file>

<file path=ppt/tags/tag199.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1_1"/>
  <p:tag name="KSO_WM_UNIT_ID" val="diagram20174797_1*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6"/>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2_2"/>
  <p:tag name="KSO_WM_UNIT_ID" val="diagram20174797_1*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201.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3_2"/>
  <p:tag name="KSO_WM_UNIT_ID" val="diagram20174797_1*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8"/>
  <p:tag name="KSO_WM_UNIT_FILL_TYPE" val="1"/>
  <p:tag name="KSO_WM_UNIT_TEXT_FILL_FORE_SCHEMECOLOR_INDEX" val="13"/>
  <p:tag name="KSO_WM_UNIT_TEXT_FILL_TYPE" val="1"/>
</p:tagLst>
</file>

<file path=ppt/tags/tag202.xml><?xml version="1.0" encoding="utf-8"?>
<p:tagLst xmlns:p="http://schemas.openxmlformats.org/presentationml/2006/main">
  <p:tag name="KSO_WM_TAG_VERSION" val="1.0"/>
  <p:tag name="KSO_WM_BEAUTIFY_FLAG" val="#wm#"/>
  <p:tag name="KSO_WM_TEMPLATE_CATEGORY" val="diagram"/>
  <p:tag name="KSO_WM_TEMPLATE_INDEX" val="20174797"/>
  <p:tag name="KSO_WM_UNIT_TYPE" val="q_h_i"/>
  <p:tag name="KSO_WM_UNIT_INDEX" val="1_1_2"/>
  <p:tag name="KSO_WM_UNIT_ID" val="diagram20174797_1*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203.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a"/>
  <p:tag name="KSO_WM_UNIT_INDEX" val="1_1_1"/>
  <p:tag name="KSO_WM_UNIT_LAYERLEVEL" val="1_1_1"/>
  <p:tag name="KSO_WM_UNIT_HIGHLIGHT" val="0"/>
  <p:tag name="KSO_WM_UNIT_COMPATIBLE" val="0"/>
  <p:tag name="KSO_WM_DIAGRAM_GROUP_CODE" val="q1-1"/>
  <p:tag name="KSO_WM_UNIT_ID" val="diagram20174797_1*q_h_a*1_1_1"/>
  <p:tag name="KSO_WM_UNIT_ISCONTENTSTITLE" val="0"/>
  <p:tag name="KSO_WM_UNIT_NOCLEAR" val="0"/>
  <p:tag name="KSO_WM_UNIT_DIAGRAM_ISNUMVISUAL" val="0"/>
  <p:tag name="KSO_WM_UNIT_DIAGRAM_ISREFERUNIT" val="0"/>
  <p:tag name="KSO_WM_UNIT_PRESET_TEXT" val="单击此处添加标题"/>
  <p:tag name="KSO_WM_UNIT_VALUE" val="10"/>
  <p:tag name="KSO_WM_UNIT_TEXT_FILL_FORE_SCHEMECOLOR_INDEX" val="13"/>
  <p:tag name="KSO_WM_UNIT_TEXT_FILL_TYPE" val="1"/>
</p:tagLst>
</file>

<file path=ppt/tags/tag204.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f"/>
  <p:tag name="KSO_WM_UNIT_INDEX" val="1_1_1"/>
  <p:tag name="KSO_WM_UNIT_LAYERLEVEL" val="1_1_1"/>
  <p:tag name="KSO_WM_UNIT_HIGHLIGHT" val="0"/>
  <p:tag name="KSO_WM_UNIT_COMPATIBLE" val="0"/>
  <p:tag name="KSO_WM_DIAGRAM_GROUP_CODE" val="q1-1"/>
  <p:tag name="KSO_WM_UNIT_ID" val="diagram20174797_1*q_h_f*1_1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VALUE" val="70"/>
  <p:tag name="KSO_WM_UNIT_TEXT_FILL_FORE_SCHEMECOLOR_INDEX" val="13"/>
  <p:tag name="KSO_WM_UNIT_TEXT_FILL_TYPE" val="1"/>
</p:tagLst>
</file>

<file path=ppt/tags/tag205.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a"/>
  <p:tag name="KSO_WM_UNIT_INDEX" val="1_2_1"/>
  <p:tag name="KSO_WM_UNIT_LAYERLEVEL" val="1_1_1"/>
  <p:tag name="KSO_WM_UNIT_HIGHLIGHT" val="0"/>
  <p:tag name="KSO_WM_UNIT_COMPATIBLE" val="0"/>
  <p:tag name="KSO_WM_DIAGRAM_GROUP_CODE" val="q1-1"/>
  <p:tag name="KSO_WM_UNIT_ID" val="diagram20174797_1*q_h_a*1_2_1"/>
  <p:tag name="KSO_WM_UNIT_ISCONTENTSTITLE" val="0"/>
  <p:tag name="KSO_WM_UNIT_NOCLEAR" val="0"/>
  <p:tag name="KSO_WM_UNIT_DIAGRAM_ISNUMVISUAL" val="0"/>
  <p:tag name="KSO_WM_UNIT_DIAGRAM_ISREFERUNIT" val="0"/>
  <p:tag name="KSO_WM_UNIT_PRESET_TEXT" val="单击此处添加标题"/>
  <p:tag name="KSO_WM_UNIT_VALUE" val="10"/>
  <p:tag name="KSO_WM_UNIT_TEXT_FILL_FORE_SCHEMECOLOR_INDEX" val="13"/>
  <p:tag name="KSO_WM_UNIT_TEXT_FILL_TYPE" val="1"/>
</p:tagLst>
</file>

<file path=ppt/tags/tag206.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f"/>
  <p:tag name="KSO_WM_UNIT_INDEX" val="1_2_1"/>
  <p:tag name="KSO_WM_UNIT_LAYERLEVEL" val="1_1_1"/>
  <p:tag name="KSO_WM_UNIT_HIGHLIGHT" val="0"/>
  <p:tag name="KSO_WM_UNIT_COMPATIBLE" val="0"/>
  <p:tag name="KSO_WM_DIAGRAM_GROUP_CODE" val="q1-1"/>
  <p:tag name="KSO_WM_UNIT_ID" val="diagram20174797_1*q_h_f*1_2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VALUE" val="70"/>
  <p:tag name="KSO_WM_UNIT_TEXT_FILL_FORE_SCHEMECOLOR_INDEX" val="13"/>
  <p:tag name="KSO_WM_UNIT_TEXT_FILL_TYPE" val="1"/>
</p:tagLst>
</file>

<file path=ppt/tags/tag207.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a"/>
  <p:tag name="KSO_WM_UNIT_INDEX" val="1_3_1"/>
  <p:tag name="KSO_WM_UNIT_LAYERLEVEL" val="1_1_1"/>
  <p:tag name="KSO_WM_UNIT_HIGHLIGHT" val="0"/>
  <p:tag name="KSO_WM_UNIT_COMPATIBLE" val="0"/>
  <p:tag name="KSO_WM_DIAGRAM_GROUP_CODE" val="q1-1"/>
  <p:tag name="KSO_WM_UNIT_ID" val="diagram20174797_1*q_h_a*1_3_1"/>
  <p:tag name="KSO_WM_UNIT_ISCONTENTSTITLE" val="0"/>
  <p:tag name="KSO_WM_UNIT_NOCLEAR" val="0"/>
  <p:tag name="KSO_WM_UNIT_DIAGRAM_ISNUMVISUAL" val="0"/>
  <p:tag name="KSO_WM_UNIT_DIAGRAM_ISREFERUNIT" val="0"/>
  <p:tag name="KSO_WM_UNIT_PRESET_TEXT" val="单击此处添加标题"/>
  <p:tag name="KSO_WM_UNIT_VALUE" val="10"/>
  <p:tag name="KSO_WM_UNIT_TEXT_FILL_FORE_SCHEMECOLOR_INDEX" val="13"/>
  <p:tag name="KSO_WM_UNIT_TEXT_FILL_TYPE" val="1"/>
</p:tagLst>
</file>

<file path=ppt/tags/tag208.xml><?xml version="1.0" encoding="utf-8"?>
<p:tagLst xmlns:p="http://schemas.openxmlformats.org/presentationml/2006/main">
  <p:tag name="KSO_WM_TEMPLATE_CATEGORY" val="diagram"/>
  <p:tag name="KSO_WM_TEMPLATE_INDEX" val="20174797"/>
  <p:tag name="KSO_WM_TAG_VERSION" val="1.0"/>
  <p:tag name="KSO_WM_BEAUTIFY_FLAG" val="#wm#"/>
  <p:tag name="KSO_WM_UNIT_TYPE" val="q_h_f"/>
  <p:tag name="KSO_WM_UNIT_INDEX" val="1_3_1"/>
  <p:tag name="KSO_WM_UNIT_LAYERLEVEL" val="1_1_1"/>
  <p:tag name="KSO_WM_UNIT_HIGHLIGHT" val="0"/>
  <p:tag name="KSO_WM_UNIT_COMPATIBLE" val="0"/>
  <p:tag name="KSO_WM_DIAGRAM_GROUP_CODE" val="q1-1"/>
  <p:tag name="KSO_WM_UNIT_ID" val="diagram20174797_1*q_h_f*1_3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VALUE" val="70"/>
  <p:tag name="KSO_WM_UNIT_TEXT_FILL_FORE_SCHEMECOLOR_INDEX" val="13"/>
  <p:tag name="KSO_WM_UNIT_TEXT_FILL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1"/>
  <p:tag name="KSO_WM_UNIT_FILL_FORE_SCHEMECOLOR_INDEX" val="5"/>
  <p:tag name="KSO_WM_UNI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1"/>
  <p:tag name="KSO_WM_UNIT_FILL_FORE_SCHEMECOLOR_INDEX" val="6"/>
  <p:tag name="KSO_WM_UNIT_FILL_TYPE" val="1"/>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1"/>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1"/>
  <p:tag name="KSO_WM_UNIT_FILL_FORE_SCHEMECOLOR_INDEX" val="7"/>
  <p:tag name="KSO_WM_UNI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2"/>
  <p:tag name="KSO_WM_UNIT_FILL_FORE_SCHEMECOLOR_INDEX" val="5"/>
  <p:tag name="KSO_WM_UNIT_FILL_TYPE"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2"/>
  <p:tag name="KSO_WM_UNIT_FILL_FORE_SCHEMECOLOR_INDEX" val="6"/>
  <p:tag name="KSO_WM_UNIT_FILL_TYPE" val="1"/>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2"/>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2"/>
  <p:tag name="KSO_WM_UNIT_FILL_FORE_SCHEMECOLOR_INDEX" val="7"/>
  <p:tag name="KSO_WM_UNIT_FILL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3"/>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3"/>
  <p:tag name="KSO_WM_UNIT_FILL_FORE_SCHEMECOLOR_INDEX" val="15"/>
  <p:tag name="KSO_WM_UNI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1"/>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1"/>
  <p:tag name="KSO_WM_UNIT_FILL_FORE_SCHEMECOLOR_INDEX" val="14"/>
  <p:tag name="KSO_WM_UNI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1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1_1"/>
  <p:tag name="KSO_WM_UNIT_PRESET_TEXT" val="添加标题"/>
  <p:tag name="KSO_WM_UNIT_VALUE" val="12"/>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1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1_1"/>
  <p:tag name="KSO_WM_UNIT_PRESET_TEXT" val="单击此处添加文本具体内容，简明扼要的阐述您的观点。"/>
  <p:tag name="KSO_WM_UNIT_VALUE" val="72"/>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3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3_1"/>
  <p:tag name="KSO_WM_UNIT_PRESET_TEXT" val="添加标题"/>
  <p:tag name="KSO_WM_UNIT_VALUE" val="1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3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3_1"/>
  <p:tag name="KSO_WM_UNIT_PRESET_TEXT" val="单击此处添加文本具体内容，简明扼要的阐述您的观点。"/>
  <p:tag name="KSO_WM_UNIT_VALUE" val="72"/>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a*1_2_1"/>
  <p:tag name="KSO_WM_TEMPLATE_CATEGORY" val="diagram"/>
  <p:tag name="KSO_WM_TEMPLATE_INDEX" val="20201528"/>
  <p:tag name="KSO_WM_UNIT_LAYERLEVEL" val="1_1_1"/>
  <p:tag name="KSO_WM_TAG_VERSION" val="1.0"/>
  <p:tag name="KSO_WM_BEAUTIFY_FLAG" val="#wm#"/>
  <p:tag name="KSO_WM_UNIT_ISCONTENTSTITLE" val="0"/>
  <p:tag name="KSO_WM_UNIT_NOCLEAR" val="0"/>
  <p:tag name="KSO_WM_DIAGRAM_GROUP_CODE" val="q1-1"/>
  <p:tag name="KSO_WM_UNIT_TYPE" val="q_h_a"/>
  <p:tag name="KSO_WM_UNIT_INDEX" val="1_2_1"/>
  <p:tag name="KSO_WM_UNIT_PRESET_TEXT" val="添加标题"/>
  <p:tag name="KSO_WM_UNIT_VALUE" val="1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f*1_2_1"/>
  <p:tag name="KSO_WM_TEMPLATE_CATEGORY" val="diagram"/>
  <p:tag name="KSO_WM_TEMPLATE_INDEX" val="20201528"/>
  <p:tag name="KSO_WM_UNIT_LAYERLEVEL" val="1_1_1"/>
  <p:tag name="KSO_WM_TAG_VERSION" val="1.0"/>
  <p:tag name="KSO_WM_BEAUTIFY_FLAG" val="#wm#"/>
  <p:tag name="KSO_WM_UNIT_NOCLEAR" val="0"/>
  <p:tag name="KSO_WM_DIAGRAM_GROUP_CODE" val="q1-1"/>
  <p:tag name="KSO_WM_UNIT_TYPE" val="q_h_f"/>
  <p:tag name="KSO_WM_UNIT_INDEX" val="1_2_1"/>
  <p:tag name="KSO_WM_UNIT_PRESET_TEXT" val="单击此处添加文本具体内容，简明扼要的阐述您的观点。"/>
  <p:tag name="KSO_WM_UNIT_VALUE" val="68"/>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i*1_2"/>
  <p:tag name="KSO_WM_TEMPLATE_CATEGORY" val="diagram"/>
  <p:tag name="KSO_WM_TEMPLATE_INDEX" val="20201528"/>
  <p:tag name="KSO_WM_UNIT_LAYERLEVEL" val="1_1"/>
  <p:tag name="KSO_WM_TAG_VERSION" val="1.0"/>
  <p:tag name="KSO_WM_BEAUTIFY_FLAG" val="#wm#"/>
  <p:tag name="KSO_WM_DIAGRAM_GROUP_CODE" val="q1-1"/>
  <p:tag name="KSO_WM_UNIT_TYPE" val="q_i"/>
  <p:tag name="KSO_WM_UNIT_INDEX" val="1_2"/>
  <p:tag name="KSO_WM_UNIT_FILL_FORE_SCHEMECOLOR_INDEX" val="5"/>
  <p:tag name="KSO_WM_UNI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3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3_3"/>
  <p:tag name="KSO_WM_UNIT_FILL_FORE_SCHEMECOLOR_INDEX" val="7"/>
  <p:tag name="KSO_WM_UNI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2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2_3"/>
  <p:tag name="KSO_WM_UNIT_FILL_FORE_SCHEMECOLOR_INDEX" val="6"/>
  <p:tag name="KSO_WM_UNIT_FILL_TYPE"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1528_1*q_h_i*1_1_3"/>
  <p:tag name="KSO_WM_TEMPLATE_CATEGORY" val="diagram"/>
  <p:tag name="KSO_WM_TEMPLATE_INDEX" val="20201528"/>
  <p:tag name="KSO_WM_UNIT_LAYERLEVEL" val="1_1_1"/>
  <p:tag name="KSO_WM_TAG_VERSION" val="1.0"/>
  <p:tag name="KSO_WM_BEAUTIFY_FLAG" val="#wm#"/>
  <p:tag name="KSO_WM_DIAGRAM_GROUP_CODE" val="q1-1"/>
  <p:tag name="KSO_WM_UNIT_TYPE" val="q_h_i"/>
  <p:tag name="KSO_WM_UNIT_INDEX" val="1_1_3"/>
  <p:tag name="KSO_WM_UNIT_FILL_FORE_SCHEMECOLOR_INDEX" val="5"/>
  <p:tag name="KSO_WM_UNI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86238_1*q_h_i*1_2_2"/>
  <p:tag name="KSO_WM_TEMPLATE_CATEGORY" val="diagram"/>
  <p:tag name="KSO_WM_TEMPLATE_INDEX" val="20186238"/>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86238_1*q_h_i*1_1_2"/>
  <p:tag name="KSO_WM_TEMPLATE_CATEGORY" val="diagram"/>
  <p:tag name="KSO_WM_TEMPLATE_INDEX" val="20186238"/>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86238_1*q_h_i*1_3_2"/>
  <p:tag name="KSO_WM_TEMPLATE_CATEGORY" val="diagram"/>
  <p:tag name="KSO_WM_TEMPLATE_INDEX" val="20186238"/>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86238_1*q_i*1_2"/>
  <p:tag name="KSO_WM_TEMPLATE_CATEGORY" val="diagram"/>
  <p:tag name="KSO_WM_TEMPLATE_INDEX" val="20186238"/>
  <p:tag name="KSO_WM_UNIT_LAYERLEVEL" val="1_1"/>
  <p:tag name="KSO_WM_TAG_VERSION" val="1.0"/>
  <p:tag name="KSO_WM_BEAUTIFY_FLAG" val="#wm#"/>
  <p:tag name="KSO_WM_UNIT_FILL_FORE_SCHEMECOLOR_INDEX" val="14"/>
  <p:tag name="KSO_WM_UNIT_FILL_TYPE" val="1"/>
  <p:tag name="KSO_WM_UNIT_TEXT_FILL_FORE_SCHEMECOLOR_INDEX" val="2"/>
  <p:tag name="KSO_WM_UNIT_TEXT_FILL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86238_1*q_h_i*1_2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86238_1*q_h_i*1_3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86238_1*q_h_i*1_1_1"/>
  <p:tag name="KSO_WM_TEMPLATE_CATEGORY" val="diagram"/>
  <p:tag name="KSO_WM_TEMPLATE_INDEX" val="20186238"/>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86238_1*q_i*1_1"/>
  <p:tag name="KSO_WM_TEMPLATE_CATEGORY" val="diagram"/>
  <p:tag name="KSO_WM_TEMPLATE_INDEX" val="20186238"/>
  <p:tag name="KSO_WM_UNIT_LAYERLEVEL" val="1_1"/>
  <p:tag name="KSO_WM_TAG_VERSION" val="1.0"/>
  <p:tag name="KSO_WM_BEAUTIFY_FLAG" val="#wm#"/>
  <p:tag name="KSO_WM_UNIT_LINE_FORE_SCHEMECOLOR_INDEX" val="14"/>
  <p:tag name="KSO_WM_UNIT_LINE_FILL_TYPE" val="2"/>
</p:tagLst>
</file>

<file path=ppt/tags/tag235.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86238_1*q_h_a*1_1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236.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86238_1*q_h_a*1_3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237.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86238_1*q_h_a*1_2_1"/>
  <p:tag name="KSO_WM_TEMPLATE_CATEGORY" val="diagram"/>
  <p:tag name="KSO_WM_TEMPLATE_INDEX" val="20186238"/>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238.xml><?xml version="1.0" encoding="utf-8"?>
<p:tagLst xmlns:p="http://schemas.openxmlformats.org/presentationml/2006/main">
  <p:tag name="ISPRING_PRESENTATION_TITLE" val="PowerPoint 演示文稿"/>
  <p:tag name="KSO_WPP_MARK_KEY" val="b5262f77-f19d-4dbd-8356-370591a09861"/>
  <p:tag name="COMMONDATA" val="eyJjb3VudCI6NCwiaGRpZCI6IjdmNzE3YzM0NDQwZjRhZWNmYTY5ZjYzNzc5YTY3NTI3IiwidXNlckNvdW50Ijo0fQ=="/>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2*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5.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2*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6.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2*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7.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2*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68.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2*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69.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2*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2*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2*q_h_i*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2*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73.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2*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74.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2*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75.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2*q_h_x*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76502_2*q_i*1_1"/>
  <p:tag name="KSO_WM_TEMPLATE_CATEGORY" val="diagram"/>
  <p:tag name="KSO_WM_TEMPLATE_INDEX" val="20176502"/>
  <p:tag name="KSO_WM_UNIT_LAYERLEVEL" val="1_1"/>
  <p:tag name="KSO_WM_TAG_VERSION" val="1.0"/>
  <p:tag name="KSO_WM_BEAUTIFY_FLAG" val="#wm#"/>
  <p:tag name="KSO_WM_UNIT_LINE_FORE_SCHEMECOLOR_INDEX" val="10"/>
  <p:tag name="KSO_WM_UNIT_LINE_FILL_TYPE"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76502_2*q_i*1_2"/>
  <p:tag name="KSO_WM_TEMPLATE_CATEGORY" val="diagram"/>
  <p:tag name="KSO_WM_TEMPLATE_INDEX" val="20176502"/>
  <p:tag name="KSO_WM_UNIT_LAYERLEVEL" val="1_1"/>
  <p:tag name="KSO_WM_TAG_VERSION" val="1.0"/>
  <p:tag name="KSO_WM_BEAUTIFY_FLAG" val="#wm#"/>
  <p:tag name="KSO_WM_UNIT_LINE_FORE_SCHEMECOLOR_INDEX" val="9"/>
  <p:tag name="KSO_WM_UNIT_LINE_FILL_TYPE"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i"/>
  <p:tag name="KSO_WM_UNIT_INDEX" val="1"/>
  <p:tag name="KSO_WM_UNIT_ID" val="diagram20176502_2*i*1"/>
  <p:tag name="KSO_WM_TEMPLATE_CATEGORY" val="diagram"/>
  <p:tag name="KSO_WM_TEMPLATE_INDEX" val="20176502"/>
  <p:tag name="KSO_WM_UNIT_LAYERLEVEL" val="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6502_2*q_h_i*1_1_1"/>
  <p:tag name="KSO_WM_TEMPLATE_CATEGORY" val="diagram"/>
  <p:tag name="KSO_WM_TEMPLATE_INDEX" val="2017650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76502_2*q_h_i*1_1_2"/>
  <p:tag name="KSO_WM_TEMPLATE_CATEGORY" val="diagram"/>
  <p:tag name="KSO_WM_TEMPLATE_INDEX" val="2017650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6502_2*q_h_i*1_3_1"/>
  <p:tag name="KSO_WM_TEMPLATE_CATEGORY" val="diagram"/>
  <p:tag name="KSO_WM_TEMPLATE_INDEX" val="20176502"/>
  <p:tag name="KSO_WM_UNIT_LAYERLEVEL" val="1_1_1"/>
  <p:tag name="KSO_WM_TAG_VERSION" val="1.0"/>
  <p:tag name="KSO_WM_BEAUTIFY_FLAG" val="#wm#"/>
  <p:tag name="KSO_WM_UNIT_FILL_FORE_SCHEMECOLOR_INDEX" val="10"/>
  <p:tag name="KSO_WM_UNIT_FILL_TYPE" val="1"/>
  <p:tag name="KSO_WM_UNIT_TEXT_FILL_FORE_SCHEMECOLOR_INDEX" val="13"/>
  <p:tag name="KSO_WM_UNIT_TEXT_FILL_TYPE"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6502_2*q_h_i*1_2_1"/>
  <p:tag name="KSO_WM_TEMPLATE_CATEGORY" val="diagram"/>
  <p:tag name="KSO_WM_TEMPLATE_INDEX" val="20176502"/>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3"/>
  <p:tag name="KSO_WM_UNIT_ID" val="diagram20176502_2*q_i*1_3"/>
  <p:tag name="KSO_WM_TEMPLATE_CATEGORY" val="diagram"/>
  <p:tag name="KSO_WM_TEMPLATE_INDEX" val="20176502"/>
  <p:tag name="KSO_WM_UNIT_LAYERLEVEL" val="1_1"/>
  <p:tag name="KSO_WM_TAG_VERSION" val="1.0"/>
  <p:tag name="KSO_WM_BEAUTIFY_FLAG" val="#wm#"/>
  <p:tag name="KSO_WM_UNIT_LINE_FORE_SCHEMECOLOR_INDEX" val="7"/>
  <p:tag name="KSO_WM_UNIT_LINE_FILL_TYPE"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3"/>
  <p:tag name="KSO_WM_UNIT_ID" val="diagram20176502_2*q_h_i*1_1_3"/>
  <p:tag name="KSO_WM_TEMPLATE_CATEGORY" val="diagram"/>
  <p:tag name="KSO_WM_TEMPLATE_INDEX" val="20176502"/>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76502_2*q_h_i*1_2_2"/>
  <p:tag name="KSO_WM_TEMPLATE_CATEGORY" val="diagram"/>
  <p:tag name="KSO_WM_TEMPLATE_INDEX" val="20176502"/>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76502_2*q_h_i*1_3_2"/>
  <p:tag name="KSO_WM_TEMPLATE_CATEGORY" val="diagram"/>
  <p:tag name="KSO_WM_TEMPLATE_INDEX" val="20176502"/>
  <p:tag name="KSO_WM_UNIT_LAYERLEVEL" val="1_1_1"/>
  <p:tag name="KSO_WM_TAG_VERSION" val="1.0"/>
  <p:tag name="KSO_WM_BEAUTIFY_FLAG" val="#wm#"/>
  <p:tag name="KSO_WM_UNIT_FILL_FORE_SCHEMECOLOR_INDEX" val="10"/>
  <p:tag name="KSO_WM_UNIT_FILL_TYPE" val="1"/>
  <p:tag name="KSO_WM_UNIT_TEXT_FILL_FORE_SCHEMECOLOR_INDEX" val="13"/>
  <p:tag name="KSO_WM_UNIT_TEXT_FILL_TYPE" val="1"/>
</p:tagLst>
</file>

<file path=ppt/tags/tag87.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75"/>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6502_2*q_h_f*1_1_1"/>
  <p:tag name="KSO_WM_TEMPLATE_CATEGORY" val="diagram"/>
  <p:tag name="KSO_WM_TEMPLATE_INDEX" val="20176502"/>
  <p:tag name="KSO_WM_UNIT_LAYERLEVEL" val="1_1_1"/>
  <p:tag name="KSO_WM_TAG_VERSION" val="1.0"/>
  <p:tag name="KSO_WM_BEAUTIFY_FLAG" val="#wm#"/>
  <p:tag name="KSO_WM_UNIT_TEXT_FILL_FORE_SCHEMECOLOR_INDEX" val="13"/>
  <p:tag name="KSO_WM_UNIT_TEXT_FILL_TYPE" val="1"/>
</p:tagLst>
</file>

<file path=ppt/tags/tag88.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2"/>
  <p:tag name="KSO_WM_UNIT_ID" val="diagram20176502_2*q_h_a*1_1_2"/>
  <p:tag name="KSO_WM_TEMPLATE_CATEGORY" val="diagram"/>
  <p:tag name="KSO_WM_TEMPLATE_INDEX" val="20176502"/>
  <p:tag name="KSO_WM_UNIT_LAYERLEVEL" val="1_1_1"/>
  <p:tag name="KSO_WM_TAG_VERSION" val="1.0"/>
  <p:tag name="KSO_WM_BEAUTIFY_FLAG" val="#wm#"/>
  <p:tag name="KSO_WM_UNIT_TEXT_FILL_FORE_SCHEMECOLOR_INDEX" val="7"/>
  <p:tag name="KSO_WM_UNIT_TEXT_FILL_TYPE" val="1"/>
</p:tagLst>
</file>

<file path=ppt/tags/tag89.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75"/>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6502_2*q_h_f*1_3_1"/>
  <p:tag name="KSO_WM_TEMPLATE_CATEGORY" val="diagram"/>
  <p:tag name="KSO_WM_TEMPLATE_INDEX" val="20176502"/>
  <p:tag name="KSO_WM_UNIT_LAYERLEVEL" val="1_1_1"/>
  <p:tag name="KSO_WM_TAG_VERSION" val="1.0"/>
  <p:tag name="KSO_WM_BEAUTIFY_FLAG" val="#wm#"/>
  <p:tag name="KSO_WM_UNIT_TEXT_FILL_FORE_SCHEMECOLOR_INDEX" val="13"/>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2"/>
  <p:tag name="KSO_WM_UNIT_ID" val="diagram20176502_2*q_h_a*1_3_2"/>
  <p:tag name="KSO_WM_TEMPLATE_CATEGORY" val="diagram"/>
  <p:tag name="KSO_WM_TEMPLATE_INDEX" val="20176502"/>
  <p:tag name="KSO_WM_UNIT_LAYERLEVEL" val="1_1_1"/>
  <p:tag name="KSO_WM_TAG_VERSION" val="1.0"/>
  <p:tag name="KSO_WM_BEAUTIFY_FLAG" val="#wm#"/>
  <p:tag name="KSO_WM_UNIT_TEXT_FILL_FORE_SCHEMECOLOR_INDEX" val="10"/>
  <p:tag name="KSO_WM_UNIT_TEXT_FILL_TYPE" val="1"/>
</p:tagLst>
</file>

<file path=ppt/tags/tag91.xml><?xml version="1.0" encoding="utf-8"?>
<p:tagLst xmlns:p="http://schemas.openxmlformats.org/presentationml/2006/main">
  <p:tag name="KSO_WM_UNIT_PRESET_TEXT" val="单击此处添加文本具体内容，简明扼要的阐述您的观点。根据需要可酌情增减文字，以便观者准确的理解您传达的思想。"/>
  <p:tag name="KSO_WM_UNIT_NOCLEAR" val="0"/>
  <p:tag name="KSO_WM_UNIT_VALUE" val="75"/>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6502_2*q_h_f*1_2_1"/>
  <p:tag name="KSO_WM_TEMPLATE_CATEGORY" val="diagram"/>
  <p:tag name="KSO_WM_TEMPLATE_INDEX" val="20176502"/>
  <p:tag name="KSO_WM_UNIT_LAYERLEVEL" val="1_1_1"/>
  <p:tag name="KSO_WM_TAG_VERSION" val="1.0"/>
  <p:tag name="KSO_WM_BEAUTIFY_FLAG" val="#wm#"/>
  <p:tag name="KSO_WM_UNIT_TEXT_FILL_FORE_SCHEMECOLOR_INDEX" val="13"/>
  <p:tag name="KSO_WM_UNIT_TEXT_FILL_TYPE" val="1"/>
</p:tagLst>
</file>

<file path=ppt/tags/tag92.xml><?xml version="1.0" encoding="utf-8"?>
<p:tagLst xmlns:p="http://schemas.openxmlformats.org/presentationml/2006/main">
  <p:tag name="KSO_WM_UNIT_ISCONTENTSTITLE" val="0"/>
  <p:tag name="KSO_WM_UNIT_PRESET_TEXT" val="单击此处添加标题"/>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2"/>
  <p:tag name="KSO_WM_UNIT_ID" val="diagram20176502_2*q_h_a*1_2_2"/>
  <p:tag name="KSO_WM_TEMPLATE_CATEGORY" val="diagram"/>
  <p:tag name="KSO_WM_TEMPLATE_INDEX" val="20176502"/>
  <p:tag name="KSO_WM_UNIT_LAYERLEVEL" val="1_1_1"/>
  <p:tag name="KSO_WM_TAG_VERSION" val="1.0"/>
  <p:tag name="KSO_WM_BEAUTIFY_FLAG" val="#wm#"/>
  <p:tag name="KSO_WM_UNIT_TEXT_FILL_FORE_SCHEMECOLOR_INDEX" val="10"/>
  <p:tag name="KSO_WM_UNIT_TEXT_FILL_TYPE" val="1"/>
</p:tagLst>
</file>

<file path=ppt/tags/tag93.xml><?xml version="1.0" encoding="utf-8"?>
<p:tagLst xmlns:p="http://schemas.openxmlformats.org/presentationml/2006/main">
  <p:tag name="KSO_WM_TAG_VERSION" val="1.0"/>
  <p:tag name="KSO_WM_BEAUTIFY_FLAG" val="#wm#"/>
  <p:tag name="KSO_WM_UNIT_TYPE" val="i"/>
  <p:tag name="KSO_WM_UNIT_ID" val="diagram20174748_3*i*0"/>
  <p:tag name="KSO_WM_TEMPLATE_CATEGORY" val="diagram"/>
  <p:tag name="KSO_WM_TEMPLATE_INDEX" val="20174748"/>
  <p:tag name="KSO_WM_UNIT_INDEX" val="0"/>
</p:tagLst>
</file>

<file path=ppt/tags/tag94.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1"/>
  <p:tag name="KSO_WM_UNIT_ID" val="diagram20174748_3*q_h_i*1_2_1"/>
  <p:tag name="KSO_WM_UNIT_LAYERLEVEL" val="1_1_1"/>
  <p:tag name="KSO_WM_DIAGRAM_GROUP_CODE" val="q1-1"/>
  <p:tag name="KSO_WM_UNIT_FILL_FORE_SCHEMECOLOR_INDEX" val="6"/>
  <p:tag name="KSO_WM_UNIT_FILL_TYPE" val="1"/>
  <p:tag name="KSO_WM_UNIT_TEXT_FILL_FORE_SCHEMECOLOR_INDEX" val="2"/>
  <p:tag name="KSO_WM_UNIT_TEXT_FILL_TYPE"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2"/>
  <p:tag name="KSO_WM_UNIT_ID" val="diagram20174748_3*q_h_i*1_2_2"/>
  <p:tag name="KSO_WM_UNIT_LAYERLEVEL" val="1_1_1"/>
  <p:tag name="KSO_WM_DIAGRAM_GROUP_CODE" val="q1-1"/>
  <p:tag name="KSO_WM_UNIT_FILL_FORE_SCHEMECOLOR_INDEX" val="6"/>
  <p:tag name="KSO_WM_UNIT_FILL_TYPE" val="1"/>
  <p:tag name="KSO_WM_UNIT_TEXT_FILL_FORE_SCHEMECOLOR_INDEX" val="2"/>
  <p:tag name="KSO_WM_UNIT_TEXT_FILL_TYPE" val="1"/>
</p:tagLst>
</file>

<file path=ppt/tags/tag96.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3"/>
  <p:tag name="KSO_WM_UNIT_ID" val="diagram20174748_3*q_h_i*1_2_3"/>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4"/>
  <p:tag name="KSO_WM_UNIT_ID" val="diagram20174748_3*q_h_i*1_2_4"/>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98.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5"/>
  <p:tag name="KSO_WM_UNIT_ID" val="diagram20174748_3*q_h_i*1_2_5"/>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ags/tag99.xml><?xml version="1.0" encoding="utf-8"?>
<p:tagLst xmlns:p="http://schemas.openxmlformats.org/presentationml/2006/main">
  <p:tag name="KSO_WM_TAG_VERSION" val="1.0"/>
  <p:tag name="KSO_WM_BEAUTIFY_FLAG" val="#wm#"/>
  <p:tag name="KSO_WM_TEMPLATE_CATEGORY" val="diagram"/>
  <p:tag name="KSO_WM_TEMPLATE_INDEX" val="20174748"/>
  <p:tag name="KSO_WM_UNIT_TYPE" val="q_h_i"/>
  <p:tag name="KSO_WM_UNIT_INDEX" val="1_2_6"/>
  <p:tag name="KSO_WM_UNIT_ID" val="diagram20174748_3*q_h_i*1_2_6"/>
  <p:tag name="KSO_WM_UNIT_LAYERLEVEL" val="1_1_1"/>
  <p:tag name="KSO_WM_DIAGRAM_GROUP_CODE" val="q1-1"/>
  <p:tag name="KSO_WM_UNIT_FILL_FORE_SCHEMECOLOR_INDEX" val="14"/>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自定义 624">
      <a:dk1>
        <a:srgbClr val="000000"/>
      </a:dk1>
      <a:lt1>
        <a:srgbClr val="FFFFFF"/>
      </a:lt1>
      <a:dk2>
        <a:srgbClr val="000000"/>
      </a:dk2>
      <a:lt2>
        <a:srgbClr val="FFFFFF"/>
      </a:lt2>
      <a:accent1>
        <a:srgbClr val="66999A"/>
      </a:accent1>
      <a:accent2>
        <a:srgbClr val="66999A"/>
      </a:accent2>
      <a:accent3>
        <a:srgbClr val="66999A"/>
      </a:accent3>
      <a:accent4>
        <a:srgbClr val="66999A"/>
      </a:accent4>
      <a:accent5>
        <a:srgbClr val="66999A"/>
      </a:accent5>
      <a:accent6>
        <a:srgbClr val="66999A"/>
      </a:accent6>
      <a:hlink>
        <a:srgbClr val="66999A"/>
      </a:hlink>
      <a:folHlink>
        <a:srgbClr val="66999A"/>
      </a:folHlink>
    </a:clrScheme>
    <a:fontScheme name="Temp">
      <a:majorFont>
        <a:latin typeface="方正美黑简体"/>
        <a:ea typeface="方正美黑简体"/>
        <a:cs typeface=""/>
      </a:majorFont>
      <a:minorFont>
        <a:latin typeface="方正美黑简体"/>
        <a:ea typeface="方正美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195">
      <a:dk1>
        <a:sysClr val="windowText" lastClr="000000"/>
      </a:dk1>
      <a:lt1>
        <a:sysClr val="window" lastClr="FFFFFF"/>
      </a:lt1>
      <a:dk2>
        <a:srgbClr val="183488"/>
      </a:dk2>
      <a:lt2>
        <a:srgbClr val="48A1FA"/>
      </a:lt2>
      <a:accent1>
        <a:srgbClr val="48A1FA"/>
      </a:accent1>
      <a:accent2>
        <a:srgbClr val="183488"/>
      </a:accent2>
      <a:accent3>
        <a:srgbClr val="48A1FA"/>
      </a:accent3>
      <a:accent4>
        <a:srgbClr val="183488"/>
      </a:accent4>
      <a:accent5>
        <a:srgbClr val="48A1FA"/>
      </a:accent5>
      <a:accent6>
        <a:srgbClr val="183488"/>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3725</Words>
  <Application>WPS 演示</Application>
  <PresentationFormat>全屏显示(16:9)</PresentationFormat>
  <Paragraphs>217</Paragraphs>
  <Slides>22</Slides>
  <Notes>28</Notes>
  <HiddenSlides>0</HiddenSlides>
  <MMClips>1</MMClips>
  <ScaleCrop>false</ScaleCrop>
  <HeadingPairs>
    <vt:vector size="6" baseType="variant">
      <vt:variant>
        <vt:lpstr>已用的字体</vt:lpstr>
      </vt:variant>
      <vt:variant>
        <vt:i4>23</vt:i4>
      </vt:variant>
      <vt:variant>
        <vt:lpstr>主题</vt:lpstr>
      </vt:variant>
      <vt:variant>
        <vt:i4>3</vt:i4>
      </vt:variant>
      <vt:variant>
        <vt:lpstr>幻灯片标题</vt:lpstr>
      </vt:variant>
      <vt:variant>
        <vt:i4>22</vt:i4>
      </vt:variant>
    </vt:vector>
  </HeadingPairs>
  <TitlesOfParts>
    <vt:vector size="48" baseType="lpstr">
      <vt:lpstr>Arial</vt:lpstr>
      <vt:lpstr>宋体</vt:lpstr>
      <vt:lpstr>Wingdings</vt:lpstr>
      <vt:lpstr>微软雅黑</vt:lpstr>
      <vt:lpstr>Wingdings</vt:lpstr>
      <vt:lpstr>方正静蕾简体</vt:lpstr>
      <vt:lpstr>Agency FB</vt:lpstr>
      <vt:lpstr>方正兰亭黑_GBK</vt:lpstr>
      <vt:lpstr>站酷快乐体2016修订版</vt:lpstr>
      <vt:lpstr>方正美黑简体</vt:lpstr>
      <vt:lpstr>黑体</vt:lpstr>
      <vt:lpstr>Arial Unicode MS</vt:lpstr>
      <vt:lpstr>Calibri</vt:lpstr>
      <vt:lpstr>Century Gothic</vt:lpstr>
      <vt:lpstr>Lato Light</vt:lpstr>
      <vt:lpstr>Segoe Print</vt:lpstr>
      <vt:lpstr>MS PGothic</vt:lpstr>
      <vt:lpstr>EngraversGothic BT</vt:lpstr>
      <vt:lpstr>Arial Black</vt:lpstr>
      <vt:lpstr>思源黑体 CN</vt:lpstr>
      <vt:lpstr>Source Han Sans CN</vt:lpstr>
      <vt:lpstr>Source Han Sans CN Regular</vt:lpstr>
      <vt:lpstr>Source Han Sans CN Bold</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小树设计</dc:creator>
  <cp:lastModifiedBy>无谓</cp:lastModifiedBy>
  <cp:revision>1926</cp:revision>
  <dcterms:created xsi:type="dcterms:W3CDTF">2014-06-06T07:22:00Z</dcterms:created>
  <dcterms:modified xsi:type="dcterms:W3CDTF">2022-10-08T07:04:23Z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v1.0_mb_O0kItnW1yI9Q1YXkg2Gxqw==</vt:lpwstr>
  </property>
  <property fmtid="{D5CDD505-2E9C-101B-9397-08002B2CF9AE}" pid="4" name="ICV">
    <vt:lpwstr>15942527349145E5AE812003B7F79CC5</vt:lpwstr>
  </property>
</Properties>
</file>