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48.svg" ContentType="image/svg+xml"/>
  <Override PartName="/ppt/media/image150.svg" ContentType="image/svg+xml"/>
  <Override PartName="/ppt/media/image152.svg" ContentType="image/svg+xml"/>
  <Override PartName="/ppt/media/image154.svg" ContentType="image/svg+xml"/>
  <Override PartName="/ppt/media/image156.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 id="2147483739" r:id="rId7"/>
    <p:sldMasterId id="2147483758" r:id="rId8"/>
    <p:sldMasterId id="2147483777" r:id="rId9"/>
  </p:sldMasterIdLst>
  <p:notesMasterIdLst>
    <p:notesMasterId r:id="rId11"/>
  </p:notesMasterIdLst>
  <p:handoutMasterIdLst>
    <p:handoutMasterId r:id="rId195"/>
  </p:handoutMasterIdLst>
  <p:sldIdLst>
    <p:sldId id="394" r:id="rId10"/>
    <p:sldId id="1493" r:id="rId12"/>
    <p:sldId id="482" r:id="rId13"/>
    <p:sldId id="504" r:id="rId14"/>
    <p:sldId id="920" r:id="rId15"/>
    <p:sldId id="1199" r:id="rId16"/>
    <p:sldId id="921" r:id="rId17"/>
    <p:sldId id="1494" r:id="rId18"/>
    <p:sldId id="924" r:id="rId19"/>
    <p:sldId id="926" r:id="rId20"/>
    <p:sldId id="1106" r:id="rId21"/>
    <p:sldId id="929" r:id="rId22"/>
    <p:sldId id="1200" r:id="rId23"/>
    <p:sldId id="1202" r:id="rId24"/>
    <p:sldId id="1016" r:id="rId25"/>
    <p:sldId id="1203" r:id="rId26"/>
    <p:sldId id="1107" r:id="rId27"/>
    <p:sldId id="1268" r:id="rId28"/>
    <p:sldId id="1108" r:id="rId29"/>
    <p:sldId id="1269" r:id="rId30"/>
    <p:sldId id="1109" r:id="rId31"/>
    <p:sldId id="1270" r:id="rId32"/>
    <p:sldId id="1271" r:id="rId33"/>
    <p:sldId id="1272" r:id="rId34"/>
    <p:sldId id="1273" r:id="rId35"/>
    <p:sldId id="1331" r:id="rId36"/>
    <p:sldId id="1332" r:id="rId37"/>
    <p:sldId id="1334" r:id="rId38"/>
    <p:sldId id="1335" r:id="rId39"/>
    <p:sldId id="1336" r:id="rId40"/>
    <p:sldId id="1337" r:id="rId41"/>
    <p:sldId id="1338" r:id="rId42"/>
    <p:sldId id="1339" r:id="rId43"/>
    <p:sldId id="1340" r:id="rId44"/>
    <p:sldId id="1341" r:id="rId45"/>
    <p:sldId id="1342" r:id="rId46"/>
    <p:sldId id="1343" r:id="rId47"/>
    <p:sldId id="1344" r:id="rId48"/>
    <p:sldId id="1345" r:id="rId49"/>
    <p:sldId id="1346" r:id="rId50"/>
    <p:sldId id="944" r:id="rId51"/>
    <p:sldId id="1347" r:id="rId52"/>
    <p:sldId id="1348" r:id="rId53"/>
    <p:sldId id="1349" r:id="rId54"/>
    <p:sldId id="1350" r:id="rId55"/>
    <p:sldId id="1351" r:id="rId56"/>
    <p:sldId id="945" r:id="rId57"/>
    <p:sldId id="1024" r:id="rId58"/>
    <p:sldId id="1352" r:id="rId59"/>
    <p:sldId id="1353" r:id="rId60"/>
    <p:sldId id="1029" r:id="rId61"/>
    <p:sldId id="1030" r:id="rId62"/>
    <p:sldId id="1031" r:id="rId63"/>
    <p:sldId id="1032" r:id="rId64"/>
    <p:sldId id="1354" r:id="rId65"/>
    <p:sldId id="1111" r:id="rId66"/>
    <p:sldId id="1355" r:id="rId67"/>
    <p:sldId id="1356" r:id="rId68"/>
    <p:sldId id="1357" r:id="rId69"/>
    <p:sldId id="1358" r:id="rId70"/>
    <p:sldId id="1359" r:id="rId71"/>
    <p:sldId id="1360" r:id="rId72"/>
    <p:sldId id="1361" r:id="rId73"/>
    <p:sldId id="1362" r:id="rId74"/>
    <p:sldId id="1033" r:id="rId75"/>
    <p:sldId id="1363" r:id="rId76"/>
    <p:sldId id="1364" r:id="rId77"/>
    <p:sldId id="1365" r:id="rId78"/>
    <p:sldId id="1366" r:id="rId79"/>
    <p:sldId id="1367" r:id="rId80"/>
    <p:sldId id="1368" r:id="rId81"/>
    <p:sldId id="1369" r:id="rId82"/>
    <p:sldId id="1370" r:id="rId83"/>
    <p:sldId id="1371" r:id="rId84"/>
    <p:sldId id="1372" r:id="rId85"/>
    <p:sldId id="1374" r:id="rId86"/>
    <p:sldId id="1375" r:id="rId87"/>
    <p:sldId id="1376" r:id="rId88"/>
    <p:sldId id="1377" r:id="rId89"/>
    <p:sldId id="1378" r:id="rId90"/>
    <p:sldId id="1043" r:id="rId91"/>
    <p:sldId id="1112" r:id="rId92"/>
    <p:sldId id="1113" r:id="rId93"/>
    <p:sldId id="1380" r:id="rId94"/>
    <p:sldId id="1381" r:id="rId95"/>
    <p:sldId id="1114" r:id="rId96"/>
    <p:sldId id="1382" r:id="rId97"/>
    <p:sldId id="1383" r:id="rId98"/>
    <p:sldId id="1384" r:id="rId99"/>
    <p:sldId id="1385" r:id="rId100"/>
    <p:sldId id="1386" r:id="rId101"/>
    <p:sldId id="1387" r:id="rId102"/>
    <p:sldId id="1046" r:id="rId103"/>
    <p:sldId id="1047" r:id="rId104"/>
    <p:sldId id="1118" r:id="rId105"/>
    <p:sldId id="1051" r:id="rId106"/>
    <p:sldId id="1388" r:id="rId107"/>
    <p:sldId id="1119" r:id="rId108"/>
    <p:sldId id="1389" r:id="rId109"/>
    <p:sldId id="1390" r:id="rId110"/>
    <p:sldId id="1391" r:id="rId111"/>
    <p:sldId id="1392" r:id="rId112"/>
    <p:sldId id="1393" r:id="rId113"/>
    <p:sldId id="1394" r:id="rId114"/>
    <p:sldId id="1395" r:id="rId115"/>
    <p:sldId id="1396" r:id="rId116"/>
    <p:sldId id="1397" r:id="rId117"/>
    <p:sldId id="1398" r:id="rId118"/>
    <p:sldId id="1120" r:id="rId119"/>
    <p:sldId id="1399" r:id="rId120"/>
    <p:sldId id="1400" r:id="rId121"/>
    <p:sldId id="1401" r:id="rId122"/>
    <p:sldId id="1402" r:id="rId123"/>
    <p:sldId id="1121" r:id="rId124"/>
    <p:sldId id="1403" r:id="rId125"/>
    <p:sldId id="1404" r:id="rId126"/>
    <p:sldId id="1405" r:id="rId127"/>
    <p:sldId id="1062" r:id="rId128"/>
    <p:sldId id="1406" r:id="rId129"/>
    <p:sldId id="1407" r:id="rId130"/>
    <p:sldId id="1408" r:id="rId131"/>
    <p:sldId id="1409" r:id="rId132"/>
    <p:sldId id="1410" r:id="rId133"/>
    <p:sldId id="1411" r:id="rId134"/>
    <p:sldId id="1412" r:id="rId135"/>
    <p:sldId id="1413" r:id="rId136"/>
    <p:sldId id="1414" r:id="rId137"/>
    <p:sldId id="1415" r:id="rId138"/>
    <p:sldId id="1416" r:id="rId139"/>
    <p:sldId id="1417" r:id="rId140"/>
    <p:sldId id="1418" r:id="rId141"/>
    <p:sldId id="1419" r:id="rId142"/>
    <p:sldId id="1420" r:id="rId143"/>
    <p:sldId id="1421" r:id="rId144"/>
    <p:sldId id="1422" r:id="rId145"/>
    <p:sldId id="1423" r:id="rId146"/>
    <p:sldId id="1424" r:id="rId147"/>
    <p:sldId id="1425" r:id="rId148"/>
    <p:sldId id="1426" r:id="rId149"/>
    <p:sldId id="1427" r:id="rId150"/>
    <p:sldId id="1428" r:id="rId151"/>
    <p:sldId id="1429" r:id="rId152"/>
    <p:sldId id="1430" r:id="rId153"/>
    <p:sldId id="1431" r:id="rId154"/>
    <p:sldId id="1432" r:id="rId155"/>
    <p:sldId id="1433" r:id="rId156"/>
    <p:sldId id="1434" r:id="rId157"/>
    <p:sldId id="1435" r:id="rId158"/>
    <p:sldId id="1436" r:id="rId159"/>
    <p:sldId id="1437" r:id="rId160"/>
    <p:sldId id="1438" r:id="rId161"/>
    <p:sldId id="1439" r:id="rId162"/>
    <p:sldId id="1440" r:id="rId163"/>
    <p:sldId id="1441" r:id="rId164"/>
    <p:sldId id="1442" r:id="rId165"/>
    <p:sldId id="1443" r:id="rId166"/>
    <p:sldId id="1444" r:id="rId167"/>
    <p:sldId id="1446" r:id="rId168"/>
    <p:sldId id="1447" r:id="rId169"/>
    <p:sldId id="1448" r:id="rId170"/>
    <p:sldId id="1449" r:id="rId171"/>
    <p:sldId id="1450" r:id="rId172"/>
    <p:sldId id="1451" r:id="rId173"/>
    <p:sldId id="1452" r:id="rId174"/>
    <p:sldId id="1453" r:id="rId175"/>
    <p:sldId id="1454" r:id="rId176"/>
    <p:sldId id="1455" r:id="rId177"/>
    <p:sldId id="1456" r:id="rId178"/>
    <p:sldId id="1457" r:id="rId179"/>
    <p:sldId id="1458" r:id="rId180"/>
    <p:sldId id="1459" r:id="rId181"/>
    <p:sldId id="1460" r:id="rId182"/>
    <p:sldId id="1461" r:id="rId183"/>
    <p:sldId id="1462" r:id="rId184"/>
    <p:sldId id="1482" r:id="rId185"/>
    <p:sldId id="1484" r:id="rId186"/>
    <p:sldId id="1485" r:id="rId187"/>
    <p:sldId id="1486" r:id="rId188"/>
    <p:sldId id="1487" r:id="rId189"/>
    <p:sldId id="1488" r:id="rId190"/>
    <p:sldId id="1489" r:id="rId191"/>
    <p:sldId id="1490" r:id="rId192"/>
    <p:sldId id="1491" r:id="rId193"/>
    <p:sldId id="489" r:id="rId194"/>
  </p:sldIdLst>
  <p:sldSz cx="9144000" cy="5143500" type="screen16x9"/>
  <p:notesSz cx="6858000" cy="9144000"/>
  <p:custDataLst>
    <p:tags r:id="rId20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70C0"/>
    <a:srgbClr val="457EA6"/>
    <a:srgbClr val="00AFE1"/>
    <a:srgbClr val="E95730"/>
    <a:srgbClr val="F77B21"/>
    <a:srgbClr val="009587"/>
    <a:srgbClr val="F8D0D0"/>
    <a:srgbClr val="415163"/>
    <a:srgbClr val="F6F6F6"/>
    <a:srgbClr val="F2F6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7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89.xml"/><Relationship Id="rId98" Type="http://schemas.openxmlformats.org/officeDocument/2006/relationships/slide" Target="slides/slide88.xml"/><Relationship Id="rId97" Type="http://schemas.openxmlformats.org/officeDocument/2006/relationships/slide" Target="slides/slide87.xml"/><Relationship Id="rId96" Type="http://schemas.openxmlformats.org/officeDocument/2006/relationships/slide" Target="slides/slide86.xml"/><Relationship Id="rId95" Type="http://schemas.openxmlformats.org/officeDocument/2006/relationships/slide" Target="slides/slide85.xml"/><Relationship Id="rId94" Type="http://schemas.openxmlformats.org/officeDocument/2006/relationships/slide" Target="slides/slide84.xml"/><Relationship Id="rId93" Type="http://schemas.openxmlformats.org/officeDocument/2006/relationships/slide" Target="slides/slide83.xml"/><Relationship Id="rId92" Type="http://schemas.openxmlformats.org/officeDocument/2006/relationships/slide" Target="slides/slide82.xml"/><Relationship Id="rId91" Type="http://schemas.openxmlformats.org/officeDocument/2006/relationships/slide" Target="slides/slide81.xml"/><Relationship Id="rId90" Type="http://schemas.openxmlformats.org/officeDocument/2006/relationships/slide" Target="slides/slide80.xml"/><Relationship Id="rId9" Type="http://schemas.openxmlformats.org/officeDocument/2006/relationships/slideMaster" Target="slideMasters/slideMaster8.xml"/><Relationship Id="rId89" Type="http://schemas.openxmlformats.org/officeDocument/2006/relationships/slide" Target="slides/slide79.xml"/><Relationship Id="rId88" Type="http://schemas.openxmlformats.org/officeDocument/2006/relationships/slide" Target="slides/slide78.xml"/><Relationship Id="rId87" Type="http://schemas.openxmlformats.org/officeDocument/2006/relationships/slide" Target="slides/slide77.xml"/><Relationship Id="rId86" Type="http://schemas.openxmlformats.org/officeDocument/2006/relationships/slide" Target="slides/slide76.xml"/><Relationship Id="rId85" Type="http://schemas.openxmlformats.org/officeDocument/2006/relationships/slide" Target="slides/slide75.xml"/><Relationship Id="rId84" Type="http://schemas.openxmlformats.org/officeDocument/2006/relationships/slide" Target="slides/slide74.xml"/><Relationship Id="rId83" Type="http://schemas.openxmlformats.org/officeDocument/2006/relationships/slide" Target="slides/slide73.xml"/><Relationship Id="rId82" Type="http://schemas.openxmlformats.org/officeDocument/2006/relationships/slide" Target="slides/slide72.xml"/><Relationship Id="rId81" Type="http://schemas.openxmlformats.org/officeDocument/2006/relationships/slide" Target="slides/slide71.xml"/><Relationship Id="rId80" Type="http://schemas.openxmlformats.org/officeDocument/2006/relationships/slide" Target="slides/slide70.xml"/><Relationship Id="rId8" Type="http://schemas.openxmlformats.org/officeDocument/2006/relationships/slideMaster" Target="slideMasters/slideMaster7.xml"/><Relationship Id="rId79" Type="http://schemas.openxmlformats.org/officeDocument/2006/relationships/slide" Target="slides/slide69.xml"/><Relationship Id="rId78" Type="http://schemas.openxmlformats.org/officeDocument/2006/relationships/slide" Target="slides/slide68.xml"/><Relationship Id="rId77" Type="http://schemas.openxmlformats.org/officeDocument/2006/relationships/slide" Target="slides/slide67.xml"/><Relationship Id="rId76" Type="http://schemas.openxmlformats.org/officeDocument/2006/relationships/slide" Target="slides/slide66.xml"/><Relationship Id="rId75" Type="http://schemas.openxmlformats.org/officeDocument/2006/relationships/slide" Target="slides/slide65.xml"/><Relationship Id="rId74" Type="http://schemas.openxmlformats.org/officeDocument/2006/relationships/slide" Target="slides/slide64.xml"/><Relationship Id="rId73" Type="http://schemas.openxmlformats.org/officeDocument/2006/relationships/slide" Target="slides/slide63.xml"/><Relationship Id="rId72" Type="http://schemas.openxmlformats.org/officeDocument/2006/relationships/slide" Target="slides/slide62.xml"/><Relationship Id="rId71" Type="http://schemas.openxmlformats.org/officeDocument/2006/relationships/slide" Target="slides/slide61.xml"/><Relationship Id="rId70" Type="http://schemas.openxmlformats.org/officeDocument/2006/relationships/slide" Target="slides/slide60.xml"/><Relationship Id="rId7" Type="http://schemas.openxmlformats.org/officeDocument/2006/relationships/slideMaster" Target="slideMasters/slideMaster6.xml"/><Relationship Id="rId69" Type="http://schemas.openxmlformats.org/officeDocument/2006/relationships/slide" Target="slides/slide59.xml"/><Relationship Id="rId68" Type="http://schemas.openxmlformats.org/officeDocument/2006/relationships/slide" Target="slides/slide58.xml"/><Relationship Id="rId67" Type="http://schemas.openxmlformats.org/officeDocument/2006/relationships/slide" Target="slides/slide57.xml"/><Relationship Id="rId66" Type="http://schemas.openxmlformats.org/officeDocument/2006/relationships/slide" Target="slides/slide56.xml"/><Relationship Id="rId65" Type="http://schemas.openxmlformats.org/officeDocument/2006/relationships/slide" Target="slides/slide55.xml"/><Relationship Id="rId64" Type="http://schemas.openxmlformats.org/officeDocument/2006/relationships/slide" Target="slides/slide54.xml"/><Relationship Id="rId63" Type="http://schemas.openxmlformats.org/officeDocument/2006/relationships/slide" Target="slides/slide53.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0" Type="http://schemas.openxmlformats.org/officeDocument/2006/relationships/tags" Target="tags/tag2027.xml"/><Relationship Id="rId20" Type="http://schemas.openxmlformats.org/officeDocument/2006/relationships/slide" Target="slides/slide10.xml"/><Relationship Id="rId2" Type="http://schemas.openxmlformats.org/officeDocument/2006/relationships/theme" Target="theme/theme1.xml"/><Relationship Id="rId199" Type="http://schemas.openxmlformats.org/officeDocument/2006/relationships/commentAuthors" Target="commentAuthors.xml"/><Relationship Id="rId198" Type="http://schemas.openxmlformats.org/officeDocument/2006/relationships/tableStyles" Target="tableStyles.xml"/><Relationship Id="rId197" Type="http://schemas.openxmlformats.org/officeDocument/2006/relationships/viewProps" Target="viewProps.xml"/><Relationship Id="rId196" Type="http://schemas.openxmlformats.org/officeDocument/2006/relationships/presProps" Target="presProps.xml"/><Relationship Id="rId195" Type="http://schemas.openxmlformats.org/officeDocument/2006/relationships/handoutMaster" Target="handoutMasters/handoutMaster1.xml"/><Relationship Id="rId194" Type="http://schemas.openxmlformats.org/officeDocument/2006/relationships/slide" Target="slides/slide184.xml"/><Relationship Id="rId193" Type="http://schemas.openxmlformats.org/officeDocument/2006/relationships/slide" Target="slides/slide183.xml"/><Relationship Id="rId192" Type="http://schemas.openxmlformats.org/officeDocument/2006/relationships/slide" Target="slides/slide182.xml"/><Relationship Id="rId191" Type="http://schemas.openxmlformats.org/officeDocument/2006/relationships/slide" Target="slides/slide181.xml"/><Relationship Id="rId190" Type="http://schemas.openxmlformats.org/officeDocument/2006/relationships/slide" Target="slides/slide180.xml"/><Relationship Id="rId19" Type="http://schemas.openxmlformats.org/officeDocument/2006/relationships/slide" Target="slides/slide9.xml"/><Relationship Id="rId189" Type="http://schemas.openxmlformats.org/officeDocument/2006/relationships/slide" Target="slides/slide179.xml"/><Relationship Id="rId188" Type="http://schemas.openxmlformats.org/officeDocument/2006/relationships/slide" Target="slides/slide178.xml"/><Relationship Id="rId187" Type="http://schemas.openxmlformats.org/officeDocument/2006/relationships/slide" Target="slides/slide177.xml"/><Relationship Id="rId186" Type="http://schemas.openxmlformats.org/officeDocument/2006/relationships/slide" Target="slides/slide176.xml"/><Relationship Id="rId185" Type="http://schemas.openxmlformats.org/officeDocument/2006/relationships/slide" Target="slides/slide175.xml"/><Relationship Id="rId184" Type="http://schemas.openxmlformats.org/officeDocument/2006/relationships/slide" Target="slides/slide174.xml"/><Relationship Id="rId183" Type="http://schemas.openxmlformats.org/officeDocument/2006/relationships/slide" Target="slides/slide173.xml"/><Relationship Id="rId182" Type="http://schemas.openxmlformats.org/officeDocument/2006/relationships/slide" Target="slides/slide172.xml"/><Relationship Id="rId181" Type="http://schemas.openxmlformats.org/officeDocument/2006/relationships/slide" Target="slides/slide171.xml"/><Relationship Id="rId180" Type="http://schemas.openxmlformats.org/officeDocument/2006/relationships/slide" Target="slides/slide170.xml"/><Relationship Id="rId18" Type="http://schemas.openxmlformats.org/officeDocument/2006/relationships/slide" Target="slides/slide8.xml"/><Relationship Id="rId179" Type="http://schemas.openxmlformats.org/officeDocument/2006/relationships/slide" Target="slides/slide169.xml"/><Relationship Id="rId178" Type="http://schemas.openxmlformats.org/officeDocument/2006/relationships/slide" Target="slides/slide168.xml"/><Relationship Id="rId177" Type="http://schemas.openxmlformats.org/officeDocument/2006/relationships/slide" Target="slides/slide167.xml"/><Relationship Id="rId176" Type="http://schemas.openxmlformats.org/officeDocument/2006/relationships/slide" Target="slides/slide166.xml"/><Relationship Id="rId175" Type="http://schemas.openxmlformats.org/officeDocument/2006/relationships/slide" Target="slides/slide165.xml"/><Relationship Id="rId174" Type="http://schemas.openxmlformats.org/officeDocument/2006/relationships/slide" Target="slides/slide164.xml"/><Relationship Id="rId173" Type="http://schemas.openxmlformats.org/officeDocument/2006/relationships/slide" Target="slides/slide163.xml"/><Relationship Id="rId172" Type="http://schemas.openxmlformats.org/officeDocument/2006/relationships/slide" Target="slides/slide162.xml"/><Relationship Id="rId171" Type="http://schemas.openxmlformats.org/officeDocument/2006/relationships/slide" Target="slides/slide161.xml"/><Relationship Id="rId170" Type="http://schemas.openxmlformats.org/officeDocument/2006/relationships/slide" Target="slides/slide160.xml"/><Relationship Id="rId17" Type="http://schemas.openxmlformats.org/officeDocument/2006/relationships/slide" Target="slides/slide7.xml"/><Relationship Id="rId169" Type="http://schemas.openxmlformats.org/officeDocument/2006/relationships/slide" Target="slides/slide159.xml"/><Relationship Id="rId168" Type="http://schemas.openxmlformats.org/officeDocument/2006/relationships/slide" Target="slides/slide158.xml"/><Relationship Id="rId167" Type="http://schemas.openxmlformats.org/officeDocument/2006/relationships/slide" Target="slides/slide157.xml"/><Relationship Id="rId166" Type="http://schemas.openxmlformats.org/officeDocument/2006/relationships/slide" Target="slides/slide156.xml"/><Relationship Id="rId165" Type="http://schemas.openxmlformats.org/officeDocument/2006/relationships/slide" Target="slides/slide155.xml"/><Relationship Id="rId164" Type="http://schemas.openxmlformats.org/officeDocument/2006/relationships/slide" Target="slides/slide154.xml"/><Relationship Id="rId163" Type="http://schemas.openxmlformats.org/officeDocument/2006/relationships/slide" Target="slides/slide153.xml"/><Relationship Id="rId162" Type="http://schemas.openxmlformats.org/officeDocument/2006/relationships/slide" Target="slides/slide152.xml"/><Relationship Id="rId161" Type="http://schemas.openxmlformats.org/officeDocument/2006/relationships/slide" Target="slides/slide151.xml"/><Relationship Id="rId160" Type="http://schemas.openxmlformats.org/officeDocument/2006/relationships/slide" Target="slides/slide150.xml"/><Relationship Id="rId16" Type="http://schemas.openxmlformats.org/officeDocument/2006/relationships/slide" Target="slides/slide6.xml"/><Relationship Id="rId159" Type="http://schemas.openxmlformats.org/officeDocument/2006/relationships/slide" Target="slides/slide149.xml"/><Relationship Id="rId158" Type="http://schemas.openxmlformats.org/officeDocument/2006/relationships/slide" Target="slides/slide148.xml"/><Relationship Id="rId157" Type="http://schemas.openxmlformats.org/officeDocument/2006/relationships/slide" Target="slides/slide147.xml"/><Relationship Id="rId156" Type="http://schemas.openxmlformats.org/officeDocument/2006/relationships/slide" Target="slides/slide146.xml"/><Relationship Id="rId155" Type="http://schemas.openxmlformats.org/officeDocument/2006/relationships/slide" Target="slides/slide145.xml"/><Relationship Id="rId154" Type="http://schemas.openxmlformats.org/officeDocument/2006/relationships/slide" Target="slides/slide144.xml"/><Relationship Id="rId153" Type="http://schemas.openxmlformats.org/officeDocument/2006/relationships/slide" Target="slides/slide143.xml"/><Relationship Id="rId152" Type="http://schemas.openxmlformats.org/officeDocument/2006/relationships/slide" Target="slides/slide142.xml"/><Relationship Id="rId151" Type="http://schemas.openxmlformats.org/officeDocument/2006/relationships/slide" Target="slides/slide141.xml"/><Relationship Id="rId150" Type="http://schemas.openxmlformats.org/officeDocument/2006/relationships/slide" Target="slides/slide140.xml"/><Relationship Id="rId15" Type="http://schemas.openxmlformats.org/officeDocument/2006/relationships/slide" Target="slides/slide5.xml"/><Relationship Id="rId149" Type="http://schemas.openxmlformats.org/officeDocument/2006/relationships/slide" Target="slides/slide139.xml"/><Relationship Id="rId148" Type="http://schemas.openxmlformats.org/officeDocument/2006/relationships/slide" Target="slides/slide138.xml"/><Relationship Id="rId147" Type="http://schemas.openxmlformats.org/officeDocument/2006/relationships/slide" Target="slides/slide137.xml"/><Relationship Id="rId146" Type="http://schemas.openxmlformats.org/officeDocument/2006/relationships/slide" Target="slides/slide136.xml"/><Relationship Id="rId145" Type="http://schemas.openxmlformats.org/officeDocument/2006/relationships/slide" Target="slides/slide135.xml"/><Relationship Id="rId144" Type="http://schemas.openxmlformats.org/officeDocument/2006/relationships/slide" Target="slides/slide134.xml"/><Relationship Id="rId143" Type="http://schemas.openxmlformats.org/officeDocument/2006/relationships/slide" Target="slides/slide133.xml"/><Relationship Id="rId142" Type="http://schemas.openxmlformats.org/officeDocument/2006/relationships/slide" Target="slides/slide132.xml"/><Relationship Id="rId141" Type="http://schemas.openxmlformats.org/officeDocument/2006/relationships/slide" Target="slides/slide131.xml"/><Relationship Id="rId140" Type="http://schemas.openxmlformats.org/officeDocument/2006/relationships/slide" Target="slides/slide130.xml"/><Relationship Id="rId14" Type="http://schemas.openxmlformats.org/officeDocument/2006/relationships/slide" Target="slides/slide4.xml"/><Relationship Id="rId139" Type="http://schemas.openxmlformats.org/officeDocument/2006/relationships/slide" Target="slides/slide129.xml"/><Relationship Id="rId138" Type="http://schemas.openxmlformats.org/officeDocument/2006/relationships/slide" Target="slides/slide128.xml"/><Relationship Id="rId137" Type="http://schemas.openxmlformats.org/officeDocument/2006/relationships/slide" Target="slides/slide127.xml"/><Relationship Id="rId136" Type="http://schemas.openxmlformats.org/officeDocument/2006/relationships/slide" Target="slides/slide126.xml"/><Relationship Id="rId135" Type="http://schemas.openxmlformats.org/officeDocument/2006/relationships/slide" Target="slides/slide125.xml"/><Relationship Id="rId134" Type="http://schemas.openxmlformats.org/officeDocument/2006/relationships/slide" Target="slides/slide124.xml"/><Relationship Id="rId133" Type="http://schemas.openxmlformats.org/officeDocument/2006/relationships/slide" Target="slides/slide123.xml"/><Relationship Id="rId132" Type="http://schemas.openxmlformats.org/officeDocument/2006/relationships/slide" Target="slides/slide122.xml"/><Relationship Id="rId131" Type="http://schemas.openxmlformats.org/officeDocument/2006/relationships/slide" Target="slides/slide121.xml"/><Relationship Id="rId130" Type="http://schemas.openxmlformats.org/officeDocument/2006/relationships/slide" Target="slides/slide120.xml"/><Relationship Id="rId13" Type="http://schemas.openxmlformats.org/officeDocument/2006/relationships/slide" Target="slides/slide3.xml"/><Relationship Id="rId129" Type="http://schemas.openxmlformats.org/officeDocument/2006/relationships/slide" Target="slides/slide119.xml"/><Relationship Id="rId128" Type="http://schemas.openxmlformats.org/officeDocument/2006/relationships/slide" Target="slides/slide118.xml"/><Relationship Id="rId127" Type="http://schemas.openxmlformats.org/officeDocument/2006/relationships/slide" Target="slides/slide117.xml"/><Relationship Id="rId126" Type="http://schemas.openxmlformats.org/officeDocument/2006/relationships/slide" Target="slides/slide116.xml"/><Relationship Id="rId125" Type="http://schemas.openxmlformats.org/officeDocument/2006/relationships/slide" Target="slides/slide115.xml"/><Relationship Id="rId124" Type="http://schemas.openxmlformats.org/officeDocument/2006/relationships/slide" Target="slides/slide114.xml"/><Relationship Id="rId123" Type="http://schemas.openxmlformats.org/officeDocument/2006/relationships/slide" Target="slides/slide113.xml"/><Relationship Id="rId122" Type="http://schemas.openxmlformats.org/officeDocument/2006/relationships/slide" Target="slides/slide112.xml"/><Relationship Id="rId121" Type="http://schemas.openxmlformats.org/officeDocument/2006/relationships/slide" Target="slides/slide111.xml"/><Relationship Id="rId120" Type="http://schemas.openxmlformats.org/officeDocument/2006/relationships/slide" Target="slides/slide110.xml"/><Relationship Id="rId12" Type="http://schemas.openxmlformats.org/officeDocument/2006/relationships/slide" Target="slides/slide2.xml"/><Relationship Id="rId119" Type="http://schemas.openxmlformats.org/officeDocument/2006/relationships/slide" Target="slides/slide109.xml"/><Relationship Id="rId118" Type="http://schemas.openxmlformats.org/officeDocument/2006/relationships/slide" Target="slides/slide108.xml"/><Relationship Id="rId117" Type="http://schemas.openxmlformats.org/officeDocument/2006/relationships/slide" Target="slides/slide107.xml"/><Relationship Id="rId116" Type="http://schemas.openxmlformats.org/officeDocument/2006/relationships/slide" Target="slides/slide106.xml"/><Relationship Id="rId115" Type="http://schemas.openxmlformats.org/officeDocument/2006/relationships/slide" Target="slides/slide105.xml"/><Relationship Id="rId114" Type="http://schemas.openxmlformats.org/officeDocument/2006/relationships/slide" Target="slides/slide104.xml"/><Relationship Id="rId113" Type="http://schemas.openxmlformats.org/officeDocument/2006/relationships/slide" Target="slides/slide103.xml"/><Relationship Id="rId112" Type="http://schemas.openxmlformats.org/officeDocument/2006/relationships/slide" Target="slides/slide102.xml"/><Relationship Id="rId111" Type="http://schemas.openxmlformats.org/officeDocument/2006/relationships/slide" Target="slides/slide101.xml"/><Relationship Id="rId110" Type="http://schemas.openxmlformats.org/officeDocument/2006/relationships/slide" Target="slides/slide100.xml"/><Relationship Id="rId11" Type="http://schemas.openxmlformats.org/officeDocument/2006/relationships/notesMaster" Target="notesMasters/notesMaster1.xml"/><Relationship Id="rId109" Type="http://schemas.openxmlformats.org/officeDocument/2006/relationships/slide" Target="slides/slide99.xml"/><Relationship Id="rId108" Type="http://schemas.openxmlformats.org/officeDocument/2006/relationships/slide" Target="slides/slide98.xml"/><Relationship Id="rId107" Type="http://schemas.openxmlformats.org/officeDocument/2006/relationships/slide" Target="slides/slide97.xml"/><Relationship Id="rId106" Type="http://schemas.openxmlformats.org/officeDocument/2006/relationships/slide" Target="slides/slide96.xml"/><Relationship Id="rId105" Type="http://schemas.openxmlformats.org/officeDocument/2006/relationships/slide" Target="slides/slide95.xml"/><Relationship Id="rId104" Type="http://schemas.openxmlformats.org/officeDocument/2006/relationships/slide" Target="slides/slide94.xml"/><Relationship Id="rId103" Type="http://schemas.openxmlformats.org/officeDocument/2006/relationships/slide" Target="slides/slide93.xml"/><Relationship Id="rId102" Type="http://schemas.openxmlformats.org/officeDocument/2006/relationships/slide" Target="slides/slide92.xml"/><Relationship Id="rId101" Type="http://schemas.openxmlformats.org/officeDocument/2006/relationships/slide" Target="slides/slide91.xml"/><Relationship Id="rId100" Type="http://schemas.openxmlformats.org/officeDocument/2006/relationships/slide" Target="slides/slide90.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97.xml"/><Relationship Id="rId2" Type="http://schemas.openxmlformats.org/officeDocument/2006/relationships/tags" Target="../tags/tag396.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06.xml"/><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2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3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image" Target="../media/image2.png"/><Relationship Id="rId2" Type="http://schemas.openxmlformats.org/officeDocument/2006/relationships/tags" Target="../tags/tag445.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4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48.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5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5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0.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image" Target="../media/image6.sv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5.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7.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6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9.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1.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3.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image" Target="../media/image2.png"/><Relationship Id="rId2" Type="http://schemas.openxmlformats.org/officeDocument/2006/relationships/tags" Target="../tags/tag467.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7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70.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7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8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85.xml"/><Relationship Id="rId2" Type="http://schemas.openxmlformats.org/officeDocument/2006/relationships/tags" Target="../tags/tag484.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9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0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03.xml"/><Relationship Id="rId2" Type="http://schemas.openxmlformats.org/officeDocument/2006/relationships/tags" Target="../tags/tag502.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1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12.xml"/><Relationship Id="rId2" Type="http://schemas.openxmlformats.org/officeDocument/2006/relationships/tags" Target="../tags/tag511.xml"/><Relationship Id="rId16" Type="http://schemas.openxmlformats.org/officeDocument/2006/relationships/tags" Target="../tags/tag521.xml"/><Relationship Id="rId15" Type="http://schemas.openxmlformats.org/officeDocument/2006/relationships/tags" Target="../tags/tag520.xml"/><Relationship Id="rId14" Type="http://schemas.openxmlformats.org/officeDocument/2006/relationships/tags" Target="../tags/tag519.xml"/><Relationship Id="rId13" Type="http://schemas.openxmlformats.org/officeDocument/2006/relationships/tags" Target="../tags/tag518.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2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23.xml"/><Relationship Id="rId2" Type="http://schemas.openxmlformats.org/officeDocument/2006/relationships/tags" Target="../tags/tag522.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2.png"/><Relationship Id="rId2" Type="http://schemas.openxmlformats.org/officeDocument/2006/relationships/tags" Target="../tags/tag53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3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36.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4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3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38.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image" Target="../media/image6.sv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5.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4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47.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9.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1.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3.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image" Target="../media/image2.png"/><Relationship Id="rId2" Type="http://schemas.openxmlformats.org/officeDocument/2006/relationships/tags" Target="../tags/tag555.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8.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6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7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73.xml"/><Relationship Id="rId2" Type="http://schemas.openxmlformats.org/officeDocument/2006/relationships/tags" Target="../tags/tag572.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8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82.xml"/><Relationship Id="rId2" Type="http://schemas.openxmlformats.org/officeDocument/2006/relationships/tags" Target="../tags/tag581.xml"/><Relationship Id="rId14" Type="http://schemas.openxmlformats.org/officeDocument/2006/relationships/tags" Target="../tags/tag589.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9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91.xml"/><Relationship Id="rId2" Type="http://schemas.openxmlformats.org/officeDocument/2006/relationships/tags" Target="../tags/tag590.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0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00.xml"/><Relationship Id="rId2" Type="http://schemas.openxmlformats.org/officeDocument/2006/relationships/tags" Target="../tags/tag599.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1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11.xml"/><Relationship Id="rId2" Type="http://schemas.openxmlformats.org/officeDocument/2006/relationships/tags" Target="../tags/tag610.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2.png"/><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4.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6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62.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image" Target="../media/image6.sv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7.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9.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72.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7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3.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5.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7.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8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2" Type="http://schemas.openxmlformats.org/officeDocument/2006/relationships/theme" Target="../theme/theme6.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slideLayout" Target="../slideLayouts/slideLayout88.xml"/><Relationship Id="rId19" Type="http://schemas.openxmlformats.org/officeDocument/2006/relationships/tags" Target="../tags/tag442.xml"/><Relationship Id="rId18" Type="http://schemas.openxmlformats.org/officeDocument/2006/relationships/slideLayout" Target="../slideLayouts/slideLayout104.xml"/><Relationship Id="rId17" Type="http://schemas.openxmlformats.org/officeDocument/2006/relationships/slideLayout" Target="../slideLayouts/slideLayout103.xml"/><Relationship Id="rId16" Type="http://schemas.openxmlformats.org/officeDocument/2006/relationships/slideLayout" Target="../slideLayouts/slideLayout102.xml"/><Relationship Id="rId15" Type="http://schemas.openxmlformats.org/officeDocument/2006/relationships/slideLayout" Target="../slideLayouts/slideLayout101.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3.xml"/><Relationship Id="rId8" Type="http://schemas.openxmlformats.org/officeDocument/2006/relationships/slideLayout" Target="../slideLayouts/slideLayout112.xml"/><Relationship Id="rId7" Type="http://schemas.openxmlformats.org/officeDocument/2006/relationships/slideLayout" Target="../slideLayouts/slideLayout111.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2" Type="http://schemas.openxmlformats.org/officeDocument/2006/relationships/theme" Target="../theme/theme7.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slideLayout" Target="../slideLayouts/slideLayout106.xml"/><Relationship Id="rId19" Type="http://schemas.openxmlformats.org/officeDocument/2006/relationships/tags" Target="../tags/tag530.xml"/><Relationship Id="rId18" Type="http://schemas.openxmlformats.org/officeDocument/2006/relationships/slideLayout" Target="../slideLayouts/slideLayout122.xml"/><Relationship Id="rId17" Type="http://schemas.openxmlformats.org/officeDocument/2006/relationships/slideLayout" Target="../slideLayouts/slideLayout121.xml"/><Relationship Id="rId16" Type="http://schemas.openxmlformats.org/officeDocument/2006/relationships/slideLayout" Target="../slideLayouts/slideLayout120.xml"/><Relationship Id="rId15" Type="http://schemas.openxmlformats.org/officeDocument/2006/relationships/slideLayout" Target="../slideLayouts/slideLayout119.xml"/><Relationship Id="rId14" Type="http://schemas.openxmlformats.org/officeDocument/2006/relationships/slideLayout" Target="../slideLayouts/slideLayout118.xml"/><Relationship Id="rId13" Type="http://schemas.openxmlformats.org/officeDocument/2006/relationships/slideLayout" Target="../slideLayouts/slideLayout117.xml"/><Relationship Id="rId12" Type="http://schemas.openxmlformats.org/officeDocument/2006/relationships/slideLayout" Target="../slideLayouts/slideLayout116.xml"/><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2" Type="http://schemas.openxmlformats.org/officeDocument/2006/relationships/theme" Target="../theme/theme8.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slideLayout" Target="../slideLayouts/slideLayout124.xml"/><Relationship Id="rId19" Type="http://schemas.openxmlformats.org/officeDocument/2006/relationships/tags" Target="../tags/tag618.xml"/><Relationship Id="rId18" Type="http://schemas.openxmlformats.org/officeDocument/2006/relationships/slideLayout" Target="../slideLayouts/slideLayout140.xml"/><Relationship Id="rId17" Type="http://schemas.openxmlformats.org/officeDocument/2006/relationships/slideLayout" Target="../slideLayouts/slideLayout139.xml"/><Relationship Id="rId16" Type="http://schemas.openxmlformats.org/officeDocument/2006/relationships/slideLayout" Target="../slideLayouts/slideLayout138.xml"/><Relationship Id="rId15" Type="http://schemas.openxmlformats.org/officeDocument/2006/relationships/slideLayout" Target="../slideLayouts/slideLayout137.xml"/><Relationship Id="rId14" Type="http://schemas.openxmlformats.org/officeDocument/2006/relationships/slideLayout" Target="../slideLayouts/slideLayout136.xml"/><Relationship Id="rId13" Type="http://schemas.openxmlformats.org/officeDocument/2006/relationships/slideLayout" Target="../slideLayouts/slideLayout135.xml"/><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695.xml"/><Relationship Id="rId3" Type="http://schemas.openxmlformats.org/officeDocument/2006/relationships/image" Target="../media/image4.svg"/><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699.xml"/><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tags" Target="../tags/tag694.xml"/></Relationships>
</file>

<file path=ppt/slides/_rels/slide100.xml.rels><?xml version="1.0" encoding="UTF-8" standalone="yes"?>
<Relationships xmlns="http://schemas.openxmlformats.org/package/2006/relationships"><Relationship Id="rId9" Type="http://schemas.openxmlformats.org/officeDocument/2006/relationships/image" Target="../media/image163.png"/><Relationship Id="rId8" Type="http://schemas.openxmlformats.org/officeDocument/2006/relationships/image" Target="../media/image162.png"/><Relationship Id="rId7" Type="http://schemas.openxmlformats.org/officeDocument/2006/relationships/tags" Target="../tags/tag1378.xml"/><Relationship Id="rId6" Type="http://schemas.openxmlformats.org/officeDocument/2006/relationships/tags" Target="../tags/tag1377.xml"/><Relationship Id="rId5" Type="http://schemas.openxmlformats.org/officeDocument/2006/relationships/tags" Target="../tags/tag1376.xml"/><Relationship Id="rId4" Type="http://schemas.openxmlformats.org/officeDocument/2006/relationships/image" Target="../media/image5.png"/><Relationship Id="rId3" Type="http://schemas.openxmlformats.org/officeDocument/2006/relationships/tags" Target="../tags/tag137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79.xml"/><Relationship Id="rId1" Type="http://schemas.openxmlformats.org/officeDocument/2006/relationships/tags" Target="../tags/tag1374.xml"/></Relationships>
</file>

<file path=ppt/slides/_rels/slide101.xml.rels><?xml version="1.0" encoding="UTF-8" standalone="yes"?>
<Relationships xmlns="http://schemas.openxmlformats.org/package/2006/relationships"><Relationship Id="rId9" Type="http://schemas.openxmlformats.org/officeDocument/2006/relationships/image" Target="../media/image165.png"/><Relationship Id="rId8" Type="http://schemas.openxmlformats.org/officeDocument/2006/relationships/image" Target="../media/image164.png"/><Relationship Id="rId7" Type="http://schemas.openxmlformats.org/officeDocument/2006/relationships/tags" Target="../tags/tag1384.xml"/><Relationship Id="rId6" Type="http://schemas.openxmlformats.org/officeDocument/2006/relationships/tags" Target="../tags/tag1383.xml"/><Relationship Id="rId5" Type="http://schemas.openxmlformats.org/officeDocument/2006/relationships/tags" Target="../tags/tag1382.xml"/><Relationship Id="rId4" Type="http://schemas.openxmlformats.org/officeDocument/2006/relationships/image" Target="../media/image5.png"/><Relationship Id="rId3" Type="http://schemas.openxmlformats.org/officeDocument/2006/relationships/tags" Target="../tags/tag138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85.xml"/><Relationship Id="rId1" Type="http://schemas.openxmlformats.org/officeDocument/2006/relationships/tags" Target="../tags/tag1380.xml"/></Relationships>
</file>

<file path=ppt/slides/_rels/slide102.xml.rels><?xml version="1.0" encoding="UTF-8" standalone="yes"?>
<Relationships xmlns="http://schemas.openxmlformats.org/package/2006/relationships"><Relationship Id="rId9" Type="http://schemas.openxmlformats.org/officeDocument/2006/relationships/image" Target="../media/image167.png"/><Relationship Id="rId8" Type="http://schemas.openxmlformats.org/officeDocument/2006/relationships/tags" Target="../tags/tag1390.xml"/><Relationship Id="rId7" Type="http://schemas.openxmlformats.org/officeDocument/2006/relationships/image" Target="../media/image166.png"/><Relationship Id="rId6" Type="http://schemas.openxmlformats.org/officeDocument/2006/relationships/tags" Target="../tags/tag1389.xml"/><Relationship Id="rId5" Type="http://schemas.openxmlformats.org/officeDocument/2006/relationships/tags" Target="../tags/tag1388.xml"/><Relationship Id="rId4" Type="http://schemas.openxmlformats.org/officeDocument/2006/relationships/image" Target="../media/image5.png"/><Relationship Id="rId3" Type="http://schemas.openxmlformats.org/officeDocument/2006/relationships/tags" Target="../tags/tag138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391.xml"/><Relationship Id="rId10" Type="http://schemas.openxmlformats.org/officeDocument/2006/relationships/image" Target="../media/image168.png"/><Relationship Id="rId1" Type="http://schemas.openxmlformats.org/officeDocument/2006/relationships/tags" Target="../tags/tag1386.xml"/></Relationships>
</file>

<file path=ppt/slides/_rels/slide103.xml.rels><?xml version="1.0" encoding="UTF-8" standalone="yes"?>
<Relationships xmlns="http://schemas.openxmlformats.org/package/2006/relationships"><Relationship Id="rId9" Type="http://schemas.openxmlformats.org/officeDocument/2006/relationships/image" Target="../media/image170.png"/><Relationship Id="rId8" Type="http://schemas.openxmlformats.org/officeDocument/2006/relationships/image" Target="../media/image169.png"/><Relationship Id="rId7" Type="http://schemas.openxmlformats.org/officeDocument/2006/relationships/tags" Target="../tags/tag1396.xml"/><Relationship Id="rId6" Type="http://schemas.openxmlformats.org/officeDocument/2006/relationships/tags" Target="../tags/tag1395.xml"/><Relationship Id="rId5" Type="http://schemas.openxmlformats.org/officeDocument/2006/relationships/tags" Target="../tags/tag1394.xml"/><Relationship Id="rId4" Type="http://schemas.openxmlformats.org/officeDocument/2006/relationships/image" Target="../media/image5.png"/><Relationship Id="rId3" Type="http://schemas.openxmlformats.org/officeDocument/2006/relationships/tags" Target="../tags/tag139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97.xml"/><Relationship Id="rId1" Type="http://schemas.openxmlformats.org/officeDocument/2006/relationships/tags" Target="../tags/tag1392.xml"/></Relationships>
</file>

<file path=ppt/slides/_rels/slide104.xml.rels><?xml version="1.0" encoding="UTF-8" standalone="yes"?>
<Relationships xmlns="http://schemas.openxmlformats.org/package/2006/relationships"><Relationship Id="rId9" Type="http://schemas.openxmlformats.org/officeDocument/2006/relationships/image" Target="../media/image172.png"/><Relationship Id="rId8" Type="http://schemas.openxmlformats.org/officeDocument/2006/relationships/image" Target="../media/image171.png"/><Relationship Id="rId7" Type="http://schemas.openxmlformats.org/officeDocument/2006/relationships/tags" Target="../tags/tag1402.xml"/><Relationship Id="rId6" Type="http://schemas.openxmlformats.org/officeDocument/2006/relationships/tags" Target="../tags/tag1401.xml"/><Relationship Id="rId5" Type="http://schemas.openxmlformats.org/officeDocument/2006/relationships/tags" Target="../tags/tag1400.xml"/><Relationship Id="rId4" Type="http://schemas.openxmlformats.org/officeDocument/2006/relationships/image" Target="../media/image5.png"/><Relationship Id="rId3" Type="http://schemas.openxmlformats.org/officeDocument/2006/relationships/tags" Target="../tags/tag13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03.xml"/><Relationship Id="rId1" Type="http://schemas.openxmlformats.org/officeDocument/2006/relationships/tags" Target="../tags/tag1398.xml"/></Relationships>
</file>

<file path=ppt/slides/_rels/slide105.xml.rels><?xml version="1.0" encoding="UTF-8" standalone="yes"?>
<Relationships xmlns="http://schemas.openxmlformats.org/package/2006/relationships"><Relationship Id="rId9" Type="http://schemas.openxmlformats.org/officeDocument/2006/relationships/image" Target="../media/image174.png"/><Relationship Id="rId8" Type="http://schemas.openxmlformats.org/officeDocument/2006/relationships/image" Target="../media/image173.png"/><Relationship Id="rId7" Type="http://schemas.openxmlformats.org/officeDocument/2006/relationships/tags" Target="../tags/tag1408.xml"/><Relationship Id="rId6" Type="http://schemas.openxmlformats.org/officeDocument/2006/relationships/tags" Target="../tags/tag1407.xml"/><Relationship Id="rId5" Type="http://schemas.openxmlformats.org/officeDocument/2006/relationships/tags" Target="../tags/tag1406.xml"/><Relationship Id="rId4" Type="http://schemas.openxmlformats.org/officeDocument/2006/relationships/image" Target="../media/image5.png"/><Relationship Id="rId3" Type="http://schemas.openxmlformats.org/officeDocument/2006/relationships/tags" Target="../tags/tag1405.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09.xml"/><Relationship Id="rId10" Type="http://schemas.openxmlformats.org/officeDocument/2006/relationships/image" Target="../media/image175.png"/><Relationship Id="rId1" Type="http://schemas.openxmlformats.org/officeDocument/2006/relationships/tags" Target="../tags/tag1404.xml"/></Relationships>
</file>

<file path=ppt/slides/_rels/slide106.xml.rels><?xml version="1.0" encoding="UTF-8" standalone="yes"?>
<Relationships xmlns="http://schemas.openxmlformats.org/package/2006/relationships"><Relationship Id="rId9" Type="http://schemas.openxmlformats.org/officeDocument/2006/relationships/image" Target="../media/image177.png"/><Relationship Id="rId8" Type="http://schemas.openxmlformats.org/officeDocument/2006/relationships/tags" Target="../tags/tag1414.xml"/><Relationship Id="rId7" Type="http://schemas.openxmlformats.org/officeDocument/2006/relationships/image" Target="../media/image176.png"/><Relationship Id="rId6" Type="http://schemas.openxmlformats.org/officeDocument/2006/relationships/tags" Target="../tags/tag1413.xml"/><Relationship Id="rId5" Type="http://schemas.openxmlformats.org/officeDocument/2006/relationships/tags" Target="../tags/tag1412.xml"/><Relationship Id="rId4" Type="http://schemas.openxmlformats.org/officeDocument/2006/relationships/image" Target="../media/image5.png"/><Relationship Id="rId3" Type="http://schemas.openxmlformats.org/officeDocument/2006/relationships/tags" Target="../tags/tag141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15.xml"/><Relationship Id="rId10" Type="http://schemas.openxmlformats.org/officeDocument/2006/relationships/image" Target="../media/image178.png"/><Relationship Id="rId1" Type="http://schemas.openxmlformats.org/officeDocument/2006/relationships/tags" Target="../tags/tag1410.xml"/></Relationships>
</file>

<file path=ppt/slides/_rels/slide107.xml.rels><?xml version="1.0" encoding="UTF-8" standalone="yes"?>
<Relationships xmlns="http://schemas.openxmlformats.org/package/2006/relationships"><Relationship Id="rId9" Type="http://schemas.openxmlformats.org/officeDocument/2006/relationships/image" Target="../media/image180.png"/><Relationship Id="rId8" Type="http://schemas.openxmlformats.org/officeDocument/2006/relationships/image" Target="../media/image179.png"/><Relationship Id="rId7" Type="http://schemas.openxmlformats.org/officeDocument/2006/relationships/tags" Target="../tags/tag1420.xml"/><Relationship Id="rId6" Type="http://schemas.openxmlformats.org/officeDocument/2006/relationships/tags" Target="../tags/tag1419.xml"/><Relationship Id="rId5" Type="http://schemas.openxmlformats.org/officeDocument/2006/relationships/tags" Target="../tags/tag1418.xml"/><Relationship Id="rId4" Type="http://schemas.openxmlformats.org/officeDocument/2006/relationships/image" Target="../media/image5.png"/><Relationship Id="rId3" Type="http://schemas.openxmlformats.org/officeDocument/2006/relationships/tags" Target="../tags/tag141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21.xml"/><Relationship Id="rId1" Type="http://schemas.openxmlformats.org/officeDocument/2006/relationships/tags" Target="../tags/tag1416.xml"/></Relationships>
</file>

<file path=ppt/slides/_rels/slide108.xml.rels><?xml version="1.0" encoding="UTF-8" standalone="yes"?>
<Relationships xmlns="http://schemas.openxmlformats.org/package/2006/relationships"><Relationship Id="rId9" Type="http://schemas.openxmlformats.org/officeDocument/2006/relationships/tags" Target="../tags/tag1427.xml"/><Relationship Id="rId8" Type="http://schemas.openxmlformats.org/officeDocument/2006/relationships/image" Target="../media/image181.png"/><Relationship Id="rId7" Type="http://schemas.openxmlformats.org/officeDocument/2006/relationships/tags" Target="../tags/tag1426.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image" Target="../media/image5.png"/><Relationship Id="rId3" Type="http://schemas.openxmlformats.org/officeDocument/2006/relationships/tags" Target="../tags/tag142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22.xml"/></Relationships>
</file>

<file path=ppt/slides/_rels/slide109.xml.rels><?xml version="1.0" encoding="UTF-8" standalone="yes"?>
<Relationships xmlns="http://schemas.openxmlformats.org/package/2006/relationships"><Relationship Id="rId9" Type="http://schemas.openxmlformats.org/officeDocument/2006/relationships/tags" Target="../tags/tag1433.xml"/><Relationship Id="rId8" Type="http://schemas.openxmlformats.org/officeDocument/2006/relationships/image" Target="../media/image182.png"/><Relationship Id="rId7" Type="http://schemas.openxmlformats.org/officeDocument/2006/relationships/tags" Target="../tags/tag1432.xml"/><Relationship Id="rId6" Type="http://schemas.openxmlformats.org/officeDocument/2006/relationships/tags" Target="../tags/tag1431.xml"/><Relationship Id="rId5" Type="http://schemas.openxmlformats.org/officeDocument/2006/relationships/tags" Target="../tags/tag1430.xml"/><Relationship Id="rId4" Type="http://schemas.openxmlformats.org/officeDocument/2006/relationships/image" Target="../media/image5.png"/><Relationship Id="rId3" Type="http://schemas.openxmlformats.org/officeDocument/2006/relationships/tags" Target="../tags/tag142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28.xml"/></Relationships>
</file>

<file path=ppt/slides/_rels/slide11.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 Id="rId33" Type="http://schemas.openxmlformats.org/officeDocument/2006/relationships/slideLayout" Target="../slideLayouts/slideLayout7.xml"/><Relationship Id="rId32" Type="http://schemas.openxmlformats.org/officeDocument/2006/relationships/tags" Target="../tags/tag730.xml"/><Relationship Id="rId31" Type="http://schemas.openxmlformats.org/officeDocument/2006/relationships/image" Target="../media/image14.png"/><Relationship Id="rId30" Type="http://schemas.openxmlformats.org/officeDocument/2006/relationships/tags" Target="../tags/tag729.xml"/><Relationship Id="rId3" Type="http://schemas.openxmlformats.org/officeDocument/2006/relationships/tags" Target="../tags/tag702.xml"/><Relationship Id="rId29" Type="http://schemas.openxmlformats.org/officeDocument/2006/relationships/tags" Target="../tags/tag728.xml"/><Relationship Id="rId28" Type="http://schemas.openxmlformats.org/officeDocument/2006/relationships/tags" Target="../tags/tag727.xml"/><Relationship Id="rId27" Type="http://schemas.openxmlformats.org/officeDocument/2006/relationships/tags" Target="../tags/tag726.xml"/><Relationship Id="rId26" Type="http://schemas.openxmlformats.org/officeDocument/2006/relationships/tags" Target="../tags/tag725.xml"/><Relationship Id="rId25" Type="http://schemas.openxmlformats.org/officeDocument/2006/relationships/tags" Target="../tags/tag724.xml"/><Relationship Id="rId24" Type="http://schemas.openxmlformats.org/officeDocument/2006/relationships/tags" Target="../tags/tag723.xml"/><Relationship Id="rId23" Type="http://schemas.openxmlformats.org/officeDocument/2006/relationships/tags" Target="../tags/tag722.xml"/><Relationship Id="rId22" Type="http://schemas.openxmlformats.org/officeDocument/2006/relationships/tags" Target="../tags/tag721.xml"/><Relationship Id="rId21" Type="http://schemas.openxmlformats.org/officeDocument/2006/relationships/tags" Target="../tags/tag720.xml"/><Relationship Id="rId20" Type="http://schemas.openxmlformats.org/officeDocument/2006/relationships/tags" Target="../tags/tag719.xml"/><Relationship Id="rId2" Type="http://schemas.openxmlformats.org/officeDocument/2006/relationships/tags" Target="../tags/tag701.xml"/><Relationship Id="rId19" Type="http://schemas.openxmlformats.org/officeDocument/2006/relationships/tags" Target="../tags/tag718.xml"/><Relationship Id="rId18" Type="http://schemas.openxmlformats.org/officeDocument/2006/relationships/tags" Target="../tags/tag717.xml"/><Relationship Id="rId17" Type="http://schemas.openxmlformats.org/officeDocument/2006/relationships/tags" Target="../tags/tag716.xml"/><Relationship Id="rId16" Type="http://schemas.openxmlformats.org/officeDocument/2006/relationships/tags" Target="../tags/tag715.xml"/><Relationship Id="rId15" Type="http://schemas.openxmlformats.org/officeDocument/2006/relationships/tags" Target="../tags/tag714.xml"/><Relationship Id="rId14" Type="http://schemas.openxmlformats.org/officeDocument/2006/relationships/tags" Target="../tags/tag713.xml"/><Relationship Id="rId13" Type="http://schemas.openxmlformats.org/officeDocument/2006/relationships/tags" Target="../tags/tag712.xml"/><Relationship Id="rId12" Type="http://schemas.openxmlformats.org/officeDocument/2006/relationships/tags" Target="../tags/tag711.xml"/><Relationship Id="rId11" Type="http://schemas.openxmlformats.org/officeDocument/2006/relationships/tags" Target="../tags/tag710.xml"/><Relationship Id="rId10" Type="http://schemas.openxmlformats.org/officeDocument/2006/relationships/tags" Target="../tags/tag709.xml"/><Relationship Id="rId1" Type="http://schemas.openxmlformats.org/officeDocument/2006/relationships/tags" Target="../tags/tag700.xml"/></Relationships>
</file>

<file path=ppt/slides/_rels/slide110.xml.rels><?xml version="1.0" encoding="UTF-8" standalone="yes"?>
<Relationships xmlns="http://schemas.openxmlformats.org/package/2006/relationships"><Relationship Id="rId9" Type="http://schemas.openxmlformats.org/officeDocument/2006/relationships/image" Target="../media/image184.png"/><Relationship Id="rId8" Type="http://schemas.openxmlformats.org/officeDocument/2006/relationships/image" Target="../media/image183.png"/><Relationship Id="rId7" Type="http://schemas.openxmlformats.org/officeDocument/2006/relationships/tags" Target="../tags/tag1438.xml"/><Relationship Id="rId6" Type="http://schemas.openxmlformats.org/officeDocument/2006/relationships/tags" Target="../tags/tag1437.xml"/><Relationship Id="rId5" Type="http://schemas.openxmlformats.org/officeDocument/2006/relationships/tags" Target="../tags/tag1436.xml"/><Relationship Id="rId4" Type="http://schemas.openxmlformats.org/officeDocument/2006/relationships/image" Target="../media/image5.png"/><Relationship Id="rId3" Type="http://schemas.openxmlformats.org/officeDocument/2006/relationships/tags" Target="../tags/tag143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39.xml"/><Relationship Id="rId1" Type="http://schemas.openxmlformats.org/officeDocument/2006/relationships/tags" Target="../tags/tag1434.xml"/></Relationships>
</file>

<file path=ppt/slides/_rels/slide111.xml.rels><?xml version="1.0" encoding="UTF-8" standalone="yes"?>
<Relationships xmlns="http://schemas.openxmlformats.org/package/2006/relationships"><Relationship Id="rId9" Type="http://schemas.openxmlformats.org/officeDocument/2006/relationships/image" Target="../media/image186.png"/><Relationship Id="rId8" Type="http://schemas.openxmlformats.org/officeDocument/2006/relationships/image" Target="../media/image185.png"/><Relationship Id="rId7" Type="http://schemas.openxmlformats.org/officeDocument/2006/relationships/tags" Target="../tags/tag1444.xml"/><Relationship Id="rId6" Type="http://schemas.openxmlformats.org/officeDocument/2006/relationships/tags" Target="../tags/tag1443.xml"/><Relationship Id="rId5" Type="http://schemas.openxmlformats.org/officeDocument/2006/relationships/tags" Target="../tags/tag1442.xml"/><Relationship Id="rId4" Type="http://schemas.openxmlformats.org/officeDocument/2006/relationships/image" Target="../media/image5.png"/><Relationship Id="rId3" Type="http://schemas.openxmlformats.org/officeDocument/2006/relationships/tags" Target="../tags/tag144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45.xml"/><Relationship Id="rId1" Type="http://schemas.openxmlformats.org/officeDocument/2006/relationships/tags" Target="../tags/tag1440.xml"/></Relationships>
</file>

<file path=ppt/slides/_rels/slide112.xml.rels><?xml version="1.0" encoding="UTF-8" standalone="yes"?>
<Relationships xmlns="http://schemas.openxmlformats.org/package/2006/relationships"><Relationship Id="rId9" Type="http://schemas.openxmlformats.org/officeDocument/2006/relationships/image" Target="../media/image188.png"/><Relationship Id="rId8" Type="http://schemas.openxmlformats.org/officeDocument/2006/relationships/image" Target="../media/image187.png"/><Relationship Id="rId7" Type="http://schemas.openxmlformats.org/officeDocument/2006/relationships/tags" Target="../tags/tag1450.xml"/><Relationship Id="rId6" Type="http://schemas.openxmlformats.org/officeDocument/2006/relationships/tags" Target="../tags/tag1449.xml"/><Relationship Id="rId5" Type="http://schemas.openxmlformats.org/officeDocument/2006/relationships/tags" Target="../tags/tag1448.xml"/><Relationship Id="rId4" Type="http://schemas.openxmlformats.org/officeDocument/2006/relationships/image" Target="../media/image5.png"/><Relationship Id="rId3" Type="http://schemas.openxmlformats.org/officeDocument/2006/relationships/tags" Target="../tags/tag144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51.xml"/><Relationship Id="rId1" Type="http://schemas.openxmlformats.org/officeDocument/2006/relationships/tags" Target="../tags/tag1446.xml"/></Relationships>
</file>

<file path=ppt/slides/_rels/slide113.xml.rels><?xml version="1.0" encoding="UTF-8" standalone="yes"?>
<Relationships xmlns="http://schemas.openxmlformats.org/package/2006/relationships"><Relationship Id="rId9" Type="http://schemas.openxmlformats.org/officeDocument/2006/relationships/image" Target="../media/image190.png"/><Relationship Id="rId8" Type="http://schemas.openxmlformats.org/officeDocument/2006/relationships/image" Target="../media/image189.png"/><Relationship Id="rId7" Type="http://schemas.openxmlformats.org/officeDocument/2006/relationships/tags" Target="../tags/tag1456.xml"/><Relationship Id="rId6" Type="http://schemas.openxmlformats.org/officeDocument/2006/relationships/tags" Target="../tags/tag1455.xml"/><Relationship Id="rId5" Type="http://schemas.openxmlformats.org/officeDocument/2006/relationships/tags" Target="../tags/tag1454.xml"/><Relationship Id="rId4" Type="http://schemas.openxmlformats.org/officeDocument/2006/relationships/image" Target="../media/image5.png"/><Relationship Id="rId3" Type="http://schemas.openxmlformats.org/officeDocument/2006/relationships/tags" Target="../tags/tag145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57.xml"/><Relationship Id="rId10" Type="http://schemas.openxmlformats.org/officeDocument/2006/relationships/image" Target="../media/image191.png"/><Relationship Id="rId1" Type="http://schemas.openxmlformats.org/officeDocument/2006/relationships/tags" Target="../tags/tag1452.xml"/></Relationships>
</file>

<file path=ppt/slides/_rels/slide114.xml.rels><?xml version="1.0" encoding="UTF-8" standalone="yes"?>
<Relationships xmlns="http://schemas.openxmlformats.org/package/2006/relationships"><Relationship Id="rId9" Type="http://schemas.openxmlformats.org/officeDocument/2006/relationships/image" Target="../media/image193.png"/><Relationship Id="rId8" Type="http://schemas.openxmlformats.org/officeDocument/2006/relationships/image" Target="../media/image192.png"/><Relationship Id="rId7" Type="http://schemas.openxmlformats.org/officeDocument/2006/relationships/tags" Target="../tags/tag1462.xml"/><Relationship Id="rId6" Type="http://schemas.openxmlformats.org/officeDocument/2006/relationships/tags" Target="../tags/tag1461.xml"/><Relationship Id="rId5" Type="http://schemas.openxmlformats.org/officeDocument/2006/relationships/tags" Target="../tags/tag1460.xml"/><Relationship Id="rId4" Type="http://schemas.openxmlformats.org/officeDocument/2006/relationships/image" Target="../media/image5.png"/><Relationship Id="rId3" Type="http://schemas.openxmlformats.org/officeDocument/2006/relationships/tags" Target="../tags/tag1459.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463.xml"/><Relationship Id="rId11" Type="http://schemas.openxmlformats.org/officeDocument/2006/relationships/image" Target="../media/image195.png"/><Relationship Id="rId10" Type="http://schemas.openxmlformats.org/officeDocument/2006/relationships/image" Target="../media/image194.png"/><Relationship Id="rId1" Type="http://schemas.openxmlformats.org/officeDocument/2006/relationships/tags" Target="../tags/tag1458.xml"/></Relationships>
</file>

<file path=ppt/slides/_rels/slide115.xml.rels><?xml version="1.0" encoding="UTF-8" standalone="yes"?>
<Relationships xmlns="http://schemas.openxmlformats.org/package/2006/relationships"><Relationship Id="rId9" Type="http://schemas.openxmlformats.org/officeDocument/2006/relationships/image" Target="../media/image197.png"/><Relationship Id="rId8" Type="http://schemas.openxmlformats.org/officeDocument/2006/relationships/image" Target="../media/image196.png"/><Relationship Id="rId7" Type="http://schemas.openxmlformats.org/officeDocument/2006/relationships/tags" Target="../tags/tag1468.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image" Target="../media/image5.png"/><Relationship Id="rId3" Type="http://schemas.openxmlformats.org/officeDocument/2006/relationships/tags" Target="../tags/tag1465.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469.xml"/><Relationship Id="rId11" Type="http://schemas.openxmlformats.org/officeDocument/2006/relationships/image" Target="../media/image199.png"/><Relationship Id="rId10" Type="http://schemas.openxmlformats.org/officeDocument/2006/relationships/image" Target="../media/image198.png"/><Relationship Id="rId1" Type="http://schemas.openxmlformats.org/officeDocument/2006/relationships/tags" Target="../tags/tag1464.xml"/></Relationships>
</file>

<file path=ppt/slides/_rels/slide116.xml.rels><?xml version="1.0" encoding="UTF-8" standalone="yes"?>
<Relationships xmlns="http://schemas.openxmlformats.org/package/2006/relationships"><Relationship Id="rId9" Type="http://schemas.openxmlformats.org/officeDocument/2006/relationships/image" Target="../media/image201.png"/><Relationship Id="rId8" Type="http://schemas.openxmlformats.org/officeDocument/2006/relationships/image" Target="../media/image200.png"/><Relationship Id="rId7" Type="http://schemas.openxmlformats.org/officeDocument/2006/relationships/tags" Target="../tags/tag1474.xml"/><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image" Target="../media/image5.png"/><Relationship Id="rId3" Type="http://schemas.openxmlformats.org/officeDocument/2006/relationships/tags" Target="../tags/tag147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75.xml"/><Relationship Id="rId1" Type="http://schemas.openxmlformats.org/officeDocument/2006/relationships/tags" Target="../tags/tag1470.xml"/></Relationships>
</file>

<file path=ppt/slides/_rels/slide117.xml.rels><?xml version="1.0" encoding="UTF-8" standalone="yes"?>
<Relationships xmlns="http://schemas.openxmlformats.org/package/2006/relationships"><Relationship Id="rId9" Type="http://schemas.openxmlformats.org/officeDocument/2006/relationships/image" Target="../media/image203.png"/><Relationship Id="rId8" Type="http://schemas.openxmlformats.org/officeDocument/2006/relationships/image" Target="../media/image202.png"/><Relationship Id="rId7" Type="http://schemas.openxmlformats.org/officeDocument/2006/relationships/tags" Target="../tags/tag1480.xml"/><Relationship Id="rId6" Type="http://schemas.openxmlformats.org/officeDocument/2006/relationships/tags" Target="../tags/tag1479.xml"/><Relationship Id="rId5" Type="http://schemas.openxmlformats.org/officeDocument/2006/relationships/tags" Target="../tags/tag1478.xml"/><Relationship Id="rId4" Type="http://schemas.openxmlformats.org/officeDocument/2006/relationships/image" Target="../media/image5.png"/><Relationship Id="rId3" Type="http://schemas.openxmlformats.org/officeDocument/2006/relationships/tags" Target="../tags/tag147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81.xml"/><Relationship Id="rId1" Type="http://schemas.openxmlformats.org/officeDocument/2006/relationships/tags" Target="../tags/tag1476.xml"/></Relationships>
</file>

<file path=ppt/slides/_rels/slide118.xml.rels><?xml version="1.0" encoding="UTF-8" standalone="yes"?>
<Relationships xmlns="http://schemas.openxmlformats.org/package/2006/relationships"><Relationship Id="rId9" Type="http://schemas.openxmlformats.org/officeDocument/2006/relationships/tags" Target="../tags/tag1487.xml"/><Relationship Id="rId8" Type="http://schemas.openxmlformats.org/officeDocument/2006/relationships/tags" Target="../tags/tag1486.xml"/><Relationship Id="rId7" Type="http://schemas.openxmlformats.org/officeDocument/2006/relationships/tags" Target="../tags/tag1485.xml"/><Relationship Id="rId6" Type="http://schemas.openxmlformats.org/officeDocument/2006/relationships/image" Target="../media/image79.jpeg"/><Relationship Id="rId5" Type="http://schemas.openxmlformats.org/officeDocument/2006/relationships/tags" Target="../tags/tag1484.xml"/><Relationship Id="rId4" Type="http://schemas.openxmlformats.org/officeDocument/2006/relationships/image" Target="../media/image5.png"/><Relationship Id="rId3" Type="http://schemas.openxmlformats.org/officeDocument/2006/relationships/tags" Target="../tags/tag148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89.xml"/><Relationship Id="rId10" Type="http://schemas.openxmlformats.org/officeDocument/2006/relationships/tags" Target="../tags/tag1488.xml"/><Relationship Id="rId1" Type="http://schemas.openxmlformats.org/officeDocument/2006/relationships/tags" Target="../tags/tag1482.xml"/></Relationships>
</file>

<file path=ppt/slides/_rels/slide119.xml.rels><?xml version="1.0" encoding="UTF-8" standalone="yes"?>
<Relationships xmlns="http://schemas.openxmlformats.org/package/2006/relationships"><Relationship Id="rId9" Type="http://schemas.openxmlformats.org/officeDocument/2006/relationships/tags" Target="../tags/tag1495.xml"/><Relationship Id="rId8" Type="http://schemas.openxmlformats.org/officeDocument/2006/relationships/image" Target="../media/image204.png"/><Relationship Id="rId7" Type="http://schemas.openxmlformats.org/officeDocument/2006/relationships/tags" Target="../tags/tag1494.xml"/><Relationship Id="rId6" Type="http://schemas.openxmlformats.org/officeDocument/2006/relationships/tags" Target="../tags/tag1493.xml"/><Relationship Id="rId5" Type="http://schemas.openxmlformats.org/officeDocument/2006/relationships/tags" Target="../tags/tag1492.xml"/><Relationship Id="rId4" Type="http://schemas.openxmlformats.org/officeDocument/2006/relationships/image" Target="../media/image5.png"/><Relationship Id="rId3" Type="http://schemas.openxmlformats.org/officeDocument/2006/relationships/tags" Target="../tags/tag149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90.xml"/></Relationships>
</file>

<file path=ppt/slides/_rels/slide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35.xml"/><Relationship Id="rId7" Type="http://schemas.openxmlformats.org/officeDocument/2006/relationships/image" Target="../media/image15.png"/><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image" Target="../media/image5.png"/><Relationship Id="rId3" Type="http://schemas.openxmlformats.org/officeDocument/2006/relationships/tags" Target="../tags/tag73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36.xml"/><Relationship Id="rId1" Type="http://schemas.openxmlformats.org/officeDocument/2006/relationships/tags" Target="../tags/tag731.xml"/></Relationships>
</file>

<file path=ppt/slides/_rels/slide120.xml.rels><?xml version="1.0" encoding="UTF-8" standalone="yes"?>
<Relationships xmlns="http://schemas.openxmlformats.org/package/2006/relationships"><Relationship Id="rId9" Type="http://schemas.openxmlformats.org/officeDocument/2006/relationships/tags" Target="../tags/tag1501.xml"/><Relationship Id="rId8" Type="http://schemas.openxmlformats.org/officeDocument/2006/relationships/image" Target="../media/image205.png"/><Relationship Id="rId7" Type="http://schemas.openxmlformats.org/officeDocument/2006/relationships/tags" Target="../tags/tag1500.xml"/><Relationship Id="rId6" Type="http://schemas.openxmlformats.org/officeDocument/2006/relationships/tags" Target="../tags/tag1499.xml"/><Relationship Id="rId5" Type="http://schemas.openxmlformats.org/officeDocument/2006/relationships/tags" Target="../tags/tag1498.xml"/><Relationship Id="rId4" Type="http://schemas.openxmlformats.org/officeDocument/2006/relationships/image" Target="../media/image5.png"/><Relationship Id="rId3" Type="http://schemas.openxmlformats.org/officeDocument/2006/relationships/tags" Target="../tags/tag149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96.xml"/></Relationships>
</file>

<file path=ppt/slides/_rels/slide121.xml.rels><?xml version="1.0" encoding="UTF-8" standalone="yes"?>
<Relationships xmlns="http://schemas.openxmlformats.org/package/2006/relationships"><Relationship Id="rId9" Type="http://schemas.openxmlformats.org/officeDocument/2006/relationships/image" Target="../media/image207.png"/><Relationship Id="rId8" Type="http://schemas.openxmlformats.org/officeDocument/2006/relationships/image" Target="../media/image206.png"/><Relationship Id="rId7" Type="http://schemas.openxmlformats.org/officeDocument/2006/relationships/tags" Target="../tags/tag1506.xml"/><Relationship Id="rId6" Type="http://schemas.openxmlformats.org/officeDocument/2006/relationships/tags" Target="../tags/tag1505.xml"/><Relationship Id="rId5" Type="http://schemas.openxmlformats.org/officeDocument/2006/relationships/tags" Target="../tags/tag1504.xml"/><Relationship Id="rId4" Type="http://schemas.openxmlformats.org/officeDocument/2006/relationships/image" Target="../media/image5.png"/><Relationship Id="rId3" Type="http://schemas.openxmlformats.org/officeDocument/2006/relationships/tags" Target="../tags/tag150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507.xml"/><Relationship Id="rId1" Type="http://schemas.openxmlformats.org/officeDocument/2006/relationships/tags" Target="../tags/tag1502.xml"/></Relationships>
</file>

<file path=ppt/slides/_rels/slide12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13.xml"/><Relationship Id="rId7" Type="http://schemas.openxmlformats.org/officeDocument/2006/relationships/tags" Target="../tags/tag1512.xml"/><Relationship Id="rId6" Type="http://schemas.openxmlformats.org/officeDocument/2006/relationships/tags" Target="../tags/tag1511.xml"/><Relationship Id="rId5" Type="http://schemas.openxmlformats.org/officeDocument/2006/relationships/tags" Target="../tags/tag1510.xml"/><Relationship Id="rId4" Type="http://schemas.openxmlformats.org/officeDocument/2006/relationships/image" Target="../media/image5.png"/><Relationship Id="rId3" Type="http://schemas.openxmlformats.org/officeDocument/2006/relationships/tags" Target="../tags/tag1509.xml"/><Relationship Id="rId2" Type="http://schemas.openxmlformats.org/officeDocument/2006/relationships/image" Target="../media/image3.png"/><Relationship Id="rId1" Type="http://schemas.openxmlformats.org/officeDocument/2006/relationships/tags" Target="../tags/tag1508.xml"/></Relationships>
</file>

<file path=ppt/slides/_rels/slide12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19.xml"/><Relationship Id="rId7" Type="http://schemas.openxmlformats.org/officeDocument/2006/relationships/tags" Target="../tags/tag1518.xml"/><Relationship Id="rId6" Type="http://schemas.openxmlformats.org/officeDocument/2006/relationships/tags" Target="../tags/tag1517.xml"/><Relationship Id="rId5" Type="http://schemas.openxmlformats.org/officeDocument/2006/relationships/tags" Target="../tags/tag1516.xml"/><Relationship Id="rId4" Type="http://schemas.openxmlformats.org/officeDocument/2006/relationships/image" Target="../media/image5.png"/><Relationship Id="rId3" Type="http://schemas.openxmlformats.org/officeDocument/2006/relationships/tags" Target="../tags/tag1515.xml"/><Relationship Id="rId2" Type="http://schemas.openxmlformats.org/officeDocument/2006/relationships/image" Target="../media/image3.png"/><Relationship Id="rId1" Type="http://schemas.openxmlformats.org/officeDocument/2006/relationships/tags" Target="../tags/tag1514.xml"/></Relationships>
</file>

<file path=ppt/slides/_rels/slide12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25.xml"/><Relationship Id="rId7" Type="http://schemas.openxmlformats.org/officeDocument/2006/relationships/tags" Target="../tags/tag1524.xml"/><Relationship Id="rId6" Type="http://schemas.openxmlformats.org/officeDocument/2006/relationships/tags" Target="../tags/tag1523.xml"/><Relationship Id="rId5" Type="http://schemas.openxmlformats.org/officeDocument/2006/relationships/tags" Target="../tags/tag1522.xml"/><Relationship Id="rId4" Type="http://schemas.openxmlformats.org/officeDocument/2006/relationships/image" Target="../media/image5.png"/><Relationship Id="rId3" Type="http://schemas.openxmlformats.org/officeDocument/2006/relationships/tags" Target="../tags/tag1521.xml"/><Relationship Id="rId2" Type="http://schemas.openxmlformats.org/officeDocument/2006/relationships/image" Target="../media/image3.png"/><Relationship Id="rId1" Type="http://schemas.openxmlformats.org/officeDocument/2006/relationships/tags" Target="../tags/tag1520.xml"/></Relationships>
</file>

<file path=ppt/slides/_rels/slide12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31.xml"/><Relationship Id="rId7" Type="http://schemas.openxmlformats.org/officeDocument/2006/relationships/tags" Target="../tags/tag1530.xml"/><Relationship Id="rId6" Type="http://schemas.openxmlformats.org/officeDocument/2006/relationships/tags" Target="../tags/tag1529.xml"/><Relationship Id="rId5" Type="http://schemas.openxmlformats.org/officeDocument/2006/relationships/tags" Target="../tags/tag1528.xml"/><Relationship Id="rId4" Type="http://schemas.openxmlformats.org/officeDocument/2006/relationships/image" Target="../media/image5.png"/><Relationship Id="rId3" Type="http://schemas.openxmlformats.org/officeDocument/2006/relationships/tags" Target="../tags/tag1527.xml"/><Relationship Id="rId2" Type="http://schemas.openxmlformats.org/officeDocument/2006/relationships/image" Target="../media/image3.png"/><Relationship Id="rId1" Type="http://schemas.openxmlformats.org/officeDocument/2006/relationships/tags" Target="../tags/tag1526.xml"/></Relationships>
</file>

<file path=ppt/slides/_rels/slide12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37.xml"/><Relationship Id="rId7" Type="http://schemas.openxmlformats.org/officeDocument/2006/relationships/tags" Target="../tags/tag1536.xml"/><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image" Target="../media/image5.png"/><Relationship Id="rId3" Type="http://schemas.openxmlformats.org/officeDocument/2006/relationships/tags" Target="../tags/tag1533.xml"/><Relationship Id="rId2" Type="http://schemas.openxmlformats.org/officeDocument/2006/relationships/image" Target="../media/image3.png"/><Relationship Id="rId1" Type="http://schemas.openxmlformats.org/officeDocument/2006/relationships/tags" Target="../tags/tag1532.xml"/></Relationships>
</file>

<file path=ppt/slides/_rels/slide12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43.xml"/><Relationship Id="rId7" Type="http://schemas.openxmlformats.org/officeDocument/2006/relationships/tags" Target="../tags/tag1542.xml"/><Relationship Id="rId6" Type="http://schemas.openxmlformats.org/officeDocument/2006/relationships/tags" Target="../tags/tag1541.xml"/><Relationship Id="rId5" Type="http://schemas.openxmlformats.org/officeDocument/2006/relationships/tags" Target="../tags/tag1540.xml"/><Relationship Id="rId4" Type="http://schemas.openxmlformats.org/officeDocument/2006/relationships/image" Target="../media/image5.png"/><Relationship Id="rId3" Type="http://schemas.openxmlformats.org/officeDocument/2006/relationships/tags" Target="../tags/tag1539.xml"/><Relationship Id="rId2" Type="http://schemas.openxmlformats.org/officeDocument/2006/relationships/image" Target="../media/image3.png"/><Relationship Id="rId1" Type="http://schemas.openxmlformats.org/officeDocument/2006/relationships/tags" Target="../tags/tag1538.xml"/></Relationships>
</file>

<file path=ppt/slides/_rels/slide128.xml.rels><?xml version="1.0" encoding="UTF-8" standalone="yes"?>
<Relationships xmlns="http://schemas.openxmlformats.org/package/2006/relationships"><Relationship Id="rId9" Type="http://schemas.openxmlformats.org/officeDocument/2006/relationships/image" Target="../media/image209.png"/><Relationship Id="rId8" Type="http://schemas.openxmlformats.org/officeDocument/2006/relationships/image" Target="../media/image208.png"/><Relationship Id="rId7" Type="http://schemas.openxmlformats.org/officeDocument/2006/relationships/tags" Target="../tags/tag1548.xml"/><Relationship Id="rId6" Type="http://schemas.openxmlformats.org/officeDocument/2006/relationships/tags" Target="../tags/tag1547.xml"/><Relationship Id="rId5" Type="http://schemas.openxmlformats.org/officeDocument/2006/relationships/tags" Target="../tags/tag1546.xml"/><Relationship Id="rId4" Type="http://schemas.openxmlformats.org/officeDocument/2006/relationships/image" Target="../media/image5.png"/><Relationship Id="rId3" Type="http://schemas.openxmlformats.org/officeDocument/2006/relationships/tags" Target="../tags/tag154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549.xml"/><Relationship Id="rId1" Type="http://schemas.openxmlformats.org/officeDocument/2006/relationships/tags" Target="../tags/tag1544.xml"/></Relationships>
</file>

<file path=ppt/slides/_rels/slide129.xml.rels><?xml version="1.0" encoding="UTF-8" standalone="yes"?>
<Relationships xmlns="http://schemas.openxmlformats.org/package/2006/relationships"><Relationship Id="rId9" Type="http://schemas.openxmlformats.org/officeDocument/2006/relationships/image" Target="../media/image211.png"/><Relationship Id="rId8" Type="http://schemas.openxmlformats.org/officeDocument/2006/relationships/image" Target="../media/image210.png"/><Relationship Id="rId7" Type="http://schemas.openxmlformats.org/officeDocument/2006/relationships/tags" Target="../tags/tag1554.xml"/><Relationship Id="rId6" Type="http://schemas.openxmlformats.org/officeDocument/2006/relationships/tags" Target="../tags/tag1553.xml"/><Relationship Id="rId5" Type="http://schemas.openxmlformats.org/officeDocument/2006/relationships/tags" Target="../tags/tag1552.xml"/><Relationship Id="rId4" Type="http://schemas.openxmlformats.org/officeDocument/2006/relationships/image" Target="../media/image5.png"/><Relationship Id="rId3" Type="http://schemas.openxmlformats.org/officeDocument/2006/relationships/tags" Target="../tags/tag155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555.xml"/><Relationship Id="rId10" Type="http://schemas.openxmlformats.org/officeDocument/2006/relationships/image" Target="../media/image212.png"/><Relationship Id="rId1" Type="http://schemas.openxmlformats.org/officeDocument/2006/relationships/tags" Target="../tags/tag1550.xml"/></Relationships>
</file>

<file path=ppt/slides/_rels/slide13.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tags" Target="../tags/tag741.xml"/><Relationship Id="rId6" Type="http://schemas.openxmlformats.org/officeDocument/2006/relationships/tags" Target="../tags/tag740.xml"/><Relationship Id="rId5" Type="http://schemas.openxmlformats.org/officeDocument/2006/relationships/tags" Target="../tags/tag739.xml"/><Relationship Id="rId4" Type="http://schemas.openxmlformats.org/officeDocument/2006/relationships/image" Target="../media/image5.png"/><Relationship Id="rId3" Type="http://schemas.openxmlformats.org/officeDocument/2006/relationships/tags" Target="../tags/tag73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42.xml"/><Relationship Id="rId1" Type="http://schemas.openxmlformats.org/officeDocument/2006/relationships/tags" Target="../tags/tag737.xml"/></Relationships>
</file>

<file path=ppt/slides/_rels/slide130.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61.xml"/><Relationship Id="rId7" Type="http://schemas.openxmlformats.org/officeDocument/2006/relationships/tags" Target="../tags/tag1560.xml"/><Relationship Id="rId6" Type="http://schemas.openxmlformats.org/officeDocument/2006/relationships/tags" Target="../tags/tag1559.xml"/><Relationship Id="rId5" Type="http://schemas.openxmlformats.org/officeDocument/2006/relationships/tags" Target="../tags/tag1558.xml"/><Relationship Id="rId4" Type="http://schemas.openxmlformats.org/officeDocument/2006/relationships/image" Target="../media/image5.png"/><Relationship Id="rId3" Type="http://schemas.openxmlformats.org/officeDocument/2006/relationships/tags" Target="../tags/tag1557.xml"/><Relationship Id="rId2" Type="http://schemas.openxmlformats.org/officeDocument/2006/relationships/image" Target="../media/image3.png"/><Relationship Id="rId1" Type="http://schemas.openxmlformats.org/officeDocument/2006/relationships/tags" Target="../tags/tag1556.xml"/></Relationships>
</file>

<file path=ppt/slides/_rels/slide13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67.xml"/><Relationship Id="rId7" Type="http://schemas.openxmlformats.org/officeDocument/2006/relationships/tags" Target="../tags/tag1566.xml"/><Relationship Id="rId6" Type="http://schemas.openxmlformats.org/officeDocument/2006/relationships/tags" Target="../tags/tag1565.xml"/><Relationship Id="rId5" Type="http://schemas.openxmlformats.org/officeDocument/2006/relationships/tags" Target="../tags/tag1564.xml"/><Relationship Id="rId4" Type="http://schemas.openxmlformats.org/officeDocument/2006/relationships/image" Target="../media/image5.png"/><Relationship Id="rId3" Type="http://schemas.openxmlformats.org/officeDocument/2006/relationships/tags" Target="../tags/tag1563.xml"/><Relationship Id="rId2" Type="http://schemas.openxmlformats.org/officeDocument/2006/relationships/image" Target="../media/image3.png"/><Relationship Id="rId1" Type="http://schemas.openxmlformats.org/officeDocument/2006/relationships/tags" Target="../tags/tag1562.xml"/></Relationships>
</file>

<file path=ppt/slides/_rels/slide132.xml.rels><?xml version="1.0" encoding="UTF-8" standalone="yes"?>
<Relationships xmlns="http://schemas.openxmlformats.org/package/2006/relationships"><Relationship Id="rId9" Type="http://schemas.openxmlformats.org/officeDocument/2006/relationships/image" Target="../media/image214.png"/><Relationship Id="rId8" Type="http://schemas.openxmlformats.org/officeDocument/2006/relationships/image" Target="../media/image213.png"/><Relationship Id="rId7" Type="http://schemas.openxmlformats.org/officeDocument/2006/relationships/tags" Target="../tags/tag1572.xml"/><Relationship Id="rId6" Type="http://schemas.openxmlformats.org/officeDocument/2006/relationships/tags" Target="../tags/tag1571.xml"/><Relationship Id="rId5" Type="http://schemas.openxmlformats.org/officeDocument/2006/relationships/tags" Target="../tags/tag1570.xml"/><Relationship Id="rId4" Type="http://schemas.openxmlformats.org/officeDocument/2006/relationships/image" Target="../media/image5.png"/><Relationship Id="rId3" Type="http://schemas.openxmlformats.org/officeDocument/2006/relationships/tags" Target="../tags/tag156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573.xml"/><Relationship Id="rId1" Type="http://schemas.openxmlformats.org/officeDocument/2006/relationships/tags" Target="../tags/tag1568.xml"/></Relationships>
</file>

<file path=ppt/slides/_rels/slide13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579.xml"/><Relationship Id="rId7" Type="http://schemas.openxmlformats.org/officeDocument/2006/relationships/tags" Target="../tags/tag1578.xml"/><Relationship Id="rId6" Type="http://schemas.openxmlformats.org/officeDocument/2006/relationships/tags" Target="../tags/tag1577.xml"/><Relationship Id="rId5" Type="http://schemas.openxmlformats.org/officeDocument/2006/relationships/tags" Target="../tags/tag1576.xml"/><Relationship Id="rId4" Type="http://schemas.openxmlformats.org/officeDocument/2006/relationships/image" Target="../media/image5.png"/><Relationship Id="rId3" Type="http://schemas.openxmlformats.org/officeDocument/2006/relationships/tags" Target="../tags/tag1575.xml"/><Relationship Id="rId2" Type="http://schemas.openxmlformats.org/officeDocument/2006/relationships/image" Target="../media/image3.png"/><Relationship Id="rId1" Type="http://schemas.openxmlformats.org/officeDocument/2006/relationships/tags" Target="../tags/tag1574.xml"/></Relationships>
</file>

<file path=ppt/slides/_rels/slide134.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1.xml"/><Relationship Id="rId4" Type="http://schemas.openxmlformats.org/officeDocument/2006/relationships/tags" Target="../tags/tag1583.xml"/><Relationship Id="rId3" Type="http://schemas.openxmlformats.org/officeDocument/2006/relationships/tags" Target="../tags/tag1582.xml"/><Relationship Id="rId2" Type="http://schemas.openxmlformats.org/officeDocument/2006/relationships/tags" Target="../tags/tag1581.xml"/><Relationship Id="rId1" Type="http://schemas.openxmlformats.org/officeDocument/2006/relationships/tags" Target="../tags/tag1580.xml"/></Relationships>
</file>

<file path=ppt/slides/_rels/slide135.xml.rels><?xml version="1.0" encoding="UTF-8" standalone="yes"?>
<Relationships xmlns="http://schemas.openxmlformats.org/package/2006/relationships"><Relationship Id="rId9" Type="http://schemas.openxmlformats.org/officeDocument/2006/relationships/image" Target="../media/image216.png"/><Relationship Id="rId8" Type="http://schemas.openxmlformats.org/officeDocument/2006/relationships/image" Target="../media/image215.png"/><Relationship Id="rId7" Type="http://schemas.openxmlformats.org/officeDocument/2006/relationships/tags" Target="../tags/tag1588.xml"/><Relationship Id="rId6" Type="http://schemas.openxmlformats.org/officeDocument/2006/relationships/tags" Target="../tags/tag1587.xml"/><Relationship Id="rId5" Type="http://schemas.openxmlformats.org/officeDocument/2006/relationships/tags" Target="../tags/tag1586.xml"/><Relationship Id="rId4" Type="http://schemas.openxmlformats.org/officeDocument/2006/relationships/image" Target="../media/image5.png"/><Relationship Id="rId3" Type="http://schemas.openxmlformats.org/officeDocument/2006/relationships/tags" Target="../tags/tag158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589.xml"/><Relationship Id="rId1" Type="http://schemas.openxmlformats.org/officeDocument/2006/relationships/tags" Target="../tags/tag1584.xml"/></Relationships>
</file>

<file path=ppt/slides/_rels/slide136.xml.rels><?xml version="1.0" encoding="UTF-8" standalone="yes"?>
<Relationships xmlns="http://schemas.openxmlformats.org/package/2006/relationships"><Relationship Id="rId9" Type="http://schemas.openxmlformats.org/officeDocument/2006/relationships/tags" Target="../tags/tag1598.xml"/><Relationship Id="rId83" Type="http://schemas.openxmlformats.org/officeDocument/2006/relationships/slideLayout" Target="../slideLayouts/slideLayout7.xml"/><Relationship Id="rId82" Type="http://schemas.openxmlformats.org/officeDocument/2006/relationships/tags" Target="../tags/tag1671.xml"/><Relationship Id="rId81" Type="http://schemas.openxmlformats.org/officeDocument/2006/relationships/tags" Target="../tags/tag1670.xml"/><Relationship Id="rId80" Type="http://schemas.openxmlformats.org/officeDocument/2006/relationships/tags" Target="../tags/tag1669.xml"/><Relationship Id="rId8" Type="http://schemas.openxmlformats.org/officeDocument/2006/relationships/tags" Target="../tags/tag1597.xml"/><Relationship Id="rId79" Type="http://schemas.openxmlformats.org/officeDocument/2006/relationships/tags" Target="../tags/tag1668.xml"/><Relationship Id="rId78" Type="http://schemas.openxmlformats.org/officeDocument/2006/relationships/tags" Target="../tags/tag1667.xml"/><Relationship Id="rId77" Type="http://schemas.openxmlformats.org/officeDocument/2006/relationships/tags" Target="../tags/tag1666.xml"/><Relationship Id="rId76" Type="http://schemas.openxmlformats.org/officeDocument/2006/relationships/tags" Target="../tags/tag1665.xml"/><Relationship Id="rId75" Type="http://schemas.openxmlformats.org/officeDocument/2006/relationships/tags" Target="../tags/tag1664.xml"/><Relationship Id="rId74" Type="http://schemas.openxmlformats.org/officeDocument/2006/relationships/tags" Target="../tags/tag1663.xml"/><Relationship Id="rId73" Type="http://schemas.openxmlformats.org/officeDocument/2006/relationships/tags" Target="../tags/tag1662.xml"/><Relationship Id="rId72" Type="http://schemas.openxmlformats.org/officeDocument/2006/relationships/tags" Target="../tags/tag1661.xml"/><Relationship Id="rId71" Type="http://schemas.openxmlformats.org/officeDocument/2006/relationships/tags" Target="../tags/tag1660.xml"/><Relationship Id="rId70" Type="http://schemas.openxmlformats.org/officeDocument/2006/relationships/tags" Target="../tags/tag1659.xml"/><Relationship Id="rId7" Type="http://schemas.openxmlformats.org/officeDocument/2006/relationships/tags" Target="../tags/tag1596.xml"/><Relationship Id="rId69" Type="http://schemas.openxmlformats.org/officeDocument/2006/relationships/tags" Target="../tags/tag1658.xml"/><Relationship Id="rId68" Type="http://schemas.openxmlformats.org/officeDocument/2006/relationships/tags" Target="../tags/tag1657.xml"/><Relationship Id="rId67" Type="http://schemas.openxmlformats.org/officeDocument/2006/relationships/tags" Target="../tags/tag1656.xml"/><Relationship Id="rId66" Type="http://schemas.openxmlformats.org/officeDocument/2006/relationships/tags" Target="../tags/tag1655.xml"/><Relationship Id="rId65" Type="http://schemas.openxmlformats.org/officeDocument/2006/relationships/tags" Target="../tags/tag1654.xml"/><Relationship Id="rId64" Type="http://schemas.openxmlformats.org/officeDocument/2006/relationships/tags" Target="../tags/tag1653.xml"/><Relationship Id="rId63" Type="http://schemas.openxmlformats.org/officeDocument/2006/relationships/tags" Target="../tags/tag1652.xml"/><Relationship Id="rId62" Type="http://schemas.openxmlformats.org/officeDocument/2006/relationships/tags" Target="../tags/tag1651.xml"/><Relationship Id="rId61" Type="http://schemas.openxmlformats.org/officeDocument/2006/relationships/tags" Target="../tags/tag1650.xml"/><Relationship Id="rId60" Type="http://schemas.openxmlformats.org/officeDocument/2006/relationships/tags" Target="../tags/tag1649.xml"/><Relationship Id="rId6" Type="http://schemas.openxmlformats.org/officeDocument/2006/relationships/tags" Target="../tags/tag1595.xml"/><Relationship Id="rId59" Type="http://schemas.openxmlformats.org/officeDocument/2006/relationships/tags" Target="../tags/tag1648.xml"/><Relationship Id="rId58" Type="http://schemas.openxmlformats.org/officeDocument/2006/relationships/tags" Target="../tags/tag1647.xml"/><Relationship Id="rId57" Type="http://schemas.openxmlformats.org/officeDocument/2006/relationships/tags" Target="../tags/tag1646.xml"/><Relationship Id="rId56" Type="http://schemas.openxmlformats.org/officeDocument/2006/relationships/tags" Target="../tags/tag1645.xml"/><Relationship Id="rId55" Type="http://schemas.openxmlformats.org/officeDocument/2006/relationships/tags" Target="../tags/tag1644.xml"/><Relationship Id="rId54" Type="http://schemas.openxmlformats.org/officeDocument/2006/relationships/tags" Target="../tags/tag1643.xml"/><Relationship Id="rId53" Type="http://schemas.openxmlformats.org/officeDocument/2006/relationships/tags" Target="../tags/tag1642.xml"/><Relationship Id="rId52" Type="http://schemas.openxmlformats.org/officeDocument/2006/relationships/tags" Target="../tags/tag1641.xml"/><Relationship Id="rId51" Type="http://schemas.openxmlformats.org/officeDocument/2006/relationships/tags" Target="../tags/tag1640.xml"/><Relationship Id="rId50" Type="http://schemas.openxmlformats.org/officeDocument/2006/relationships/tags" Target="../tags/tag1639.xml"/><Relationship Id="rId5" Type="http://schemas.openxmlformats.org/officeDocument/2006/relationships/tags" Target="../tags/tag1594.xml"/><Relationship Id="rId49" Type="http://schemas.openxmlformats.org/officeDocument/2006/relationships/tags" Target="../tags/tag1638.xml"/><Relationship Id="rId48" Type="http://schemas.openxmlformats.org/officeDocument/2006/relationships/tags" Target="../tags/tag1637.xml"/><Relationship Id="rId47" Type="http://schemas.openxmlformats.org/officeDocument/2006/relationships/tags" Target="../tags/tag1636.xml"/><Relationship Id="rId46" Type="http://schemas.openxmlformats.org/officeDocument/2006/relationships/tags" Target="../tags/tag1635.xml"/><Relationship Id="rId45" Type="http://schemas.openxmlformats.org/officeDocument/2006/relationships/tags" Target="../tags/tag1634.xml"/><Relationship Id="rId44" Type="http://schemas.openxmlformats.org/officeDocument/2006/relationships/tags" Target="../tags/tag1633.xml"/><Relationship Id="rId43" Type="http://schemas.openxmlformats.org/officeDocument/2006/relationships/tags" Target="../tags/tag1632.xml"/><Relationship Id="rId42" Type="http://schemas.openxmlformats.org/officeDocument/2006/relationships/tags" Target="../tags/tag1631.xml"/><Relationship Id="rId41" Type="http://schemas.openxmlformats.org/officeDocument/2006/relationships/tags" Target="../tags/tag1630.xml"/><Relationship Id="rId40" Type="http://schemas.openxmlformats.org/officeDocument/2006/relationships/tags" Target="../tags/tag1629.xml"/><Relationship Id="rId4" Type="http://schemas.openxmlformats.org/officeDocument/2006/relationships/tags" Target="../tags/tag1593.xml"/><Relationship Id="rId39" Type="http://schemas.openxmlformats.org/officeDocument/2006/relationships/tags" Target="../tags/tag1628.xml"/><Relationship Id="rId38" Type="http://schemas.openxmlformats.org/officeDocument/2006/relationships/tags" Target="../tags/tag1627.xml"/><Relationship Id="rId37" Type="http://schemas.openxmlformats.org/officeDocument/2006/relationships/tags" Target="../tags/tag1626.xml"/><Relationship Id="rId36" Type="http://schemas.openxmlformats.org/officeDocument/2006/relationships/tags" Target="../tags/tag1625.xml"/><Relationship Id="rId35" Type="http://schemas.openxmlformats.org/officeDocument/2006/relationships/tags" Target="../tags/tag1624.xml"/><Relationship Id="rId34" Type="http://schemas.openxmlformats.org/officeDocument/2006/relationships/tags" Target="../tags/tag1623.xml"/><Relationship Id="rId33" Type="http://schemas.openxmlformats.org/officeDocument/2006/relationships/tags" Target="../tags/tag1622.xml"/><Relationship Id="rId32" Type="http://schemas.openxmlformats.org/officeDocument/2006/relationships/tags" Target="../tags/tag1621.xml"/><Relationship Id="rId31" Type="http://schemas.openxmlformats.org/officeDocument/2006/relationships/tags" Target="../tags/tag1620.xml"/><Relationship Id="rId30" Type="http://schemas.openxmlformats.org/officeDocument/2006/relationships/tags" Target="../tags/tag1619.xml"/><Relationship Id="rId3" Type="http://schemas.openxmlformats.org/officeDocument/2006/relationships/tags" Target="../tags/tag1592.xml"/><Relationship Id="rId29" Type="http://schemas.openxmlformats.org/officeDocument/2006/relationships/tags" Target="../tags/tag1618.xml"/><Relationship Id="rId28" Type="http://schemas.openxmlformats.org/officeDocument/2006/relationships/tags" Target="../tags/tag1617.xml"/><Relationship Id="rId27" Type="http://schemas.openxmlformats.org/officeDocument/2006/relationships/tags" Target="../tags/tag1616.xml"/><Relationship Id="rId26" Type="http://schemas.openxmlformats.org/officeDocument/2006/relationships/tags" Target="../tags/tag1615.xml"/><Relationship Id="rId25" Type="http://schemas.openxmlformats.org/officeDocument/2006/relationships/tags" Target="../tags/tag1614.xml"/><Relationship Id="rId24" Type="http://schemas.openxmlformats.org/officeDocument/2006/relationships/tags" Target="../tags/tag1613.xml"/><Relationship Id="rId23" Type="http://schemas.openxmlformats.org/officeDocument/2006/relationships/tags" Target="../tags/tag1612.xml"/><Relationship Id="rId22" Type="http://schemas.openxmlformats.org/officeDocument/2006/relationships/tags" Target="../tags/tag1611.xml"/><Relationship Id="rId21" Type="http://schemas.openxmlformats.org/officeDocument/2006/relationships/tags" Target="../tags/tag1610.xml"/><Relationship Id="rId20" Type="http://schemas.openxmlformats.org/officeDocument/2006/relationships/tags" Target="../tags/tag1609.xml"/><Relationship Id="rId2" Type="http://schemas.openxmlformats.org/officeDocument/2006/relationships/tags" Target="../tags/tag1591.xml"/><Relationship Id="rId19" Type="http://schemas.openxmlformats.org/officeDocument/2006/relationships/tags" Target="../tags/tag1608.xml"/><Relationship Id="rId18" Type="http://schemas.openxmlformats.org/officeDocument/2006/relationships/tags" Target="../tags/tag1607.xml"/><Relationship Id="rId17" Type="http://schemas.openxmlformats.org/officeDocument/2006/relationships/tags" Target="../tags/tag1606.xml"/><Relationship Id="rId16" Type="http://schemas.openxmlformats.org/officeDocument/2006/relationships/tags" Target="../tags/tag1605.xml"/><Relationship Id="rId15" Type="http://schemas.openxmlformats.org/officeDocument/2006/relationships/tags" Target="../tags/tag1604.xml"/><Relationship Id="rId14" Type="http://schemas.openxmlformats.org/officeDocument/2006/relationships/tags" Target="../tags/tag1603.xml"/><Relationship Id="rId13" Type="http://schemas.openxmlformats.org/officeDocument/2006/relationships/tags" Target="../tags/tag1602.xml"/><Relationship Id="rId12" Type="http://schemas.openxmlformats.org/officeDocument/2006/relationships/tags" Target="../tags/tag1601.xml"/><Relationship Id="rId11" Type="http://schemas.openxmlformats.org/officeDocument/2006/relationships/tags" Target="../tags/tag1600.xml"/><Relationship Id="rId10" Type="http://schemas.openxmlformats.org/officeDocument/2006/relationships/tags" Target="../tags/tag1599.xml"/><Relationship Id="rId1" Type="http://schemas.openxmlformats.org/officeDocument/2006/relationships/tags" Target="../tags/tag1590.xml"/></Relationships>
</file>

<file path=ppt/slides/_rels/slide137.xml.rels><?xml version="1.0" encoding="UTF-8" standalone="yes"?>
<Relationships xmlns="http://schemas.openxmlformats.org/package/2006/relationships"><Relationship Id="rId9" Type="http://schemas.openxmlformats.org/officeDocument/2006/relationships/tags" Target="../tags/tag1677.xml"/><Relationship Id="rId8" Type="http://schemas.openxmlformats.org/officeDocument/2006/relationships/image" Target="../media/image217.png"/><Relationship Id="rId7" Type="http://schemas.openxmlformats.org/officeDocument/2006/relationships/tags" Target="../tags/tag1676.xml"/><Relationship Id="rId6" Type="http://schemas.openxmlformats.org/officeDocument/2006/relationships/tags" Target="../tags/tag1675.xml"/><Relationship Id="rId5" Type="http://schemas.openxmlformats.org/officeDocument/2006/relationships/tags" Target="../tags/tag1674.xml"/><Relationship Id="rId4" Type="http://schemas.openxmlformats.org/officeDocument/2006/relationships/image" Target="../media/image5.png"/><Relationship Id="rId3" Type="http://schemas.openxmlformats.org/officeDocument/2006/relationships/tags" Target="../tags/tag167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672.xml"/></Relationships>
</file>

<file path=ppt/slides/_rels/slide13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683.xml"/><Relationship Id="rId7" Type="http://schemas.openxmlformats.org/officeDocument/2006/relationships/tags" Target="../tags/tag1682.xml"/><Relationship Id="rId6" Type="http://schemas.openxmlformats.org/officeDocument/2006/relationships/tags" Target="../tags/tag1681.xml"/><Relationship Id="rId5" Type="http://schemas.openxmlformats.org/officeDocument/2006/relationships/tags" Target="../tags/tag1680.xml"/><Relationship Id="rId4" Type="http://schemas.openxmlformats.org/officeDocument/2006/relationships/image" Target="../media/image5.png"/><Relationship Id="rId3" Type="http://schemas.openxmlformats.org/officeDocument/2006/relationships/tags" Target="../tags/tag1679.xml"/><Relationship Id="rId2" Type="http://schemas.openxmlformats.org/officeDocument/2006/relationships/image" Target="../media/image3.png"/><Relationship Id="rId1" Type="http://schemas.openxmlformats.org/officeDocument/2006/relationships/tags" Target="../tags/tag1678.xml"/></Relationships>
</file>

<file path=ppt/slides/_rels/slide13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689.xml"/><Relationship Id="rId7" Type="http://schemas.openxmlformats.org/officeDocument/2006/relationships/tags" Target="../tags/tag1688.xml"/><Relationship Id="rId6" Type="http://schemas.openxmlformats.org/officeDocument/2006/relationships/tags" Target="../tags/tag1687.xml"/><Relationship Id="rId5" Type="http://schemas.openxmlformats.org/officeDocument/2006/relationships/tags" Target="../tags/tag1686.xml"/><Relationship Id="rId4" Type="http://schemas.openxmlformats.org/officeDocument/2006/relationships/image" Target="../media/image5.png"/><Relationship Id="rId3" Type="http://schemas.openxmlformats.org/officeDocument/2006/relationships/tags" Target="../tags/tag1685.xml"/><Relationship Id="rId2" Type="http://schemas.openxmlformats.org/officeDocument/2006/relationships/image" Target="../media/image3.png"/><Relationship Id="rId1" Type="http://schemas.openxmlformats.org/officeDocument/2006/relationships/tags" Target="../tags/tag1684.xml"/></Relationships>
</file>

<file path=ppt/slides/_rels/slide14.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tags" Target="../tags/tag747.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image" Target="../media/image5.png"/><Relationship Id="rId3" Type="http://schemas.openxmlformats.org/officeDocument/2006/relationships/tags" Target="../tags/tag74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48.xml"/><Relationship Id="rId1" Type="http://schemas.openxmlformats.org/officeDocument/2006/relationships/tags" Target="../tags/tag743.xml"/></Relationships>
</file>

<file path=ppt/slides/_rels/slide140.xml.rels><?xml version="1.0" encoding="UTF-8" standalone="yes"?>
<Relationships xmlns="http://schemas.openxmlformats.org/package/2006/relationships"><Relationship Id="rId9" Type="http://schemas.openxmlformats.org/officeDocument/2006/relationships/tags" Target="../tags/tag1695.xml"/><Relationship Id="rId8" Type="http://schemas.openxmlformats.org/officeDocument/2006/relationships/image" Target="../media/image218.png"/><Relationship Id="rId7" Type="http://schemas.openxmlformats.org/officeDocument/2006/relationships/tags" Target="../tags/tag1694.xml"/><Relationship Id="rId6" Type="http://schemas.openxmlformats.org/officeDocument/2006/relationships/tags" Target="../tags/tag1693.xml"/><Relationship Id="rId5" Type="http://schemas.openxmlformats.org/officeDocument/2006/relationships/tags" Target="../tags/tag1692.xml"/><Relationship Id="rId4" Type="http://schemas.openxmlformats.org/officeDocument/2006/relationships/image" Target="../media/image5.png"/><Relationship Id="rId3" Type="http://schemas.openxmlformats.org/officeDocument/2006/relationships/tags" Target="../tags/tag169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690.xml"/></Relationships>
</file>

<file path=ppt/slides/_rels/slide141.xml.rels><?xml version="1.0" encoding="UTF-8" standalone="yes"?>
<Relationships xmlns="http://schemas.openxmlformats.org/package/2006/relationships"><Relationship Id="rId9" Type="http://schemas.openxmlformats.org/officeDocument/2006/relationships/image" Target="../media/image220.png"/><Relationship Id="rId8" Type="http://schemas.openxmlformats.org/officeDocument/2006/relationships/image" Target="../media/image219.png"/><Relationship Id="rId7" Type="http://schemas.openxmlformats.org/officeDocument/2006/relationships/tags" Target="../tags/tag1700.xml"/><Relationship Id="rId6" Type="http://schemas.openxmlformats.org/officeDocument/2006/relationships/tags" Target="../tags/tag1699.xml"/><Relationship Id="rId5" Type="http://schemas.openxmlformats.org/officeDocument/2006/relationships/tags" Target="../tags/tag1698.xml"/><Relationship Id="rId4" Type="http://schemas.openxmlformats.org/officeDocument/2006/relationships/image" Target="../media/image5.png"/><Relationship Id="rId3" Type="http://schemas.openxmlformats.org/officeDocument/2006/relationships/tags" Target="../tags/tag169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01.xml"/><Relationship Id="rId1" Type="http://schemas.openxmlformats.org/officeDocument/2006/relationships/tags" Target="../tags/tag1696.xml"/></Relationships>
</file>

<file path=ppt/slides/_rels/slide14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707.xml"/><Relationship Id="rId7" Type="http://schemas.openxmlformats.org/officeDocument/2006/relationships/tags" Target="../tags/tag1706.xml"/><Relationship Id="rId6" Type="http://schemas.openxmlformats.org/officeDocument/2006/relationships/tags" Target="../tags/tag1705.xml"/><Relationship Id="rId5" Type="http://schemas.openxmlformats.org/officeDocument/2006/relationships/tags" Target="../tags/tag1704.xml"/><Relationship Id="rId4" Type="http://schemas.openxmlformats.org/officeDocument/2006/relationships/image" Target="../media/image5.png"/><Relationship Id="rId3" Type="http://schemas.openxmlformats.org/officeDocument/2006/relationships/tags" Target="../tags/tag1703.xml"/><Relationship Id="rId2" Type="http://schemas.openxmlformats.org/officeDocument/2006/relationships/image" Target="../media/image3.png"/><Relationship Id="rId1" Type="http://schemas.openxmlformats.org/officeDocument/2006/relationships/tags" Target="../tags/tag1702.xml"/></Relationships>
</file>

<file path=ppt/slides/_rels/slide143.xml.rels><?xml version="1.0" encoding="UTF-8" standalone="yes"?>
<Relationships xmlns="http://schemas.openxmlformats.org/package/2006/relationships"><Relationship Id="rId9" Type="http://schemas.openxmlformats.org/officeDocument/2006/relationships/image" Target="../media/image222.png"/><Relationship Id="rId8" Type="http://schemas.openxmlformats.org/officeDocument/2006/relationships/image" Target="../media/image221.png"/><Relationship Id="rId7" Type="http://schemas.openxmlformats.org/officeDocument/2006/relationships/tags" Target="../tags/tag1712.xml"/><Relationship Id="rId6" Type="http://schemas.openxmlformats.org/officeDocument/2006/relationships/tags" Target="../tags/tag1711.xml"/><Relationship Id="rId5" Type="http://schemas.openxmlformats.org/officeDocument/2006/relationships/tags" Target="../tags/tag1710.xml"/><Relationship Id="rId4" Type="http://schemas.openxmlformats.org/officeDocument/2006/relationships/image" Target="../media/image5.png"/><Relationship Id="rId3" Type="http://schemas.openxmlformats.org/officeDocument/2006/relationships/tags" Target="../tags/tag170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13.xml"/><Relationship Id="rId1" Type="http://schemas.openxmlformats.org/officeDocument/2006/relationships/tags" Target="../tags/tag1708.xml"/></Relationships>
</file>

<file path=ppt/slides/_rels/slide144.xml.rels><?xml version="1.0" encoding="UTF-8" standalone="yes"?>
<Relationships xmlns="http://schemas.openxmlformats.org/package/2006/relationships"><Relationship Id="rId9" Type="http://schemas.openxmlformats.org/officeDocument/2006/relationships/image" Target="../media/image224.jpeg"/><Relationship Id="rId8" Type="http://schemas.openxmlformats.org/officeDocument/2006/relationships/image" Target="../media/image223.png"/><Relationship Id="rId7" Type="http://schemas.openxmlformats.org/officeDocument/2006/relationships/tags" Target="../tags/tag1718.xml"/><Relationship Id="rId6" Type="http://schemas.openxmlformats.org/officeDocument/2006/relationships/tags" Target="../tags/tag1717.xml"/><Relationship Id="rId5" Type="http://schemas.openxmlformats.org/officeDocument/2006/relationships/tags" Target="../tags/tag1716.xml"/><Relationship Id="rId4" Type="http://schemas.openxmlformats.org/officeDocument/2006/relationships/image" Target="../media/image5.png"/><Relationship Id="rId3" Type="http://schemas.openxmlformats.org/officeDocument/2006/relationships/tags" Target="../tags/tag171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19.xml"/><Relationship Id="rId1" Type="http://schemas.openxmlformats.org/officeDocument/2006/relationships/tags" Target="../tags/tag1714.xml"/></Relationships>
</file>

<file path=ppt/slides/_rels/slide145.xml.rels><?xml version="1.0" encoding="UTF-8" standalone="yes"?>
<Relationships xmlns="http://schemas.openxmlformats.org/package/2006/relationships"><Relationship Id="rId9" Type="http://schemas.openxmlformats.org/officeDocument/2006/relationships/image" Target="../media/image226.png"/><Relationship Id="rId8" Type="http://schemas.openxmlformats.org/officeDocument/2006/relationships/image" Target="../media/image225.png"/><Relationship Id="rId7" Type="http://schemas.openxmlformats.org/officeDocument/2006/relationships/tags" Target="../tags/tag1724.xml"/><Relationship Id="rId6" Type="http://schemas.openxmlformats.org/officeDocument/2006/relationships/tags" Target="../tags/tag1723.xml"/><Relationship Id="rId5" Type="http://schemas.openxmlformats.org/officeDocument/2006/relationships/tags" Target="../tags/tag1722.xml"/><Relationship Id="rId4" Type="http://schemas.openxmlformats.org/officeDocument/2006/relationships/image" Target="../media/image5.png"/><Relationship Id="rId3" Type="http://schemas.openxmlformats.org/officeDocument/2006/relationships/tags" Target="../tags/tag172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25.xml"/><Relationship Id="rId1" Type="http://schemas.openxmlformats.org/officeDocument/2006/relationships/tags" Target="../tags/tag1720.xml"/></Relationships>
</file>

<file path=ppt/slides/_rels/slide146.xml.rels><?xml version="1.0" encoding="UTF-8" standalone="yes"?>
<Relationships xmlns="http://schemas.openxmlformats.org/package/2006/relationships"><Relationship Id="rId9" Type="http://schemas.openxmlformats.org/officeDocument/2006/relationships/image" Target="../media/image228.png"/><Relationship Id="rId8" Type="http://schemas.openxmlformats.org/officeDocument/2006/relationships/image" Target="../media/image227.png"/><Relationship Id="rId7" Type="http://schemas.openxmlformats.org/officeDocument/2006/relationships/tags" Target="../tags/tag1730.xml"/><Relationship Id="rId6" Type="http://schemas.openxmlformats.org/officeDocument/2006/relationships/tags" Target="../tags/tag1729.xml"/><Relationship Id="rId5" Type="http://schemas.openxmlformats.org/officeDocument/2006/relationships/tags" Target="../tags/tag1728.xml"/><Relationship Id="rId4" Type="http://schemas.openxmlformats.org/officeDocument/2006/relationships/image" Target="../media/image5.png"/><Relationship Id="rId3" Type="http://schemas.openxmlformats.org/officeDocument/2006/relationships/tags" Target="../tags/tag172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31.xml"/><Relationship Id="rId1" Type="http://schemas.openxmlformats.org/officeDocument/2006/relationships/tags" Target="../tags/tag1726.xml"/></Relationships>
</file>

<file path=ppt/slides/_rels/slide147.xml.rels><?xml version="1.0" encoding="UTF-8" standalone="yes"?>
<Relationships xmlns="http://schemas.openxmlformats.org/package/2006/relationships"><Relationship Id="rId9" Type="http://schemas.openxmlformats.org/officeDocument/2006/relationships/image" Target="../media/image230.png"/><Relationship Id="rId8" Type="http://schemas.openxmlformats.org/officeDocument/2006/relationships/image" Target="../media/image229.png"/><Relationship Id="rId7" Type="http://schemas.openxmlformats.org/officeDocument/2006/relationships/tags" Target="../tags/tag1736.xml"/><Relationship Id="rId6" Type="http://schemas.openxmlformats.org/officeDocument/2006/relationships/tags" Target="../tags/tag1735.xml"/><Relationship Id="rId5" Type="http://schemas.openxmlformats.org/officeDocument/2006/relationships/tags" Target="../tags/tag1734.xml"/><Relationship Id="rId4" Type="http://schemas.openxmlformats.org/officeDocument/2006/relationships/image" Target="../media/image5.png"/><Relationship Id="rId3" Type="http://schemas.openxmlformats.org/officeDocument/2006/relationships/tags" Target="../tags/tag173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37.xml"/><Relationship Id="rId1" Type="http://schemas.openxmlformats.org/officeDocument/2006/relationships/tags" Target="../tags/tag1732.xml"/></Relationships>
</file>

<file path=ppt/slides/_rels/slide148.xml.rels><?xml version="1.0" encoding="UTF-8" standalone="yes"?>
<Relationships xmlns="http://schemas.openxmlformats.org/package/2006/relationships"><Relationship Id="rId9" Type="http://schemas.openxmlformats.org/officeDocument/2006/relationships/image" Target="../media/image232.png"/><Relationship Id="rId8" Type="http://schemas.openxmlformats.org/officeDocument/2006/relationships/tags" Target="../tags/tag1742.xml"/><Relationship Id="rId7" Type="http://schemas.openxmlformats.org/officeDocument/2006/relationships/image" Target="../media/image231.png"/><Relationship Id="rId6" Type="http://schemas.openxmlformats.org/officeDocument/2006/relationships/tags" Target="../tags/tag1741.xml"/><Relationship Id="rId5" Type="http://schemas.openxmlformats.org/officeDocument/2006/relationships/tags" Target="../tags/tag1740.xml"/><Relationship Id="rId4" Type="http://schemas.openxmlformats.org/officeDocument/2006/relationships/image" Target="../media/image5.png"/><Relationship Id="rId3" Type="http://schemas.openxmlformats.org/officeDocument/2006/relationships/tags" Target="../tags/tag1739.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743.xml"/><Relationship Id="rId11" Type="http://schemas.openxmlformats.org/officeDocument/2006/relationships/image" Target="../media/image234.png"/><Relationship Id="rId10" Type="http://schemas.openxmlformats.org/officeDocument/2006/relationships/image" Target="../media/image233.png"/><Relationship Id="rId1" Type="http://schemas.openxmlformats.org/officeDocument/2006/relationships/tags" Target="../tags/tag1738.xml"/></Relationships>
</file>

<file path=ppt/slides/_rels/slide149.xml.rels><?xml version="1.0" encoding="UTF-8" standalone="yes"?>
<Relationships xmlns="http://schemas.openxmlformats.org/package/2006/relationships"><Relationship Id="rId9" Type="http://schemas.openxmlformats.org/officeDocument/2006/relationships/image" Target="../media/image236.png"/><Relationship Id="rId8" Type="http://schemas.openxmlformats.org/officeDocument/2006/relationships/image" Target="../media/image235.png"/><Relationship Id="rId7" Type="http://schemas.openxmlformats.org/officeDocument/2006/relationships/tags" Target="../tags/tag1748.xml"/><Relationship Id="rId6" Type="http://schemas.openxmlformats.org/officeDocument/2006/relationships/tags" Target="../tags/tag1747.xml"/><Relationship Id="rId5" Type="http://schemas.openxmlformats.org/officeDocument/2006/relationships/tags" Target="../tags/tag1746.xml"/><Relationship Id="rId4" Type="http://schemas.openxmlformats.org/officeDocument/2006/relationships/image" Target="../media/image5.png"/><Relationship Id="rId3" Type="http://schemas.openxmlformats.org/officeDocument/2006/relationships/tags" Target="../tags/tag174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49.xml"/><Relationship Id="rId1" Type="http://schemas.openxmlformats.org/officeDocument/2006/relationships/tags" Target="../tags/tag1744.xml"/></Relationships>
</file>

<file path=ppt/slides/_rels/slide15.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image" Target="../media/image21.png"/><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image" Target="../media/image5.png"/><Relationship Id="rId3" Type="http://schemas.openxmlformats.org/officeDocument/2006/relationships/tags" Target="../tags/tag75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49.xml"/></Relationships>
</file>

<file path=ppt/slides/_rels/slide150.xml.rels><?xml version="1.0" encoding="UTF-8" standalone="yes"?>
<Relationships xmlns="http://schemas.openxmlformats.org/package/2006/relationships"><Relationship Id="rId9" Type="http://schemas.openxmlformats.org/officeDocument/2006/relationships/tags" Target="../tags/tag1755.xml"/><Relationship Id="rId8" Type="http://schemas.openxmlformats.org/officeDocument/2006/relationships/tags" Target="../tags/tag1754.xml"/><Relationship Id="rId7" Type="http://schemas.openxmlformats.org/officeDocument/2006/relationships/tags" Target="../tags/tag1753.xml"/><Relationship Id="rId6" Type="http://schemas.openxmlformats.org/officeDocument/2006/relationships/image" Target="../media/image79.jpeg"/><Relationship Id="rId5" Type="http://schemas.openxmlformats.org/officeDocument/2006/relationships/tags" Target="../tags/tag1752.xml"/><Relationship Id="rId4" Type="http://schemas.openxmlformats.org/officeDocument/2006/relationships/image" Target="../media/image5.png"/><Relationship Id="rId3" Type="http://schemas.openxmlformats.org/officeDocument/2006/relationships/tags" Target="../tags/tag175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757.xml"/><Relationship Id="rId10" Type="http://schemas.openxmlformats.org/officeDocument/2006/relationships/tags" Target="../tags/tag1756.xml"/><Relationship Id="rId1" Type="http://schemas.openxmlformats.org/officeDocument/2006/relationships/tags" Target="../tags/tag1750.xml"/></Relationships>
</file>

<file path=ppt/slides/_rels/slide15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9.xml"/><Relationship Id="rId4" Type="http://schemas.openxmlformats.org/officeDocument/2006/relationships/tags" Target="../tags/tag1761.xml"/><Relationship Id="rId3" Type="http://schemas.openxmlformats.org/officeDocument/2006/relationships/tags" Target="../tags/tag1760.xml"/><Relationship Id="rId2" Type="http://schemas.openxmlformats.org/officeDocument/2006/relationships/tags" Target="../tags/tag1759.xml"/><Relationship Id="rId1" Type="http://schemas.openxmlformats.org/officeDocument/2006/relationships/tags" Target="../tags/tag1758.xml"/></Relationships>
</file>

<file path=ppt/slides/_rels/slide152.xml.rels><?xml version="1.0" encoding="UTF-8" standalone="yes"?>
<Relationships xmlns="http://schemas.openxmlformats.org/package/2006/relationships"><Relationship Id="rId9" Type="http://schemas.openxmlformats.org/officeDocument/2006/relationships/image" Target="../media/image238.png"/><Relationship Id="rId8" Type="http://schemas.openxmlformats.org/officeDocument/2006/relationships/image" Target="../media/image237.png"/><Relationship Id="rId7" Type="http://schemas.openxmlformats.org/officeDocument/2006/relationships/tags" Target="../tags/tag1766.xml"/><Relationship Id="rId6" Type="http://schemas.openxmlformats.org/officeDocument/2006/relationships/tags" Target="../tags/tag1765.xml"/><Relationship Id="rId5" Type="http://schemas.openxmlformats.org/officeDocument/2006/relationships/tags" Target="../tags/tag1764.xml"/><Relationship Id="rId4" Type="http://schemas.openxmlformats.org/officeDocument/2006/relationships/image" Target="../media/image5.png"/><Relationship Id="rId3" Type="http://schemas.openxmlformats.org/officeDocument/2006/relationships/tags" Target="../tags/tag17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767.xml"/><Relationship Id="rId1" Type="http://schemas.openxmlformats.org/officeDocument/2006/relationships/tags" Target="../tags/tag1762.xml"/></Relationships>
</file>

<file path=ppt/slides/_rels/slide153.xml.rels><?xml version="1.0" encoding="UTF-8" standalone="yes"?>
<Relationships xmlns="http://schemas.openxmlformats.org/package/2006/relationships"><Relationship Id="rId9" Type="http://schemas.openxmlformats.org/officeDocument/2006/relationships/tags" Target="../tags/tag1776.xml"/><Relationship Id="rId8" Type="http://schemas.openxmlformats.org/officeDocument/2006/relationships/tags" Target="../tags/tag1775.xml"/><Relationship Id="rId7" Type="http://schemas.openxmlformats.org/officeDocument/2006/relationships/tags" Target="../tags/tag1774.xml"/><Relationship Id="rId6" Type="http://schemas.openxmlformats.org/officeDocument/2006/relationships/tags" Target="../tags/tag1773.xml"/><Relationship Id="rId54" Type="http://schemas.openxmlformats.org/officeDocument/2006/relationships/slideLayout" Target="../slideLayouts/slideLayout7.xml"/><Relationship Id="rId53" Type="http://schemas.openxmlformats.org/officeDocument/2006/relationships/tags" Target="../tags/tag1820.xml"/><Relationship Id="rId52" Type="http://schemas.openxmlformats.org/officeDocument/2006/relationships/tags" Target="../tags/tag1819.xml"/><Relationship Id="rId51" Type="http://schemas.openxmlformats.org/officeDocument/2006/relationships/tags" Target="../tags/tag1818.xml"/><Relationship Id="rId50" Type="http://schemas.openxmlformats.org/officeDocument/2006/relationships/tags" Target="../tags/tag1817.xml"/><Relationship Id="rId5" Type="http://schemas.openxmlformats.org/officeDocument/2006/relationships/tags" Target="../tags/tag1772.xml"/><Relationship Id="rId49" Type="http://schemas.openxmlformats.org/officeDocument/2006/relationships/tags" Target="../tags/tag1816.xml"/><Relationship Id="rId48" Type="http://schemas.openxmlformats.org/officeDocument/2006/relationships/tags" Target="../tags/tag1815.xml"/><Relationship Id="rId47" Type="http://schemas.openxmlformats.org/officeDocument/2006/relationships/tags" Target="../tags/tag1814.xml"/><Relationship Id="rId46" Type="http://schemas.openxmlformats.org/officeDocument/2006/relationships/tags" Target="../tags/tag1813.xml"/><Relationship Id="rId45" Type="http://schemas.openxmlformats.org/officeDocument/2006/relationships/tags" Target="../tags/tag1812.xml"/><Relationship Id="rId44" Type="http://schemas.openxmlformats.org/officeDocument/2006/relationships/tags" Target="../tags/tag1811.xml"/><Relationship Id="rId43" Type="http://schemas.openxmlformats.org/officeDocument/2006/relationships/tags" Target="../tags/tag1810.xml"/><Relationship Id="rId42" Type="http://schemas.openxmlformats.org/officeDocument/2006/relationships/tags" Target="../tags/tag1809.xml"/><Relationship Id="rId41" Type="http://schemas.openxmlformats.org/officeDocument/2006/relationships/tags" Target="../tags/tag1808.xml"/><Relationship Id="rId40" Type="http://schemas.openxmlformats.org/officeDocument/2006/relationships/tags" Target="../tags/tag1807.xml"/><Relationship Id="rId4" Type="http://schemas.openxmlformats.org/officeDocument/2006/relationships/tags" Target="../tags/tag1771.xml"/><Relationship Id="rId39" Type="http://schemas.openxmlformats.org/officeDocument/2006/relationships/tags" Target="../tags/tag1806.xml"/><Relationship Id="rId38" Type="http://schemas.openxmlformats.org/officeDocument/2006/relationships/tags" Target="../tags/tag1805.xml"/><Relationship Id="rId37" Type="http://schemas.openxmlformats.org/officeDocument/2006/relationships/tags" Target="../tags/tag1804.xml"/><Relationship Id="rId36" Type="http://schemas.openxmlformats.org/officeDocument/2006/relationships/tags" Target="../tags/tag1803.xml"/><Relationship Id="rId35" Type="http://schemas.openxmlformats.org/officeDocument/2006/relationships/tags" Target="../tags/tag1802.xml"/><Relationship Id="rId34" Type="http://schemas.openxmlformats.org/officeDocument/2006/relationships/tags" Target="../tags/tag1801.xml"/><Relationship Id="rId33" Type="http://schemas.openxmlformats.org/officeDocument/2006/relationships/tags" Target="../tags/tag1800.xml"/><Relationship Id="rId32" Type="http://schemas.openxmlformats.org/officeDocument/2006/relationships/tags" Target="../tags/tag1799.xml"/><Relationship Id="rId31" Type="http://schemas.openxmlformats.org/officeDocument/2006/relationships/tags" Target="../tags/tag1798.xml"/><Relationship Id="rId30" Type="http://schemas.openxmlformats.org/officeDocument/2006/relationships/tags" Target="../tags/tag1797.xml"/><Relationship Id="rId3" Type="http://schemas.openxmlformats.org/officeDocument/2006/relationships/tags" Target="../tags/tag1770.xml"/><Relationship Id="rId29" Type="http://schemas.openxmlformats.org/officeDocument/2006/relationships/tags" Target="../tags/tag1796.xml"/><Relationship Id="rId28" Type="http://schemas.openxmlformats.org/officeDocument/2006/relationships/tags" Target="../tags/tag1795.xml"/><Relationship Id="rId27" Type="http://schemas.openxmlformats.org/officeDocument/2006/relationships/tags" Target="../tags/tag1794.xml"/><Relationship Id="rId26" Type="http://schemas.openxmlformats.org/officeDocument/2006/relationships/tags" Target="../tags/tag1793.xml"/><Relationship Id="rId25" Type="http://schemas.openxmlformats.org/officeDocument/2006/relationships/tags" Target="../tags/tag1792.xml"/><Relationship Id="rId24" Type="http://schemas.openxmlformats.org/officeDocument/2006/relationships/tags" Target="../tags/tag1791.xml"/><Relationship Id="rId23" Type="http://schemas.openxmlformats.org/officeDocument/2006/relationships/tags" Target="../tags/tag1790.xml"/><Relationship Id="rId22" Type="http://schemas.openxmlformats.org/officeDocument/2006/relationships/tags" Target="../tags/tag1789.xml"/><Relationship Id="rId21" Type="http://schemas.openxmlformats.org/officeDocument/2006/relationships/tags" Target="../tags/tag1788.xml"/><Relationship Id="rId20" Type="http://schemas.openxmlformats.org/officeDocument/2006/relationships/tags" Target="../tags/tag1787.xml"/><Relationship Id="rId2" Type="http://schemas.openxmlformats.org/officeDocument/2006/relationships/tags" Target="../tags/tag1769.xml"/><Relationship Id="rId19" Type="http://schemas.openxmlformats.org/officeDocument/2006/relationships/tags" Target="../tags/tag1786.xml"/><Relationship Id="rId18" Type="http://schemas.openxmlformats.org/officeDocument/2006/relationships/tags" Target="../tags/tag1785.xml"/><Relationship Id="rId17" Type="http://schemas.openxmlformats.org/officeDocument/2006/relationships/tags" Target="../tags/tag1784.xml"/><Relationship Id="rId16" Type="http://schemas.openxmlformats.org/officeDocument/2006/relationships/tags" Target="../tags/tag1783.xml"/><Relationship Id="rId15" Type="http://schemas.openxmlformats.org/officeDocument/2006/relationships/tags" Target="../tags/tag1782.xml"/><Relationship Id="rId14" Type="http://schemas.openxmlformats.org/officeDocument/2006/relationships/tags" Target="../tags/tag1781.xml"/><Relationship Id="rId13" Type="http://schemas.openxmlformats.org/officeDocument/2006/relationships/tags" Target="../tags/tag1780.xml"/><Relationship Id="rId12" Type="http://schemas.openxmlformats.org/officeDocument/2006/relationships/tags" Target="../tags/tag1779.xml"/><Relationship Id="rId11" Type="http://schemas.openxmlformats.org/officeDocument/2006/relationships/tags" Target="../tags/tag1778.xml"/><Relationship Id="rId10" Type="http://schemas.openxmlformats.org/officeDocument/2006/relationships/tags" Target="../tags/tag1777.xml"/><Relationship Id="rId1" Type="http://schemas.openxmlformats.org/officeDocument/2006/relationships/tags" Target="../tags/tag1768.xml"/></Relationships>
</file>

<file path=ppt/slides/_rels/slide154.xml.rels><?xml version="1.0" encoding="UTF-8" standalone="yes"?>
<Relationships xmlns="http://schemas.openxmlformats.org/package/2006/relationships"><Relationship Id="rId9" Type="http://schemas.openxmlformats.org/officeDocument/2006/relationships/image" Target="../media/image240.png"/><Relationship Id="rId8" Type="http://schemas.openxmlformats.org/officeDocument/2006/relationships/image" Target="../media/image239.png"/><Relationship Id="rId7" Type="http://schemas.openxmlformats.org/officeDocument/2006/relationships/tags" Target="../tags/tag1825.xml"/><Relationship Id="rId6" Type="http://schemas.openxmlformats.org/officeDocument/2006/relationships/tags" Target="../tags/tag1824.xml"/><Relationship Id="rId5" Type="http://schemas.openxmlformats.org/officeDocument/2006/relationships/tags" Target="../tags/tag1823.xml"/><Relationship Id="rId4" Type="http://schemas.openxmlformats.org/officeDocument/2006/relationships/image" Target="../media/image5.png"/><Relationship Id="rId3" Type="http://schemas.openxmlformats.org/officeDocument/2006/relationships/tags" Target="../tags/tag182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26.xml"/><Relationship Id="rId1" Type="http://schemas.openxmlformats.org/officeDocument/2006/relationships/tags" Target="../tags/tag1821.xml"/></Relationships>
</file>

<file path=ppt/slides/_rels/slide155.xml.rels><?xml version="1.0" encoding="UTF-8" standalone="yes"?>
<Relationships xmlns="http://schemas.openxmlformats.org/package/2006/relationships"><Relationship Id="rId9" Type="http://schemas.openxmlformats.org/officeDocument/2006/relationships/image" Target="../media/image242.png"/><Relationship Id="rId8" Type="http://schemas.openxmlformats.org/officeDocument/2006/relationships/image" Target="../media/image241.png"/><Relationship Id="rId7" Type="http://schemas.openxmlformats.org/officeDocument/2006/relationships/tags" Target="../tags/tag1831.xml"/><Relationship Id="rId6" Type="http://schemas.openxmlformats.org/officeDocument/2006/relationships/tags" Target="../tags/tag1830.xml"/><Relationship Id="rId5" Type="http://schemas.openxmlformats.org/officeDocument/2006/relationships/tags" Target="../tags/tag1829.xml"/><Relationship Id="rId4" Type="http://schemas.openxmlformats.org/officeDocument/2006/relationships/image" Target="../media/image5.png"/><Relationship Id="rId3" Type="http://schemas.openxmlformats.org/officeDocument/2006/relationships/tags" Target="../tags/tag182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32.xml"/><Relationship Id="rId1" Type="http://schemas.openxmlformats.org/officeDocument/2006/relationships/tags" Target="../tags/tag1827.xml"/></Relationships>
</file>

<file path=ppt/slides/_rels/slide156.xml.rels><?xml version="1.0" encoding="UTF-8" standalone="yes"?>
<Relationships xmlns="http://schemas.openxmlformats.org/package/2006/relationships"><Relationship Id="rId9" Type="http://schemas.openxmlformats.org/officeDocument/2006/relationships/tags" Target="../tags/tag1838.xml"/><Relationship Id="rId8" Type="http://schemas.openxmlformats.org/officeDocument/2006/relationships/image" Target="../media/image243.png"/><Relationship Id="rId7" Type="http://schemas.openxmlformats.org/officeDocument/2006/relationships/tags" Target="../tags/tag1837.xml"/><Relationship Id="rId6" Type="http://schemas.openxmlformats.org/officeDocument/2006/relationships/tags" Target="../tags/tag1836.xml"/><Relationship Id="rId5" Type="http://schemas.openxmlformats.org/officeDocument/2006/relationships/tags" Target="../tags/tag1835.xml"/><Relationship Id="rId4" Type="http://schemas.openxmlformats.org/officeDocument/2006/relationships/image" Target="../media/image5.png"/><Relationship Id="rId3" Type="http://schemas.openxmlformats.org/officeDocument/2006/relationships/tags" Target="../tags/tag183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833.xml"/></Relationships>
</file>

<file path=ppt/slides/_rels/slide157.xml.rels><?xml version="1.0" encoding="UTF-8" standalone="yes"?>
<Relationships xmlns="http://schemas.openxmlformats.org/package/2006/relationships"><Relationship Id="rId9" Type="http://schemas.openxmlformats.org/officeDocument/2006/relationships/image" Target="../media/image245.png"/><Relationship Id="rId8" Type="http://schemas.openxmlformats.org/officeDocument/2006/relationships/image" Target="../media/image244.png"/><Relationship Id="rId7" Type="http://schemas.openxmlformats.org/officeDocument/2006/relationships/tags" Target="../tags/tag1843.xml"/><Relationship Id="rId6" Type="http://schemas.openxmlformats.org/officeDocument/2006/relationships/tags" Target="../tags/tag1842.xml"/><Relationship Id="rId5" Type="http://schemas.openxmlformats.org/officeDocument/2006/relationships/tags" Target="../tags/tag1841.xml"/><Relationship Id="rId4" Type="http://schemas.openxmlformats.org/officeDocument/2006/relationships/image" Target="../media/image5.png"/><Relationship Id="rId3" Type="http://schemas.openxmlformats.org/officeDocument/2006/relationships/tags" Target="../tags/tag184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44.xml"/><Relationship Id="rId1" Type="http://schemas.openxmlformats.org/officeDocument/2006/relationships/tags" Target="../tags/tag1839.xml"/></Relationships>
</file>

<file path=ppt/slides/_rels/slide158.xml.rels><?xml version="1.0" encoding="UTF-8" standalone="yes"?>
<Relationships xmlns="http://schemas.openxmlformats.org/package/2006/relationships"><Relationship Id="rId9" Type="http://schemas.openxmlformats.org/officeDocument/2006/relationships/tags" Target="../tags/tag1850.xml"/><Relationship Id="rId8" Type="http://schemas.openxmlformats.org/officeDocument/2006/relationships/image" Target="../media/image246.png"/><Relationship Id="rId7" Type="http://schemas.openxmlformats.org/officeDocument/2006/relationships/tags" Target="../tags/tag1849.xml"/><Relationship Id="rId6" Type="http://schemas.openxmlformats.org/officeDocument/2006/relationships/tags" Target="../tags/tag1848.xml"/><Relationship Id="rId5" Type="http://schemas.openxmlformats.org/officeDocument/2006/relationships/tags" Target="../tags/tag1847.xml"/><Relationship Id="rId4" Type="http://schemas.openxmlformats.org/officeDocument/2006/relationships/image" Target="../media/image5.png"/><Relationship Id="rId3" Type="http://schemas.openxmlformats.org/officeDocument/2006/relationships/tags" Target="../tags/tag1846.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845.xml"/></Relationships>
</file>

<file path=ppt/slides/_rels/slide159.xml.rels><?xml version="1.0" encoding="UTF-8" standalone="yes"?>
<Relationships xmlns="http://schemas.openxmlformats.org/package/2006/relationships"><Relationship Id="rId9" Type="http://schemas.openxmlformats.org/officeDocument/2006/relationships/image" Target="../media/image248.png"/><Relationship Id="rId8" Type="http://schemas.openxmlformats.org/officeDocument/2006/relationships/image" Target="../media/image247.png"/><Relationship Id="rId7" Type="http://schemas.openxmlformats.org/officeDocument/2006/relationships/tags" Target="../tags/tag1855.xml"/><Relationship Id="rId6" Type="http://schemas.openxmlformats.org/officeDocument/2006/relationships/tags" Target="../tags/tag1854.xml"/><Relationship Id="rId5" Type="http://schemas.openxmlformats.org/officeDocument/2006/relationships/tags" Target="../tags/tag1853.xml"/><Relationship Id="rId4" Type="http://schemas.openxmlformats.org/officeDocument/2006/relationships/image" Target="../media/image5.png"/><Relationship Id="rId3" Type="http://schemas.openxmlformats.org/officeDocument/2006/relationships/tags" Target="../tags/tag1852.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856.xml"/><Relationship Id="rId11" Type="http://schemas.openxmlformats.org/officeDocument/2006/relationships/image" Target="../media/image250.png"/><Relationship Id="rId10" Type="http://schemas.openxmlformats.org/officeDocument/2006/relationships/image" Target="../media/image249.png"/><Relationship Id="rId1" Type="http://schemas.openxmlformats.org/officeDocument/2006/relationships/tags" Target="../tags/tag1851.xml"/></Relationships>
</file>

<file path=ppt/slides/_rels/slide16.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tags" Target="../tags/tag759.xml"/><Relationship Id="rId6" Type="http://schemas.openxmlformats.org/officeDocument/2006/relationships/tags" Target="../tags/tag758.xml"/><Relationship Id="rId5" Type="http://schemas.openxmlformats.org/officeDocument/2006/relationships/tags" Target="../tags/tag757.xml"/><Relationship Id="rId4" Type="http://schemas.openxmlformats.org/officeDocument/2006/relationships/image" Target="../media/image5.png"/><Relationship Id="rId3" Type="http://schemas.openxmlformats.org/officeDocument/2006/relationships/tags" Target="../tags/tag75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60.xml"/><Relationship Id="rId1" Type="http://schemas.openxmlformats.org/officeDocument/2006/relationships/tags" Target="../tags/tag755.xml"/></Relationships>
</file>

<file path=ppt/slides/_rels/slide160.xml.rels><?xml version="1.0" encoding="UTF-8" standalone="yes"?>
<Relationships xmlns="http://schemas.openxmlformats.org/package/2006/relationships"><Relationship Id="rId9" Type="http://schemas.openxmlformats.org/officeDocument/2006/relationships/image" Target="../media/image252.png"/><Relationship Id="rId8" Type="http://schemas.openxmlformats.org/officeDocument/2006/relationships/image" Target="../media/image251.png"/><Relationship Id="rId7" Type="http://schemas.openxmlformats.org/officeDocument/2006/relationships/tags" Target="../tags/tag1861.xml"/><Relationship Id="rId6" Type="http://schemas.openxmlformats.org/officeDocument/2006/relationships/tags" Target="../tags/tag1860.xml"/><Relationship Id="rId5" Type="http://schemas.openxmlformats.org/officeDocument/2006/relationships/tags" Target="../tags/tag1859.xml"/><Relationship Id="rId4" Type="http://schemas.openxmlformats.org/officeDocument/2006/relationships/image" Target="../media/image5.png"/><Relationship Id="rId3" Type="http://schemas.openxmlformats.org/officeDocument/2006/relationships/tags" Target="../tags/tag1858.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862.xml"/><Relationship Id="rId11" Type="http://schemas.openxmlformats.org/officeDocument/2006/relationships/image" Target="../media/image254.png"/><Relationship Id="rId10" Type="http://schemas.openxmlformats.org/officeDocument/2006/relationships/image" Target="../media/image253.png"/><Relationship Id="rId1" Type="http://schemas.openxmlformats.org/officeDocument/2006/relationships/tags" Target="../tags/tag1857.xml"/></Relationships>
</file>

<file path=ppt/slides/_rels/slide161.xml.rels><?xml version="1.0" encoding="UTF-8" standalone="yes"?>
<Relationships xmlns="http://schemas.openxmlformats.org/package/2006/relationships"><Relationship Id="rId9" Type="http://schemas.openxmlformats.org/officeDocument/2006/relationships/tags" Target="../tags/tag1868.xml"/><Relationship Id="rId8" Type="http://schemas.openxmlformats.org/officeDocument/2006/relationships/image" Target="../media/image255.png"/><Relationship Id="rId7" Type="http://schemas.openxmlformats.org/officeDocument/2006/relationships/tags" Target="../tags/tag1867.xml"/><Relationship Id="rId6" Type="http://schemas.openxmlformats.org/officeDocument/2006/relationships/tags" Target="../tags/tag1866.xml"/><Relationship Id="rId5" Type="http://schemas.openxmlformats.org/officeDocument/2006/relationships/tags" Target="../tags/tag1865.xml"/><Relationship Id="rId4" Type="http://schemas.openxmlformats.org/officeDocument/2006/relationships/image" Target="../media/image5.png"/><Relationship Id="rId3" Type="http://schemas.openxmlformats.org/officeDocument/2006/relationships/tags" Target="../tags/tag186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863.xml"/></Relationships>
</file>

<file path=ppt/slides/_rels/slide162.xml.rels><?xml version="1.0" encoding="UTF-8" standalone="yes"?>
<Relationships xmlns="http://schemas.openxmlformats.org/package/2006/relationships"><Relationship Id="rId9" Type="http://schemas.openxmlformats.org/officeDocument/2006/relationships/image" Target="../media/image257.png"/><Relationship Id="rId8" Type="http://schemas.openxmlformats.org/officeDocument/2006/relationships/image" Target="../media/image256.png"/><Relationship Id="rId7" Type="http://schemas.openxmlformats.org/officeDocument/2006/relationships/tags" Target="../tags/tag1873.xml"/><Relationship Id="rId6" Type="http://schemas.openxmlformats.org/officeDocument/2006/relationships/tags" Target="../tags/tag1872.xml"/><Relationship Id="rId5" Type="http://schemas.openxmlformats.org/officeDocument/2006/relationships/tags" Target="../tags/tag1871.xml"/><Relationship Id="rId4" Type="http://schemas.openxmlformats.org/officeDocument/2006/relationships/image" Target="../media/image5.png"/><Relationship Id="rId3" Type="http://schemas.openxmlformats.org/officeDocument/2006/relationships/tags" Target="../tags/tag187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74.xml"/><Relationship Id="rId1" Type="http://schemas.openxmlformats.org/officeDocument/2006/relationships/tags" Target="../tags/tag1869.xml"/></Relationships>
</file>

<file path=ppt/slides/_rels/slide163.xml.rels><?xml version="1.0" encoding="UTF-8" standalone="yes"?>
<Relationships xmlns="http://schemas.openxmlformats.org/package/2006/relationships"><Relationship Id="rId9" Type="http://schemas.openxmlformats.org/officeDocument/2006/relationships/image" Target="../media/image259.png"/><Relationship Id="rId8" Type="http://schemas.openxmlformats.org/officeDocument/2006/relationships/image" Target="../media/image258.png"/><Relationship Id="rId7" Type="http://schemas.openxmlformats.org/officeDocument/2006/relationships/tags" Target="../tags/tag1879.xml"/><Relationship Id="rId6" Type="http://schemas.openxmlformats.org/officeDocument/2006/relationships/tags" Target="../tags/tag1878.xml"/><Relationship Id="rId5" Type="http://schemas.openxmlformats.org/officeDocument/2006/relationships/tags" Target="../tags/tag1877.xml"/><Relationship Id="rId4" Type="http://schemas.openxmlformats.org/officeDocument/2006/relationships/image" Target="../media/image5.png"/><Relationship Id="rId3" Type="http://schemas.openxmlformats.org/officeDocument/2006/relationships/tags" Target="../tags/tag187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80.xml"/><Relationship Id="rId1" Type="http://schemas.openxmlformats.org/officeDocument/2006/relationships/tags" Target="../tags/tag1875.xml"/></Relationships>
</file>

<file path=ppt/slides/_rels/slide164.xml.rels><?xml version="1.0" encoding="UTF-8" standalone="yes"?>
<Relationships xmlns="http://schemas.openxmlformats.org/package/2006/relationships"><Relationship Id="rId9" Type="http://schemas.openxmlformats.org/officeDocument/2006/relationships/image" Target="../media/image261.png"/><Relationship Id="rId8" Type="http://schemas.openxmlformats.org/officeDocument/2006/relationships/image" Target="../media/image260.png"/><Relationship Id="rId7" Type="http://schemas.openxmlformats.org/officeDocument/2006/relationships/tags" Target="../tags/tag1885.xml"/><Relationship Id="rId6" Type="http://schemas.openxmlformats.org/officeDocument/2006/relationships/tags" Target="../tags/tag1884.xml"/><Relationship Id="rId5" Type="http://schemas.openxmlformats.org/officeDocument/2006/relationships/tags" Target="../tags/tag1883.xml"/><Relationship Id="rId4" Type="http://schemas.openxmlformats.org/officeDocument/2006/relationships/image" Target="../media/image5.png"/><Relationship Id="rId3" Type="http://schemas.openxmlformats.org/officeDocument/2006/relationships/tags" Target="../tags/tag188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86.xml"/><Relationship Id="rId1" Type="http://schemas.openxmlformats.org/officeDocument/2006/relationships/tags" Target="../tags/tag1881.xml"/></Relationships>
</file>

<file path=ppt/slides/_rels/slide165.xml.rels><?xml version="1.0" encoding="UTF-8" standalone="yes"?>
<Relationships xmlns="http://schemas.openxmlformats.org/package/2006/relationships"><Relationship Id="rId9" Type="http://schemas.openxmlformats.org/officeDocument/2006/relationships/image" Target="../media/image263.png"/><Relationship Id="rId8" Type="http://schemas.openxmlformats.org/officeDocument/2006/relationships/image" Target="../media/image262.png"/><Relationship Id="rId7" Type="http://schemas.openxmlformats.org/officeDocument/2006/relationships/tags" Target="../tags/tag1891.xml"/><Relationship Id="rId6" Type="http://schemas.openxmlformats.org/officeDocument/2006/relationships/tags" Target="../tags/tag1890.xml"/><Relationship Id="rId5" Type="http://schemas.openxmlformats.org/officeDocument/2006/relationships/tags" Target="../tags/tag1889.xml"/><Relationship Id="rId4" Type="http://schemas.openxmlformats.org/officeDocument/2006/relationships/image" Target="../media/image5.png"/><Relationship Id="rId3" Type="http://schemas.openxmlformats.org/officeDocument/2006/relationships/tags" Target="../tags/tag188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92.xml"/><Relationship Id="rId1" Type="http://schemas.openxmlformats.org/officeDocument/2006/relationships/tags" Target="../tags/tag1887.xml"/></Relationships>
</file>

<file path=ppt/slides/_rels/slide166.xml.rels><?xml version="1.0" encoding="UTF-8" standalone="yes"?>
<Relationships xmlns="http://schemas.openxmlformats.org/package/2006/relationships"><Relationship Id="rId9" Type="http://schemas.openxmlformats.org/officeDocument/2006/relationships/image" Target="../media/image265.png"/><Relationship Id="rId8" Type="http://schemas.openxmlformats.org/officeDocument/2006/relationships/image" Target="../media/image264.png"/><Relationship Id="rId7" Type="http://schemas.openxmlformats.org/officeDocument/2006/relationships/tags" Target="../tags/tag1897.xml"/><Relationship Id="rId6" Type="http://schemas.openxmlformats.org/officeDocument/2006/relationships/tags" Target="../tags/tag1896.xml"/><Relationship Id="rId5" Type="http://schemas.openxmlformats.org/officeDocument/2006/relationships/tags" Target="../tags/tag1895.xml"/><Relationship Id="rId4" Type="http://schemas.openxmlformats.org/officeDocument/2006/relationships/image" Target="../media/image5.png"/><Relationship Id="rId3" Type="http://schemas.openxmlformats.org/officeDocument/2006/relationships/tags" Target="../tags/tag189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898.xml"/><Relationship Id="rId1" Type="http://schemas.openxmlformats.org/officeDocument/2006/relationships/tags" Target="../tags/tag1893.xml"/></Relationships>
</file>

<file path=ppt/slides/_rels/slide167.xml.rels><?xml version="1.0" encoding="UTF-8" standalone="yes"?>
<Relationships xmlns="http://schemas.openxmlformats.org/package/2006/relationships"><Relationship Id="rId9" Type="http://schemas.openxmlformats.org/officeDocument/2006/relationships/image" Target="../media/image267.png"/><Relationship Id="rId8" Type="http://schemas.openxmlformats.org/officeDocument/2006/relationships/image" Target="../media/image266.png"/><Relationship Id="rId7" Type="http://schemas.openxmlformats.org/officeDocument/2006/relationships/tags" Target="../tags/tag1903.xml"/><Relationship Id="rId6" Type="http://schemas.openxmlformats.org/officeDocument/2006/relationships/tags" Target="../tags/tag1902.xml"/><Relationship Id="rId5" Type="http://schemas.openxmlformats.org/officeDocument/2006/relationships/tags" Target="../tags/tag1901.xml"/><Relationship Id="rId4" Type="http://schemas.openxmlformats.org/officeDocument/2006/relationships/image" Target="../media/image5.png"/><Relationship Id="rId3" Type="http://schemas.openxmlformats.org/officeDocument/2006/relationships/tags" Target="../tags/tag190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04.xml"/><Relationship Id="rId1" Type="http://schemas.openxmlformats.org/officeDocument/2006/relationships/tags" Target="../tags/tag1899.xml"/></Relationships>
</file>

<file path=ppt/slides/_rels/slide16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910.xml"/><Relationship Id="rId7" Type="http://schemas.openxmlformats.org/officeDocument/2006/relationships/tags" Target="../tags/tag1909.xml"/><Relationship Id="rId6" Type="http://schemas.openxmlformats.org/officeDocument/2006/relationships/tags" Target="../tags/tag1908.xml"/><Relationship Id="rId5" Type="http://schemas.openxmlformats.org/officeDocument/2006/relationships/tags" Target="../tags/tag1907.xml"/><Relationship Id="rId4" Type="http://schemas.openxmlformats.org/officeDocument/2006/relationships/image" Target="../media/image5.png"/><Relationship Id="rId3" Type="http://schemas.openxmlformats.org/officeDocument/2006/relationships/tags" Target="../tags/tag1906.xml"/><Relationship Id="rId2" Type="http://schemas.openxmlformats.org/officeDocument/2006/relationships/image" Target="../media/image3.png"/><Relationship Id="rId1" Type="http://schemas.openxmlformats.org/officeDocument/2006/relationships/tags" Target="../tags/tag1905.xml"/></Relationships>
</file>

<file path=ppt/slides/_rels/slide169.xml.rels><?xml version="1.0" encoding="UTF-8" standalone="yes"?>
<Relationships xmlns="http://schemas.openxmlformats.org/package/2006/relationships"><Relationship Id="rId9" Type="http://schemas.openxmlformats.org/officeDocument/2006/relationships/image" Target="../media/image269.png"/><Relationship Id="rId8" Type="http://schemas.openxmlformats.org/officeDocument/2006/relationships/image" Target="../media/image268.png"/><Relationship Id="rId7" Type="http://schemas.openxmlformats.org/officeDocument/2006/relationships/tags" Target="../tags/tag1915.xml"/><Relationship Id="rId6" Type="http://schemas.openxmlformats.org/officeDocument/2006/relationships/tags" Target="../tags/tag1914.xml"/><Relationship Id="rId5" Type="http://schemas.openxmlformats.org/officeDocument/2006/relationships/tags" Target="../tags/tag1913.xml"/><Relationship Id="rId4" Type="http://schemas.openxmlformats.org/officeDocument/2006/relationships/image" Target="../media/image5.png"/><Relationship Id="rId3" Type="http://schemas.openxmlformats.org/officeDocument/2006/relationships/tags" Target="../tags/tag191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16.xml"/><Relationship Id="rId1" Type="http://schemas.openxmlformats.org/officeDocument/2006/relationships/tags" Target="../tags/tag1911.xml"/></Relationships>
</file>

<file path=ppt/slides/_rels/slide17.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24.png"/><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image" Target="../media/image5.png"/><Relationship Id="rId3" Type="http://schemas.openxmlformats.org/officeDocument/2006/relationships/tags" Target="../tags/tag76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61.xml"/></Relationships>
</file>

<file path=ppt/slides/_rels/slide170.xml.rels><?xml version="1.0" encoding="UTF-8" standalone="yes"?>
<Relationships xmlns="http://schemas.openxmlformats.org/package/2006/relationships"><Relationship Id="rId9" Type="http://schemas.openxmlformats.org/officeDocument/2006/relationships/image" Target="../media/image271.png"/><Relationship Id="rId8" Type="http://schemas.openxmlformats.org/officeDocument/2006/relationships/image" Target="../media/image270.png"/><Relationship Id="rId7" Type="http://schemas.openxmlformats.org/officeDocument/2006/relationships/tags" Target="../tags/tag1921.xml"/><Relationship Id="rId6" Type="http://schemas.openxmlformats.org/officeDocument/2006/relationships/tags" Target="../tags/tag1920.xml"/><Relationship Id="rId5" Type="http://schemas.openxmlformats.org/officeDocument/2006/relationships/tags" Target="../tags/tag1919.xml"/><Relationship Id="rId4" Type="http://schemas.openxmlformats.org/officeDocument/2006/relationships/image" Target="../media/image5.png"/><Relationship Id="rId3" Type="http://schemas.openxmlformats.org/officeDocument/2006/relationships/tags" Target="../tags/tag191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22.xml"/><Relationship Id="rId1" Type="http://schemas.openxmlformats.org/officeDocument/2006/relationships/tags" Target="../tags/tag1917.xml"/></Relationships>
</file>

<file path=ppt/slides/_rels/slide17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928.xml"/><Relationship Id="rId7" Type="http://schemas.openxmlformats.org/officeDocument/2006/relationships/tags" Target="../tags/tag1927.xml"/><Relationship Id="rId6" Type="http://schemas.openxmlformats.org/officeDocument/2006/relationships/tags" Target="../tags/tag1926.xml"/><Relationship Id="rId5" Type="http://schemas.openxmlformats.org/officeDocument/2006/relationships/tags" Target="../tags/tag1925.xml"/><Relationship Id="rId4" Type="http://schemas.openxmlformats.org/officeDocument/2006/relationships/image" Target="../media/image5.png"/><Relationship Id="rId3" Type="http://schemas.openxmlformats.org/officeDocument/2006/relationships/tags" Target="../tags/tag1924.xml"/><Relationship Id="rId2" Type="http://schemas.openxmlformats.org/officeDocument/2006/relationships/image" Target="../media/image3.png"/><Relationship Id="rId1" Type="http://schemas.openxmlformats.org/officeDocument/2006/relationships/tags" Target="../tags/tag1923.xml"/></Relationships>
</file>

<file path=ppt/slides/_rels/slide172.xml.rels><?xml version="1.0" encoding="UTF-8" standalone="yes"?>
<Relationships xmlns="http://schemas.openxmlformats.org/package/2006/relationships"><Relationship Id="rId9" Type="http://schemas.openxmlformats.org/officeDocument/2006/relationships/image" Target="../media/image273.png"/><Relationship Id="rId8" Type="http://schemas.openxmlformats.org/officeDocument/2006/relationships/image" Target="../media/image272.png"/><Relationship Id="rId7" Type="http://schemas.openxmlformats.org/officeDocument/2006/relationships/tags" Target="../tags/tag1933.xml"/><Relationship Id="rId6" Type="http://schemas.openxmlformats.org/officeDocument/2006/relationships/tags" Target="../tags/tag1932.xml"/><Relationship Id="rId5" Type="http://schemas.openxmlformats.org/officeDocument/2006/relationships/tags" Target="../tags/tag1931.xml"/><Relationship Id="rId4" Type="http://schemas.openxmlformats.org/officeDocument/2006/relationships/image" Target="../media/image5.png"/><Relationship Id="rId3" Type="http://schemas.openxmlformats.org/officeDocument/2006/relationships/tags" Target="../tags/tag193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34.xml"/><Relationship Id="rId1" Type="http://schemas.openxmlformats.org/officeDocument/2006/relationships/tags" Target="../tags/tag1929.xml"/></Relationships>
</file>

<file path=ppt/slides/_rels/slide173.xml.rels><?xml version="1.0" encoding="UTF-8" standalone="yes"?>
<Relationships xmlns="http://schemas.openxmlformats.org/package/2006/relationships"><Relationship Id="rId9" Type="http://schemas.openxmlformats.org/officeDocument/2006/relationships/image" Target="../media/image275.png"/><Relationship Id="rId8" Type="http://schemas.openxmlformats.org/officeDocument/2006/relationships/image" Target="../media/image274.png"/><Relationship Id="rId7" Type="http://schemas.openxmlformats.org/officeDocument/2006/relationships/tags" Target="../tags/tag1939.xml"/><Relationship Id="rId6" Type="http://schemas.openxmlformats.org/officeDocument/2006/relationships/tags" Target="../tags/tag1938.xml"/><Relationship Id="rId5" Type="http://schemas.openxmlformats.org/officeDocument/2006/relationships/tags" Target="../tags/tag1937.xml"/><Relationship Id="rId4" Type="http://schemas.openxmlformats.org/officeDocument/2006/relationships/image" Target="../media/image5.png"/><Relationship Id="rId3" Type="http://schemas.openxmlformats.org/officeDocument/2006/relationships/tags" Target="../tags/tag193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40.xml"/><Relationship Id="rId1" Type="http://schemas.openxmlformats.org/officeDocument/2006/relationships/tags" Target="../tags/tag1935.xml"/></Relationships>
</file>

<file path=ppt/slides/_rels/slide174.xml.rels><?xml version="1.0" encoding="UTF-8" standalone="yes"?>
<Relationships xmlns="http://schemas.openxmlformats.org/package/2006/relationships"><Relationship Id="rId9" Type="http://schemas.openxmlformats.org/officeDocument/2006/relationships/tags" Target="../tags/tag1946.xml"/><Relationship Id="rId8" Type="http://schemas.openxmlformats.org/officeDocument/2006/relationships/tags" Target="../tags/tag1945.xml"/><Relationship Id="rId7" Type="http://schemas.openxmlformats.org/officeDocument/2006/relationships/tags" Target="../tags/tag1944.xml"/><Relationship Id="rId6" Type="http://schemas.openxmlformats.org/officeDocument/2006/relationships/image" Target="../media/image79.jpeg"/><Relationship Id="rId5" Type="http://schemas.openxmlformats.org/officeDocument/2006/relationships/tags" Target="../tags/tag1943.xml"/><Relationship Id="rId4" Type="http://schemas.openxmlformats.org/officeDocument/2006/relationships/image" Target="../media/image5.png"/><Relationship Id="rId3" Type="http://schemas.openxmlformats.org/officeDocument/2006/relationships/tags" Target="../tags/tag194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948.xml"/><Relationship Id="rId10" Type="http://schemas.openxmlformats.org/officeDocument/2006/relationships/tags" Target="../tags/tag1947.xml"/><Relationship Id="rId1" Type="http://schemas.openxmlformats.org/officeDocument/2006/relationships/tags" Target="../tags/tag1941.xml"/></Relationships>
</file>

<file path=ppt/slides/_rels/slide175.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5.xml"/><Relationship Id="rId4" Type="http://schemas.openxmlformats.org/officeDocument/2006/relationships/tags" Target="../tags/tag1952.xml"/><Relationship Id="rId3" Type="http://schemas.openxmlformats.org/officeDocument/2006/relationships/tags" Target="../tags/tag1951.xml"/><Relationship Id="rId2" Type="http://schemas.openxmlformats.org/officeDocument/2006/relationships/tags" Target="../tags/tag1950.xml"/><Relationship Id="rId1" Type="http://schemas.openxmlformats.org/officeDocument/2006/relationships/tags" Target="../tags/tag1949.xml"/></Relationships>
</file>

<file path=ppt/slides/_rels/slide176.xml.rels><?xml version="1.0" encoding="UTF-8" standalone="yes"?>
<Relationships xmlns="http://schemas.openxmlformats.org/package/2006/relationships"><Relationship Id="rId9" Type="http://schemas.openxmlformats.org/officeDocument/2006/relationships/tags" Target="../tags/tag1958.xml"/><Relationship Id="rId8" Type="http://schemas.openxmlformats.org/officeDocument/2006/relationships/tags" Target="../tags/tag1957.xml"/><Relationship Id="rId7" Type="http://schemas.openxmlformats.org/officeDocument/2006/relationships/tags" Target="../tags/tag1956.xml"/><Relationship Id="rId6" Type="http://schemas.openxmlformats.org/officeDocument/2006/relationships/image" Target="../media/image276.jpeg"/><Relationship Id="rId5" Type="http://schemas.openxmlformats.org/officeDocument/2006/relationships/tags" Target="../tags/tag1955.xml"/><Relationship Id="rId4" Type="http://schemas.openxmlformats.org/officeDocument/2006/relationships/image" Target="../media/image5.png"/><Relationship Id="rId3" Type="http://schemas.openxmlformats.org/officeDocument/2006/relationships/tags" Target="../tags/tag1954.xml"/><Relationship Id="rId2" Type="http://schemas.openxmlformats.org/officeDocument/2006/relationships/image" Target="../media/image3.png"/><Relationship Id="rId11" Type="http://schemas.openxmlformats.org/officeDocument/2006/relationships/slideLayout" Target="../slideLayouts/slideLayout39.xml"/><Relationship Id="rId10" Type="http://schemas.openxmlformats.org/officeDocument/2006/relationships/tags" Target="../tags/tag1959.xml"/><Relationship Id="rId1" Type="http://schemas.openxmlformats.org/officeDocument/2006/relationships/tags" Target="../tags/tag1953.xml"/></Relationships>
</file>

<file path=ppt/slides/_rels/slide177.xml.rels><?xml version="1.0" encoding="UTF-8" standalone="yes"?>
<Relationships xmlns="http://schemas.openxmlformats.org/package/2006/relationships"><Relationship Id="rId9" Type="http://schemas.openxmlformats.org/officeDocument/2006/relationships/tags" Target="../tags/tag1968.xml"/><Relationship Id="rId8" Type="http://schemas.openxmlformats.org/officeDocument/2006/relationships/tags" Target="../tags/tag1967.xml"/><Relationship Id="rId7" Type="http://schemas.openxmlformats.org/officeDocument/2006/relationships/tags" Target="../tags/tag1966.xml"/><Relationship Id="rId6" Type="http://schemas.openxmlformats.org/officeDocument/2006/relationships/tags" Target="../tags/tag1965.xml"/><Relationship Id="rId5" Type="http://schemas.openxmlformats.org/officeDocument/2006/relationships/tags" Target="../tags/tag1964.xml"/><Relationship Id="rId4" Type="http://schemas.openxmlformats.org/officeDocument/2006/relationships/tags" Target="../tags/tag1963.xml"/><Relationship Id="rId3" Type="http://schemas.openxmlformats.org/officeDocument/2006/relationships/tags" Target="../tags/tag1962.xml"/><Relationship Id="rId20" Type="http://schemas.openxmlformats.org/officeDocument/2006/relationships/slideLayout" Target="../slideLayouts/slideLayout7.xml"/><Relationship Id="rId2" Type="http://schemas.openxmlformats.org/officeDocument/2006/relationships/tags" Target="../tags/tag1961.xml"/><Relationship Id="rId19" Type="http://schemas.openxmlformats.org/officeDocument/2006/relationships/tags" Target="../tags/tag1978.xml"/><Relationship Id="rId18" Type="http://schemas.openxmlformats.org/officeDocument/2006/relationships/tags" Target="../tags/tag1977.xml"/><Relationship Id="rId17" Type="http://schemas.openxmlformats.org/officeDocument/2006/relationships/tags" Target="../tags/tag1976.xml"/><Relationship Id="rId16" Type="http://schemas.openxmlformats.org/officeDocument/2006/relationships/tags" Target="../tags/tag1975.xml"/><Relationship Id="rId15" Type="http://schemas.openxmlformats.org/officeDocument/2006/relationships/tags" Target="../tags/tag1974.xml"/><Relationship Id="rId14" Type="http://schemas.openxmlformats.org/officeDocument/2006/relationships/tags" Target="../tags/tag1973.xml"/><Relationship Id="rId13" Type="http://schemas.openxmlformats.org/officeDocument/2006/relationships/tags" Target="../tags/tag1972.xml"/><Relationship Id="rId12" Type="http://schemas.openxmlformats.org/officeDocument/2006/relationships/tags" Target="../tags/tag1971.xml"/><Relationship Id="rId11" Type="http://schemas.openxmlformats.org/officeDocument/2006/relationships/tags" Target="../tags/tag1970.xml"/><Relationship Id="rId10" Type="http://schemas.openxmlformats.org/officeDocument/2006/relationships/tags" Target="../tags/tag1969.xml"/><Relationship Id="rId1" Type="http://schemas.openxmlformats.org/officeDocument/2006/relationships/tags" Target="../tags/tag1960.xml"/></Relationships>
</file>

<file path=ppt/slides/_rels/slide178.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07.xml"/><Relationship Id="rId4" Type="http://schemas.openxmlformats.org/officeDocument/2006/relationships/tags" Target="../tags/tag1982.xml"/><Relationship Id="rId3" Type="http://schemas.openxmlformats.org/officeDocument/2006/relationships/tags" Target="../tags/tag1981.xml"/><Relationship Id="rId2" Type="http://schemas.openxmlformats.org/officeDocument/2006/relationships/tags" Target="../tags/tag1980.xml"/><Relationship Id="rId1" Type="http://schemas.openxmlformats.org/officeDocument/2006/relationships/tags" Target="../tags/tag1979.xml"/></Relationships>
</file>

<file path=ppt/slides/_rels/slide179.xml.rels><?xml version="1.0" encoding="UTF-8" standalone="yes"?>
<Relationships xmlns="http://schemas.openxmlformats.org/package/2006/relationships"><Relationship Id="rId9" Type="http://schemas.openxmlformats.org/officeDocument/2006/relationships/tags" Target="../tags/tag1988.xml"/><Relationship Id="rId8" Type="http://schemas.openxmlformats.org/officeDocument/2006/relationships/tags" Target="../tags/tag1987.xml"/><Relationship Id="rId7" Type="http://schemas.openxmlformats.org/officeDocument/2006/relationships/tags" Target="../tags/tag1986.xml"/><Relationship Id="rId6" Type="http://schemas.openxmlformats.org/officeDocument/2006/relationships/image" Target="../media/image276.jpeg"/><Relationship Id="rId5" Type="http://schemas.openxmlformats.org/officeDocument/2006/relationships/tags" Target="../tags/tag1985.xml"/><Relationship Id="rId4" Type="http://schemas.openxmlformats.org/officeDocument/2006/relationships/image" Target="../media/image5.png"/><Relationship Id="rId3" Type="http://schemas.openxmlformats.org/officeDocument/2006/relationships/tags" Target="../tags/tag198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989.xml"/><Relationship Id="rId1" Type="http://schemas.openxmlformats.org/officeDocument/2006/relationships/tags" Target="../tags/tag1983.xml"/></Relationships>
</file>

<file path=ppt/slides/_rels/slide18.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tags" Target="../tags/tag772.xml"/><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tags" Target="../tags/tag769.xml"/><Relationship Id="rId25" Type="http://schemas.openxmlformats.org/officeDocument/2006/relationships/slideLayout" Target="../slideLayouts/slideLayout7.xml"/><Relationship Id="rId24" Type="http://schemas.openxmlformats.org/officeDocument/2006/relationships/tags" Target="../tags/tag790.xml"/><Relationship Id="rId23" Type="http://schemas.openxmlformats.org/officeDocument/2006/relationships/tags" Target="../tags/tag789.xml"/><Relationship Id="rId22" Type="http://schemas.openxmlformats.org/officeDocument/2006/relationships/tags" Target="../tags/tag788.xml"/><Relationship Id="rId21" Type="http://schemas.openxmlformats.org/officeDocument/2006/relationships/tags" Target="../tags/tag787.xml"/><Relationship Id="rId20" Type="http://schemas.openxmlformats.org/officeDocument/2006/relationships/tags" Target="../tags/tag786.xml"/><Relationship Id="rId2" Type="http://schemas.openxmlformats.org/officeDocument/2006/relationships/tags" Target="../tags/tag768.xml"/><Relationship Id="rId19" Type="http://schemas.openxmlformats.org/officeDocument/2006/relationships/tags" Target="../tags/tag785.xml"/><Relationship Id="rId18" Type="http://schemas.openxmlformats.org/officeDocument/2006/relationships/tags" Target="../tags/tag784.xml"/><Relationship Id="rId17" Type="http://schemas.openxmlformats.org/officeDocument/2006/relationships/tags" Target="../tags/tag783.xml"/><Relationship Id="rId16" Type="http://schemas.openxmlformats.org/officeDocument/2006/relationships/tags" Target="../tags/tag782.xml"/><Relationship Id="rId15" Type="http://schemas.openxmlformats.org/officeDocument/2006/relationships/tags" Target="../tags/tag781.xml"/><Relationship Id="rId14" Type="http://schemas.openxmlformats.org/officeDocument/2006/relationships/tags" Target="../tags/tag780.xml"/><Relationship Id="rId13" Type="http://schemas.openxmlformats.org/officeDocument/2006/relationships/tags" Target="../tags/tag779.xml"/><Relationship Id="rId12" Type="http://schemas.openxmlformats.org/officeDocument/2006/relationships/tags" Target="../tags/tag778.xml"/><Relationship Id="rId11" Type="http://schemas.openxmlformats.org/officeDocument/2006/relationships/tags" Target="../tags/tag777.xml"/><Relationship Id="rId10" Type="http://schemas.openxmlformats.org/officeDocument/2006/relationships/tags" Target="../tags/tag776.xml"/><Relationship Id="rId1" Type="http://schemas.openxmlformats.org/officeDocument/2006/relationships/tags" Target="../tags/tag767.xml"/></Relationships>
</file>

<file path=ppt/slides/_rels/slide180.xml.rels><?xml version="1.0" encoding="UTF-8" standalone="yes"?>
<Relationships xmlns="http://schemas.openxmlformats.org/package/2006/relationships"><Relationship Id="rId9" Type="http://schemas.openxmlformats.org/officeDocument/2006/relationships/tags" Target="../tags/tag1998.xml"/><Relationship Id="rId8" Type="http://schemas.openxmlformats.org/officeDocument/2006/relationships/tags" Target="../tags/tag1997.xml"/><Relationship Id="rId7" Type="http://schemas.openxmlformats.org/officeDocument/2006/relationships/tags" Target="../tags/tag1996.xml"/><Relationship Id="rId6" Type="http://schemas.openxmlformats.org/officeDocument/2006/relationships/tags" Target="../tags/tag1995.xml"/><Relationship Id="rId5" Type="http://schemas.openxmlformats.org/officeDocument/2006/relationships/tags" Target="../tags/tag1994.xml"/><Relationship Id="rId4" Type="http://schemas.openxmlformats.org/officeDocument/2006/relationships/tags" Target="../tags/tag1993.xml"/><Relationship Id="rId3" Type="http://schemas.openxmlformats.org/officeDocument/2006/relationships/tags" Target="../tags/tag1992.xml"/><Relationship Id="rId2" Type="http://schemas.openxmlformats.org/officeDocument/2006/relationships/tags" Target="../tags/tag1991.xml"/><Relationship Id="rId12" Type="http://schemas.openxmlformats.org/officeDocument/2006/relationships/slideLayout" Target="../slideLayouts/slideLayout7.xml"/><Relationship Id="rId11" Type="http://schemas.openxmlformats.org/officeDocument/2006/relationships/tags" Target="../tags/tag2000.xml"/><Relationship Id="rId10" Type="http://schemas.openxmlformats.org/officeDocument/2006/relationships/tags" Target="../tags/tag1999.xml"/><Relationship Id="rId1" Type="http://schemas.openxmlformats.org/officeDocument/2006/relationships/tags" Target="../tags/tag1990.xml"/></Relationships>
</file>

<file path=ppt/slides/_rels/slide18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25.xml"/><Relationship Id="rId4" Type="http://schemas.openxmlformats.org/officeDocument/2006/relationships/tags" Target="../tags/tag2004.xml"/><Relationship Id="rId3" Type="http://schemas.openxmlformats.org/officeDocument/2006/relationships/tags" Target="../tags/tag2003.xml"/><Relationship Id="rId2" Type="http://schemas.openxmlformats.org/officeDocument/2006/relationships/tags" Target="../tags/tag2002.xml"/><Relationship Id="rId1" Type="http://schemas.openxmlformats.org/officeDocument/2006/relationships/tags" Target="../tags/tag2001.xml"/></Relationships>
</file>

<file path=ppt/slides/_rels/slide182.xml.rels><?xml version="1.0" encoding="UTF-8" standalone="yes"?>
<Relationships xmlns="http://schemas.openxmlformats.org/package/2006/relationships"><Relationship Id="rId9" Type="http://schemas.openxmlformats.org/officeDocument/2006/relationships/tags" Target="../tags/tag2010.xml"/><Relationship Id="rId8" Type="http://schemas.openxmlformats.org/officeDocument/2006/relationships/tags" Target="../tags/tag2009.xml"/><Relationship Id="rId7" Type="http://schemas.openxmlformats.org/officeDocument/2006/relationships/tags" Target="../tags/tag2008.xml"/><Relationship Id="rId6" Type="http://schemas.openxmlformats.org/officeDocument/2006/relationships/image" Target="../media/image276.jpeg"/><Relationship Id="rId5" Type="http://schemas.openxmlformats.org/officeDocument/2006/relationships/tags" Target="../tags/tag2007.xml"/><Relationship Id="rId4" Type="http://schemas.openxmlformats.org/officeDocument/2006/relationships/image" Target="../media/image5.png"/><Relationship Id="rId3" Type="http://schemas.openxmlformats.org/officeDocument/2006/relationships/tags" Target="../tags/tag200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2011.xml"/><Relationship Id="rId1" Type="http://schemas.openxmlformats.org/officeDocument/2006/relationships/tags" Target="../tags/tag2005.xml"/></Relationships>
</file>

<file path=ppt/slides/_rels/slide183.xml.rels><?xml version="1.0" encoding="UTF-8" standalone="yes"?>
<Relationships xmlns="http://schemas.openxmlformats.org/package/2006/relationships"><Relationship Id="rId9" Type="http://schemas.openxmlformats.org/officeDocument/2006/relationships/tags" Target="../tags/tag2020.xml"/><Relationship Id="rId8" Type="http://schemas.openxmlformats.org/officeDocument/2006/relationships/tags" Target="../tags/tag2019.xml"/><Relationship Id="rId7" Type="http://schemas.openxmlformats.org/officeDocument/2006/relationships/tags" Target="../tags/tag2018.xml"/><Relationship Id="rId6" Type="http://schemas.openxmlformats.org/officeDocument/2006/relationships/tags" Target="../tags/tag2017.xml"/><Relationship Id="rId5" Type="http://schemas.openxmlformats.org/officeDocument/2006/relationships/tags" Target="../tags/tag2016.xml"/><Relationship Id="rId4" Type="http://schemas.openxmlformats.org/officeDocument/2006/relationships/tags" Target="../tags/tag2015.xml"/><Relationship Id="rId3" Type="http://schemas.openxmlformats.org/officeDocument/2006/relationships/tags" Target="../tags/tag2014.xml"/><Relationship Id="rId2" Type="http://schemas.openxmlformats.org/officeDocument/2006/relationships/tags" Target="../tags/tag2013.xml"/><Relationship Id="rId17" Type="http://schemas.openxmlformats.org/officeDocument/2006/relationships/notesSlide" Target="../notesSlides/notesSlide12.xml"/><Relationship Id="rId16" Type="http://schemas.openxmlformats.org/officeDocument/2006/relationships/slideLayout" Target="../slideLayouts/slideLayout7.xml"/><Relationship Id="rId15" Type="http://schemas.openxmlformats.org/officeDocument/2006/relationships/tags" Target="../tags/tag2026.xml"/><Relationship Id="rId14" Type="http://schemas.openxmlformats.org/officeDocument/2006/relationships/tags" Target="../tags/tag2025.xml"/><Relationship Id="rId13" Type="http://schemas.openxmlformats.org/officeDocument/2006/relationships/tags" Target="../tags/tag2024.xml"/><Relationship Id="rId12" Type="http://schemas.openxmlformats.org/officeDocument/2006/relationships/tags" Target="../tags/tag2023.xml"/><Relationship Id="rId11" Type="http://schemas.openxmlformats.org/officeDocument/2006/relationships/tags" Target="../tags/tag2022.xml"/><Relationship Id="rId10" Type="http://schemas.openxmlformats.org/officeDocument/2006/relationships/tags" Target="../tags/tag2021.xml"/><Relationship Id="rId1" Type="http://schemas.openxmlformats.org/officeDocument/2006/relationships/tags" Target="../tags/tag2012.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image" Target="../media/image5.png"/><Relationship Id="rId3" Type="http://schemas.openxmlformats.org/officeDocument/2006/relationships/tags" Target="../tags/tag79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96.xml"/><Relationship Id="rId1" Type="http://schemas.openxmlformats.org/officeDocument/2006/relationships/tags" Target="../tags/tag791.xml"/></Relationships>
</file>

<file path=ppt/slides/_rels/slide2.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tags" Target="../tags/tag628.xml"/><Relationship Id="rId7" Type="http://schemas.openxmlformats.org/officeDocument/2006/relationships/tags" Target="../tags/tag627.xml"/><Relationship Id="rId6" Type="http://schemas.openxmlformats.org/officeDocument/2006/relationships/tags" Target="../tags/tag626.xml"/><Relationship Id="rId5" Type="http://schemas.openxmlformats.org/officeDocument/2006/relationships/tags" Target="../tags/tag625.xml"/><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634.xml"/><Relationship Id="rId13" Type="http://schemas.openxmlformats.org/officeDocument/2006/relationships/tags" Target="../tags/tag633.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tags" Target="../tags/tag621.xml"/></Relationships>
</file>

<file path=ppt/slides/_rels/slide2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27.png"/><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image" Target="../media/image5.png"/><Relationship Id="rId3" Type="http://schemas.openxmlformats.org/officeDocument/2006/relationships/tags" Target="../tags/tag79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02.xml"/><Relationship Id="rId1" Type="http://schemas.openxmlformats.org/officeDocument/2006/relationships/tags" Target="../tags/tag797.xml"/></Relationships>
</file>

<file path=ppt/slides/_rels/slide21.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tags" Target="../tags/tag807.xml"/><Relationship Id="rId6" Type="http://schemas.openxmlformats.org/officeDocument/2006/relationships/tags" Target="../tags/tag806.xml"/><Relationship Id="rId5" Type="http://schemas.openxmlformats.org/officeDocument/2006/relationships/tags" Target="../tags/tag805.xml"/><Relationship Id="rId4" Type="http://schemas.openxmlformats.org/officeDocument/2006/relationships/image" Target="../media/image5.png"/><Relationship Id="rId3" Type="http://schemas.openxmlformats.org/officeDocument/2006/relationships/tags" Target="../tags/tag80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08.xml"/><Relationship Id="rId1" Type="http://schemas.openxmlformats.org/officeDocument/2006/relationships/tags" Target="../tags/tag803.xml"/></Relationships>
</file>

<file path=ppt/slides/_rels/slide22.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tags" Target="../tags/tag811.xml"/><Relationship Id="rId4" Type="http://schemas.openxmlformats.org/officeDocument/2006/relationships/image" Target="../media/image5.png"/><Relationship Id="rId3" Type="http://schemas.openxmlformats.org/officeDocument/2006/relationships/tags" Target="../tags/tag81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14.xml"/><Relationship Id="rId1" Type="http://schemas.openxmlformats.org/officeDocument/2006/relationships/tags" Target="../tags/tag809.xml"/></Relationships>
</file>

<file path=ppt/slides/_rels/slide23.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image" Target="../media/image33.png"/><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image" Target="../media/image5.png"/><Relationship Id="rId3" Type="http://schemas.openxmlformats.org/officeDocument/2006/relationships/tags" Target="../tags/tag81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20.xml"/><Relationship Id="rId1" Type="http://schemas.openxmlformats.org/officeDocument/2006/relationships/tags" Target="../tags/tag815.xml"/></Relationships>
</file>

<file path=ppt/slides/_rels/slide24.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image" Target="../media/image5.png"/><Relationship Id="rId3" Type="http://schemas.openxmlformats.org/officeDocument/2006/relationships/tags" Target="../tags/tag82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26.xml"/><Relationship Id="rId1" Type="http://schemas.openxmlformats.org/officeDocument/2006/relationships/tags" Target="../tags/tag821.xml"/></Relationships>
</file>

<file path=ppt/slides/_rels/slide25.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37.png"/><Relationship Id="rId7" Type="http://schemas.openxmlformats.org/officeDocument/2006/relationships/tags" Target="../tags/tag831.xml"/><Relationship Id="rId6" Type="http://schemas.openxmlformats.org/officeDocument/2006/relationships/tags" Target="../tags/tag830.xml"/><Relationship Id="rId5" Type="http://schemas.openxmlformats.org/officeDocument/2006/relationships/tags" Target="../tags/tag829.xml"/><Relationship Id="rId4" Type="http://schemas.openxmlformats.org/officeDocument/2006/relationships/image" Target="../media/image5.png"/><Relationship Id="rId3" Type="http://schemas.openxmlformats.org/officeDocument/2006/relationships/tags" Target="../tags/tag82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32.xml"/><Relationship Id="rId1" Type="http://schemas.openxmlformats.org/officeDocument/2006/relationships/tags" Target="../tags/tag827.xml"/></Relationships>
</file>

<file path=ppt/slides/_rels/slide26.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image" Target="../media/image39.png"/><Relationship Id="rId7" Type="http://schemas.openxmlformats.org/officeDocument/2006/relationships/tags" Target="../tags/tag837.xml"/><Relationship Id="rId6" Type="http://schemas.openxmlformats.org/officeDocument/2006/relationships/tags" Target="../tags/tag836.xml"/><Relationship Id="rId5" Type="http://schemas.openxmlformats.org/officeDocument/2006/relationships/tags" Target="../tags/tag835.xml"/><Relationship Id="rId4" Type="http://schemas.openxmlformats.org/officeDocument/2006/relationships/image" Target="../media/image5.png"/><Relationship Id="rId3" Type="http://schemas.openxmlformats.org/officeDocument/2006/relationships/tags" Target="../tags/tag83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38.xml"/><Relationship Id="rId1" Type="http://schemas.openxmlformats.org/officeDocument/2006/relationships/tags" Target="../tags/tag833.xml"/></Relationships>
</file>

<file path=ppt/slides/_rels/slide27.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image" Target="../media/image41.png"/><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image" Target="../media/image5.png"/><Relationship Id="rId3" Type="http://schemas.openxmlformats.org/officeDocument/2006/relationships/tags" Target="../tags/tag840.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44.xml"/><Relationship Id="rId10" Type="http://schemas.openxmlformats.org/officeDocument/2006/relationships/image" Target="../media/image43.png"/><Relationship Id="rId1" Type="http://schemas.openxmlformats.org/officeDocument/2006/relationships/tags" Target="../tags/tag839.xml"/></Relationships>
</file>

<file path=ppt/slides/_rels/slide28.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image" Target="../media/image44.png"/><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tags" Target="../tags/tag847.xml"/><Relationship Id="rId4" Type="http://schemas.openxmlformats.org/officeDocument/2006/relationships/image" Target="../media/image5.png"/><Relationship Id="rId3" Type="http://schemas.openxmlformats.org/officeDocument/2006/relationships/tags" Target="../tags/tag84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50.xml"/><Relationship Id="rId1" Type="http://schemas.openxmlformats.org/officeDocument/2006/relationships/tags" Target="../tags/tag845.xml"/></Relationships>
</file>

<file path=ppt/slides/_rels/slide29.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image" Target="../media/image46.png"/><Relationship Id="rId7" Type="http://schemas.openxmlformats.org/officeDocument/2006/relationships/tags" Target="../tags/tag855.xml"/><Relationship Id="rId6" Type="http://schemas.openxmlformats.org/officeDocument/2006/relationships/tags" Target="../tags/tag854.xml"/><Relationship Id="rId5" Type="http://schemas.openxmlformats.org/officeDocument/2006/relationships/tags" Target="../tags/tag853.xml"/><Relationship Id="rId4" Type="http://schemas.openxmlformats.org/officeDocument/2006/relationships/image" Target="../media/image5.png"/><Relationship Id="rId3" Type="http://schemas.openxmlformats.org/officeDocument/2006/relationships/tags" Target="../tags/tag852.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856.xml"/><Relationship Id="rId11" Type="http://schemas.openxmlformats.org/officeDocument/2006/relationships/image" Target="../media/image49.png"/><Relationship Id="rId10" Type="http://schemas.openxmlformats.org/officeDocument/2006/relationships/image" Target="../media/image48.png"/><Relationship Id="rId1" Type="http://schemas.openxmlformats.org/officeDocument/2006/relationships/tags" Target="../tags/tag85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636.xml"/><Relationship Id="rId1" Type="http://schemas.openxmlformats.org/officeDocument/2006/relationships/tags" Target="../tags/tag635.xml"/></Relationships>
</file>

<file path=ppt/slides/_rels/slide30.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image" Target="../media/image50.png"/><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image" Target="../media/image5.png"/><Relationship Id="rId3" Type="http://schemas.openxmlformats.org/officeDocument/2006/relationships/tags" Target="../tags/tag85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62.xml"/><Relationship Id="rId1" Type="http://schemas.openxmlformats.org/officeDocument/2006/relationships/tags" Target="../tags/tag857.xml"/></Relationships>
</file>

<file path=ppt/slides/_rels/slide31.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image" Target="../media/image52.png"/><Relationship Id="rId7" Type="http://schemas.openxmlformats.org/officeDocument/2006/relationships/tags" Target="../tags/tag867.xml"/><Relationship Id="rId6" Type="http://schemas.openxmlformats.org/officeDocument/2006/relationships/tags" Target="../tags/tag866.xml"/><Relationship Id="rId5" Type="http://schemas.openxmlformats.org/officeDocument/2006/relationships/tags" Target="../tags/tag865.xml"/><Relationship Id="rId4" Type="http://schemas.openxmlformats.org/officeDocument/2006/relationships/image" Target="../media/image5.png"/><Relationship Id="rId3" Type="http://schemas.openxmlformats.org/officeDocument/2006/relationships/tags" Target="../tags/tag86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68.xml"/><Relationship Id="rId1" Type="http://schemas.openxmlformats.org/officeDocument/2006/relationships/tags" Target="../tags/tag863.xml"/></Relationships>
</file>

<file path=ppt/slides/_rels/slide32.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image" Target="../media/image54.png"/><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image" Target="../media/image5.png"/><Relationship Id="rId3" Type="http://schemas.openxmlformats.org/officeDocument/2006/relationships/tags" Target="../tags/tag87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69.xml"/></Relationships>
</file>

<file path=ppt/slides/_rels/slide33.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image" Target="../media/image55.png"/><Relationship Id="rId7" Type="http://schemas.openxmlformats.org/officeDocument/2006/relationships/tags" Target="../tags/tag879.xml"/><Relationship Id="rId6" Type="http://schemas.openxmlformats.org/officeDocument/2006/relationships/tags" Target="../tags/tag878.xml"/><Relationship Id="rId5" Type="http://schemas.openxmlformats.org/officeDocument/2006/relationships/tags" Target="../tags/tag877.xml"/><Relationship Id="rId4" Type="http://schemas.openxmlformats.org/officeDocument/2006/relationships/image" Target="../media/image5.png"/><Relationship Id="rId3" Type="http://schemas.openxmlformats.org/officeDocument/2006/relationships/tags" Target="../tags/tag87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80.xml"/><Relationship Id="rId1" Type="http://schemas.openxmlformats.org/officeDocument/2006/relationships/tags" Target="../tags/tag875.xml"/></Relationships>
</file>

<file path=ppt/slides/_rels/slide34.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image" Target="../media/image5.png"/><Relationship Id="rId3" Type="http://schemas.openxmlformats.org/officeDocument/2006/relationships/tags" Target="../tags/tag88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86.xml"/><Relationship Id="rId10" Type="http://schemas.openxmlformats.org/officeDocument/2006/relationships/image" Target="../media/image59.png"/><Relationship Id="rId1" Type="http://schemas.openxmlformats.org/officeDocument/2006/relationships/tags" Target="../tags/tag881.xml"/></Relationships>
</file>

<file path=ppt/slides/_rels/slide35.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image" Target="../media/image5.png"/><Relationship Id="rId3" Type="http://schemas.openxmlformats.org/officeDocument/2006/relationships/tags" Target="../tags/tag888.xml"/><Relationship Id="rId2" Type="http://schemas.openxmlformats.org/officeDocument/2006/relationships/image" Target="../media/image3.png"/><Relationship Id="rId14" Type="http://schemas.openxmlformats.org/officeDocument/2006/relationships/slideLayout" Target="../slideLayouts/slideLayout21.xml"/><Relationship Id="rId13" Type="http://schemas.openxmlformats.org/officeDocument/2006/relationships/tags" Target="../tags/tag892.xml"/><Relationship Id="rId12" Type="http://schemas.openxmlformats.org/officeDocument/2006/relationships/image" Target="../media/image64.png"/><Relationship Id="rId11" Type="http://schemas.openxmlformats.org/officeDocument/2006/relationships/image" Target="../media/image63.png"/><Relationship Id="rId10" Type="http://schemas.openxmlformats.org/officeDocument/2006/relationships/image" Target="../media/image62.png"/><Relationship Id="rId1" Type="http://schemas.openxmlformats.org/officeDocument/2006/relationships/tags" Target="../tags/tag887.xml"/></Relationships>
</file>

<file path=ppt/slides/_rels/slide36.xml.rels><?xml version="1.0" encoding="UTF-8" standalone="yes"?>
<Relationships xmlns="http://schemas.openxmlformats.org/package/2006/relationships"><Relationship Id="rId9" Type="http://schemas.openxmlformats.org/officeDocument/2006/relationships/image" Target="../media/image66.png"/><Relationship Id="rId8" Type="http://schemas.openxmlformats.org/officeDocument/2006/relationships/image" Target="../media/image65.png"/><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image" Target="../media/image5.png"/><Relationship Id="rId3" Type="http://schemas.openxmlformats.org/officeDocument/2006/relationships/tags" Target="../tags/tag89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98.xml"/><Relationship Id="rId1" Type="http://schemas.openxmlformats.org/officeDocument/2006/relationships/tags" Target="../tags/tag893.xml"/></Relationships>
</file>

<file path=ppt/slides/_rels/slide37.xml.rels><?xml version="1.0" encoding="UTF-8" standalone="yes"?>
<Relationships xmlns="http://schemas.openxmlformats.org/package/2006/relationships"><Relationship Id="rId9" Type="http://schemas.openxmlformats.org/officeDocument/2006/relationships/image" Target="../media/image68.png"/><Relationship Id="rId8" Type="http://schemas.openxmlformats.org/officeDocument/2006/relationships/image" Target="../media/image67.png"/><Relationship Id="rId7" Type="http://schemas.openxmlformats.org/officeDocument/2006/relationships/tags" Target="../tags/tag903.xml"/><Relationship Id="rId6" Type="http://schemas.openxmlformats.org/officeDocument/2006/relationships/tags" Target="../tags/tag902.xml"/><Relationship Id="rId5" Type="http://schemas.openxmlformats.org/officeDocument/2006/relationships/tags" Target="../tags/tag901.xml"/><Relationship Id="rId4" Type="http://schemas.openxmlformats.org/officeDocument/2006/relationships/image" Target="../media/image5.png"/><Relationship Id="rId3" Type="http://schemas.openxmlformats.org/officeDocument/2006/relationships/tags" Target="../tags/tag90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04.xml"/><Relationship Id="rId1" Type="http://schemas.openxmlformats.org/officeDocument/2006/relationships/tags" Target="../tags/tag899.xml"/></Relationships>
</file>

<file path=ppt/slides/_rels/slide38.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image" Target="../media/image5.png"/><Relationship Id="rId3" Type="http://schemas.openxmlformats.org/officeDocument/2006/relationships/tags" Target="../tags/tag906.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10.xml"/><Relationship Id="rId10" Type="http://schemas.openxmlformats.org/officeDocument/2006/relationships/image" Target="../media/image71.png"/><Relationship Id="rId1" Type="http://schemas.openxmlformats.org/officeDocument/2006/relationships/tags" Target="../tags/tag905.xml"/></Relationships>
</file>

<file path=ppt/slides/_rels/slide39.xml.rels><?xml version="1.0" encoding="UTF-8" standalone="yes"?>
<Relationships xmlns="http://schemas.openxmlformats.org/package/2006/relationships"><Relationship Id="rId9" Type="http://schemas.openxmlformats.org/officeDocument/2006/relationships/image" Target="../media/image73.png"/><Relationship Id="rId8" Type="http://schemas.openxmlformats.org/officeDocument/2006/relationships/image" Target="../media/image72.png"/><Relationship Id="rId7" Type="http://schemas.openxmlformats.org/officeDocument/2006/relationships/tags" Target="../tags/tag915.xml"/><Relationship Id="rId6" Type="http://schemas.openxmlformats.org/officeDocument/2006/relationships/tags" Target="../tags/tag914.xml"/><Relationship Id="rId5" Type="http://schemas.openxmlformats.org/officeDocument/2006/relationships/tags" Target="../tags/tag913.xml"/><Relationship Id="rId4" Type="http://schemas.openxmlformats.org/officeDocument/2006/relationships/image" Target="../media/image5.png"/><Relationship Id="rId3" Type="http://schemas.openxmlformats.org/officeDocument/2006/relationships/tags" Target="../tags/tag912.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916.xml"/><Relationship Id="rId11" Type="http://schemas.openxmlformats.org/officeDocument/2006/relationships/image" Target="../media/image75.png"/><Relationship Id="rId10" Type="http://schemas.openxmlformats.org/officeDocument/2006/relationships/image" Target="../media/image74.png"/><Relationship Id="rId1" Type="http://schemas.openxmlformats.org/officeDocument/2006/relationships/tags" Target="../tags/tag91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image" Target="../media/image10.png"/><Relationship Id="rId1" Type="http://schemas.openxmlformats.org/officeDocument/2006/relationships/tags" Target="../tags/tag637.xml"/></Relationships>
</file>

<file path=ppt/slides/_rels/slide40.xml.rels><?xml version="1.0" encoding="UTF-8" standalone="yes"?>
<Relationships xmlns="http://schemas.openxmlformats.org/package/2006/relationships"><Relationship Id="rId9" Type="http://schemas.openxmlformats.org/officeDocument/2006/relationships/image" Target="../media/image77.png"/><Relationship Id="rId8" Type="http://schemas.openxmlformats.org/officeDocument/2006/relationships/image" Target="../media/image76.png"/><Relationship Id="rId7" Type="http://schemas.openxmlformats.org/officeDocument/2006/relationships/tags" Target="../tags/tag921.xml"/><Relationship Id="rId6" Type="http://schemas.openxmlformats.org/officeDocument/2006/relationships/tags" Target="../tags/tag920.xml"/><Relationship Id="rId5" Type="http://schemas.openxmlformats.org/officeDocument/2006/relationships/tags" Target="../tags/tag919.xml"/><Relationship Id="rId4" Type="http://schemas.openxmlformats.org/officeDocument/2006/relationships/image" Target="../media/image5.png"/><Relationship Id="rId3" Type="http://schemas.openxmlformats.org/officeDocument/2006/relationships/tags" Target="../tags/tag918.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22.xml"/><Relationship Id="rId10" Type="http://schemas.openxmlformats.org/officeDocument/2006/relationships/image" Target="../media/image78.png"/><Relationship Id="rId1" Type="http://schemas.openxmlformats.org/officeDocument/2006/relationships/tags" Target="../tags/tag917.xml"/></Relationships>
</file>

<file path=ppt/slides/_rels/slide41.xml.rels><?xml version="1.0" encoding="UTF-8" standalone="yes"?>
<Relationships xmlns="http://schemas.openxmlformats.org/package/2006/relationships"><Relationship Id="rId9" Type="http://schemas.openxmlformats.org/officeDocument/2006/relationships/tags" Target="../tags/tag928.xml"/><Relationship Id="rId8" Type="http://schemas.openxmlformats.org/officeDocument/2006/relationships/tags" Target="../tags/tag927.xml"/><Relationship Id="rId7" Type="http://schemas.openxmlformats.org/officeDocument/2006/relationships/tags" Target="../tags/tag926.xml"/><Relationship Id="rId6" Type="http://schemas.openxmlformats.org/officeDocument/2006/relationships/image" Target="../media/image79.jpeg"/><Relationship Id="rId5" Type="http://schemas.openxmlformats.org/officeDocument/2006/relationships/tags" Target="../tags/tag925.xml"/><Relationship Id="rId4" Type="http://schemas.openxmlformats.org/officeDocument/2006/relationships/image" Target="../media/image5.png"/><Relationship Id="rId3" Type="http://schemas.openxmlformats.org/officeDocument/2006/relationships/tags" Target="../tags/tag92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30.xml"/><Relationship Id="rId10" Type="http://schemas.openxmlformats.org/officeDocument/2006/relationships/tags" Target="../tags/tag929.xml"/><Relationship Id="rId1" Type="http://schemas.openxmlformats.org/officeDocument/2006/relationships/tags" Target="../tags/tag923.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36.xml"/><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image" Target="../media/image5.png"/><Relationship Id="rId3" Type="http://schemas.openxmlformats.org/officeDocument/2006/relationships/tags" Target="../tags/tag932.xml"/><Relationship Id="rId2" Type="http://schemas.openxmlformats.org/officeDocument/2006/relationships/image" Target="../media/image3.png"/><Relationship Id="rId1" Type="http://schemas.openxmlformats.org/officeDocument/2006/relationships/tags" Target="../tags/tag931.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image" Target="../media/image5.png"/><Relationship Id="rId3" Type="http://schemas.openxmlformats.org/officeDocument/2006/relationships/tags" Target="../tags/tag938.xml"/><Relationship Id="rId2" Type="http://schemas.openxmlformats.org/officeDocument/2006/relationships/image" Target="../media/image3.png"/><Relationship Id="rId1" Type="http://schemas.openxmlformats.org/officeDocument/2006/relationships/tags" Target="../tags/tag937.xml"/></Relationships>
</file>

<file path=ppt/slides/_rels/slide44.xml.rels><?xml version="1.0" encoding="UTF-8" standalone="yes"?>
<Relationships xmlns="http://schemas.openxmlformats.org/package/2006/relationships"><Relationship Id="rId9" Type="http://schemas.openxmlformats.org/officeDocument/2006/relationships/tags" Target="../tags/tag948.xml"/><Relationship Id="rId8" Type="http://schemas.openxmlformats.org/officeDocument/2006/relationships/image" Target="../media/image80.png"/><Relationship Id="rId7" Type="http://schemas.openxmlformats.org/officeDocument/2006/relationships/tags" Target="../tags/tag947.xml"/><Relationship Id="rId6" Type="http://schemas.openxmlformats.org/officeDocument/2006/relationships/tags" Target="../tags/tag946.xml"/><Relationship Id="rId5" Type="http://schemas.openxmlformats.org/officeDocument/2006/relationships/tags" Target="../tags/tag945.xml"/><Relationship Id="rId4" Type="http://schemas.openxmlformats.org/officeDocument/2006/relationships/image" Target="../media/image5.png"/><Relationship Id="rId3" Type="http://schemas.openxmlformats.org/officeDocument/2006/relationships/tags" Target="../tags/tag94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43.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image" Target="../media/image5.png"/><Relationship Id="rId3" Type="http://schemas.openxmlformats.org/officeDocument/2006/relationships/tags" Target="../tags/tag950.xml"/><Relationship Id="rId2" Type="http://schemas.openxmlformats.org/officeDocument/2006/relationships/image" Target="../media/image3.png"/><Relationship Id="rId1" Type="http://schemas.openxmlformats.org/officeDocument/2006/relationships/tags" Target="../tags/tag949.xml"/></Relationships>
</file>

<file path=ppt/slides/_rels/slide46.xml.rels><?xml version="1.0" encoding="UTF-8" standalone="yes"?>
<Relationships xmlns="http://schemas.openxmlformats.org/package/2006/relationships"><Relationship Id="rId9" Type="http://schemas.openxmlformats.org/officeDocument/2006/relationships/image" Target="../media/image82.png"/><Relationship Id="rId8" Type="http://schemas.openxmlformats.org/officeDocument/2006/relationships/image" Target="../media/image81.png"/><Relationship Id="rId7" Type="http://schemas.openxmlformats.org/officeDocument/2006/relationships/tags" Target="../tags/tag959.xml"/><Relationship Id="rId6" Type="http://schemas.openxmlformats.org/officeDocument/2006/relationships/tags" Target="../tags/tag958.xml"/><Relationship Id="rId5" Type="http://schemas.openxmlformats.org/officeDocument/2006/relationships/tags" Target="../tags/tag957.xml"/><Relationship Id="rId4" Type="http://schemas.openxmlformats.org/officeDocument/2006/relationships/image" Target="../media/image5.png"/><Relationship Id="rId3" Type="http://schemas.openxmlformats.org/officeDocument/2006/relationships/tags" Target="../tags/tag95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60.xml"/><Relationship Id="rId1" Type="http://schemas.openxmlformats.org/officeDocument/2006/relationships/tags" Target="../tags/tag955.xml"/></Relationships>
</file>

<file path=ppt/slides/_rels/slide47.xml.rels><?xml version="1.0" encoding="UTF-8" standalone="yes"?>
<Relationships xmlns="http://schemas.openxmlformats.org/package/2006/relationships"><Relationship Id="rId9" Type="http://schemas.openxmlformats.org/officeDocument/2006/relationships/tags" Target="../tags/tag966.xml"/><Relationship Id="rId8" Type="http://schemas.openxmlformats.org/officeDocument/2006/relationships/image" Target="../media/image20.png"/><Relationship Id="rId7" Type="http://schemas.openxmlformats.org/officeDocument/2006/relationships/tags" Target="../tags/tag965.xml"/><Relationship Id="rId6" Type="http://schemas.openxmlformats.org/officeDocument/2006/relationships/tags" Target="../tags/tag964.xml"/><Relationship Id="rId5" Type="http://schemas.openxmlformats.org/officeDocument/2006/relationships/tags" Target="../tags/tag963.xml"/><Relationship Id="rId4" Type="http://schemas.openxmlformats.org/officeDocument/2006/relationships/image" Target="../media/image5.png"/><Relationship Id="rId3" Type="http://schemas.openxmlformats.org/officeDocument/2006/relationships/tags" Target="../tags/tag96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61.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 Type="http://schemas.openxmlformats.org/officeDocument/2006/relationships/image" Target="../media/image5.png"/><Relationship Id="rId3" Type="http://schemas.openxmlformats.org/officeDocument/2006/relationships/tags" Target="../tags/tag968.xml"/><Relationship Id="rId2" Type="http://schemas.openxmlformats.org/officeDocument/2006/relationships/image" Target="../media/image3.png"/><Relationship Id="rId1" Type="http://schemas.openxmlformats.org/officeDocument/2006/relationships/tags" Target="../tags/tag967.xml"/></Relationships>
</file>

<file path=ppt/slides/_rels/slide49.xml.rels><?xml version="1.0" encoding="UTF-8" standalone="yes"?>
<Relationships xmlns="http://schemas.openxmlformats.org/package/2006/relationships"><Relationship Id="rId9" Type="http://schemas.openxmlformats.org/officeDocument/2006/relationships/tags" Target="../tags/tag978.xml"/><Relationship Id="rId8" Type="http://schemas.openxmlformats.org/officeDocument/2006/relationships/image" Target="../media/image83.png"/><Relationship Id="rId7" Type="http://schemas.openxmlformats.org/officeDocument/2006/relationships/tags" Target="../tags/tag977.xml"/><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image" Target="../media/image5.png"/><Relationship Id="rId3" Type="http://schemas.openxmlformats.org/officeDocument/2006/relationships/tags" Target="../tags/tag97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73.xml"/></Relationships>
</file>

<file path=ppt/slides/_rels/slide5.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3" Type="http://schemas.openxmlformats.org/officeDocument/2006/relationships/slideLayout" Target="../slideLayouts/slideLayout4.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2.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983.xml"/><Relationship Id="rId6" Type="http://schemas.openxmlformats.org/officeDocument/2006/relationships/tags" Target="../tags/tag982.xml"/><Relationship Id="rId5" Type="http://schemas.openxmlformats.org/officeDocument/2006/relationships/tags" Target="../tags/tag981.xml"/><Relationship Id="rId4" Type="http://schemas.openxmlformats.org/officeDocument/2006/relationships/image" Target="../media/image5.png"/><Relationship Id="rId3" Type="http://schemas.openxmlformats.org/officeDocument/2006/relationships/tags" Target="../tags/tag980.xml"/><Relationship Id="rId2" Type="http://schemas.openxmlformats.org/officeDocument/2006/relationships/image" Target="../media/image3.png"/><Relationship Id="rId1" Type="http://schemas.openxmlformats.org/officeDocument/2006/relationships/tags" Target="../tags/tag979.xml"/></Relationships>
</file>

<file path=ppt/slides/_rels/slide51.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5.xml"/><Relationship Id="rId4" Type="http://schemas.openxmlformats.org/officeDocument/2006/relationships/tags" Target="../tags/tag987.xml"/><Relationship Id="rId3" Type="http://schemas.openxmlformats.org/officeDocument/2006/relationships/tags" Target="../tags/tag986.xml"/><Relationship Id="rId2" Type="http://schemas.openxmlformats.org/officeDocument/2006/relationships/tags" Target="../tags/tag985.xml"/><Relationship Id="rId1" Type="http://schemas.openxmlformats.org/officeDocument/2006/relationships/tags" Target="../tags/tag984.xml"/></Relationships>
</file>

<file path=ppt/slides/_rels/slide52.xml.rels><?xml version="1.0" encoding="UTF-8" standalone="yes"?>
<Relationships xmlns="http://schemas.openxmlformats.org/package/2006/relationships"><Relationship Id="rId9" Type="http://schemas.openxmlformats.org/officeDocument/2006/relationships/tags" Target="../tags/tag993.xml"/><Relationship Id="rId8" Type="http://schemas.openxmlformats.org/officeDocument/2006/relationships/image" Target="../media/image84.png"/><Relationship Id="rId7" Type="http://schemas.openxmlformats.org/officeDocument/2006/relationships/tags" Target="../tags/tag992.xml"/><Relationship Id="rId6" Type="http://schemas.openxmlformats.org/officeDocument/2006/relationships/tags" Target="../tags/tag991.xml"/><Relationship Id="rId5" Type="http://schemas.openxmlformats.org/officeDocument/2006/relationships/tags" Target="../tags/tag990.xml"/><Relationship Id="rId4" Type="http://schemas.openxmlformats.org/officeDocument/2006/relationships/image" Target="../media/image5.png"/><Relationship Id="rId3" Type="http://schemas.openxmlformats.org/officeDocument/2006/relationships/tags" Target="../tags/tag98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88.xml"/></Relationships>
</file>

<file path=ppt/slides/_rels/slide53.xml.rels><?xml version="1.0" encoding="UTF-8" standalone="yes"?>
<Relationships xmlns="http://schemas.openxmlformats.org/package/2006/relationships"><Relationship Id="rId9" Type="http://schemas.openxmlformats.org/officeDocument/2006/relationships/tags" Target="../tags/tag1002.xml"/><Relationship Id="rId8" Type="http://schemas.openxmlformats.org/officeDocument/2006/relationships/tags" Target="../tags/tag1001.xml"/><Relationship Id="rId7" Type="http://schemas.openxmlformats.org/officeDocument/2006/relationships/tags" Target="../tags/tag1000.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tags" Target="../tags/tag997.xml"/><Relationship Id="rId3" Type="http://schemas.openxmlformats.org/officeDocument/2006/relationships/tags" Target="../tags/tag996.xml"/><Relationship Id="rId27" Type="http://schemas.openxmlformats.org/officeDocument/2006/relationships/slideLayout" Target="../slideLayouts/slideLayout7.xml"/><Relationship Id="rId26" Type="http://schemas.openxmlformats.org/officeDocument/2006/relationships/tags" Target="../tags/tag1019.xml"/><Relationship Id="rId25" Type="http://schemas.openxmlformats.org/officeDocument/2006/relationships/tags" Target="../tags/tag1018.xml"/><Relationship Id="rId24" Type="http://schemas.openxmlformats.org/officeDocument/2006/relationships/tags" Target="../tags/tag1017.xml"/><Relationship Id="rId23" Type="http://schemas.openxmlformats.org/officeDocument/2006/relationships/tags" Target="../tags/tag1016.xml"/><Relationship Id="rId22" Type="http://schemas.openxmlformats.org/officeDocument/2006/relationships/tags" Target="../tags/tag1015.xml"/><Relationship Id="rId21" Type="http://schemas.openxmlformats.org/officeDocument/2006/relationships/tags" Target="../tags/tag1014.xml"/><Relationship Id="rId20" Type="http://schemas.openxmlformats.org/officeDocument/2006/relationships/tags" Target="../tags/tag1013.xml"/><Relationship Id="rId2" Type="http://schemas.openxmlformats.org/officeDocument/2006/relationships/tags" Target="../tags/tag995.xml"/><Relationship Id="rId19" Type="http://schemas.openxmlformats.org/officeDocument/2006/relationships/tags" Target="../tags/tag1012.xml"/><Relationship Id="rId18" Type="http://schemas.openxmlformats.org/officeDocument/2006/relationships/tags" Target="../tags/tag1011.xml"/><Relationship Id="rId17" Type="http://schemas.openxmlformats.org/officeDocument/2006/relationships/tags" Target="../tags/tag1010.xml"/><Relationship Id="rId16" Type="http://schemas.openxmlformats.org/officeDocument/2006/relationships/tags" Target="../tags/tag1009.xml"/><Relationship Id="rId15" Type="http://schemas.openxmlformats.org/officeDocument/2006/relationships/tags" Target="../tags/tag1008.xml"/><Relationship Id="rId14" Type="http://schemas.openxmlformats.org/officeDocument/2006/relationships/tags" Target="../tags/tag1007.xml"/><Relationship Id="rId13" Type="http://schemas.openxmlformats.org/officeDocument/2006/relationships/tags" Target="../tags/tag1006.xml"/><Relationship Id="rId12" Type="http://schemas.openxmlformats.org/officeDocument/2006/relationships/tags" Target="../tags/tag1005.xml"/><Relationship Id="rId11" Type="http://schemas.openxmlformats.org/officeDocument/2006/relationships/tags" Target="../tags/tag1004.xml"/><Relationship Id="rId10" Type="http://schemas.openxmlformats.org/officeDocument/2006/relationships/tags" Target="../tags/tag1003.xml"/><Relationship Id="rId1" Type="http://schemas.openxmlformats.org/officeDocument/2006/relationships/tags" Target="../tags/tag994.xml"/></Relationships>
</file>

<file path=ppt/slides/_rels/slide54.xml.rels><?xml version="1.0" encoding="UTF-8" standalone="yes"?>
<Relationships xmlns="http://schemas.openxmlformats.org/package/2006/relationships"><Relationship Id="rId9" Type="http://schemas.openxmlformats.org/officeDocument/2006/relationships/image" Target="../media/image86.png"/><Relationship Id="rId8" Type="http://schemas.openxmlformats.org/officeDocument/2006/relationships/image" Target="../media/image85.png"/><Relationship Id="rId7" Type="http://schemas.openxmlformats.org/officeDocument/2006/relationships/tags" Target="../tags/tag1024.xml"/><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image" Target="../media/image5.png"/><Relationship Id="rId3" Type="http://schemas.openxmlformats.org/officeDocument/2006/relationships/tags" Target="../tags/tag102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25.xml"/><Relationship Id="rId1" Type="http://schemas.openxmlformats.org/officeDocument/2006/relationships/tags" Target="../tags/tag1020.xml"/></Relationships>
</file>

<file path=ppt/slides/_rels/slide55.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tags" Target="../tags/tag1031.xml"/><Relationship Id="rId7" Type="http://schemas.openxmlformats.org/officeDocument/2006/relationships/tags" Target="../tags/tag1030.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image" Target="../media/image5.png"/><Relationship Id="rId3" Type="http://schemas.openxmlformats.org/officeDocument/2006/relationships/tags" Target="../tags/tag1027.xml"/><Relationship Id="rId20" Type="http://schemas.openxmlformats.org/officeDocument/2006/relationships/slideLayout" Target="../slideLayouts/slideLayout21.xml"/><Relationship Id="rId2" Type="http://schemas.openxmlformats.org/officeDocument/2006/relationships/image" Target="../media/image3.png"/><Relationship Id="rId19" Type="http://schemas.openxmlformats.org/officeDocument/2006/relationships/tags" Target="../tags/tag1042.xml"/><Relationship Id="rId18" Type="http://schemas.openxmlformats.org/officeDocument/2006/relationships/tags" Target="../tags/tag1041.xml"/><Relationship Id="rId17" Type="http://schemas.openxmlformats.org/officeDocument/2006/relationships/tags" Target="../tags/tag1040.xml"/><Relationship Id="rId16" Type="http://schemas.openxmlformats.org/officeDocument/2006/relationships/tags" Target="../tags/tag1039.xml"/><Relationship Id="rId15" Type="http://schemas.openxmlformats.org/officeDocument/2006/relationships/tags" Target="../tags/tag1038.xml"/><Relationship Id="rId14" Type="http://schemas.openxmlformats.org/officeDocument/2006/relationships/tags" Target="../tags/tag1037.xml"/><Relationship Id="rId13" Type="http://schemas.openxmlformats.org/officeDocument/2006/relationships/tags" Target="../tags/tag1036.xml"/><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tags" Target="../tags/tag1026.xml"/></Relationships>
</file>

<file path=ppt/slides/_rels/slide56.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87.png"/><Relationship Id="rId7" Type="http://schemas.openxmlformats.org/officeDocument/2006/relationships/tags" Target="../tags/tag1047.xml"/><Relationship Id="rId6" Type="http://schemas.openxmlformats.org/officeDocument/2006/relationships/tags" Target="../tags/tag1046.xml"/><Relationship Id="rId5" Type="http://schemas.openxmlformats.org/officeDocument/2006/relationships/tags" Target="../tags/tag1045.xml"/><Relationship Id="rId4" Type="http://schemas.openxmlformats.org/officeDocument/2006/relationships/image" Target="../media/image5.png"/><Relationship Id="rId3" Type="http://schemas.openxmlformats.org/officeDocument/2006/relationships/tags" Target="../tags/tag104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48.xml"/><Relationship Id="rId1" Type="http://schemas.openxmlformats.org/officeDocument/2006/relationships/tags" Target="../tags/tag1043.xml"/></Relationships>
</file>

<file path=ppt/slides/_rels/slide57.xml.rels><?xml version="1.0" encoding="UTF-8" standalone="yes"?>
<Relationships xmlns="http://schemas.openxmlformats.org/package/2006/relationships"><Relationship Id="rId9" Type="http://schemas.openxmlformats.org/officeDocument/2006/relationships/image" Target="../media/image90.png"/><Relationship Id="rId8" Type="http://schemas.openxmlformats.org/officeDocument/2006/relationships/image" Target="../media/image89.png"/><Relationship Id="rId7" Type="http://schemas.openxmlformats.org/officeDocument/2006/relationships/tags" Target="../tags/tag1053.xml"/><Relationship Id="rId6" Type="http://schemas.openxmlformats.org/officeDocument/2006/relationships/tags" Target="../tags/tag1052.xml"/><Relationship Id="rId5" Type="http://schemas.openxmlformats.org/officeDocument/2006/relationships/tags" Target="../tags/tag1051.xml"/><Relationship Id="rId4" Type="http://schemas.openxmlformats.org/officeDocument/2006/relationships/image" Target="../media/image5.png"/><Relationship Id="rId3" Type="http://schemas.openxmlformats.org/officeDocument/2006/relationships/tags" Target="../tags/tag105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54.xml"/><Relationship Id="rId1" Type="http://schemas.openxmlformats.org/officeDocument/2006/relationships/tags" Target="../tags/tag1049.xml"/></Relationships>
</file>

<file path=ppt/slides/_rels/slide58.xml.rels><?xml version="1.0" encoding="UTF-8" standalone="yes"?>
<Relationships xmlns="http://schemas.openxmlformats.org/package/2006/relationships"><Relationship Id="rId9" Type="http://schemas.openxmlformats.org/officeDocument/2006/relationships/image" Target="../media/image92.png"/><Relationship Id="rId8" Type="http://schemas.openxmlformats.org/officeDocument/2006/relationships/image" Target="../media/image91.png"/><Relationship Id="rId7" Type="http://schemas.openxmlformats.org/officeDocument/2006/relationships/tags" Target="../tags/tag1059.xml"/><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image" Target="../media/image5.png"/><Relationship Id="rId3" Type="http://schemas.openxmlformats.org/officeDocument/2006/relationships/tags" Target="../tags/tag105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0.xml"/><Relationship Id="rId1" Type="http://schemas.openxmlformats.org/officeDocument/2006/relationships/tags" Target="../tags/tag1055.xml"/></Relationships>
</file>

<file path=ppt/slides/_rels/slide59.xml.rels><?xml version="1.0" encoding="UTF-8" standalone="yes"?>
<Relationships xmlns="http://schemas.openxmlformats.org/package/2006/relationships"><Relationship Id="rId9" Type="http://schemas.openxmlformats.org/officeDocument/2006/relationships/tags" Target="../tags/tag1066.xml"/><Relationship Id="rId8" Type="http://schemas.openxmlformats.org/officeDocument/2006/relationships/image" Target="../media/image93.png"/><Relationship Id="rId7" Type="http://schemas.openxmlformats.org/officeDocument/2006/relationships/tags" Target="../tags/tag1065.xml"/><Relationship Id="rId6" Type="http://schemas.openxmlformats.org/officeDocument/2006/relationships/tags" Target="../tags/tag1064.xml"/><Relationship Id="rId5" Type="http://schemas.openxmlformats.org/officeDocument/2006/relationships/tags" Target="../tags/tag1063.xml"/><Relationship Id="rId4" Type="http://schemas.openxmlformats.org/officeDocument/2006/relationships/image" Target="../media/image5.png"/><Relationship Id="rId3" Type="http://schemas.openxmlformats.org/officeDocument/2006/relationships/tags" Target="../tags/tag106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61.xml"/></Relationships>
</file>

<file path=ppt/slides/_rels/slide6.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3" Type="http://schemas.openxmlformats.org/officeDocument/2006/relationships/slideLayout" Target="../slideLayouts/slideLayout4.xml"/><Relationship Id="rId12" Type="http://schemas.openxmlformats.org/officeDocument/2006/relationships/tags" Target="../tags/tag665.xml"/><Relationship Id="rId11" Type="http://schemas.openxmlformats.org/officeDocument/2006/relationships/tags" Target="../tags/tag664.xml"/><Relationship Id="rId10" Type="http://schemas.openxmlformats.org/officeDocument/2006/relationships/tags" Target="../tags/tag663.xml"/><Relationship Id="rId1" Type="http://schemas.openxmlformats.org/officeDocument/2006/relationships/tags" Target="../tags/tag654.xml"/></Relationships>
</file>

<file path=ppt/slides/_rels/slide60.xml.rels><?xml version="1.0" encoding="UTF-8" standalone="yes"?>
<Relationships xmlns="http://schemas.openxmlformats.org/package/2006/relationships"><Relationship Id="rId9" Type="http://schemas.openxmlformats.org/officeDocument/2006/relationships/image" Target="../media/image95.png"/><Relationship Id="rId8" Type="http://schemas.openxmlformats.org/officeDocument/2006/relationships/image" Target="../media/image94.png"/><Relationship Id="rId7" Type="http://schemas.openxmlformats.org/officeDocument/2006/relationships/tags" Target="../tags/tag1071.xml"/><Relationship Id="rId6" Type="http://schemas.openxmlformats.org/officeDocument/2006/relationships/tags" Target="../tags/tag1070.xml"/><Relationship Id="rId5" Type="http://schemas.openxmlformats.org/officeDocument/2006/relationships/tags" Target="../tags/tag1069.xml"/><Relationship Id="rId4" Type="http://schemas.openxmlformats.org/officeDocument/2006/relationships/image" Target="../media/image5.png"/><Relationship Id="rId3" Type="http://schemas.openxmlformats.org/officeDocument/2006/relationships/tags" Target="../tags/tag106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2.xml"/><Relationship Id="rId1" Type="http://schemas.openxmlformats.org/officeDocument/2006/relationships/tags" Target="../tags/tag1067.xml"/></Relationships>
</file>

<file path=ppt/slides/_rels/slide61.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image" Target="../media/image96.png"/><Relationship Id="rId7" Type="http://schemas.openxmlformats.org/officeDocument/2006/relationships/tags" Target="../tags/tag1077.xml"/><Relationship Id="rId6" Type="http://schemas.openxmlformats.org/officeDocument/2006/relationships/tags" Target="../tags/tag1076.xml"/><Relationship Id="rId5" Type="http://schemas.openxmlformats.org/officeDocument/2006/relationships/tags" Target="../tags/tag1075.xml"/><Relationship Id="rId4" Type="http://schemas.openxmlformats.org/officeDocument/2006/relationships/image" Target="../media/image5.png"/><Relationship Id="rId3" Type="http://schemas.openxmlformats.org/officeDocument/2006/relationships/tags" Target="../tags/tag107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8.xml"/><Relationship Id="rId1" Type="http://schemas.openxmlformats.org/officeDocument/2006/relationships/tags" Target="../tags/tag1073.xml"/></Relationships>
</file>

<file path=ppt/slides/_rels/slide62.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png"/><Relationship Id="rId7" Type="http://schemas.openxmlformats.org/officeDocument/2006/relationships/tags" Target="../tags/tag1083.xml"/><Relationship Id="rId6" Type="http://schemas.openxmlformats.org/officeDocument/2006/relationships/tags" Target="../tags/tag1082.xml"/><Relationship Id="rId5" Type="http://schemas.openxmlformats.org/officeDocument/2006/relationships/tags" Target="../tags/tag1081.xml"/><Relationship Id="rId4" Type="http://schemas.openxmlformats.org/officeDocument/2006/relationships/image" Target="../media/image5.png"/><Relationship Id="rId3" Type="http://schemas.openxmlformats.org/officeDocument/2006/relationships/tags" Target="../tags/tag108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84.xml"/><Relationship Id="rId1" Type="http://schemas.openxmlformats.org/officeDocument/2006/relationships/tags" Target="../tags/tag1079.xml"/></Relationships>
</file>

<file path=ppt/slides/_rels/slide63.xml.rels><?xml version="1.0" encoding="UTF-8" standalone="yes"?>
<Relationships xmlns="http://schemas.openxmlformats.org/package/2006/relationships"><Relationship Id="rId9" Type="http://schemas.openxmlformats.org/officeDocument/2006/relationships/image" Target="../media/image101.png"/><Relationship Id="rId8" Type="http://schemas.openxmlformats.org/officeDocument/2006/relationships/image" Target="../media/image100.png"/><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tags" Target="../tags/tag1087.xml"/><Relationship Id="rId4" Type="http://schemas.openxmlformats.org/officeDocument/2006/relationships/image" Target="../media/image5.png"/><Relationship Id="rId3" Type="http://schemas.openxmlformats.org/officeDocument/2006/relationships/tags" Target="../tags/tag108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90.xml"/><Relationship Id="rId1" Type="http://schemas.openxmlformats.org/officeDocument/2006/relationships/tags" Target="../tags/tag1085.xml"/></Relationships>
</file>

<file path=ppt/slides/_rels/slide64.xml.rels><?xml version="1.0" encoding="UTF-8" standalone="yes"?>
<Relationships xmlns="http://schemas.openxmlformats.org/package/2006/relationships"><Relationship Id="rId9" Type="http://schemas.openxmlformats.org/officeDocument/2006/relationships/image" Target="../media/image103.png"/><Relationship Id="rId8" Type="http://schemas.openxmlformats.org/officeDocument/2006/relationships/image" Target="../media/image102.png"/><Relationship Id="rId7" Type="http://schemas.openxmlformats.org/officeDocument/2006/relationships/tags" Target="../tags/tag1095.xml"/><Relationship Id="rId6" Type="http://schemas.openxmlformats.org/officeDocument/2006/relationships/tags" Target="../tags/tag1094.xml"/><Relationship Id="rId5" Type="http://schemas.openxmlformats.org/officeDocument/2006/relationships/tags" Target="../tags/tag1093.xml"/><Relationship Id="rId4" Type="http://schemas.openxmlformats.org/officeDocument/2006/relationships/image" Target="../media/image5.png"/><Relationship Id="rId3" Type="http://schemas.openxmlformats.org/officeDocument/2006/relationships/tags" Target="../tags/tag109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96.xml"/><Relationship Id="rId1" Type="http://schemas.openxmlformats.org/officeDocument/2006/relationships/tags" Target="../tags/tag1091.xml"/></Relationships>
</file>

<file path=ppt/slides/_rels/slide65.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image" Target="../media/image104.png"/><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image" Target="../media/image5.png"/><Relationship Id="rId3" Type="http://schemas.openxmlformats.org/officeDocument/2006/relationships/tags" Target="../tags/tag1098.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02.xml"/><Relationship Id="rId10" Type="http://schemas.openxmlformats.org/officeDocument/2006/relationships/image" Target="../media/image106.png"/><Relationship Id="rId1" Type="http://schemas.openxmlformats.org/officeDocument/2006/relationships/tags" Target="../tags/tag1097.xml"/></Relationships>
</file>

<file path=ppt/slides/_rels/slide66.xml.rels><?xml version="1.0" encoding="UTF-8" standalone="yes"?>
<Relationships xmlns="http://schemas.openxmlformats.org/package/2006/relationships"><Relationship Id="rId9" Type="http://schemas.openxmlformats.org/officeDocument/2006/relationships/image" Target="../media/image108.png"/><Relationship Id="rId8" Type="http://schemas.openxmlformats.org/officeDocument/2006/relationships/image" Target="../media/image107.png"/><Relationship Id="rId7" Type="http://schemas.openxmlformats.org/officeDocument/2006/relationships/tags" Target="../tags/tag1107.xml"/><Relationship Id="rId6" Type="http://schemas.openxmlformats.org/officeDocument/2006/relationships/tags" Target="../tags/tag1106.xml"/><Relationship Id="rId5" Type="http://schemas.openxmlformats.org/officeDocument/2006/relationships/tags" Target="../tags/tag1105.xml"/><Relationship Id="rId4" Type="http://schemas.openxmlformats.org/officeDocument/2006/relationships/image" Target="../media/image5.png"/><Relationship Id="rId3" Type="http://schemas.openxmlformats.org/officeDocument/2006/relationships/tags" Target="../tags/tag110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08.xml"/><Relationship Id="rId10" Type="http://schemas.openxmlformats.org/officeDocument/2006/relationships/image" Target="../media/image109.png"/><Relationship Id="rId1" Type="http://schemas.openxmlformats.org/officeDocument/2006/relationships/tags" Target="../tags/tag1103.xml"/></Relationships>
</file>

<file path=ppt/slides/_rels/slide67.xml.rels><?xml version="1.0" encoding="UTF-8" standalone="yes"?>
<Relationships xmlns="http://schemas.openxmlformats.org/package/2006/relationships"><Relationship Id="rId9" Type="http://schemas.openxmlformats.org/officeDocument/2006/relationships/image" Target="../media/image111.png"/><Relationship Id="rId8" Type="http://schemas.openxmlformats.org/officeDocument/2006/relationships/image" Target="../media/image110.png"/><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image" Target="../media/image5.png"/><Relationship Id="rId3" Type="http://schemas.openxmlformats.org/officeDocument/2006/relationships/tags" Target="../tags/tag1110.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14.xml"/><Relationship Id="rId10" Type="http://schemas.openxmlformats.org/officeDocument/2006/relationships/image" Target="../media/image112.png"/><Relationship Id="rId1" Type="http://schemas.openxmlformats.org/officeDocument/2006/relationships/tags" Target="../tags/tag1109.xml"/></Relationships>
</file>

<file path=ppt/slides/_rels/slide68.xml.rels><?xml version="1.0" encoding="UTF-8" standalone="yes"?>
<Relationships xmlns="http://schemas.openxmlformats.org/package/2006/relationships"><Relationship Id="rId9" Type="http://schemas.openxmlformats.org/officeDocument/2006/relationships/image" Target="../media/image114.png"/><Relationship Id="rId8" Type="http://schemas.openxmlformats.org/officeDocument/2006/relationships/image" Target="../media/image113.png"/><Relationship Id="rId7" Type="http://schemas.openxmlformats.org/officeDocument/2006/relationships/tags" Target="../tags/tag1119.xml"/><Relationship Id="rId6" Type="http://schemas.openxmlformats.org/officeDocument/2006/relationships/tags" Target="../tags/tag1118.xml"/><Relationship Id="rId5" Type="http://schemas.openxmlformats.org/officeDocument/2006/relationships/tags" Target="../tags/tag1117.xml"/><Relationship Id="rId4" Type="http://schemas.openxmlformats.org/officeDocument/2006/relationships/image" Target="../media/image5.png"/><Relationship Id="rId3" Type="http://schemas.openxmlformats.org/officeDocument/2006/relationships/tags" Target="../tags/tag111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20.xml"/><Relationship Id="rId1" Type="http://schemas.openxmlformats.org/officeDocument/2006/relationships/tags" Target="../tags/tag1115.xml"/></Relationships>
</file>

<file path=ppt/slides/_rels/slide69.xml.rels><?xml version="1.0" encoding="UTF-8" standalone="yes"?>
<Relationships xmlns="http://schemas.openxmlformats.org/package/2006/relationships"><Relationship Id="rId9" Type="http://schemas.openxmlformats.org/officeDocument/2006/relationships/image" Target="../media/image116.png"/><Relationship Id="rId8" Type="http://schemas.openxmlformats.org/officeDocument/2006/relationships/image" Target="../media/image115.png"/><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tags" Target="../tags/tag1123.xml"/><Relationship Id="rId4" Type="http://schemas.openxmlformats.org/officeDocument/2006/relationships/image" Target="../media/image5.png"/><Relationship Id="rId3" Type="http://schemas.openxmlformats.org/officeDocument/2006/relationships/tags" Target="../tags/tag112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26.xml"/><Relationship Id="rId1" Type="http://schemas.openxmlformats.org/officeDocument/2006/relationships/tags" Target="../tags/tag1121.xml"/></Relationships>
</file>

<file path=ppt/slides/_rels/slide7.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9" Type="http://schemas.openxmlformats.org/officeDocument/2006/relationships/slideLayout" Target="../slideLayouts/slideLayout4.xml"/><Relationship Id="rId18" Type="http://schemas.openxmlformats.org/officeDocument/2006/relationships/tags" Target="../tags/tag683.xml"/><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66.xml"/></Relationships>
</file>

<file path=ppt/slides/_rels/slide70.xml.rels><?xml version="1.0" encoding="UTF-8" standalone="yes"?>
<Relationships xmlns="http://schemas.openxmlformats.org/package/2006/relationships"><Relationship Id="rId9" Type="http://schemas.openxmlformats.org/officeDocument/2006/relationships/image" Target="../media/image118.png"/><Relationship Id="rId8" Type="http://schemas.openxmlformats.org/officeDocument/2006/relationships/tags" Target="../tags/tag1131.xml"/><Relationship Id="rId7" Type="http://schemas.openxmlformats.org/officeDocument/2006/relationships/image" Target="../media/image117.png"/><Relationship Id="rId6" Type="http://schemas.openxmlformats.org/officeDocument/2006/relationships/tags" Target="../tags/tag1130.xml"/><Relationship Id="rId5" Type="http://schemas.openxmlformats.org/officeDocument/2006/relationships/tags" Target="../tags/tag1129.xml"/><Relationship Id="rId4" Type="http://schemas.openxmlformats.org/officeDocument/2006/relationships/image" Target="../media/image5.png"/><Relationship Id="rId3" Type="http://schemas.openxmlformats.org/officeDocument/2006/relationships/tags" Target="../tags/tag1128.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132.xml"/><Relationship Id="rId11" Type="http://schemas.openxmlformats.org/officeDocument/2006/relationships/image" Target="../media/image120.png"/><Relationship Id="rId10" Type="http://schemas.openxmlformats.org/officeDocument/2006/relationships/image" Target="../media/image119.png"/><Relationship Id="rId1" Type="http://schemas.openxmlformats.org/officeDocument/2006/relationships/tags" Target="../tags/tag1127.xml"/></Relationships>
</file>

<file path=ppt/slides/_rels/slide71.xml.rels><?xml version="1.0" encoding="UTF-8" standalone="yes"?>
<Relationships xmlns="http://schemas.openxmlformats.org/package/2006/relationships"><Relationship Id="rId9" Type="http://schemas.openxmlformats.org/officeDocument/2006/relationships/image" Target="../media/image122.png"/><Relationship Id="rId8" Type="http://schemas.openxmlformats.org/officeDocument/2006/relationships/image" Target="../media/image121.png"/><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tags" Target="../tags/tag1135.xml"/><Relationship Id="rId4" Type="http://schemas.openxmlformats.org/officeDocument/2006/relationships/image" Target="../media/image5.png"/><Relationship Id="rId3" Type="http://schemas.openxmlformats.org/officeDocument/2006/relationships/tags" Target="../tags/tag113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38.xml"/><Relationship Id="rId10" Type="http://schemas.openxmlformats.org/officeDocument/2006/relationships/image" Target="../media/image123.png"/><Relationship Id="rId1" Type="http://schemas.openxmlformats.org/officeDocument/2006/relationships/tags" Target="../tags/tag1133.xml"/></Relationships>
</file>

<file path=ppt/slides/_rels/slide72.xml.rels><?xml version="1.0" encoding="UTF-8" standalone="yes"?>
<Relationships xmlns="http://schemas.openxmlformats.org/package/2006/relationships"><Relationship Id="rId9" Type="http://schemas.openxmlformats.org/officeDocument/2006/relationships/image" Target="../media/image125.png"/><Relationship Id="rId8" Type="http://schemas.openxmlformats.org/officeDocument/2006/relationships/image" Target="../media/image124.png"/><Relationship Id="rId7" Type="http://schemas.openxmlformats.org/officeDocument/2006/relationships/tags" Target="../tags/tag1143.xml"/><Relationship Id="rId6" Type="http://schemas.openxmlformats.org/officeDocument/2006/relationships/tags" Target="../tags/tag1142.xml"/><Relationship Id="rId5" Type="http://schemas.openxmlformats.org/officeDocument/2006/relationships/tags" Target="../tags/tag1141.xml"/><Relationship Id="rId4" Type="http://schemas.openxmlformats.org/officeDocument/2006/relationships/image" Target="../media/image5.png"/><Relationship Id="rId3" Type="http://schemas.openxmlformats.org/officeDocument/2006/relationships/tags" Target="../tags/tag114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44.xml"/><Relationship Id="rId1" Type="http://schemas.openxmlformats.org/officeDocument/2006/relationships/tags" Target="../tags/tag1139.xml"/></Relationships>
</file>

<file path=ppt/slides/_rels/slide7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50.xml"/><Relationship Id="rId7" Type="http://schemas.openxmlformats.org/officeDocument/2006/relationships/tags" Target="../tags/tag1149.xml"/><Relationship Id="rId6" Type="http://schemas.openxmlformats.org/officeDocument/2006/relationships/tags" Target="../tags/tag1148.xml"/><Relationship Id="rId5" Type="http://schemas.openxmlformats.org/officeDocument/2006/relationships/tags" Target="../tags/tag1147.xml"/><Relationship Id="rId4" Type="http://schemas.openxmlformats.org/officeDocument/2006/relationships/image" Target="../media/image5.png"/><Relationship Id="rId3" Type="http://schemas.openxmlformats.org/officeDocument/2006/relationships/tags" Target="../tags/tag1146.xml"/><Relationship Id="rId2" Type="http://schemas.openxmlformats.org/officeDocument/2006/relationships/image" Target="../media/image3.png"/><Relationship Id="rId1" Type="http://schemas.openxmlformats.org/officeDocument/2006/relationships/tags" Target="../tags/tag1145.xml"/></Relationships>
</file>

<file path=ppt/slides/_rels/slide74.xml.rels><?xml version="1.0" encoding="UTF-8" standalone="yes"?>
<Relationships xmlns="http://schemas.openxmlformats.org/package/2006/relationships"><Relationship Id="rId9" Type="http://schemas.openxmlformats.org/officeDocument/2006/relationships/image" Target="../media/image126.png"/><Relationship Id="rId8" Type="http://schemas.openxmlformats.org/officeDocument/2006/relationships/tags" Target="../tags/tag1156.xml"/><Relationship Id="rId7" Type="http://schemas.openxmlformats.org/officeDocument/2006/relationships/tags" Target="../tags/tag1155.xml"/><Relationship Id="rId6" Type="http://schemas.openxmlformats.org/officeDocument/2006/relationships/tags" Target="../tags/tag1154.xml"/><Relationship Id="rId5" Type="http://schemas.openxmlformats.org/officeDocument/2006/relationships/tags" Target="../tags/tag1153.xml"/><Relationship Id="rId4" Type="http://schemas.openxmlformats.org/officeDocument/2006/relationships/image" Target="../media/image5.png"/><Relationship Id="rId3" Type="http://schemas.openxmlformats.org/officeDocument/2006/relationships/tags" Target="../tags/tag115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57.xml"/><Relationship Id="rId10" Type="http://schemas.openxmlformats.org/officeDocument/2006/relationships/image" Target="../media/image127.png"/><Relationship Id="rId1" Type="http://schemas.openxmlformats.org/officeDocument/2006/relationships/tags" Target="../tags/tag1151.xml"/></Relationships>
</file>

<file path=ppt/slides/_rels/slide75.xml.rels><?xml version="1.0" encoding="UTF-8" standalone="yes"?>
<Relationships xmlns="http://schemas.openxmlformats.org/package/2006/relationships"><Relationship Id="rId9" Type="http://schemas.openxmlformats.org/officeDocument/2006/relationships/image" Target="../media/image129.png"/><Relationship Id="rId8" Type="http://schemas.openxmlformats.org/officeDocument/2006/relationships/image" Target="../media/image128.png"/><Relationship Id="rId7" Type="http://schemas.openxmlformats.org/officeDocument/2006/relationships/tags" Target="../tags/tag1162.xml"/><Relationship Id="rId6" Type="http://schemas.openxmlformats.org/officeDocument/2006/relationships/tags" Target="../tags/tag1161.xml"/><Relationship Id="rId5" Type="http://schemas.openxmlformats.org/officeDocument/2006/relationships/tags" Target="../tags/tag1160.xml"/><Relationship Id="rId4" Type="http://schemas.openxmlformats.org/officeDocument/2006/relationships/image" Target="../media/image5.png"/><Relationship Id="rId3" Type="http://schemas.openxmlformats.org/officeDocument/2006/relationships/tags" Target="../tags/tag115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63.xml"/><Relationship Id="rId1" Type="http://schemas.openxmlformats.org/officeDocument/2006/relationships/tags" Target="../tags/tag1158.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69.xml"/><Relationship Id="rId7" Type="http://schemas.openxmlformats.org/officeDocument/2006/relationships/tags" Target="../tags/tag1168.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image" Target="../media/image5.png"/><Relationship Id="rId3" Type="http://schemas.openxmlformats.org/officeDocument/2006/relationships/tags" Target="../tags/tag1165.xml"/><Relationship Id="rId2" Type="http://schemas.openxmlformats.org/officeDocument/2006/relationships/image" Target="../media/image3.png"/><Relationship Id="rId1" Type="http://schemas.openxmlformats.org/officeDocument/2006/relationships/tags" Target="../tags/tag1164.xml"/></Relationships>
</file>

<file path=ppt/slides/_rels/slide77.xml.rels><?xml version="1.0" encoding="UTF-8" standalone="yes"?>
<Relationships xmlns="http://schemas.openxmlformats.org/package/2006/relationships"><Relationship Id="rId9" Type="http://schemas.openxmlformats.org/officeDocument/2006/relationships/tags" Target="../tags/tag1176.xml"/><Relationship Id="rId8" Type="http://schemas.openxmlformats.org/officeDocument/2006/relationships/tags" Target="../tags/tag1175.xml"/><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image" Target="../media/image5.png"/><Relationship Id="rId39" Type="http://schemas.openxmlformats.org/officeDocument/2006/relationships/slideLayout" Target="../slideLayouts/slideLayout21.xml"/><Relationship Id="rId38" Type="http://schemas.openxmlformats.org/officeDocument/2006/relationships/tags" Target="../tags/tag1205.xml"/><Relationship Id="rId37" Type="http://schemas.openxmlformats.org/officeDocument/2006/relationships/tags" Target="../tags/tag1204.xml"/><Relationship Id="rId36" Type="http://schemas.openxmlformats.org/officeDocument/2006/relationships/tags" Target="../tags/tag1203.xml"/><Relationship Id="rId35" Type="http://schemas.openxmlformats.org/officeDocument/2006/relationships/tags" Target="../tags/tag1202.xml"/><Relationship Id="rId34" Type="http://schemas.openxmlformats.org/officeDocument/2006/relationships/tags" Target="../tags/tag1201.xml"/><Relationship Id="rId33" Type="http://schemas.openxmlformats.org/officeDocument/2006/relationships/tags" Target="../tags/tag1200.xml"/><Relationship Id="rId32" Type="http://schemas.openxmlformats.org/officeDocument/2006/relationships/tags" Target="../tags/tag1199.xml"/><Relationship Id="rId31" Type="http://schemas.openxmlformats.org/officeDocument/2006/relationships/tags" Target="../tags/tag1198.xml"/><Relationship Id="rId30" Type="http://schemas.openxmlformats.org/officeDocument/2006/relationships/tags" Target="../tags/tag1197.xml"/><Relationship Id="rId3" Type="http://schemas.openxmlformats.org/officeDocument/2006/relationships/tags" Target="../tags/tag1171.xml"/><Relationship Id="rId29" Type="http://schemas.openxmlformats.org/officeDocument/2006/relationships/tags" Target="../tags/tag1196.xml"/><Relationship Id="rId28" Type="http://schemas.openxmlformats.org/officeDocument/2006/relationships/tags" Target="../tags/tag1195.xml"/><Relationship Id="rId27" Type="http://schemas.openxmlformats.org/officeDocument/2006/relationships/tags" Target="../tags/tag1194.xml"/><Relationship Id="rId26" Type="http://schemas.openxmlformats.org/officeDocument/2006/relationships/tags" Target="../tags/tag1193.xml"/><Relationship Id="rId25" Type="http://schemas.openxmlformats.org/officeDocument/2006/relationships/tags" Target="../tags/tag1192.xml"/><Relationship Id="rId24" Type="http://schemas.openxmlformats.org/officeDocument/2006/relationships/tags" Target="../tags/tag1191.xml"/><Relationship Id="rId23" Type="http://schemas.openxmlformats.org/officeDocument/2006/relationships/tags" Target="../tags/tag1190.xml"/><Relationship Id="rId22" Type="http://schemas.openxmlformats.org/officeDocument/2006/relationships/tags" Target="../tags/tag1189.xml"/><Relationship Id="rId21" Type="http://schemas.openxmlformats.org/officeDocument/2006/relationships/tags" Target="../tags/tag1188.xml"/><Relationship Id="rId20" Type="http://schemas.openxmlformats.org/officeDocument/2006/relationships/tags" Target="../tags/tag1187.xml"/><Relationship Id="rId2" Type="http://schemas.openxmlformats.org/officeDocument/2006/relationships/image" Target="../media/image3.png"/><Relationship Id="rId19" Type="http://schemas.openxmlformats.org/officeDocument/2006/relationships/tags" Target="../tags/tag1186.xml"/><Relationship Id="rId18" Type="http://schemas.openxmlformats.org/officeDocument/2006/relationships/tags" Target="../tags/tag1185.xml"/><Relationship Id="rId17" Type="http://schemas.openxmlformats.org/officeDocument/2006/relationships/tags" Target="../tags/tag1184.xml"/><Relationship Id="rId16" Type="http://schemas.openxmlformats.org/officeDocument/2006/relationships/tags" Target="../tags/tag1183.xml"/><Relationship Id="rId15" Type="http://schemas.openxmlformats.org/officeDocument/2006/relationships/tags" Target="../tags/tag1182.xml"/><Relationship Id="rId14" Type="http://schemas.openxmlformats.org/officeDocument/2006/relationships/tags" Target="../tags/tag1181.xml"/><Relationship Id="rId13" Type="http://schemas.openxmlformats.org/officeDocument/2006/relationships/tags" Target="../tags/tag1180.xml"/><Relationship Id="rId12" Type="http://schemas.openxmlformats.org/officeDocument/2006/relationships/tags" Target="../tags/tag1179.xml"/><Relationship Id="rId11" Type="http://schemas.openxmlformats.org/officeDocument/2006/relationships/tags" Target="../tags/tag1178.xml"/><Relationship Id="rId10" Type="http://schemas.openxmlformats.org/officeDocument/2006/relationships/tags" Target="../tags/tag1177.xml"/><Relationship Id="rId1" Type="http://schemas.openxmlformats.org/officeDocument/2006/relationships/tags" Target="../tags/tag1170.xml"/></Relationships>
</file>

<file path=ppt/slides/_rels/slide78.xml.rels><?xml version="1.0" encoding="UTF-8" standalone="yes"?>
<Relationships xmlns="http://schemas.openxmlformats.org/package/2006/relationships"><Relationship Id="rId9" Type="http://schemas.openxmlformats.org/officeDocument/2006/relationships/image" Target="../media/image131.png"/><Relationship Id="rId8" Type="http://schemas.openxmlformats.org/officeDocument/2006/relationships/image" Target="../media/image130.png"/><Relationship Id="rId7" Type="http://schemas.openxmlformats.org/officeDocument/2006/relationships/tags" Target="../tags/tag1210.xml"/><Relationship Id="rId6" Type="http://schemas.openxmlformats.org/officeDocument/2006/relationships/tags" Target="../tags/tag1209.xml"/><Relationship Id="rId5" Type="http://schemas.openxmlformats.org/officeDocument/2006/relationships/tags" Target="../tags/tag1208.xml"/><Relationship Id="rId4" Type="http://schemas.openxmlformats.org/officeDocument/2006/relationships/image" Target="../media/image5.png"/><Relationship Id="rId3" Type="http://schemas.openxmlformats.org/officeDocument/2006/relationships/tags" Target="../tags/tag120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11.xml"/><Relationship Id="rId1" Type="http://schemas.openxmlformats.org/officeDocument/2006/relationships/tags" Target="../tags/tag1206.xml"/></Relationships>
</file>

<file path=ppt/slides/_rels/slide79.xml.rels><?xml version="1.0" encoding="UTF-8" standalone="yes"?>
<Relationships xmlns="http://schemas.openxmlformats.org/package/2006/relationships"><Relationship Id="rId9" Type="http://schemas.openxmlformats.org/officeDocument/2006/relationships/image" Target="../media/image133.png"/><Relationship Id="rId8" Type="http://schemas.openxmlformats.org/officeDocument/2006/relationships/image" Target="../media/image132.png"/><Relationship Id="rId7" Type="http://schemas.openxmlformats.org/officeDocument/2006/relationships/tags" Target="../tags/tag1216.xml"/><Relationship Id="rId6" Type="http://schemas.openxmlformats.org/officeDocument/2006/relationships/tags" Target="../tags/tag1215.xml"/><Relationship Id="rId5" Type="http://schemas.openxmlformats.org/officeDocument/2006/relationships/tags" Target="../tags/tag1214.xml"/><Relationship Id="rId4" Type="http://schemas.openxmlformats.org/officeDocument/2006/relationships/image" Target="../media/image5.png"/><Relationship Id="rId3" Type="http://schemas.openxmlformats.org/officeDocument/2006/relationships/tags" Target="../tags/tag121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17.xml"/><Relationship Id="rId1" Type="http://schemas.openxmlformats.org/officeDocument/2006/relationships/tags" Target="../tags/tag1212.xml"/></Relationships>
</file>

<file path=ppt/slides/_rels/slide8.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image" Target="../media/image11.jpeg"/><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image" Target="../media/image5.png"/><Relationship Id="rId3" Type="http://schemas.openxmlformats.org/officeDocument/2006/relationships/tags" Target="../tags/tag685.xml"/><Relationship Id="rId2" Type="http://schemas.openxmlformats.org/officeDocument/2006/relationships/image" Target="../media/image3.png"/><Relationship Id="rId10" Type="http://schemas.openxmlformats.org/officeDocument/2006/relationships/slideLayout" Target="../slideLayouts/slideLayout13.xml"/><Relationship Id="rId1" Type="http://schemas.openxmlformats.org/officeDocument/2006/relationships/tags" Target="../tags/tag684.xml"/></Relationships>
</file>

<file path=ppt/slides/_rels/slide80.xml.rels><?xml version="1.0" encoding="UTF-8" standalone="yes"?>
<Relationships xmlns="http://schemas.openxmlformats.org/package/2006/relationships"><Relationship Id="rId9" Type="http://schemas.openxmlformats.org/officeDocument/2006/relationships/image" Target="../media/image135.png"/><Relationship Id="rId8" Type="http://schemas.openxmlformats.org/officeDocument/2006/relationships/image" Target="../media/image134.png"/><Relationship Id="rId7" Type="http://schemas.openxmlformats.org/officeDocument/2006/relationships/tags" Target="../tags/tag1222.xml"/><Relationship Id="rId6" Type="http://schemas.openxmlformats.org/officeDocument/2006/relationships/tags" Target="../tags/tag1221.xml"/><Relationship Id="rId5" Type="http://schemas.openxmlformats.org/officeDocument/2006/relationships/tags" Target="../tags/tag1220.xml"/><Relationship Id="rId4" Type="http://schemas.openxmlformats.org/officeDocument/2006/relationships/image" Target="../media/image5.png"/><Relationship Id="rId3" Type="http://schemas.openxmlformats.org/officeDocument/2006/relationships/tags" Target="../tags/tag121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23.xml"/><Relationship Id="rId1" Type="http://schemas.openxmlformats.org/officeDocument/2006/relationships/tags" Target="../tags/tag1218.xml"/></Relationships>
</file>

<file path=ppt/slides/_rels/slide81.xml.rels><?xml version="1.0" encoding="UTF-8" standalone="yes"?>
<Relationships xmlns="http://schemas.openxmlformats.org/package/2006/relationships"><Relationship Id="rId9" Type="http://schemas.openxmlformats.org/officeDocument/2006/relationships/tags" Target="../tags/tag1229.xml"/><Relationship Id="rId8" Type="http://schemas.openxmlformats.org/officeDocument/2006/relationships/tags" Target="../tags/tag1228.xml"/><Relationship Id="rId7" Type="http://schemas.openxmlformats.org/officeDocument/2006/relationships/tags" Target="../tags/tag1227.xml"/><Relationship Id="rId6" Type="http://schemas.openxmlformats.org/officeDocument/2006/relationships/image" Target="../media/image79.jpeg"/><Relationship Id="rId5" Type="http://schemas.openxmlformats.org/officeDocument/2006/relationships/tags" Target="../tags/tag1226.xml"/><Relationship Id="rId4" Type="http://schemas.openxmlformats.org/officeDocument/2006/relationships/image" Target="../media/image5.png"/><Relationship Id="rId3" Type="http://schemas.openxmlformats.org/officeDocument/2006/relationships/tags" Target="../tags/tag1225.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231.xml"/><Relationship Id="rId10" Type="http://schemas.openxmlformats.org/officeDocument/2006/relationships/tags" Target="../tags/tag1230.xml"/><Relationship Id="rId1" Type="http://schemas.openxmlformats.org/officeDocument/2006/relationships/tags" Target="../tags/tag1224.xml"/></Relationships>
</file>

<file path=ppt/slides/_rels/slide82.xml.rels><?xml version="1.0" encoding="UTF-8" standalone="yes"?>
<Relationships xmlns="http://schemas.openxmlformats.org/package/2006/relationships"><Relationship Id="rId9" Type="http://schemas.openxmlformats.org/officeDocument/2006/relationships/image" Target="../media/image137.png"/><Relationship Id="rId8" Type="http://schemas.openxmlformats.org/officeDocument/2006/relationships/image" Target="../media/image136.png"/><Relationship Id="rId7" Type="http://schemas.openxmlformats.org/officeDocument/2006/relationships/tags" Target="../tags/tag1236.xml"/><Relationship Id="rId6" Type="http://schemas.openxmlformats.org/officeDocument/2006/relationships/tags" Target="../tags/tag1235.xml"/><Relationship Id="rId5" Type="http://schemas.openxmlformats.org/officeDocument/2006/relationships/tags" Target="../tags/tag1234.xml"/><Relationship Id="rId4" Type="http://schemas.openxmlformats.org/officeDocument/2006/relationships/image" Target="../media/image5.png"/><Relationship Id="rId3" Type="http://schemas.openxmlformats.org/officeDocument/2006/relationships/tags" Target="../tags/tag123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37.xml"/><Relationship Id="rId1" Type="http://schemas.openxmlformats.org/officeDocument/2006/relationships/tags" Target="../tags/tag1232.xml"/></Relationships>
</file>

<file path=ppt/slides/_rels/slide8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43.xml"/><Relationship Id="rId7" Type="http://schemas.openxmlformats.org/officeDocument/2006/relationships/tags" Target="../tags/tag1242.xml"/><Relationship Id="rId6" Type="http://schemas.openxmlformats.org/officeDocument/2006/relationships/tags" Target="../tags/tag1241.xml"/><Relationship Id="rId5" Type="http://schemas.openxmlformats.org/officeDocument/2006/relationships/tags" Target="../tags/tag1240.xml"/><Relationship Id="rId4" Type="http://schemas.openxmlformats.org/officeDocument/2006/relationships/image" Target="../media/image5.png"/><Relationship Id="rId3" Type="http://schemas.openxmlformats.org/officeDocument/2006/relationships/tags" Target="../tags/tag1239.xml"/><Relationship Id="rId2" Type="http://schemas.openxmlformats.org/officeDocument/2006/relationships/image" Target="../media/image3.png"/><Relationship Id="rId1" Type="http://schemas.openxmlformats.org/officeDocument/2006/relationships/tags" Target="../tags/tag1238.xml"/></Relationships>
</file>

<file path=ppt/slides/_rels/slide8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49.xml"/><Relationship Id="rId7" Type="http://schemas.openxmlformats.org/officeDocument/2006/relationships/tags" Target="../tags/tag1248.xml"/><Relationship Id="rId6" Type="http://schemas.openxmlformats.org/officeDocument/2006/relationships/tags" Target="../tags/tag1247.xml"/><Relationship Id="rId5" Type="http://schemas.openxmlformats.org/officeDocument/2006/relationships/tags" Target="../tags/tag1246.xml"/><Relationship Id="rId4" Type="http://schemas.openxmlformats.org/officeDocument/2006/relationships/image" Target="../media/image5.png"/><Relationship Id="rId3" Type="http://schemas.openxmlformats.org/officeDocument/2006/relationships/tags" Target="../tags/tag1245.xml"/><Relationship Id="rId2" Type="http://schemas.openxmlformats.org/officeDocument/2006/relationships/image" Target="../media/image3.png"/><Relationship Id="rId1" Type="http://schemas.openxmlformats.org/officeDocument/2006/relationships/tags" Target="../tags/tag1244.xml"/></Relationships>
</file>

<file path=ppt/slides/_rels/slide85.xml.rels><?xml version="1.0" encoding="UTF-8" standalone="yes"?>
<Relationships xmlns="http://schemas.openxmlformats.org/package/2006/relationships"><Relationship Id="rId9" Type="http://schemas.openxmlformats.org/officeDocument/2006/relationships/image" Target="../media/image139.png"/><Relationship Id="rId8" Type="http://schemas.openxmlformats.org/officeDocument/2006/relationships/image" Target="../media/image138.png"/><Relationship Id="rId7" Type="http://schemas.openxmlformats.org/officeDocument/2006/relationships/tags" Target="../tags/tag1254.xml"/><Relationship Id="rId6" Type="http://schemas.openxmlformats.org/officeDocument/2006/relationships/tags" Target="../tags/tag1253.xml"/><Relationship Id="rId5" Type="http://schemas.openxmlformats.org/officeDocument/2006/relationships/tags" Target="../tags/tag1252.xml"/><Relationship Id="rId4" Type="http://schemas.openxmlformats.org/officeDocument/2006/relationships/image" Target="../media/image5.png"/><Relationship Id="rId3" Type="http://schemas.openxmlformats.org/officeDocument/2006/relationships/tags" Target="../tags/tag125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55.xml"/><Relationship Id="rId1" Type="http://schemas.openxmlformats.org/officeDocument/2006/relationships/tags" Target="../tags/tag1250.xml"/></Relationships>
</file>

<file path=ppt/slides/_rels/slide8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61.xml"/><Relationship Id="rId7" Type="http://schemas.openxmlformats.org/officeDocument/2006/relationships/tags" Target="../tags/tag1260.xml"/><Relationship Id="rId6" Type="http://schemas.openxmlformats.org/officeDocument/2006/relationships/tags" Target="../tags/tag1259.xml"/><Relationship Id="rId5" Type="http://schemas.openxmlformats.org/officeDocument/2006/relationships/tags" Target="../tags/tag1258.xml"/><Relationship Id="rId4" Type="http://schemas.openxmlformats.org/officeDocument/2006/relationships/image" Target="../media/image5.png"/><Relationship Id="rId3" Type="http://schemas.openxmlformats.org/officeDocument/2006/relationships/tags" Target="../tags/tag1257.xml"/><Relationship Id="rId2" Type="http://schemas.openxmlformats.org/officeDocument/2006/relationships/image" Target="../media/image3.png"/><Relationship Id="rId1" Type="http://schemas.openxmlformats.org/officeDocument/2006/relationships/tags" Target="../tags/tag1256.xml"/></Relationships>
</file>

<file path=ppt/slides/_rels/slide87.xml.rels><?xml version="1.0" encoding="UTF-8" standalone="yes"?>
<Relationships xmlns="http://schemas.openxmlformats.org/package/2006/relationships"><Relationship Id="rId9" Type="http://schemas.openxmlformats.org/officeDocument/2006/relationships/image" Target="../media/image141.png"/><Relationship Id="rId8" Type="http://schemas.openxmlformats.org/officeDocument/2006/relationships/image" Target="../media/image140.png"/><Relationship Id="rId7" Type="http://schemas.openxmlformats.org/officeDocument/2006/relationships/tags" Target="../tags/tag1266.xml"/><Relationship Id="rId6" Type="http://schemas.openxmlformats.org/officeDocument/2006/relationships/tags" Target="../tags/tag1265.xml"/><Relationship Id="rId5" Type="http://schemas.openxmlformats.org/officeDocument/2006/relationships/tags" Target="../tags/tag1264.xml"/><Relationship Id="rId4" Type="http://schemas.openxmlformats.org/officeDocument/2006/relationships/image" Target="../media/image5.png"/><Relationship Id="rId3" Type="http://schemas.openxmlformats.org/officeDocument/2006/relationships/tags" Target="../tags/tag12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67.xml"/><Relationship Id="rId1" Type="http://schemas.openxmlformats.org/officeDocument/2006/relationships/tags" Target="../tags/tag1262.xml"/></Relationships>
</file>

<file path=ppt/slides/_rels/slide88.xml.rels><?xml version="1.0" encoding="UTF-8" standalone="yes"?>
<Relationships xmlns="http://schemas.openxmlformats.org/package/2006/relationships"><Relationship Id="rId9" Type="http://schemas.openxmlformats.org/officeDocument/2006/relationships/tags" Target="../tags/tag1273.xml"/><Relationship Id="rId8" Type="http://schemas.openxmlformats.org/officeDocument/2006/relationships/image" Target="../media/image142.png"/><Relationship Id="rId7" Type="http://schemas.openxmlformats.org/officeDocument/2006/relationships/tags" Target="../tags/tag1272.xml"/><Relationship Id="rId6" Type="http://schemas.openxmlformats.org/officeDocument/2006/relationships/tags" Target="../tags/tag1271.xml"/><Relationship Id="rId5" Type="http://schemas.openxmlformats.org/officeDocument/2006/relationships/tags" Target="../tags/tag1270.xml"/><Relationship Id="rId4" Type="http://schemas.openxmlformats.org/officeDocument/2006/relationships/image" Target="../media/image5.png"/><Relationship Id="rId3" Type="http://schemas.openxmlformats.org/officeDocument/2006/relationships/tags" Target="../tags/tag126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268.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79.xml"/><Relationship Id="rId7" Type="http://schemas.openxmlformats.org/officeDocument/2006/relationships/tags" Target="../tags/tag1278.xml"/><Relationship Id="rId6" Type="http://schemas.openxmlformats.org/officeDocument/2006/relationships/tags" Target="../tags/tag1277.xml"/><Relationship Id="rId5" Type="http://schemas.openxmlformats.org/officeDocument/2006/relationships/tags" Target="../tags/tag1276.xml"/><Relationship Id="rId4" Type="http://schemas.openxmlformats.org/officeDocument/2006/relationships/image" Target="../media/image5.png"/><Relationship Id="rId3" Type="http://schemas.openxmlformats.org/officeDocument/2006/relationships/tags" Target="../tags/tag1275.xml"/><Relationship Id="rId2" Type="http://schemas.openxmlformats.org/officeDocument/2006/relationships/image" Target="../media/image3.png"/><Relationship Id="rId1" Type="http://schemas.openxmlformats.org/officeDocument/2006/relationships/tags" Target="../tags/tag127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7.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s>
</file>

<file path=ppt/slides/_rels/slide90.xml.rels><?xml version="1.0" encoding="UTF-8" standalone="yes"?>
<Relationships xmlns="http://schemas.openxmlformats.org/package/2006/relationships"><Relationship Id="rId9" Type="http://schemas.openxmlformats.org/officeDocument/2006/relationships/tags" Target="../tags/tag1285.xml"/><Relationship Id="rId8" Type="http://schemas.openxmlformats.org/officeDocument/2006/relationships/image" Target="../media/image143.png"/><Relationship Id="rId7" Type="http://schemas.openxmlformats.org/officeDocument/2006/relationships/tags" Target="../tags/tag1284.xml"/><Relationship Id="rId6" Type="http://schemas.openxmlformats.org/officeDocument/2006/relationships/tags" Target="../tags/tag1283.xml"/><Relationship Id="rId5" Type="http://schemas.openxmlformats.org/officeDocument/2006/relationships/tags" Target="../tags/tag1282.xml"/><Relationship Id="rId4" Type="http://schemas.openxmlformats.org/officeDocument/2006/relationships/image" Target="../media/image5.png"/><Relationship Id="rId3" Type="http://schemas.openxmlformats.org/officeDocument/2006/relationships/tags" Target="../tags/tag12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280.xml"/></Relationships>
</file>

<file path=ppt/slides/_rels/slide9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91.xml"/><Relationship Id="rId7" Type="http://schemas.openxmlformats.org/officeDocument/2006/relationships/tags" Target="../tags/tag1290.xml"/><Relationship Id="rId6" Type="http://schemas.openxmlformats.org/officeDocument/2006/relationships/tags" Target="../tags/tag1289.xml"/><Relationship Id="rId5" Type="http://schemas.openxmlformats.org/officeDocument/2006/relationships/tags" Target="../tags/tag1288.xml"/><Relationship Id="rId4" Type="http://schemas.openxmlformats.org/officeDocument/2006/relationships/image" Target="../media/image5.png"/><Relationship Id="rId3" Type="http://schemas.openxmlformats.org/officeDocument/2006/relationships/tags" Target="../tags/tag1287.xml"/><Relationship Id="rId2" Type="http://schemas.openxmlformats.org/officeDocument/2006/relationships/image" Target="../media/image3.png"/><Relationship Id="rId1" Type="http://schemas.openxmlformats.org/officeDocument/2006/relationships/tags" Target="../tags/tag1286.xml"/></Relationships>
</file>

<file path=ppt/slides/_rels/slide92.xml.rels><?xml version="1.0" encoding="UTF-8" standalone="yes"?>
<Relationships xmlns="http://schemas.openxmlformats.org/package/2006/relationships"><Relationship Id="rId9" Type="http://schemas.openxmlformats.org/officeDocument/2006/relationships/tags" Target="../tags/tag1297.xml"/><Relationship Id="rId8" Type="http://schemas.openxmlformats.org/officeDocument/2006/relationships/image" Target="../media/image144.png"/><Relationship Id="rId7" Type="http://schemas.openxmlformats.org/officeDocument/2006/relationships/tags" Target="../tags/tag1296.xml"/><Relationship Id="rId6" Type="http://schemas.openxmlformats.org/officeDocument/2006/relationships/tags" Target="../tags/tag1295.xml"/><Relationship Id="rId5" Type="http://schemas.openxmlformats.org/officeDocument/2006/relationships/tags" Target="../tags/tag1294.xml"/><Relationship Id="rId4" Type="http://schemas.openxmlformats.org/officeDocument/2006/relationships/image" Target="../media/image5.png"/><Relationship Id="rId3" Type="http://schemas.openxmlformats.org/officeDocument/2006/relationships/tags" Target="../tags/tag129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292.xml"/></Relationships>
</file>

<file path=ppt/slides/_rels/slide9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3.xml"/><Relationship Id="rId4" Type="http://schemas.openxmlformats.org/officeDocument/2006/relationships/tags" Target="../tags/tag1301.xml"/><Relationship Id="rId3" Type="http://schemas.openxmlformats.org/officeDocument/2006/relationships/tags" Target="../tags/tag1300.xml"/><Relationship Id="rId2" Type="http://schemas.openxmlformats.org/officeDocument/2006/relationships/tags" Target="../tags/tag1299.xml"/><Relationship Id="rId1" Type="http://schemas.openxmlformats.org/officeDocument/2006/relationships/tags" Target="../tags/tag1298.xml"/></Relationships>
</file>

<file path=ppt/slides/_rels/slide94.xml.rels><?xml version="1.0" encoding="UTF-8" standalone="yes"?>
<Relationships xmlns="http://schemas.openxmlformats.org/package/2006/relationships"><Relationship Id="rId9" Type="http://schemas.openxmlformats.org/officeDocument/2006/relationships/image" Target="../media/image146.png"/><Relationship Id="rId8" Type="http://schemas.openxmlformats.org/officeDocument/2006/relationships/image" Target="../media/image145.png"/><Relationship Id="rId7" Type="http://schemas.openxmlformats.org/officeDocument/2006/relationships/tags" Target="../tags/tag1306.xml"/><Relationship Id="rId6" Type="http://schemas.openxmlformats.org/officeDocument/2006/relationships/tags" Target="../tags/tag1305.xml"/><Relationship Id="rId5" Type="http://schemas.openxmlformats.org/officeDocument/2006/relationships/tags" Target="../tags/tag1304.xml"/><Relationship Id="rId4" Type="http://schemas.openxmlformats.org/officeDocument/2006/relationships/image" Target="../media/image5.png"/><Relationship Id="rId3" Type="http://schemas.openxmlformats.org/officeDocument/2006/relationships/tags" Target="../tags/tag130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07.xml"/><Relationship Id="rId1" Type="http://schemas.openxmlformats.org/officeDocument/2006/relationships/tags" Target="../tags/tag1302.xml"/></Relationships>
</file>

<file path=ppt/slides/_rels/slide95.xml.rels><?xml version="1.0" encoding="UTF-8" standalone="yes"?>
<Relationships xmlns="http://schemas.openxmlformats.org/package/2006/relationships"><Relationship Id="rId9" Type="http://schemas.openxmlformats.org/officeDocument/2006/relationships/tags" Target="../tags/tag1316.xml"/><Relationship Id="rId8" Type="http://schemas.openxmlformats.org/officeDocument/2006/relationships/tags" Target="../tags/tag1315.xml"/><Relationship Id="rId7" Type="http://schemas.openxmlformats.org/officeDocument/2006/relationships/tags" Target="../tags/tag1314.xml"/><Relationship Id="rId6" Type="http://schemas.openxmlformats.org/officeDocument/2006/relationships/tags" Target="../tags/tag1313.xml"/><Relationship Id="rId5" Type="http://schemas.openxmlformats.org/officeDocument/2006/relationships/tags" Target="../tags/tag1312.xml"/><Relationship Id="rId42" Type="http://schemas.openxmlformats.org/officeDocument/2006/relationships/slideLayout" Target="../slideLayouts/slideLayout7.xml"/><Relationship Id="rId41" Type="http://schemas.openxmlformats.org/officeDocument/2006/relationships/tags" Target="../tags/tag1337.xml"/><Relationship Id="rId40" Type="http://schemas.openxmlformats.org/officeDocument/2006/relationships/image" Target="../media/image156.svg"/><Relationship Id="rId4" Type="http://schemas.openxmlformats.org/officeDocument/2006/relationships/tags" Target="../tags/tag1311.xml"/><Relationship Id="rId39" Type="http://schemas.openxmlformats.org/officeDocument/2006/relationships/image" Target="../media/image155.png"/><Relationship Id="rId38" Type="http://schemas.openxmlformats.org/officeDocument/2006/relationships/image" Target="../media/image154.svg"/><Relationship Id="rId37" Type="http://schemas.openxmlformats.org/officeDocument/2006/relationships/image" Target="../media/image153.png"/><Relationship Id="rId36" Type="http://schemas.openxmlformats.org/officeDocument/2006/relationships/image" Target="../media/image152.svg"/><Relationship Id="rId35" Type="http://schemas.openxmlformats.org/officeDocument/2006/relationships/image" Target="../media/image151.png"/><Relationship Id="rId34" Type="http://schemas.openxmlformats.org/officeDocument/2006/relationships/image" Target="../media/image150.svg"/><Relationship Id="rId33" Type="http://schemas.openxmlformats.org/officeDocument/2006/relationships/image" Target="../media/image149.png"/><Relationship Id="rId32" Type="http://schemas.openxmlformats.org/officeDocument/2006/relationships/image" Target="../media/image148.svg"/><Relationship Id="rId31" Type="http://schemas.openxmlformats.org/officeDocument/2006/relationships/image" Target="../media/image147.png"/><Relationship Id="rId30" Type="http://schemas.openxmlformats.org/officeDocument/2006/relationships/tags" Target="../tags/tag1336.xml"/><Relationship Id="rId3" Type="http://schemas.openxmlformats.org/officeDocument/2006/relationships/tags" Target="../tags/tag1310.xml"/><Relationship Id="rId29" Type="http://schemas.openxmlformats.org/officeDocument/2006/relationships/image" Target="../media/image14.png"/><Relationship Id="rId28" Type="http://schemas.openxmlformats.org/officeDocument/2006/relationships/tags" Target="../tags/tag1335.xml"/><Relationship Id="rId27" Type="http://schemas.openxmlformats.org/officeDocument/2006/relationships/tags" Target="../tags/tag1334.xml"/><Relationship Id="rId26" Type="http://schemas.openxmlformats.org/officeDocument/2006/relationships/tags" Target="../tags/tag1333.xml"/><Relationship Id="rId25" Type="http://schemas.openxmlformats.org/officeDocument/2006/relationships/tags" Target="../tags/tag1332.xml"/><Relationship Id="rId24" Type="http://schemas.openxmlformats.org/officeDocument/2006/relationships/tags" Target="../tags/tag1331.xml"/><Relationship Id="rId23" Type="http://schemas.openxmlformats.org/officeDocument/2006/relationships/tags" Target="../tags/tag1330.xml"/><Relationship Id="rId22" Type="http://schemas.openxmlformats.org/officeDocument/2006/relationships/tags" Target="../tags/tag1329.xml"/><Relationship Id="rId21" Type="http://schemas.openxmlformats.org/officeDocument/2006/relationships/tags" Target="../tags/tag1328.xml"/><Relationship Id="rId20" Type="http://schemas.openxmlformats.org/officeDocument/2006/relationships/tags" Target="../tags/tag1327.xml"/><Relationship Id="rId2" Type="http://schemas.openxmlformats.org/officeDocument/2006/relationships/tags" Target="../tags/tag1309.xml"/><Relationship Id="rId19" Type="http://schemas.openxmlformats.org/officeDocument/2006/relationships/tags" Target="../tags/tag1326.xml"/><Relationship Id="rId18" Type="http://schemas.openxmlformats.org/officeDocument/2006/relationships/tags" Target="../tags/tag1325.xml"/><Relationship Id="rId17" Type="http://schemas.openxmlformats.org/officeDocument/2006/relationships/tags" Target="../tags/tag1324.xml"/><Relationship Id="rId16" Type="http://schemas.openxmlformats.org/officeDocument/2006/relationships/tags" Target="../tags/tag1323.xml"/><Relationship Id="rId15" Type="http://schemas.openxmlformats.org/officeDocument/2006/relationships/tags" Target="../tags/tag1322.xml"/><Relationship Id="rId14" Type="http://schemas.openxmlformats.org/officeDocument/2006/relationships/tags" Target="../tags/tag1321.xml"/><Relationship Id="rId13" Type="http://schemas.openxmlformats.org/officeDocument/2006/relationships/tags" Target="../tags/tag1320.xml"/><Relationship Id="rId12" Type="http://schemas.openxmlformats.org/officeDocument/2006/relationships/tags" Target="../tags/tag1319.xml"/><Relationship Id="rId11" Type="http://schemas.openxmlformats.org/officeDocument/2006/relationships/tags" Target="../tags/tag1318.xml"/><Relationship Id="rId10" Type="http://schemas.openxmlformats.org/officeDocument/2006/relationships/tags" Target="../tags/tag1317.xml"/><Relationship Id="rId1" Type="http://schemas.openxmlformats.org/officeDocument/2006/relationships/tags" Target="../tags/tag1308.xml"/></Relationships>
</file>

<file path=ppt/slides/_rels/slide9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343.xml"/><Relationship Id="rId7" Type="http://schemas.openxmlformats.org/officeDocument/2006/relationships/tags" Target="../tags/tag1342.xml"/><Relationship Id="rId6" Type="http://schemas.openxmlformats.org/officeDocument/2006/relationships/tags" Target="../tags/tag1341.xml"/><Relationship Id="rId5" Type="http://schemas.openxmlformats.org/officeDocument/2006/relationships/tags" Target="../tags/tag1340.xml"/><Relationship Id="rId4" Type="http://schemas.openxmlformats.org/officeDocument/2006/relationships/image" Target="../media/image5.png"/><Relationship Id="rId3" Type="http://schemas.openxmlformats.org/officeDocument/2006/relationships/tags" Target="../tags/tag1339.xml"/><Relationship Id="rId2" Type="http://schemas.openxmlformats.org/officeDocument/2006/relationships/image" Target="../media/image3.png"/><Relationship Id="rId1" Type="http://schemas.openxmlformats.org/officeDocument/2006/relationships/tags" Target="../tags/tag1338.xml"/></Relationships>
</file>

<file path=ppt/slides/_rels/slide97.xml.rels><?xml version="1.0" encoding="UTF-8" standalone="yes"?>
<Relationships xmlns="http://schemas.openxmlformats.org/package/2006/relationships"><Relationship Id="rId9" Type="http://schemas.openxmlformats.org/officeDocument/2006/relationships/tags" Target="../tags/tag1350.xml"/><Relationship Id="rId8" Type="http://schemas.openxmlformats.org/officeDocument/2006/relationships/tags" Target="../tags/tag1349.xml"/><Relationship Id="rId7" Type="http://schemas.openxmlformats.org/officeDocument/2006/relationships/tags" Target="../tags/tag1348.xml"/><Relationship Id="rId6" Type="http://schemas.openxmlformats.org/officeDocument/2006/relationships/tags" Target="../tags/tag1347.xml"/><Relationship Id="rId5" Type="http://schemas.openxmlformats.org/officeDocument/2006/relationships/tags" Target="../tags/tag1346.xml"/><Relationship Id="rId4" Type="http://schemas.openxmlformats.org/officeDocument/2006/relationships/image" Target="../media/image5.png"/><Relationship Id="rId3" Type="http://schemas.openxmlformats.org/officeDocument/2006/relationships/tags" Target="../tags/tag1345.xml"/><Relationship Id="rId21" Type="http://schemas.openxmlformats.org/officeDocument/2006/relationships/slideLayout" Target="../slideLayouts/slideLayout21.xml"/><Relationship Id="rId20" Type="http://schemas.openxmlformats.org/officeDocument/2006/relationships/tags" Target="../tags/tag1361.xml"/><Relationship Id="rId2" Type="http://schemas.openxmlformats.org/officeDocument/2006/relationships/image" Target="../media/image3.png"/><Relationship Id="rId19" Type="http://schemas.openxmlformats.org/officeDocument/2006/relationships/tags" Target="../tags/tag1360.xml"/><Relationship Id="rId18" Type="http://schemas.openxmlformats.org/officeDocument/2006/relationships/tags" Target="../tags/tag1359.xml"/><Relationship Id="rId17" Type="http://schemas.openxmlformats.org/officeDocument/2006/relationships/tags" Target="../tags/tag1358.xml"/><Relationship Id="rId16" Type="http://schemas.openxmlformats.org/officeDocument/2006/relationships/tags" Target="../tags/tag1357.xml"/><Relationship Id="rId15" Type="http://schemas.openxmlformats.org/officeDocument/2006/relationships/tags" Target="../tags/tag1356.xml"/><Relationship Id="rId14" Type="http://schemas.openxmlformats.org/officeDocument/2006/relationships/tags" Target="../tags/tag1355.xml"/><Relationship Id="rId13" Type="http://schemas.openxmlformats.org/officeDocument/2006/relationships/tags" Target="../tags/tag1354.xml"/><Relationship Id="rId12" Type="http://schemas.openxmlformats.org/officeDocument/2006/relationships/tags" Target="../tags/tag1353.xml"/><Relationship Id="rId11" Type="http://schemas.openxmlformats.org/officeDocument/2006/relationships/tags" Target="../tags/tag1352.xml"/><Relationship Id="rId10" Type="http://schemas.openxmlformats.org/officeDocument/2006/relationships/tags" Target="../tags/tag1351.xml"/><Relationship Id="rId1" Type="http://schemas.openxmlformats.org/officeDocument/2006/relationships/tags" Target="../tags/tag1344.xml"/></Relationships>
</file>

<file path=ppt/slides/_rels/slide98.xml.rels><?xml version="1.0" encoding="UTF-8" standalone="yes"?>
<Relationships xmlns="http://schemas.openxmlformats.org/package/2006/relationships"><Relationship Id="rId9" Type="http://schemas.openxmlformats.org/officeDocument/2006/relationships/image" Target="../media/image158.png"/><Relationship Id="rId8" Type="http://schemas.openxmlformats.org/officeDocument/2006/relationships/image" Target="../media/image157.png"/><Relationship Id="rId7" Type="http://schemas.openxmlformats.org/officeDocument/2006/relationships/tags" Target="../tags/tag1366.xml"/><Relationship Id="rId6" Type="http://schemas.openxmlformats.org/officeDocument/2006/relationships/tags" Target="../tags/tag1365.xml"/><Relationship Id="rId5" Type="http://schemas.openxmlformats.org/officeDocument/2006/relationships/tags" Target="../tags/tag1364.xml"/><Relationship Id="rId4" Type="http://schemas.openxmlformats.org/officeDocument/2006/relationships/image" Target="../media/image5.png"/><Relationship Id="rId3" Type="http://schemas.openxmlformats.org/officeDocument/2006/relationships/tags" Target="../tags/tag13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67.xml"/><Relationship Id="rId1" Type="http://schemas.openxmlformats.org/officeDocument/2006/relationships/tags" Target="../tags/tag1362.xml"/></Relationships>
</file>

<file path=ppt/slides/_rels/slide99.xml.rels><?xml version="1.0" encoding="UTF-8" standalone="yes"?>
<Relationships xmlns="http://schemas.openxmlformats.org/package/2006/relationships"><Relationship Id="rId9" Type="http://schemas.openxmlformats.org/officeDocument/2006/relationships/image" Target="../media/image160.png"/><Relationship Id="rId8" Type="http://schemas.openxmlformats.org/officeDocument/2006/relationships/image" Target="../media/image159.png"/><Relationship Id="rId7" Type="http://schemas.openxmlformats.org/officeDocument/2006/relationships/tags" Target="../tags/tag1372.xml"/><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image" Target="../media/image5.png"/><Relationship Id="rId3" Type="http://schemas.openxmlformats.org/officeDocument/2006/relationships/tags" Target="../tags/tag1369.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373.xml"/><Relationship Id="rId10" Type="http://schemas.openxmlformats.org/officeDocument/2006/relationships/image" Target="../media/image161.png"/><Relationship Id="rId1" Type="http://schemas.openxmlformats.org/officeDocument/2006/relationships/tags" Target="../tags/tag136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603933" y="0"/>
            <a:ext cx="540068" cy="540068"/>
          </a:xfrm>
          <a:prstGeom prst="rect">
            <a:avLst/>
          </a:pr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50105" y="1885950"/>
            <a:ext cx="387159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 WPS 文字，新建“培训通知”文档，对“培训通知”文档进行字符格式、段落格式、页面版式等设置，效果如图 4-2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0"/>
          <a:srcRect t="92871"/>
          <a:stretch>
            <a:fillRect/>
          </a:stretch>
        </p:blipFill>
        <p:spPr>
          <a:xfrm>
            <a:off x="1295400" y="3787775"/>
            <a:ext cx="1978660" cy="204470"/>
          </a:xfrm>
          <a:prstGeom prst="rect">
            <a:avLst/>
          </a:prstGeom>
        </p:spPr>
      </p:pic>
      <p:pic>
        <p:nvPicPr>
          <p:cNvPr id="221" name="图片 44"/>
          <p:cNvPicPr>
            <a:picLocks noChangeAspect="1"/>
          </p:cNvPicPr>
          <p:nvPr/>
        </p:nvPicPr>
        <p:blipFill>
          <a:blip r:embed="rId11"/>
          <a:stretch>
            <a:fillRect/>
          </a:stretch>
        </p:blipFill>
        <p:spPr>
          <a:xfrm>
            <a:off x="1295400" y="1047115"/>
            <a:ext cx="1978660" cy="274701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30250" y="1123950"/>
            <a:ext cx="7898130" cy="3141980"/>
            <a:chOff x="1150" y="1650"/>
            <a:chExt cx="12438" cy="4948"/>
          </a:xfrm>
        </p:grpSpPr>
        <p:sp>
          <p:nvSpPr>
            <p:cNvPr id="11" name="Title 6"/>
            <p:cNvSpPr txBox="1"/>
            <p:nvPr>
              <p:custDataLst>
                <p:tags r:id="rId7"/>
              </p:custDataLst>
            </p:nvPr>
          </p:nvSpPr>
          <p:spPr>
            <a:xfrm>
              <a:off x="1150" y="1650"/>
              <a:ext cx="12439" cy="4949"/>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（五）插入文本框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（1）将光标定位在正文处。</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（2）单击“插入”选项卡中的“文本框</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”下拉按钮，打开文本框下拉列表，选择“横向”文本框。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（3）在文档中拖动鼠标，即可在正文处插入一个“横向”文本框。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（4）选定文本框，同时激活了“绘图工具”和“文本工具”两个新的选项卡。</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（5）单击“绘图工具”选项卡中的“环绕</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”下拉按钮，将默认的环绕方式“浮于文</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字上方”改为“四周型环绕”，移动文本框至文档的右边。</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（6）在“绘图工具”选项卡中，设置“高度”为“4”厘米，“宽度”为“3.2”厘米。</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（7）单击“绘图工具”选项卡中的“轮廓”下拉按钮，将文本框的“边框颜色”设置为“绿色”；“线型”设置为“3 磅”；“虚线线型”设置为“划线 - 点”。</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6000" y="2730"/>
              <a:ext cx="357" cy="326"/>
            </a:xfrm>
            <a:prstGeom prst="rect">
              <a:avLst/>
            </a:prstGeom>
          </p:spPr>
        </p:pic>
        <p:pic>
          <p:nvPicPr>
            <p:cNvPr id="10" name="图片 9"/>
            <p:cNvPicPr>
              <a:picLocks noChangeAspect="1"/>
            </p:cNvPicPr>
            <p:nvPr/>
          </p:nvPicPr>
          <p:blipFill>
            <a:blip r:embed="rId9"/>
            <a:stretch>
              <a:fillRect/>
            </a:stretch>
          </p:blipFill>
          <p:spPr>
            <a:xfrm>
              <a:off x="6357" y="4290"/>
              <a:ext cx="327" cy="266"/>
            </a:xfrm>
            <a:prstGeom prst="rect">
              <a:avLst/>
            </a:prstGeom>
          </p:spPr>
        </p:pic>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3529330" cy="27412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（六）绘制线路图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画一个线路图，告诉参加培训的学员市教育局所在位置。首先将光标定位到“培训通知单”的最后回车符，再键入“Enter”键。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（1）在“插入”选项卡中单击“形状”下拉按钮，打开“形状”下拉列表，在列表中单击最后的“新建绘图画布”，在光标定位的地方新建了一个画布，同时激活了“绘图工具”选项卡，如图 4-78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4616"/>
          <a:stretch>
            <a:fillRect/>
          </a:stretch>
        </p:blipFill>
        <p:spPr>
          <a:xfrm>
            <a:off x="5029200" y="4077335"/>
            <a:ext cx="3124200" cy="159385"/>
          </a:xfrm>
          <a:prstGeom prst="rect">
            <a:avLst/>
          </a:prstGeom>
        </p:spPr>
      </p:pic>
      <p:pic>
        <p:nvPicPr>
          <p:cNvPr id="145" name="图片 1"/>
          <p:cNvPicPr>
            <a:picLocks noChangeAspect="1"/>
          </p:cNvPicPr>
          <p:nvPr/>
        </p:nvPicPr>
        <p:blipFill>
          <a:blip r:embed="rId9"/>
          <a:stretch>
            <a:fillRect/>
          </a:stretch>
        </p:blipFill>
        <p:spPr>
          <a:xfrm>
            <a:off x="4953000" y="1276350"/>
            <a:ext cx="3027680" cy="273685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1803"/>
          <a:stretch>
            <a:fillRect/>
          </a:stretch>
        </p:blipFill>
        <p:spPr>
          <a:xfrm>
            <a:off x="4648200" y="3856990"/>
            <a:ext cx="3836035" cy="203200"/>
          </a:xfrm>
          <a:prstGeom prst="rect">
            <a:avLst/>
          </a:prstGeom>
        </p:spPr>
      </p:pic>
      <p:grpSp>
        <p:nvGrpSpPr>
          <p:cNvPr id="7" name="组合 6"/>
          <p:cNvGrpSpPr/>
          <p:nvPr/>
        </p:nvGrpSpPr>
        <p:grpSpPr>
          <a:xfrm>
            <a:off x="762000" y="1428750"/>
            <a:ext cx="3736340" cy="2740660"/>
            <a:chOff x="1200" y="2130"/>
            <a:chExt cx="5884" cy="4316"/>
          </a:xfrm>
        </p:grpSpPr>
        <p:sp>
          <p:nvSpPr>
            <p:cNvPr id="11" name="Title 6"/>
            <p:cNvSpPr txBox="1"/>
            <p:nvPr>
              <p:custDataLst>
                <p:tags r:id="rId8"/>
              </p:custDataLst>
            </p:nvPr>
          </p:nvSpPr>
          <p:spPr>
            <a:xfrm>
              <a:off x="1200" y="2130"/>
              <a:ext cx="5885" cy="431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（2）可以给新建的绘图画布添加一个带颜色的边框。单击“绘图工具”→“轮廓”→“绿色”（标准色）→“线型”→“1.5 磅”。</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（3）在“绘图工具”选项卡中单击“</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”按钮，在“形状”列表中选择“直线”，配合 Shift 键拉动鼠标，在“画布”里画一条横向“直线”。并设置“直线”线型为“强调线 - 深色 1”“2.25 磅”，如图 4-79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9"/>
            <a:stretch>
              <a:fillRect/>
            </a:stretch>
          </p:blipFill>
          <p:spPr>
            <a:xfrm>
              <a:off x="5880" y="3690"/>
              <a:ext cx="398" cy="366"/>
            </a:xfrm>
            <a:prstGeom prst="rect">
              <a:avLst/>
            </a:prstGeom>
          </p:spPr>
        </p:pic>
      </p:grpSp>
      <p:pic>
        <p:nvPicPr>
          <p:cNvPr id="147" name="图片 4"/>
          <p:cNvPicPr>
            <a:picLocks noChangeAspect="1"/>
          </p:cNvPicPr>
          <p:nvPr/>
        </p:nvPicPr>
        <p:blipFill>
          <a:blip r:embed="rId10"/>
          <a:stretch>
            <a:fillRect/>
          </a:stretch>
        </p:blipFill>
        <p:spPr>
          <a:xfrm>
            <a:off x="4648200" y="1712595"/>
            <a:ext cx="3592830" cy="206121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04950"/>
            <a:ext cx="3674110" cy="27412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（4）复制刚才所画横向直线，可配合按住键盘上的 Ctrl 键拉动鼠标复制 2 次。然后画3 条类似的竖向直线，如图 4-80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（5）在“绘图工具”选项卡的“形状”列表中选择“线条”→“任意多边形 ”，拉动鼠标，在第 2 条竖向直线的位置画一个“闭合”的“任意多边形”。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791"/>
          <a:stretch>
            <a:fillRect/>
          </a:stretch>
        </p:blipFill>
        <p:spPr>
          <a:xfrm>
            <a:off x="4953000" y="3698875"/>
            <a:ext cx="3552825" cy="245110"/>
          </a:xfrm>
          <a:prstGeom prst="rect">
            <a:avLst/>
          </a:prstGeom>
        </p:spPr>
      </p:pic>
      <p:pic>
        <p:nvPicPr>
          <p:cNvPr id="148" name="图片 2"/>
          <p:cNvPicPr>
            <a:picLocks noChangeAspect="1"/>
          </p:cNvPicPr>
          <p:nvPr/>
        </p:nvPicPr>
        <p:blipFill>
          <a:blip r:embed="rId9"/>
          <a:stretch>
            <a:fillRect/>
          </a:stretch>
        </p:blipFill>
        <p:spPr>
          <a:xfrm>
            <a:off x="4876800" y="1629410"/>
            <a:ext cx="3497580" cy="209296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3674110" cy="27412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单击“绘图工具”选项卡中的“文本框”下拉按钮，打开“文本框”列表，选择“横向文本框”，拉动鼠标，在“任意多边形”中新建一个“横向文本框”，并输入文字“蛙”。设置“横向文本框”的轮廓为“无边框颜色”，填充为“无填充颜色”；文字颜色设置为“文本工具”→“文本填充”→“主题颜色”→“白色，背景 1”。将做好的“蛙”字“文本框”复制 2 次，分别将文字内容改写为“塘”和“河”，如图 4-81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985"/>
          <a:stretch>
            <a:fillRect/>
          </a:stretch>
        </p:blipFill>
        <p:spPr>
          <a:xfrm>
            <a:off x="4953000" y="4018280"/>
            <a:ext cx="3322955" cy="165735"/>
          </a:xfrm>
          <a:prstGeom prst="rect">
            <a:avLst/>
          </a:prstGeom>
        </p:spPr>
      </p:pic>
      <p:pic>
        <p:nvPicPr>
          <p:cNvPr id="151" name="图片 5"/>
          <p:cNvPicPr>
            <a:picLocks noChangeAspect="1"/>
          </p:cNvPicPr>
          <p:nvPr/>
        </p:nvPicPr>
        <p:blipFill>
          <a:blip r:embed="rId9"/>
          <a:stretch>
            <a:fillRect/>
          </a:stretch>
        </p:blipFill>
        <p:spPr>
          <a:xfrm>
            <a:off x="4800600" y="1464945"/>
            <a:ext cx="3411220" cy="251650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62000" y="1352550"/>
            <a:ext cx="3674110" cy="2740660"/>
            <a:chOff x="1200" y="2130"/>
            <a:chExt cx="5786" cy="4316"/>
          </a:xfrm>
        </p:grpSpPr>
        <p:sp>
          <p:nvSpPr>
            <p:cNvPr id="11" name="Title 6"/>
            <p:cNvSpPr txBox="1"/>
            <p:nvPr>
              <p:custDataLst>
                <p:tags r:id="rId7"/>
              </p:custDataLst>
            </p:nvPr>
          </p:nvSpPr>
          <p:spPr>
            <a:xfrm>
              <a:off x="1200" y="2130"/>
              <a:ext cx="5786" cy="431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（7）在“绘图工具”选项卡中单击“</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”按钮，在“形状”列表中选择“矩形”，在第 2、3 条横线间拉动鼠标，新建一个“矩形”线框，并填充颜色为“绿色”（标准色）；轮廓为“无边框颜色”。在“矩形”上右击鼠标，弹出快捷菜单，单击“添加文字”命令，输入文字“主题公园”，并设置字号为“一号”，如图 4-82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880" y="2250"/>
              <a:ext cx="421" cy="316"/>
            </a:xfrm>
            <a:prstGeom prst="rect">
              <a:avLst/>
            </a:prstGeom>
          </p:spPr>
        </p:pic>
      </p:grpSp>
      <p:pic>
        <p:nvPicPr>
          <p:cNvPr id="7" name="图片 6"/>
          <p:cNvPicPr>
            <a:picLocks noChangeAspect="1"/>
          </p:cNvPicPr>
          <p:nvPr/>
        </p:nvPicPr>
        <p:blipFill>
          <a:blip r:embed="rId9"/>
          <a:srcRect t="93453"/>
          <a:stretch>
            <a:fillRect/>
          </a:stretch>
        </p:blipFill>
        <p:spPr>
          <a:xfrm>
            <a:off x="4953000" y="4077335"/>
            <a:ext cx="3440430" cy="196215"/>
          </a:xfrm>
          <a:prstGeom prst="rect">
            <a:avLst/>
          </a:prstGeom>
        </p:spPr>
      </p:pic>
      <p:pic>
        <p:nvPicPr>
          <p:cNvPr id="153" name="图片 7"/>
          <p:cNvPicPr>
            <a:picLocks noChangeAspect="1"/>
          </p:cNvPicPr>
          <p:nvPr/>
        </p:nvPicPr>
        <p:blipFill>
          <a:blip r:embed="rId10"/>
          <a:stretch>
            <a:fillRect/>
          </a:stretch>
        </p:blipFill>
        <p:spPr>
          <a:xfrm>
            <a:off x="4876800" y="1504950"/>
            <a:ext cx="3250565" cy="255143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3108"/>
          <a:stretch>
            <a:fillRect/>
          </a:stretch>
        </p:blipFill>
        <p:spPr>
          <a:xfrm>
            <a:off x="5257800" y="3543935"/>
            <a:ext cx="2931160" cy="139700"/>
          </a:xfrm>
          <a:prstGeom prst="rect">
            <a:avLst/>
          </a:prstGeom>
        </p:spPr>
      </p:pic>
      <p:grpSp>
        <p:nvGrpSpPr>
          <p:cNvPr id="10" name="组合 9"/>
          <p:cNvGrpSpPr/>
          <p:nvPr/>
        </p:nvGrpSpPr>
        <p:grpSpPr>
          <a:xfrm>
            <a:off x="762000" y="1557020"/>
            <a:ext cx="3799840" cy="2075180"/>
            <a:chOff x="1200" y="2452"/>
            <a:chExt cx="5984" cy="3268"/>
          </a:xfrm>
        </p:grpSpPr>
        <p:sp>
          <p:nvSpPr>
            <p:cNvPr id="11" name="Title 6"/>
            <p:cNvSpPr txBox="1"/>
            <p:nvPr>
              <p:custDataLst>
                <p:tags r:id="rId8"/>
              </p:custDataLst>
            </p:nvPr>
          </p:nvSpPr>
          <p:spPr>
            <a:xfrm>
              <a:off x="1200" y="2452"/>
              <a:ext cx="5984" cy="3268"/>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（8）在“绘图工具”选项卡中单击“    ”按钮，在“形状”列表中选择“椭圆”，在主题公园的上方拉开，画一个“0.4”厘米的正圆，并设置轮廓为“无边框颜色”、填充颜色为“深红”。在边上添加一个“无边框颜色”“无填充颜色”的“横向文本框”，输入文字“市教育局”，如图 4-83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9"/>
            <a:stretch>
              <a:fillRect/>
            </a:stretch>
          </p:blipFill>
          <p:spPr>
            <a:xfrm>
              <a:off x="5880" y="2572"/>
              <a:ext cx="347" cy="338"/>
            </a:xfrm>
            <a:prstGeom prst="rect">
              <a:avLst/>
            </a:prstGeom>
          </p:spPr>
        </p:pic>
      </p:grpSp>
      <p:pic>
        <p:nvPicPr>
          <p:cNvPr id="157" name="图片 8"/>
          <p:cNvPicPr>
            <a:picLocks noChangeAspect="1"/>
          </p:cNvPicPr>
          <p:nvPr/>
        </p:nvPicPr>
        <p:blipFill>
          <a:blip r:embed="rId10"/>
          <a:stretch>
            <a:fillRect/>
          </a:stretch>
        </p:blipFill>
        <p:spPr>
          <a:xfrm>
            <a:off x="4821555" y="1352550"/>
            <a:ext cx="3804285" cy="214122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00150"/>
            <a:ext cx="4443730" cy="29533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在“绘图工具”选项卡中单击“文本框”下拉按钮，选择“竖向文本框”，在画布里拉一个“无边框颜色”“无填充颜色”的竖向文本框，并输入文字“狮子山路”。选择“狮子山路”这几个字，单击“文本工具”选项卡中“分散对齐”按钮。移动竖向文本框至合适位置。</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（10）在“画布”最下边添加一个无边框颜色、无填充颜色的横向文本框，输入文字：火车站乘坐 8 路、10 路、18 路，“教育局”站下车。高铁站乘坐 6 路、26 路，“教育局”站下 车。 并 设 置 字 号 为“小 五 ”。 如图 4-84 所示。</a:t>
            </a:r>
            <a:endParaRPr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092"/>
          <a:stretch>
            <a:fillRect/>
          </a:stretch>
        </p:blipFill>
        <p:spPr>
          <a:xfrm>
            <a:off x="5486400" y="3629025"/>
            <a:ext cx="3176270" cy="166370"/>
          </a:xfrm>
          <a:prstGeom prst="rect">
            <a:avLst/>
          </a:prstGeom>
        </p:spPr>
      </p:pic>
      <p:pic>
        <p:nvPicPr>
          <p:cNvPr id="158" name="图片 9"/>
          <p:cNvPicPr>
            <a:picLocks noChangeAspect="1"/>
          </p:cNvPicPr>
          <p:nvPr/>
        </p:nvPicPr>
        <p:blipFill>
          <a:blip r:embed="rId9"/>
          <a:stretch>
            <a:fillRect/>
          </a:stretch>
        </p:blipFill>
        <p:spPr>
          <a:xfrm>
            <a:off x="5410200" y="1733550"/>
            <a:ext cx="3155315" cy="186372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2419350"/>
            <a:ext cx="4443730" cy="5607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（七）培训通知单主文档效果（图 4-85）</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59" name="图片 10"/>
          <p:cNvPicPr>
            <a:picLocks noChangeAspect="1"/>
          </p:cNvPicPr>
          <p:nvPr/>
        </p:nvPicPr>
        <p:blipFill>
          <a:blip r:embed="rId8"/>
          <a:stretch>
            <a:fillRect/>
          </a:stretch>
        </p:blipFill>
        <p:spPr>
          <a:xfrm>
            <a:off x="5638800" y="1200150"/>
            <a:ext cx="2143760" cy="3028315"/>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343916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数据源即一个数据列表，其中包含了用户希望合并到主文档中的内容，也就是文档中发生变化的内容（即合并域）。建立数据源文件“培训班学员花名册 .docx”。操作如下。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（1）打开已经收集好学员相关信息的“培训班学员花名册 .docx”，如图 4-86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二、建立数据源文件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4366895" y="1396365"/>
            <a:ext cx="4377690" cy="26473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矩形 34"/>
          <p:cNvSpPr/>
          <p:nvPr>
            <p:custDataLst>
              <p:tags r:id="rId1"/>
            </p:custDataLst>
          </p:nvPr>
        </p:nvSpPr>
        <p:spPr>
          <a:xfrm>
            <a:off x="802796" y="514131"/>
            <a:ext cx="7538405" cy="433131"/>
          </a:xfrm>
          <a:prstGeom prst="rect">
            <a:avLst/>
          </a:prstGeom>
        </p:spPr>
        <p:txBody>
          <a:bodyPr wrap="square" anchor="ctr">
            <a:noAutofit/>
          </a:bodyPr>
          <a:p>
            <a:pPr algn="ctr">
              <a:lnSpc>
                <a:spcPct val="120000"/>
              </a:lnSpc>
            </a:pPr>
            <a:r>
              <a:rPr lang="zh-CN" altLang="en-US" sz="2400"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sz="2400"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空心弧 121"/>
          <p:cNvSpPr/>
          <p:nvPr>
            <p:custDataLst>
              <p:tags r:id="rId2"/>
            </p:custDataLst>
          </p:nvPr>
        </p:nvSpPr>
        <p:spPr>
          <a:xfrm rot="9000000">
            <a:off x="464775" y="1164764"/>
            <a:ext cx="2813972" cy="281397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空心弧 122"/>
          <p:cNvSpPr/>
          <p:nvPr>
            <p:custDataLst>
              <p:tags r:id="rId3"/>
            </p:custDataLst>
          </p:nvPr>
        </p:nvSpPr>
        <p:spPr>
          <a:xfrm rot="12600000">
            <a:off x="464775" y="1164764"/>
            <a:ext cx="2813972" cy="281397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空心弧 124"/>
          <p:cNvSpPr/>
          <p:nvPr>
            <p:custDataLst>
              <p:tags r:id="rId4"/>
            </p:custDataLst>
          </p:nvPr>
        </p:nvSpPr>
        <p:spPr>
          <a:xfrm rot="1800000">
            <a:off x="464775" y="1164764"/>
            <a:ext cx="2813972" cy="2813972"/>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空心弧 125"/>
          <p:cNvSpPr/>
          <p:nvPr>
            <p:custDataLst>
              <p:tags r:id="rId5"/>
            </p:custDataLst>
          </p:nvPr>
        </p:nvSpPr>
        <p:spPr>
          <a:xfrm rot="19800000">
            <a:off x="464775" y="1164764"/>
            <a:ext cx="2813972" cy="281397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矩形: 圆角 132"/>
          <p:cNvSpPr/>
          <p:nvPr>
            <p:custDataLst>
              <p:tags r:id="rId6"/>
            </p:custDataLst>
          </p:nvPr>
        </p:nvSpPr>
        <p:spPr>
          <a:xfrm>
            <a:off x="3620645" y="1680105"/>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4" name="矩形: 圆角 133"/>
          <p:cNvSpPr/>
          <p:nvPr>
            <p:custDataLst>
              <p:tags r:id="rId7"/>
            </p:custDataLst>
          </p:nvPr>
        </p:nvSpPr>
        <p:spPr>
          <a:xfrm>
            <a:off x="3750208" y="1496488"/>
            <a:ext cx="2171700" cy="358122"/>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9" name="文本框 138"/>
          <p:cNvSpPr txBox="1"/>
          <p:nvPr>
            <p:custDataLst>
              <p:tags r:id="rId8"/>
            </p:custDataLst>
          </p:nvPr>
        </p:nvSpPr>
        <p:spPr>
          <a:xfrm>
            <a:off x="4144067" y="1498208"/>
            <a:ext cx="1383981" cy="354682"/>
          </a:xfrm>
          <a:prstGeom prst="rect">
            <a:avLst/>
          </a:prstGeom>
          <a:noFill/>
        </p:spPr>
        <p:txBody>
          <a:bodyPr wrap="square" lIns="68580" tIns="34290" rIns="68580" bIns="34290" rtlCol="0" anchor="ctr">
            <a:normAutofit/>
          </a:bodyPr>
          <a:p>
            <a:pPr algn="ctr">
              <a:lnSpc>
                <a:spcPct val="120000"/>
              </a:lnSpc>
            </a:pPr>
            <a:r>
              <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rPr>
              <a:t>ONE</a:t>
            </a:r>
            <a:endPar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文本框 139"/>
          <p:cNvSpPr txBox="1"/>
          <p:nvPr>
            <p:custDataLst>
              <p:tags r:id="rId9"/>
            </p:custDataLst>
          </p:nvPr>
        </p:nvSpPr>
        <p:spPr>
          <a:xfrm>
            <a:off x="3750208" y="1993110"/>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1. 创建和保存 WPS 文字。</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矩形: 圆角 140"/>
          <p:cNvSpPr/>
          <p:nvPr>
            <p:custDataLst>
              <p:tags r:id="rId10"/>
            </p:custDataLst>
          </p:nvPr>
        </p:nvSpPr>
        <p:spPr>
          <a:xfrm>
            <a:off x="6248400" y="1680105"/>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2" name="矩形: 圆角 141"/>
          <p:cNvSpPr/>
          <p:nvPr>
            <p:custDataLst>
              <p:tags r:id="rId11"/>
            </p:custDataLst>
          </p:nvPr>
        </p:nvSpPr>
        <p:spPr>
          <a:xfrm>
            <a:off x="6377963" y="1496488"/>
            <a:ext cx="2171700" cy="358122"/>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3" name="文本框 142"/>
          <p:cNvSpPr txBox="1"/>
          <p:nvPr>
            <p:custDataLst>
              <p:tags r:id="rId12"/>
            </p:custDataLst>
          </p:nvPr>
        </p:nvSpPr>
        <p:spPr>
          <a:xfrm>
            <a:off x="6771822" y="1498208"/>
            <a:ext cx="1383981" cy="354682"/>
          </a:xfrm>
          <a:prstGeom prst="rect">
            <a:avLst/>
          </a:prstGeom>
          <a:noFill/>
        </p:spPr>
        <p:txBody>
          <a:bodyPr wrap="square" lIns="68580" tIns="34290" rIns="68580" bIns="34290" rtlCol="0" anchor="ctr">
            <a:normAutofit/>
          </a:bodyPr>
          <a:p>
            <a:pPr algn="ctr">
              <a:lnSpc>
                <a:spcPct val="120000"/>
              </a:lnSpc>
            </a:pPr>
            <a:r>
              <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rPr>
              <a:t>TWO</a:t>
            </a:r>
            <a:endPar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9" name="文本框 158"/>
          <p:cNvSpPr txBox="1"/>
          <p:nvPr>
            <p:custDataLst>
              <p:tags r:id="rId13"/>
            </p:custDataLst>
          </p:nvPr>
        </p:nvSpPr>
        <p:spPr>
          <a:xfrm>
            <a:off x="6377963" y="1993110"/>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 设置字符格式和段落</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格式。</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矩形: 圆角 159"/>
          <p:cNvSpPr/>
          <p:nvPr>
            <p:custDataLst>
              <p:tags r:id="rId14"/>
            </p:custDataLst>
          </p:nvPr>
        </p:nvSpPr>
        <p:spPr>
          <a:xfrm>
            <a:off x="3620645" y="2900213"/>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1" name="矩形: 圆角 160"/>
          <p:cNvSpPr/>
          <p:nvPr>
            <p:custDataLst>
              <p:tags r:id="rId15"/>
            </p:custDataLst>
          </p:nvPr>
        </p:nvSpPr>
        <p:spPr>
          <a:xfrm>
            <a:off x="3750208" y="2716595"/>
            <a:ext cx="2171700" cy="358122"/>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2" name="文本框 161"/>
          <p:cNvSpPr txBox="1"/>
          <p:nvPr>
            <p:custDataLst>
              <p:tags r:id="rId16"/>
            </p:custDataLst>
          </p:nvPr>
        </p:nvSpPr>
        <p:spPr>
          <a:xfrm>
            <a:off x="4144067" y="2718316"/>
            <a:ext cx="1383981" cy="354682"/>
          </a:xfrm>
          <a:prstGeom prst="rect">
            <a:avLst/>
          </a:prstGeom>
          <a:noFill/>
        </p:spPr>
        <p:txBody>
          <a:bodyPr wrap="square" lIns="68580" tIns="34290" rIns="68580" bIns="34290" rtlCol="0" anchor="ctr">
            <a:normAutofit/>
          </a:bodyPr>
          <a:p>
            <a:pPr algn="ctr">
              <a:lnSpc>
                <a:spcPct val="120000"/>
              </a:lnSpc>
            </a:pPr>
            <a:r>
              <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rPr>
              <a:t>THREE</a:t>
            </a:r>
            <a:endPar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 name="文本框 162"/>
          <p:cNvSpPr txBox="1"/>
          <p:nvPr>
            <p:custDataLst>
              <p:tags r:id="rId17"/>
            </p:custDataLst>
          </p:nvPr>
        </p:nvSpPr>
        <p:spPr>
          <a:xfrm>
            <a:off x="3750208" y="3213218"/>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3. 设置边框。</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矩形: 圆角 163"/>
          <p:cNvSpPr/>
          <p:nvPr>
            <p:custDataLst>
              <p:tags r:id="rId18"/>
            </p:custDataLst>
          </p:nvPr>
        </p:nvSpPr>
        <p:spPr>
          <a:xfrm>
            <a:off x="6248400" y="2900213"/>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5" name="矩形: 圆角 164"/>
          <p:cNvSpPr/>
          <p:nvPr>
            <p:custDataLst>
              <p:tags r:id="rId19"/>
            </p:custDataLst>
          </p:nvPr>
        </p:nvSpPr>
        <p:spPr>
          <a:xfrm>
            <a:off x="6377963" y="2716595"/>
            <a:ext cx="2171700" cy="358122"/>
          </a:xfrm>
          <a:prstGeom prst="roundRect">
            <a:avLst>
              <a:gd name="adj" fmla="val 50000"/>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6" name="文本框 165"/>
          <p:cNvSpPr txBox="1"/>
          <p:nvPr>
            <p:custDataLst>
              <p:tags r:id="rId20"/>
            </p:custDataLst>
          </p:nvPr>
        </p:nvSpPr>
        <p:spPr>
          <a:xfrm>
            <a:off x="6771822" y="2718316"/>
            <a:ext cx="1383981" cy="354682"/>
          </a:xfrm>
          <a:prstGeom prst="rect">
            <a:avLst/>
          </a:prstGeom>
          <a:noFill/>
        </p:spPr>
        <p:txBody>
          <a:bodyPr wrap="square" lIns="68580" tIns="34290" rIns="68580" bIns="34290" rtlCol="0" anchor="ctr">
            <a:normAutofit/>
          </a:bodyPr>
          <a:p>
            <a:pPr algn="ctr">
              <a:lnSpc>
                <a:spcPct val="120000"/>
              </a:lnSpc>
            </a:pPr>
            <a:r>
              <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rPr>
              <a:t>FOUR</a:t>
            </a:r>
            <a:endParaRPr lang="en-US" altLang="zh-CN" sz="1350" b="1" spc="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7" name="文本框 166"/>
          <p:cNvSpPr txBox="1"/>
          <p:nvPr>
            <p:custDataLst>
              <p:tags r:id="rId21"/>
            </p:custDataLst>
          </p:nvPr>
        </p:nvSpPr>
        <p:spPr>
          <a:xfrm>
            <a:off x="6377963" y="3213218"/>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4. 设置页面版式并打印</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文档。</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空心弧 98"/>
          <p:cNvSpPr/>
          <p:nvPr>
            <p:custDataLst>
              <p:tags r:id="rId22"/>
            </p:custDataLst>
          </p:nvPr>
        </p:nvSpPr>
        <p:spPr>
          <a:xfrm rot="5400000">
            <a:off x="464775" y="1164765"/>
            <a:ext cx="2813972" cy="2813972"/>
          </a:xfrm>
          <a:prstGeom prst="blockArc">
            <a:avLst>
              <a:gd name="adj1" fmla="val 18226258"/>
              <a:gd name="adj2" fmla="val 21461861"/>
              <a:gd name="adj3" fmla="val 20592"/>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3"/>
            </p:custDataLst>
          </p:nvPr>
        </p:nvSpPr>
        <p:spPr>
          <a:xfrm rot="16200000">
            <a:off x="464775" y="1164764"/>
            <a:ext cx="2813972" cy="281397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148"/>
          <p:cNvSpPr>
            <a:spLocks noEditPoints="1"/>
          </p:cNvSpPr>
          <p:nvPr>
            <p:custDataLst>
              <p:tags r:id="rId24"/>
            </p:custDataLst>
          </p:nvPr>
        </p:nvSpPr>
        <p:spPr bwMode="auto">
          <a:xfrm>
            <a:off x="2290902" y="3380637"/>
            <a:ext cx="226219" cy="289322"/>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2" name="settings_320253"/>
          <p:cNvSpPr>
            <a:spLocks noChangeAspect="1"/>
          </p:cNvSpPr>
          <p:nvPr>
            <p:custDataLst>
              <p:tags r:id="rId25"/>
            </p:custDataLst>
          </p:nvPr>
        </p:nvSpPr>
        <p:spPr bwMode="auto">
          <a:xfrm>
            <a:off x="2259131" y="1502288"/>
            <a:ext cx="289760" cy="289322"/>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3" name="placeholder_286118"/>
          <p:cNvSpPr>
            <a:spLocks noChangeAspect="1"/>
          </p:cNvSpPr>
          <p:nvPr>
            <p:custDataLst>
              <p:tags r:id="rId26"/>
            </p:custDataLst>
          </p:nvPr>
        </p:nvSpPr>
        <p:spPr bwMode="auto">
          <a:xfrm>
            <a:off x="2859233" y="2408039"/>
            <a:ext cx="246620" cy="289322"/>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4" name="statistical-chart_64023"/>
          <p:cNvSpPr>
            <a:spLocks noChangeAspect="1"/>
          </p:cNvSpPr>
          <p:nvPr>
            <p:custDataLst>
              <p:tags r:id="rId27"/>
            </p:custDataLst>
          </p:nvPr>
        </p:nvSpPr>
        <p:spPr bwMode="auto">
          <a:xfrm>
            <a:off x="1119935" y="3306694"/>
            <a:ext cx="257904" cy="289322"/>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5" name="wifi-cloud_72981"/>
          <p:cNvSpPr>
            <a:spLocks noChangeAspect="1"/>
          </p:cNvSpPr>
          <p:nvPr>
            <p:custDataLst>
              <p:tags r:id="rId28"/>
            </p:custDataLst>
          </p:nvPr>
        </p:nvSpPr>
        <p:spPr bwMode="auto">
          <a:xfrm>
            <a:off x="589450" y="2408039"/>
            <a:ext cx="288583" cy="28932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6" name="two-coin-stacks_72132"/>
          <p:cNvSpPr>
            <a:spLocks noChangeAspect="1"/>
          </p:cNvSpPr>
          <p:nvPr>
            <p:custDataLst>
              <p:tags r:id="rId29"/>
            </p:custDataLst>
          </p:nvPr>
        </p:nvSpPr>
        <p:spPr bwMode="auto">
          <a:xfrm>
            <a:off x="1148811" y="1502288"/>
            <a:ext cx="293472" cy="28932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47" name="图片 46"/>
          <p:cNvPicPr>
            <a:picLocks noChangeAspect="1"/>
          </p:cNvPicPr>
          <p:nvPr>
            <p:custDataLst>
              <p:tags r:id="rId30"/>
            </p:custDataLst>
          </p:nvPr>
        </p:nvPicPr>
        <p:blipFill>
          <a:blip r:embed="rId31"/>
          <a:stretch>
            <a:fillRect/>
          </a:stretch>
        </p:blipFill>
        <p:spPr>
          <a:xfrm>
            <a:off x="1512827" y="2045924"/>
            <a:ext cx="717866" cy="1051652"/>
          </a:xfrm>
          <a:prstGeom prst="rect">
            <a:avLst/>
          </a:prstGeom>
        </p:spPr>
      </p:pic>
    </p:spTree>
    <p:custDataLst>
      <p:tags r:id="rId3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439160" cy="2522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（2）将该文档的文本内容转换成表格：选定 1～19 行，单击“插入”选项卡中的“表格”下拉按钮，选择“文本转换成表格”命令，打开“将文本转换成表格”对话框，单击“确定”，即可得到一个 4 列 19 行的表格，如图 4-87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二、建立数据源文件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208"/>
          <a:stretch>
            <a:fillRect/>
          </a:stretch>
        </p:blipFill>
        <p:spPr>
          <a:xfrm>
            <a:off x="4495800" y="3930015"/>
            <a:ext cx="3945255" cy="217805"/>
          </a:xfrm>
          <a:prstGeom prst="rect">
            <a:avLst/>
          </a:prstGeom>
        </p:spPr>
      </p:pic>
      <p:pic>
        <p:nvPicPr>
          <p:cNvPr id="161" name="图片 1"/>
          <p:cNvPicPr>
            <a:picLocks noChangeAspect="1"/>
          </p:cNvPicPr>
          <p:nvPr/>
        </p:nvPicPr>
        <p:blipFill>
          <a:blip r:embed="rId9"/>
          <a:stretch>
            <a:fillRect/>
          </a:stretch>
        </p:blipFill>
        <p:spPr>
          <a:xfrm>
            <a:off x="4572000" y="1560830"/>
            <a:ext cx="3550285" cy="236918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439160" cy="2522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（3）将光标定位到第一位学员的相片的单元格内，即 D2 单元格。单击“插入”选项卡中的“图片”下拉按钮，从下拉列表中选择“本地图片”，打开“插入图片”对话框，如图 4-88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二、建立数据源文件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959"/>
          <a:stretch>
            <a:fillRect/>
          </a:stretch>
        </p:blipFill>
        <p:spPr>
          <a:xfrm>
            <a:off x="4343400" y="4007485"/>
            <a:ext cx="4053205" cy="180975"/>
          </a:xfrm>
          <a:prstGeom prst="rect">
            <a:avLst/>
          </a:prstGeom>
        </p:spPr>
      </p:pic>
      <p:pic>
        <p:nvPicPr>
          <p:cNvPr id="162" name="图片 3"/>
          <p:cNvPicPr>
            <a:picLocks noChangeAspect="1"/>
          </p:cNvPicPr>
          <p:nvPr/>
        </p:nvPicPr>
        <p:blipFill>
          <a:blip r:embed="rId9"/>
          <a:stretch>
            <a:fillRect/>
          </a:stretch>
        </p:blipFill>
        <p:spPr>
          <a:xfrm>
            <a:off x="4343400" y="1252220"/>
            <a:ext cx="3975100" cy="269938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428750"/>
            <a:ext cx="3439160" cy="2522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（4）在“插入图片”对话框中选择“培训学员照片”存放的位置，选定“1 吴伟明 .jpg”，单击“打开”按钮，即可将图片插入到当前光标处。同时，激活了“图片工具”选项卡，如图 4-89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（5）同样的方法分别将其他 17 位学员的照片插入到相对应的单元格内。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二、建立数据源文件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399"/>
          <a:stretch>
            <a:fillRect/>
          </a:stretch>
        </p:blipFill>
        <p:spPr>
          <a:xfrm>
            <a:off x="4648200" y="3709035"/>
            <a:ext cx="3914140" cy="203835"/>
          </a:xfrm>
          <a:prstGeom prst="rect">
            <a:avLst/>
          </a:prstGeom>
        </p:spPr>
      </p:pic>
      <p:pic>
        <p:nvPicPr>
          <p:cNvPr id="163" name="图片 4"/>
          <p:cNvPicPr>
            <a:picLocks noChangeAspect="1"/>
          </p:cNvPicPr>
          <p:nvPr/>
        </p:nvPicPr>
        <p:blipFill>
          <a:blip r:embed="rId9"/>
          <a:stretch>
            <a:fillRect/>
          </a:stretch>
        </p:blipFill>
        <p:spPr>
          <a:xfrm>
            <a:off x="4572000" y="1383030"/>
            <a:ext cx="3723005" cy="237744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二、建立数据源文件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85800" y="1276350"/>
            <a:ext cx="4328795" cy="2835910"/>
            <a:chOff x="1080" y="2010"/>
            <a:chExt cx="6817" cy="4466"/>
          </a:xfrm>
        </p:grpSpPr>
        <p:sp>
          <p:nvSpPr>
            <p:cNvPr id="11" name="Title 6"/>
            <p:cNvSpPr txBox="1"/>
            <p:nvPr>
              <p:custDataLst>
                <p:tags r:id="rId7"/>
              </p:custDataLst>
            </p:nvPr>
          </p:nvSpPr>
          <p:spPr>
            <a:xfrm>
              <a:off x="1080" y="2010"/>
              <a:ext cx="6817" cy="4466"/>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（6）插入图片后，文档形成了 3 页。除第 1 页上能显示姓名、报名所在教室、培训级别和照片，其他各页上都没有显示标题行。在每一页都显示或打印标题行，操作如下。</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①选定要作为表格标题的一行或多行（注意：选定的内容必须包括表格的第一行）；②单击“表格工具”选项卡中的“标题行重复</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”按钮即可在每一页上都显示标题行，如图 4-90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（7）数据源文件“培训班学员花名册 .docx”效果，如图 4-90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3600" y="4890"/>
              <a:ext cx="293" cy="369"/>
            </a:xfrm>
            <a:prstGeom prst="rect">
              <a:avLst/>
            </a:prstGeom>
          </p:spPr>
        </p:pic>
      </p:grpSp>
      <p:pic>
        <p:nvPicPr>
          <p:cNvPr id="7" name="图片 6"/>
          <p:cNvPicPr>
            <a:picLocks noChangeAspect="1"/>
          </p:cNvPicPr>
          <p:nvPr/>
        </p:nvPicPr>
        <p:blipFill>
          <a:blip r:embed="rId9"/>
          <a:srcRect t="95175"/>
          <a:stretch>
            <a:fillRect/>
          </a:stretch>
        </p:blipFill>
        <p:spPr>
          <a:xfrm>
            <a:off x="5257800" y="3549650"/>
            <a:ext cx="3405505" cy="92075"/>
          </a:xfrm>
          <a:prstGeom prst="rect">
            <a:avLst/>
          </a:prstGeom>
        </p:spPr>
      </p:pic>
      <p:pic>
        <p:nvPicPr>
          <p:cNvPr id="172" name="图片 2"/>
          <p:cNvPicPr>
            <a:picLocks noChangeAspect="1"/>
          </p:cNvPicPr>
          <p:nvPr/>
        </p:nvPicPr>
        <p:blipFill>
          <a:blip r:embed="rId10"/>
          <a:stretch>
            <a:fillRect/>
          </a:stretch>
        </p:blipFill>
        <p:spPr>
          <a:xfrm>
            <a:off x="5334000" y="1722120"/>
            <a:ext cx="3250565" cy="1698625"/>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383159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（1）打开已经做好的主文档“培训通知单”，单击“引用”选项卡中的“邮件”按钮，激活“邮件合并”选项卡，其功能区如图 4-91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（2）单击“打开数据源”下拉按钮，选择“打开数据源”命令，打开“选取数据源”对话框，导入已经做好的数据源文件“培训班学员花名册 .docx”，如图 4-92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三、进行邮件合并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71649"/>
          <a:stretch>
            <a:fillRect/>
          </a:stretch>
        </p:blipFill>
        <p:spPr>
          <a:xfrm>
            <a:off x="4648200" y="1565275"/>
            <a:ext cx="4019550" cy="174625"/>
          </a:xfrm>
          <a:prstGeom prst="rect">
            <a:avLst/>
          </a:prstGeom>
        </p:spPr>
      </p:pic>
      <p:pic>
        <p:nvPicPr>
          <p:cNvPr id="5" name="图片 4"/>
          <p:cNvPicPr>
            <a:picLocks noChangeAspect="1"/>
          </p:cNvPicPr>
          <p:nvPr/>
        </p:nvPicPr>
        <p:blipFill>
          <a:blip r:embed="rId9"/>
          <a:srcRect t="93709"/>
          <a:stretch>
            <a:fillRect/>
          </a:stretch>
        </p:blipFill>
        <p:spPr>
          <a:xfrm>
            <a:off x="5029200" y="4164965"/>
            <a:ext cx="3476625" cy="158115"/>
          </a:xfrm>
          <a:prstGeom prst="rect">
            <a:avLst/>
          </a:prstGeom>
        </p:spPr>
      </p:pic>
      <p:pic>
        <p:nvPicPr>
          <p:cNvPr id="173" name="图片 8"/>
          <p:cNvPicPr>
            <a:picLocks noChangeAspect="1"/>
          </p:cNvPicPr>
          <p:nvPr/>
        </p:nvPicPr>
        <p:blipFill>
          <a:blip r:embed="rId10"/>
          <a:stretch>
            <a:fillRect/>
          </a:stretch>
        </p:blipFill>
        <p:spPr>
          <a:xfrm>
            <a:off x="4989830" y="1130935"/>
            <a:ext cx="3555365" cy="443865"/>
          </a:xfrm>
          <a:prstGeom prst="rect">
            <a:avLst/>
          </a:prstGeom>
          <a:noFill/>
          <a:ln>
            <a:solidFill>
              <a:schemeClr val="bg1">
                <a:lumMod val="95000"/>
              </a:schemeClr>
            </a:solidFill>
          </a:ln>
        </p:spPr>
      </p:pic>
      <p:pic>
        <p:nvPicPr>
          <p:cNvPr id="174" name="图片 9"/>
          <p:cNvPicPr>
            <a:picLocks noChangeAspect="1"/>
          </p:cNvPicPr>
          <p:nvPr/>
        </p:nvPicPr>
        <p:blipFill>
          <a:blip r:embed="rId11"/>
          <a:stretch>
            <a:fillRect/>
          </a:stretch>
        </p:blipFill>
        <p:spPr>
          <a:xfrm>
            <a:off x="5011420" y="1765935"/>
            <a:ext cx="3533775" cy="2399030"/>
          </a:xfrm>
          <a:prstGeom prst="rect">
            <a:avLst/>
          </a:prstGeom>
          <a:noFill/>
          <a:ln>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540385" y="1127760"/>
            <a:ext cx="291465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（3）将光标置于主文档“培训通知单”的“同志”的前面，单击“插入合并域”按钮，打开“插入域”对话框，如图 4-93所示。在“数据库域”中选择“姓名”，单击“插入”按钮后再单击“关闭”按钮，则在“同志”的前面插入了一个“姓名”占位符，如图 4-94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三、进行邮件合并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731"/>
          <a:stretch>
            <a:fillRect/>
          </a:stretch>
        </p:blipFill>
        <p:spPr>
          <a:xfrm>
            <a:off x="3495040" y="4013835"/>
            <a:ext cx="1854835" cy="193040"/>
          </a:xfrm>
          <a:prstGeom prst="rect">
            <a:avLst/>
          </a:prstGeom>
        </p:spPr>
      </p:pic>
      <p:pic>
        <p:nvPicPr>
          <p:cNvPr id="7" name="图片 6"/>
          <p:cNvPicPr>
            <a:picLocks noChangeAspect="1"/>
          </p:cNvPicPr>
          <p:nvPr/>
        </p:nvPicPr>
        <p:blipFill>
          <a:blip r:embed="rId9"/>
          <a:srcRect t="94242"/>
          <a:stretch>
            <a:fillRect/>
          </a:stretch>
        </p:blipFill>
        <p:spPr>
          <a:xfrm>
            <a:off x="5486400" y="3705860"/>
            <a:ext cx="3168015" cy="135255"/>
          </a:xfrm>
          <a:prstGeom prst="rect">
            <a:avLst/>
          </a:prstGeom>
        </p:spPr>
      </p:pic>
      <p:pic>
        <p:nvPicPr>
          <p:cNvPr id="175" name="图片 10"/>
          <p:cNvPicPr>
            <a:picLocks noChangeAspect="1"/>
          </p:cNvPicPr>
          <p:nvPr/>
        </p:nvPicPr>
        <p:blipFill>
          <a:blip r:embed="rId10"/>
          <a:stretch>
            <a:fillRect/>
          </a:stretch>
        </p:blipFill>
        <p:spPr>
          <a:xfrm>
            <a:off x="3621405" y="1276350"/>
            <a:ext cx="1602740" cy="2639695"/>
          </a:xfrm>
          <a:prstGeom prst="rect">
            <a:avLst/>
          </a:prstGeom>
          <a:noFill/>
          <a:ln>
            <a:noFill/>
          </a:ln>
        </p:spPr>
      </p:pic>
      <p:pic>
        <p:nvPicPr>
          <p:cNvPr id="176" name="图片 11"/>
          <p:cNvPicPr>
            <a:picLocks noChangeAspect="1"/>
          </p:cNvPicPr>
          <p:nvPr/>
        </p:nvPicPr>
        <p:blipFill>
          <a:blip r:embed="rId11"/>
          <a:stretch>
            <a:fillRect/>
          </a:stretch>
        </p:blipFill>
        <p:spPr>
          <a:xfrm>
            <a:off x="5390515" y="1352550"/>
            <a:ext cx="3328035" cy="2258695"/>
          </a:xfrm>
          <a:prstGeom prst="rect">
            <a:avLst/>
          </a:prstGeom>
          <a:noFill/>
          <a:ln>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540385" y="1219835"/>
            <a:ext cx="481203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光标置于“培训通知单”主文档的“【】班”的括号中，单击“插入合并域”按钮，再次打开“插入域”对话框，在“数据库域”中选择“教室”，单击“插入”按钮后再单击“关闭”按钮，插入了一个“教室”占位符。用同样的方法插入“培训级别”占位符和“相片”占位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（5）单击“查看合并数据”，可以看到合并后生成的第一个学员的培训通知单的效果，如图 4-95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三、进行邮件合并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4210"/>
          <a:stretch>
            <a:fillRect/>
          </a:stretch>
        </p:blipFill>
        <p:spPr>
          <a:xfrm>
            <a:off x="5562600" y="3484880"/>
            <a:ext cx="3082925" cy="126365"/>
          </a:xfrm>
          <a:prstGeom prst="rect">
            <a:avLst/>
          </a:prstGeom>
        </p:spPr>
      </p:pic>
      <p:pic>
        <p:nvPicPr>
          <p:cNvPr id="177" name="图片 3"/>
          <p:cNvPicPr>
            <a:picLocks noChangeAspect="1"/>
          </p:cNvPicPr>
          <p:nvPr/>
        </p:nvPicPr>
        <p:blipFill>
          <a:blip r:embed="rId9"/>
          <a:stretch>
            <a:fillRect/>
          </a:stretch>
        </p:blipFill>
        <p:spPr>
          <a:xfrm>
            <a:off x="5498465" y="1428750"/>
            <a:ext cx="3105785" cy="198120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428750"/>
            <a:ext cx="3666490" cy="23196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（6）单击“合并到新文档”，打开“合并到新文档”对话框，单击确定后，则生成一份里面包含所有学员培训通知单的新文档，如图 4-96 所示。将这个新文档另存为“机号 -姓名 -WPS 文字 - 任务 3 邮件合并 .docx”，并保存到 E:\ 模块四 WPS 文字 \ 任务 3 文件夹中。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三、进行邮件合并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4262"/>
          <a:stretch>
            <a:fillRect/>
          </a:stretch>
        </p:blipFill>
        <p:spPr>
          <a:xfrm>
            <a:off x="4495800" y="3926205"/>
            <a:ext cx="4086225" cy="163195"/>
          </a:xfrm>
          <a:prstGeom prst="rect">
            <a:avLst/>
          </a:prstGeom>
        </p:spPr>
      </p:pic>
      <p:pic>
        <p:nvPicPr>
          <p:cNvPr id="178" name="图片 13"/>
          <p:cNvPicPr>
            <a:picLocks noChangeAspect="1"/>
          </p:cNvPicPr>
          <p:nvPr/>
        </p:nvPicPr>
        <p:blipFill>
          <a:blip r:embed="rId9"/>
          <a:stretch>
            <a:fillRect/>
          </a:stretch>
        </p:blipFill>
        <p:spPr>
          <a:xfrm>
            <a:off x="4724400" y="1504950"/>
            <a:ext cx="3652520" cy="235458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198880"/>
          </a:xfrm>
          <a:prstGeom prst="rect">
            <a:avLst/>
          </a:prstGeom>
          <a:noFill/>
        </p:spPr>
        <p:txBody>
          <a:bodyPr wrap="square" rtlCol="0">
            <a:spAutoFit/>
          </a:bodyPr>
          <a:p>
            <a:pPr algn="just">
              <a:lnSpc>
                <a:spcPct val="150000"/>
              </a:lnSpc>
            </a:pPr>
            <a:r>
              <a:rPr lang="zh-CN" altLang="en-US" sz="1600"/>
              <a:t>本次任务主要利用邮件合并功能，批量制作“培训通知单”，同时学习如何在文档中插入艺术字、形状、图片、文本框等。</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428750"/>
            <a:ext cx="3910330" cy="23196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老师已经准备好了批量制作“工资条”的主文档和数据源文件，请同学们进行邮件合并，完成批量制作“工资条”，并想想，如何节约纸张。</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（1）打开老师下发的素材“WPS 文字 - 任务 3- 拓展任务 - 工资条”文档，如图 4-97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105400" y="1962150"/>
            <a:ext cx="3302000" cy="10693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一、新建文档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9600" y="1585595"/>
            <a:ext cx="3670300" cy="2353310"/>
          </a:xfrm>
          <a:prstGeom prst="rect">
            <a:avLst/>
          </a:prstGeom>
          <a:noFill/>
        </p:spPr>
        <p:txBody>
          <a:bodyPr wrap="square" rtlCol="0">
            <a:spAutoFit/>
          </a:bodyPr>
          <a:p>
            <a:pPr algn="just">
              <a:lnSpc>
                <a:spcPct val="150000"/>
              </a:lnSpc>
            </a:pPr>
            <a:r>
              <a:rPr lang="zh-CN" altLang="en-US" sz="1400"/>
              <a:t>（一）启动 WPS 文字</a:t>
            </a:r>
            <a:endParaRPr lang="zh-CN" altLang="en-US" sz="1400"/>
          </a:p>
          <a:p>
            <a:pPr algn="just">
              <a:lnSpc>
                <a:spcPct val="150000"/>
              </a:lnSpc>
            </a:pPr>
            <a:r>
              <a:rPr lang="zh-CN" altLang="en-US" sz="1400"/>
              <a:t>执行“开始”→“所有程序”→“WPS Office”文件夹→“ WPS Office”，或双击桌面上的 WPS Office 快捷图标，均可启动 WPS Office。</a:t>
            </a:r>
            <a:endParaRPr lang="zh-CN" altLang="en-US" sz="1400"/>
          </a:p>
          <a:p>
            <a:pPr algn="just">
              <a:lnSpc>
                <a:spcPct val="150000"/>
              </a:lnSpc>
            </a:pPr>
            <a:r>
              <a:rPr lang="zh-CN" altLang="en-US" sz="1400"/>
              <a:t>启动 WPS Office 后，首先进入 WPS Office 首页，如图 4-3 所示。</a:t>
            </a:r>
            <a:endParaRPr lang="zh-CN" altLang="en-US" sz="1400"/>
          </a:p>
        </p:txBody>
      </p:sp>
      <p:pic>
        <p:nvPicPr>
          <p:cNvPr id="7" name="图片 6"/>
          <p:cNvPicPr>
            <a:picLocks noChangeAspect="1"/>
          </p:cNvPicPr>
          <p:nvPr/>
        </p:nvPicPr>
        <p:blipFill>
          <a:blip r:embed="rId7"/>
          <a:srcRect t="93569"/>
          <a:stretch>
            <a:fillRect/>
          </a:stretch>
        </p:blipFill>
        <p:spPr>
          <a:xfrm>
            <a:off x="4572000" y="4077970"/>
            <a:ext cx="3979545" cy="166370"/>
          </a:xfrm>
          <a:prstGeom prst="rect">
            <a:avLst/>
          </a:prstGeom>
        </p:spPr>
      </p:pic>
      <p:sp>
        <p:nvSpPr>
          <p:cNvPr id="9" name="矩形 10"/>
          <p:cNvSpPr/>
          <p:nvPr>
            <p:custDataLst>
              <p:tags r:id="rId8"/>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61" name="图片 1"/>
          <p:cNvPicPr>
            <a:picLocks noChangeAspect="1"/>
          </p:cNvPicPr>
          <p:nvPr/>
        </p:nvPicPr>
        <p:blipFill>
          <a:blip r:embed="rId9"/>
          <a:stretch>
            <a:fillRect/>
          </a:stretch>
        </p:blipFill>
        <p:spPr>
          <a:xfrm>
            <a:off x="4495800" y="1504315"/>
            <a:ext cx="3868420" cy="243459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428750"/>
            <a:ext cx="3270250" cy="25857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（2）进行邮件合并，将老师下发的工资条数据源文件合并到主文档当中。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（3）将合并后的新文档，如图 4-98 所示，另存为“机号 - 姓名 -WPS 文字 - 任务3 拓展任务邮件合并 .docx”，并保存到 E:\ 模块四 WPS 文字 \ 任务 3 文件夹中。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4419600" y="1123950"/>
            <a:ext cx="4064000" cy="29349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00150"/>
            <a:ext cx="4541520" cy="25857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（4）操作提示：如何将分成 12</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页的工资条合并成 2 页呢？</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单击“页面布局”选项卡中的“对话框启动器 ”，打开“页面设置”对话框。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 击“版 式 ” 选 项 卡， 选 择“节”→“节的起始位置”为“接续本页”；选择“预览”→“应用于”为“插入点之后”，如图 4-99 所示，单击“确定”按钮完成设置。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452"/>
          <a:stretch>
            <a:fillRect/>
          </a:stretch>
        </p:blipFill>
        <p:spPr>
          <a:xfrm>
            <a:off x="6019800" y="4011295"/>
            <a:ext cx="2156460" cy="241935"/>
          </a:xfrm>
          <a:prstGeom prst="rect">
            <a:avLst/>
          </a:prstGeom>
        </p:spPr>
      </p:pic>
      <p:pic>
        <p:nvPicPr>
          <p:cNvPr id="182" name="图片 4"/>
          <p:cNvPicPr>
            <a:picLocks noChangeAspect="1"/>
          </p:cNvPicPr>
          <p:nvPr/>
        </p:nvPicPr>
        <p:blipFill>
          <a:blip r:embed="rId9"/>
          <a:stretch>
            <a:fillRect/>
          </a:stretch>
        </p:blipFill>
        <p:spPr>
          <a:xfrm>
            <a:off x="6064250" y="1138555"/>
            <a:ext cx="2066925" cy="287274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00150"/>
            <a:ext cx="7675245" cy="25857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一、艺术字</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插入艺术字是制作报头、文章标题常用的方法。用户可以在 WPS 文字中插入有特殊效果的艺术字，来制作一个醒目、富有艺术感的标题。艺术字的制作步骤如下。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 WPS 文字文档，选中需要设置为艺术字的文字。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（2）单击“插入”选项卡中的“艺术字”按钮，打开“样式”列表，单击选择合适的样式应用于选定的文字。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（3）新建艺术字后，在文本编辑区出现相关艺术字编辑的文本输入框。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5810" y="1391920"/>
            <a:ext cx="7675245" cy="23590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（4）单击“文本效果”下拉按钮，打开“文本效果”下拉菜单，可以设置艺术字的阴影、倒影、发光、三维旋转及转换等效果。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（5）打开“文本效果”下拉菜单，选择“转换”选项。在打开的转换列表中列出了多种形状可供选择，WPS 文字中的艺术字将实时显示实际效果。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（6）单击“设置文本效果格式”对话框启动器，在屏幕右侧打开“属性”窗口，在其中可以进行更为详细的效果设置。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32460" y="1123950"/>
            <a:ext cx="7971790" cy="23590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二、文本框</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文本框是一种可以移动、大小可调的存放文本的容器。在 WPS 文字中，文本框有横排和竖排两种。每个页面可以放置多个文本框，每个文本框中的文字内容都可以单独排版而不受其他文本框和框外文本排版的影响。利用文本框可以把文档编排得更加丰富多彩。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（一）插入文本框及输入文本</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（1）单击“插入”选项卡中的“文本框”下拉按钮，弹出文本框下拉列表，选择所需的文本框格式。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（2）在文档中需要插入文本框的位置拖动鼠标即可插入一个“横向”或“竖向”的文本框。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32460" y="1123950"/>
            <a:ext cx="7971790" cy="30460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（3）插入文本框之后，光标自动位于文本框内，可以直接向文本框输入文本。</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（二）改变文本框的位置和大小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（1）移动文本框：鼠标指针指向文本框的边框线，当鼠标指针变成 形状时，用鼠标拖动文本框，可实现文本框的移动。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（2）改变文本框的大小：单击文本框，在其四周出现 8 个控制文本框大小的小方块，向内或外拖动小方块，可改变文本框的大小。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（三）设置文本框格式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文本框格式可以在单击右键弹出的快捷菜单中进行设置，也可以在选定文本框后被激活的“绘图工具”和“文本工具”两个新的选项卡中进行设置。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32460" y="1123950"/>
            <a:ext cx="7971790" cy="30460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（3）插入文本框之后，光标自动位于文本框内，可以直接向文本框输入文本。</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（二）改变文本框的位置和大小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（1）移动文本框：鼠标指针指向文本框的边框线，当鼠标指针变成 形状时，用鼠标拖动文本框，可实现文本框的移动。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（2）改变文本框的大小：单击文本框，在其四周出现 8 个控制文本框大小的小方块，向内或外拖动小方块，可改变文本框的大小。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（三）设置文本框格式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文本框格式可以在单击右键弹出的快捷菜单中进行设置，也可以在选定文本框后被激活的“绘图工具”和“文本工具”两个新的选项卡中进行设置。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540385" y="1123950"/>
            <a:ext cx="8149590" cy="30460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 通过属性按钮设置文本框格式</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（1）选定要进行格式设置的文本框，在文本框右侧会自动弹出文本框属性按钮。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（2）通过文本框属性按钮，可以快速设置文本框的常用属性，如绕排方式、形状样式、形状填充、形状轮廓等。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20000"/>
              </a:lnSpc>
              <a:spcBef>
                <a:spcPts val="0"/>
              </a:spcBef>
              <a:spcAft>
                <a:spcPts val="800"/>
              </a:spcAft>
              <a:buClrTx/>
              <a:buSzTx/>
              <a:buFontTx/>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 通过属性面板设置文本框格式</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（1）选定要进行格式设置的文本框。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（2）在选定的文本框上右击鼠标，在弹出的快捷菜单中选择“设置对象格式”命令，在窗口右侧打开“属性”面板，如图 4-100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（3）在“属性”面板中，可以进行文本框的填充和线型选择，以及文本填充和文本轮廓设置。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578610"/>
            <a:ext cx="4091940" cy="1985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通过快捷菜单设置文本框格式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（1）选定要进行格式设置的文本框。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（2）在选定的文本框上右击鼠标，在弹出的快捷菜单中选择“其他布局选项”命令，打开“布局”对话框。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423"/>
          <a:stretch>
            <a:fillRect/>
          </a:stretch>
        </p:blipFill>
        <p:spPr>
          <a:xfrm>
            <a:off x="5029200" y="3404870"/>
            <a:ext cx="3360420" cy="223520"/>
          </a:xfrm>
          <a:prstGeom prst="rect">
            <a:avLst/>
          </a:prstGeom>
        </p:spPr>
      </p:pic>
      <p:pic>
        <p:nvPicPr>
          <p:cNvPr id="184" name="图片 17"/>
          <p:cNvPicPr>
            <a:picLocks noChangeAspect="1"/>
          </p:cNvPicPr>
          <p:nvPr/>
        </p:nvPicPr>
        <p:blipFill>
          <a:blip r:embed="rId9"/>
          <a:stretch>
            <a:fillRect/>
          </a:stretch>
        </p:blipFill>
        <p:spPr>
          <a:xfrm>
            <a:off x="5064125" y="1581150"/>
            <a:ext cx="3325495" cy="170053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581150"/>
            <a:ext cx="3267710" cy="1985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（3）在“布局”对话框中，可以设置文本框的位置、文字环绕和大小，还可以设置文本框的环绕方式等，如图 4-101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916"/>
          <a:stretch>
            <a:fillRect/>
          </a:stretch>
        </p:blipFill>
        <p:spPr>
          <a:xfrm>
            <a:off x="4267200" y="3943350"/>
            <a:ext cx="4361180" cy="226695"/>
          </a:xfrm>
          <a:prstGeom prst="rect">
            <a:avLst/>
          </a:prstGeom>
        </p:spPr>
      </p:pic>
      <p:pic>
        <p:nvPicPr>
          <p:cNvPr id="185" name="图片 1"/>
          <p:cNvPicPr>
            <a:picLocks noChangeAspect="1"/>
          </p:cNvPicPr>
          <p:nvPr/>
        </p:nvPicPr>
        <p:blipFill>
          <a:blip r:embed="rId9"/>
          <a:stretch>
            <a:fillRect/>
          </a:stretch>
        </p:blipFill>
        <p:spPr>
          <a:xfrm>
            <a:off x="4267200" y="1352550"/>
            <a:ext cx="2080895" cy="2438400"/>
          </a:xfrm>
          <a:prstGeom prst="rect">
            <a:avLst/>
          </a:prstGeom>
          <a:noFill/>
          <a:ln>
            <a:noFill/>
          </a:ln>
        </p:spPr>
      </p:pic>
      <p:pic>
        <p:nvPicPr>
          <p:cNvPr id="190" name="图片 2"/>
          <p:cNvPicPr>
            <a:picLocks noChangeAspect="1"/>
          </p:cNvPicPr>
          <p:nvPr/>
        </p:nvPicPr>
        <p:blipFill>
          <a:blip r:embed="rId10"/>
          <a:stretch>
            <a:fillRect/>
          </a:stretch>
        </p:blipFill>
        <p:spPr>
          <a:xfrm>
            <a:off x="6477000" y="1363980"/>
            <a:ext cx="2076450" cy="2426970"/>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一、新建文档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38200" y="1657350"/>
            <a:ext cx="3065780" cy="2353310"/>
          </a:xfrm>
          <a:prstGeom prst="rect">
            <a:avLst/>
          </a:prstGeom>
          <a:noFill/>
        </p:spPr>
        <p:txBody>
          <a:bodyPr wrap="square" rtlCol="0">
            <a:spAutoFit/>
          </a:bodyPr>
          <a:p>
            <a:pPr algn="just">
              <a:lnSpc>
                <a:spcPct val="150000"/>
              </a:lnSpc>
            </a:pPr>
            <a:r>
              <a:rPr lang="zh-CN" altLang="en-US" sz="1400"/>
              <a:t>单击首页窗口左侧功能选项栏中的“新建”按钮或窗口上方的“新建标签”按钮“ +”，即可来到 WPS 主界面，如图 4-4 所示。单击相应的按钮，即可进行文字、表格、演示、流程图或脑图等的创建。新的主界面更具现代风格并且更加简洁美观。</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rcRect t="92135"/>
          <a:stretch>
            <a:fillRect/>
          </a:stretch>
        </p:blipFill>
        <p:spPr>
          <a:xfrm>
            <a:off x="4267200" y="4076700"/>
            <a:ext cx="3817620" cy="200025"/>
          </a:xfrm>
          <a:prstGeom prst="rect">
            <a:avLst/>
          </a:prstGeom>
        </p:spPr>
      </p:pic>
      <p:pic>
        <p:nvPicPr>
          <p:cNvPr id="63" name="图片 1"/>
          <p:cNvPicPr>
            <a:picLocks noChangeAspect="1"/>
          </p:cNvPicPr>
          <p:nvPr/>
        </p:nvPicPr>
        <p:blipFill>
          <a:blip r:embed="rId9"/>
          <a:stretch>
            <a:fillRect/>
          </a:stretch>
        </p:blipFill>
        <p:spPr>
          <a:xfrm>
            <a:off x="4191000" y="1581150"/>
            <a:ext cx="4027170" cy="242887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428750"/>
            <a:ext cx="7782560" cy="1985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通过选项卡设置文本框格式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（1）插入文本框后，会同时激活“绘图工具”和“文本工具”两个新的选项卡，可以在其中进行阴影效果、三维旋转效果等的设置。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（2）要删除文本框，可先选中文本框，按键盘上的 Delete 键即可。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 WPS 文字中，文本框、图片、艺术字都是作为图形对象来处理的，这些对象的操作方法很相似，只要掌握了其中一种对象的操作方法，学习其他对象的操作方法就很容易了。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123950"/>
            <a:ext cx="7782560" cy="3076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三、图片与在线图片</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插入图片可以使文档更加生动活泼，富有表现力。WPS 文字中可以插入的图片类型包括 JPG、PNG、GIF、BMP 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（一）插入图片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（1）单击要插入图片的位置。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（2）单击“插入”选项卡中的“图片”下拉按钮，从下拉列表中选择“来自文件”，打开“插入图片”对话框。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（3）在打开的对话框中选择图片存放的位置，选定图片后单击“打开”按钮，将图片插入到当前光标处。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00150"/>
            <a:ext cx="4417695" cy="28905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（二）插入在线图片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在线图片来自 WPS 软件自带的图片素材库，连接互联网才可以下载在线图片。WPS素材库提供常用类型的大量矢量图片素材，方便用户使用。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（1）单击要插入图片的位置。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（2）单击“插入”选项卡中的“图片”下拉按钮，从下拉列表中的“稻壳图片”中选择已经有的图片或搜索相应类型的图片素材，如图 4-102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619"/>
          <a:stretch>
            <a:fillRect/>
          </a:stretch>
        </p:blipFill>
        <p:spPr>
          <a:xfrm>
            <a:off x="5410200" y="3867150"/>
            <a:ext cx="3115945" cy="223520"/>
          </a:xfrm>
          <a:prstGeom prst="rect">
            <a:avLst/>
          </a:prstGeom>
        </p:spPr>
      </p:pic>
      <p:pic>
        <p:nvPicPr>
          <p:cNvPr id="194" name="图片 3"/>
          <p:cNvPicPr>
            <a:picLocks noChangeAspect="1"/>
          </p:cNvPicPr>
          <p:nvPr/>
        </p:nvPicPr>
        <p:blipFill>
          <a:blip r:embed="rId9"/>
          <a:stretch>
            <a:fillRect/>
          </a:stretch>
        </p:blipFill>
        <p:spPr>
          <a:xfrm>
            <a:off x="5410200" y="1504950"/>
            <a:ext cx="2967990" cy="231838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06578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48030" y="1581150"/>
            <a:ext cx="7648575" cy="21132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（三）图片的控制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插入图片后，可以对图片进行移动、缩放、旋转、选择环绕方式等操作，以及对图片进行裁剪，设置阴影效果、三维效果等。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同文本框的设置一样，图片格式可以通过属性按钮、属性窗口、快捷菜单，或者在选定图片后被激活的新选项卡“图片工具”中进行设置。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4</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制作培训简报</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FOUR</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4572000" y="1352550"/>
            <a:ext cx="3580130" cy="421005"/>
          </a:xfrm>
          <a:prstGeom prst="rect">
            <a:avLst/>
          </a:prstGeom>
          <a:noFill/>
        </p:spPr>
        <p:txBody>
          <a:bodyPr wrap="square" lIns="47625" tIns="19050" rIns="47625" bIns="19050" rtlCol="0" anchor="b" anchorCtr="0">
            <a:normAutofit lnSpcReduction="20000"/>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267200" y="1809750"/>
            <a:ext cx="410781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一篇图文并茂的文章会给人赏心悦目的感觉，WPS 文字中，可应用插入文本框、图片、图形、艺术字等对象，轻松制作出图文混排的文档，使排版设计更加形象生动。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本次任务为使用分栏、首字下沉、插入文本框、艺术字、图片等操作制作一份“培训简报”，如图 4-103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6774"/>
          <a:stretch>
            <a:fillRect/>
          </a:stretch>
        </p:blipFill>
        <p:spPr>
          <a:xfrm>
            <a:off x="1219200" y="4000500"/>
            <a:ext cx="2263140" cy="103505"/>
          </a:xfrm>
          <a:prstGeom prst="rect">
            <a:avLst/>
          </a:prstGeom>
        </p:spPr>
      </p:pic>
      <p:pic>
        <p:nvPicPr>
          <p:cNvPr id="201" name="图片 16"/>
          <p:cNvPicPr>
            <a:picLocks noChangeAspect="1"/>
          </p:cNvPicPr>
          <p:nvPr/>
        </p:nvPicPr>
        <p:blipFill>
          <a:blip r:embed="rId9"/>
          <a:stretch>
            <a:fillRect/>
          </a:stretch>
        </p:blipFill>
        <p:spPr>
          <a:xfrm>
            <a:off x="1341120" y="895350"/>
            <a:ext cx="2141220" cy="302133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 name="Freeform 32"/>
          <p:cNvSpPr/>
          <p:nvPr>
            <p:custDataLst>
              <p:tags r:id="rId1"/>
            </p:custDataLst>
          </p:nvPr>
        </p:nvSpPr>
        <p:spPr bwMode="auto">
          <a:xfrm>
            <a:off x="5247736" y="3176079"/>
            <a:ext cx="1261225" cy="755075"/>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4" name="Freeform 36"/>
          <p:cNvSpPr/>
          <p:nvPr>
            <p:custDataLst>
              <p:tags r:id="rId2"/>
            </p:custDataLst>
          </p:nvPr>
        </p:nvSpPr>
        <p:spPr bwMode="auto">
          <a:xfrm>
            <a:off x="5280927" y="3123527"/>
            <a:ext cx="116165" cy="110634"/>
          </a:xfrm>
          <a:custGeom>
            <a:avLst/>
            <a:gdLst>
              <a:gd name="T0" fmla="*/ 52 w 84"/>
              <a:gd name="T1" fmla="*/ 30 h 80"/>
              <a:gd name="T2" fmla="*/ 42 w 84"/>
              <a:gd name="T3" fmla="*/ 0 h 80"/>
              <a:gd name="T4" fmla="*/ 32 w 84"/>
              <a:gd name="T5" fmla="*/ 30 h 80"/>
              <a:gd name="T6" fmla="*/ 0 w 84"/>
              <a:gd name="T7" fmla="*/ 30 h 80"/>
              <a:gd name="T8" fmla="*/ 26 w 84"/>
              <a:gd name="T9" fmla="*/ 50 h 80"/>
              <a:gd name="T10" fmla="*/ 16 w 84"/>
              <a:gd name="T11" fmla="*/ 80 h 80"/>
              <a:gd name="T12" fmla="*/ 42 w 84"/>
              <a:gd name="T13" fmla="*/ 62 h 80"/>
              <a:gd name="T14" fmla="*/ 68 w 84"/>
              <a:gd name="T15" fmla="*/ 80 h 80"/>
              <a:gd name="T16" fmla="*/ 58 w 84"/>
              <a:gd name="T17" fmla="*/ 50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50"/>
                </a:lnTo>
                <a:lnTo>
                  <a:pt x="16" y="80"/>
                </a:lnTo>
                <a:lnTo>
                  <a:pt x="42" y="62"/>
                </a:lnTo>
                <a:lnTo>
                  <a:pt x="68" y="80"/>
                </a:lnTo>
                <a:lnTo>
                  <a:pt x="58" y="50"/>
                </a:lnTo>
                <a:lnTo>
                  <a:pt x="84" y="30"/>
                </a:lnTo>
                <a:lnTo>
                  <a:pt x="52" y="3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76" name="Freeform 45"/>
          <p:cNvSpPr/>
          <p:nvPr>
            <p:custDataLst>
              <p:tags r:id="rId3"/>
            </p:custDataLst>
          </p:nvPr>
        </p:nvSpPr>
        <p:spPr bwMode="auto">
          <a:xfrm>
            <a:off x="6528321" y="3170547"/>
            <a:ext cx="177014" cy="168716"/>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2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2"/>
                </a:lnTo>
                <a:lnTo>
                  <a:pt x="104" y="122"/>
                </a:lnTo>
                <a:lnTo>
                  <a:pt x="88" y="76"/>
                </a:lnTo>
                <a:lnTo>
                  <a:pt x="128" y="46"/>
                </a:lnTo>
                <a:lnTo>
                  <a:pt x="78" y="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77" name="Freeform 31"/>
          <p:cNvSpPr/>
          <p:nvPr>
            <p:custDataLst>
              <p:tags r:id="rId4"/>
            </p:custDataLst>
          </p:nvPr>
        </p:nvSpPr>
        <p:spPr bwMode="auto">
          <a:xfrm>
            <a:off x="5056892" y="3176078"/>
            <a:ext cx="1142294" cy="683163"/>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rgbClr val="6BA5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79" name="矩形 78"/>
          <p:cNvSpPr/>
          <p:nvPr>
            <p:custDataLst>
              <p:tags r:id="rId5"/>
            </p:custDataLst>
          </p:nvPr>
        </p:nvSpPr>
        <p:spPr>
          <a:xfrm>
            <a:off x="5384039" y="3550572"/>
            <a:ext cx="723276" cy="252730"/>
          </a:xfrm>
          <a:prstGeom prst="rect">
            <a:avLst/>
          </a:prstGeom>
        </p:spPr>
        <p:txBody>
          <a:bodyPr wrap="square">
            <a:spAutoFit/>
          </a:bodyPr>
          <a:p>
            <a:pPr algn="ctr"/>
            <a:r>
              <a:rPr lang="en-US" altLang="zh-CN" sz="1050" b="1" smtClean="0">
                <a:solidFill>
                  <a:srgbClr val="FFFFFF"/>
                </a:solidFill>
                <a:latin typeface="微软雅黑" panose="020B0503020204020204" pitchFamily="34" charset="-122"/>
                <a:ea typeface="微软雅黑" panose="020B0503020204020204" pitchFamily="34" charset="-122"/>
                <a:cs typeface="+mn-ea"/>
              </a:rPr>
              <a:t>5</a:t>
            </a:r>
            <a:endParaRPr lang="en-US" altLang="zh-CN" sz="1050" b="1" smtClean="0">
              <a:solidFill>
                <a:srgbClr val="FFFFFF"/>
              </a:solidFill>
              <a:latin typeface="微软雅黑" panose="020B0503020204020204" pitchFamily="34" charset="-122"/>
              <a:ea typeface="微软雅黑" panose="020B0503020204020204" pitchFamily="34" charset="-122"/>
              <a:cs typeface="+mn-ea"/>
            </a:endParaRPr>
          </a:p>
        </p:txBody>
      </p:sp>
      <p:sp>
        <p:nvSpPr>
          <p:cNvPr id="80" name="文本框 79"/>
          <p:cNvSpPr txBox="1"/>
          <p:nvPr>
            <p:custDataLst>
              <p:tags r:id="rId6"/>
            </p:custDataLst>
          </p:nvPr>
        </p:nvSpPr>
        <p:spPr>
          <a:xfrm>
            <a:off x="6507692" y="3421782"/>
            <a:ext cx="1563833" cy="330835"/>
          </a:xfrm>
          <a:prstGeom prst="rect">
            <a:avLst/>
          </a:prstGeom>
          <a:noFill/>
        </p:spPr>
        <p:txBody>
          <a:bodyPr wrap="square" rtlCol="0">
            <a:spAutoFit/>
          </a:bodyPr>
          <a:p>
            <a:pPr>
              <a:lnSpc>
                <a:spcPct val="130000"/>
              </a:lnSpc>
            </a:pPr>
            <a:r>
              <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5. 插入水印。</a:t>
            </a:r>
            <a:endPar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5"/>
          <p:cNvSpPr>
            <a:spLocks noChangeArrowheads="1"/>
          </p:cNvSpPr>
          <p:nvPr>
            <p:custDataLst>
              <p:tags r:id="rId7"/>
            </p:custDataLst>
          </p:nvPr>
        </p:nvSpPr>
        <p:spPr bwMode="auto">
          <a:xfrm>
            <a:off x="3868415" y="3502632"/>
            <a:ext cx="553169" cy="201907"/>
          </a:xfrm>
          <a:prstGeom prst="rect">
            <a:avLst/>
          </a:prstGeom>
          <a:solidFill>
            <a:srgbClr val="D9D9D9"/>
          </a:solidFill>
          <a:ln>
            <a:noFill/>
          </a:ln>
        </p:spPr>
        <p:txBody>
          <a:bodyPr vert="horz" wrap="square" lIns="68580" tIns="34290" rIns="68580" bIns="34290" numCol="1" anchor="t" anchorCtr="0" compatLnSpc="1"/>
          <a:p>
            <a:endParaRPr lang="zh-CN" altLang="en-US" sz="1350"/>
          </a:p>
        </p:txBody>
      </p:sp>
      <p:sp>
        <p:nvSpPr>
          <p:cNvPr id="6" name="Rectangle 6"/>
          <p:cNvSpPr>
            <a:spLocks noChangeArrowheads="1"/>
          </p:cNvSpPr>
          <p:nvPr>
            <p:custDataLst>
              <p:tags r:id="rId8"/>
            </p:custDataLst>
          </p:nvPr>
        </p:nvSpPr>
        <p:spPr bwMode="auto">
          <a:xfrm>
            <a:off x="3788205" y="3704538"/>
            <a:ext cx="713588" cy="11836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endParaRPr lang="zh-CN" altLang="en-US" sz="1350"/>
          </a:p>
        </p:txBody>
      </p:sp>
      <p:sp>
        <p:nvSpPr>
          <p:cNvPr id="7" name="Freeform 7"/>
          <p:cNvSpPr>
            <a:spLocks noEditPoints="1"/>
          </p:cNvSpPr>
          <p:nvPr>
            <p:custDataLst>
              <p:tags r:id="rId9"/>
            </p:custDataLst>
          </p:nvPr>
        </p:nvSpPr>
        <p:spPr bwMode="auto">
          <a:xfrm>
            <a:off x="3923733" y="2999248"/>
            <a:ext cx="918260" cy="503384"/>
          </a:xfrm>
          <a:custGeom>
            <a:avLst/>
            <a:gdLst>
              <a:gd name="T0" fmla="*/ 500 w 664"/>
              <a:gd name="T1" fmla="*/ 144 h 364"/>
              <a:gd name="T2" fmla="*/ 500 w 664"/>
              <a:gd name="T3" fmla="*/ 146 h 364"/>
              <a:gd name="T4" fmla="*/ 500 w 664"/>
              <a:gd name="T5" fmla="*/ 144 h 364"/>
              <a:gd name="T6" fmla="*/ 502 w 664"/>
              <a:gd name="T7" fmla="*/ 146 h 364"/>
              <a:gd name="T8" fmla="*/ 502 w 664"/>
              <a:gd name="T9" fmla="*/ 146 h 364"/>
              <a:gd name="T10" fmla="*/ 502 w 664"/>
              <a:gd name="T11" fmla="*/ 146 h 364"/>
              <a:gd name="T12" fmla="*/ 504 w 664"/>
              <a:gd name="T13" fmla="*/ 146 h 364"/>
              <a:gd name="T14" fmla="*/ 468 w 664"/>
              <a:gd name="T15" fmla="*/ 186 h 364"/>
              <a:gd name="T16" fmla="*/ 426 w 664"/>
              <a:gd name="T17" fmla="*/ 218 h 364"/>
              <a:gd name="T18" fmla="*/ 402 w 664"/>
              <a:gd name="T19" fmla="*/ 230 h 364"/>
              <a:gd name="T20" fmla="*/ 376 w 664"/>
              <a:gd name="T21" fmla="*/ 236 h 364"/>
              <a:gd name="T22" fmla="*/ 350 w 664"/>
              <a:gd name="T23" fmla="*/ 234 h 364"/>
              <a:gd name="T24" fmla="*/ 322 w 664"/>
              <a:gd name="T25" fmla="*/ 224 h 364"/>
              <a:gd name="T26" fmla="*/ 306 w 664"/>
              <a:gd name="T27" fmla="*/ 214 h 364"/>
              <a:gd name="T28" fmla="*/ 282 w 664"/>
              <a:gd name="T29" fmla="*/ 188 h 364"/>
              <a:gd name="T30" fmla="*/ 272 w 664"/>
              <a:gd name="T31" fmla="*/ 160 h 364"/>
              <a:gd name="T32" fmla="*/ 272 w 664"/>
              <a:gd name="T33" fmla="*/ 130 h 364"/>
              <a:gd name="T34" fmla="*/ 280 w 664"/>
              <a:gd name="T35" fmla="*/ 98 h 364"/>
              <a:gd name="T36" fmla="*/ 304 w 664"/>
              <a:gd name="T37" fmla="*/ 52 h 364"/>
              <a:gd name="T38" fmla="*/ 346 w 664"/>
              <a:gd name="T39" fmla="*/ 0 h 364"/>
              <a:gd name="T40" fmla="*/ 66 w 664"/>
              <a:gd name="T41" fmla="*/ 0 h 364"/>
              <a:gd name="T42" fmla="*/ 42 w 664"/>
              <a:gd name="T43" fmla="*/ 14 h 364"/>
              <a:gd name="T44" fmla="*/ 26 w 664"/>
              <a:gd name="T45" fmla="*/ 30 h 364"/>
              <a:gd name="T46" fmla="*/ 18 w 664"/>
              <a:gd name="T47" fmla="*/ 48 h 364"/>
              <a:gd name="T48" fmla="*/ 14 w 664"/>
              <a:gd name="T49" fmla="*/ 88 h 364"/>
              <a:gd name="T50" fmla="*/ 16 w 664"/>
              <a:gd name="T51" fmla="*/ 128 h 364"/>
              <a:gd name="T52" fmla="*/ 0 w 664"/>
              <a:gd name="T53" fmla="*/ 364 h 364"/>
              <a:gd name="T54" fmla="*/ 340 w 664"/>
              <a:gd name="T55" fmla="*/ 364 h 364"/>
              <a:gd name="T56" fmla="*/ 350 w 664"/>
              <a:gd name="T57" fmla="*/ 320 h 364"/>
              <a:gd name="T58" fmla="*/ 358 w 664"/>
              <a:gd name="T59" fmla="*/ 286 h 364"/>
              <a:gd name="T60" fmla="*/ 376 w 664"/>
              <a:gd name="T61" fmla="*/ 258 h 364"/>
              <a:gd name="T62" fmla="*/ 418 w 664"/>
              <a:gd name="T63" fmla="*/ 234 h 364"/>
              <a:gd name="T64" fmla="*/ 442 w 664"/>
              <a:gd name="T65" fmla="*/ 220 h 364"/>
              <a:gd name="T66" fmla="*/ 480 w 664"/>
              <a:gd name="T67" fmla="*/ 194 h 364"/>
              <a:gd name="T68" fmla="*/ 526 w 664"/>
              <a:gd name="T69" fmla="*/ 148 h 364"/>
              <a:gd name="T70" fmla="*/ 572 w 664"/>
              <a:gd name="T71" fmla="*/ 110 h 364"/>
              <a:gd name="T72" fmla="*/ 604 w 664"/>
              <a:gd name="T73" fmla="*/ 84 h 364"/>
              <a:gd name="T74" fmla="*/ 624 w 664"/>
              <a:gd name="T75" fmla="*/ 62 h 364"/>
              <a:gd name="T76" fmla="*/ 664 w 664"/>
              <a:gd name="T77" fmla="*/ 0 h 364"/>
              <a:gd name="T78" fmla="*/ 572 w 664"/>
              <a:gd name="T79" fmla="*/ 0 h 364"/>
              <a:gd name="T80" fmla="*/ 554 w 664"/>
              <a:gd name="T81" fmla="*/ 34 h 364"/>
              <a:gd name="T82" fmla="*/ 540 w 664"/>
              <a:gd name="T83" fmla="*/ 86 h 364"/>
              <a:gd name="T84" fmla="*/ 526 w 664"/>
              <a:gd name="T85" fmla="*/ 120 h 364"/>
              <a:gd name="T86" fmla="*/ 516 w 664"/>
              <a:gd name="T87" fmla="*/ 136 h 364"/>
              <a:gd name="T88" fmla="*/ 504 w 664"/>
              <a:gd name="T89" fmla="*/ 14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4" h="364">
                <a:moveTo>
                  <a:pt x="500" y="144"/>
                </a:moveTo>
                <a:lnTo>
                  <a:pt x="500" y="144"/>
                </a:lnTo>
                <a:lnTo>
                  <a:pt x="500" y="146"/>
                </a:lnTo>
                <a:lnTo>
                  <a:pt x="500" y="146"/>
                </a:lnTo>
                <a:lnTo>
                  <a:pt x="500" y="144"/>
                </a:lnTo>
                <a:lnTo>
                  <a:pt x="500" y="144"/>
                </a:lnTo>
                <a:close/>
                <a:moveTo>
                  <a:pt x="502" y="146"/>
                </a:moveTo>
                <a:lnTo>
                  <a:pt x="502" y="146"/>
                </a:lnTo>
                <a:lnTo>
                  <a:pt x="502" y="146"/>
                </a:lnTo>
                <a:lnTo>
                  <a:pt x="502" y="146"/>
                </a:lnTo>
                <a:lnTo>
                  <a:pt x="502" y="146"/>
                </a:lnTo>
                <a:lnTo>
                  <a:pt x="502" y="146"/>
                </a:lnTo>
                <a:close/>
                <a:moveTo>
                  <a:pt x="504" y="146"/>
                </a:moveTo>
                <a:lnTo>
                  <a:pt x="504" y="146"/>
                </a:lnTo>
                <a:lnTo>
                  <a:pt x="488" y="166"/>
                </a:lnTo>
                <a:lnTo>
                  <a:pt x="468" y="186"/>
                </a:lnTo>
                <a:lnTo>
                  <a:pt x="448" y="204"/>
                </a:lnTo>
                <a:lnTo>
                  <a:pt x="426" y="218"/>
                </a:lnTo>
                <a:lnTo>
                  <a:pt x="414" y="224"/>
                </a:lnTo>
                <a:lnTo>
                  <a:pt x="402" y="230"/>
                </a:lnTo>
                <a:lnTo>
                  <a:pt x="390" y="234"/>
                </a:lnTo>
                <a:lnTo>
                  <a:pt x="376" y="236"/>
                </a:lnTo>
                <a:lnTo>
                  <a:pt x="364" y="236"/>
                </a:lnTo>
                <a:lnTo>
                  <a:pt x="350" y="234"/>
                </a:lnTo>
                <a:lnTo>
                  <a:pt x="336" y="230"/>
                </a:lnTo>
                <a:lnTo>
                  <a:pt x="322" y="224"/>
                </a:lnTo>
                <a:lnTo>
                  <a:pt x="322" y="224"/>
                </a:lnTo>
                <a:lnTo>
                  <a:pt x="306" y="214"/>
                </a:lnTo>
                <a:lnTo>
                  <a:pt x="292" y="202"/>
                </a:lnTo>
                <a:lnTo>
                  <a:pt x="282" y="188"/>
                </a:lnTo>
                <a:lnTo>
                  <a:pt x="276" y="174"/>
                </a:lnTo>
                <a:lnTo>
                  <a:pt x="272" y="160"/>
                </a:lnTo>
                <a:lnTo>
                  <a:pt x="270" y="144"/>
                </a:lnTo>
                <a:lnTo>
                  <a:pt x="272" y="130"/>
                </a:lnTo>
                <a:lnTo>
                  <a:pt x="274" y="114"/>
                </a:lnTo>
                <a:lnTo>
                  <a:pt x="280" y="98"/>
                </a:lnTo>
                <a:lnTo>
                  <a:pt x="286" y="82"/>
                </a:lnTo>
                <a:lnTo>
                  <a:pt x="304" y="52"/>
                </a:lnTo>
                <a:lnTo>
                  <a:pt x="324" y="24"/>
                </a:lnTo>
                <a:lnTo>
                  <a:pt x="346" y="0"/>
                </a:lnTo>
                <a:lnTo>
                  <a:pt x="66" y="0"/>
                </a:lnTo>
                <a:lnTo>
                  <a:pt x="66" y="0"/>
                </a:lnTo>
                <a:lnTo>
                  <a:pt x="52" y="6"/>
                </a:lnTo>
                <a:lnTo>
                  <a:pt x="42" y="14"/>
                </a:lnTo>
                <a:lnTo>
                  <a:pt x="32" y="20"/>
                </a:lnTo>
                <a:lnTo>
                  <a:pt x="26" y="30"/>
                </a:lnTo>
                <a:lnTo>
                  <a:pt x="22" y="38"/>
                </a:lnTo>
                <a:lnTo>
                  <a:pt x="18" y="48"/>
                </a:lnTo>
                <a:lnTo>
                  <a:pt x="14" y="68"/>
                </a:lnTo>
                <a:lnTo>
                  <a:pt x="14" y="88"/>
                </a:lnTo>
                <a:lnTo>
                  <a:pt x="16" y="108"/>
                </a:lnTo>
                <a:lnTo>
                  <a:pt x="16" y="128"/>
                </a:lnTo>
                <a:lnTo>
                  <a:pt x="14" y="148"/>
                </a:lnTo>
                <a:lnTo>
                  <a:pt x="0" y="364"/>
                </a:lnTo>
                <a:lnTo>
                  <a:pt x="340" y="364"/>
                </a:lnTo>
                <a:lnTo>
                  <a:pt x="340" y="364"/>
                </a:lnTo>
                <a:lnTo>
                  <a:pt x="346" y="340"/>
                </a:lnTo>
                <a:lnTo>
                  <a:pt x="350" y="320"/>
                </a:lnTo>
                <a:lnTo>
                  <a:pt x="354" y="302"/>
                </a:lnTo>
                <a:lnTo>
                  <a:pt x="358" y="286"/>
                </a:lnTo>
                <a:lnTo>
                  <a:pt x="366" y="270"/>
                </a:lnTo>
                <a:lnTo>
                  <a:pt x="376" y="258"/>
                </a:lnTo>
                <a:lnTo>
                  <a:pt x="394" y="246"/>
                </a:lnTo>
                <a:lnTo>
                  <a:pt x="418" y="234"/>
                </a:lnTo>
                <a:lnTo>
                  <a:pt x="418" y="234"/>
                </a:lnTo>
                <a:lnTo>
                  <a:pt x="442" y="220"/>
                </a:lnTo>
                <a:lnTo>
                  <a:pt x="462" y="208"/>
                </a:lnTo>
                <a:lnTo>
                  <a:pt x="480" y="194"/>
                </a:lnTo>
                <a:lnTo>
                  <a:pt x="494" y="180"/>
                </a:lnTo>
                <a:lnTo>
                  <a:pt x="526" y="148"/>
                </a:lnTo>
                <a:lnTo>
                  <a:pt x="546" y="130"/>
                </a:lnTo>
                <a:lnTo>
                  <a:pt x="572" y="110"/>
                </a:lnTo>
                <a:lnTo>
                  <a:pt x="572" y="110"/>
                </a:lnTo>
                <a:lnTo>
                  <a:pt x="604" y="84"/>
                </a:lnTo>
                <a:lnTo>
                  <a:pt x="614" y="72"/>
                </a:lnTo>
                <a:lnTo>
                  <a:pt x="624" y="62"/>
                </a:lnTo>
                <a:lnTo>
                  <a:pt x="642" y="36"/>
                </a:lnTo>
                <a:lnTo>
                  <a:pt x="664" y="0"/>
                </a:lnTo>
                <a:lnTo>
                  <a:pt x="572" y="0"/>
                </a:lnTo>
                <a:lnTo>
                  <a:pt x="572" y="0"/>
                </a:lnTo>
                <a:lnTo>
                  <a:pt x="562" y="16"/>
                </a:lnTo>
                <a:lnTo>
                  <a:pt x="554" y="34"/>
                </a:lnTo>
                <a:lnTo>
                  <a:pt x="544" y="68"/>
                </a:lnTo>
                <a:lnTo>
                  <a:pt x="540" y="86"/>
                </a:lnTo>
                <a:lnTo>
                  <a:pt x="534" y="104"/>
                </a:lnTo>
                <a:lnTo>
                  <a:pt x="526" y="120"/>
                </a:lnTo>
                <a:lnTo>
                  <a:pt x="516" y="136"/>
                </a:lnTo>
                <a:lnTo>
                  <a:pt x="516" y="136"/>
                </a:lnTo>
                <a:lnTo>
                  <a:pt x="504" y="146"/>
                </a:lnTo>
                <a:lnTo>
                  <a:pt x="504" y="146"/>
                </a:lnTo>
                <a:close/>
              </a:path>
            </a:pathLst>
          </a:custGeom>
          <a:solidFill>
            <a:srgbClr val="FFCC9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8" name="Freeform 8"/>
          <p:cNvSpPr/>
          <p:nvPr>
            <p:custDataLst>
              <p:tags r:id="rId10"/>
            </p:custDataLst>
          </p:nvPr>
        </p:nvSpPr>
        <p:spPr bwMode="auto">
          <a:xfrm>
            <a:off x="4615193" y="2999248"/>
            <a:ext cx="99570" cy="201907"/>
          </a:xfrm>
          <a:custGeom>
            <a:avLst/>
            <a:gdLst>
              <a:gd name="T0" fmla="*/ 72 w 72"/>
              <a:gd name="T1" fmla="*/ 0 h 146"/>
              <a:gd name="T2" fmla="*/ 72 w 72"/>
              <a:gd name="T3" fmla="*/ 0 h 146"/>
              <a:gd name="T4" fmla="*/ 58 w 72"/>
              <a:gd name="T5" fmla="*/ 14 h 146"/>
              <a:gd name="T6" fmla="*/ 46 w 72"/>
              <a:gd name="T7" fmla="*/ 30 h 146"/>
              <a:gd name="T8" fmla="*/ 36 w 72"/>
              <a:gd name="T9" fmla="*/ 46 h 146"/>
              <a:gd name="T10" fmla="*/ 28 w 72"/>
              <a:gd name="T11" fmla="*/ 62 h 146"/>
              <a:gd name="T12" fmla="*/ 16 w 72"/>
              <a:gd name="T13" fmla="*/ 96 h 146"/>
              <a:gd name="T14" fmla="*/ 2 w 72"/>
              <a:gd name="T15" fmla="*/ 134 h 146"/>
              <a:gd name="T16" fmla="*/ 2 w 72"/>
              <a:gd name="T17" fmla="*/ 134 h 146"/>
              <a:gd name="T18" fmla="*/ 0 w 72"/>
              <a:gd name="T19" fmla="*/ 146 h 146"/>
              <a:gd name="T20" fmla="*/ 2 w 72"/>
              <a:gd name="T21" fmla="*/ 146 h 146"/>
              <a:gd name="T22" fmla="*/ 4 w 72"/>
              <a:gd name="T23" fmla="*/ 146 h 146"/>
              <a:gd name="T24" fmla="*/ 4 w 72"/>
              <a:gd name="T25" fmla="*/ 146 h 146"/>
              <a:gd name="T26" fmla="*/ 16 w 72"/>
              <a:gd name="T27" fmla="*/ 136 h 146"/>
              <a:gd name="T28" fmla="*/ 16 w 72"/>
              <a:gd name="T29" fmla="*/ 136 h 146"/>
              <a:gd name="T30" fmla="*/ 26 w 72"/>
              <a:gd name="T31" fmla="*/ 120 h 146"/>
              <a:gd name="T32" fmla="*/ 34 w 72"/>
              <a:gd name="T33" fmla="*/ 104 h 146"/>
              <a:gd name="T34" fmla="*/ 40 w 72"/>
              <a:gd name="T35" fmla="*/ 86 h 146"/>
              <a:gd name="T36" fmla="*/ 44 w 72"/>
              <a:gd name="T37" fmla="*/ 68 h 146"/>
              <a:gd name="T38" fmla="*/ 54 w 72"/>
              <a:gd name="T39" fmla="*/ 34 h 146"/>
              <a:gd name="T40" fmla="*/ 62 w 72"/>
              <a:gd name="T41" fmla="*/ 16 h 146"/>
              <a:gd name="T42" fmla="*/ 72 w 72"/>
              <a:gd name="T43" fmla="*/ 0 h 146"/>
              <a:gd name="T44" fmla="*/ 72 w 72"/>
              <a:gd name="T4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 h="146">
                <a:moveTo>
                  <a:pt x="72" y="0"/>
                </a:moveTo>
                <a:lnTo>
                  <a:pt x="72" y="0"/>
                </a:lnTo>
                <a:lnTo>
                  <a:pt x="58" y="14"/>
                </a:lnTo>
                <a:lnTo>
                  <a:pt x="46" y="30"/>
                </a:lnTo>
                <a:lnTo>
                  <a:pt x="36" y="46"/>
                </a:lnTo>
                <a:lnTo>
                  <a:pt x="28" y="62"/>
                </a:lnTo>
                <a:lnTo>
                  <a:pt x="16" y="96"/>
                </a:lnTo>
                <a:lnTo>
                  <a:pt x="2" y="134"/>
                </a:lnTo>
                <a:lnTo>
                  <a:pt x="2" y="134"/>
                </a:lnTo>
                <a:lnTo>
                  <a:pt x="0" y="146"/>
                </a:lnTo>
                <a:lnTo>
                  <a:pt x="2" y="146"/>
                </a:lnTo>
                <a:lnTo>
                  <a:pt x="4" y="146"/>
                </a:lnTo>
                <a:lnTo>
                  <a:pt x="4" y="146"/>
                </a:lnTo>
                <a:lnTo>
                  <a:pt x="16" y="136"/>
                </a:lnTo>
                <a:lnTo>
                  <a:pt x="16" y="136"/>
                </a:lnTo>
                <a:lnTo>
                  <a:pt x="26" y="120"/>
                </a:lnTo>
                <a:lnTo>
                  <a:pt x="34" y="104"/>
                </a:lnTo>
                <a:lnTo>
                  <a:pt x="40" y="86"/>
                </a:lnTo>
                <a:lnTo>
                  <a:pt x="44" y="68"/>
                </a:lnTo>
                <a:lnTo>
                  <a:pt x="54" y="34"/>
                </a:lnTo>
                <a:lnTo>
                  <a:pt x="62" y="16"/>
                </a:lnTo>
                <a:lnTo>
                  <a:pt x="72" y="0"/>
                </a:lnTo>
                <a:lnTo>
                  <a:pt x="72" y="0"/>
                </a:lnTo>
                <a:close/>
              </a:path>
            </a:pathLst>
          </a:custGeom>
          <a:solidFill>
            <a:srgbClr val="E9BB8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9" name="Freeform 9"/>
          <p:cNvSpPr>
            <a:spLocks noEditPoints="1"/>
          </p:cNvSpPr>
          <p:nvPr>
            <p:custDataLst>
              <p:tags r:id="rId11"/>
            </p:custDataLst>
          </p:nvPr>
        </p:nvSpPr>
        <p:spPr bwMode="auto">
          <a:xfrm>
            <a:off x="3575236" y="1870784"/>
            <a:ext cx="1653974" cy="1128464"/>
          </a:xfrm>
          <a:custGeom>
            <a:avLst/>
            <a:gdLst>
              <a:gd name="T0" fmla="*/ 76 w 1196"/>
              <a:gd name="T1" fmla="*/ 644 h 816"/>
              <a:gd name="T2" fmla="*/ 1118 w 1196"/>
              <a:gd name="T3" fmla="*/ 644 h 816"/>
              <a:gd name="T4" fmla="*/ 598 w 1196"/>
              <a:gd name="T5" fmla="*/ 718 h 816"/>
              <a:gd name="T6" fmla="*/ 616 w 1196"/>
              <a:gd name="T7" fmla="*/ 722 h 816"/>
              <a:gd name="T8" fmla="*/ 634 w 1196"/>
              <a:gd name="T9" fmla="*/ 738 h 816"/>
              <a:gd name="T10" fmla="*/ 642 w 1196"/>
              <a:gd name="T11" fmla="*/ 762 h 816"/>
              <a:gd name="T12" fmla="*/ 638 w 1196"/>
              <a:gd name="T13" fmla="*/ 780 h 816"/>
              <a:gd name="T14" fmla="*/ 622 w 1196"/>
              <a:gd name="T15" fmla="*/ 800 h 816"/>
              <a:gd name="T16" fmla="*/ 598 w 1196"/>
              <a:gd name="T17" fmla="*/ 806 h 816"/>
              <a:gd name="T18" fmla="*/ 580 w 1196"/>
              <a:gd name="T19" fmla="*/ 804 h 816"/>
              <a:gd name="T20" fmla="*/ 560 w 1196"/>
              <a:gd name="T21" fmla="*/ 788 h 816"/>
              <a:gd name="T22" fmla="*/ 554 w 1196"/>
              <a:gd name="T23" fmla="*/ 762 h 816"/>
              <a:gd name="T24" fmla="*/ 556 w 1196"/>
              <a:gd name="T25" fmla="*/ 744 h 816"/>
              <a:gd name="T26" fmla="*/ 572 w 1196"/>
              <a:gd name="T27" fmla="*/ 726 h 816"/>
              <a:gd name="T28" fmla="*/ 598 w 1196"/>
              <a:gd name="T29" fmla="*/ 718 h 816"/>
              <a:gd name="T30" fmla="*/ 456 w 1196"/>
              <a:gd name="T31" fmla="*/ 36 h 816"/>
              <a:gd name="T32" fmla="*/ 448 w 1196"/>
              <a:gd name="T33" fmla="*/ 30 h 816"/>
              <a:gd name="T34" fmla="*/ 456 w 1196"/>
              <a:gd name="T35" fmla="*/ 22 h 816"/>
              <a:gd name="T36" fmla="*/ 564 w 1196"/>
              <a:gd name="T37" fmla="*/ 24 h 816"/>
              <a:gd name="T38" fmla="*/ 564 w 1196"/>
              <a:gd name="T39" fmla="*/ 34 h 816"/>
              <a:gd name="T40" fmla="*/ 1134 w 1196"/>
              <a:gd name="T41" fmla="*/ 0 h 816"/>
              <a:gd name="T42" fmla="*/ 48 w 1196"/>
              <a:gd name="T43" fmla="*/ 2 h 816"/>
              <a:gd name="T44" fmla="*/ 18 w 1196"/>
              <a:gd name="T45" fmla="*/ 18 h 816"/>
              <a:gd name="T46" fmla="*/ 2 w 1196"/>
              <a:gd name="T47" fmla="*/ 48 h 816"/>
              <a:gd name="T48" fmla="*/ 0 w 1196"/>
              <a:gd name="T49" fmla="*/ 756 h 816"/>
              <a:gd name="T50" fmla="*/ 10 w 1196"/>
              <a:gd name="T51" fmla="*/ 790 h 816"/>
              <a:gd name="T52" fmla="*/ 38 w 1196"/>
              <a:gd name="T53" fmla="*/ 812 h 816"/>
              <a:gd name="T54" fmla="*/ 1134 w 1196"/>
              <a:gd name="T55" fmla="*/ 816 h 816"/>
              <a:gd name="T56" fmla="*/ 1158 w 1196"/>
              <a:gd name="T57" fmla="*/ 812 h 816"/>
              <a:gd name="T58" fmla="*/ 1184 w 1196"/>
              <a:gd name="T59" fmla="*/ 790 h 816"/>
              <a:gd name="T60" fmla="*/ 1196 w 1196"/>
              <a:gd name="T61" fmla="*/ 756 h 816"/>
              <a:gd name="T62" fmla="*/ 1194 w 1196"/>
              <a:gd name="T63" fmla="*/ 48 h 816"/>
              <a:gd name="T64" fmla="*/ 1178 w 1196"/>
              <a:gd name="T65" fmla="*/ 18 h 816"/>
              <a:gd name="T66" fmla="*/ 1146 w 1196"/>
              <a:gd name="T67" fmla="*/ 2 h 816"/>
              <a:gd name="T68" fmla="*/ 740 w 1196"/>
              <a:gd name="T69" fmla="*/ 36 h 816"/>
              <a:gd name="T70" fmla="*/ 632 w 1196"/>
              <a:gd name="T71" fmla="*/ 34 h 816"/>
              <a:gd name="T72" fmla="*/ 632 w 1196"/>
              <a:gd name="T73" fmla="*/ 24 h 816"/>
              <a:gd name="T74" fmla="*/ 740 w 1196"/>
              <a:gd name="T75" fmla="*/ 22 h 816"/>
              <a:gd name="T76" fmla="*/ 746 w 1196"/>
              <a:gd name="T77" fmla="*/ 30 h 816"/>
              <a:gd name="T78" fmla="*/ 740 w 1196"/>
              <a:gd name="T79" fmla="*/ 36 h 816"/>
              <a:gd name="T80" fmla="*/ 612 w 1196"/>
              <a:gd name="T81" fmla="*/ 36 h 816"/>
              <a:gd name="T82" fmla="*/ 598 w 1196"/>
              <a:gd name="T83" fmla="*/ 44 h 816"/>
              <a:gd name="T84" fmla="*/ 588 w 1196"/>
              <a:gd name="T85" fmla="*/ 40 h 816"/>
              <a:gd name="T86" fmla="*/ 582 w 1196"/>
              <a:gd name="T87" fmla="*/ 30 h 816"/>
              <a:gd name="T88" fmla="*/ 592 w 1196"/>
              <a:gd name="T89" fmla="*/ 16 h 816"/>
              <a:gd name="T90" fmla="*/ 604 w 1196"/>
              <a:gd name="T91" fmla="*/ 16 h 816"/>
              <a:gd name="T92" fmla="*/ 612 w 1196"/>
              <a:gd name="T93" fmla="*/ 3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6" h="816">
                <a:moveTo>
                  <a:pt x="1118" y="706"/>
                </a:moveTo>
                <a:lnTo>
                  <a:pt x="76" y="706"/>
                </a:lnTo>
                <a:lnTo>
                  <a:pt x="76" y="644"/>
                </a:lnTo>
                <a:lnTo>
                  <a:pt x="76" y="58"/>
                </a:lnTo>
                <a:lnTo>
                  <a:pt x="1118" y="58"/>
                </a:lnTo>
                <a:lnTo>
                  <a:pt x="1118" y="644"/>
                </a:lnTo>
                <a:lnTo>
                  <a:pt x="1118" y="706"/>
                </a:lnTo>
                <a:lnTo>
                  <a:pt x="1118" y="706"/>
                </a:lnTo>
                <a:close/>
                <a:moveTo>
                  <a:pt x="598" y="718"/>
                </a:moveTo>
                <a:lnTo>
                  <a:pt x="598" y="718"/>
                </a:lnTo>
                <a:lnTo>
                  <a:pt x="606" y="718"/>
                </a:lnTo>
                <a:lnTo>
                  <a:pt x="616" y="722"/>
                </a:lnTo>
                <a:lnTo>
                  <a:pt x="622" y="726"/>
                </a:lnTo>
                <a:lnTo>
                  <a:pt x="630" y="730"/>
                </a:lnTo>
                <a:lnTo>
                  <a:pt x="634" y="738"/>
                </a:lnTo>
                <a:lnTo>
                  <a:pt x="638" y="744"/>
                </a:lnTo>
                <a:lnTo>
                  <a:pt x="642" y="754"/>
                </a:lnTo>
                <a:lnTo>
                  <a:pt x="642" y="762"/>
                </a:lnTo>
                <a:lnTo>
                  <a:pt x="642" y="762"/>
                </a:lnTo>
                <a:lnTo>
                  <a:pt x="642" y="772"/>
                </a:lnTo>
                <a:lnTo>
                  <a:pt x="638" y="780"/>
                </a:lnTo>
                <a:lnTo>
                  <a:pt x="634" y="788"/>
                </a:lnTo>
                <a:lnTo>
                  <a:pt x="630" y="794"/>
                </a:lnTo>
                <a:lnTo>
                  <a:pt x="622" y="800"/>
                </a:lnTo>
                <a:lnTo>
                  <a:pt x="616" y="804"/>
                </a:lnTo>
                <a:lnTo>
                  <a:pt x="606" y="806"/>
                </a:lnTo>
                <a:lnTo>
                  <a:pt x="598" y="806"/>
                </a:lnTo>
                <a:lnTo>
                  <a:pt x="598" y="806"/>
                </a:lnTo>
                <a:lnTo>
                  <a:pt x="588" y="806"/>
                </a:lnTo>
                <a:lnTo>
                  <a:pt x="580" y="804"/>
                </a:lnTo>
                <a:lnTo>
                  <a:pt x="572" y="800"/>
                </a:lnTo>
                <a:lnTo>
                  <a:pt x="566" y="794"/>
                </a:lnTo>
                <a:lnTo>
                  <a:pt x="560" y="788"/>
                </a:lnTo>
                <a:lnTo>
                  <a:pt x="556" y="780"/>
                </a:lnTo>
                <a:lnTo>
                  <a:pt x="554" y="772"/>
                </a:lnTo>
                <a:lnTo>
                  <a:pt x="554" y="762"/>
                </a:lnTo>
                <a:lnTo>
                  <a:pt x="554" y="762"/>
                </a:lnTo>
                <a:lnTo>
                  <a:pt x="554" y="754"/>
                </a:lnTo>
                <a:lnTo>
                  <a:pt x="556" y="744"/>
                </a:lnTo>
                <a:lnTo>
                  <a:pt x="560" y="738"/>
                </a:lnTo>
                <a:lnTo>
                  <a:pt x="566" y="730"/>
                </a:lnTo>
                <a:lnTo>
                  <a:pt x="572" y="726"/>
                </a:lnTo>
                <a:lnTo>
                  <a:pt x="580" y="722"/>
                </a:lnTo>
                <a:lnTo>
                  <a:pt x="588" y="718"/>
                </a:lnTo>
                <a:lnTo>
                  <a:pt x="598" y="718"/>
                </a:lnTo>
                <a:lnTo>
                  <a:pt x="598" y="718"/>
                </a:lnTo>
                <a:close/>
                <a:moveTo>
                  <a:pt x="560" y="36"/>
                </a:moveTo>
                <a:lnTo>
                  <a:pt x="456" y="36"/>
                </a:lnTo>
                <a:lnTo>
                  <a:pt x="456" y="36"/>
                </a:lnTo>
                <a:lnTo>
                  <a:pt x="450" y="34"/>
                </a:lnTo>
                <a:lnTo>
                  <a:pt x="448" y="30"/>
                </a:lnTo>
                <a:lnTo>
                  <a:pt x="448" y="30"/>
                </a:lnTo>
                <a:lnTo>
                  <a:pt x="450" y="24"/>
                </a:lnTo>
                <a:lnTo>
                  <a:pt x="456" y="22"/>
                </a:lnTo>
                <a:lnTo>
                  <a:pt x="560" y="22"/>
                </a:lnTo>
                <a:lnTo>
                  <a:pt x="560" y="22"/>
                </a:lnTo>
                <a:lnTo>
                  <a:pt x="564" y="24"/>
                </a:lnTo>
                <a:lnTo>
                  <a:pt x="566" y="30"/>
                </a:lnTo>
                <a:lnTo>
                  <a:pt x="566" y="30"/>
                </a:lnTo>
                <a:lnTo>
                  <a:pt x="564" y="34"/>
                </a:lnTo>
                <a:lnTo>
                  <a:pt x="560" y="36"/>
                </a:lnTo>
                <a:lnTo>
                  <a:pt x="560" y="36"/>
                </a:lnTo>
                <a:close/>
                <a:moveTo>
                  <a:pt x="1134" y="0"/>
                </a:moveTo>
                <a:lnTo>
                  <a:pt x="62" y="0"/>
                </a:lnTo>
                <a:lnTo>
                  <a:pt x="62" y="0"/>
                </a:lnTo>
                <a:lnTo>
                  <a:pt x="48" y="2"/>
                </a:lnTo>
                <a:lnTo>
                  <a:pt x="38" y="4"/>
                </a:lnTo>
                <a:lnTo>
                  <a:pt x="28" y="10"/>
                </a:lnTo>
                <a:lnTo>
                  <a:pt x="18" y="18"/>
                </a:lnTo>
                <a:lnTo>
                  <a:pt x="10" y="28"/>
                </a:lnTo>
                <a:lnTo>
                  <a:pt x="4" y="38"/>
                </a:lnTo>
                <a:lnTo>
                  <a:pt x="2" y="48"/>
                </a:lnTo>
                <a:lnTo>
                  <a:pt x="0" y="62"/>
                </a:lnTo>
                <a:lnTo>
                  <a:pt x="0" y="756"/>
                </a:lnTo>
                <a:lnTo>
                  <a:pt x="0" y="756"/>
                </a:lnTo>
                <a:lnTo>
                  <a:pt x="2" y="768"/>
                </a:lnTo>
                <a:lnTo>
                  <a:pt x="4" y="780"/>
                </a:lnTo>
                <a:lnTo>
                  <a:pt x="10" y="790"/>
                </a:lnTo>
                <a:lnTo>
                  <a:pt x="18" y="798"/>
                </a:lnTo>
                <a:lnTo>
                  <a:pt x="28" y="806"/>
                </a:lnTo>
                <a:lnTo>
                  <a:pt x="38" y="812"/>
                </a:lnTo>
                <a:lnTo>
                  <a:pt x="48" y="816"/>
                </a:lnTo>
                <a:lnTo>
                  <a:pt x="62" y="816"/>
                </a:lnTo>
                <a:lnTo>
                  <a:pt x="1134" y="816"/>
                </a:lnTo>
                <a:lnTo>
                  <a:pt x="1134" y="816"/>
                </a:lnTo>
                <a:lnTo>
                  <a:pt x="1146" y="816"/>
                </a:lnTo>
                <a:lnTo>
                  <a:pt x="1158" y="812"/>
                </a:lnTo>
                <a:lnTo>
                  <a:pt x="1168" y="806"/>
                </a:lnTo>
                <a:lnTo>
                  <a:pt x="1178" y="798"/>
                </a:lnTo>
                <a:lnTo>
                  <a:pt x="1184" y="790"/>
                </a:lnTo>
                <a:lnTo>
                  <a:pt x="1190" y="780"/>
                </a:lnTo>
                <a:lnTo>
                  <a:pt x="1194" y="768"/>
                </a:lnTo>
                <a:lnTo>
                  <a:pt x="1196" y="756"/>
                </a:lnTo>
                <a:lnTo>
                  <a:pt x="1196" y="62"/>
                </a:lnTo>
                <a:lnTo>
                  <a:pt x="1196" y="62"/>
                </a:lnTo>
                <a:lnTo>
                  <a:pt x="1194" y="48"/>
                </a:lnTo>
                <a:lnTo>
                  <a:pt x="1190" y="38"/>
                </a:lnTo>
                <a:lnTo>
                  <a:pt x="1184" y="28"/>
                </a:lnTo>
                <a:lnTo>
                  <a:pt x="1178" y="18"/>
                </a:lnTo>
                <a:lnTo>
                  <a:pt x="1168" y="10"/>
                </a:lnTo>
                <a:lnTo>
                  <a:pt x="1158" y="4"/>
                </a:lnTo>
                <a:lnTo>
                  <a:pt x="1146" y="2"/>
                </a:lnTo>
                <a:lnTo>
                  <a:pt x="1134" y="0"/>
                </a:lnTo>
                <a:lnTo>
                  <a:pt x="1134" y="0"/>
                </a:lnTo>
                <a:close/>
                <a:moveTo>
                  <a:pt x="740" y="36"/>
                </a:moveTo>
                <a:lnTo>
                  <a:pt x="636" y="36"/>
                </a:lnTo>
                <a:lnTo>
                  <a:pt x="636" y="36"/>
                </a:lnTo>
                <a:lnTo>
                  <a:pt x="632" y="34"/>
                </a:lnTo>
                <a:lnTo>
                  <a:pt x="630" y="30"/>
                </a:lnTo>
                <a:lnTo>
                  <a:pt x="630" y="30"/>
                </a:lnTo>
                <a:lnTo>
                  <a:pt x="632" y="24"/>
                </a:lnTo>
                <a:lnTo>
                  <a:pt x="636" y="22"/>
                </a:lnTo>
                <a:lnTo>
                  <a:pt x="740" y="22"/>
                </a:lnTo>
                <a:lnTo>
                  <a:pt x="740" y="22"/>
                </a:lnTo>
                <a:lnTo>
                  <a:pt x="744" y="24"/>
                </a:lnTo>
                <a:lnTo>
                  <a:pt x="746" y="30"/>
                </a:lnTo>
                <a:lnTo>
                  <a:pt x="746" y="30"/>
                </a:lnTo>
                <a:lnTo>
                  <a:pt x="744" y="34"/>
                </a:lnTo>
                <a:lnTo>
                  <a:pt x="740" y="36"/>
                </a:lnTo>
                <a:lnTo>
                  <a:pt x="740" y="36"/>
                </a:lnTo>
                <a:close/>
                <a:moveTo>
                  <a:pt x="612" y="30"/>
                </a:moveTo>
                <a:lnTo>
                  <a:pt x="612" y="30"/>
                </a:lnTo>
                <a:lnTo>
                  <a:pt x="612" y="36"/>
                </a:lnTo>
                <a:lnTo>
                  <a:pt x="608" y="40"/>
                </a:lnTo>
                <a:lnTo>
                  <a:pt x="604" y="44"/>
                </a:lnTo>
                <a:lnTo>
                  <a:pt x="598" y="44"/>
                </a:lnTo>
                <a:lnTo>
                  <a:pt x="598" y="44"/>
                </a:lnTo>
                <a:lnTo>
                  <a:pt x="592" y="44"/>
                </a:lnTo>
                <a:lnTo>
                  <a:pt x="588" y="40"/>
                </a:lnTo>
                <a:lnTo>
                  <a:pt x="584" y="36"/>
                </a:lnTo>
                <a:lnTo>
                  <a:pt x="582" y="30"/>
                </a:lnTo>
                <a:lnTo>
                  <a:pt x="582" y="30"/>
                </a:lnTo>
                <a:lnTo>
                  <a:pt x="584" y="24"/>
                </a:lnTo>
                <a:lnTo>
                  <a:pt x="588" y="18"/>
                </a:lnTo>
                <a:lnTo>
                  <a:pt x="592" y="16"/>
                </a:lnTo>
                <a:lnTo>
                  <a:pt x="598" y="14"/>
                </a:lnTo>
                <a:lnTo>
                  <a:pt x="598" y="14"/>
                </a:lnTo>
                <a:lnTo>
                  <a:pt x="604" y="16"/>
                </a:lnTo>
                <a:lnTo>
                  <a:pt x="608" y="18"/>
                </a:lnTo>
                <a:lnTo>
                  <a:pt x="612" y="24"/>
                </a:lnTo>
                <a:lnTo>
                  <a:pt x="612" y="30"/>
                </a:lnTo>
                <a:lnTo>
                  <a:pt x="612" y="30"/>
                </a:lnTo>
                <a:close/>
              </a:path>
            </a:pathLst>
          </a:custGeom>
          <a:solidFill>
            <a:srgbClr val="19191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0" name="Freeform 10"/>
          <p:cNvSpPr/>
          <p:nvPr>
            <p:custDataLst>
              <p:tags r:id="rId12"/>
            </p:custDataLst>
          </p:nvPr>
        </p:nvSpPr>
        <p:spPr bwMode="auto">
          <a:xfrm>
            <a:off x="4341375" y="2863722"/>
            <a:ext cx="121697" cy="121697"/>
          </a:xfrm>
          <a:custGeom>
            <a:avLst/>
            <a:gdLst>
              <a:gd name="T0" fmla="*/ 88 w 88"/>
              <a:gd name="T1" fmla="*/ 44 h 88"/>
              <a:gd name="T2" fmla="*/ 88 w 88"/>
              <a:gd name="T3" fmla="*/ 44 h 88"/>
              <a:gd name="T4" fmla="*/ 88 w 88"/>
              <a:gd name="T5" fmla="*/ 36 h 88"/>
              <a:gd name="T6" fmla="*/ 84 w 88"/>
              <a:gd name="T7" fmla="*/ 26 h 88"/>
              <a:gd name="T8" fmla="*/ 80 w 88"/>
              <a:gd name="T9" fmla="*/ 20 h 88"/>
              <a:gd name="T10" fmla="*/ 76 w 88"/>
              <a:gd name="T11" fmla="*/ 12 h 88"/>
              <a:gd name="T12" fmla="*/ 68 w 88"/>
              <a:gd name="T13" fmla="*/ 8 h 88"/>
              <a:gd name="T14" fmla="*/ 62 w 88"/>
              <a:gd name="T15" fmla="*/ 4 h 88"/>
              <a:gd name="T16" fmla="*/ 52 w 88"/>
              <a:gd name="T17" fmla="*/ 0 h 88"/>
              <a:gd name="T18" fmla="*/ 44 w 88"/>
              <a:gd name="T19" fmla="*/ 0 h 88"/>
              <a:gd name="T20" fmla="*/ 44 w 88"/>
              <a:gd name="T21" fmla="*/ 0 h 88"/>
              <a:gd name="T22" fmla="*/ 34 w 88"/>
              <a:gd name="T23" fmla="*/ 0 h 88"/>
              <a:gd name="T24" fmla="*/ 26 w 88"/>
              <a:gd name="T25" fmla="*/ 4 h 88"/>
              <a:gd name="T26" fmla="*/ 18 w 88"/>
              <a:gd name="T27" fmla="*/ 8 h 88"/>
              <a:gd name="T28" fmla="*/ 12 w 88"/>
              <a:gd name="T29" fmla="*/ 12 h 88"/>
              <a:gd name="T30" fmla="*/ 6 w 88"/>
              <a:gd name="T31" fmla="*/ 20 h 88"/>
              <a:gd name="T32" fmla="*/ 2 w 88"/>
              <a:gd name="T33" fmla="*/ 26 h 88"/>
              <a:gd name="T34" fmla="*/ 0 w 88"/>
              <a:gd name="T35" fmla="*/ 36 h 88"/>
              <a:gd name="T36" fmla="*/ 0 w 88"/>
              <a:gd name="T37" fmla="*/ 44 h 88"/>
              <a:gd name="T38" fmla="*/ 0 w 88"/>
              <a:gd name="T39" fmla="*/ 44 h 88"/>
              <a:gd name="T40" fmla="*/ 0 w 88"/>
              <a:gd name="T41" fmla="*/ 54 h 88"/>
              <a:gd name="T42" fmla="*/ 2 w 88"/>
              <a:gd name="T43" fmla="*/ 62 h 88"/>
              <a:gd name="T44" fmla="*/ 6 w 88"/>
              <a:gd name="T45" fmla="*/ 70 h 88"/>
              <a:gd name="T46" fmla="*/ 12 w 88"/>
              <a:gd name="T47" fmla="*/ 76 h 88"/>
              <a:gd name="T48" fmla="*/ 18 w 88"/>
              <a:gd name="T49" fmla="*/ 82 h 88"/>
              <a:gd name="T50" fmla="*/ 26 w 88"/>
              <a:gd name="T51" fmla="*/ 86 h 88"/>
              <a:gd name="T52" fmla="*/ 34 w 88"/>
              <a:gd name="T53" fmla="*/ 88 h 88"/>
              <a:gd name="T54" fmla="*/ 44 w 88"/>
              <a:gd name="T55" fmla="*/ 88 h 88"/>
              <a:gd name="T56" fmla="*/ 44 w 88"/>
              <a:gd name="T57" fmla="*/ 88 h 88"/>
              <a:gd name="T58" fmla="*/ 52 w 88"/>
              <a:gd name="T59" fmla="*/ 88 h 88"/>
              <a:gd name="T60" fmla="*/ 62 w 88"/>
              <a:gd name="T61" fmla="*/ 86 h 88"/>
              <a:gd name="T62" fmla="*/ 68 w 88"/>
              <a:gd name="T63" fmla="*/ 82 h 88"/>
              <a:gd name="T64" fmla="*/ 76 w 88"/>
              <a:gd name="T65" fmla="*/ 76 h 88"/>
              <a:gd name="T66" fmla="*/ 80 w 88"/>
              <a:gd name="T67" fmla="*/ 70 h 88"/>
              <a:gd name="T68" fmla="*/ 84 w 88"/>
              <a:gd name="T69" fmla="*/ 62 h 88"/>
              <a:gd name="T70" fmla="*/ 88 w 88"/>
              <a:gd name="T71" fmla="*/ 54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8" y="36"/>
                </a:lnTo>
                <a:lnTo>
                  <a:pt x="84" y="26"/>
                </a:lnTo>
                <a:lnTo>
                  <a:pt x="80" y="20"/>
                </a:lnTo>
                <a:lnTo>
                  <a:pt x="76" y="12"/>
                </a:lnTo>
                <a:lnTo>
                  <a:pt x="68" y="8"/>
                </a:lnTo>
                <a:lnTo>
                  <a:pt x="62" y="4"/>
                </a:lnTo>
                <a:lnTo>
                  <a:pt x="52" y="0"/>
                </a:lnTo>
                <a:lnTo>
                  <a:pt x="44" y="0"/>
                </a:lnTo>
                <a:lnTo>
                  <a:pt x="44" y="0"/>
                </a:lnTo>
                <a:lnTo>
                  <a:pt x="34" y="0"/>
                </a:lnTo>
                <a:lnTo>
                  <a:pt x="26" y="4"/>
                </a:lnTo>
                <a:lnTo>
                  <a:pt x="18" y="8"/>
                </a:lnTo>
                <a:lnTo>
                  <a:pt x="12" y="12"/>
                </a:lnTo>
                <a:lnTo>
                  <a:pt x="6" y="20"/>
                </a:lnTo>
                <a:lnTo>
                  <a:pt x="2" y="26"/>
                </a:lnTo>
                <a:lnTo>
                  <a:pt x="0" y="36"/>
                </a:lnTo>
                <a:lnTo>
                  <a:pt x="0" y="44"/>
                </a:lnTo>
                <a:lnTo>
                  <a:pt x="0" y="44"/>
                </a:lnTo>
                <a:lnTo>
                  <a:pt x="0" y="54"/>
                </a:lnTo>
                <a:lnTo>
                  <a:pt x="2" y="62"/>
                </a:lnTo>
                <a:lnTo>
                  <a:pt x="6" y="70"/>
                </a:lnTo>
                <a:lnTo>
                  <a:pt x="12" y="76"/>
                </a:lnTo>
                <a:lnTo>
                  <a:pt x="18" y="82"/>
                </a:lnTo>
                <a:lnTo>
                  <a:pt x="26" y="86"/>
                </a:lnTo>
                <a:lnTo>
                  <a:pt x="34" y="88"/>
                </a:lnTo>
                <a:lnTo>
                  <a:pt x="44" y="88"/>
                </a:lnTo>
                <a:lnTo>
                  <a:pt x="44" y="88"/>
                </a:lnTo>
                <a:lnTo>
                  <a:pt x="52" y="88"/>
                </a:lnTo>
                <a:lnTo>
                  <a:pt x="62" y="86"/>
                </a:lnTo>
                <a:lnTo>
                  <a:pt x="68" y="82"/>
                </a:lnTo>
                <a:lnTo>
                  <a:pt x="76" y="76"/>
                </a:lnTo>
                <a:lnTo>
                  <a:pt x="80" y="70"/>
                </a:lnTo>
                <a:lnTo>
                  <a:pt x="84" y="62"/>
                </a:lnTo>
                <a:lnTo>
                  <a:pt x="88" y="54"/>
                </a:lnTo>
                <a:lnTo>
                  <a:pt x="88" y="44"/>
                </a:lnTo>
                <a:lnTo>
                  <a:pt x="88" y="44"/>
                </a:lnTo>
                <a:close/>
              </a:path>
            </a:pathLst>
          </a:custGeom>
          <a:solidFill>
            <a:srgbClr val="87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1" name="Rectangle 11"/>
          <p:cNvSpPr>
            <a:spLocks noChangeArrowheads="1"/>
          </p:cNvSpPr>
          <p:nvPr>
            <p:custDataLst>
              <p:tags r:id="rId13"/>
            </p:custDataLst>
          </p:nvPr>
        </p:nvSpPr>
        <p:spPr bwMode="auto">
          <a:xfrm>
            <a:off x="3680338" y="2761385"/>
            <a:ext cx="1441004" cy="85742"/>
          </a:xfrm>
          <a:prstGeom prst="rect">
            <a:avLst/>
          </a:prstGeom>
          <a:solidFill>
            <a:srgbClr val="878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endParaRPr lang="zh-CN" altLang="en-US" sz="1350"/>
          </a:p>
        </p:txBody>
      </p:sp>
      <p:sp>
        <p:nvSpPr>
          <p:cNvPr id="12" name="Rectangle 12"/>
          <p:cNvSpPr>
            <a:spLocks noChangeArrowheads="1"/>
          </p:cNvSpPr>
          <p:nvPr>
            <p:custDataLst>
              <p:tags r:id="rId14"/>
            </p:custDataLst>
          </p:nvPr>
        </p:nvSpPr>
        <p:spPr bwMode="auto">
          <a:xfrm>
            <a:off x="3680338" y="1950994"/>
            <a:ext cx="1441004" cy="810392"/>
          </a:xfrm>
          <a:prstGeom prst="rect">
            <a:avLst/>
          </a:prstGeom>
          <a:solidFill>
            <a:srgbClr val="6BA5A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endParaRPr lang="zh-CN" altLang="en-US" sz="1350"/>
          </a:p>
        </p:txBody>
      </p:sp>
      <p:sp>
        <p:nvSpPr>
          <p:cNvPr id="13" name="Freeform 13"/>
          <p:cNvSpPr/>
          <p:nvPr>
            <p:custDataLst>
              <p:tags r:id="rId15"/>
            </p:custDataLst>
          </p:nvPr>
        </p:nvSpPr>
        <p:spPr bwMode="auto">
          <a:xfrm>
            <a:off x="4194784" y="1901209"/>
            <a:ext cx="163185" cy="19361"/>
          </a:xfrm>
          <a:custGeom>
            <a:avLst/>
            <a:gdLst>
              <a:gd name="T0" fmla="*/ 8 w 118"/>
              <a:gd name="T1" fmla="*/ 14 h 14"/>
              <a:gd name="T2" fmla="*/ 112 w 118"/>
              <a:gd name="T3" fmla="*/ 14 h 14"/>
              <a:gd name="T4" fmla="*/ 112 w 118"/>
              <a:gd name="T5" fmla="*/ 14 h 14"/>
              <a:gd name="T6" fmla="*/ 116 w 118"/>
              <a:gd name="T7" fmla="*/ 12 h 14"/>
              <a:gd name="T8" fmla="*/ 118 w 118"/>
              <a:gd name="T9" fmla="*/ 8 h 14"/>
              <a:gd name="T10" fmla="*/ 118 w 118"/>
              <a:gd name="T11" fmla="*/ 8 h 14"/>
              <a:gd name="T12" fmla="*/ 116 w 118"/>
              <a:gd name="T13" fmla="*/ 2 h 14"/>
              <a:gd name="T14" fmla="*/ 112 w 118"/>
              <a:gd name="T15" fmla="*/ 0 h 14"/>
              <a:gd name="T16" fmla="*/ 8 w 118"/>
              <a:gd name="T17" fmla="*/ 0 h 14"/>
              <a:gd name="T18" fmla="*/ 8 w 118"/>
              <a:gd name="T19" fmla="*/ 0 h 14"/>
              <a:gd name="T20" fmla="*/ 2 w 118"/>
              <a:gd name="T21" fmla="*/ 2 h 14"/>
              <a:gd name="T22" fmla="*/ 0 w 118"/>
              <a:gd name="T23" fmla="*/ 8 h 14"/>
              <a:gd name="T24" fmla="*/ 0 w 118"/>
              <a:gd name="T25" fmla="*/ 8 h 14"/>
              <a:gd name="T26" fmla="*/ 2 w 118"/>
              <a:gd name="T27" fmla="*/ 12 h 14"/>
              <a:gd name="T28" fmla="*/ 8 w 118"/>
              <a:gd name="T29" fmla="*/ 14 h 14"/>
              <a:gd name="T30" fmla="*/ 8 w 118"/>
              <a:gd name="T3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4">
                <a:moveTo>
                  <a:pt x="8" y="14"/>
                </a:moveTo>
                <a:lnTo>
                  <a:pt x="112" y="14"/>
                </a:lnTo>
                <a:lnTo>
                  <a:pt x="112" y="14"/>
                </a:lnTo>
                <a:lnTo>
                  <a:pt x="116" y="12"/>
                </a:lnTo>
                <a:lnTo>
                  <a:pt x="118" y="8"/>
                </a:lnTo>
                <a:lnTo>
                  <a:pt x="118" y="8"/>
                </a:lnTo>
                <a:lnTo>
                  <a:pt x="116" y="2"/>
                </a:lnTo>
                <a:lnTo>
                  <a:pt x="112" y="0"/>
                </a:lnTo>
                <a:lnTo>
                  <a:pt x="8" y="0"/>
                </a:lnTo>
                <a:lnTo>
                  <a:pt x="8" y="0"/>
                </a:lnTo>
                <a:lnTo>
                  <a:pt x="2" y="2"/>
                </a:lnTo>
                <a:lnTo>
                  <a:pt x="0" y="8"/>
                </a:lnTo>
                <a:lnTo>
                  <a:pt x="0" y="8"/>
                </a:lnTo>
                <a:lnTo>
                  <a:pt x="2" y="12"/>
                </a:lnTo>
                <a:lnTo>
                  <a:pt x="8" y="14"/>
                </a:lnTo>
                <a:lnTo>
                  <a:pt x="8" y="14"/>
                </a:lnTo>
                <a:close/>
              </a:path>
            </a:pathLst>
          </a:custGeom>
          <a:solidFill>
            <a:srgbClr val="87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4" name="Freeform 14"/>
          <p:cNvSpPr/>
          <p:nvPr>
            <p:custDataLst>
              <p:tags r:id="rId16"/>
            </p:custDataLst>
          </p:nvPr>
        </p:nvSpPr>
        <p:spPr bwMode="auto">
          <a:xfrm>
            <a:off x="4380096" y="1890145"/>
            <a:ext cx="41488" cy="41488"/>
          </a:xfrm>
          <a:custGeom>
            <a:avLst/>
            <a:gdLst>
              <a:gd name="T0" fmla="*/ 0 w 30"/>
              <a:gd name="T1" fmla="*/ 16 h 30"/>
              <a:gd name="T2" fmla="*/ 0 w 30"/>
              <a:gd name="T3" fmla="*/ 16 h 30"/>
              <a:gd name="T4" fmla="*/ 2 w 30"/>
              <a:gd name="T5" fmla="*/ 22 h 30"/>
              <a:gd name="T6" fmla="*/ 6 w 30"/>
              <a:gd name="T7" fmla="*/ 26 h 30"/>
              <a:gd name="T8" fmla="*/ 10 w 30"/>
              <a:gd name="T9" fmla="*/ 30 h 30"/>
              <a:gd name="T10" fmla="*/ 16 w 30"/>
              <a:gd name="T11" fmla="*/ 30 h 30"/>
              <a:gd name="T12" fmla="*/ 16 w 30"/>
              <a:gd name="T13" fmla="*/ 30 h 30"/>
              <a:gd name="T14" fmla="*/ 22 w 30"/>
              <a:gd name="T15" fmla="*/ 30 h 30"/>
              <a:gd name="T16" fmla="*/ 26 w 30"/>
              <a:gd name="T17" fmla="*/ 26 h 30"/>
              <a:gd name="T18" fmla="*/ 30 w 30"/>
              <a:gd name="T19" fmla="*/ 22 h 30"/>
              <a:gd name="T20" fmla="*/ 30 w 30"/>
              <a:gd name="T21" fmla="*/ 16 h 30"/>
              <a:gd name="T22" fmla="*/ 30 w 30"/>
              <a:gd name="T23" fmla="*/ 16 h 30"/>
              <a:gd name="T24" fmla="*/ 30 w 30"/>
              <a:gd name="T25" fmla="*/ 10 h 30"/>
              <a:gd name="T26" fmla="*/ 26 w 30"/>
              <a:gd name="T27" fmla="*/ 4 h 30"/>
              <a:gd name="T28" fmla="*/ 22 w 30"/>
              <a:gd name="T29" fmla="*/ 2 h 30"/>
              <a:gd name="T30" fmla="*/ 16 w 30"/>
              <a:gd name="T31" fmla="*/ 0 h 30"/>
              <a:gd name="T32" fmla="*/ 16 w 30"/>
              <a:gd name="T33" fmla="*/ 0 h 30"/>
              <a:gd name="T34" fmla="*/ 10 w 30"/>
              <a:gd name="T35" fmla="*/ 2 h 30"/>
              <a:gd name="T36" fmla="*/ 6 w 30"/>
              <a:gd name="T37" fmla="*/ 4 h 30"/>
              <a:gd name="T38" fmla="*/ 2 w 30"/>
              <a:gd name="T39" fmla="*/ 10 h 30"/>
              <a:gd name="T40" fmla="*/ 0 w 30"/>
              <a:gd name="T41" fmla="*/ 16 h 30"/>
              <a:gd name="T42" fmla="*/ 0 w 30"/>
              <a:gd name="T4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0" y="16"/>
                </a:moveTo>
                <a:lnTo>
                  <a:pt x="0" y="16"/>
                </a:lnTo>
                <a:lnTo>
                  <a:pt x="2" y="22"/>
                </a:lnTo>
                <a:lnTo>
                  <a:pt x="6" y="26"/>
                </a:lnTo>
                <a:lnTo>
                  <a:pt x="10" y="30"/>
                </a:lnTo>
                <a:lnTo>
                  <a:pt x="16" y="30"/>
                </a:lnTo>
                <a:lnTo>
                  <a:pt x="16" y="30"/>
                </a:lnTo>
                <a:lnTo>
                  <a:pt x="22" y="30"/>
                </a:lnTo>
                <a:lnTo>
                  <a:pt x="26" y="26"/>
                </a:lnTo>
                <a:lnTo>
                  <a:pt x="30" y="22"/>
                </a:lnTo>
                <a:lnTo>
                  <a:pt x="30" y="16"/>
                </a:lnTo>
                <a:lnTo>
                  <a:pt x="30" y="16"/>
                </a:lnTo>
                <a:lnTo>
                  <a:pt x="30" y="10"/>
                </a:lnTo>
                <a:lnTo>
                  <a:pt x="26" y="4"/>
                </a:lnTo>
                <a:lnTo>
                  <a:pt x="22" y="2"/>
                </a:lnTo>
                <a:lnTo>
                  <a:pt x="16" y="0"/>
                </a:lnTo>
                <a:lnTo>
                  <a:pt x="16" y="0"/>
                </a:lnTo>
                <a:lnTo>
                  <a:pt x="10" y="2"/>
                </a:lnTo>
                <a:lnTo>
                  <a:pt x="6" y="4"/>
                </a:lnTo>
                <a:lnTo>
                  <a:pt x="2" y="10"/>
                </a:lnTo>
                <a:lnTo>
                  <a:pt x="0" y="16"/>
                </a:lnTo>
                <a:lnTo>
                  <a:pt x="0" y="16"/>
                </a:lnTo>
                <a:close/>
              </a:path>
            </a:pathLst>
          </a:custGeom>
          <a:solidFill>
            <a:srgbClr val="FF666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5" name="Freeform 15"/>
          <p:cNvSpPr/>
          <p:nvPr>
            <p:custDataLst>
              <p:tags r:id="rId17"/>
            </p:custDataLst>
          </p:nvPr>
        </p:nvSpPr>
        <p:spPr bwMode="auto">
          <a:xfrm>
            <a:off x="4446476" y="1901209"/>
            <a:ext cx="160419" cy="19361"/>
          </a:xfrm>
          <a:custGeom>
            <a:avLst/>
            <a:gdLst>
              <a:gd name="T0" fmla="*/ 0 w 116"/>
              <a:gd name="T1" fmla="*/ 8 h 14"/>
              <a:gd name="T2" fmla="*/ 0 w 116"/>
              <a:gd name="T3" fmla="*/ 8 h 14"/>
              <a:gd name="T4" fmla="*/ 2 w 116"/>
              <a:gd name="T5" fmla="*/ 12 h 14"/>
              <a:gd name="T6" fmla="*/ 6 w 116"/>
              <a:gd name="T7" fmla="*/ 14 h 14"/>
              <a:gd name="T8" fmla="*/ 110 w 116"/>
              <a:gd name="T9" fmla="*/ 14 h 14"/>
              <a:gd name="T10" fmla="*/ 110 w 116"/>
              <a:gd name="T11" fmla="*/ 14 h 14"/>
              <a:gd name="T12" fmla="*/ 114 w 116"/>
              <a:gd name="T13" fmla="*/ 12 h 14"/>
              <a:gd name="T14" fmla="*/ 116 w 116"/>
              <a:gd name="T15" fmla="*/ 8 h 14"/>
              <a:gd name="T16" fmla="*/ 116 w 116"/>
              <a:gd name="T17" fmla="*/ 8 h 14"/>
              <a:gd name="T18" fmla="*/ 114 w 116"/>
              <a:gd name="T19" fmla="*/ 2 h 14"/>
              <a:gd name="T20" fmla="*/ 110 w 116"/>
              <a:gd name="T21" fmla="*/ 0 h 14"/>
              <a:gd name="T22" fmla="*/ 6 w 116"/>
              <a:gd name="T23" fmla="*/ 0 h 14"/>
              <a:gd name="T24" fmla="*/ 6 w 116"/>
              <a:gd name="T25" fmla="*/ 0 h 14"/>
              <a:gd name="T26" fmla="*/ 2 w 116"/>
              <a:gd name="T27" fmla="*/ 2 h 14"/>
              <a:gd name="T28" fmla="*/ 0 w 116"/>
              <a:gd name="T29" fmla="*/ 8 h 14"/>
              <a:gd name="T30" fmla="*/ 0 w 116"/>
              <a:gd name="T3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14">
                <a:moveTo>
                  <a:pt x="0" y="8"/>
                </a:moveTo>
                <a:lnTo>
                  <a:pt x="0" y="8"/>
                </a:lnTo>
                <a:lnTo>
                  <a:pt x="2" y="12"/>
                </a:lnTo>
                <a:lnTo>
                  <a:pt x="6" y="14"/>
                </a:lnTo>
                <a:lnTo>
                  <a:pt x="110" y="14"/>
                </a:lnTo>
                <a:lnTo>
                  <a:pt x="110" y="14"/>
                </a:lnTo>
                <a:lnTo>
                  <a:pt x="114" y="12"/>
                </a:lnTo>
                <a:lnTo>
                  <a:pt x="116" y="8"/>
                </a:lnTo>
                <a:lnTo>
                  <a:pt x="116" y="8"/>
                </a:lnTo>
                <a:lnTo>
                  <a:pt x="114" y="2"/>
                </a:lnTo>
                <a:lnTo>
                  <a:pt x="110" y="0"/>
                </a:lnTo>
                <a:lnTo>
                  <a:pt x="6" y="0"/>
                </a:lnTo>
                <a:lnTo>
                  <a:pt x="6" y="0"/>
                </a:lnTo>
                <a:lnTo>
                  <a:pt x="2" y="2"/>
                </a:lnTo>
                <a:lnTo>
                  <a:pt x="0" y="8"/>
                </a:lnTo>
                <a:lnTo>
                  <a:pt x="0" y="8"/>
                </a:lnTo>
                <a:close/>
              </a:path>
            </a:pathLst>
          </a:custGeom>
          <a:solidFill>
            <a:srgbClr val="87828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6" name="Freeform 16"/>
          <p:cNvSpPr/>
          <p:nvPr>
            <p:custDataLst>
              <p:tags r:id="rId18"/>
            </p:custDataLst>
          </p:nvPr>
        </p:nvSpPr>
        <p:spPr bwMode="auto">
          <a:xfrm>
            <a:off x="4725826" y="2744790"/>
            <a:ext cx="82976" cy="99570"/>
          </a:xfrm>
          <a:custGeom>
            <a:avLst/>
            <a:gdLst>
              <a:gd name="T0" fmla="*/ 28 w 60"/>
              <a:gd name="T1" fmla="*/ 64 h 72"/>
              <a:gd name="T2" fmla="*/ 28 w 60"/>
              <a:gd name="T3" fmla="*/ 64 h 72"/>
              <a:gd name="T4" fmla="*/ 22 w 60"/>
              <a:gd name="T5" fmla="*/ 52 h 72"/>
              <a:gd name="T6" fmla="*/ 14 w 60"/>
              <a:gd name="T7" fmla="*/ 42 h 72"/>
              <a:gd name="T8" fmla="*/ 4 w 60"/>
              <a:gd name="T9" fmla="*/ 26 h 72"/>
              <a:gd name="T10" fmla="*/ 0 w 60"/>
              <a:gd name="T11" fmla="*/ 18 h 72"/>
              <a:gd name="T12" fmla="*/ 2 w 60"/>
              <a:gd name="T13" fmla="*/ 12 h 72"/>
              <a:gd name="T14" fmla="*/ 8 w 60"/>
              <a:gd name="T15" fmla="*/ 8 h 72"/>
              <a:gd name="T16" fmla="*/ 18 w 60"/>
              <a:gd name="T17" fmla="*/ 4 h 72"/>
              <a:gd name="T18" fmla="*/ 18 w 60"/>
              <a:gd name="T19" fmla="*/ 4 h 72"/>
              <a:gd name="T20" fmla="*/ 30 w 60"/>
              <a:gd name="T21" fmla="*/ 0 h 72"/>
              <a:gd name="T22" fmla="*/ 40 w 60"/>
              <a:gd name="T23" fmla="*/ 2 h 72"/>
              <a:gd name="T24" fmla="*/ 48 w 60"/>
              <a:gd name="T25" fmla="*/ 4 h 72"/>
              <a:gd name="T26" fmla="*/ 54 w 60"/>
              <a:gd name="T27" fmla="*/ 10 h 72"/>
              <a:gd name="T28" fmla="*/ 58 w 60"/>
              <a:gd name="T29" fmla="*/ 16 h 72"/>
              <a:gd name="T30" fmla="*/ 60 w 60"/>
              <a:gd name="T31" fmla="*/ 24 h 72"/>
              <a:gd name="T32" fmla="*/ 60 w 60"/>
              <a:gd name="T33" fmla="*/ 32 h 72"/>
              <a:gd name="T34" fmla="*/ 60 w 60"/>
              <a:gd name="T35" fmla="*/ 42 h 72"/>
              <a:gd name="T36" fmla="*/ 54 w 60"/>
              <a:gd name="T37" fmla="*/ 58 h 72"/>
              <a:gd name="T38" fmla="*/ 50 w 60"/>
              <a:gd name="T39" fmla="*/ 64 h 72"/>
              <a:gd name="T40" fmla="*/ 46 w 60"/>
              <a:gd name="T41" fmla="*/ 70 h 72"/>
              <a:gd name="T42" fmla="*/ 42 w 60"/>
              <a:gd name="T43" fmla="*/ 72 h 72"/>
              <a:gd name="T44" fmla="*/ 38 w 60"/>
              <a:gd name="T45" fmla="*/ 72 h 72"/>
              <a:gd name="T46" fmla="*/ 32 w 60"/>
              <a:gd name="T47" fmla="*/ 70 h 72"/>
              <a:gd name="T48" fmla="*/ 28 w 60"/>
              <a:gd name="T49" fmla="*/ 64 h 72"/>
              <a:gd name="T50" fmla="*/ 28 w 60"/>
              <a:gd name="T5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72">
                <a:moveTo>
                  <a:pt x="28" y="64"/>
                </a:moveTo>
                <a:lnTo>
                  <a:pt x="28" y="64"/>
                </a:lnTo>
                <a:lnTo>
                  <a:pt x="22" y="52"/>
                </a:lnTo>
                <a:lnTo>
                  <a:pt x="14" y="42"/>
                </a:lnTo>
                <a:lnTo>
                  <a:pt x="4" y="26"/>
                </a:lnTo>
                <a:lnTo>
                  <a:pt x="0" y="18"/>
                </a:lnTo>
                <a:lnTo>
                  <a:pt x="2" y="12"/>
                </a:lnTo>
                <a:lnTo>
                  <a:pt x="8" y="8"/>
                </a:lnTo>
                <a:lnTo>
                  <a:pt x="18" y="4"/>
                </a:lnTo>
                <a:lnTo>
                  <a:pt x="18" y="4"/>
                </a:lnTo>
                <a:lnTo>
                  <a:pt x="30" y="0"/>
                </a:lnTo>
                <a:lnTo>
                  <a:pt x="40" y="2"/>
                </a:lnTo>
                <a:lnTo>
                  <a:pt x="48" y="4"/>
                </a:lnTo>
                <a:lnTo>
                  <a:pt x="54" y="10"/>
                </a:lnTo>
                <a:lnTo>
                  <a:pt x="58" y="16"/>
                </a:lnTo>
                <a:lnTo>
                  <a:pt x="60" y="24"/>
                </a:lnTo>
                <a:lnTo>
                  <a:pt x="60" y="32"/>
                </a:lnTo>
                <a:lnTo>
                  <a:pt x="60" y="42"/>
                </a:lnTo>
                <a:lnTo>
                  <a:pt x="54" y="58"/>
                </a:lnTo>
                <a:lnTo>
                  <a:pt x="50" y="64"/>
                </a:lnTo>
                <a:lnTo>
                  <a:pt x="46" y="70"/>
                </a:lnTo>
                <a:lnTo>
                  <a:pt x="42" y="72"/>
                </a:lnTo>
                <a:lnTo>
                  <a:pt x="38" y="72"/>
                </a:lnTo>
                <a:lnTo>
                  <a:pt x="32" y="70"/>
                </a:lnTo>
                <a:lnTo>
                  <a:pt x="28" y="64"/>
                </a:lnTo>
                <a:lnTo>
                  <a:pt x="28" y="64"/>
                </a:lnTo>
                <a:close/>
              </a:path>
            </a:pathLst>
          </a:custGeom>
          <a:solidFill>
            <a:srgbClr val="F6F7F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7" name="Freeform 17"/>
          <p:cNvSpPr>
            <a:spLocks noEditPoints="1"/>
          </p:cNvSpPr>
          <p:nvPr>
            <p:custDataLst>
              <p:tags r:id="rId19"/>
            </p:custDataLst>
          </p:nvPr>
        </p:nvSpPr>
        <p:spPr bwMode="auto">
          <a:xfrm>
            <a:off x="4297122" y="2708835"/>
            <a:ext cx="539339" cy="616783"/>
          </a:xfrm>
          <a:custGeom>
            <a:avLst/>
            <a:gdLst>
              <a:gd name="T0" fmla="*/ 52 w 390"/>
              <a:gd name="T1" fmla="*/ 434 h 446"/>
              <a:gd name="T2" fmla="*/ 80 w 390"/>
              <a:gd name="T3" fmla="*/ 444 h 446"/>
              <a:gd name="T4" fmla="*/ 106 w 390"/>
              <a:gd name="T5" fmla="*/ 446 h 446"/>
              <a:gd name="T6" fmla="*/ 132 w 390"/>
              <a:gd name="T7" fmla="*/ 440 h 446"/>
              <a:gd name="T8" fmla="*/ 156 w 390"/>
              <a:gd name="T9" fmla="*/ 428 h 446"/>
              <a:gd name="T10" fmla="*/ 198 w 390"/>
              <a:gd name="T11" fmla="*/ 396 h 446"/>
              <a:gd name="T12" fmla="*/ 234 w 390"/>
              <a:gd name="T13" fmla="*/ 356 h 446"/>
              <a:gd name="T14" fmla="*/ 232 w 390"/>
              <a:gd name="T15" fmla="*/ 356 h 446"/>
              <a:gd name="T16" fmla="*/ 232 w 390"/>
              <a:gd name="T17" fmla="*/ 344 h 446"/>
              <a:gd name="T18" fmla="*/ 246 w 390"/>
              <a:gd name="T19" fmla="*/ 306 h 446"/>
              <a:gd name="T20" fmla="*/ 266 w 390"/>
              <a:gd name="T21" fmla="*/ 256 h 446"/>
              <a:gd name="T22" fmla="*/ 288 w 390"/>
              <a:gd name="T23" fmla="*/ 224 h 446"/>
              <a:gd name="T24" fmla="*/ 302 w 390"/>
              <a:gd name="T25" fmla="*/ 210 h 446"/>
              <a:gd name="T26" fmla="*/ 320 w 390"/>
              <a:gd name="T27" fmla="*/ 174 h 446"/>
              <a:gd name="T28" fmla="*/ 332 w 390"/>
              <a:gd name="T29" fmla="*/ 144 h 446"/>
              <a:gd name="T30" fmla="*/ 346 w 390"/>
              <a:gd name="T31" fmla="*/ 120 h 446"/>
              <a:gd name="T32" fmla="*/ 362 w 390"/>
              <a:gd name="T33" fmla="*/ 100 h 446"/>
              <a:gd name="T34" fmla="*/ 386 w 390"/>
              <a:gd name="T35" fmla="*/ 64 h 446"/>
              <a:gd name="T36" fmla="*/ 390 w 390"/>
              <a:gd name="T37" fmla="*/ 34 h 446"/>
              <a:gd name="T38" fmla="*/ 378 w 390"/>
              <a:gd name="T39" fmla="*/ 12 h 446"/>
              <a:gd name="T40" fmla="*/ 352 w 390"/>
              <a:gd name="T41" fmla="*/ 2 h 446"/>
              <a:gd name="T42" fmla="*/ 320 w 390"/>
              <a:gd name="T43" fmla="*/ 0 h 446"/>
              <a:gd name="T44" fmla="*/ 282 w 390"/>
              <a:gd name="T45" fmla="*/ 10 h 446"/>
              <a:gd name="T46" fmla="*/ 244 w 390"/>
              <a:gd name="T47" fmla="*/ 32 h 446"/>
              <a:gd name="T48" fmla="*/ 210 w 390"/>
              <a:gd name="T49" fmla="*/ 66 h 446"/>
              <a:gd name="T50" fmla="*/ 186 w 390"/>
              <a:gd name="T51" fmla="*/ 98 h 446"/>
              <a:gd name="T52" fmla="*/ 144 w 390"/>
              <a:gd name="T53" fmla="*/ 170 h 446"/>
              <a:gd name="T54" fmla="*/ 126 w 390"/>
              <a:gd name="T55" fmla="*/ 192 h 446"/>
              <a:gd name="T56" fmla="*/ 110 w 390"/>
              <a:gd name="T57" fmla="*/ 202 h 446"/>
              <a:gd name="T58" fmla="*/ 76 w 390"/>
              <a:gd name="T59" fmla="*/ 210 h 446"/>
              <a:gd name="T60" fmla="*/ 54 w 390"/>
              <a:gd name="T61" fmla="*/ 234 h 446"/>
              <a:gd name="T62" fmla="*/ 16 w 390"/>
              <a:gd name="T63" fmla="*/ 292 h 446"/>
              <a:gd name="T64" fmla="*/ 4 w 390"/>
              <a:gd name="T65" fmla="*/ 324 h 446"/>
              <a:gd name="T66" fmla="*/ 0 w 390"/>
              <a:gd name="T67" fmla="*/ 354 h 446"/>
              <a:gd name="T68" fmla="*/ 6 w 390"/>
              <a:gd name="T69" fmla="*/ 384 h 446"/>
              <a:gd name="T70" fmla="*/ 22 w 390"/>
              <a:gd name="T71" fmla="*/ 412 h 446"/>
              <a:gd name="T72" fmla="*/ 52 w 390"/>
              <a:gd name="T73" fmla="*/ 434 h 446"/>
              <a:gd name="T74" fmla="*/ 338 w 390"/>
              <a:gd name="T75" fmla="*/ 90 h 446"/>
              <a:gd name="T76" fmla="*/ 332 w 390"/>
              <a:gd name="T77" fmla="*/ 78 h 446"/>
              <a:gd name="T78" fmla="*/ 314 w 390"/>
              <a:gd name="T79" fmla="*/ 52 h 446"/>
              <a:gd name="T80" fmla="*/ 312 w 390"/>
              <a:gd name="T81" fmla="*/ 38 h 446"/>
              <a:gd name="T82" fmla="*/ 328 w 390"/>
              <a:gd name="T83" fmla="*/ 30 h 446"/>
              <a:gd name="T84" fmla="*/ 340 w 390"/>
              <a:gd name="T85" fmla="*/ 26 h 446"/>
              <a:gd name="T86" fmla="*/ 358 w 390"/>
              <a:gd name="T87" fmla="*/ 30 h 446"/>
              <a:gd name="T88" fmla="*/ 368 w 390"/>
              <a:gd name="T89" fmla="*/ 42 h 446"/>
              <a:gd name="T90" fmla="*/ 370 w 390"/>
              <a:gd name="T91" fmla="*/ 58 h 446"/>
              <a:gd name="T92" fmla="*/ 364 w 390"/>
              <a:gd name="T93" fmla="*/ 84 h 446"/>
              <a:gd name="T94" fmla="*/ 356 w 390"/>
              <a:gd name="T95" fmla="*/ 96 h 446"/>
              <a:gd name="T96" fmla="*/ 348 w 390"/>
              <a:gd name="T97" fmla="*/ 98 h 446"/>
              <a:gd name="T98" fmla="*/ 338 w 390"/>
              <a:gd name="T99" fmla="*/ 9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0" h="446">
                <a:moveTo>
                  <a:pt x="52" y="434"/>
                </a:moveTo>
                <a:lnTo>
                  <a:pt x="52" y="434"/>
                </a:lnTo>
                <a:lnTo>
                  <a:pt x="66" y="440"/>
                </a:lnTo>
                <a:lnTo>
                  <a:pt x="80" y="444"/>
                </a:lnTo>
                <a:lnTo>
                  <a:pt x="94" y="446"/>
                </a:lnTo>
                <a:lnTo>
                  <a:pt x="106" y="446"/>
                </a:lnTo>
                <a:lnTo>
                  <a:pt x="120" y="444"/>
                </a:lnTo>
                <a:lnTo>
                  <a:pt x="132" y="440"/>
                </a:lnTo>
                <a:lnTo>
                  <a:pt x="144" y="434"/>
                </a:lnTo>
                <a:lnTo>
                  <a:pt x="156" y="428"/>
                </a:lnTo>
                <a:lnTo>
                  <a:pt x="178" y="414"/>
                </a:lnTo>
                <a:lnTo>
                  <a:pt x="198" y="396"/>
                </a:lnTo>
                <a:lnTo>
                  <a:pt x="218" y="376"/>
                </a:lnTo>
                <a:lnTo>
                  <a:pt x="234" y="356"/>
                </a:lnTo>
                <a:lnTo>
                  <a:pt x="234" y="356"/>
                </a:lnTo>
                <a:lnTo>
                  <a:pt x="232" y="356"/>
                </a:lnTo>
                <a:lnTo>
                  <a:pt x="230" y="356"/>
                </a:lnTo>
                <a:lnTo>
                  <a:pt x="232" y="344"/>
                </a:lnTo>
                <a:lnTo>
                  <a:pt x="232" y="344"/>
                </a:lnTo>
                <a:lnTo>
                  <a:pt x="246" y="306"/>
                </a:lnTo>
                <a:lnTo>
                  <a:pt x="258" y="272"/>
                </a:lnTo>
                <a:lnTo>
                  <a:pt x="266" y="256"/>
                </a:lnTo>
                <a:lnTo>
                  <a:pt x="276" y="240"/>
                </a:lnTo>
                <a:lnTo>
                  <a:pt x="288" y="224"/>
                </a:lnTo>
                <a:lnTo>
                  <a:pt x="302" y="210"/>
                </a:lnTo>
                <a:lnTo>
                  <a:pt x="302" y="210"/>
                </a:lnTo>
                <a:lnTo>
                  <a:pt x="312" y="188"/>
                </a:lnTo>
                <a:lnTo>
                  <a:pt x="320" y="174"/>
                </a:lnTo>
                <a:lnTo>
                  <a:pt x="328" y="152"/>
                </a:lnTo>
                <a:lnTo>
                  <a:pt x="332" y="144"/>
                </a:lnTo>
                <a:lnTo>
                  <a:pt x="336" y="132"/>
                </a:lnTo>
                <a:lnTo>
                  <a:pt x="346" y="120"/>
                </a:lnTo>
                <a:lnTo>
                  <a:pt x="362" y="100"/>
                </a:lnTo>
                <a:lnTo>
                  <a:pt x="362" y="100"/>
                </a:lnTo>
                <a:lnTo>
                  <a:pt x="376" y="82"/>
                </a:lnTo>
                <a:lnTo>
                  <a:pt x="386" y="64"/>
                </a:lnTo>
                <a:lnTo>
                  <a:pt x="390" y="48"/>
                </a:lnTo>
                <a:lnTo>
                  <a:pt x="390" y="34"/>
                </a:lnTo>
                <a:lnTo>
                  <a:pt x="386" y="22"/>
                </a:lnTo>
                <a:lnTo>
                  <a:pt x="378" y="12"/>
                </a:lnTo>
                <a:lnTo>
                  <a:pt x="366" y="6"/>
                </a:lnTo>
                <a:lnTo>
                  <a:pt x="352" y="2"/>
                </a:lnTo>
                <a:lnTo>
                  <a:pt x="336" y="0"/>
                </a:lnTo>
                <a:lnTo>
                  <a:pt x="320" y="0"/>
                </a:lnTo>
                <a:lnTo>
                  <a:pt x="300" y="4"/>
                </a:lnTo>
                <a:lnTo>
                  <a:pt x="282" y="10"/>
                </a:lnTo>
                <a:lnTo>
                  <a:pt x="262" y="20"/>
                </a:lnTo>
                <a:lnTo>
                  <a:pt x="244" y="32"/>
                </a:lnTo>
                <a:lnTo>
                  <a:pt x="226" y="48"/>
                </a:lnTo>
                <a:lnTo>
                  <a:pt x="210" y="66"/>
                </a:lnTo>
                <a:lnTo>
                  <a:pt x="210" y="66"/>
                </a:lnTo>
                <a:lnTo>
                  <a:pt x="186" y="98"/>
                </a:lnTo>
                <a:lnTo>
                  <a:pt x="170" y="126"/>
                </a:lnTo>
                <a:lnTo>
                  <a:pt x="144" y="170"/>
                </a:lnTo>
                <a:lnTo>
                  <a:pt x="132" y="184"/>
                </a:lnTo>
                <a:lnTo>
                  <a:pt x="126" y="192"/>
                </a:lnTo>
                <a:lnTo>
                  <a:pt x="118" y="196"/>
                </a:lnTo>
                <a:lnTo>
                  <a:pt x="110" y="202"/>
                </a:lnTo>
                <a:lnTo>
                  <a:pt x="100" y="206"/>
                </a:lnTo>
                <a:lnTo>
                  <a:pt x="76" y="210"/>
                </a:lnTo>
                <a:lnTo>
                  <a:pt x="76" y="210"/>
                </a:lnTo>
                <a:lnTo>
                  <a:pt x="54" y="234"/>
                </a:lnTo>
                <a:lnTo>
                  <a:pt x="34" y="262"/>
                </a:lnTo>
                <a:lnTo>
                  <a:pt x="16" y="292"/>
                </a:lnTo>
                <a:lnTo>
                  <a:pt x="10" y="308"/>
                </a:lnTo>
                <a:lnTo>
                  <a:pt x="4" y="324"/>
                </a:lnTo>
                <a:lnTo>
                  <a:pt x="2" y="340"/>
                </a:lnTo>
                <a:lnTo>
                  <a:pt x="0" y="354"/>
                </a:lnTo>
                <a:lnTo>
                  <a:pt x="2" y="370"/>
                </a:lnTo>
                <a:lnTo>
                  <a:pt x="6" y="384"/>
                </a:lnTo>
                <a:lnTo>
                  <a:pt x="12" y="398"/>
                </a:lnTo>
                <a:lnTo>
                  <a:pt x="22" y="412"/>
                </a:lnTo>
                <a:lnTo>
                  <a:pt x="36" y="424"/>
                </a:lnTo>
                <a:lnTo>
                  <a:pt x="52" y="434"/>
                </a:lnTo>
                <a:lnTo>
                  <a:pt x="52" y="434"/>
                </a:lnTo>
                <a:close/>
                <a:moveTo>
                  <a:pt x="338" y="90"/>
                </a:moveTo>
                <a:lnTo>
                  <a:pt x="338" y="90"/>
                </a:lnTo>
                <a:lnTo>
                  <a:pt x="332" y="78"/>
                </a:lnTo>
                <a:lnTo>
                  <a:pt x="324" y="68"/>
                </a:lnTo>
                <a:lnTo>
                  <a:pt x="314" y="52"/>
                </a:lnTo>
                <a:lnTo>
                  <a:pt x="310" y="44"/>
                </a:lnTo>
                <a:lnTo>
                  <a:pt x="312" y="38"/>
                </a:lnTo>
                <a:lnTo>
                  <a:pt x="318" y="34"/>
                </a:lnTo>
                <a:lnTo>
                  <a:pt x="328" y="30"/>
                </a:lnTo>
                <a:lnTo>
                  <a:pt x="328" y="30"/>
                </a:lnTo>
                <a:lnTo>
                  <a:pt x="340" y="26"/>
                </a:lnTo>
                <a:lnTo>
                  <a:pt x="350" y="28"/>
                </a:lnTo>
                <a:lnTo>
                  <a:pt x="358" y="30"/>
                </a:lnTo>
                <a:lnTo>
                  <a:pt x="364" y="36"/>
                </a:lnTo>
                <a:lnTo>
                  <a:pt x="368" y="42"/>
                </a:lnTo>
                <a:lnTo>
                  <a:pt x="370" y="50"/>
                </a:lnTo>
                <a:lnTo>
                  <a:pt x="370" y="58"/>
                </a:lnTo>
                <a:lnTo>
                  <a:pt x="370" y="68"/>
                </a:lnTo>
                <a:lnTo>
                  <a:pt x="364" y="84"/>
                </a:lnTo>
                <a:lnTo>
                  <a:pt x="360" y="90"/>
                </a:lnTo>
                <a:lnTo>
                  <a:pt x="356" y="96"/>
                </a:lnTo>
                <a:lnTo>
                  <a:pt x="352" y="98"/>
                </a:lnTo>
                <a:lnTo>
                  <a:pt x="348" y="98"/>
                </a:lnTo>
                <a:lnTo>
                  <a:pt x="342" y="96"/>
                </a:lnTo>
                <a:lnTo>
                  <a:pt x="338" y="90"/>
                </a:lnTo>
                <a:lnTo>
                  <a:pt x="338" y="90"/>
                </a:lnTo>
                <a:close/>
              </a:path>
            </a:pathLst>
          </a:custGeom>
          <a:solidFill>
            <a:srgbClr val="FFD9B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8" name="Freeform 18"/>
          <p:cNvSpPr/>
          <p:nvPr>
            <p:custDataLst>
              <p:tags r:id="rId20"/>
            </p:custDataLst>
          </p:nvPr>
        </p:nvSpPr>
        <p:spPr bwMode="auto">
          <a:xfrm>
            <a:off x="3680338" y="2299490"/>
            <a:ext cx="1441004" cy="461896"/>
          </a:xfrm>
          <a:custGeom>
            <a:avLst/>
            <a:gdLst>
              <a:gd name="T0" fmla="*/ 626 w 1042"/>
              <a:gd name="T1" fmla="*/ 196 h 334"/>
              <a:gd name="T2" fmla="*/ 640 w 1042"/>
              <a:gd name="T3" fmla="*/ 162 h 334"/>
              <a:gd name="T4" fmla="*/ 646 w 1042"/>
              <a:gd name="T5" fmla="*/ 128 h 334"/>
              <a:gd name="T6" fmla="*/ 644 w 1042"/>
              <a:gd name="T7" fmla="*/ 96 h 334"/>
              <a:gd name="T8" fmla="*/ 634 w 1042"/>
              <a:gd name="T9" fmla="*/ 66 h 334"/>
              <a:gd name="T10" fmla="*/ 618 w 1042"/>
              <a:gd name="T11" fmla="*/ 42 h 334"/>
              <a:gd name="T12" fmla="*/ 592 w 1042"/>
              <a:gd name="T13" fmla="*/ 22 h 334"/>
              <a:gd name="T14" fmla="*/ 560 w 1042"/>
              <a:gd name="T15" fmla="*/ 8 h 334"/>
              <a:gd name="T16" fmla="*/ 522 w 1042"/>
              <a:gd name="T17" fmla="*/ 0 h 334"/>
              <a:gd name="T18" fmla="*/ 502 w 1042"/>
              <a:gd name="T19" fmla="*/ 2 h 334"/>
              <a:gd name="T20" fmla="*/ 466 w 1042"/>
              <a:gd name="T21" fmla="*/ 14 h 334"/>
              <a:gd name="T22" fmla="*/ 438 w 1042"/>
              <a:gd name="T23" fmla="*/ 32 h 334"/>
              <a:gd name="T24" fmla="*/ 416 w 1042"/>
              <a:gd name="T25" fmla="*/ 54 h 334"/>
              <a:gd name="T26" fmla="*/ 402 w 1042"/>
              <a:gd name="T27" fmla="*/ 80 h 334"/>
              <a:gd name="T28" fmla="*/ 396 w 1042"/>
              <a:gd name="T29" fmla="*/ 112 h 334"/>
              <a:gd name="T30" fmla="*/ 398 w 1042"/>
              <a:gd name="T31" fmla="*/ 144 h 334"/>
              <a:gd name="T32" fmla="*/ 408 w 1042"/>
              <a:gd name="T33" fmla="*/ 178 h 334"/>
              <a:gd name="T34" fmla="*/ 416 w 1042"/>
              <a:gd name="T35" fmla="*/ 196 h 334"/>
              <a:gd name="T36" fmla="*/ 386 w 1042"/>
              <a:gd name="T37" fmla="*/ 210 h 334"/>
              <a:gd name="T38" fmla="*/ 364 w 1042"/>
              <a:gd name="T39" fmla="*/ 228 h 334"/>
              <a:gd name="T40" fmla="*/ 350 w 1042"/>
              <a:gd name="T41" fmla="*/ 252 h 334"/>
              <a:gd name="T42" fmla="*/ 344 w 1042"/>
              <a:gd name="T43" fmla="*/ 282 h 334"/>
              <a:gd name="T44" fmla="*/ 322 w 1042"/>
              <a:gd name="T45" fmla="*/ 276 h 334"/>
              <a:gd name="T46" fmla="*/ 282 w 1042"/>
              <a:gd name="T47" fmla="*/ 278 h 334"/>
              <a:gd name="T48" fmla="*/ 260 w 1042"/>
              <a:gd name="T49" fmla="*/ 286 h 334"/>
              <a:gd name="T50" fmla="*/ 232 w 1042"/>
              <a:gd name="T51" fmla="*/ 258 h 334"/>
              <a:gd name="T52" fmla="*/ 198 w 1042"/>
              <a:gd name="T53" fmla="*/ 238 h 334"/>
              <a:gd name="T54" fmla="*/ 162 w 1042"/>
              <a:gd name="T55" fmla="*/ 228 h 334"/>
              <a:gd name="T56" fmla="*/ 124 w 1042"/>
              <a:gd name="T57" fmla="*/ 226 h 334"/>
              <a:gd name="T58" fmla="*/ 88 w 1042"/>
              <a:gd name="T59" fmla="*/ 234 h 334"/>
              <a:gd name="T60" fmla="*/ 54 w 1042"/>
              <a:gd name="T61" fmla="*/ 248 h 334"/>
              <a:gd name="T62" fmla="*/ 24 w 1042"/>
              <a:gd name="T63" fmla="*/ 268 h 334"/>
              <a:gd name="T64" fmla="*/ 0 w 1042"/>
              <a:gd name="T65" fmla="*/ 296 h 334"/>
              <a:gd name="T66" fmla="*/ 1042 w 1042"/>
              <a:gd name="T67" fmla="*/ 334 h 334"/>
              <a:gd name="T68" fmla="*/ 1042 w 1042"/>
              <a:gd name="T69" fmla="*/ 296 h 334"/>
              <a:gd name="T70" fmla="*/ 1018 w 1042"/>
              <a:gd name="T71" fmla="*/ 268 h 334"/>
              <a:gd name="T72" fmla="*/ 988 w 1042"/>
              <a:gd name="T73" fmla="*/ 248 h 334"/>
              <a:gd name="T74" fmla="*/ 956 w 1042"/>
              <a:gd name="T75" fmla="*/ 234 h 334"/>
              <a:gd name="T76" fmla="*/ 920 w 1042"/>
              <a:gd name="T77" fmla="*/ 226 h 334"/>
              <a:gd name="T78" fmla="*/ 882 w 1042"/>
              <a:gd name="T79" fmla="*/ 228 h 334"/>
              <a:gd name="T80" fmla="*/ 846 w 1042"/>
              <a:gd name="T81" fmla="*/ 238 h 334"/>
              <a:gd name="T82" fmla="*/ 812 w 1042"/>
              <a:gd name="T83" fmla="*/ 258 h 334"/>
              <a:gd name="T84" fmla="*/ 782 w 1042"/>
              <a:gd name="T85" fmla="*/ 286 h 334"/>
              <a:gd name="T86" fmla="*/ 760 w 1042"/>
              <a:gd name="T87" fmla="*/ 278 h 334"/>
              <a:gd name="T88" fmla="*/ 722 w 1042"/>
              <a:gd name="T89" fmla="*/ 276 h 334"/>
              <a:gd name="T90" fmla="*/ 700 w 1042"/>
              <a:gd name="T91" fmla="*/ 282 h 334"/>
              <a:gd name="T92" fmla="*/ 694 w 1042"/>
              <a:gd name="T93" fmla="*/ 252 h 334"/>
              <a:gd name="T94" fmla="*/ 680 w 1042"/>
              <a:gd name="T95" fmla="*/ 228 h 334"/>
              <a:gd name="T96" fmla="*/ 658 w 1042"/>
              <a:gd name="T97" fmla="*/ 210 h 334"/>
              <a:gd name="T98" fmla="*/ 626 w 1042"/>
              <a:gd name="T99" fmla="*/ 19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2" h="334">
                <a:moveTo>
                  <a:pt x="626" y="196"/>
                </a:moveTo>
                <a:lnTo>
                  <a:pt x="626" y="196"/>
                </a:lnTo>
                <a:lnTo>
                  <a:pt x="634" y="178"/>
                </a:lnTo>
                <a:lnTo>
                  <a:pt x="640" y="162"/>
                </a:lnTo>
                <a:lnTo>
                  <a:pt x="644" y="144"/>
                </a:lnTo>
                <a:lnTo>
                  <a:pt x="646" y="128"/>
                </a:lnTo>
                <a:lnTo>
                  <a:pt x="646" y="112"/>
                </a:lnTo>
                <a:lnTo>
                  <a:pt x="644" y="96"/>
                </a:lnTo>
                <a:lnTo>
                  <a:pt x="640" y="80"/>
                </a:lnTo>
                <a:lnTo>
                  <a:pt x="634" y="66"/>
                </a:lnTo>
                <a:lnTo>
                  <a:pt x="628" y="54"/>
                </a:lnTo>
                <a:lnTo>
                  <a:pt x="618" y="42"/>
                </a:lnTo>
                <a:lnTo>
                  <a:pt x="606" y="32"/>
                </a:lnTo>
                <a:lnTo>
                  <a:pt x="592" y="22"/>
                </a:lnTo>
                <a:lnTo>
                  <a:pt x="578" y="14"/>
                </a:lnTo>
                <a:lnTo>
                  <a:pt x="560" y="8"/>
                </a:lnTo>
                <a:lnTo>
                  <a:pt x="542" y="2"/>
                </a:lnTo>
                <a:lnTo>
                  <a:pt x="522" y="0"/>
                </a:lnTo>
                <a:lnTo>
                  <a:pt x="522" y="0"/>
                </a:lnTo>
                <a:lnTo>
                  <a:pt x="502" y="2"/>
                </a:lnTo>
                <a:lnTo>
                  <a:pt x="482" y="8"/>
                </a:lnTo>
                <a:lnTo>
                  <a:pt x="466" y="14"/>
                </a:lnTo>
                <a:lnTo>
                  <a:pt x="450" y="22"/>
                </a:lnTo>
                <a:lnTo>
                  <a:pt x="438" y="32"/>
                </a:lnTo>
                <a:lnTo>
                  <a:pt x="426" y="42"/>
                </a:lnTo>
                <a:lnTo>
                  <a:pt x="416" y="54"/>
                </a:lnTo>
                <a:lnTo>
                  <a:pt x="408" y="66"/>
                </a:lnTo>
                <a:lnTo>
                  <a:pt x="402" y="80"/>
                </a:lnTo>
                <a:lnTo>
                  <a:pt x="398" y="96"/>
                </a:lnTo>
                <a:lnTo>
                  <a:pt x="396" y="112"/>
                </a:lnTo>
                <a:lnTo>
                  <a:pt x="396" y="128"/>
                </a:lnTo>
                <a:lnTo>
                  <a:pt x="398" y="144"/>
                </a:lnTo>
                <a:lnTo>
                  <a:pt x="402" y="162"/>
                </a:lnTo>
                <a:lnTo>
                  <a:pt x="408" y="178"/>
                </a:lnTo>
                <a:lnTo>
                  <a:pt x="416" y="196"/>
                </a:lnTo>
                <a:lnTo>
                  <a:pt x="416" y="196"/>
                </a:lnTo>
                <a:lnTo>
                  <a:pt x="400" y="202"/>
                </a:lnTo>
                <a:lnTo>
                  <a:pt x="386" y="210"/>
                </a:lnTo>
                <a:lnTo>
                  <a:pt x="374" y="218"/>
                </a:lnTo>
                <a:lnTo>
                  <a:pt x="364" y="228"/>
                </a:lnTo>
                <a:lnTo>
                  <a:pt x="356" y="240"/>
                </a:lnTo>
                <a:lnTo>
                  <a:pt x="350" y="252"/>
                </a:lnTo>
                <a:lnTo>
                  <a:pt x="346" y="266"/>
                </a:lnTo>
                <a:lnTo>
                  <a:pt x="344" y="282"/>
                </a:lnTo>
                <a:lnTo>
                  <a:pt x="344" y="282"/>
                </a:lnTo>
                <a:lnTo>
                  <a:pt x="322" y="276"/>
                </a:lnTo>
                <a:lnTo>
                  <a:pt x="302" y="276"/>
                </a:lnTo>
                <a:lnTo>
                  <a:pt x="282" y="278"/>
                </a:lnTo>
                <a:lnTo>
                  <a:pt x="260" y="286"/>
                </a:lnTo>
                <a:lnTo>
                  <a:pt x="260" y="286"/>
                </a:lnTo>
                <a:lnTo>
                  <a:pt x="246" y="270"/>
                </a:lnTo>
                <a:lnTo>
                  <a:pt x="232" y="258"/>
                </a:lnTo>
                <a:lnTo>
                  <a:pt x="214" y="246"/>
                </a:lnTo>
                <a:lnTo>
                  <a:pt x="198" y="238"/>
                </a:lnTo>
                <a:lnTo>
                  <a:pt x="180" y="232"/>
                </a:lnTo>
                <a:lnTo>
                  <a:pt x="162" y="228"/>
                </a:lnTo>
                <a:lnTo>
                  <a:pt x="142" y="226"/>
                </a:lnTo>
                <a:lnTo>
                  <a:pt x="124" y="226"/>
                </a:lnTo>
                <a:lnTo>
                  <a:pt x="106" y="230"/>
                </a:lnTo>
                <a:lnTo>
                  <a:pt x="88" y="234"/>
                </a:lnTo>
                <a:lnTo>
                  <a:pt x="70" y="240"/>
                </a:lnTo>
                <a:lnTo>
                  <a:pt x="54" y="248"/>
                </a:lnTo>
                <a:lnTo>
                  <a:pt x="40" y="256"/>
                </a:lnTo>
                <a:lnTo>
                  <a:pt x="24" y="268"/>
                </a:lnTo>
                <a:lnTo>
                  <a:pt x="12" y="282"/>
                </a:lnTo>
                <a:lnTo>
                  <a:pt x="0" y="296"/>
                </a:lnTo>
                <a:lnTo>
                  <a:pt x="0" y="334"/>
                </a:lnTo>
                <a:lnTo>
                  <a:pt x="1042" y="334"/>
                </a:lnTo>
                <a:lnTo>
                  <a:pt x="1042" y="296"/>
                </a:lnTo>
                <a:lnTo>
                  <a:pt x="1042" y="296"/>
                </a:lnTo>
                <a:lnTo>
                  <a:pt x="1032" y="282"/>
                </a:lnTo>
                <a:lnTo>
                  <a:pt x="1018" y="268"/>
                </a:lnTo>
                <a:lnTo>
                  <a:pt x="1004" y="256"/>
                </a:lnTo>
                <a:lnTo>
                  <a:pt x="988" y="248"/>
                </a:lnTo>
                <a:lnTo>
                  <a:pt x="972" y="240"/>
                </a:lnTo>
                <a:lnTo>
                  <a:pt x="956" y="234"/>
                </a:lnTo>
                <a:lnTo>
                  <a:pt x="938" y="230"/>
                </a:lnTo>
                <a:lnTo>
                  <a:pt x="920" y="226"/>
                </a:lnTo>
                <a:lnTo>
                  <a:pt x="900" y="226"/>
                </a:lnTo>
                <a:lnTo>
                  <a:pt x="882" y="228"/>
                </a:lnTo>
                <a:lnTo>
                  <a:pt x="864" y="232"/>
                </a:lnTo>
                <a:lnTo>
                  <a:pt x="846" y="238"/>
                </a:lnTo>
                <a:lnTo>
                  <a:pt x="828" y="246"/>
                </a:lnTo>
                <a:lnTo>
                  <a:pt x="812" y="258"/>
                </a:lnTo>
                <a:lnTo>
                  <a:pt x="796" y="270"/>
                </a:lnTo>
                <a:lnTo>
                  <a:pt x="782" y="286"/>
                </a:lnTo>
                <a:lnTo>
                  <a:pt x="782" y="286"/>
                </a:lnTo>
                <a:lnTo>
                  <a:pt x="760" y="278"/>
                </a:lnTo>
                <a:lnTo>
                  <a:pt x="742" y="276"/>
                </a:lnTo>
                <a:lnTo>
                  <a:pt x="722" y="276"/>
                </a:lnTo>
                <a:lnTo>
                  <a:pt x="700" y="282"/>
                </a:lnTo>
                <a:lnTo>
                  <a:pt x="700" y="282"/>
                </a:lnTo>
                <a:lnTo>
                  <a:pt x="698" y="266"/>
                </a:lnTo>
                <a:lnTo>
                  <a:pt x="694" y="252"/>
                </a:lnTo>
                <a:lnTo>
                  <a:pt x="688" y="240"/>
                </a:lnTo>
                <a:lnTo>
                  <a:pt x="680" y="228"/>
                </a:lnTo>
                <a:lnTo>
                  <a:pt x="670" y="218"/>
                </a:lnTo>
                <a:lnTo>
                  <a:pt x="658" y="210"/>
                </a:lnTo>
                <a:lnTo>
                  <a:pt x="642" y="202"/>
                </a:lnTo>
                <a:lnTo>
                  <a:pt x="626" y="196"/>
                </a:lnTo>
                <a:lnTo>
                  <a:pt x="626" y="196"/>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19" name="Freeform 19"/>
          <p:cNvSpPr/>
          <p:nvPr>
            <p:custDataLst>
              <p:tags r:id="rId21"/>
            </p:custDataLst>
          </p:nvPr>
        </p:nvSpPr>
        <p:spPr bwMode="auto">
          <a:xfrm>
            <a:off x="3680338" y="2169495"/>
            <a:ext cx="1441004" cy="539339"/>
          </a:xfrm>
          <a:custGeom>
            <a:avLst/>
            <a:gdLst>
              <a:gd name="T0" fmla="*/ 560 w 1042"/>
              <a:gd name="T1" fmla="*/ 102 h 390"/>
              <a:gd name="T2" fmla="*/ 618 w 1042"/>
              <a:gd name="T3" fmla="*/ 136 h 390"/>
              <a:gd name="T4" fmla="*/ 644 w 1042"/>
              <a:gd name="T5" fmla="*/ 190 h 390"/>
              <a:gd name="T6" fmla="*/ 640 w 1042"/>
              <a:gd name="T7" fmla="*/ 256 h 390"/>
              <a:gd name="T8" fmla="*/ 642 w 1042"/>
              <a:gd name="T9" fmla="*/ 296 h 390"/>
              <a:gd name="T10" fmla="*/ 688 w 1042"/>
              <a:gd name="T11" fmla="*/ 334 h 390"/>
              <a:gd name="T12" fmla="*/ 700 w 1042"/>
              <a:gd name="T13" fmla="*/ 376 h 390"/>
              <a:gd name="T14" fmla="*/ 782 w 1042"/>
              <a:gd name="T15" fmla="*/ 380 h 390"/>
              <a:gd name="T16" fmla="*/ 828 w 1042"/>
              <a:gd name="T17" fmla="*/ 340 h 390"/>
              <a:gd name="T18" fmla="*/ 900 w 1042"/>
              <a:gd name="T19" fmla="*/ 320 h 390"/>
              <a:gd name="T20" fmla="*/ 972 w 1042"/>
              <a:gd name="T21" fmla="*/ 334 h 390"/>
              <a:gd name="T22" fmla="*/ 1032 w 1042"/>
              <a:gd name="T23" fmla="*/ 376 h 390"/>
              <a:gd name="T24" fmla="*/ 1032 w 1042"/>
              <a:gd name="T25" fmla="*/ 314 h 390"/>
              <a:gd name="T26" fmla="*/ 978 w 1042"/>
              <a:gd name="T27" fmla="*/ 268 h 390"/>
              <a:gd name="T28" fmla="*/ 910 w 1042"/>
              <a:gd name="T29" fmla="*/ 254 h 390"/>
              <a:gd name="T30" fmla="*/ 844 w 1042"/>
              <a:gd name="T31" fmla="*/ 276 h 390"/>
              <a:gd name="T32" fmla="*/ 800 w 1042"/>
              <a:gd name="T33" fmla="*/ 318 h 390"/>
              <a:gd name="T34" fmla="*/ 724 w 1042"/>
              <a:gd name="T35" fmla="*/ 314 h 390"/>
              <a:gd name="T36" fmla="*/ 712 w 1042"/>
              <a:gd name="T37" fmla="*/ 268 h 390"/>
              <a:gd name="T38" fmla="*/ 670 w 1042"/>
              <a:gd name="T39" fmla="*/ 226 h 390"/>
              <a:gd name="T40" fmla="*/ 668 w 1042"/>
              <a:gd name="T41" fmla="*/ 182 h 390"/>
              <a:gd name="T42" fmla="*/ 664 w 1042"/>
              <a:gd name="T43" fmla="*/ 108 h 390"/>
              <a:gd name="T44" fmla="*/ 628 w 1042"/>
              <a:gd name="T45" fmla="*/ 46 h 390"/>
              <a:gd name="T46" fmla="*/ 564 w 1042"/>
              <a:gd name="T47" fmla="*/ 8 h 390"/>
              <a:gd name="T48" fmla="*/ 500 w 1042"/>
              <a:gd name="T49" fmla="*/ 2 h 390"/>
              <a:gd name="T50" fmla="*/ 430 w 1042"/>
              <a:gd name="T51" fmla="*/ 34 h 390"/>
              <a:gd name="T52" fmla="*/ 386 w 1042"/>
              <a:gd name="T53" fmla="*/ 90 h 390"/>
              <a:gd name="T54" fmla="*/ 374 w 1042"/>
              <a:gd name="T55" fmla="*/ 162 h 390"/>
              <a:gd name="T56" fmla="*/ 388 w 1042"/>
              <a:gd name="T57" fmla="*/ 220 h 390"/>
              <a:gd name="T58" fmla="*/ 338 w 1042"/>
              <a:gd name="T59" fmla="*/ 256 h 390"/>
              <a:gd name="T60" fmla="*/ 320 w 1042"/>
              <a:gd name="T61" fmla="*/ 314 h 390"/>
              <a:gd name="T62" fmla="*/ 264 w 1042"/>
              <a:gd name="T63" fmla="*/ 310 h 390"/>
              <a:gd name="T64" fmla="*/ 216 w 1042"/>
              <a:gd name="T65" fmla="*/ 286 h 390"/>
              <a:gd name="T66" fmla="*/ 150 w 1042"/>
              <a:gd name="T67" fmla="*/ 256 h 390"/>
              <a:gd name="T68" fmla="*/ 82 w 1042"/>
              <a:gd name="T69" fmla="*/ 260 h 390"/>
              <a:gd name="T70" fmla="*/ 24 w 1042"/>
              <a:gd name="T71" fmla="*/ 298 h 390"/>
              <a:gd name="T72" fmla="*/ 0 w 1042"/>
              <a:gd name="T73" fmla="*/ 390 h 390"/>
              <a:gd name="T74" fmla="*/ 54 w 1042"/>
              <a:gd name="T75" fmla="*/ 342 h 390"/>
              <a:gd name="T76" fmla="*/ 124 w 1042"/>
              <a:gd name="T77" fmla="*/ 320 h 390"/>
              <a:gd name="T78" fmla="*/ 198 w 1042"/>
              <a:gd name="T79" fmla="*/ 332 h 390"/>
              <a:gd name="T80" fmla="*/ 260 w 1042"/>
              <a:gd name="T81" fmla="*/ 380 h 390"/>
              <a:gd name="T82" fmla="*/ 322 w 1042"/>
              <a:gd name="T83" fmla="*/ 370 h 390"/>
              <a:gd name="T84" fmla="*/ 350 w 1042"/>
              <a:gd name="T85" fmla="*/ 346 h 390"/>
              <a:gd name="T86" fmla="*/ 386 w 1042"/>
              <a:gd name="T87" fmla="*/ 304 h 390"/>
              <a:gd name="T88" fmla="*/ 408 w 1042"/>
              <a:gd name="T89" fmla="*/ 272 h 390"/>
              <a:gd name="T90" fmla="*/ 396 w 1042"/>
              <a:gd name="T91" fmla="*/ 206 h 390"/>
              <a:gd name="T92" fmla="*/ 416 w 1042"/>
              <a:gd name="T93" fmla="*/ 148 h 390"/>
              <a:gd name="T94" fmla="*/ 466 w 1042"/>
              <a:gd name="T95" fmla="*/ 108 h 390"/>
              <a:gd name="T96" fmla="*/ 522 w 1042"/>
              <a:gd name="T97" fmla="*/ 9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42" h="390">
                <a:moveTo>
                  <a:pt x="522" y="94"/>
                </a:moveTo>
                <a:lnTo>
                  <a:pt x="522" y="94"/>
                </a:lnTo>
                <a:lnTo>
                  <a:pt x="542" y="96"/>
                </a:lnTo>
                <a:lnTo>
                  <a:pt x="560" y="102"/>
                </a:lnTo>
                <a:lnTo>
                  <a:pt x="578" y="108"/>
                </a:lnTo>
                <a:lnTo>
                  <a:pt x="592" y="116"/>
                </a:lnTo>
                <a:lnTo>
                  <a:pt x="606" y="126"/>
                </a:lnTo>
                <a:lnTo>
                  <a:pt x="618" y="136"/>
                </a:lnTo>
                <a:lnTo>
                  <a:pt x="628" y="148"/>
                </a:lnTo>
                <a:lnTo>
                  <a:pt x="634" y="160"/>
                </a:lnTo>
                <a:lnTo>
                  <a:pt x="640" y="174"/>
                </a:lnTo>
                <a:lnTo>
                  <a:pt x="644" y="190"/>
                </a:lnTo>
                <a:lnTo>
                  <a:pt x="646" y="206"/>
                </a:lnTo>
                <a:lnTo>
                  <a:pt x="646" y="222"/>
                </a:lnTo>
                <a:lnTo>
                  <a:pt x="644" y="238"/>
                </a:lnTo>
                <a:lnTo>
                  <a:pt x="640" y="256"/>
                </a:lnTo>
                <a:lnTo>
                  <a:pt x="634" y="272"/>
                </a:lnTo>
                <a:lnTo>
                  <a:pt x="626" y="290"/>
                </a:lnTo>
                <a:lnTo>
                  <a:pt x="626" y="290"/>
                </a:lnTo>
                <a:lnTo>
                  <a:pt x="642" y="296"/>
                </a:lnTo>
                <a:lnTo>
                  <a:pt x="658" y="304"/>
                </a:lnTo>
                <a:lnTo>
                  <a:pt x="670" y="312"/>
                </a:lnTo>
                <a:lnTo>
                  <a:pt x="680" y="322"/>
                </a:lnTo>
                <a:lnTo>
                  <a:pt x="688" y="334"/>
                </a:lnTo>
                <a:lnTo>
                  <a:pt x="694" y="346"/>
                </a:lnTo>
                <a:lnTo>
                  <a:pt x="698" y="360"/>
                </a:lnTo>
                <a:lnTo>
                  <a:pt x="700" y="376"/>
                </a:lnTo>
                <a:lnTo>
                  <a:pt x="700" y="376"/>
                </a:lnTo>
                <a:lnTo>
                  <a:pt x="722" y="370"/>
                </a:lnTo>
                <a:lnTo>
                  <a:pt x="742" y="370"/>
                </a:lnTo>
                <a:lnTo>
                  <a:pt x="760" y="372"/>
                </a:lnTo>
                <a:lnTo>
                  <a:pt x="782" y="380"/>
                </a:lnTo>
                <a:lnTo>
                  <a:pt x="782" y="380"/>
                </a:lnTo>
                <a:lnTo>
                  <a:pt x="796" y="364"/>
                </a:lnTo>
                <a:lnTo>
                  <a:pt x="812" y="352"/>
                </a:lnTo>
                <a:lnTo>
                  <a:pt x="828" y="340"/>
                </a:lnTo>
                <a:lnTo>
                  <a:pt x="846" y="332"/>
                </a:lnTo>
                <a:lnTo>
                  <a:pt x="864" y="326"/>
                </a:lnTo>
                <a:lnTo>
                  <a:pt x="882" y="322"/>
                </a:lnTo>
                <a:lnTo>
                  <a:pt x="900" y="320"/>
                </a:lnTo>
                <a:lnTo>
                  <a:pt x="920" y="320"/>
                </a:lnTo>
                <a:lnTo>
                  <a:pt x="938" y="324"/>
                </a:lnTo>
                <a:lnTo>
                  <a:pt x="956" y="328"/>
                </a:lnTo>
                <a:lnTo>
                  <a:pt x="972" y="334"/>
                </a:lnTo>
                <a:lnTo>
                  <a:pt x="988" y="342"/>
                </a:lnTo>
                <a:lnTo>
                  <a:pt x="1004" y="350"/>
                </a:lnTo>
                <a:lnTo>
                  <a:pt x="1018" y="362"/>
                </a:lnTo>
                <a:lnTo>
                  <a:pt x="1032" y="376"/>
                </a:lnTo>
                <a:lnTo>
                  <a:pt x="1042" y="390"/>
                </a:lnTo>
                <a:lnTo>
                  <a:pt x="1042" y="330"/>
                </a:lnTo>
                <a:lnTo>
                  <a:pt x="1042" y="330"/>
                </a:lnTo>
                <a:lnTo>
                  <a:pt x="1032" y="314"/>
                </a:lnTo>
                <a:lnTo>
                  <a:pt x="1020" y="298"/>
                </a:lnTo>
                <a:lnTo>
                  <a:pt x="1008" y="286"/>
                </a:lnTo>
                <a:lnTo>
                  <a:pt x="992" y="276"/>
                </a:lnTo>
                <a:lnTo>
                  <a:pt x="978" y="268"/>
                </a:lnTo>
                <a:lnTo>
                  <a:pt x="962" y="260"/>
                </a:lnTo>
                <a:lnTo>
                  <a:pt x="944" y="256"/>
                </a:lnTo>
                <a:lnTo>
                  <a:pt x="928" y="254"/>
                </a:lnTo>
                <a:lnTo>
                  <a:pt x="910" y="254"/>
                </a:lnTo>
                <a:lnTo>
                  <a:pt x="894" y="256"/>
                </a:lnTo>
                <a:lnTo>
                  <a:pt x="876" y="260"/>
                </a:lnTo>
                <a:lnTo>
                  <a:pt x="860" y="266"/>
                </a:lnTo>
                <a:lnTo>
                  <a:pt x="844" y="276"/>
                </a:lnTo>
                <a:lnTo>
                  <a:pt x="828" y="286"/>
                </a:lnTo>
                <a:lnTo>
                  <a:pt x="814" y="300"/>
                </a:lnTo>
                <a:lnTo>
                  <a:pt x="800" y="318"/>
                </a:lnTo>
                <a:lnTo>
                  <a:pt x="800" y="318"/>
                </a:lnTo>
                <a:lnTo>
                  <a:pt x="780" y="310"/>
                </a:lnTo>
                <a:lnTo>
                  <a:pt x="762" y="306"/>
                </a:lnTo>
                <a:lnTo>
                  <a:pt x="744" y="308"/>
                </a:lnTo>
                <a:lnTo>
                  <a:pt x="724" y="314"/>
                </a:lnTo>
                <a:lnTo>
                  <a:pt x="724" y="314"/>
                </a:lnTo>
                <a:lnTo>
                  <a:pt x="722" y="298"/>
                </a:lnTo>
                <a:lnTo>
                  <a:pt x="718" y="282"/>
                </a:lnTo>
                <a:lnTo>
                  <a:pt x="712" y="268"/>
                </a:lnTo>
                <a:lnTo>
                  <a:pt x="704" y="256"/>
                </a:lnTo>
                <a:lnTo>
                  <a:pt x="696" y="244"/>
                </a:lnTo>
                <a:lnTo>
                  <a:pt x="684" y="234"/>
                </a:lnTo>
                <a:lnTo>
                  <a:pt x="670" y="226"/>
                </a:lnTo>
                <a:lnTo>
                  <a:pt x="656" y="220"/>
                </a:lnTo>
                <a:lnTo>
                  <a:pt x="656" y="220"/>
                </a:lnTo>
                <a:lnTo>
                  <a:pt x="662" y="200"/>
                </a:lnTo>
                <a:lnTo>
                  <a:pt x="668" y="182"/>
                </a:lnTo>
                <a:lnTo>
                  <a:pt x="670" y="162"/>
                </a:lnTo>
                <a:lnTo>
                  <a:pt x="670" y="144"/>
                </a:lnTo>
                <a:lnTo>
                  <a:pt x="668" y="124"/>
                </a:lnTo>
                <a:lnTo>
                  <a:pt x="664" y="108"/>
                </a:lnTo>
                <a:lnTo>
                  <a:pt x="658" y="90"/>
                </a:lnTo>
                <a:lnTo>
                  <a:pt x="650" y="74"/>
                </a:lnTo>
                <a:lnTo>
                  <a:pt x="640" y="60"/>
                </a:lnTo>
                <a:lnTo>
                  <a:pt x="628" y="46"/>
                </a:lnTo>
                <a:lnTo>
                  <a:pt x="614" y="34"/>
                </a:lnTo>
                <a:lnTo>
                  <a:pt x="598" y="22"/>
                </a:lnTo>
                <a:lnTo>
                  <a:pt x="582" y="14"/>
                </a:lnTo>
                <a:lnTo>
                  <a:pt x="564" y="8"/>
                </a:lnTo>
                <a:lnTo>
                  <a:pt x="544" y="2"/>
                </a:lnTo>
                <a:lnTo>
                  <a:pt x="522" y="0"/>
                </a:lnTo>
                <a:lnTo>
                  <a:pt x="522" y="0"/>
                </a:lnTo>
                <a:lnTo>
                  <a:pt x="500" y="2"/>
                </a:lnTo>
                <a:lnTo>
                  <a:pt x="480" y="8"/>
                </a:lnTo>
                <a:lnTo>
                  <a:pt x="462" y="14"/>
                </a:lnTo>
                <a:lnTo>
                  <a:pt x="444" y="22"/>
                </a:lnTo>
                <a:lnTo>
                  <a:pt x="430" y="34"/>
                </a:lnTo>
                <a:lnTo>
                  <a:pt x="416" y="46"/>
                </a:lnTo>
                <a:lnTo>
                  <a:pt x="404" y="60"/>
                </a:lnTo>
                <a:lnTo>
                  <a:pt x="394" y="74"/>
                </a:lnTo>
                <a:lnTo>
                  <a:pt x="386" y="90"/>
                </a:lnTo>
                <a:lnTo>
                  <a:pt x="380" y="108"/>
                </a:lnTo>
                <a:lnTo>
                  <a:pt x="376" y="124"/>
                </a:lnTo>
                <a:lnTo>
                  <a:pt x="374" y="144"/>
                </a:lnTo>
                <a:lnTo>
                  <a:pt x="374" y="162"/>
                </a:lnTo>
                <a:lnTo>
                  <a:pt x="376" y="182"/>
                </a:lnTo>
                <a:lnTo>
                  <a:pt x="380" y="200"/>
                </a:lnTo>
                <a:lnTo>
                  <a:pt x="388" y="220"/>
                </a:lnTo>
                <a:lnTo>
                  <a:pt x="388" y="220"/>
                </a:lnTo>
                <a:lnTo>
                  <a:pt x="372" y="226"/>
                </a:lnTo>
                <a:lnTo>
                  <a:pt x="360" y="234"/>
                </a:lnTo>
                <a:lnTo>
                  <a:pt x="348" y="244"/>
                </a:lnTo>
                <a:lnTo>
                  <a:pt x="338" y="256"/>
                </a:lnTo>
                <a:lnTo>
                  <a:pt x="332" y="268"/>
                </a:lnTo>
                <a:lnTo>
                  <a:pt x="326" y="282"/>
                </a:lnTo>
                <a:lnTo>
                  <a:pt x="322" y="298"/>
                </a:lnTo>
                <a:lnTo>
                  <a:pt x="320" y="314"/>
                </a:lnTo>
                <a:lnTo>
                  <a:pt x="320" y="314"/>
                </a:lnTo>
                <a:lnTo>
                  <a:pt x="300" y="308"/>
                </a:lnTo>
                <a:lnTo>
                  <a:pt x="282" y="306"/>
                </a:lnTo>
                <a:lnTo>
                  <a:pt x="264" y="310"/>
                </a:lnTo>
                <a:lnTo>
                  <a:pt x="242" y="318"/>
                </a:lnTo>
                <a:lnTo>
                  <a:pt x="242" y="318"/>
                </a:lnTo>
                <a:lnTo>
                  <a:pt x="230" y="300"/>
                </a:lnTo>
                <a:lnTo>
                  <a:pt x="216" y="286"/>
                </a:lnTo>
                <a:lnTo>
                  <a:pt x="200" y="276"/>
                </a:lnTo>
                <a:lnTo>
                  <a:pt x="184" y="266"/>
                </a:lnTo>
                <a:lnTo>
                  <a:pt x="168" y="260"/>
                </a:lnTo>
                <a:lnTo>
                  <a:pt x="150" y="256"/>
                </a:lnTo>
                <a:lnTo>
                  <a:pt x="132" y="254"/>
                </a:lnTo>
                <a:lnTo>
                  <a:pt x="116" y="254"/>
                </a:lnTo>
                <a:lnTo>
                  <a:pt x="98" y="256"/>
                </a:lnTo>
                <a:lnTo>
                  <a:pt x="82" y="260"/>
                </a:lnTo>
                <a:lnTo>
                  <a:pt x="66" y="268"/>
                </a:lnTo>
                <a:lnTo>
                  <a:pt x="50" y="276"/>
                </a:lnTo>
                <a:lnTo>
                  <a:pt x="36" y="286"/>
                </a:lnTo>
                <a:lnTo>
                  <a:pt x="24" y="298"/>
                </a:lnTo>
                <a:lnTo>
                  <a:pt x="12" y="314"/>
                </a:lnTo>
                <a:lnTo>
                  <a:pt x="0" y="330"/>
                </a:lnTo>
                <a:lnTo>
                  <a:pt x="0" y="390"/>
                </a:lnTo>
                <a:lnTo>
                  <a:pt x="0" y="390"/>
                </a:lnTo>
                <a:lnTo>
                  <a:pt x="12" y="376"/>
                </a:lnTo>
                <a:lnTo>
                  <a:pt x="24" y="362"/>
                </a:lnTo>
                <a:lnTo>
                  <a:pt x="40" y="350"/>
                </a:lnTo>
                <a:lnTo>
                  <a:pt x="54" y="342"/>
                </a:lnTo>
                <a:lnTo>
                  <a:pt x="70" y="334"/>
                </a:lnTo>
                <a:lnTo>
                  <a:pt x="88" y="328"/>
                </a:lnTo>
                <a:lnTo>
                  <a:pt x="106" y="324"/>
                </a:lnTo>
                <a:lnTo>
                  <a:pt x="124" y="320"/>
                </a:lnTo>
                <a:lnTo>
                  <a:pt x="142" y="320"/>
                </a:lnTo>
                <a:lnTo>
                  <a:pt x="162" y="322"/>
                </a:lnTo>
                <a:lnTo>
                  <a:pt x="180" y="326"/>
                </a:lnTo>
                <a:lnTo>
                  <a:pt x="198" y="332"/>
                </a:lnTo>
                <a:lnTo>
                  <a:pt x="214" y="340"/>
                </a:lnTo>
                <a:lnTo>
                  <a:pt x="232" y="352"/>
                </a:lnTo>
                <a:lnTo>
                  <a:pt x="246" y="364"/>
                </a:lnTo>
                <a:lnTo>
                  <a:pt x="260" y="380"/>
                </a:lnTo>
                <a:lnTo>
                  <a:pt x="260" y="380"/>
                </a:lnTo>
                <a:lnTo>
                  <a:pt x="282" y="372"/>
                </a:lnTo>
                <a:lnTo>
                  <a:pt x="302" y="370"/>
                </a:lnTo>
                <a:lnTo>
                  <a:pt x="322" y="370"/>
                </a:lnTo>
                <a:lnTo>
                  <a:pt x="344" y="376"/>
                </a:lnTo>
                <a:lnTo>
                  <a:pt x="344" y="376"/>
                </a:lnTo>
                <a:lnTo>
                  <a:pt x="346" y="360"/>
                </a:lnTo>
                <a:lnTo>
                  <a:pt x="350" y="346"/>
                </a:lnTo>
                <a:lnTo>
                  <a:pt x="356" y="334"/>
                </a:lnTo>
                <a:lnTo>
                  <a:pt x="364" y="322"/>
                </a:lnTo>
                <a:lnTo>
                  <a:pt x="374" y="312"/>
                </a:lnTo>
                <a:lnTo>
                  <a:pt x="386" y="304"/>
                </a:lnTo>
                <a:lnTo>
                  <a:pt x="400" y="296"/>
                </a:lnTo>
                <a:lnTo>
                  <a:pt x="416" y="290"/>
                </a:lnTo>
                <a:lnTo>
                  <a:pt x="416" y="290"/>
                </a:lnTo>
                <a:lnTo>
                  <a:pt x="408" y="272"/>
                </a:lnTo>
                <a:lnTo>
                  <a:pt x="402" y="256"/>
                </a:lnTo>
                <a:lnTo>
                  <a:pt x="398" y="238"/>
                </a:lnTo>
                <a:lnTo>
                  <a:pt x="396" y="222"/>
                </a:lnTo>
                <a:lnTo>
                  <a:pt x="396" y="206"/>
                </a:lnTo>
                <a:lnTo>
                  <a:pt x="398" y="190"/>
                </a:lnTo>
                <a:lnTo>
                  <a:pt x="402" y="174"/>
                </a:lnTo>
                <a:lnTo>
                  <a:pt x="408" y="160"/>
                </a:lnTo>
                <a:lnTo>
                  <a:pt x="416" y="148"/>
                </a:lnTo>
                <a:lnTo>
                  <a:pt x="426" y="136"/>
                </a:lnTo>
                <a:lnTo>
                  <a:pt x="438" y="126"/>
                </a:lnTo>
                <a:lnTo>
                  <a:pt x="450" y="116"/>
                </a:lnTo>
                <a:lnTo>
                  <a:pt x="466" y="108"/>
                </a:lnTo>
                <a:lnTo>
                  <a:pt x="482" y="102"/>
                </a:lnTo>
                <a:lnTo>
                  <a:pt x="502" y="96"/>
                </a:lnTo>
                <a:lnTo>
                  <a:pt x="522" y="94"/>
                </a:lnTo>
                <a:lnTo>
                  <a:pt x="522" y="94"/>
                </a:lnTo>
                <a:close/>
              </a:path>
            </a:pathLst>
          </a:custGeom>
          <a:solidFill>
            <a:srgbClr val="59909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0" name="Freeform 20"/>
          <p:cNvSpPr/>
          <p:nvPr>
            <p:custDataLst>
              <p:tags r:id="rId22"/>
            </p:custDataLst>
          </p:nvPr>
        </p:nvSpPr>
        <p:spPr bwMode="auto">
          <a:xfrm>
            <a:off x="4258399" y="1220811"/>
            <a:ext cx="287648" cy="201907"/>
          </a:xfrm>
          <a:custGeom>
            <a:avLst/>
            <a:gdLst>
              <a:gd name="T0" fmla="*/ 104 w 208"/>
              <a:gd name="T1" fmla="*/ 146 h 146"/>
              <a:gd name="T2" fmla="*/ 208 w 208"/>
              <a:gd name="T3" fmla="*/ 146 h 146"/>
              <a:gd name="T4" fmla="*/ 208 w 208"/>
              <a:gd name="T5" fmla="*/ 146 h 146"/>
              <a:gd name="T6" fmla="*/ 200 w 208"/>
              <a:gd name="T7" fmla="*/ 126 h 146"/>
              <a:gd name="T8" fmla="*/ 190 w 208"/>
              <a:gd name="T9" fmla="*/ 106 h 146"/>
              <a:gd name="T10" fmla="*/ 180 w 208"/>
              <a:gd name="T11" fmla="*/ 86 h 146"/>
              <a:gd name="T12" fmla="*/ 168 w 208"/>
              <a:gd name="T13" fmla="*/ 68 h 146"/>
              <a:gd name="T14" fmla="*/ 154 w 208"/>
              <a:gd name="T15" fmla="*/ 50 h 146"/>
              <a:gd name="T16" fmla="*/ 140 w 208"/>
              <a:gd name="T17" fmla="*/ 32 h 146"/>
              <a:gd name="T18" fmla="*/ 122 w 208"/>
              <a:gd name="T19" fmla="*/ 16 h 146"/>
              <a:gd name="T20" fmla="*/ 104 w 208"/>
              <a:gd name="T21" fmla="*/ 0 h 146"/>
              <a:gd name="T22" fmla="*/ 104 w 208"/>
              <a:gd name="T23" fmla="*/ 0 h 146"/>
              <a:gd name="T24" fmla="*/ 86 w 208"/>
              <a:gd name="T25" fmla="*/ 16 h 146"/>
              <a:gd name="T26" fmla="*/ 68 w 208"/>
              <a:gd name="T27" fmla="*/ 32 h 146"/>
              <a:gd name="T28" fmla="*/ 54 w 208"/>
              <a:gd name="T29" fmla="*/ 50 h 146"/>
              <a:gd name="T30" fmla="*/ 40 w 208"/>
              <a:gd name="T31" fmla="*/ 68 h 146"/>
              <a:gd name="T32" fmla="*/ 28 w 208"/>
              <a:gd name="T33" fmla="*/ 86 h 146"/>
              <a:gd name="T34" fmla="*/ 16 w 208"/>
              <a:gd name="T35" fmla="*/ 106 h 146"/>
              <a:gd name="T36" fmla="*/ 8 w 208"/>
              <a:gd name="T37" fmla="*/ 126 h 146"/>
              <a:gd name="T38" fmla="*/ 0 w 208"/>
              <a:gd name="T39" fmla="*/ 146 h 146"/>
              <a:gd name="T40" fmla="*/ 104 w 208"/>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8" h="146">
                <a:moveTo>
                  <a:pt x="104" y="146"/>
                </a:moveTo>
                <a:lnTo>
                  <a:pt x="208" y="146"/>
                </a:lnTo>
                <a:lnTo>
                  <a:pt x="208" y="146"/>
                </a:lnTo>
                <a:lnTo>
                  <a:pt x="200" y="126"/>
                </a:lnTo>
                <a:lnTo>
                  <a:pt x="190" y="106"/>
                </a:lnTo>
                <a:lnTo>
                  <a:pt x="180" y="86"/>
                </a:lnTo>
                <a:lnTo>
                  <a:pt x="168" y="68"/>
                </a:lnTo>
                <a:lnTo>
                  <a:pt x="154" y="50"/>
                </a:lnTo>
                <a:lnTo>
                  <a:pt x="140" y="32"/>
                </a:lnTo>
                <a:lnTo>
                  <a:pt x="122" y="16"/>
                </a:lnTo>
                <a:lnTo>
                  <a:pt x="104" y="0"/>
                </a:lnTo>
                <a:lnTo>
                  <a:pt x="104" y="0"/>
                </a:lnTo>
                <a:lnTo>
                  <a:pt x="86" y="16"/>
                </a:lnTo>
                <a:lnTo>
                  <a:pt x="68" y="32"/>
                </a:lnTo>
                <a:lnTo>
                  <a:pt x="54" y="50"/>
                </a:lnTo>
                <a:lnTo>
                  <a:pt x="40" y="68"/>
                </a:lnTo>
                <a:lnTo>
                  <a:pt x="28" y="86"/>
                </a:lnTo>
                <a:lnTo>
                  <a:pt x="16" y="106"/>
                </a:lnTo>
                <a:lnTo>
                  <a:pt x="8" y="126"/>
                </a:lnTo>
                <a:lnTo>
                  <a:pt x="0" y="146"/>
                </a:lnTo>
                <a:lnTo>
                  <a:pt x="104" y="1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21" name="Freeform 21"/>
          <p:cNvSpPr/>
          <p:nvPr>
            <p:custDataLst>
              <p:tags r:id="rId23"/>
            </p:custDataLst>
          </p:nvPr>
        </p:nvSpPr>
        <p:spPr bwMode="auto">
          <a:xfrm>
            <a:off x="4233507" y="1422717"/>
            <a:ext cx="334667" cy="82976"/>
          </a:xfrm>
          <a:custGeom>
            <a:avLst/>
            <a:gdLst>
              <a:gd name="T0" fmla="*/ 226 w 242"/>
              <a:gd name="T1" fmla="*/ 0 h 60"/>
              <a:gd name="T2" fmla="*/ 122 w 242"/>
              <a:gd name="T3" fmla="*/ 0 h 60"/>
              <a:gd name="T4" fmla="*/ 18 w 242"/>
              <a:gd name="T5" fmla="*/ 0 h 60"/>
              <a:gd name="T6" fmla="*/ 18 w 242"/>
              <a:gd name="T7" fmla="*/ 0 h 60"/>
              <a:gd name="T8" fmla="*/ 8 w 242"/>
              <a:gd name="T9" fmla="*/ 30 h 60"/>
              <a:gd name="T10" fmla="*/ 0 w 242"/>
              <a:gd name="T11" fmla="*/ 60 h 60"/>
              <a:gd name="T12" fmla="*/ 122 w 242"/>
              <a:gd name="T13" fmla="*/ 60 h 60"/>
              <a:gd name="T14" fmla="*/ 242 w 242"/>
              <a:gd name="T15" fmla="*/ 60 h 60"/>
              <a:gd name="T16" fmla="*/ 242 w 242"/>
              <a:gd name="T17" fmla="*/ 60 h 60"/>
              <a:gd name="T18" fmla="*/ 236 w 242"/>
              <a:gd name="T19" fmla="*/ 30 h 60"/>
              <a:gd name="T20" fmla="*/ 226 w 242"/>
              <a:gd name="T21" fmla="*/ 0 h 60"/>
              <a:gd name="T22" fmla="*/ 226 w 242"/>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2" h="60">
                <a:moveTo>
                  <a:pt x="226" y="0"/>
                </a:moveTo>
                <a:lnTo>
                  <a:pt x="122" y="0"/>
                </a:lnTo>
                <a:lnTo>
                  <a:pt x="18" y="0"/>
                </a:lnTo>
                <a:lnTo>
                  <a:pt x="18" y="0"/>
                </a:lnTo>
                <a:lnTo>
                  <a:pt x="8" y="30"/>
                </a:lnTo>
                <a:lnTo>
                  <a:pt x="0" y="60"/>
                </a:lnTo>
                <a:lnTo>
                  <a:pt x="122" y="60"/>
                </a:lnTo>
                <a:lnTo>
                  <a:pt x="242" y="60"/>
                </a:lnTo>
                <a:lnTo>
                  <a:pt x="242" y="60"/>
                </a:lnTo>
                <a:lnTo>
                  <a:pt x="236" y="30"/>
                </a:lnTo>
                <a:lnTo>
                  <a:pt x="226" y="0"/>
                </a:lnTo>
                <a:lnTo>
                  <a:pt x="226" y="0"/>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2" name="Freeform 22"/>
          <p:cNvSpPr>
            <a:spLocks noEditPoints="1"/>
          </p:cNvSpPr>
          <p:nvPr>
            <p:custDataLst>
              <p:tags r:id="rId24"/>
            </p:custDataLst>
          </p:nvPr>
        </p:nvSpPr>
        <p:spPr bwMode="auto">
          <a:xfrm>
            <a:off x="4222443" y="1505693"/>
            <a:ext cx="356794" cy="760607"/>
          </a:xfrm>
          <a:custGeom>
            <a:avLst/>
            <a:gdLst>
              <a:gd name="T0" fmla="*/ 130 w 258"/>
              <a:gd name="T1" fmla="*/ 0 h 550"/>
              <a:gd name="T2" fmla="*/ 8 w 258"/>
              <a:gd name="T3" fmla="*/ 0 h 550"/>
              <a:gd name="T4" fmla="*/ 0 w 258"/>
              <a:gd name="T5" fmla="*/ 86 h 550"/>
              <a:gd name="T6" fmla="*/ 8 w 258"/>
              <a:gd name="T7" fmla="*/ 176 h 550"/>
              <a:gd name="T8" fmla="*/ 26 w 258"/>
              <a:gd name="T9" fmla="*/ 264 h 550"/>
              <a:gd name="T10" fmla="*/ 50 w 258"/>
              <a:gd name="T11" fmla="*/ 350 h 550"/>
              <a:gd name="T12" fmla="*/ 94 w 258"/>
              <a:gd name="T13" fmla="*/ 506 h 550"/>
              <a:gd name="T14" fmla="*/ 116 w 258"/>
              <a:gd name="T15" fmla="*/ 550 h 550"/>
              <a:gd name="T16" fmla="*/ 112 w 258"/>
              <a:gd name="T17" fmla="*/ 500 h 550"/>
              <a:gd name="T18" fmla="*/ 112 w 258"/>
              <a:gd name="T19" fmla="*/ 452 h 550"/>
              <a:gd name="T20" fmla="*/ 118 w 258"/>
              <a:gd name="T21" fmla="*/ 404 h 550"/>
              <a:gd name="T22" fmla="*/ 130 w 258"/>
              <a:gd name="T23" fmla="*/ 350 h 550"/>
              <a:gd name="T24" fmla="*/ 138 w 258"/>
              <a:gd name="T25" fmla="*/ 378 h 550"/>
              <a:gd name="T26" fmla="*/ 146 w 258"/>
              <a:gd name="T27" fmla="*/ 428 h 550"/>
              <a:gd name="T28" fmla="*/ 148 w 258"/>
              <a:gd name="T29" fmla="*/ 476 h 550"/>
              <a:gd name="T30" fmla="*/ 144 w 258"/>
              <a:gd name="T31" fmla="*/ 550 h 550"/>
              <a:gd name="T32" fmla="*/ 166 w 258"/>
              <a:gd name="T33" fmla="*/ 506 h 550"/>
              <a:gd name="T34" fmla="*/ 208 w 258"/>
              <a:gd name="T35" fmla="*/ 350 h 550"/>
              <a:gd name="T36" fmla="*/ 222 w 258"/>
              <a:gd name="T37" fmla="*/ 308 h 550"/>
              <a:gd name="T38" fmla="*/ 244 w 258"/>
              <a:gd name="T39" fmla="*/ 220 h 550"/>
              <a:gd name="T40" fmla="*/ 256 w 258"/>
              <a:gd name="T41" fmla="*/ 132 h 550"/>
              <a:gd name="T42" fmla="*/ 256 w 258"/>
              <a:gd name="T43" fmla="*/ 42 h 550"/>
              <a:gd name="T44" fmla="*/ 250 w 258"/>
              <a:gd name="T45" fmla="*/ 0 h 550"/>
              <a:gd name="T46" fmla="*/ 130 w 258"/>
              <a:gd name="T47" fmla="*/ 52 h 550"/>
              <a:gd name="T48" fmla="*/ 168 w 258"/>
              <a:gd name="T49" fmla="*/ 60 h 550"/>
              <a:gd name="T50" fmla="*/ 200 w 258"/>
              <a:gd name="T51" fmla="*/ 80 h 550"/>
              <a:gd name="T52" fmla="*/ 222 w 258"/>
              <a:gd name="T53" fmla="*/ 112 h 550"/>
              <a:gd name="T54" fmla="*/ 230 w 258"/>
              <a:gd name="T55" fmla="*/ 152 h 550"/>
              <a:gd name="T56" fmla="*/ 228 w 258"/>
              <a:gd name="T57" fmla="*/ 172 h 550"/>
              <a:gd name="T58" fmla="*/ 212 w 258"/>
              <a:gd name="T59" fmla="*/ 208 h 550"/>
              <a:gd name="T60" fmla="*/ 186 w 258"/>
              <a:gd name="T61" fmla="*/ 236 h 550"/>
              <a:gd name="T62" fmla="*/ 150 w 258"/>
              <a:gd name="T63" fmla="*/ 250 h 550"/>
              <a:gd name="T64" fmla="*/ 130 w 258"/>
              <a:gd name="T65" fmla="*/ 252 h 550"/>
              <a:gd name="T66" fmla="*/ 90 w 258"/>
              <a:gd name="T67" fmla="*/ 244 h 550"/>
              <a:gd name="T68" fmla="*/ 58 w 258"/>
              <a:gd name="T69" fmla="*/ 224 h 550"/>
              <a:gd name="T70" fmla="*/ 38 w 258"/>
              <a:gd name="T71" fmla="*/ 192 h 550"/>
              <a:gd name="T72" fmla="*/ 30 w 258"/>
              <a:gd name="T73" fmla="*/ 152 h 550"/>
              <a:gd name="T74" fmla="*/ 32 w 258"/>
              <a:gd name="T75" fmla="*/ 132 h 550"/>
              <a:gd name="T76" fmla="*/ 46 w 258"/>
              <a:gd name="T77" fmla="*/ 96 h 550"/>
              <a:gd name="T78" fmla="*/ 74 w 258"/>
              <a:gd name="T79" fmla="*/ 68 h 550"/>
              <a:gd name="T80" fmla="*/ 110 w 258"/>
              <a:gd name="T81" fmla="*/ 54 h 550"/>
              <a:gd name="T82" fmla="*/ 130 w 258"/>
              <a:gd name="T83" fmla="*/ 5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8" h="550">
                <a:moveTo>
                  <a:pt x="250" y="0"/>
                </a:moveTo>
                <a:lnTo>
                  <a:pt x="130" y="0"/>
                </a:lnTo>
                <a:lnTo>
                  <a:pt x="8" y="0"/>
                </a:lnTo>
                <a:lnTo>
                  <a:pt x="8" y="0"/>
                </a:lnTo>
                <a:lnTo>
                  <a:pt x="2" y="42"/>
                </a:lnTo>
                <a:lnTo>
                  <a:pt x="0" y="86"/>
                </a:lnTo>
                <a:lnTo>
                  <a:pt x="2" y="132"/>
                </a:lnTo>
                <a:lnTo>
                  <a:pt x="8" y="176"/>
                </a:lnTo>
                <a:lnTo>
                  <a:pt x="16" y="220"/>
                </a:lnTo>
                <a:lnTo>
                  <a:pt x="26" y="264"/>
                </a:lnTo>
                <a:lnTo>
                  <a:pt x="38" y="308"/>
                </a:lnTo>
                <a:lnTo>
                  <a:pt x="50" y="350"/>
                </a:lnTo>
                <a:lnTo>
                  <a:pt x="112" y="506"/>
                </a:lnTo>
                <a:lnTo>
                  <a:pt x="94" y="506"/>
                </a:lnTo>
                <a:lnTo>
                  <a:pt x="106" y="550"/>
                </a:lnTo>
                <a:lnTo>
                  <a:pt x="116" y="550"/>
                </a:lnTo>
                <a:lnTo>
                  <a:pt x="116" y="550"/>
                </a:lnTo>
                <a:lnTo>
                  <a:pt x="112" y="500"/>
                </a:lnTo>
                <a:lnTo>
                  <a:pt x="112" y="476"/>
                </a:lnTo>
                <a:lnTo>
                  <a:pt x="112" y="452"/>
                </a:lnTo>
                <a:lnTo>
                  <a:pt x="114" y="428"/>
                </a:lnTo>
                <a:lnTo>
                  <a:pt x="118" y="404"/>
                </a:lnTo>
                <a:lnTo>
                  <a:pt x="122" y="378"/>
                </a:lnTo>
                <a:lnTo>
                  <a:pt x="130" y="350"/>
                </a:lnTo>
                <a:lnTo>
                  <a:pt x="130" y="350"/>
                </a:lnTo>
                <a:lnTo>
                  <a:pt x="138" y="378"/>
                </a:lnTo>
                <a:lnTo>
                  <a:pt x="142" y="404"/>
                </a:lnTo>
                <a:lnTo>
                  <a:pt x="146" y="428"/>
                </a:lnTo>
                <a:lnTo>
                  <a:pt x="148" y="452"/>
                </a:lnTo>
                <a:lnTo>
                  <a:pt x="148" y="476"/>
                </a:lnTo>
                <a:lnTo>
                  <a:pt x="148" y="500"/>
                </a:lnTo>
                <a:lnTo>
                  <a:pt x="144" y="550"/>
                </a:lnTo>
                <a:lnTo>
                  <a:pt x="154" y="550"/>
                </a:lnTo>
                <a:lnTo>
                  <a:pt x="166" y="506"/>
                </a:lnTo>
                <a:lnTo>
                  <a:pt x="148" y="506"/>
                </a:lnTo>
                <a:lnTo>
                  <a:pt x="208" y="350"/>
                </a:lnTo>
                <a:lnTo>
                  <a:pt x="208" y="350"/>
                </a:lnTo>
                <a:lnTo>
                  <a:pt x="222" y="308"/>
                </a:lnTo>
                <a:lnTo>
                  <a:pt x="234" y="264"/>
                </a:lnTo>
                <a:lnTo>
                  <a:pt x="244" y="220"/>
                </a:lnTo>
                <a:lnTo>
                  <a:pt x="252" y="176"/>
                </a:lnTo>
                <a:lnTo>
                  <a:pt x="256" y="132"/>
                </a:lnTo>
                <a:lnTo>
                  <a:pt x="258" y="86"/>
                </a:lnTo>
                <a:lnTo>
                  <a:pt x="256" y="42"/>
                </a:lnTo>
                <a:lnTo>
                  <a:pt x="250" y="0"/>
                </a:lnTo>
                <a:lnTo>
                  <a:pt x="250" y="0"/>
                </a:lnTo>
                <a:close/>
                <a:moveTo>
                  <a:pt x="130" y="52"/>
                </a:moveTo>
                <a:lnTo>
                  <a:pt x="130" y="52"/>
                </a:lnTo>
                <a:lnTo>
                  <a:pt x="150" y="54"/>
                </a:lnTo>
                <a:lnTo>
                  <a:pt x="168" y="60"/>
                </a:lnTo>
                <a:lnTo>
                  <a:pt x="186" y="68"/>
                </a:lnTo>
                <a:lnTo>
                  <a:pt x="200" y="80"/>
                </a:lnTo>
                <a:lnTo>
                  <a:pt x="212" y="96"/>
                </a:lnTo>
                <a:lnTo>
                  <a:pt x="222" y="112"/>
                </a:lnTo>
                <a:lnTo>
                  <a:pt x="228" y="132"/>
                </a:lnTo>
                <a:lnTo>
                  <a:pt x="230" y="152"/>
                </a:lnTo>
                <a:lnTo>
                  <a:pt x="230" y="152"/>
                </a:lnTo>
                <a:lnTo>
                  <a:pt x="228" y="172"/>
                </a:lnTo>
                <a:lnTo>
                  <a:pt x="222" y="192"/>
                </a:lnTo>
                <a:lnTo>
                  <a:pt x="212" y="208"/>
                </a:lnTo>
                <a:lnTo>
                  <a:pt x="200" y="224"/>
                </a:lnTo>
                <a:lnTo>
                  <a:pt x="186" y="236"/>
                </a:lnTo>
                <a:lnTo>
                  <a:pt x="168" y="244"/>
                </a:lnTo>
                <a:lnTo>
                  <a:pt x="150" y="250"/>
                </a:lnTo>
                <a:lnTo>
                  <a:pt x="130" y="252"/>
                </a:lnTo>
                <a:lnTo>
                  <a:pt x="130" y="252"/>
                </a:lnTo>
                <a:lnTo>
                  <a:pt x="110" y="250"/>
                </a:lnTo>
                <a:lnTo>
                  <a:pt x="90" y="244"/>
                </a:lnTo>
                <a:lnTo>
                  <a:pt x="74" y="236"/>
                </a:lnTo>
                <a:lnTo>
                  <a:pt x="58" y="224"/>
                </a:lnTo>
                <a:lnTo>
                  <a:pt x="46" y="208"/>
                </a:lnTo>
                <a:lnTo>
                  <a:pt x="38" y="192"/>
                </a:lnTo>
                <a:lnTo>
                  <a:pt x="32" y="172"/>
                </a:lnTo>
                <a:lnTo>
                  <a:pt x="30" y="152"/>
                </a:lnTo>
                <a:lnTo>
                  <a:pt x="30" y="152"/>
                </a:lnTo>
                <a:lnTo>
                  <a:pt x="32" y="132"/>
                </a:lnTo>
                <a:lnTo>
                  <a:pt x="38" y="112"/>
                </a:lnTo>
                <a:lnTo>
                  <a:pt x="46" y="96"/>
                </a:lnTo>
                <a:lnTo>
                  <a:pt x="58" y="80"/>
                </a:lnTo>
                <a:lnTo>
                  <a:pt x="74" y="68"/>
                </a:lnTo>
                <a:lnTo>
                  <a:pt x="90" y="60"/>
                </a:lnTo>
                <a:lnTo>
                  <a:pt x="110" y="54"/>
                </a:lnTo>
                <a:lnTo>
                  <a:pt x="130" y="52"/>
                </a:lnTo>
                <a:lnTo>
                  <a:pt x="130" y="52"/>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23" name="Freeform 23"/>
          <p:cNvSpPr>
            <a:spLocks noEditPoints="1"/>
          </p:cNvSpPr>
          <p:nvPr>
            <p:custDataLst>
              <p:tags r:id="rId25"/>
            </p:custDataLst>
          </p:nvPr>
        </p:nvSpPr>
        <p:spPr bwMode="auto">
          <a:xfrm>
            <a:off x="4263931" y="1577605"/>
            <a:ext cx="276584" cy="276584"/>
          </a:xfrm>
          <a:custGeom>
            <a:avLst/>
            <a:gdLst>
              <a:gd name="T0" fmla="*/ 200 w 200"/>
              <a:gd name="T1" fmla="*/ 100 h 200"/>
              <a:gd name="T2" fmla="*/ 192 w 200"/>
              <a:gd name="T3" fmla="*/ 60 h 200"/>
              <a:gd name="T4" fmla="*/ 170 w 200"/>
              <a:gd name="T5" fmla="*/ 28 h 200"/>
              <a:gd name="T6" fmla="*/ 138 w 200"/>
              <a:gd name="T7" fmla="*/ 8 h 200"/>
              <a:gd name="T8" fmla="*/ 100 w 200"/>
              <a:gd name="T9" fmla="*/ 0 h 200"/>
              <a:gd name="T10" fmla="*/ 80 w 200"/>
              <a:gd name="T11" fmla="*/ 2 h 200"/>
              <a:gd name="T12" fmla="*/ 44 w 200"/>
              <a:gd name="T13" fmla="*/ 16 h 200"/>
              <a:gd name="T14" fmla="*/ 16 w 200"/>
              <a:gd name="T15" fmla="*/ 44 h 200"/>
              <a:gd name="T16" fmla="*/ 2 w 200"/>
              <a:gd name="T17" fmla="*/ 80 h 200"/>
              <a:gd name="T18" fmla="*/ 0 w 200"/>
              <a:gd name="T19" fmla="*/ 100 h 200"/>
              <a:gd name="T20" fmla="*/ 8 w 200"/>
              <a:gd name="T21" fmla="*/ 140 h 200"/>
              <a:gd name="T22" fmla="*/ 28 w 200"/>
              <a:gd name="T23" fmla="*/ 172 h 200"/>
              <a:gd name="T24" fmla="*/ 60 w 200"/>
              <a:gd name="T25" fmla="*/ 192 h 200"/>
              <a:gd name="T26" fmla="*/ 100 w 200"/>
              <a:gd name="T27" fmla="*/ 200 h 200"/>
              <a:gd name="T28" fmla="*/ 120 w 200"/>
              <a:gd name="T29" fmla="*/ 198 h 200"/>
              <a:gd name="T30" fmla="*/ 156 w 200"/>
              <a:gd name="T31" fmla="*/ 184 h 200"/>
              <a:gd name="T32" fmla="*/ 182 w 200"/>
              <a:gd name="T33" fmla="*/ 156 h 200"/>
              <a:gd name="T34" fmla="*/ 198 w 200"/>
              <a:gd name="T35" fmla="*/ 120 h 200"/>
              <a:gd name="T36" fmla="*/ 200 w 200"/>
              <a:gd name="T37" fmla="*/ 100 h 200"/>
              <a:gd name="T38" fmla="*/ 100 w 200"/>
              <a:gd name="T39" fmla="*/ 26 h 200"/>
              <a:gd name="T40" fmla="*/ 128 w 200"/>
              <a:gd name="T41" fmla="*/ 32 h 200"/>
              <a:gd name="T42" fmla="*/ 152 w 200"/>
              <a:gd name="T43" fmla="*/ 48 h 200"/>
              <a:gd name="T44" fmla="*/ 166 w 200"/>
              <a:gd name="T45" fmla="*/ 72 h 200"/>
              <a:gd name="T46" fmla="*/ 172 w 200"/>
              <a:gd name="T47" fmla="*/ 100 h 200"/>
              <a:gd name="T48" fmla="*/ 170 w 200"/>
              <a:gd name="T49" fmla="*/ 114 h 200"/>
              <a:gd name="T50" fmla="*/ 160 w 200"/>
              <a:gd name="T51" fmla="*/ 140 h 200"/>
              <a:gd name="T52" fmla="*/ 140 w 200"/>
              <a:gd name="T53" fmla="*/ 160 h 200"/>
              <a:gd name="T54" fmla="*/ 114 w 200"/>
              <a:gd name="T55" fmla="*/ 172 h 200"/>
              <a:gd name="T56" fmla="*/ 100 w 200"/>
              <a:gd name="T57" fmla="*/ 174 h 200"/>
              <a:gd name="T58" fmla="*/ 72 w 200"/>
              <a:gd name="T59" fmla="*/ 168 h 200"/>
              <a:gd name="T60" fmla="*/ 48 w 200"/>
              <a:gd name="T61" fmla="*/ 152 h 200"/>
              <a:gd name="T62" fmla="*/ 32 w 200"/>
              <a:gd name="T63" fmla="*/ 128 h 200"/>
              <a:gd name="T64" fmla="*/ 28 w 200"/>
              <a:gd name="T65" fmla="*/ 100 h 200"/>
              <a:gd name="T66" fmla="*/ 28 w 200"/>
              <a:gd name="T67" fmla="*/ 86 h 200"/>
              <a:gd name="T68" fmla="*/ 40 w 200"/>
              <a:gd name="T69" fmla="*/ 58 h 200"/>
              <a:gd name="T70" fmla="*/ 60 w 200"/>
              <a:gd name="T71" fmla="*/ 40 h 200"/>
              <a:gd name="T72" fmla="*/ 86 w 200"/>
              <a:gd name="T73" fmla="*/ 28 h 200"/>
              <a:gd name="T74" fmla="*/ 100 w 200"/>
              <a:gd name="T75" fmla="*/ 2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200">
                <a:moveTo>
                  <a:pt x="200" y="100"/>
                </a:moveTo>
                <a:lnTo>
                  <a:pt x="200" y="100"/>
                </a:lnTo>
                <a:lnTo>
                  <a:pt x="198" y="80"/>
                </a:lnTo>
                <a:lnTo>
                  <a:pt x="192" y="60"/>
                </a:lnTo>
                <a:lnTo>
                  <a:pt x="182" y="44"/>
                </a:lnTo>
                <a:lnTo>
                  <a:pt x="170" y="28"/>
                </a:lnTo>
                <a:lnTo>
                  <a:pt x="156" y="16"/>
                </a:lnTo>
                <a:lnTo>
                  <a:pt x="138" y="8"/>
                </a:lnTo>
                <a:lnTo>
                  <a:pt x="120" y="2"/>
                </a:lnTo>
                <a:lnTo>
                  <a:pt x="100" y="0"/>
                </a:lnTo>
                <a:lnTo>
                  <a:pt x="100" y="0"/>
                </a:lnTo>
                <a:lnTo>
                  <a:pt x="80" y="2"/>
                </a:lnTo>
                <a:lnTo>
                  <a:pt x="60" y="8"/>
                </a:lnTo>
                <a:lnTo>
                  <a:pt x="44" y="16"/>
                </a:lnTo>
                <a:lnTo>
                  <a:pt x="28" y="28"/>
                </a:lnTo>
                <a:lnTo>
                  <a:pt x="16" y="44"/>
                </a:lnTo>
                <a:lnTo>
                  <a:pt x="8" y="60"/>
                </a:lnTo>
                <a:lnTo>
                  <a:pt x="2" y="80"/>
                </a:lnTo>
                <a:lnTo>
                  <a:pt x="0" y="100"/>
                </a:lnTo>
                <a:lnTo>
                  <a:pt x="0" y="100"/>
                </a:lnTo>
                <a:lnTo>
                  <a:pt x="2" y="120"/>
                </a:lnTo>
                <a:lnTo>
                  <a:pt x="8" y="140"/>
                </a:lnTo>
                <a:lnTo>
                  <a:pt x="16" y="156"/>
                </a:lnTo>
                <a:lnTo>
                  <a:pt x="28" y="172"/>
                </a:lnTo>
                <a:lnTo>
                  <a:pt x="44" y="184"/>
                </a:lnTo>
                <a:lnTo>
                  <a:pt x="60" y="192"/>
                </a:lnTo>
                <a:lnTo>
                  <a:pt x="80" y="198"/>
                </a:lnTo>
                <a:lnTo>
                  <a:pt x="100" y="200"/>
                </a:lnTo>
                <a:lnTo>
                  <a:pt x="100" y="200"/>
                </a:lnTo>
                <a:lnTo>
                  <a:pt x="120" y="198"/>
                </a:lnTo>
                <a:lnTo>
                  <a:pt x="138" y="192"/>
                </a:lnTo>
                <a:lnTo>
                  <a:pt x="156" y="184"/>
                </a:lnTo>
                <a:lnTo>
                  <a:pt x="170" y="172"/>
                </a:lnTo>
                <a:lnTo>
                  <a:pt x="182" y="156"/>
                </a:lnTo>
                <a:lnTo>
                  <a:pt x="192" y="140"/>
                </a:lnTo>
                <a:lnTo>
                  <a:pt x="198" y="120"/>
                </a:lnTo>
                <a:lnTo>
                  <a:pt x="200" y="100"/>
                </a:lnTo>
                <a:lnTo>
                  <a:pt x="200" y="100"/>
                </a:lnTo>
                <a:close/>
                <a:moveTo>
                  <a:pt x="100" y="26"/>
                </a:moveTo>
                <a:lnTo>
                  <a:pt x="100" y="26"/>
                </a:lnTo>
                <a:lnTo>
                  <a:pt x="114" y="28"/>
                </a:lnTo>
                <a:lnTo>
                  <a:pt x="128" y="32"/>
                </a:lnTo>
                <a:lnTo>
                  <a:pt x="140" y="40"/>
                </a:lnTo>
                <a:lnTo>
                  <a:pt x="152" y="48"/>
                </a:lnTo>
                <a:lnTo>
                  <a:pt x="160" y="58"/>
                </a:lnTo>
                <a:lnTo>
                  <a:pt x="166" y="72"/>
                </a:lnTo>
                <a:lnTo>
                  <a:pt x="170" y="86"/>
                </a:lnTo>
                <a:lnTo>
                  <a:pt x="172" y="100"/>
                </a:lnTo>
                <a:lnTo>
                  <a:pt x="172" y="100"/>
                </a:lnTo>
                <a:lnTo>
                  <a:pt x="170" y="114"/>
                </a:lnTo>
                <a:lnTo>
                  <a:pt x="166" y="128"/>
                </a:lnTo>
                <a:lnTo>
                  <a:pt x="160" y="140"/>
                </a:lnTo>
                <a:lnTo>
                  <a:pt x="152" y="152"/>
                </a:lnTo>
                <a:lnTo>
                  <a:pt x="140" y="160"/>
                </a:lnTo>
                <a:lnTo>
                  <a:pt x="128" y="168"/>
                </a:lnTo>
                <a:lnTo>
                  <a:pt x="114" y="172"/>
                </a:lnTo>
                <a:lnTo>
                  <a:pt x="100" y="174"/>
                </a:lnTo>
                <a:lnTo>
                  <a:pt x="100" y="174"/>
                </a:lnTo>
                <a:lnTo>
                  <a:pt x="86" y="172"/>
                </a:lnTo>
                <a:lnTo>
                  <a:pt x="72" y="168"/>
                </a:lnTo>
                <a:lnTo>
                  <a:pt x="60" y="160"/>
                </a:lnTo>
                <a:lnTo>
                  <a:pt x="48" y="152"/>
                </a:lnTo>
                <a:lnTo>
                  <a:pt x="40" y="140"/>
                </a:lnTo>
                <a:lnTo>
                  <a:pt x="32" y="128"/>
                </a:lnTo>
                <a:lnTo>
                  <a:pt x="28" y="114"/>
                </a:lnTo>
                <a:lnTo>
                  <a:pt x="28" y="100"/>
                </a:lnTo>
                <a:lnTo>
                  <a:pt x="28" y="100"/>
                </a:lnTo>
                <a:lnTo>
                  <a:pt x="28" y="86"/>
                </a:lnTo>
                <a:lnTo>
                  <a:pt x="32" y="72"/>
                </a:lnTo>
                <a:lnTo>
                  <a:pt x="40" y="58"/>
                </a:lnTo>
                <a:lnTo>
                  <a:pt x="48" y="48"/>
                </a:lnTo>
                <a:lnTo>
                  <a:pt x="60" y="40"/>
                </a:lnTo>
                <a:lnTo>
                  <a:pt x="72" y="32"/>
                </a:lnTo>
                <a:lnTo>
                  <a:pt x="86" y="28"/>
                </a:lnTo>
                <a:lnTo>
                  <a:pt x="100" y="26"/>
                </a:lnTo>
                <a:lnTo>
                  <a:pt x="100" y="26"/>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4" name="Freeform 24"/>
          <p:cNvSpPr/>
          <p:nvPr>
            <p:custDataLst>
              <p:tags r:id="rId26"/>
            </p:custDataLst>
          </p:nvPr>
        </p:nvSpPr>
        <p:spPr bwMode="auto">
          <a:xfrm>
            <a:off x="4302653" y="1613560"/>
            <a:ext cx="199141" cy="204673"/>
          </a:xfrm>
          <a:custGeom>
            <a:avLst/>
            <a:gdLst>
              <a:gd name="T0" fmla="*/ 144 w 144"/>
              <a:gd name="T1" fmla="*/ 74 h 148"/>
              <a:gd name="T2" fmla="*/ 144 w 144"/>
              <a:gd name="T3" fmla="*/ 74 h 148"/>
              <a:gd name="T4" fmla="*/ 142 w 144"/>
              <a:gd name="T5" fmla="*/ 60 h 148"/>
              <a:gd name="T6" fmla="*/ 138 w 144"/>
              <a:gd name="T7" fmla="*/ 46 h 148"/>
              <a:gd name="T8" fmla="*/ 132 w 144"/>
              <a:gd name="T9" fmla="*/ 32 h 148"/>
              <a:gd name="T10" fmla="*/ 124 w 144"/>
              <a:gd name="T11" fmla="*/ 22 h 148"/>
              <a:gd name="T12" fmla="*/ 112 w 144"/>
              <a:gd name="T13" fmla="*/ 14 h 148"/>
              <a:gd name="T14" fmla="*/ 100 w 144"/>
              <a:gd name="T15" fmla="*/ 6 h 148"/>
              <a:gd name="T16" fmla="*/ 86 w 144"/>
              <a:gd name="T17" fmla="*/ 2 h 148"/>
              <a:gd name="T18" fmla="*/ 72 w 144"/>
              <a:gd name="T19" fmla="*/ 0 h 148"/>
              <a:gd name="T20" fmla="*/ 72 w 144"/>
              <a:gd name="T21" fmla="*/ 0 h 148"/>
              <a:gd name="T22" fmla="*/ 58 w 144"/>
              <a:gd name="T23" fmla="*/ 2 h 148"/>
              <a:gd name="T24" fmla="*/ 44 w 144"/>
              <a:gd name="T25" fmla="*/ 6 h 148"/>
              <a:gd name="T26" fmla="*/ 32 w 144"/>
              <a:gd name="T27" fmla="*/ 14 h 148"/>
              <a:gd name="T28" fmla="*/ 20 w 144"/>
              <a:gd name="T29" fmla="*/ 22 h 148"/>
              <a:gd name="T30" fmla="*/ 12 w 144"/>
              <a:gd name="T31" fmla="*/ 32 h 148"/>
              <a:gd name="T32" fmla="*/ 4 w 144"/>
              <a:gd name="T33" fmla="*/ 46 h 148"/>
              <a:gd name="T34" fmla="*/ 0 w 144"/>
              <a:gd name="T35" fmla="*/ 60 h 148"/>
              <a:gd name="T36" fmla="*/ 0 w 144"/>
              <a:gd name="T37" fmla="*/ 74 h 148"/>
              <a:gd name="T38" fmla="*/ 0 w 144"/>
              <a:gd name="T39" fmla="*/ 74 h 148"/>
              <a:gd name="T40" fmla="*/ 0 w 144"/>
              <a:gd name="T41" fmla="*/ 88 h 148"/>
              <a:gd name="T42" fmla="*/ 4 w 144"/>
              <a:gd name="T43" fmla="*/ 102 h 148"/>
              <a:gd name="T44" fmla="*/ 12 w 144"/>
              <a:gd name="T45" fmla="*/ 114 h 148"/>
              <a:gd name="T46" fmla="*/ 20 w 144"/>
              <a:gd name="T47" fmla="*/ 126 h 148"/>
              <a:gd name="T48" fmla="*/ 32 w 144"/>
              <a:gd name="T49" fmla="*/ 134 h 148"/>
              <a:gd name="T50" fmla="*/ 44 w 144"/>
              <a:gd name="T51" fmla="*/ 142 h 148"/>
              <a:gd name="T52" fmla="*/ 58 w 144"/>
              <a:gd name="T53" fmla="*/ 146 h 148"/>
              <a:gd name="T54" fmla="*/ 72 w 144"/>
              <a:gd name="T55" fmla="*/ 148 h 148"/>
              <a:gd name="T56" fmla="*/ 72 w 144"/>
              <a:gd name="T57" fmla="*/ 148 h 148"/>
              <a:gd name="T58" fmla="*/ 86 w 144"/>
              <a:gd name="T59" fmla="*/ 146 h 148"/>
              <a:gd name="T60" fmla="*/ 100 w 144"/>
              <a:gd name="T61" fmla="*/ 142 h 148"/>
              <a:gd name="T62" fmla="*/ 112 w 144"/>
              <a:gd name="T63" fmla="*/ 134 h 148"/>
              <a:gd name="T64" fmla="*/ 124 w 144"/>
              <a:gd name="T65" fmla="*/ 126 h 148"/>
              <a:gd name="T66" fmla="*/ 132 w 144"/>
              <a:gd name="T67" fmla="*/ 114 h 148"/>
              <a:gd name="T68" fmla="*/ 138 w 144"/>
              <a:gd name="T69" fmla="*/ 102 h 148"/>
              <a:gd name="T70" fmla="*/ 142 w 144"/>
              <a:gd name="T71" fmla="*/ 88 h 148"/>
              <a:gd name="T72" fmla="*/ 144 w 144"/>
              <a:gd name="T73" fmla="*/ 74 h 148"/>
              <a:gd name="T74" fmla="*/ 144 w 144"/>
              <a:gd name="T7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48">
                <a:moveTo>
                  <a:pt x="144" y="74"/>
                </a:moveTo>
                <a:lnTo>
                  <a:pt x="144" y="74"/>
                </a:lnTo>
                <a:lnTo>
                  <a:pt x="142" y="60"/>
                </a:lnTo>
                <a:lnTo>
                  <a:pt x="138" y="46"/>
                </a:lnTo>
                <a:lnTo>
                  <a:pt x="132" y="32"/>
                </a:lnTo>
                <a:lnTo>
                  <a:pt x="124" y="22"/>
                </a:lnTo>
                <a:lnTo>
                  <a:pt x="112" y="14"/>
                </a:lnTo>
                <a:lnTo>
                  <a:pt x="100" y="6"/>
                </a:lnTo>
                <a:lnTo>
                  <a:pt x="86" y="2"/>
                </a:lnTo>
                <a:lnTo>
                  <a:pt x="72" y="0"/>
                </a:lnTo>
                <a:lnTo>
                  <a:pt x="72" y="0"/>
                </a:lnTo>
                <a:lnTo>
                  <a:pt x="58" y="2"/>
                </a:lnTo>
                <a:lnTo>
                  <a:pt x="44" y="6"/>
                </a:lnTo>
                <a:lnTo>
                  <a:pt x="32" y="14"/>
                </a:lnTo>
                <a:lnTo>
                  <a:pt x="20" y="22"/>
                </a:lnTo>
                <a:lnTo>
                  <a:pt x="12" y="32"/>
                </a:lnTo>
                <a:lnTo>
                  <a:pt x="4" y="46"/>
                </a:lnTo>
                <a:lnTo>
                  <a:pt x="0" y="60"/>
                </a:lnTo>
                <a:lnTo>
                  <a:pt x="0" y="74"/>
                </a:lnTo>
                <a:lnTo>
                  <a:pt x="0" y="74"/>
                </a:lnTo>
                <a:lnTo>
                  <a:pt x="0" y="88"/>
                </a:lnTo>
                <a:lnTo>
                  <a:pt x="4" y="102"/>
                </a:lnTo>
                <a:lnTo>
                  <a:pt x="12" y="114"/>
                </a:lnTo>
                <a:lnTo>
                  <a:pt x="20" y="126"/>
                </a:lnTo>
                <a:lnTo>
                  <a:pt x="32" y="134"/>
                </a:lnTo>
                <a:lnTo>
                  <a:pt x="44" y="142"/>
                </a:lnTo>
                <a:lnTo>
                  <a:pt x="58" y="146"/>
                </a:lnTo>
                <a:lnTo>
                  <a:pt x="72" y="148"/>
                </a:lnTo>
                <a:lnTo>
                  <a:pt x="72" y="148"/>
                </a:lnTo>
                <a:lnTo>
                  <a:pt x="86" y="146"/>
                </a:lnTo>
                <a:lnTo>
                  <a:pt x="100" y="142"/>
                </a:lnTo>
                <a:lnTo>
                  <a:pt x="112" y="134"/>
                </a:lnTo>
                <a:lnTo>
                  <a:pt x="124" y="126"/>
                </a:lnTo>
                <a:lnTo>
                  <a:pt x="132" y="114"/>
                </a:lnTo>
                <a:lnTo>
                  <a:pt x="138" y="102"/>
                </a:lnTo>
                <a:lnTo>
                  <a:pt x="142" y="88"/>
                </a:lnTo>
                <a:lnTo>
                  <a:pt x="144" y="74"/>
                </a:lnTo>
                <a:lnTo>
                  <a:pt x="144" y="74"/>
                </a:lnTo>
                <a:close/>
              </a:path>
            </a:pathLst>
          </a:custGeom>
          <a:solidFill>
            <a:srgbClr val="BBDBC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5" name="Freeform 25"/>
          <p:cNvSpPr/>
          <p:nvPr>
            <p:custDataLst>
              <p:tags r:id="rId27"/>
            </p:custDataLst>
          </p:nvPr>
        </p:nvSpPr>
        <p:spPr bwMode="auto">
          <a:xfrm>
            <a:off x="4377331" y="1989715"/>
            <a:ext cx="49785" cy="450833"/>
          </a:xfrm>
          <a:custGeom>
            <a:avLst/>
            <a:gdLst>
              <a:gd name="T0" fmla="*/ 32 w 36"/>
              <a:gd name="T1" fmla="*/ 200 h 326"/>
              <a:gd name="T2" fmla="*/ 32 w 36"/>
              <a:gd name="T3" fmla="*/ 200 h 326"/>
              <a:gd name="T4" fmla="*/ 36 w 36"/>
              <a:gd name="T5" fmla="*/ 150 h 326"/>
              <a:gd name="T6" fmla="*/ 36 w 36"/>
              <a:gd name="T7" fmla="*/ 126 h 326"/>
              <a:gd name="T8" fmla="*/ 36 w 36"/>
              <a:gd name="T9" fmla="*/ 102 h 326"/>
              <a:gd name="T10" fmla="*/ 34 w 36"/>
              <a:gd name="T11" fmla="*/ 78 h 326"/>
              <a:gd name="T12" fmla="*/ 30 w 36"/>
              <a:gd name="T13" fmla="*/ 54 h 326"/>
              <a:gd name="T14" fmla="*/ 26 w 36"/>
              <a:gd name="T15" fmla="*/ 28 h 326"/>
              <a:gd name="T16" fmla="*/ 18 w 36"/>
              <a:gd name="T17" fmla="*/ 0 h 326"/>
              <a:gd name="T18" fmla="*/ 18 w 36"/>
              <a:gd name="T19" fmla="*/ 0 h 326"/>
              <a:gd name="T20" fmla="*/ 10 w 36"/>
              <a:gd name="T21" fmla="*/ 28 h 326"/>
              <a:gd name="T22" fmla="*/ 6 w 36"/>
              <a:gd name="T23" fmla="*/ 54 h 326"/>
              <a:gd name="T24" fmla="*/ 2 w 36"/>
              <a:gd name="T25" fmla="*/ 78 h 326"/>
              <a:gd name="T26" fmla="*/ 0 w 36"/>
              <a:gd name="T27" fmla="*/ 102 h 326"/>
              <a:gd name="T28" fmla="*/ 0 w 36"/>
              <a:gd name="T29" fmla="*/ 126 h 326"/>
              <a:gd name="T30" fmla="*/ 0 w 36"/>
              <a:gd name="T31" fmla="*/ 150 h 326"/>
              <a:gd name="T32" fmla="*/ 4 w 36"/>
              <a:gd name="T33" fmla="*/ 200 h 326"/>
              <a:gd name="T34" fmla="*/ 4 w 36"/>
              <a:gd name="T35" fmla="*/ 200 h 326"/>
              <a:gd name="T36" fmla="*/ 8 w 36"/>
              <a:gd name="T37" fmla="*/ 232 h 326"/>
              <a:gd name="T38" fmla="*/ 8 w 36"/>
              <a:gd name="T39" fmla="*/ 232 h 326"/>
              <a:gd name="T40" fmla="*/ 18 w 36"/>
              <a:gd name="T41" fmla="*/ 326 h 326"/>
              <a:gd name="T42" fmla="*/ 18 w 36"/>
              <a:gd name="T43" fmla="*/ 326 h 326"/>
              <a:gd name="T44" fmla="*/ 28 w 36"/>
              <a:gd name="T45" fmla="*/ 232 h 326"/>
              <a:gd name="T46" fmla="*/ 28 w 36"/>
              <a:gd name="T47" fmla="*/ 232 h 326"/>
              <a:gd name="T48" fmla="*/ 32 w 36"/>
              <a:gd name="T49" fmla="*/ 200 h 326"/>
              <a:gd name="T50" fmla="*/ 32 w 36"/>
              <a:gd name="T51" fmla="*/ 20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26">
                <a:moveTo>
                  <a:pt x="32" y="200"/>
                </a:moveTo>
                <a:lnTo>
                  <a:pt x="32" y="200"/>
                </a:lnTo>
                <a:lnTo>
                  <a:pt x="36" y="150"/>
                </a:lnTo>
                <a:lnTo>
                  <a:pt x="36" y="126"/>
                </a:lnTo>
                <a:lnTo>
                  <a:pt x="36" y="102"/>
                </a:lnTo>
                <a:lnTo>
                  <a:pt x="34" y="78"/>
                </a:lnTo>
                <a:lnTo>
                  <a:pt x="30" y="54"/>
                </a:lnTo>
                <a:lnTo>
                  <a:pt x="26" y="28"/>
                </a:lnTo>
                <a:lnTo>
                  <a:pt x="18" y="0"/>
                </a:lnTo>
                <a:lnTo>
                  <a:pt x="18" y="0"/>
                </a:lnTo>
                <a:lnTo>
                  <a:pt x="10" y="28"/>
                </a:lnTo>
                <a:lnTo>
                  <a:pt x="6" y="54"/>
                </a:lnTo>
                <a:lnTo>
                  <a:pt x="2" y="78"/>
                </a:lnTo>
                <a:lnTo>
                  <a:pt x="0" y="102"/>
                </a:lnTo>
                <a:lnTo>
                  <a:pt x="0" y="126"/>
                </a:lnTo>
                <a:lnTo>
                  <a:pt x="0" y="150"/>
                </a:lnTo>
                <a:lnTo>
                  <a:pt x="4" y="200"/>
                </a:lnTo>
                <a:lnTo>
                  <a:pt x="4" y="200"/>
                </a:lnTo>
                <a:lnTo>
                  <a:pt x="8" y="232"/>
                </a:lnTo>
                <a:lnTo>
                  <a:pt x="8" y="232"/>
                </a:lnTo>
                <a:lnTo>
                  <a:pt x="18" y="326"/>
                </a:lnTo>
                <a:lnTo>
                  <a:pt x="18" y="326"/>
                </a:lnTo>
                <a:lnTo>
                  <a:pt x="28" y="232"/>
                </a:lnTo>
                <a:lnTo>
                  <a:pt x="28" y="232"/>
                </a:lnTo>
                <a:lnTo>
                  <a:pt x="32" y="200"/>
                </a:lnTo>
                <a:lnTo>
                  <a:pt x="32" y="200"/>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6" name="Freeform 26"/>
          <p:cNvSpPr/>
          <p:nvPr>
            <p:custDataLst>
              <p:tags r:id="rId28"/>
            </p:custDataLst>
          </p:nvPr>
        </p:nvSpPr>
        <p:spPr bwMode="auto">
          <a:xfrm>
            <a:off x="4369033" y="2266299"/>
            <a:ext cx="19361" cy="44254"/>
          </a:xfrm>
          <a:custGeom>
            <a:avLst/>
            <a:gdLst>
              <a:gd name="T0" fmla="*/ 14 w 14"/>
              <a:gd name="T1" fmla="*/ 32 h 32"/>
              <a:gd name="T2" fmla="*/ 14 w 14"/>
              <a:gd name="T3" fmla="*/ 32 h 32"/>
              <a:gd name="T4" fmla="*/ 10 w 14"/>
              <a:gd name="T5" fmla="*/ 0 h 32"/>
              <a:gd name="T6" fmla="*/ 0 w 14"/>
              <a:gd name="T7" fmla="*/ 0 h 32"/>
              <a:gd name="T8" fmla="*/ 8 w 14"/>
              <a:gd name="T9" fmla="*/ 32 h 32"/>
              <a:gd name="T10" fmla="*/ 14 w 14"/>
              <a:gd name="T11" fmla="*/ 32 h 32"/>
            </a:gdLst>
            <a:ahLst/>
            <a:cxnLst>
              <a:cxn ang="0">
                <a:pos x="T0" y="T1"/>
              </a:cxn>
              <a:cxn ang="0">
                <a:pos x="T2" y="T3"/>
              </a:cxn>
              <a:cxn ang="0">
                <a:pos x="T4" y="T5"/>
              </a:cxn>
              <a:cxn ang="0">
                <a:pos x="T6" y="T7"/>
              </a:cxn>
              <a:cxn ang="0">
                <a:pos x="T8" y="T9"/>
              </a:cxn>
              <a:cxn ang="0">
                <a:pos x="T10" y="T11"/>
              </a:cxn>
            </a:cxnLst>
            <a:rect l="0" t="0" r="r" b="b"/>
            <a:pathLst>
              <a:path w="14" h="32">
                <a:moveTo>
                  <a:pt x="14" y="32"/>
                </a:moveTo>
                <a:lnTo>
                  <a:pt x="14" y="32"/>
                </a:lnTo>
                <a:lnTo>
                  <a:pt x="10" y="0"/>
                </a:lnTo>
                <a:lnTo>
                  <a:pt x="0" y="0"/>
                </a:lnTo>
                <a:lnTo>
                  <a:pt x="8" y="32"/>
                </a:lnTo>
                <a:lnTo>
                  <a:pt x="14" y="32"/>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7" name="Freeform 27"/>
          <p:cNvSpPr/>
          <p:nvPr>
            <p:custDataLst>
              <p:tags r:id="rId29"/>
            </p:custDataLst>
          </p:nvPr>
        </p:nvSpPr>
        <p:spPr bwMode="auto">
          <a:xfrm>
            <a:off x="4416053" y="2266299"/>
            <a:ext cx="19361" cy="44254"/>
          </a:xfrm>
          <a:custGeom>
            <a:avLst/>
            <a:gdLst>
              <a:gd name="T0" fmla="*/ 4 w 14"/>
              <a:gd name="T1" fmla="*/ 0 h 32"/>
              <a:gd name="T2" fmla="*/ 4 w 14"/>
              <a:gd name="T3" fmla="*/ 0 h 32"/>
              <a:gd name="T4" fmla="*/ 0 w 14"/>
              <a:gd name="T5" fmla="*/ 32 h 32"/>
              <a:gd name="T6" fmla="*/ 6 w 14"/>
              <a:gd name="T7" fmla="*/ 32 h 32"/>
              <a:gd name="T8" fmla="*/ 14 w 14"/>
              <a:gd name="T9" fmla="*/ 0 h 32"/>
              <a:gd name="T10" fmla="*/ 4 w 14"/>
              <a:gd name="T11" fmla="*/ 0 h 32"/>
            </a:gdLst>
            <a:ahLst/>
            <a:cxnLst>
              <a:cxn ang="0">
                <a:pos x="T0" y="T1"/>
              </a:cxn>
              <a:cxn ang="0">
                <a:pos x="T2" y="T3"/>
              </a:cxn>
              <a:cxn ang="0">
                <a:pos x="T4" y="T5"/>
              </a:cxn>
              <a:cxn ang="0">
                <a:pos x="T6" y="T7"/>
              </a:cxn>
              <a:cxn ang="0">
                <a:pos x="T8" y="T9"/>
              </a:cxn>
              <a:cxn ang="0">
                <a:pos x="T10" y="T11"/>
              </a:cxn>
            </a:cxnLst>
            <a:rect l="0" t="0" r="r" b="b"/>
            <a:pathLst>
              <a:path w="14" h="32">
                <a:moveTo>
                  <a:pt x="4" y="0"/>
                </a:moveTo>
                <a:lnTo>
                  <a:pt x="4" y="0"/>
                </a:lnTo>
                <a:lnTo>
                  <a:pt x="0" y="32"/>
                </a:lnTo>
                <a:lnTo>
                  <a:pt x="6" y="32"/>
                </a:lnTo>
                <a:lnTo>
                  <a:pt x="14" y="0"/>
                </a:lnTo>
                <a:lnTo>
                  <a:pt x="4" y="0"/>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8" name="Freeform 28"/>
          <p:cNvSpPr/>
          <p:nvPr>
            <p:custDataLst>
              <p:tags r:id="rId30"/>
            </p:custDataLst>
          </p:nvPr>
        </p:nvSpPr>
        <p:spPr bwMode="auto">
          <a:xfrm>
            <a:off x="4427116" y="1989715"/>
            <a:ext cx="193609" cy="450833"/>
          </a:xfrm>
          <a:custGeom>
            <a:avLst/>
            <a:gdLst>
              <a:gd name="T0" fmla="*/ 18 w 140"/>
              <a:gd name="T1" fmla="*/ 156 h 326"/>
              <a:gd name="T2" fmla="*/ 18 w 140"/>
              <a:gd name="T3" fmla="*/ 156 h 326"/>
              <a:gd name="T4" fmla="*/ 36 w 140"/>
              <a:gd name="T5" fmla="*/ 158 h 326"/>
              <a:gd name="T6" fmla="*/ 50 w 140"/>
              <a:gd name="T7" fmla="*/ 162 h 326"/>
              <a:gd name="T8" fmla="*/ 64 w 140"/>
              <a:gd name="T9" fmla="*/ 168 h 326"/>
              <a:gd name="T10" fmla="*/ 74 w 140"/>
              <a:gd name="T11" fmla="*/ 178 h 326"/>
              <a:gd name="T12" fmla="*/ 82 w 140"/>
              <a:gd name="T13" fmla="*/ 188 h 326"/>
              <a:gd name="T14" fmla="*/ 88 w 140"/>
              <a:gd name="T15" fmla="*/ 200 h 326"/>
              <a:gd name="T16" fmla="*/ 92 w 140"/>
              <a:gd name="T17" fmla="*/ 212 h 326"/>
              <a:gd name="T18" fmla="*/ 96 w 140"/>
              <a:gd name="T19" fmla="*/ 226 h 326"/>
              <a:gd name="T20" fmla="*/ 98 w 140"/>
              <a:gd name="T21" fmla="*/ 254 h 326"/>
              <a:gd name="T22" fmla="*/ 98 w 140"/>
              <a:gd name="T23" fmla="*/ 282 h 326"/>
              <a:gd name="T24" fmla="*/ 96 w 140"/>
              <a:gd name="T25" fmla="*/ 326 h 326"/>
              <a:gd name="T26" fmla="*/ 96 w 140"/>
              <a:gd name="T27" fmla="*/ 326 h 326"/>
              <a:gd name="T28" fmla="*/ 104 w 140"/>
              <a:gd name="T29" fmla="*/ 306 h 326"/>
              <a:gd name="T30" fmla="*/ 112 w 140"/>
              <a:gd name="T31" fmla="*/ 284 h 326"/>
              <a:gd name="T32" fmla="*/ 120 w 140"/>
              <a:gd name="T33" fmla="*/ 260 h 326"/>
              <a:gd name="T34" fmla="*/ 128 w 140"/>
              <a:gd name="T35" fmla="*/ 236 h 326"/>
              <a:gd name="T36" fmla="*/ 132 w 140"/>
              <a:gd name="T37" fmla="*/ 210 h 326"/>
              <a:gd name="T38" fmla="*/ 136 w 140"/>
              <a:gd name="T39" fmla="*/ 184 h 326"/>
              <a:gd name="T40" fmla="*/ 140 w 140"/>
              <a:gd name="T41" fmla="*/ 160 h 326"/>
              <a:gd name="T42" fmla="*/ 140 w 140"/>
              <a:gd name="T43" fmla="*/ 134 h 326"/>
              <a:gd name="T44" fmla="*/ 140 w 140"/>
              <a:gd name="T45" fmla="*/ 110 h 326"/>
              <a:gd name="T46" fmla="*/ 136 w 140"/>
              <a:gd name="T47" fmla="*/ 88 h 326"/>
              <a:gd name="T48" fmla="*/ 130 w 140"/>
              <a:gd name="T49" fmla="*/ 66 h 326"/>
              <a:gd name="T50" fmla="*/ 122 w 140"/>
              <a:gd name="T51" fmla="*/ 48 h 326"/>
              <a:gd name="T52" fmla="*/ 112 w 140"/>
              <a:gd name="T53" fmla="*/ 30 h 326"/>
              <a:gd name="T54" fmla="*/ 98 w 140"/>
              <a:gd name="T55" fmla="*/ 16 h 326"/>
              <a:gd name="T56" fmla="*/ 80 w 140"/>
              <a:gd name="T57" fmla="*/ 6 h 326"/>
              <a:gd name="T58" fmla="*/ 72 w 140"/>
              <a:gd name="T59" fmla="*/ 2 h 326"/>
              <a:gd name="T60" fmla="*/ 60 w 140"/>
              <a:gd name="T61" fmla="*/ 0 h 326"/>
              <a:gd name="T62" fmla="*/ 0 w 140"/>
              <a:gd name="T63" fmla="*/ 156 h 326"/>
              <a:gd name="T64" fmla="*/ 18 w 140"/>
              <a:gd name="T6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326">
                <a:moveTo>
                  <a:pt x="18" y="156"/>
                </a:moveTo>
                <a:lnTo>
                  <a:pt x="18" y="156"/>
                </a:lnTo>
                <a:lnTo>
                  <a:pt x="36" y="158"/>
                </a:lnTo>
                <a:lnTo>
                  <a:pt x="50" y="162"/>
                </a:lnTo>
                <a:lnTo>
                  <a:pt x="64" y="168"/>
                </a:lnTo>
                <a:lnTo>
                  <a:pt x="74" y="178"/>
                </a:lnTo>
                <a:lnTo>
                  <a:pt x="82" y="188"/>
                </a:lnTo>
                <a:lnTo>
                  <a:pt x="88" y="200"/>
                </a:lnTo>
                <a:lnTo>
                  <a:pt x="92" y="212"/>
                </a:lnTo>
                <a:lnTo>
                  <a:pt x="96" y="226"/>
                </a:lnTo>
                <a:lnTo>
                  <a:pt x="98" y="254"/>
                </a:lnTo>
                <a:lnTo>
                  <a:pt x="98" y="282"/>
                </a:lnTo>
                <a:lnTo>
                  <a:pt x="96" y="326"/>
                </a:lnTo>
                <a:lnTo>
                  <a:pt x="96" y="326"/>
                </a:lnTo>
                <a:lnTo>
                  <a:pt x="104" y="306"/>
                </a:lnTo>
                <a:lnTo>
                  <a:pt x="112" y="284"/>
                </a:lnTo>
                <a:lnTo>
                  <a:pt x="120" y="260"/>
                </a:lnTo>
                <a:lnTo>
                  <a:pt x="128" y="236"/>
                </a:lnTo>
                <a:lnTo>
                  <a:pt x="132" y="210"/>
                </a:lnTo>
                <a:lnTo>
                  <a:pt x="136" y="184"/>
                </a:lnTo>
                <a:lnTo>
                  <a:pt x="140" y="160"/>
                </a:lnTo>
                <a:lnTo>
                  <a:pt x="140" y="134"/>
                </a:lnTo>
                <a:lnTo>
                  <a:pt x="140" y="110"/>
                </a:lnTo>
                <a:lnTo>
                  <a:pt x="136" y="88"/>
                </a:lnTo>
                <a:lnTo>
                  <a:pt x="130" y="66"/>
                </a:lnTo>
                <a:lnTo>
                  <a:pt x="122" y="48"/>
                </a:lnTo>
                <a:lnTo>
                  <a:pt x="112" y="30"/>
                </a:lnTo>
                <a:lnTo>
                  <a:pt x="98" y="16"/>
                </a:lnTo>
                <a:lnTo>
                  <a:pt x="80" y="6"/>
                </a:lnTo>
                <a:lnTo>
                  <a:pt x="72" y="2"/>
                </a:lnTo>
                <a:lnTo>
                  <a:pt x="60" y="0"/>
                </a:lnTo>
                <a:lnTo>
                  <a:pt x="0" y="156"/>
                </a:lnTo>
                <a:lnTo>
                  <a:pt x="18" y="156"/>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29" name="Freeform 29"/>
          <p:cNvSpPr/>
          <p:nvPr>
            <p:custDataLst>
              <p:tags r:id="rId31"/>
            </p:custDataLst>
          </p:nvPr>
        </p:nvSpPr>
        <p:spPr bwMode="auto">
          <a:xfrm>
            <a:off x="4183721" y="1989715"/>
            <a:ext cx="193609" cy="450833"/>
          </a:xfrm>
          <a:custGeom>
            <a:avLst/>
            <a:gdLst>
              <a:gd name="T0" fmla="*/ 140 w 140"/>
              <a:gd name="T1" fmla="*/ 156 h 326"/>
              <a:gd name="T2" fmla="*/ 78 w 140"/>
              <a:gd name="T3" fmla="*/ 0 h 326"/>
              <a:gd name="T4" fmla="*/ 78 w 140"/>
              <a:gd name="T5" fmla="*/ 0 h 326"/>
              <a:gd name="T6" fmla="*/ 68 w 140"/>
              <a:gd name="T7" fmla="*/ 2 h 326"/>
              <a:gd name="T8" fmla="*/ 58 w 140"/>
              <a:gd name="T9" fmla="*/ 6 h 326"/>
              <a:gd name="T10" fmla="*/ 42 w 140"/>
              <a:gd name="T11" fmla="*/ 16 h 326"/>
              <a:gd name="T12" fmla="*/ 28 w 140"/>
              <a:gd name="T13" fmla="*/ 30 h 326"/>
              <a:gd name="T14" fmla="*/ 18 w 140"/>
              <a:gd name="T15" fmla="*/ 48 h 326"/>
              <a:gd name="T16" fmla="*/ 10 w 140"/>
              <a:gd name="T17" fmla="*/ 66 h 326"/>
              <a:gd name="T18" fmla="*/ 4 w 140"/>
              <a:gd name="T19" fmla="*/ 88 h 326"/>
              <a:gd name="T20" fmla="*/ 0 w 140"/>
              <a:gd name="T21" fmla="*/ 110 h 326"/>
              <a:gd name="T22" fmla="*/ 0 w 140"/>
              <a:gd name="T23" fmla="*/ 134 h 326"/>
              <a:gd name="T24" fmla="*/ 0 w 140"/>
              <a:gd name="T25" fmla="*/ 160 h 326"/>
              <a:gd name="T26" fmla="*/ 2 w 140"/>
              <a:gd name="T27" fmla="*/ 184 h 326"/>
              <a:gd name="T28" fmla="*/ 6 w 140"/>
              <a:gd name="T29" fmla="*/ 210 h 326"/>
              <a:gd name="T30" fmla="*/ 12 w 140"/>
              <a:gd name="T31" fmla="*/ 236 h 326"/>
              <a:gd name="T32" fmla="*/ 18 w 140"/>
              <a:gd name="T33" fmla="*/ 260 h 326"/>
              <a:gd name="T34" fmla="*/ 26 w 140"/>
              <a:gd name="T35" fmla="*/ 284 h 326"/>
              <a:gd name="T36" fmla="*/ 34 w 140"/>
              <a:gd name="T37" fmla="*/ 306 h 326"/>
              <a:gd name="T38" fmla="*/ 44 w 140"/>
              <a:gd name="T39" fmla="*/ 326 h 326"/>
              <a:gd name="T40" fmla="*/ 44 w 140"/>
              <a:gd name="T41" fmla="*/ 326 h 326"/>
              <a:gd name="T42" fmla="*/ 40 w 140"/>
              <a:gd name="T43" fmla="*/ 282 h 326"/>
              <a:gd name="T44" fmla="*/ 40 w 140"/>
              <a:gd name="T45" fmla="*/ 254 h 326"/>
              <a:gd name="T46" fmla="*/ 44 w 140"/>
              <a:gd name="T47" fmla="*/ 226 h 326"/>
              <a:gd name="T48" fmla="*/ 46 w 140"/>
              <a:gd name="T49" fmla="*/ 212 h 326"/>
              <a:gd name="T50" fmla="*/ 52 w 140"/>
              <a:gd name="T51" fmla="*/ 200 h 326"/>
              <a:gd name="T52" fmla="*/ 58 w 140"/>
              <a:gd name="T53" fmla="*/ 188 h 326"/>
              <a:gd name="T54" fmla="*/ 66 w 140"/>
              <a:gd name="T55" fmla="*/ 178 h 326"/>
              <a:gd name="T56" fmla="*/ 76 w 140"/>
              <a:gd name="T57" fmla="*/ 168 h 326"/>
              <a:gd name="T58" fmla="*/ 88 w 140"/>
              <a:gd name="T59" fmla="*/ 162 h 326"/>
              <a:gd name="T60" fmla="*/ 104 w 140"/>
              <a:gd name="T61" fmla="*/ 158 h 326"/>
              <a:gd name="T62" fmla="*/ 122 w 140"/>
              <a:gd name="T63" fmla="*/ 156 h 326"/>
              <a:gd name="T64" fmla="*/ 140 w 140"/>
              <a:gd name="T65" fmla="*/ 15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 h="326">
                <a:moveTo>
                  <a:pt x="140" y="156"/>
                </a:moveTo>
                <a:lnTo>
                  <a:pt x="78" y="0"/>
                </a:lnTo>
                <a:lnTo>
                  <a:pt x="78" y="0"/>
                </a:lnTo>
                <a:lnTo>
                  <a:pt x="68" y="2"/>
                </a:lnTo>
                <a:lnTo>
                  <a:pt x="58" y="6"/>
                </a:lnTo>
                <a:lnTo>
                  <a:pt x="42" y="16"/>
                </a:lnTo>
                <a:lnTo>
                  <a:pt x="28" y="30"/>
                </a:lnTo>
                <a:lnTo>
                  <a:pt x="18" y="48"/>
                </a:lnTo>
                <a:lnTo>
                  <a:pt x="10" y="66"/>
                </a:lnTo>
                <a:lnTo>
                  <a:pt x="4" y="88"/>
                </a:lnTo>
                <a:lnTo>
                  <a:pt x="0" y="110"/>
                </a:lnTo>
                <a:lnTo>
                  <a:pt x="0" y="134"/>
                </a:lnTo>
                <a:lnTo>
                  <a:pt x="0" y="160"/>
                </a:lnTo>
                <a:lnTo>
                  <a:pt x="2" y="184"/>
                </a:lnTo>
                <a:lnTo>
                  <a:pt x="6" y="210"/>
                </a:lnTo>
                <a:lnTo>
                  <a:pt x="12" y="236"/>
                </a:lnTo>
                <a:lnTo>
                  <a:pt x="18" y="260"/>
                </a:lnTo>
                <a:lnTo>
                  <a:pt x="26" y="284"/>
                </a:lnTo>
                <a:lnTo>
                  <a:pt x="34" y="306"/>
                </a:lnTo>
                <a:lnTo>
                  <a:pt x="44" y="326"/>
                </a:lnTo>
                <a:lnTo>
                  <a:pt x="44" y="326"/>
                </a:lnTo>
                <a:lnTo>
                  <a:pt x="40" y="282"/>
                </a:lnTo>
                <a:lnTo>
                  <a:pt x="40" y="254"/>
                </a:lnTo>
                <a:lnTo>
                  <a:pt x="44" y="226"/>
                </a:lnTo>
                <a:lnTo>
                  <a:pt x="46" y="212"/>
                </a:lnTo>
                <a:lnTo>
                  <a:pt x="52" y="200"/>
                </a:lnTo>
                <a:lnTo>
                  <a:pt x="58" y="188"/>
                </a:lnTo>
                <a:lnTo>
                  <a:pt x="66" y="178"/>
                </a:lnTo>
                <a:lnTo>
                  <a:pt x="76" y="168"/>
                </a:lnTo>
                <a:lnTo>
                  <a:pt x="88" y="162"/>
                </a:lnTo>
                <a:lnTo>
                  <a:pt x="104" y="158"/>
                </a:lnTo>
                <a:lnTo>
                  <a:pt x="122" y="156"/>
                </a:lnTo>
                <a:lnTo>
                  <a:pt x="140" y="156"/>
                </a:lnTo>
                <a:close/>
              </a:path>
            </a:pathLst>
          </a:custGeom>
          <a:solidFill>
            <a:srgbClr val="AC0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0" name="Freeform 30"/>
          <p:cNvSpPr/>
          <p:nvPr>
            <p:custDataLst>
              <p:tags r:id="rId32"/>
            </p:custDataLst>
          </p:nvPr>
        </p:nvSpPr>
        <p:spPr bwMode="auto">
          <a:xfrm>
            <a:off x="5270698" y="2280128"/>
            <a:ext cx="301477" cy="287648"/>
          </a:xfrm>
          <a:custGeom>
            <a:avLst/>
            <a:gdLst>
              <a:gd name="T0" fmla="*/ 134 w 218"/>
              <a:gd name="T1" fmla="*/ 80 h 208"/>
              <a:gd name="T2" fmla="*/ 108 w 218"/>
              <a:gd name="T3" fmla="*/ 0 h 208"/>
              <a:gd name="T4" fmla="*/ 84 w 218"/>
              <a:gd name="T5" fmla="*/ 80 h 208"/>
              <a:gd name="T6" fmla="*/ 0 w 218"/>
              <a:gd name="T7" fmla="*/ 80 h 208"/>
              <a:gd name="T8" fmla="*/ 68 w 218"/>
              <a:gd name="T9" fmla="*/ 128 h 208"/>
              <a:gd name="T10" fmla="*/ 42 w 218"/>
              <a:gd name="T11" fmla="*/ 208 h 208"/>
              <a:gd name="T12" fmla="*/ 108 w 218"/>
              <a:gd name="T13" fmla="*/ 158 h 208"/>
              <a:gd name="T14" fmla="*/ 176 w 218"/>
              <a:gd name="T15" fmla="*/ 208 h 208"/>
              <a:gd name="T16" fmla="*/ 150 w 218"/>
              <a:gd name="T17" fmla="*/ 128 h 208"/>
              <a:gd name="T18" fmla="*/ 218 w 218"/>
              <a:gd name="T19" fmla="*/ 80 h 208"/>
              <a:gd name="T20" fmla="*/ 134 w 218"/>
              <a:gd name="T21" fmla="*/ 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34" y="80"/>
                </a:moveTo>
                <a:lnTo>
                  <a:pt x="108" y="0"/>
                </a:lnTo>
                <a:lnTo>
                  <a:pt x="84" y="80"/>
                </a:lnTo>
                <a:lnTo>
                  <a:pt x="0" y="80"/>
                </a:lnTo>
                <a:lnTo>
                  <a:pt x="68" y="128"/>
                </a:lnTo>
                <a:lnTo>
                  <a:pt x="42" y="208"/>
                </a:lnTo>
                <a:lnTo>
                  <a:pt x="108" y="158"/>
                </a:lnTo>
                <a:lnTo>
                  <a:pt x="176" y="208"/>
                </a:lnTo>
                <a:lnTo>
                  <a:pt x="150" y="128"/>
                </a:lnTo>
                <a:lnTo>
                  <a:pt x="218" y="80"/>
                </a:lnTo>
                <a:lnTo>
                  <a:pt x="134" y="8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32" name="Freeform 32"/>
          <p:cNvSpPr/>
          <p:nvPr>
            <p:custDataLst>
              <p:tags r:id="rId33"/>
            </p:custDataLst>
          </p:nvPr>
        </p:nvSpPr>
        <p:spPr bwMode="auto">
          <a:xfrm>
            <a:off x="5594303" y="1099114"/>
            <a:ext cx="1261225" cy="755075"/>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3" name="Freeform 33"/>
          <p:cNvSpPr/>
          <p:nvPr>
            <p:custDataLst>
              <p:tags r:id="rId34"/>
            </p:custDataLst>
          </p:nvPr>
        </p:nvSpPr>
        <p:spPr bwMode="auto">
          <a:xfrm>
            <a:off x="4670510" y="2039500"/>
            <a:ext cx="188078" cy="177014"/>
          </a:xfrm>
          <a:custGeom>
            <a:avLst/>
            <a:gdLst>
              <a:gd name="T0" fmla="*/ 84 w 136"/>
              <a:gd name="T1" fmla="*/ 48 h 128"/>
              <a:gd name="T2" fmla="*/ 68 w 136"/>
              <a:gd name="T3" fmla="*/ 0 h 128"/>
              <a:gd name="T4" fmla="*/ 52 w 136"/>
              <a:gd name="T5" fmla="*/ 48 h 128"/>
              <a:gd name="T6" fmla="*/ 0 w 136"/>
              <a:gd name="T7" fmla="*/ 48 h 128"/>
              <a:gd name="T8" fmla="*/ 42 w 136"/>
              <a:gd name="T9" fmla="*/ 78 h 128"/>
              <a:gd name="T10" fmla="*/ 26 w 136"/>
              <a:gd name="T11" fmla="*/ 128 h 128"/>
              <a:gd name="T12" fmla="*/ 68 w 136"/>
              <a:gd name="T13" fmla="*/ 96 h 128"/>
              <a:gd name="T14" fmla="*/ 110 w 136"/>
              <a:gd name="T15" fmla="*/ 128 h 128"/>
              <a:gd name="T16" fmla="*/ 94 w 136"/>
              <a:gd name="T17" fmla="*/ 78 h 128"/>
              <a:gd name="T18" fmla="*/ 136 w 136"/>
              <a:gd name="T19" fmla="*/ 48 h 128"/>
              <a:gd name="T20" fmla="*/ 84 w 136"/>
              <a:gd name="T21"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128">
                <a:moveTo>
                  <a:pt x="84" y="48"/>
                </a:moveTo>
                <a:lnTo>
                  <a:pt x="68" y="0"/>
                </a:lnTo>
                <a:lnTo>
                  <a:pt x="52" y="48"/>
                </a:lnTo>
                <a:lnTo>
                  <a:pt x="0" y="48"/>
                </a:lnTo>
                <a:lnTo>
                  <a:pt x="42" y="78"/>
                </a:lnTo>
                <a:lnTo>
                  <a:pt x="26" y="128"/>
                </a:lnTo>
                <a:lnTo>
                  <a:pt x="68" y="96"/>
                </a:lnTo>
                <a:lnTo>
                  <a:pt x="110" y="128"/>
                </a:lnTo>
                <a:lnTo>
                  <a:pt x="94" y="78"/>
                </a:lnTo>
                <a:lnTo>
                  <a:pt x="136" y="48"/>
                </a:lnTo>
                <a:lnTo>
                  <a:pt x="84" y="48"/>
                </a:lnTo>
                <a:close/>
              </a:path>
            </a:pathLst>
          </a:custGeom>
          <a:solidFill>
            <a:srgbClr val="FFFFCC">
              <a:lumMod val="75000"/>
            </a:srgbClr>
          </a:solidFill>
          <a:ln>
            <a:noFill/>
          </a:ln>
        </p:spPr>
        <p:txBody>
          <a:bodyPr vert="horz" wrap="square" lIns="68580" tIns="34290" rIns="68580" bIns="34290" numCol="1" anchor="t" anchorCtr="0" compatLnSpc="1"/>
          <a:p>
            <a:endParaRPr lang="zh-CN" altLang="en-US" sz="1350"/>
          </a:p>
        </p:txBody>
      </p:sp>
      <p:sp>
        <p:nvSpPr>
          <p:cNvPr id="34" name="Freeform 34"/>
          <p:cNvSpPr/>
          <p:nvPr>
            <p:custDataLst>
              <p:tags r:id="rId35"/>
            </p:custDataLst>
          </p:nvPr>
        </p:nvSpPr>
        <p:spPr bwMode="auto">
          <a:xfrm>
            <a:off x="3876713" y="2305021"/>
            <a:ext cx="113399" cy="107868"/>
          </a:xfrm>
          <a:custGeom>
            <a:avLst/>
            <a:gdLst>
              <a:gd name="T0" fmla="*/ 50 w 82"/>
              <a:gd name="T1" fmla="*/ 30 h 78"/>
              <a:gd name="T2" fmla="*/ 40 w 82"/>
              <a:gd name="T3" fmla="*/ 0 h 78"/>
              <a:gd name="T4" fmla="*/ 32 w 82"/>
              <a:gd name="T5" fmla="*/ 30 h 78"/>
              <a:gd name="T6" fmla="*/ 0 w 82"/>
              <a:gd name="T7" fmla="*/ 30 h 78"/>
              <a:gd name="T8" fmla="*/ 26 w 82"/>
              <a:gd name="T9" fmla="*/ 48 h 78"/>
              <a:gd name="T10" fmla="*/ 16 w 82"/>
              <a:gd name="T11" fmla="*/ 78 h 78"/>
              <a:gd name="T12" fmla="*/ 40 w 82"/>
              <a:gd name="T13" fmla="*/ 60 h 78"/>
              <a:gd name="T14" fmla="*/ 66 w 82"/>
              <a:gd name="T15" fmla="*/ 78 h 78"/>
              <a:gd name="T16" fmla="*/ 56 w 82"/>
              <a:gd name="T17" fmla="*/ 48 h 78"/>
              <a:gd name="T18" fmla="*/ 82 w 82"/>
              <a:gd name="T19" fmla="*/ 30 h 78"/>
              <a:gd name="T20" fmla="*/ 50 w 82"/>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0" y="30"/>
                </a:moveTo>
                <a:lnTo>
                  <a:pt x="40" y="0"/>
                </a:lnTo>
                <a:lnTo>
                  <a:pt x="32" y="30"/>
                </a:lnTo>
                <a:lnTo>
                  <a:pt x="0" y="30"/>
                </a:lnTo>
                <a:lnTo>
                  <a:pt x="26" y="48"/>
                </a:lnTo>
                <a:lnTo>
                  <a:pt x="16" y="78"/>
                </a:lnTo>
                <a:lnTo>
                  <a:pt x="40" y="60"/>
                </a:lnTo>
                <a:lnTo>
                  <a:pt x="66" y="78"/>
                </a:lnTo>
                <a:lnTo>
                  <a:pt x="56" y="48"/>
                </a:lnTo>
                <a:lnTo>
                  <a:pt x="82" y="30"/>
                </a:lnTo>
                <a:lnTo>
                  <a:pt x="50" y="30"/>
                </a:lnTo>
                <a:close/>
              </a:path>
            </a:pathLst>
          </a:custGeom>
          <a:solidFill>
            <a:srgbClr val="FFFFCC">
              <a:lumMod val="75000"/>
            </a:srgbClr>
          </a:solidFill>
          <a:ln>
            <a:noFill/>
          </a:ln>
        </p:spPr>
        <p:txBody>
          <a:bodyPr vert="horz" wrap="square" lIns="68580" tIns="34290" rIns="68580" bIns="34290" numCol="1" anchor="t" anchorCtr="0" compatLnSpc="1"/>
          <a:p>
            <a:endParaRPr lang="zh-CN" altLang="en-US" sz="1350"/>
          </a:p>
        </p:txBody>
      </p:sp>
      <p:sp>
        <p:nvSpPr>
          <p:cNvPr id="35" name="Freeform 35"/>
          <p:cNvSpPr/>
          <p:nvPr>
            <p:custDataLst>
              <p:tags r:id="rId36"/>
            </p:custDataLst>
          </p:nvPr>
        </p:nvSpPr>
        <p:spPr bwMode="auto">
          <a:xfrm>
            <a:off x="4944329" y="2354806"/>
            <a:ext cx="116165" cy="110634"/>
          </a:xfrm>
          <a:custGeom>
            <a:avLst/>
            <a:gdLst>
              <a:gd name="T0" fmla="*/ 52 w 84"/>
              <a:gd name="T1" fmla="*/ 30 h 80"/>
              <a:gd name="T2" fmla="*/ 42 w 84"/>
              <a:gd name="T3" fmla="*/ 0 h 80"/>
              <a:gd name="T4" fmla="*/ 32 w 84"/>
              <a:gd name="T5" fmla="*/ 30 h 80"/>
              <a:gd name="T6" fmla="*/ 0 w 84"/>
              <a:gd name="T7" fmla="*/ 30 h 80"/>
              <a:gd name="T8" fmla="*/ 26 w 84"/>
              <a:gd name="T9" fmla="*/ 48 h 80"/>
              <a:gd name="T10" fmla="*/ 16 w 84"/>
              <a:gd name="T11" fmla="*/ 80 h 80"/>
              <a:gd name="T12" fmla="*/ 42 w 84"/>
              <a:gd name="T13" fmla="*/ 60 h 80"/>
              <a:gd name="T14" fmla="*/ 68 w 84"/>
              <a:gd name="T15" fmla="*/ 80 h 80"/>
              <a:gd name="T16" fmla="*/ 58 w 84"/>
              <a:gd name="T17" fmla="*/ 48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48"/>
                </a:lnTo>
                <a:lnTo>
                  <a:pt x="16" y="80"/>
                </a:lnTo>
                <a:lnTo>
                  <a:pt x="42" y="60"/>
                </a:lnTo>
                <a:lnTo>
                  <a:pt x="68" y="80"/>
                </a:lnTo>
                <a:lnTo>
                  <a:pt x="58" y="48"/>
                </a:lnTo>
                <a:lnTo>
                  <a:pt x="84" y="30"/>
                </a:lnTo>
                <a:lnTo>
                  <a:pt x="52" y="30"/>
                </a:lnTo>
                <a:close/>
              </a:path>
            </a:pathLst>
          </a:custGeom>
          <a:solidFill>
            <a:srgbClr val="FFFFCC">
              <a:lumMod val="75000"/>
            </a:srgbClr>
          </a:solidFill>
          <a:ln>
            <a:noFill/>
          </a:ln>
        </p:spPr>
        <p:txBody>
          <a:bodyPr vert="horz" wrap="square" lIns="68580" tIns="34290" rIns="68580" bIns="34290" numCol="1" anchor="t" anchorCtr="0" compatLnSpc="1"/>
          <a:p>
            <a:endParaRPr lang="zh-CN" altLang="en-US" sz="1350"/>
          </a:p>
        </p:txBody>
      </p:sp>
      <p:sp>
        <p:nvSpPr>
          <p:cNvPr id="36" name="Freeform 36"/>
          <p:cNvSpPr/>
          <p:nvPr>
            <p:custDataLst>
              <p:tags r:id="rId37"/>
            </p:custDataLst>
          </p:nvPr>
        </p:nvSpPr>
        <p:spPr bwMode="auto">
          <a:xfrm>
            <a:off x="5627493" y="1046562"/>
            <a:ext cx="116165" cy="110634"/>
          </a:xfrm>
          <a:custGeom>
            <a:avLst/>
            <a:gdLst>
              <a:gd name="T0" fmla="*/ 52 w 84"/>
              <a:gd name="T1" fmla="*/ 30 h 80"/>
              <a:gd name="T2" fmla="*/ 42 w 84"/>
              <a:gd name="T3" fmla="*/ 0 h 80"/>
              <a:gd name="T4" fmla="*/ 32 w 84"/>
              <a:gd name="T5" fmla="*/ 30 h 80"/>
              <a:gd name="T6" fmla="*/ 0 w 84"/>
              <a:gd name="T7" fmla="*/ 30 h 80"/>
              <a:gd name="T8" fmla="*/ 26 w 84"/>
              <a:gd name="T9" fmla="*/ 50 h 80"/>
              <a:gd name="T10" fmla="*/ 16 w 84"/>
              <a:gd name="T11" fmla="*/ 80 h 80"/>
              <a:gd name="T12" fmla="*/ 42 w 84"/>
              <a:gd name="T13" fmla="*/ 62 h 80"/>
              <a:gd name="T14" fmla="*/ 68 w 84"/>
              <a:gd name="T15" fmla="*/ 80 h 80"/>
              <a:gd name="T16" fmla="*/ 58 w 84"/>
              <a:gd name="T17" fmla="*/ 50 h 80"/>
              <a:gd name="T18" fmla="*/ 84 w 84"/>
              <a:gd name="T19" fmla="*/ 30 h 80"/>
              <a:gd name="T20" fmla="*/ 52 w 84"/>
              <a:gd name="T21" fmla="*/ 3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80">
                <a:moveTo>
                  <a:pt x="52" y="30"/>
                </a:moveTo>
                <a:lnTo>
                  <a:pt x="42" y="0"/>
                </a:lnTo>
                <a:lnTo>
                  <a:pt x="32" y="30"/>
                </a:lnTo>
                <a:lnTo>
                  <a:pt x="0" y="30"/>
                </a:lnTo>
                <a:lnTo>
                  <a:pt x="26" y="50"/>
                </a:lnTo>
                <a:lnTo>
                  <a:pt x="16" y="80"/>
                </a:lnTo>
                <a:lnTo>
                  <a:pt x="42" y="62"/>
                </a:lnTo>
                <a:lnTo>
                  <a:pt x="68" y="80"/>
                </a:lnTo>
                <a:lnTo>
                  <a:pt x="58" y="50"/>
                </a:lnTo>
                <a:lnTo>
                  <a:pt x="84" y="30"/>
                </a:lnTo>
                <a:lnTo>
                  <a:pt x="52" y="3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37" name="Freeform 37"/>
          <p:cNvSpPr/>
          <p:nvPr>
            <p:custDataLst>
              <p:tags r:id="rId38"/>
            </p:custDataLst>
          </p:nvPr>
        </p:nvSpPr>
        <p:spPr bwMode="auto">
          <a:xfrm>
            <a:off x="4770080" y="1278894"/>
            <a:ext cx="207438" cy="199141"/>
          </a:xfrm>
          <a:custGeom>
            <a:avLst/>
            <a:gdLst>
              <a:gd name="T0" fmla="*/ 92 w 150"/>
              <a:gd name="T1" fmla="*/ 56 h 144"/>
              <a:gd name="T2" fmla="*/ 74 w 150"/>
              <a:gd name="T3" fmla="*/ 0 h 144"/>
              <a:gd name="T4" fmla="*/ 56 w 150"/>
              <a:gd name="T5" fmla="*/ 56 h 144"/>
              <a:gd name="T6" fmla="*/ 0 w 150"/>
              <a:gd name="T7" fmla="*/ 56 h 144"/>
              <a:gd name="T8" fmla="*/ 46 w 150"/>
              <a:gd name="T9" fmla="*/ 88 h 144"/>
              <a:gd name="T10" fmla="*/ 28 w 150"/>
              <a:gd name="T11" fmla="*/ 144 h 144"/>
              <a:gd name="T12" fmla="*/ 74 w 150"/>
              <a:gd name="T13" fmla="*/ 110 h 144"/>
              <a:gd name="T14" fmla="*/ 122 w 150"/>
              <a:gd name="T15" fmla="*/ 144 h 144"/>
              <a:gd name="T16" fmla="*/ 104 w 150"/>
              <a:gd name="T17" fmla="*/ 88 h 144"/>
              <a:gd name="T18" fmla="*/ 150 w 150"/>
              <a:gd name="T19" fmla="*/ 56 h 144"/>
              <a:gd name="T20" fmla="*/ 92 w 150"/>
              <a:gd name="T21"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4">
                <a:moveTo>
                  <a:pt x="92" y="56"/>
                </a:moveTo>
                <a:lnTo>
                  <a:pt x="74" y="0"/>
                </a:lnTo>
                <a:lnTo>
                  <a:pt x="56" y="56"/>
                </a:lnTo>
                <a:lnTo>
                  <a:pt x="0" y="56"/>
                </a:lnTo>
                <a:lnTo>
                  <a:pt x="46" y="88"/>
                </a:lnTo>
                <a:lnTo>
                  <a:pt x="28" y="144"/>
                </a:lnTo>
                <a:lnTo>
                  <a:pt x="74" y="110"/>
                </a:lnTo>
                <a:lnTo>
                  <a:pt x="122" y="144"/>
                </a:lnTo>
                <a:lnTo>
                  <a:pt x="104" y="88"/>
                </a:lnTo>
                <a:lnTo>
                  <a:pt x="150" y="56"/>
                </a:lnTo>
                <a:lnTo>
                  <a:pt x="92" y="5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38" name="Freeform 38"/>
          <p:cNvSpPr/>
          <p:nvPr>
            <p:custDataLst>
              <p:tags r:id="rId39"/>
            </p:custDataLst>
          </p:nvPr>
        </p:nvSpPr>
        <p:spPr bwMode="auto">
          <a:xfrm>
            <a:off x="3215676" y="1287191"/>
            <a:ext cx="113399" cy="110634"/>
          </a:xfrm>
          <a:custGeom>
            <a:avLst/>
            <a:gdLst>
              <a:gd name="T0" fmla="*/ 50 w 82"/>
              <a:gd name="T1" fmla="*/ 32 h 80"/>
              <a:gd name="T2" fmla="*/ 40 w 82"/>
              <a:gd name="T3" fmla="*/ 0 h 80"/>
              <a:gd name="T4" fmla="*/ 32 w 82"/>
              <a:gd name="T5" fmla="*/ 32 h 80"/>
              <a:gd name="T6" fmla="*/ 0 w 82"/>
              <a:gd name="T7" fmla="*/ 32 h 80"/>
              <a:gd name="T8" fmla="*/ 26 w 82"/>
              <a:gd name="T9" fmla="*/ 50 h 80"/>
              <a:gd name="T10" fmla="*/ 16 w 82"/>
              <a:gd name="T11" fmla="*/ 80 h 80"/>
              <a:gd name="T12" fmla="*/ 40 w 82"/>
              <a:gd name="T13" fmla="*/ 62 h 80"/>
              <a:gd name="T14" fmla="*/ 66 w 82"/>
              <a:gd name="T15" fmla="*/ 80 h 80"/>
              <a:gd name="T16" fmla="*/ 56 w 82"/>
              <a:gd name="T17" fmla="*/ 50 h 80"/>
              <a:gd name="T18" fmla="*/ 82 w 82"/>
              <a:gd name="T19" fmla="*/ 32 h 80"/>
              <a:gd name="T20" fmla="*/ 50 w 82"/>
              <a:gd name="T21"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0">
                <a:moveTo>
                  <a:pt x="50" y="32"/>
                </a:moveTo>
                <a:lnTo>
                  <a:pt x="40" y="0"/>
                </a:lnTo>
                <a:lnTo>
                  <a:pt x="32" y="32"/>
                </a:lnTo>
                <a:lnTo>
                  <a:pt x="0" y="32"/>
                </a:lnTo>
                <a:lnTo>
                  <a:pt x="26" y="50"/>
                </a:lnTo>
                <a:lnTo>
                  <a:pt x="16" y="80"/>
                </a:lnTo>
                <a:lnTo>
                  <a:pt x="40" y="62"/>
                </a:lnTo>
                <a:lnTo>
                  <a:pt x="66" y="80"/>
                </a:lnTo>
                <a:lnTo>
                  <a:pt x="56" y="50"/>
                </a:lnTo>
                <a:lnTo>
                  <a:pt x="82" y="32"/>
                </a:lnTo>
                <a:lnTo>
                  <a:pt x="50" y="32"/>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39" name="Freeform 39"/>
          <p:cNvSpPr/>
          <p:nvPr>
            <p:custDataLst>
              <p:tags r:id="rId40"/>
            </p:custDataLst>
          </p:nvPr>
        </p:nvSpPr>
        <p:spPr bwMode="auto">
          <a:xfrm>
            <a:off x="3719060" y="1508458"/>
            <a:ext cx="177014" cy="168716"/>
          </a:xfrm>
          <a:custGeom>
            <a:avLst/>
            <a:gdLst>
              <a:gd name="T0" fmla="*/ 78 w 128"/>
              <a:gd name="T1" fmla="*/ 46 h 122"/>
              <a:gd name="T2" fmla="*/ 64 w 128"/>
              <a:gd name="T3" fmla="*/ 0 h 122"/>
              <a:gd name="T4" fmla="*/ 48 w 128"/>
              <a:gd name="T5" fmla="*/ 46 h 122"/>
              <a:gd name="T6" fmla="*/ 0 w 128"/>
              <a:gd name="T7" fmla="*/ 46 h 122"/>
              <a:gd name="T8" fmla="*/ 38 w 128"/>
              <a:gd name="T9" fmla="*/ 74 h 122"/>
              <a:gd name="T10" fmla="*/ 24 w 128"/>
              <a:gd name="T11" fmla="*/ 122 h 122"/>
              <a:gd name="T12" fmla="*/ 64 w 128"/>
              <a:gd name="T13" fmla="*/ 92 h 122"/>
              <a:gd name="T14" fmla="*/ 102 w 128"/>
              <a:gd name="T15" fmla="*/ 122 h 122"/>
              <a:gd name="T16" fmla="*/ 88 w 128"/>
              <a:gd name="T17" fmla="*/ 74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38" y="74"/>
                </a:lnTo>
                <a:lnTo>
                  <a:pt x="24" y="122"/>
                </a:lnTo>
                <a:lnTo>
                  <a:pt x="64" y="92"/>
                </a:lnTo>
                <a:lnTo>
                  <a:pt x="102" y="122"/>
                </a:lnTo>
                <a:lnTo>
                  <a:pt x="88" y="74"/>
                </a:lnTo>
                <a:lnTo>
                  <a:pt x="128" y="46"/>
                </a:lnTo>
                <a:lnTo>
                  <a:pt x="78" y="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40" name="Freeform 40"/>
          <p:cNvSpPr/>
          <p:nvPr>
            <p:custDataLst>
              <p:tags r:id="rId41"/>
            </p:custDataLst>
          </p:nvPr>
        </p:nvSpPr>
        <p:spPr bwMode="auto">
          <a:xfrm>
            <a:off x="2883774" y="2246939"/>
            <a:ext cx="235097" cy="224033"/>
          </a:xfrm>
          <a:custGeom>
            <a:avLst/>
            <a:gdLst>
              <a:gd name="T0" fmla="*/ 106 w 170"/>
              <a:gd name="T1" fmla="*/ 62 h 162"/>
              <a:gd name="T2" fmla="*/ 86 w 170"/>
              <a:gd name="T3" fmla="*/ 0 h 162"/>
              <a:gd name="T4" fmla="*/ 66 w 170"/>
              <a:gd name="T5" fmla="*/ 62 h 162"/>
              <a:gd name="T6" fmla="*/ 0 w 170"/>
              <a:gd name="T7" fmla="*/ 62 h 162"/>
              <a:gd name="T8" fmla="*/ 52 w 170"/>
              <a:gd name="T9" fmla="*/ 100 h 162"/>
              <a:gd name="T10" fmla="*/ 32 w 170"/>
              <a:gd name="T11" fmla="*/ 162 h 162"/>
              <a:gd name="T12" fmla="*/ 86 w 170"/>
              <a:gd name="T13" fmla="*/ 124 h 162"/>
              <a:gd name="T14" fmla="*/ 138 w 170"/>
              <a:gd name="T15" fmla="*/ 162 h 162"/>
              <a:gd name="T16" fmla="*/ 118 w 170"/>
              <a:gd name="T17" fmla="*/ 100 h 162"/>
              <a:gd name="T18" fmla="*/ 170 w 170"/>
              <a:gd name="T19" fmla="*/ 62 h 162"/>
              <a:gd name="T20" fmla="*/ 106 w 17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62">
                <a:moveTo>
                  <a:pt x="106" y="62"/>
                </a:moveTo>
                <a:lnTo>
                  <a:pt x="86" y="0"/>
                </a:lnTo>
                <a:lnTo>
                  <a:pt x="66" y="62"/>
                </a:lnTo>
                <a:lnTo>
                  <a:pt x="0" y="62"/>
                </a:lnTo>
                <a:lnTo>
                  <a:pt x="52" y="100"/>
                </a:lnTo>
                <a:lnTo>
                  <a:pt x="32" y="162"/>
                </a:lnTo>
                <a:lnTo>
                  <a:pt x="86" y="124"/>
                </a:lnTo>
                <a:lnTo>
                  <a:pt x="138" y="162"/>
                </a:lnTo>
                <a:lnTo>
                  <a:pt x="118" y="100"/>
                </a:lnTo>
                <a:lnTo>
                  <a:pt x="170" y="62"/>
                </a:lnTo>
                <a:lnTo>
                  <a:pt x="106" y="62"/>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42" name="Freeform 42"/>
          <p:cNvSpPr/>
          <p:nvPr>
            <p:custDataLst>
              <p:tags r:id="rId42"/>
            </p:custDataLst>
          </p:nvPr>
        </p:nvSpPr>
        <p:spPr bwMode="auto">
          <a:xfrm>
            <a:off x="2314011" y="1489098"/>
            <a:ext cx="1031660" cy="616783"/>
          </a:xfrm>
          <a:custGeom>
            <a:avLst/>
            <a:gdLst>
              <a:gd name="T0" fmla="*/ 64 w 746"/>
              <a:gd name="T1" fmla="*/ 446 h 446"/>
              <a:gd name="T2" fmla="*/ 38 w 746"/>
              <a:gd name="T3" fmla="*/ 422 h 446"/>
              <a:gd name="T4" fmla="*/ 18 w 746"/>
              <a:gd name="T5" fmla="*/ 396 h 446"/>
              <a:gd name="T6" fmla="*/ 6 w 746"/>
              <a:gd name="T7" fmla="*/ 362 h 446"/>
              <a:gd name="T8" fmla="*/ 0 w 746"/>
              <a:gd name="T9" fmla="*/ 326 h 446"/>
              <a:gd name="T10" fmla="*/ 2 w 746"/>
              <a:gd name="T11" fmla="*/ 302 h 446"/>
              <a:gd name="T12" fmla="*/ 20 w 746"/>
              <a:gd name="T13" fmla="*/ 256 h 446"/>
              <a:gd name="T14" fmla="*/ 50 w 746"/>
              <a:gd name="T15" fmla="*/ 220 h 446"/>
              <a:gd name="T16" fmla="*/ 92 w 746"/>
              <a:gd name="T17" fmla="*/ 194 h 446"/>
              <a:gd name="T18" fmla="*/ 116 w 746"/>
              <a:gd name="T19" fmla="*/ 188 h 446"/>
              <a:gd name="T20" fmla="*/ 116 w 746"/>
              <a:gd name="T21" fmla="*/ 176 h 446"/>
              <a:gd name="T22" fmla="*/ 118 w 746"/>
              <a:gd name="T23" fmla="*/ 140 h 446"/>
              <a:gd name="T24" fmla="*/ 130 w 746"/>
              <a:gd name="T25" fmla="*/ 108 h 446"/>
              <a:gd name="T26" fmla="*/ 146 w 746"/>
              <a:gd name="T27" fmla="*/ 78 h 446"/>
              <a:gd name="T28" fmla="*/ 166 w 746"/>
              <a:gd name="T29" fmla="*/ 52 h 446"/>
              <a:gd name="T30" fmla="*/ 192 w 746"/>
              <a:gd name="T31" fmla="*/ 30 h 446"/>
              <a:gd name="T32" fmla="*/ 222 w 746"/>
              <a:gd name="T33" fmla="*/ 14 h 446"/>
              <a:gd name="T34" fmla="*/ 256 w 746"/>
              <a:gd name="T35" fmla="*/ 4 h 446"/>
              <a:gd name="T36" fmla="*/ 290 w 746"/>
              <a:gd name="T37" fmla="*/ 0 h 446"/>
              <a:gd name="T38" fmla="*/ 308 w 746"/>
              <a:gd name="T39" fmla="*/ 2 h 446"/>
              <a:gd name="T40" fmla="*/ 340 w 746"/>
              <a:gd name="T41" fmla="*/ 8 h 446"/>
              <a:gd name="T42" fmla="*/ 370 w 746"/>
              <a:gd name="T43" fmla="*/ 20 h 446"/>
              <a:gd name="T44" fmla="*/ 396 w 746"/>
              <a:gd name="T45" fmla="*/ 36 h 446"/>
              <a:gd name="T46" fmla="*/ 420 w 746"/>
              <a:gd name="T47" fmla="*/ 58 h 446"/>
              <a:gd name="T48" fmla="*/ 440 w 746"/>
              <a:gd name="T49" fmla="*/ 84 h 446"/>
              <a:gd name="T50" fmla="*/ 454 w 746"/>
              <a:gd name="T51" fmla="*/ 112 h 446"/>
              <a:gd name="T52" fmla="*/ 462 w 746"/>
              <a:gd name="T53" fmla="*/ 144 h 446"/>
              <a:gd name="T54" fmla="*/ 464 w 746"/>
              <a:gd name="T55" fmla="*/ 160 h 446"/>
              <a:gd name="T56" fmla="*/ 506 w 746"/>
              <a:gd name="T57" fmla="*/ 154 h 446"/>
              <a:gd name="T58" fmla="*/ 518 w 746"/>
              <a:gd name="T59" fmla="*/ 154 h 446"/>
              <a:gd name="T60" fmla="*/ 544 w 746"/>
              <a:gd name="T61" fmla="*/ 160 h 446"/>
              <a:gd name="T62" fmla="*/ 580 w 746"/>
              <a:gd name="T63" fmla="*/ 176 h 446"/>
              <a:gd name="T64" fmla="*/ 618 w 746"/>
              <a:gd name="T65" fmla="*/ 208 h 446"/>
              <a:gd name="T66" fmla="*/ 640 w 746"/>
              <a:gd name="T67" fmla="*/ 254 h 446"/>
              <a:gd name="T68" fmla="*/ 646 w 746"/>
              <a:gd name="T69" fmla="*/ 280 h 446"/>
              <a:gd name="T70" fmla="*/ 652 w 746"/>
              <a:gd name="T71" fmla="*/ 278 h 446"/>
              <a:gd name="T72" fmla="*/ 672 w 746"/>
              <a:gd name="T73" fmla="*/ 280 h 446"/>
              <a:gd name="T74" fmla="*/ 706 w 746"/>
              <a:gd name="T75" fmla="*/ 294 h 446"/>
              <a:gd name="T76" fmla="*/ 730 w 746"/>
              <a:gd name="T77" fmla="*/ 320 h 446"/>
              <a:gd name="T78" fmla="*/ 744 w 746"/>
              <a:gd name="T79" fmla="*/ 354 h 446"/>
              <a:gd name="T80" fmla="*/ 746 w 746"/>
              <a:gd name="T81" fmla="*/ 372 h 446"/>
              <a:gd name="T82" fmla="*/ 744 w 746"/>
              <a:gd name="T83" fmla="*/ 394 h 446"/>
              <a:gd name="T84" fmla="*/ 726 w 746"/>
              <a:gd name="T85" fmla="*/ 430 h 446"/>
              <a:gd name="T86" fmla="*/ 64 w 746"/>
              <a:gd name="T87" fmla="*/ 446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46" h="446">
                <a:moveTo>
                  <a:pt x="64" y="446"/>
                </a:moveTo>
                <a:lnTo>
                  <a:pt x="64" y="446"/>
                </a:lnTo>
                <a:lnTo>
                  <a:pt x="50" y="434"/>
                </a:lnTo>
                <a:lnTo>
                  <a:pt x="38" y="422"/>
                </a:lnTo>
                <a:lnTo>
                  <a:pt x="28" y="410"/>
                </a:lnTo>
                <a:lnTo>
                  <a:pt x="18" y="396"/>
                </a:lnTo>
                <a:lnTo>
                  <a:pt x="10" y="380"/>
                </a:lnTo>
                <a:lnTo>
                  <a:pt x="6" y="362"/>
                </a:lnTo>
                <a:lnTo>
                  <a:pt x="2" y="346"/>
                </a:lnTo>
                <a:lnTo>
                  <a:pt x="0" y="326"/>
                </a:lnTo>
                <a:lnTo>
                  <a:pt x="0" y="326"/>
                </a:lnTo>
                <a:lnTo>
                  <a:pt x="2" y="302"/>
                </a:lnTo>
                <a:lnTo>
                  <a:pt x="10" y="278"/>
                </a:lnTo>
                <a:lnTo>
                  <a:pt x="20" y="256"/>
                </a:lnTo>
                <a:lnTo>
                  <a:pt x="34" y="236"/>
                </a:lnTo>
                <a:lnTo>
                  <a:pt x="50" y="220"/>
                </a:lnTo>
                <a:lnTo>
                  <a:pt x="70" y="206"/>
                </a:lnTo>
                <a:lnTo>
                  <a:pt x="92" y="194"/>
                </a:lnTo>
                <a:lnTo>
                  <a:pt x="116" y="188"/>
                </a:lnTo>
                <a:lnTo>
                  <a:pt x="116" y="188"/>
                </a:lnTo>
                <a:lnTo>
                  <a:pt x="116" y="176"/>
                </a:lnTo>
                <a:lnTo>
                  <a:pt x="116" y="176"/>
                </a:lnTo>
                <a:lnTo>
                  <a:pt x="116" y="158"/>
                </a:lnTo>
                <a:lnTo>
                  <a:pt x="118" y="140"/>
                </a:lnTo>
                <a:lnTo>
                  <a:pt x="124" y="124"/>
                </a:lnTo>
                <a:lnTo>
                  <a:pt x="130" y="108"/>
                </a:lnTo>
                <a:lnTo>
                  <a:pt x="136" y="92"/>
                </a:lnTo>
                <a:lnTo>
                  <a:pt x="146" y="78"/>
                </a:lnTo>
                <a:lnTo>
                  <a:pt x="156" y="64"/>
                </a:lnTo>
                <a:lnTo>
                  <a:pt x="166" y="52"/>
                </a:lnTo>
                <a:lnTo>
                  <a:pt x="178" y="40"/>
                </a:lnTo>
                <a:lnTo>
                  <a:pt x="192" y="30"/>
                </a:lnTo>
                <a:lnTo>
                  <a:pt x="206" y="22"/>
                </a:lnTo>
                <a:lnTo>
                  <a:pt x="222" y="14"/>
                </a:lnTo>
                <a:lnTo>
                  <a:pt x="238" y="8"/>
                </a:lnTo>
                <a:lnTo>
                  <a:pt x="256" y="4"/>
                </a:lnTo>
                <a:lnTo>
                  <a:pt x="272" y="2"/>
                </a:lnTo>
                <a:lnTo>
                  <a:pt x="290" y="0"/>
                </a:lnTo>
                <a:lnTo>
                  <a:pt x="290" y="0"/>
                </a:lnTo>
                <a:lnTo>
                  <a:pt x="308" y="2"/>
                </a:lnTo>
                <a:lnTo>
                  <a:pt x="324" y="4"/>
                </a:lnTo>
                <a:lnTo>
                  <a:pt x="340" y="8"/>
                </a:lnTo>
                <a:lnTo>
                  <a:pt x="356" y="12"/>
                </a:lnTo>
                <a:lnTo>
                  <a:pt x="370" y="20"/>
                </a:lnTo>
                <a:lnTo>
                  <a:pt x="384" y="28"/>
                </a:lnTo>
                <a:lnTo>
                  <a:pt x="396" y="36"/>
                </a:lnTo>
                <a:lnTo>
                  <a:pt x="408" y="46"/>
                </a:lnTo>
                <a:lnTo>
                  <a:pt x="420" y="58"/>
                </a:lnTo>
                <a:lnTo>
                  <a:pt x="430" y="70"/>
                </a:lnTo>
                <a:lnTo>
                  <a:pt x="440" y="84"/>
                </a:lnTo>
                <a:lnTo>
                  <a:pt x="446" y="98"/>
                </a:lnTo>
                <a:lnTo>
                  <a:pt x="454" y="112"/>
                </a:lnTo>
                <a:lnTo>
                  <a:pt x="458" y="128"/>
                </a:lnTo>
                <a:lnTo>
                  <a:pt x="462" y="144"/>
                </a:lnTo>
                <a:lnTo>
                  <a:pt x="464" y="160"/>
                </a:lnTo>
                <a:lnTo>
                  <a:pt x="464" y="160"/>
                </a:lnTo>
                <a:lnTo>
                  <a:pt x="484" y="156"/>
                </a:lnTo>
                <a:lnTo>
                  <a:pt x="506" y="154"/>
                </a:lnTo>
                <a:lnTo>
                  <a:pt x="506" y="154"/>
                </a:lnTo>
                <a:lnTo>
                  <a:pt x="518" y="154"/>
                </a:lnTo>
                <a:lnTo>
                  <a:pt x="532" y="156"/>
                </a:lnTo>
                <a:lnTo>
                  <a:pt x="544" y="160"/>
                </a:lnTo>
                <a:lnTo>
                  <a:pt x="556" y="164"/>
                </a:lnTo>
                <a:lnTo>
                  <a:pt x="580" y="176"/>
                </a:lnTo>
                <a:lnTo>
                  <a:pt x="600" y="190"/>
                </a:lnTo>
                <a:lnTo>
                  <a:pt x="618" y="208"/>
                </a:lnTo>
                <a:lnTo>
                  <a:pt x="630" y="230"/>
                </a:lnTo>
                <a:lnTo>
                  <a:pt x="640" y="254"/>
                </a:lnTo>
                <a:lnTo>
                  <a:pt x="644" y="266"/>
                </a:lnTo>
                <a:lnTo>
                  <a:pt x="646" y="280"/>
                </a:lnTo>
                <a:lnTo>
                  <a:pt x="646" y="280"/>
                </a:lnTo>
                <a:lnTo>
                  <a:pt x="652" y="278"/>
                </a:lnTo>
                <a:lnTo>
                  <a:pt x="652" y="278"/>
                </a:lnTo>
                <a:lnTo>
                  <a:pt x="672" y="280"/>
                </a:lnTo>
                <a:lnTo>
                  <a:pt x="690" y="286"/>
                </a:lnTo>
                <a:lnTo>
                  <a:pt x="706" y="294"/>
                </a:lnTo>
                <a:lnTo>
                  <a:pt x="720" y="306"/>
                </a:lnTo>
                <a:lnTo>
                  <a:pt x="730" y="320"/>
                </a:lnTo>
                <a:lnTo>
                  <a:pt x="740" y="336"/>
                </a:lnTo>
                <a:lnTo>
                  <a:pt x="744" y="354"/>
                </a:lnTo>
                <a:lnTo>
                  <a:pt x="746" y="372"/>
                </a:lnTo>
                <a:lnTo>
                  <a:pt x="746" y="372"/>
                </a:lnTo>
                <a:lnTo>
                  <a:pt x="746" y="384"/>
                </a:lnTo>
                <a:lnTo>
                  <a:pt x="744" y="394"/>
                </a:lnTo>
                <a:lnTo>
                  <a:pt x="738" y="414"/>
                </a:lnTo>
                <a:lnTo>
                  <a:pt x="726" y="430"/>
                </a:lnTo>
                <a:lnTo>
                  <a:pt x="712" y="446"/>
                </a:lnTo>
                <a:lnTo>
                  <a:pt x="64" y="446"/>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3" name="Freeform 43"/>
          <p:cNvSpPr/>
          <p:nvPr>
            <p:custDataLst>
              <p:tags r:id="rId43"/>
            </p:custDataLst>
          </p:nvPr>
        </p:nvSpPr>
        <p:spPr bwMode="auto">
          <a:xfrm>
            <a:off x="2200612" y="1273362"/>
            <a:ext cx="177014" cy="168716"/>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4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4"/>
                </a:lnTo>
                <a:lnTo>
                  <a:pt x="104" y="122"/>
                </a:lnTo>
                <a:lnTo>
                  <a:pt x="88" y="76"/>
                </a:lnTo>
                <a:lnTo>
                  <a:pt x="128" y="46"/>
                </a:lnTo>
                <a:lnTo>
                  <a:pt x="78" y="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44" name="Freeform 44"/>
          <p:cNvSpPr/>
          <p:nvPr>
            <p:custDataLst>
              <p:tags r:id="rId44"/>
            </p:custDataLst>
          </p:nvPr>
        </p:nvSpPr>
        <p:spPr bwMode="auto">
          <a:xfrm>
            <a:off x="6371505" y="875080"/>
            <a:ext cx="116165" cy="107868"/>
          </a:xfrm>
          <a:custGeom>
            <a:avLst/>
            <a:gdLst>
              <a:gd name="T0" fmla="*/ 52 w 84"/>
              <a:gd name="T1" fmla="*/ 30 h 78"/>
              <a:gd name="T2" fmla="*/ 42 w 84"/>
              <a:gd name="T3" fmla="*/ 0 h 78"/>
              <a:gd name="T4" fmla="*/ 32 w 84"/>
              <a:gd name="T5" fmla="*/ 30 h 78"/>
              <a:gd name="T6" fmla="*/ 0 w 84"/>
              <a:gd name="T7" fmla="*/ 30 h 78"/>
              <a:gd name="T8" fmla="*/ 26 w 84"/>
              <a:gd name="T9" fmla="*/ 48 h 78"/>
              <a:gd name="T10" fmla="*/ 16 w 84"/>
              <a:gd name="T11" fmla="*/ 78 h 78"/>
              <a:gd name="T12" fmla="*/ 42 w 84"/>
              <a:gd name="T13" fmla="*/ 60 h 78"/>
              <a:gd name="T14" fmla="*/ 68 w 84"/>
              <a:gd name="T15" fmla="*/ 78 h 78"/>
              <a:gd name="T16" fmla="*/ 58 w 84"/>
              <a:gd name="T17" fmla="*/ 48 h 78"/>
              <a:gd name="T18" fmla="*/ 84 w 84"/>
              <a:gd name="T19" fmla="*/ 30 h 78"/>
              <a:gd name="T20" fmla="*/ 52 w 84"/>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78">
                <a:moveTo>
                  <a:pt x="52" y="30"/>
                </a:moveTo>
                <a:lnTo>
                  <a:pt x="42" y="0"/>
                </a:lnTo>
                <a:lnTo>
                  <a:pt x="32" y="30"/>
                </a:lnTo>
                <a:lnTo>
                  <a:pt x="0" y="30"/>
                </a:lnTo>
                <a:lnTo>
                  <a:pt x="26" y="48"/>
                </a:lnTo>
                <a:lnTo>
                  <a:pt x="16" y="78"/>
                </a:lnTo>
                <a:lnTo>
                  <a:pt x="42" y="60"/>
                </a:lnTo>
                <a:lnTo>
                  <a:pt x="68" y="78"/>
                </a:lnTo>
                <a:lnTo>
                  <a:pt x="58" y="48"/>
                </a:lnTo>
                <a:lnTo>
                  <a:pt x="84" y="30"/>
                </a:lnTo>
                <a:lnTo>
                  <a:pt x="52" y="3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45" name="Freeform 45"/>
          <p:cNvSpPr/>
          <p:nvPr>
            <p:custDataLst>
              <p:tags r:id="rId45"/>
            </p:custDataLst>
          </p:nvPr>
        </p:nvSpPr>
        <p:spPr bwMode="auto">
          <a:xfrm>
            <a:off x="6874888" y="1093582"/>
            <a:ext cx="177014" cy="168716"/>
          </a:xfrm>
          <a:custGeom>
            <a:avLst/>
            <a:gdLst>
              <a:gd name="T0" fmla="*/ 78 w 128"/>
              <a:gd name="T1" fmla="*/ 46 h 122"/>
              <a:gd name="T2" fmla="*/ 64 w 128"/>
              <a:gd name="T3" fmla="*/ 0 h 122"/>
              <a:gd name="T4" fmla="*/ 48 w 128"/>
              <a:gd name="T5" fmla="*/ 46 h 122"/>
              <a:gd name="T6" fmla="*/ 0 w 128"/>
              <a:gd name="T7" fmla="*/ 46 h 122"/>
              <a:gd name="T8" fmla="*/ 40 w 128"/>
              <a:gd name="T9" fmla="*/ 76 h 122"/>
              <a:gd name="T10" fmla="*/ 24 w 128"/>
              <a:gd name="T11" fmla="*/ 122 h 122"/>
              <a:gd name="T12" fmla="*/ 64 w 128"/>
              <a:gd name="T13" fmla="*/ 92 h 122"/>
              <a:gd name="T14" fmla="*/ 104 w 128"/>
              <a:gd name="T15" fmla="*/ 122 h 122"/>
              <a:gd name="T16" fmla="*/ 88 w 128"/>
              <a:gd name="T17" fmla="*/ 76 h 122"/>
              <a:gd name="T18" fmla="*/ 128 w 128"/>
              <a:gd name="T19" fmla="*/ 46 h 122"/>
              <a:gd name="T20" fmla="*/ 78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78" y="46"/>
                </a:moveTo>
                <a:lnTo>
                  <a:pt x="64" y="0"/>
                </a:lnTo>
                <a:lnTo>
                  <a:pt x="48" y="46"/>
                </a:lnTo>
                <a:lnTo>
                  <a:pt x="0" y="46"/>
                </a:lnTo>
                <a:lnTo>
                  <a:pt x="40" y="76"/>
                </a:lnTo>
                <a:lnTo>
                  <a:pt x="24" y="122"/>
                </a:lnTo>
                <a:lnTo>
                  <a:pt x="64" y="92"/>
                </a:lnTo>
                <a:lnTo>
                  <a:pt x="104" y="122"/>
                </a:lnTo>
                <a:lnTo>
                  <a:pt x="88" y="76"/>
                </a:lnTo>
                <a:lnTo>
                  <a:pt x="128" y="46"/>
                </a:lnTo>
                <a:lnTo>
                  <a:pt x="78" y="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47" name="Freeform 47"/>
          <p:cNvSpPr/>
          <p:nvPr>
            <p:custDataLst>
              <p:tags r:id="rId46"/>
            </p:custDataLst>
          </p:nvPr>
        </p:nvSpPr>
        <p:spPr bwMode="auto">
          <a:xfrm>
            <a:off x="5707701" y="2086519"/>
            <a:ext cx="872723" cy="522382"/>
          </a:xfrm>
          <a:custGeom>
            <a:avLst/>
            <a:gdLst>
              <a:gd name="T0" fmla="*/ 48 w 558"/>
              <a:gd name="T1" fmla="*/ 334 h 334"/>
              <a:gd name="T2" fmla="*/ 28 w 558"/>
              <a:gd name="T3" fmla="*/ 316 h 334"/>
              <a:gd name="T4" fmla="*/ 12 w 558"/>
              <a:gd name="T5" fmla="*/ 296 h 334"/>
              <a:gd name="T6" fmla="*/ 2 w 558"/>
              <a:gd name="T7" fmla="*/ 272 h 334"/>
              <a:gd name="T8" fmla="*/ 0 w 558"/>
              <a:gd name="T9" fmla="*/ 244 h 334"/>
              <a:gd name="T10" fmla="*/ 2 w 558"/>
              <a:gd name="T11" fmla="*/ 226 h 334"/>
              <a:gd name="T12" fmla="*/ 14 w 558"/>
              <a:gd name="T13" fmla="*/ 192 h 334"/>
              <a:gd name="T14" fmla="*/ 36 w 558"/>
              <a:gd name="T15" fmla="*/ 164 h 334"/>
              <a:gd name="T16" fmla="*/ 68 w 558"/>
              <a:gd name="T17" fmla="*/ 146 h 334"/>
              <a:gd name="T18" fmla="*/ 86 w 558"/>
              <a:gd name="T19" fmla="*/ 140 h 334"/>
              <a:gd name="T20" fmla="*/ 86 w 558"/>
              <a:gd name="T21" fmla="*/ 132 h 334"/>
              <a:gd name="T22" fmla="*/ 88 w 558"/>
              <a:gd name="T23" fmla="*/ 106 h 334"/>
              <a:gd name="T24" fmla="*/ 96 w 558"/>
              <a:gd name="T25" fmla="*/ 80 h 334"/>
              <a:gd name="T26" fmla="*/ 108 w 558"/>
              <a:gd name="T27" fmla="*/ 58 h 334"/>
              <a:gd name="T28" fmla="*/ 124 w 558"/>
              <a:gd name="T29" fmla="*/ 40 h 334"/>
              <a:gd name="T30" fmla="*/ 142 w 558"/>
              <a:gd name="T31" fmla="*/ 24 h 334"/>
              <a:gd name="T32" fmla="*/ 166 w 558"/>
              <a:gd name="T33" fmla="*/ 12 h 334"/>
              <a:gd name="T34" fmla="*/ 190 w 558"/>
              <a:gd name="T35" fmla="*/ 4 h 334"/>
              <a:gd name="T36" fmla="*/ 216 w 558"/>
              <a:gd name="T37" fmla="*/ 0 h 334"/>
              <a:gd name="T38" fmla="*/ 228 w 558"/>
              <a:gd name="T39" fmla="*/ 2 h 334"/>
              <a:gd name="T40" fmla="*/ 264 w 558"/>
              <a:gd name="T41" fmla="*/ 10 h 334"/>
              <a:gd name="T42" fmla="*/ 304 w 558"/>
              <a:gd name="T43" fmla="*/ 36 h 334"/>
              <a:gd name="T44" fmla="*/ 334 w 558"/>
              <a:gd name="T45" fmla="*/ 74 h 334"/>
              <a:gd name="T46" fmla="*/ 346 w 558"/>
              <a:gd name="T47" fmla="*/ 120 h 334"/>
              <a:gd name="T48" fmla="*/ 362 w 558"/>
              <a:gd name="T49" fmla="*/ 116 h 334"/>
              <a:gd name="T50" fmla="*/ 376 w 558"/>
              <a:gd name="T51" fmla="*/ 116 h 334"/>
              <a:gd name="T52" fmla="*/ 416 w 558"/>
              <a:gd name="T53" fmla="*/ 122 h 334"/>
              <a:gd name="T54" fmla="*/ 448 w 558"/>
              <a:gd name="T55" fmla="*/ 142 h 334"/>
              <a:gd name="T56" fmla="*/ 470 w 558"/>
              <a:gd name="T57" fmla="*/ 172 h 334"/>
              <a:gd name="T58" fmla="*/ 482 w 558"/>
              <a:gd name="T59" fmla="*/ 210 h 334"/>
              <a:gd name="T60" fmla="*/ 488 w 558"/>
              <a:gd name="T61" fmla="*/ 208 h 334"/>
              <a:gd name="T62" fmla="*/ 502 w 558"/>
              <a:gd name="T63" fmla="*/ 210 h 334"/>
              <a:gd name="T64" fmla="*/ 526 w 558"/>
              <a:gd name="T65" fmla="*/ 220 h 334"/>
              <a:gd name="T66" fmla="*/ 546 w 558"/>
              <a:gd name="T67" fmla="*/ 240 h 334"/>
              <a:gd name="T68" fmla="*/ 556 w 558"/>
              <a:gd name="T69" fmla="*/ 264 h 334"/>
              <a:gd name="T70" fmla="*/ 558 w 558"/>
              <a:gd name="T71" fmla="*/ 280 h 334"/>
              <a:gd name="T72" fmla="*/ 550 w 558"/>
              <a:gd name="T73" fmla="*/ 310 h 334"/>
              <a:gd name="T74" fmla="*/ 532 w 558"/>
              <a:gd name="T75"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8" h="334">
                <a:moveTo>
                  <a:pt x="48" y="334"/>
                </a:moveTo>
                <a:lnTo>
                  <a:pt x="48" y="334"/>
                </a:lnTo>
                <a:lnTo>
                  <a:pt x="36" y="326"/>
                </a:lnTo>
                <a:lnTo>
                  <a:pt x="28" y="316"/>
                </a:lnTo>
                <a:lnTo>
                  <a:pt x="20" y="306"/>
                </a:lnTo>
                <a:lnTo>
                  <a:pt x="12" y="296"/>
                </a:lnTo>
                <a:lnTo>
                  <a:pt x="6" y="284"/>
                </a:lnTo>
                <a:lnTo>
                  <a:pt x="2" y="272"/>
                </a:lnTo>
                <a:lnTo>
                  <a:pt x="0" y="258"/>
                </a:lnTo>
                <a:lnTo>
                  <a:pt x="0" y="244"/>
                </a:lnTo>
                <a:lnTo>
                  <a:pt x="0" y="244"/>
                </a:lnTo>
                <a:lnTo>
                  <a:pt x="2" y="226"/>
                </a:lnTo>
                <a:lnTo>
                  <a:pt x="6" y="208"/>
                </a:lnTo>
                <a:lnTo>
                  <a:pt x="14" y="192"/>
                </a:lnTo>
                <a:lnTo>
                  <a:pt x="24" y="176"/>
                </a:lnTo>
                <a:lnTo>
                  <a:pt x="36" y="164"/>
                </a:lnTo>
                <a:lnTo>
                  <a:pt x="52" y="154"/>
                </a:lnTo>
                <a:lnTo>
                  <a:pt x="68" y="146"/>
                </a:lnTo>
                <a:lnTo>
                  <a:pt x="86" y="140"/>
                </a:lnTo>
                <a:lnTo>
                  <a:pt x="86" y="140"/>
                </a:lnTo>
                <a:lnTo>
                  <a:pt x="86" y="132"/>
                </a:lnTo>
                <a:lnTo>
                  <a:pt x="86" y="132"/>
                </a:lnTo>
                <a:lnTo>
                  <a:pt x="86" y="118"/>
                </a:lnTo>
                <a:lnTo>
                  <a:pt x="88" y="106"/>
                </a:lnTo>
                <a:lnTo>
                  <a:pt x="92" y="92"/>
                </a:lnTo>
                <a:lnTo>
                  <a:pt x="96" y="80"/>
                </a:lnTo>
                <a:lnTo>
                  <a:pt x="100" y="70"/>
                </a:lnTo>
                <a:lnTo>
                  <a:pt x="108" y="58"/>
                </a:lnTo>
                <a:lnTo>
                  <a:pt x="116" y="48"/>
                </a:lnTo>
                <a:lnTo>
                  <a:pt x="124" y="40"/>
                </a:lnTo>
                <a:lnTo>
                  <a:pt x="132" y="30"/>
                </a:lnTo>
                <a:lnTo>
                  <a:pt x="142" y="24"/>
                </a:lnTo>
                <a:lnTo>
                  <a:pt x="154" y="16"/>
                </a:lnTo>
                <a:lnTo>
                  <a:pt x="166" y="12"/>
                </a:lnTo>
                <a:lnTo>
                  <a:pt x="178" y="6"/>
                </a:lnTo>
                <a:lnTo>
                  <a:pt x="190" y="4"/>
                </a:lnTo>
                <a:lnTo>
                  <a:pt x="202" y="2"/>
                </a:lnTo>
                <a:lnTo>
                  <a:pt x="216" y="0"/>
                </a:lnTo>
                <a:lnTo>
                  <a:pt x="216" y="0"/>
                </a:lnTo>
                <a:lnTo>
                  <a:pt x="228" y="2"/>
                </a:lnTo>
                <a:lnTo>
                  <a:pt x="242" y="4"/>
                </a:lnTo>
                <a:lnTo>
                  <a:pt x="264" y="10"/>
                </a:lnTo>
                <a:lnTo>
                  <a:pt x="286" y="20"/>
                </a:lnTo>
                <a:lnTo>
                  <a:pt x="304" y="36"/>
                </a:lnTo>
                <a:lnTo>
                  <a:pt x="320" y="54"/>
                </a:lnTo>
                <a:lnTo>
                  <a:pt x="334" y="74"/>
                </a:lnTo>
                <a:lnTo>
                  <a:pt x="342" y="96"/>
                </a:lnTo>
                <a:lnTo>
                  <a:pt x="346" y="120"/>
                </a:lnTo>
                <a:lnTo>
                  <a:pt x="346" y="120"/>
                </a:lnTo>
                <a:lnTo>
                  <a:pt x="362" y="116"/>
                </a:lnTo>
                <a:lnTo>
                  <a:pt x="376" y="116"/>
                </a:lnTo>
                <a:lnTo>
                  <a:pt x="376" y="116"/>
                </a:lnTo>
                <a:lnTo>
                  <a:pt x="396" y="118"/>
                </a:lnTo>
                <a:lnTo>
                  <a:pt x="416" y="122"/>
                </a:lnTo>
                <a:lnTo>
                  <a:pt x="432" y="132"/>
                </a:lnTo>
                <a:lnTo>
                  <a:pt x="448" y="142"/>
                </a:lnTo>
                <a:lnTo>
                  <a:pt x="460" y="156"/>
                </a:lnTo>
                <a:lnTo>
                  <a:pt x="470" y="172"/>
                </a:lnTo>
                <a:lnTo>
                  <a:pt x="478" y="190"/>
                </a:lnTo>
                <a:lnTo>
                  <a:pt x="482" y="210"/>
                </a:lnTo>
                <a:lnTo>
                  <a:pt x="482" y="210"/>
                </a:lnTo>
                <a:lnTo>
                  <a:pt x="488" y="208"/>
                </a:lnTo>
                <a:lnTo>
                  <a:pt x="488" y="208"/>
                </a:lnTo>
                <a:lnTo>
                  <a:pt x="502" y="210"/>
                </a:lnTo>
                <a:lnTo>
                  <a:pt x="514" y="214"/>
                </a:lnTo>
                <a:lnTo>
                  <a:pt x="526" y="220"/>
                </a:lnTo>
                <a:lnTo>
                  <a:pt x="536" y="230"/>
                </a:lnTo>
                <a:lnTo>
                  <a:pt x="546" y="240"/>
                </a:lnTo>
                <a:lnTo>
                  <a:pt x="552" y="252"/>
                </a:lnTo>
                <a:lnTo>
                  <a:pt x="556" y="264"/>
                </a:lnTo>
                <a:lnTo>
                  <a:pt x="558" y="280"/>
                </a:lnTo>
                <a:lnTo>
                  <a:pt x="558" y="280"/>
                </a:lnTo>
                <a:lnTo>
                  <a:pt x="556" y="294"/>
                </a:lnTo>
                <a:lnTo>
                  <a:pt x="550" y="310"/>
                </a:lnTo>
                <a:lnTo>
                  <a:pt x="542" y="322"/>
                </a:lnTo>
                <a:lnTo>
                  <a:pt x="532" y="334"/>
                </a:lnTo>
                <a:lnTo>
                  <a:pt x="48" y="334"/>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8" name="Freeform 48"/>
          <p:cNvSpPr/>
          <p:nvPr>
            <p:custDataLst>
              <p:tags r:id="rId47"/>
            </p:custDataLst>
          </p:nvPr>
        </p:nvSpPr>
        <p:spPr bwMode="auto">
          <a:xfrm>
            <a:off x="3113340" y="2755853"/>
            <a:ext cx="301477" cy="287648"/>
          </a:xfrm>
          <a:custGeom>
            <a:avLst/>
            <a:gdLst>
              <a:gd name="T0" fmla="*/ 134 w 218"/>
              <a:gd name="T1" fmla="*/ 80 h 208"/>
              <a:gd name="T2" fmla="*/ 108 w 218"/>
              <a:gd name="T3" fmla="*/ 0 h 208"/>
              <a:gd name="T4" fmla="*/ 82 w 218"/>
              <a:gd name="T5" fmla="*/ 80 h 208"/>
              <a:gd name="T6" fmla="*/ 0 w 218"/>
              <a:gd name="T7" fmla="*/ 80 h 208"/>
              <a:gd name="T8" fmla="*/ 66 w 218"/>
              <a:gd name="T9" fmla="*/ 128 h 208"/>
              <a:gd name="T10" fmla="*/ 40 w 218"/>
              <a:gd name="T11" fmla="*/ 208 h 208"/>
              <a:gd name="T12" fmla="*/ 108 w 218"/>
              <a:gd name="T13" fmla="*/ 158 h 208"/>
              <a:gd name="T14" fmla="*/ 176 w 218"/>
              <a:gd name="T15" fmla="*/ 208 h 208"/>
              <a:gd name="T16" fmla="*/ 150 w 218"/>
              <a:gd name="T17" fmla="*/ 128 h 208"/>
              <a:gd name="T18" fmla="*/ 218 w 218"/>
              <a:gd name="T19" fmla="*/ 80 h 208"/>
              <a:gd name="T20" fmla="*/ 134 w 218"/>
              <a:gd name="T21" fmla="*/ 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34" y="80"/>
                </a:moveTo>
                <a:lnTo>
                  <a:pt x="108" y="0"/>
                </a:lnTo>
                <a:lnTo>
                  <a:pt x="82" y="80"/>
                </a:lnTo>
                <a:lnTo>
                  <a:pt x="0" y="80"/>
                </a:lnTo>
                <a:lnTo>
                  <a:pt x="66" y="128"/>
                </a:lnTo>
                <a:lnTo>
                  <a:pt x="40" y="208"/>
                </a:lnTo>
                <a:lnTo>
                  <a:pt x="108" y="158"/>
                </a:lnTo>
                <a:lnTo>
                  <a:pt x="176" y="208"/>
                </a:lnTo>
                <a:lnTo>
                  <a:pt x="150" y="128"/>
                </a:lnTo>
                <a:lnTo>
                  <a:pt x="218" y="80"/>
                </a:lnTo>
                <a:lnTo>
                  <a:pt x="134" y="8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51" name="Freeform 51"/>
          <p:cNvSpPr/>
          <p:nvPr>
            <p:custDataLst>
              <p:tags r:id="rId48"/>
            </p:custDataLst>
          </p:nvPr>
        </p:nvSpPr>
        <p:spPr bwMode="auto">
          <a:xfrm>
            <a:off x="2239334" y="2202685"/>
            <a:ext cx="113399" cy="107868"/>
          </a:xfrm>
          <a:custGeom>
            <a:avLst/>
            <a:gdLst>
              <a:gd name="T0" fmla="*/ 52 w 82"/>
              <a:gd name="T1" fmla="*/ 30 h 78"/>
              <a:gd name="T2" fmla="*/ 42 w 82"/>
              <a:gd name="T3" fmla="*/ 0 h 78"/>
              <a:gd name="T4" fmla="*/ 32 w 82"/>
              <a:gd name="T5" fmla="*/ 30 h 78"/>
              <a:gd name="T6" fmla="*/ 0 w 82"/>
              <a:gd name="T7" fmla="*/ 30 h 78"/>
              <a:gd name="T8" fmla="*/ 26 w 82"/>
              <a:gd name="T9" fmla="*/ 48 h 78"/>
              <a:gd name="T10" fmla="*/ 16 w 82"/>
              <a:gd name="T11" fmla="*/ 78 h 78"/>
              <a:gd name="T12" fmla="*/ 42 w 82"/>
              <a:gd name="T13" fmla="*/ 60 h 78"/>
              <a:gd name="T14" fmla="*/ 68 w 82"/>
              <a:gd name="T15" fmla="*/ 78 h 78"/>
              <a:gd name="T16" fmla="*/ 58 w 82"/>
              <a:gd name="T17" fmla="*/ 48 h 78"/>
              <a:gd name="T18" fmla="*/ 82 w 82"/>
              <a:gd name="T19" fmla="*/ 30 h 78"/>
              <a:gd name="T20" fmla="*/ 52 w 82"/>
              <a:gd name="T21"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2" y="30"/>
                </a:moveTo>
                <a:lnTo>
                  <a:pt x="42" y="0"/>
                </a:lnTo>
                <a:lnTo>
                  <a:pt x="32" y="30"/>
                </a:lnTo>
                <a:lnTo>
                  <a:pt x="0" y="30"/>
                </a:lnTo>
                <a:lnTo>
                  <a:pt x="26" y="48"/>
                </a:lnTo>
                <a:lnTo>
                  <a:pt x="16" y="78"/>
                </a:lnTo>
                <a:lnTo>
                  <a:pt x="42" y="60"/>
                </a:lnTo>
                <a:lnTo>
                  <a:pt x="68" y="78"/>
                </a:lnTo>
                <a:lnTo>
                  <a:pt x="58" y="48"/>
                </a:lnTo>
                <a:lnTo>
                  <a:pt x="82" y="30"/>
                </a:lnTo>
                <a:lnTo>
                  <a:pt x="52" y="30"/>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52" name="Freeform 52"/>
          <p:cNvSpPr/>
          <p:nvPr>
            <p:custDataLst>
              <p:tags r:id="rId49"/>
            </p:custDataLst>
          </p:nvPr>
        </p:nvSpPr>
        <p:spPr bwMode="auto">
          <a:xfrm>
            <a:off x="6764255" y="2592668"/>
            <a:ext cx="113399" cy="110634"/>
          </a:xfrm>
          <a:custGeom>
            <a:avLst/>
            <a:gdLst>
              <a:gd name="T0" fmla="*/ 50 w 82"/>
              <a:gd name="T1" fmla="*/ 32 h 80"/>
              <a:gd name="T2" fmla="*/ 42 w 82"/>
              <a:gd name="T3" fmla="*/ 0 h 80"/>
              <a:gd name="T4" fmla="*/ 32 w 82"/>
              <a:gd name="T5" fmla="*/ 32 h 80"/>
              <a:gd name="T6" fmla="*/ 0 w 82"/>
              <a:gd name="T7" fmla="*/ 32 h 80"/>
              <a:gd name="T8" fmla="*/ 26 w 82"/>
              <a:gd name="T9" fmla="*/ 50 h 80"/>
              <a:gd name="T10" fmla="*/ 16 w 82"/>
              <a:gd name="T11" fmla="*/ 80 h 80"/>
              <a:gd name="T12" fmla="*/ 42 w 82"/>
              <a:gd name="T13" fmla="*/ 62 h 80"/>
              <a:gd name="T14" fmla="*/ 66 w 82"/>
              <a:gd name="T15" fmla="*/ 80 h 80"/>
              <a:gd name="T16" fmla="*/ 56 w 82"/>
              <a:gd name="T17" fmla="*/ 50 h 80"/>
              <a:gd name="T18" fmla="*/ 82 w 82"/>
              <a:gd name="T19" fmla="*/ 32 h 80"/>
              <a:gd name="T20" fmla="*/ 50 w 82"/>
              <a:gd name="T21"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0">
                <a:moveTo>
                  <a:pt x="50" y="32"/>
                </a:moveTo>
                <a:lnTo>
                  <a:pt x="42" y="0"/>
                </a:lnTo>
                <a:lnTo>
                  <a:pt x="32" y="32"/>
                </a:lnTo>
                <a:lnTo>
                  <a:pt x="0" y="32"/>
                </a:lnTo>
                <a:lnTo>
                  <a:pt x="26" y="50"/>
                </a:lnTo>
                <a:lnTo>
                  <a:pt x="16" y="80"/>
                </a:lnTo>
                <a:lnTo>
                  <a:pt x="42" y="62"/>
                </a:lnTo>
                <a:lnTo>
                  <a:pt x="66" y="80"/>
                </a:lnTo>
                <a:lnTo>
                  <a:pt x="56" y="50"/>
                </a:lnTo>
                <a:lnTo>
                  <a:pt x="82" y="32"/>
                </a:lnTo>
                <a:lnTo>
                  <a:pt x="50" y="32"/>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53" name="Freeform 53"/>
          <p:cNvSpPr/>
          <p:nvPr>
            <p:custDataLst>
              <p:tags r:id="rId50"/>
            </p:custDataLst>
          </p:nvPr>
        </p:nvSpPr>
        <p:spPr bwMode="auto">
          <a:xfrm>
            <a:off x="6476606" y="1986949"/>
            <a:ext cx="210204" cy="199141"/>
          </a:xfrm>
          <a:custGeom>
            <a:avLst/>
            <a:gdLst>
              <a:gd name="T0" fmla="*/ 94 w 152"/>
              <a:gd name="T1" fmla="*/ 54 h 144"/>
              <a:gd name="T2" fmla="*/ 76 w 152"/>
              <a:gd name="T3" fmla="*/ 0 h 144"/>
              <a:gd name="T4" fmla="*/ 58 w 152"/>
              <a:gd name="T5" fmla="*/ 54 h 144"/>
              <a:gd name="T6" fmla="*/ 0 w 152"/>
              <a:gd name="T7" fmla="*/ 54 h 144"/>
              <a:gd name="T8" fmla="*/ 48 w 152"/>
              <a:gd name="T9" fmla="*/ 88 h 144"/>
              <a:gd name="T10" fmla="*/ 30 w 152"/>
              <a:gd name="T11" fmla="*/ 144 h 144"/>
              <a:gd name="T12" fmla="*/ 76 w 152"/>
              <a:gd name="T13" fmla="*/ 110 h 144"/>
              <a:gd name="T14" fmla="*/ 122 w 152"/>
              <a:gd name="T15" fmla="*/ 144 h 144"/>
              <a:gd name="T16" fmla="*/ 104 w 152"/>
              <a:gd name="T17" fmla="*/ 88 h 144"/>
              <a:gd name="T18" fmla="*/ 152 w 152"/>
              <a:gd name="T19" fmla="*/ 54 h 144"/>
              <a:gd name="T20" fmla="*/ 94 w 152"/>
              <a:gd name="T21" fmla="*/ 5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 h="144">
                <a:moveTo>
                  <a:pt x="94" y="54"/>
                </a:moveTo>
                <a:lnTo>
                  <a:pt x="76" y="0"/>
                </a:lnTo>
                <a:lnTo>
                  <a:pt x="58" y="54"/>
                </a:lnTo>
                <a:lnTo>
                  <a:pt x="0" y="54"/>
                </a:lnTo>
                <a:lnTo>
                  <a:pt x="48" y="88"/>
                </a:lnTo>
                <a:lnTo>
                  <a:pt x="30" y="144"/>
                </a:lnTo>
                <a:lnTo>
                  <a:pt x="76" y="110"/>
                </a:lnTo>
                <a:lnTo>
                  <a:pt x="122" y="144"/>
                </a:lnTo>
                <a:lnTo>
                  <a:pt x="104" y="88"/>
                </a:lnTo>
                <a:lnTo>
                  <a:pt x="152" y="54"/>
                </a:lnTo>
                <a:lnTo>
                  <a:pt x="94" y="54"/>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54" name="Freeform 54"/>
          <p:cNvSpPr/>
          <p:nvPr>
            <p:custDataLst>
              <p:tags r:id="rId51"/>
            </p:custDataLst>
          </p:nvPr>
        </p:nvSpPr>
        <p:spPr bwMode="auto">
          <a:xfrm>
            <a:off x="5367503" y="2927336"/>
            <a:ext cx="177014" cy="168716"/>
          </a:xfrm>
          <a:custGeom>
            <a:avLst/>
            <a:gdLst>
              <a:gd name="T0" fmla="*/ 80 w 128"/>
              <a:gd name="T1" fmla="*/ 46 h 122"/>
              <a:gd name="T2" fmla="*/ 64 w 128"/>
              <a:gd name="T3" fmla="*/ 0 h 122"/>
              <a:gd name="T4" fmla="*/ 50 w 128"/>
              <a:gd name="T5" fmla="*/ 46 h 122"/>
              <a:gd name="T6" fmla="*/ 0 w 128"/>
              <a:gd name="T7" fmla="*/ 46 h 122"/>
              <a:gd name="T8" fmla="*/ 40 w 128"/>
              <a:gd name="T9" fmla="*/ 74 h 122"/>
              <a:gd name="T10" fmla="*/ 24 w 128"/>
              <a:gd name="T11" fmla="*/ 122 h 122"/>
              <a:gd name="T12" fmla="*/ 64 w 128"/>
              <a:gd name="T13" fmla="*/ 92 h 122"/>
              <a:gd name="T14" fmla="*/ 104 w 128"/>
              <a:gd name="T15" fmla="*/ 122 h 122"/>
              <a:gd name="T16" fmla="*/ 88 w 128"/>
              <a:gd name="T17" fmla="*/ 74 h 122"/>
              <a:gd name="T18" fmla="*/ 128 w 128"/>
              <a:gd name="T19" fmla="*/ 46 h 122"/>
              <a:gd name="T20" fmla="*/ 80 w 128"/>
              <a:gd name="T21" fmla="*/ 4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22">
                <a:moveTo>
                  <a:pt x="80" y="46"/>
                </a:moveTo>
                <a:lnTo>
                  <a:pt x="64" y="0"/>
                </a:lnTo>
                <a:lnTo>
                  <a:pt x="50" y="46"/>
                </a:lnTo>
                <a:lnTo>
                  <a:pt x="0" y="46"/>
                </a:lnTo>
                <a:lnTo>
                  <a:pt x="40" y="74"/>
                </a:lnTo>
                <a:lnTo>
                  <a:pt x="24" y="122"/>
                </a:lnTo>
                <a:lnTo>
                  <a:pt x="64" y="92"/>
                </a:lnTo>
                <a:lnTo>
                  <a:pt x="104" y="122"/>
                </a:lnTo>
                <a:lnTo>
                  <a:pt x="88" y="74"/>
                </a:lnTo>
                <a:lnTo>
                  <a:pt x="128" y="46"/>
                </a:lnTo>
                <a:lnTo>
                  <a:pt x="80" y="46"/>
                </a:lnTo>
                <a:close/>
              </a:path>
            </a:pathLst>
          </a:custGeom>
          <a:solidFill>
            <a:srgbClr val="D9D9D9"/>
          </a:solidFill>
          <a:ln>
            <a:noFill/>
          </a:ln>
        </p:spPr>
        <p:txBody>
          <a:bodyPr vert="horz" wrap="square" lIns="68580" tIns="34290" rIns="68580" bIns="34290" numCol="1" anchor="t" anchorCtr="0" compatLnSpc="1"/>
          <a:p>
            <a:endParaRPr lang="zh-CN" altLang="en-US" sz="1350"/>
          </a:p>
        </p:txBody>
      </p:sp>
      <p:sp>
        <p:nvSpPr>
          <p:cNvPr id="56" name="Freeform 32"/>
          <p:cNvSpPr/>
          <p:nvPr>
            <p:custDataLst>
              <p:tags r:id="rId52"/>
            </p:custDataLst>
          </p:nvPr>
        </p:nvSpPr>
        <p:spPr bwMode="auto">
          <a:xfrm>
            <a:off x="1802792" y="2715749"/>
            <a:ext cx="1261225" cy="755075"/>
          </a:xfrm>
          <a:custGeom>
            <a:avLst/>
            <a:gdLst>
              <a:gd name="T0" fmla="*/ 834 w 912"/>
              <a:gd name="T1" fmla="*/ 546 h 546"/>
              <a:gd name="T2" fmla="*/ 866 w 912"/>
              <a:gd name="T3" fmla="*/ 518 h 546"/>
              <a:gd name="T4" fmla="*/ 892 w 912"/>
              <a:gd name="T5" fmla="*/ 484 h 546"/>
              <a:gd name="T6" fmla="*/ 908 w 912"/>
              <a:gd name="T7" fmla="*/ 444 h 546"/>
              <a:gd name="T8" fmla="*/ 912 w 912"/>
              <a:gd name="T9" fmla="*/ 400 h 546"/>
              <a:gd name="T10" fmla="*/ 912 w 912"/>
              <a:gd name="T11" fmla="*/ 384 h 546"/>
              <a:gd name="T12" fmla="*/ 906 w 912"/>
              <a:gd name="T13" fmla="*/ 354 h 546"/>
              <a:gd name="T14" fmla="*/ 896 w 912"/>
              <a:gd name="T15" fmla="*/ 326 h 546"/>
              <a:gd name="T16" fmla="*/ 882 w 912"/>
              <a:gd name="T17" fmla="*/ 300 h 546"/>
              <a:gd name="T18" fmla="*/ 862 w 912"/>
              <a:gd name="T19" fmla="*/ 278 h 546"/>
              <a:gd name="T20" fmla="*/ 840 w 912"/>
              <a:gd name="T21" fmla="*/ 260 h 546"/>
              <a:gd name="T22" fmla="*/ 814 w 912"/>
              <a:gd name="T23" fmla="*/ 244 h 546"/>
              <a:gd name="T24" fmla="*/ 786 w 912"/>
              <a:gd name="T25" fmla="*/ 234 h 546"/>
              <a:gd name="T26" fmla="*/ 772 w 912"/>
              <a:gd name="T27" fmla="*/ 230 h 546"/>
              <a:gd name="T28" fmla="*/ 772 w 912"/>
              <a:gd name="T29" fmla="*/ 216 h 546"/>
              <a:gd name="T30" fmla="*/ 768 w 912"/>
              <a:gd name="T31" fmla="*/ 172 h 546"/>
              <a:gd name="T32" fmla="*/ 756 w 912"/>
              <a:gd name="T33" fmla="*/ 132 h 546"/>
              <a:gd name="T34" fmla="*/ 736 w 912"/>
              <a:gd name="T35" fmla="*/ 96 h 546"/>
              <a:gd name="T36" fmla="*/ 710 w 912"/>
              <a:gd name="T37" fmla="*/ 64 h 546"/>
              <a:gd name="T38" fmla="*/ 678 w 912"/>
              <a:gd name="T39" fmla="*/ 38 h 546"/>
              <a:gd name="T40" fmla="*/ 642 w 912"/>
              <a:gd name="T41" fmla="*/ 18 h 546"/>
              <a:gd name="T42" fmla="*/ 602 w 912"/>
              <a:gd name="T43" fmla="*/ 6 h 546"/>
              <a:gd name="T44" fmla="*/ 558 w 912"/>
              <a:gd name="T45" fmla="*/ 0 h 546"/>
              <a:gd name="T46" fmla="*/ 538 w 912"/>
              <a:gd name="T47" fmla="*/ 2 h 546"/>
              <a:gd name="T48" fmla="*/ 498 w 912"/>
              <a:gd name="T49" fmla="*/ 10 h 546"/>
              <a:gd name="T50" fmla="*/ 462 w 912"/>
              <a:gd name="T51" fmla="*/ 24 h 546"/>
              <a:gd name="T52" fmla="*/ 428 w 912"/>
              <a:gd name="T53" fmla="*/ 46 h 546"/>
              <a:gd name="T54" fmla="*/ 400 w 912"/>
              <a:gd name="T55" fmla="*/ 72 h 546"/>
              <a:gd name="T56" fmla="*/ 376 w 912"/>
              <a:gd name="T57" fmla="*/ 102 h 546"/>
              <a:gd name="T58" fmla="*/ 358 w 912"/>
              <a:gd name="T59" fmla="*/ 138 h 546"/>
              <a:gd name="T60" fmla="*/ 348 w 912"/>
              <a:gd name="T61" fmla="*/ 176 h 546"/>
              <a:gd name="T62" fmla="*/ 346 w 912"/>
              <a:gd name="T63" fmla="*/ 196 h 546"/>
              <a:gd name="T64" fmla="*/ 296 w 912"/>
              <a:gd name="T65" fmla="*/ 188 h 546"/>
              <a:gd name="T66" fmla="*/ 278 w 912"/>
              <a:gd name="T67" fmla="*/ 190 h 546"/>
              <a:gd name="T68" fmla="*/ 248 w 912"/>
              <a:gd name="T69" fmla="*/ 196 h 546"/>
              <a:gd name="T70" fmla="*/ 218 w 912"/>
              <a:gd name="T71" fmla="*/ 208 h 546"/>
              <a:gd name="T72" fmla="*/ 192 w 912"/>
              <a:gd name="T73" fmla="*/ 224 h 546"/>
              <a:gd name="T74" fmla="*/ 168 w 912"/>
              <a:gd name="T75" fmla="*/ 244 h 546"/>
              <a:gd name="T76" fmla="*/ 150 w 912"/>
              <a:gd name="T77" fmla="*/ 268 h 546"/>
              <a:gd name="T78" fmla="*/ 136 w 912"/>
              <a:gd name="T79" fmla="*/ 296 h 546"/>
              <a:gd name="T80" fmla="*/ 126 w 912"/>
              <a:gd name="T81" fmla="*/ 326 h 546"/>
              <a:gd name="T82" fmla="*/ 124 w 912"/>
              <a:gd name="T83" fmla="*/ 342 h 546"/>
              <a:gd name="T84" fmla="*/ 114 w 912"/>
              <a:gd name="T85" fmla="*/ 342 h 546"/>
              <a:gd name="T86" fmla="*/ 70 w 912"/>
              <a:gd name="T87" fmla="*/ 350 h 546"/>
              <a:gd name="T88" fmla="*/ 34 w 912"/>
              <a:gd name="T89" fmla="*/ 376 h 546"/>
              <a:gd name="T90" fmla="*/ 10 w 912"/>
              <a:gd name="T91" fmla="*/ 412 h 546"/>
              <a:gd name="T92" fmla="*/ 0 w 912"/>
              <a:gd name="T93" fmla="*/ 456 h 546"/>
              <a:gd name="T94" fmla="*/ 0 w 912"/>
              <a:gd name="T95" fmla="*/ 470 h 546"/>
              <a:gd name="T96" fmla="*/ 6 w 912"/>
              <a:gd name="T97" fmla="*/ 494 h 546"/>
              <a:gd name="T98" fmla="*/ 18 w 912"/>
              <a:gd name="T99" fmla="*/ 518 h 546"/>
              <a:gd name="T100" fmla="*/ 32 w 912"/>
              <a:gd name="T101" fmla="*/ 536 h 546"/>
              <a:gd name="T102" fmla="*/ 834 w 912"/>
              <a:gd name="T103" fmla="*/ 54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546">
                <a:moveTo>
                  <a:pt x="834" y="546"/>
                </a:moveTo>
                <a:lnTo>
                  <a:pt x="834" y="546"/>
                </a:lnTo>
                <a:lnTo>
                  <a:pt x="852" y="532"/>
                </a:lnTo>
                <a:lnTo>
                  <a:pt x="866" y="518"/>
                </a:lnTo>
                <a:lnTo>
                  <a:pt x="880" y="502"/>
                </a:lnTo>
                <a:lnTo>
                  <a:pt x="892" y="484"/>
                </a:lnTo>
                <a:lnTo>
                  <a:pt x="900" y="464"/>
                </a:lnTo>
                <a:lnTo>
                  <a:pt x="908" y="444"/>
                </a:lnTo>
                <a:lnTo>
                  <a:pt x="912" y="422"/>
                </a:lnTo>
                <a:lnTo>
                  <a:pt x="912" y="400"/>
                </a:lnTo>
                <a:lnTo>
                  <a:pt x="912" y="400"/>
                </a:lnTo>
                <a:lnTo>
                  <a:pt x="912" y="384"/>
                </a:lnTo>
                <a:lnTo>
                  <a:pt x="910" y="370"/>
                </a:lnTo>
                <a:lnTo>
                  <a:pt x="906" y="354"/>
                </a:lnTo>
                <a:lnTo>
                  <a:pt x="902" y="340"/>
                </a:lnTo>
                <a:lnTo>
                  <a:pt x="896" y="326"/>
                </a:lnTo>
                <a:lnTo>
                  <a:pt x="890" y="314"/>
                </a:lnTo>
                <a:lnTo>
                  <a:pt x="882" y="300"/>
                </a:lnTo>
                <a:lnTo>
                  <a:pt x="872" y="290"/>
                </a:lnTo>
                <a:lnTo>
                  <a:pt x="862" y="278"/>
                </a:lnTo>
                <a:lnTo>
                  <a:pt x="852" y="268"/>
                </a:lnTo>
                <a:lnTo>
                  <a:pt x="840" y="260"/>
                </a:lnTo>
                <a:lnTo>
                  <a:pt x="828" y="252"/>
                </a:lnTo>
                <a:lnTo>
                  <a:pt x="814" y="244"/>
                </a:lnTo>
                <a:lnTo>
                  <a:pt x="802" y="238"/>
                </a:lnTo>
                <a:lnTo>
                  <a:pt x="786" y="234"/>
                </a:lnTo>
                <a:lnTo>
                  <a:pt x="772" y="230"/>
                </a:lnTo>
                <a:lnTo>
                  <a:pt x="772" y="230"/>
                </a:lnTo>
                <a:lnTo>
                  <a:pt x="772" y="216"/>
                </a:lnTo>
                <a:lnTo>
                  <a:pt x="772" y="216"/>
                </a:lnTo>
                <a:lnTo>
                  <a:pt x="772" y="194"/>
                </a:lnTo>
                <a:lnTo>
                  <a:pt x="768" y="172"/>
                </a:lnTo>
                <a:lnTo>
                  <a:pt x="762" y="152"/>
                </a:lnTo>
                <a:lnTo>
                  <a:pt x="756" y="132"/>
                </a:lnTo>
                <a:lnTo>
                  <a:pt x="746" y="114"/>
                </a:lnTo>
                <a:lnTo>
                  <a:pt x="736" y="96"/>
                </a:lnTo>
                <a:lnTo>
                  <a:pt x="724" y="78"/>
                </a:lnTo>
                <a:lnTo>
                  <a:pt x="710" y="64"/>
                </a:lnTo>
                <a:lnTo>
                  <a:pt x="694" y="50"/>
                </a:lnTo>
                <a:lnTo>
                  <a:pt x="678" y="38"/>
                </a:lnTo>
                <a:lnTo>
                  <a:pt x="660" y="26"/>
                </a:lnTo>
                <a:lnTo>
                  <a:pt x="642" y="18"/>
                </a:lnTo>
                <a:lnTo>
                  <a:pt x="622" y="10"/>
                </a:lnTo>
                <a:lnTo>
                  <a:pt x="602" y="6"/>
                </a:lnTo>
                <a:lnTo>
                  <a:pt x="580" y="2"/>
                </a:lnTo>
                <a:lnTo>
                  <a:pt x="558" y="0"/>
                </a:lnTo>
                <a:lnTo>
                  <a:pt x="558" y="0"/>
                </a:lnTo>
                <a:lnTo>
                  <a:pt x="538" y="2"/>
                </a:lnTo>
                <a:lnTo>
                  <a:pt x="518" y="4"/>
                </a:lnTo>
                <a:lnTo>
                  <a:pt x="498" y="10"/>
                </a:lnTo>
                <a:lnTo>
                  <a:pt x="480" y="16"/>
                </a:lnTo>
                <a:lnTo>
                  <a:pt x="462" y="24"/>
                </a:lnTo>
                <a:lnTo>
                  <a:pt x="444" y="34"/>
                </a:lnTo>
                <a:lnTo>
                  <a:pt x="428" y="46"/>
                </a:lnTo>
                <a:lnTo>
                  <a:pt x="414" y="58"/>
                </a:lnTo>
                <a:lnTo>
                  <a:pt x="400" y="72"/>
                </a:lnTo>
                <a:lnTo>
                  <a:pt x="388" y="86"/>
                </a:lnTo>
                <a:lnTo>
                  <a:pt x="376" y="102"/>
                </a:lnTo>
                <a:lnTo>
                  <a:pt x="366" y="120"/>
                </a:lnTo>
                <a:lnTo>
                  <a:pt x="358" y="138"/>
                </a:lnTo>
                <a:lnTo>
                  <a:pt x="352" y="156"/>
                </a:lnTo>
                <a:lnTo>
                  <a:pt x="348" y="176"/>
                </a:lnTo>
                <a:lnTo>
                  <a:pt x="346" y="196"/>
                </a:lnTo>
                <a:lnTo>
                  <a:pt x="346" y="196"/>
                </a:lnTo>
                <a:lnTo>
                  <a:pt x="320" y="190"/>
                </a:lnTo>
                <a:lnTo>
                  <a:pt x="296" y="188"/>
                </a:lnTo>
                <a:lnTo>
                  <a:pt x="296" y="188"/>
                </a:lnTo>
                <a:lnTo>
                  <a:pt x="278" y="190"/>
                </a:lnTo>
                <a:lnTo>
                  <a:pt x="262" y="192"/>
                </a:lnTo>
                <a:lnTo>
                  <a:pt x="248" y="196"/>
                </a:lnTo>
                <a:lnTo>
                  <a:pt x="232" y="200"/>
                </a:lnTo>
                <a:lnTo>
                  <a:pt x="218" y="208"/>
                </a:lnTo>
                <a:lnTo>
                  <a:pt x="204" y="214"/>
                </a:lnTo>
                <a:lnTo>
                  <a:pt x="192" y="224"/>
                </a:lnTo>
                <a:lnTo>
                  <a:pt x="180" y="234"/>
                </a:lnTo>
                <a:lnTo>
                  <a:pt x="168" y="244"/>
                </a:lnTo>
                <a:lnTo>
                  <a:pt x="158" y="256"/>
                </a:lnTo>
                <a:lnTo>
                  <a:pt x="150" y="268"/>
                </a:lnTo>
                <a:lnTo>
                  <a:pt x="142" y="282"/>
                </a:lnTo>
                <a:lnTo>
                  <a:pt x="136" y="296"/>
                </a:lnTo>
                <a:lnTo>
                  <a:pt x="130" y="310"/>
                </a:lnTo>
                <a:lnTo>
                  <a:pt x="126" y="326"/>
                </a:lnTo>
                <a:lnTo>
                  <a:pt x="124" y="342"/>
                </a:lnTo>
                <a:lnTo>
                  <a:pt x="124" y="342"/>
                </a:lnTo>
                <a:lnTo>
                  <a:pt x="114" y="342"/>
                </a:lnTo>
                <a:lnTo>
                  <a:pt x="114" y="342"/>
                </a:lnTo>
                <a:lnTo>
                  <a:pt x="92" y="344"/>
                </a:lnTo>
                <a:lnTo>
                  <a:pt x="70" y="350"/>
                </a:lnTo>
                <a:lnTo>
                  <a:pt x="50" y="362"/>
                </a:lnTo>
                <a:lnTo>
                  <a:pt x="34" y="376"/>
                </a:lnTo>
                <a:lnTo>
                  <a:pt x="20" y="392"/>
                </a:lnTo>
                <a:lnTo>
                  <a:pt x="10" y="412"/>
                </a:lnTo>
                <a:lnTo>
                  <a:pt x="2" y="434"/>
                </a:lnTo>
                <a:lnTo>
                  <a:pt x="0" y="456"/>
                </a:lnTo>
                <a:lnTo>
                  <a:pt x="0" y="456"/>
                </a:lnTo>
                <a:lnTo>
                  <a:pt x="0" y="470"/>
                </a:lnTo>
                <a:lnTo>
                  <a:pt x="2" y="482"/>
                </a:lnTo>
                <a:lnTo>
                  <a:pt x="6" y="494"/>
                </a:lnTo>
                <a:lnTo>
                  <a:pt x="12" y="506"/>
                </a:lnTo>
                <a:lnTo>
                  <a:pt x="18" y="518"/>
                </a:lnTo>
                <a:lnTo>
                  <a:pt x="24" y="528"/>
                </a:lnTo>
                <a:lnTo>
                  <a:pt x="32" y="536"/>
                </a:lnTo>
                <a:lnTo>
                  <a:pt x="42" y="546"/>
                </a:lnTo>
                <a:lnTo>
                  <a:pt x="834" y="546"/>
                </a:lnTo>
                <a:close/>
              </a:path>
            </a:pathLst>
          </a:custGeom>
          <a:solidFill>
            <a:srgbClr val="FFFFC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31" name="Freeform 31"/>
          <p:cNvSpPr/>
          <p:nvPr>
            <p:custDataLst>
              <p:tags r:id="rId53"/>
            </p:custDataLst>
          </p:nvPr>
        </p:nvSpPr>
        <p:spPr bwMode="auto">
          <a:xfrm>
            <a:off x="5403459" y="1099113"/>
            <a:ext cx="1142294" cy="683163"/>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rgbClr val="6BA5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41" name="Freeform 41"/>
          <p:cNvSpPr/>
          <p:nvPr>
            <p:custDataLst>
              <p:tags r:id="rId54"/>
            </p:custDataLst>
          </p:nvPr>
        </p:nvSpPr>
        <p:spPr bwMode="auto">
          <a:xfrm>
            <a:off x="2568469" y="1489097"/>
            <a:ext cx="934855" cy="555935"/>
          </a:xfrm>
          <a:custGeom>
            <a:avLst/>
            <a:gdLst>
              <a:gd name="T0" fmla="*/ 58 w 676"/>
              <a:gd name="T1" fmla="*/ 402 h 402"/>
              <a:gd name="T2" fmla="*/ 34 w 676"/>
              <a:gd name="T3" fmla="*/ 382 h 402"/>
              <a:gd name="T4" fmla="*/ 16 w 676"/>
              <a:gd name="T5" fmla="*/ 358 h 402"/>
              <a:gd name="T6" fmla="*/ 4 w 676"/>
              <a:gd name="T7" fmla="*/ 328 h 402"/>
              <a:gd name="T8" fmla="*/ 0 w 676"/>
              <a:gd name="T9" fmla="*/ 296 h 402"/>
              <a:gd name="T10" fmla="*/ 2 w 676"/>
              <a:gd name="T11" fmla="*/ 272 h 402"/>
              <a:gd name="T12" fmla="*/ 18 w 676"/>
              <a:gd name="T13" fmla="*/ 232 h 402"/>
              <a:gd name="T14" fmla="*/ 46 w 676"/>
              <a:gd name="T15" fmla="*/ 198 h 402"/>
              <a:gd name="T16" fmla="*/ 84 w 676"/>
              <a:gd name="T17" fmla="*/ 176 h 402"/>
              <a:gd name="T18" fmla="*/ 104 w 676"/>
              <a:gd name="T19" fmla="*/ 170 h 402"/>
              <a:gd name="T20" fmla="*/ 104 w 676"/>
              <a:gd name="T21" fmla="*/ 158 h 402"/>
              <a:gd name="T22" fmla="*/ 108 w 676"/>
              <a:gd name="T23" fmla="*/ 126 h 402"/>
              <a:gd name="T24" fmla="*/ 116 w 676"/>
              <a:gd name="T25" fmla="*/ 98 h 402"/>
              <a:gd name="T26" fmla="*/ 132 w 676"/>
              <a:gd name="T27" fmla="*/ 70 h 402"/>
              <a:gd name="T28" fmla="*/ 150 w 676"/>
              <a:gd name="T29" fmla="*/ 46 h 402"/>
              <a:gd name="T30" fmla="*/ 174 w 676"/>
              <a:gd name="T31" fmla="*/ 28 h 402"/>
              <a:gd name="T32" fmla="*/ 202 w 676"/>
              <a:gd name="T33" fmla="*/ 12 h 402"/>
              <a:gd name="T34" fmla="*/ 230 w 676"/>
              <a:gd name="T35" fmla="*/ 4 h 402"/>
              <a:gd name="T36" fmla="*/ 262 w 676"/>
              <a:gd name="T37" fmla="*/ 0 h 402"/>
              <a:gd name="T38" fmla="*/ 278 w 676"/>
              <a:gd name="T39" fmla="*/ 2 h 402"/>
              <a:gd name="T40" fmla="*/ 308 w 676"/>
              <a:gd name="T41" fmla="*/ 6 h 402"/>
              <a:gd name="T42" fmla="*/ 334 w 676"/>
              <a:gd name="T43" fmla="*/ 18 h 402"/>
              <a:gd name="T44" fmla="*/ 360 w 676"/>
              <a:gd name="T45" fmla="*/ 34 h 402"/>
              <a:gd name="T46" fmla="*/ 380 w 676"/>
              <a:gd name="T47" fmla="*/ 52 h 402"/>
              <a:gd name="T48" fmla="*/ 398 w 676"/>
              <a:gd name="T49" fmla="*/ 76 h 402"/>
              <a:gd name="T50" fmla="*/ 410 w 676"/>
              <a:gd name="T51" fmla="*/ 102 h 402"/>
              <a:gd name="T52" fmla="*/ 418 w 676"/>
              <a:gd name="T53" fmla="*/ 130 h 402"/>
              <a:gd name="T54" fmla="*/ 420 w 676"/>
              <a:gd name="T55" fmla="*/ 144 h 402"/>
              <a:gd name="T56" fmla="*/ 458 w 676"/>
              <a:gd name="T57" fmla="*/ 140 h 402"/>
              <a:gd name="T58" fmla="*/ 482 w 676"/>
              <a:gd name="T59" fmla="*/ 142 h 402"/>
              <a:gd name="T60" fmla="*/ 524 w 676"/>
              <a:gd name="T61" fmla="*/ 158 h 402"/>
              <a:gd name="T62" fmla="*/ 558 w 676"/>
              <a:gd name="T63" fmla="*/ 188 h 402"/>
              <a:gd name="T64" fmla="*/ 580 w 676"/>
              <a:gd name="T65" fmla="*/ 230 h 402"/>
              <a:gd name="T66" fmla="*/ 584 w 676"/>
              <a:gd name="T67" fmla="*/ 252 h 402"/>
              <a:gd name="T68" fmla="*/ 592 w 676"/>
              <a:gd name="T69" fmla="*/ 252 h 402"/>
              <a:gd name="T70" fmla="*/ 624 w 676"/>
              <a:gd name="T71" fmla="*/ 260 h 402"/>
              <a:gd name="T72" fmla="*/ 652 w 676"/>
              <a:gd name="T73" fmla="*/ 278 h 402"/>
              <a:gd name="T74" fmla="*/ 670 w 676"/>
              <a:gd name="T75" fmla="*/ 304 h 402"/>
              <a:gd name="T76" fmla="*/ 676 w 676"/>
              <a:gd name="T77" fmla="*/ 338 h 402"/>
              <a:gd name="T78" fmla="*/ 674 w 676"/>
              <a:gd name="T79" fmla="*/ 356 h 402"/>
              <a:gd name="T80" fmla="*/ 658 w 676"/>
              <a:gd name="T81" fmla="*/ 390 h 402"/>
              <a:gd name="T82" fmla="*/ 58 w 676"/>
              <a:gd name="T83"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6" h="402">
                <a:moveTo>
                  <a:pt x="58" y="402"/>
                </a:moveTo>
                <a:lnTo>
                  <a:pt x="58" y="402"/>
                </a:lnTo>
                <a:lnTo>
                  <a:pt x="46" y="394"/>
                </a:lnTo>
                <a:lnTo>
                  <a:pt x="34" y="382"/>
                </a:lnTo>
                <a:lnTo>
                  <a:pt x="24" y="370"/>
                </a:lnTo>
                <a:lnTo>
                  <a:pt x="16" y="358"/>
                </a:lnTo>
                <a:lnTo>
                  <a:pt x="10" y="344"/>
                </a:lnTo>
                <a:lnTo>
                  <a:pt x="4" y="328"/>
                </a:lnTo>
                <a:lnTo>
                  <a:pt x="2" y="312"/>
                </a:lnTo>
                <a:lnTo>
                  <a:pt x="0" y="296"/>
                </a:lnTo>
                <a:lnTo>
                  <a:pt x="0" y="296"/>
                </a:lnTo>
                <a:lnTo>
                  <a:pt x="2" y="272"/>
                </a:lnTo>
                <a:lnTo>
                  <a:pt x="8" y="252"/>
                </a:lnTo>
                <a:lnTo>
                  <a:pt x="18" y="232"/>
                </a:lnTo>
                <a:lnTo>
                  <a:pt x="30" y="214"/>
                </a:lnTo>
                <a:lnTo>
                  <a:pt x="46" y="198"/>
                </a:lnTo>
                <a:lnTo>
                  <a:pt x="64" y="186"/>
                </a:lnTo>
                <a:lnTo>
                  <a:pt x="84" y="176"/>
                </a:lnTo>
                <a:lnTo>
                  <a:pt x="104" y="170"/>
                </a:lnTo>
                <a:lnTo>
                  <a:pt x="104" y="170"/>
                </a:lnTo>
                <a:lnTo>
                  <a:pt x="104" y="158"/>
                </a:lnTo>
                <a:lnTo>
                  <a:pt x="104" y="158"/>
                </a:lnTo>
                <a:lnTo>
                  <a:pt x="106" y="142"/>
                </a:lnTo>
                <a:lnTo>
                  <a:pt x="108" y="126"/>
                </a:lnTo>
                <a:lnTo>
                  <a:pt x="112" y="112"/>
                </a:lnTo>
                <a:lnTo>
                  <a:pt x="116" y="98"/>
                </a:lnTo>
                <a:lnTo>
                  <a:pt x="124" y="84"/>
                </a:lnTo>
                <a:lnTo>
                  <a:pt x="132" y="70"/>
                </a:lnTo>
                <a:lnTo>
                  <a:pt x="140" y="58"/>
                </a:lnTo>
                <a:lnTo>
                  <a:pt x="150" y="46"/>
                </a:lnTo>
                <a:lnTo>
                  <a:pt x="162" y="36"/>
                </a:lnTo>
                <a:lnTo>
                  <a:pt x="174" y="28"/>
                </a:lnTo>
                <a:lnTo>
                  <a:pt x="188" y="20"/>
                </a:lnTo>
                <a:lnTo>
                  <a:pt x="202" y="12"/>
                </a:lnTo>
                <a:lnTo>
                  <a:pt x="216" y="8"/>
                </a:lnTo>
                <a:lnTo>
                  <a:pt x="230" y="4"/>
                </a:lnTo>
                <a:lnTo>
                  <a:pt x="246" y="2"/>
                </a:lnTo>
                <a:lnTo>
                  <a:pt x="262" y="0"/>
                </a:lnTo>
                <a:lnTo>
                  <a:pt x="262" y="0"/>
                </a:lnTo>
                <a:lnTo>
                  <a:pt x="278" y="2"/>
                </a:lnTo>
                <a:lnTo>
                  <a:pt x="294" y="4"/>
                </a:lnTo>
                <a:lnTo>
                  <a:pt x="308" y="6"/>
                </a:lnTo>
                <a:lnTo>
                  <a:pt x="322" y="12"/>
                </a:lnTo>
                <a:lnTo>
                  <a:pt x="334" y="18"/>
                </a:lnTo>
                <a:lnTo>
                  <a:pt x="348" y="24"/>
                </a:lnTo>
                <a:lnTo>
                  <a:pt x="360" y="34"/>
                </a:lnTo>
                <a:lnTo>
                  <a:pt x="370" y="42"/>
                </a:lnTo>
                <a:lnTo>
                  <a:pt x="380" y="52"/>
                </a:lnTo>
                <a:lnTo>
                  <a:pt x="390" y="64"/>
                </a:lnTo>
                <a:lnTo>
                  <a:pt x="398" y="76"/>
                </a:lnTo>
                <a:lnTo>
                  <a:pt x="404" y="88"/>
                </a:lnTo>
                <a:lnTo>
                  <a:pt x="410" y="102"/>
                </a:lnTo>
                <a:lnTo>
                  <a:pt x="416" y="116"/>
                </a:lnTo>
                <a:lnTo>
                  <a:pt x="418" y="130"/>
                </a:lnTo>
                <a:lnTo>
                  <a:pt x="420" y="144"/>
                </a:lnTo>
                <a:lnTo>
                  <a:pt x="420" y="144"/>
                </a:lnTo>
                <a:lnTo>
                  <a:pt x="438" y="140"/>
                </a:lnTo>
                <a:lnTo>
                  <a:pt x="458" y="140"/>
                </a:lnTo>
                <a:lnTo>
                  <a:pt x="458" y="140"/>
                </a:lnTo>
                <a:lnTo>
                  <a:pt x="482" y="142"/>
                </a:lnTo>
                <a:lnTo>
                  <a:pt x="504" y="148"/>
                </a:lnTo>
                <a:lnTo>
                  <a:pt x="524" y="158"/>
                </a:lnTo>
                <a:lnTo>
                  <a:pt x="542" y="172"/>
                </a:lnTo>
                <a:lnTo>
                  <a:pt x="558" y="188"/>
                </a:lnTo>
                <a:lnTo>
                  <a:pt x="570" y="208"/>
                </a:lnTo>
                <a:lnTo>
                  <a:pt x="580" y="230"/>
                </a:lnTo>
                <a:lnTo>
                  <a:pt x="584" y="252"/>
                </a:lnTo>
                <a:lnTo>
                  <a:pt x="584" y="252"/>
                </a:lnTo>
                <a:lnTo>
                  <a:pt x="592" y="252"/>
                </a:lnTo>
                <a:lnTo>
                  <a:pt x="592" y="252"/>
                </a:lnTo>
                <a:lnTo>
                  <a:pt x="608" y="254"/>
                </a:lnTo>
                <a:lnTo>
                  <a:pt x="624" y="260"/>
                </a:lnTo>
                <a:lnTo>
                  <a:pt x="638" y="266"/>
                </a:lnTo>
                <a:lnTo>
                  <a:pt x="652" y="278"/>
                </a:lnTo>
                <a:lnTo>
                  <a:pt x="662" y="290"/>
                </a:lnTo>
                <a:lnTo>
                  <a:pt x="670" y="304"/>
                </a:lnTo>
                <a:lnTo>
                  <a:pt x="674" y="320"/>
                </a:lnTo>
                <a:lnTo>
                  <a:pt x="676" y="338"/>
                </a:lnTo>
                <a:lnTo>
                  <a:pt x="676" y="338"/>
                </a:lnTo>
                <a:lnTo>
                  <a:pt x="674" y="356"/>
                </a:lnTo>
                <a:lnTo>
                  <a:pt x="668" y="374"/>
                </a:lnTo>
                <a:lnTo>
                  <a:pt x="658" y="390"/>
                </a:lnTo>
                <a:lnTo>
                  <a:pt x="644" y="402"/>
                </a:lnTo>
                <a:lnTo>
                  <a:pt x="58" y="402"/>
                </a:lnTo>
                <a:close/>
              </a:path>
            </a:pathLst>
          </a:custGeom>
          <a:solidFill>
            <a:srgbClr val="6BA5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dirty="0"/>
          </a:p>
        </p:txBody>
      </p:sp>
      <p:sp>
        <p:nvSpPr>
          <p:cNvPr id="46" name="Freeform 46"/>
          <p:cNvSpPr/>
          <p:nvPr>
            <p:custDataLst>
              <p:tags r:id="rId55"/>
            </p:custDataLst>
          </p:nvPr>
        </p:nvSpPr>
        <p:spPr bwMode="auto">
          <a:xfrm>
            <a:off x="5898545" y="2086519"/>
            <a:ext cx="788265" cy="472334"/>
          </a:xfrm>
          <a:custGeom>
            <a:avLst/>
            <a:gdLst>
              <a:gd name="T0" fmla="*/ 42 w 504"/>
              <a:gd name="T1" fmla="*/ 302 h 302"/>
              <a:gd name="T2" fmla="*/ 24 w 504"/>
              <a:gd name="T3" fmla="*/ 286 h 302"/>
              <a:gd name="T4" fmla="*/ 10 w 504"/>
              <a:gd name="T5" fmla="*/ 268 h 302"/>
              <a:gd name="T6" fmla="*/ 2 w 504"/>
              <a:gd name="T7" fmla="*/ 246 h 302"/>
              <a:gd name="T8" fmla="*/ 0 w 504"/>
              <a:gd name="T9" fmla="*/ 222 h 302"/>
              <a:gd name="T10" fmla="*/ 0 w 504"/>
              <a:gd name="T11" fmla="*/ 204 h 302"/>
              <a:gd name="T12" fmla="*/ 12 w 504"/>
              <a:gd name="T13" fmla="*/ 174 h 302"/>
              <a:gd name="T14" fmla="*/ 32 w 504"/>
              <a:gd name="T15" fmla="*/ 148 h 302"/>
              <a:gd name="T16" fmla="*/ 60 w 504"/>
              <a:gd name="T17" fmla="*/ 132 h 302"/>
              <a:gd name="T18" fmla="*/ 76 w 504"/>
              <a:gd name="T19" fmla="*/ 128 h 302"/>
              <a:gd name="T20" fmla="*/ 76 w 504"/>
              <a:gd name="T21" fmla="*/ 120 h 302"/>
              <a:gd name="T22" fmla="*/ 80 w 504"/>
              <a:gd name="T23" fmla="*/ 96 h 302"/>
              <a:gd name="T24" fmla="*/ 96 w 504"/>
              <a:gd name="T25" fmla="*/ 54 h 302"/>
              <a:gd name="T26" fmla="*/ 128 w 504"/>
              <a:gd name="T27" fmla="*/ 22 h 302"/>
              <a:gd name="T28" fmla="*/ 172 w 504"/>
              <a:gd name="T29" fmla="*/ 4 h 302"/>
              <a:gd name="T30" fmla="*/ 196 w 504"/>
              <a:gd name="T31" fmla="*/ 0 h 302"/>
              <a:gd name="T32" fmla="*/ 218 w 504"/>
              <a:gd name="T33" fmla="*/ 4 h 302"/>
              <a:gd name="T34" fmla="*/ 258 w 504"/>
              <a:gd name="T35" fmla="*/ 20 h 302"/>
              <a:gd name="T36" fmla="*/ 290 w 504"/>
              <a:gd name="T37" fmla="*/ 48 h 302"/>
              <a:gd name="T38" fmla="*/ 308 w 504"/>
              <a:gd name="T39" fmla="*/ 86 h 302"/>
              <a:gd name="T40" fmla="*/ 314 w 504"/>
              <a:gd name="T41" fmla="*/ 108 h 302"/>
              <a:gd name="T42" fmla="*/ 340 w 504"/>
              <a:gd name="T43" fmla="*/ 104 h 302"/>
              <a:gd name="T44" fmla="*/ 358 w 504"/>
              <a:gd name="T45" fmla="*/ 106 h 302"/>
              <a:gd name="T46" fmla="*/ 390 w 504"/>
              <a:gd name="T47" fmla="*/ 120 h 302"/>
              <a:gd name="T48" fmla="*/ 416 w 504"/>
              <a:gd name="T49" fmla="*/ 142 h 302"/>
              <a:gd name="T50" fmla="*/ 432 w 504"/>
              <a:gd name="T51" fmla="*/ 172 h 302"/>
              <a:gd name="T52" fmla="*/ 436 w 504"/>
              <a:gd name="T53" fmla="*/ 190 h 302"/>
              <a:gd name="T54" fmla="*/ 440 w 504"/>
              <a:gd name="T55" fmla="*/ 190 h 302"/>
              <a:gd name="T56" fmla="*/ 466 w 504"/>
              <a:gd name="T57" fmla="*/ 194 h 302"/>
              <a:gd name="T58" fmla="*/ 486 w 504"/>
              <a:gd name="T59" fmla="*/ 208 h 302"/>
              <a:gd name="T60" fmla="*/ 498 w 504"/>
              <a:gd name="T61" fmla="*/ 228 h 302"/>
              <a:gd name="T62" fmla="*/ 504 w 504"/>
              <a:gd name="T63" fmla="*/ 252 h 302"/>
              <a:gd name="T64" fmla="*/ 502 w 504"/>
              <a:gd name="T65" fmla="*/ 266 h 302"/>
              <a:gd name="T66" fmla="*/ 490 w 504"/>
              <a:gd name="T67" fmla="*/ 292 h 302"/>
              <a:gd name="T68" fmla="*/ 42 w 504"/>
              <a:gd name="T69"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4" h="302">
                <a:moveTo>
                  <a:pt x="42" y="302"/>
                </a:moveTo>
                <a:lnTo>
                  <a:pt x="42" y="302"/>
                </a:lnTo>
                <a:lnTo>
                  <a:pt x="32" y="294"/>
                </a:lnTo>
                <a:lnTo>
                  <a:pt x="24" y="286"/>
                </a:lnTo>
                <a:lnTo>
                  <a:pt x="18" y="278"/>
                </a:lnTo>
                <a:lnTo>
                  <a:pt x="10" y="268"/>
                </a:lnTo>
                <a:lnTo>
                  <a:pt x="6" y="258"/>
                </a:lnTo>
                <a:lnTo>
                  <a:pt x="2" y="246"/>
                </a:lnTo>
                <a:lnTo>
                  <a:pt x="0" y="234"/>
                </a:lnTo>
                <a:lnTo>
                  <a:pt x="0" y="222"/>
                </a:lnTo>
                <a:lnTo>
                  <a:pt x="0" y="222"/>
                </a:lnTo>
                <a:lnTo>
                  <a:pt x="0" y="204"/>
                </a:lnTo>
                <a:lnTo>
                  <a:pt x="4" y="188"/>
                </a:lnTo>
                <a:lnTo>
                  <a:pt x="12" y="174"/>
                </a:lnTo>
                <a:lnTo>
                  <a:pt x="22" y="160"/>
                </a:lnTo>
                <a:lnTo>
                  <a:pt x="32" y="148"/>
                </a:lnTo>
                <a:lnTo>
                  <a:pt x="46" y="140"/>
                </a:lnTo>
                <a:lnTo>
                  <a:pt x="60" y="132"/>
                </a:lnTo>
                <a:lnTo>
                  <a:pt x="76" y="128"/>
                </a:lnTo>
                <a:lnTo>
                  <a:pt x="76" y="128"/>
                </a:lnTo>
                <a:lnTo>
                  <a:pt x="76" y="120"/>
                </a:lnTo>
                <a:lnTo>
                  <a:pt x="76" y="120"/>
                </a:lnTo>
                <a:lnTo>
                  <a:pt x="78" y="108"/>
                </a:lnTo>
                <a:lnTo>
                  <a:pt x="80" y="96"/>
                </a:lnTo>
                <a:lnTo>
                  <a:pt x="86" y="74"/>
                </a:lnTo>
                <a:lnTo>
                  <a:pt x="96" y="54"/>
                </a:lnTo>
                <a:lnTo>
                  <a:pt x="112" y="36"/>
                </a:lnTo>
                <a:lnTo>
                  <a:pt x="128" y="22"/>
                </a:lnTo>
                <a:lnTo>
                  <a:pt x="148" y="10"/>
                </a:lnTo>
                <a:lnTo>
                  <a:pt x="172" y="4"/>
                </a:lnTo>
                <a:lnTo>
                  <a:pt x="182" y="2"/>
                </a:lnTo>
                <a:lnTo>
                  <a:pt x="196" y="0"/>
                </a:lnTo>
                <a:lnTo>
                  <a:pt x="196" y="0"/>
                </a:lnTo>
                <a:lnTo>
                  <a:pt x="218" y="4"/>
                </a:lnTo>
                <a:lnTo>
                  <a:pt x="238" y="10"/>
                </a:lnTo>
                <a:lnTo>
                  <a:pt x="258" y="20"/>
                </a:lnTo>
                <a:lnTo>
                  <a:pt x="276" y="32"/>
                </a:lnTo>
                <a:lnTo>
                  <a:pt x="290" y="48"/>
                </a:lnTo>
                <a:lnTo>
                  <a:pt x="302" y="66"/>
                </a:lnTo>
                <a:lnTo>
                  <a:pt x="308" y="86"/>
                </a:lnTo>
                <a:lnTo>
                  <a:pt x="314" y="108"/>
                </a:lnTo>
                <a:lnTo>
                  <a:pt x="314" y="108"/>
                </a:lnTo>
                <a:lnTo>
                  <a:pt x="326" y="106"/>
                </a:lnTo>
                <a:lnTo>
                  <a:pt x="340" y="104"/>
                </a:lnTo>
                <a:lnTo>
                  <a:pt x="340" y="104"/>
                </a:lnTo>
                <a:lnTo>
                  <a:pt x="358" y="106"/>
                </a:lnTo>
                <a:lnTo>
                  <a:pt x="376" y="112"/>
                </a:lnTo>
                <a:lnTo>
                  <a:pt x="390" y="120"/>
                </a:lnTo>
                <a:lnTo>
                  <a:pt x="404" y="130"/>
                </a:lnTo>
                <a:lnTo>
                  <a:pt x="416" y="142"/>
                </a:lnTo>
                <a:lnTo>
                  <a:pt x="426" y="156"/>
                </a:lnTo>
                <a:lnTo>
                  <a:pt x="432" y="172"/>
                </a:lnTo>
                <a:lnTo>
                  <a:pt x="436" y="190"/>
                </a:lnTo>
                <a:lnTo>
                  <a:pt x="436" y="190"/>
                </a:lnTo>
                <a:lnTo>
                  <a:pt x="440" y="190"/>
                </a:lnTo>
                <a:lnTo>
                  <a:pt x="440" y="190"/>
                </a:lnTo>
                <a:lnTo>
                  <a:pt x="454" y="190"/>
                </a:lnTo>
                <a:lnTo>
                  <a:pt x="466" y="194"/>
                </a:lnTo>
                <a:lnTo>
                  <a:pt x="476" y="200"/>
                </a:lnTo>
                <a:lnTo>
                  <a:pt x="486" y="208"/>
                </a:lnTo>
                <a:lnTo>
                  <a:pt x="492" y="218"/>
                </a:lnTo>
                <a:lnTo>
                  <a:pt x="498" y="228"/>
                </a:lnTo>
                <a:lnTo>
                  <a:pt x="502" y="240"/>
                </a:lnTo>
                <a:lnTo>
                  <a:pt x="504" y="252"/>
                </a:lnTo>
                <a:lnTo>
                  <a:pt x="504" y="252"/>
                </a:lnTo>
                <a:lnTo>
                  <a:pt x="502" y="266"/>
                </a:lnTo>
                <a:lnTo>
                  <a:pt x="498" y="280"/>
                </a:lnTo>
                <a:lnTo>
                  <a:pt x="490" y="292"/>
                </a:lnTo>
                <a:lnTo>
                  <a:pt x="480" y="302"/>
                </a:lnTo>
                <a:lnTo>
                  <a:pt x="42" y="302"/>
                </a:lnTo>
                <a:close/>
              </a:path>
            </a:pathLst>
          </a:custGeom>
          <a:solidFill>
            <a:srgbClr val="6BA5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dirty="0"/>
          </a:p>
        </p:txBody>
      </p:sp>
      <p:sp>
        <p:nvSpPr>
          <p:cNvPr id="55" name="Freeform 31"/>
          <p:cNvSpPr/>
          <p:nvPr>
            <p:custDataLst>
              <p:tags r:id="rId56"/>
            </p:custDataLst>
          </p:nvPr>
        </p:nvSpPr>
        <p:spPr bwMode="auto">
          <a:xfrm>
            <a:off x="1611948" y="2715749"/>
            <a:ext cx="1142294" cy="683163"/>
          </a:xfrm>
          <a:custGeom>
            <a:avLst/>
            <a:gdLst>
              <a:gd name="T0" fmla="*/ 756 w 826"/>
              <a:gd name="T1" fmla="*/ 494 h 494"/>
              <a:gd name="T2" fmla="*/ 784 w 826"/>
              <a:gd name="T3" fmla="*/ 468 h 494"/>
              <a:gd name="T4" fmla="*/ 806 w 826"/>
              <a:gd name="T5" fmla="*/ 438 h 494"/>
              <a:gd name="T6" fmla="*/ 820 w 826"/>
              <a:gd name="T7" fmla="*/ 402 h 494"/>
              <a:gd name="T8" fmla="*/ 826 w 826"/>
              <a:gd name="T9" fmla="*/ 362 h 494"/>
              <a:gd name="T10" fmla="*/ 826 w 826"/>
              <a:gd name="T11" fmla="*/ 348 h 494"/>
              <a:gd name="T12" fmla="*/ 820 w 826"/>
              <a:gd name="T13" fmla="*/ 320 h 494"/>
              <a:gd name="T14" fmla="*/ 804 w 826"/>
              <a:gd name="T15" fmla="*/ 284 h 494"/>
              <a:gd name="T16" fmla="*/ 770 w 826"/>
              <a:gd name="T17" fmla="*/ 242 h 494"/>
              <a:gd name="T18" fmla="*/ 724 w 826"/>
              <a:gd name="T19" fmla="*/ 216 h 494"/>
              <a:gd name="T20" fmla="*/ 698 w 826"/>
              <a:gd name="T21" fmla="*/ 208 h 494"/>
              <a:gd name="T22" fmla="*/ 698 w 826"/>
              <a:gd name="T23" fmla="*/ 194 h 494"/>
              <a:gd name="T24" fmla="*/ 698 w 826"/>
              <a:gd name="T25" fmla="*/ 174 h 494"/>
              <a:gd name="T26" fmla="*/ 690 w 826"/>
              <a:gd name="T27" fmla="*/ 138 h 494"/>
              <a:gd name="T28" fmla="*/ 676 w 826"/>
              <a:gd name="T29" fmla="*/ 102 h 494"/>
              <a:gd name="T30" fmla="*/ 654 w 826"/>
              <a:gd name="T31" fmla="*/ 72 h 494"/>
              <a:gd name="T32" fmla="*/ 628 w 826"/>
              <a:gd name="T33" fmla="*/ 46 h 494"/>
              <a:gd name="T34" fmla="*/ 598 w 826"/>
              <a:gd name="T35" fmla="*/ 24 h 494"/>
              <a:gd name="T36" fmla="*/ 562 w 826"/>
              <a:gd name="T37" fmla="*/ 10 h 494"/>
              <a:gd name="T38" fmla="*/ 524 w 826"/>
              <a:gd name="T39" fmla="*/ 2 h 494"/>
              <a:gd name="T40" fmla="*/ 504 w 826"/>
              <a:gd name="T41" fmla="*/ 0 h 494"/>
              <a:gd name="T42" fmla="*/ 468 w 826"/>
              <a:gd name="T43" fmla="*/ 4 h 494"/>
              <a:gd name="T44" fmla="*/ 434 w 826"/>
              <a:gd name="T45" fmla="*/ 14 h 494"/>
              <a:gd name="T46" fmla="*/ 402 w 826"/>
              <a:gd name="T47" fmla="*/ 30 h 494"/>
              <a:gd name="T48" fmla="*/ 374 w 826"/>
              <a:gd name="T49" fmla="*/ 52 h 494"/>
              <a:gd name="T50" fmla="*/ 350 w 826"/>
              <a:gd name="T51" fmla="*/ 78 h 494"/>
              <a:gd name="T52" fmla="*/ 332 w 826"/>
              <a:gd name="T53" fmla="*/ 108 h 494"/>
              <a:gd name="T54" fmla="*/ 318 w 826"/>
              <a:gd name="T55" fmla="*/ 142 h 494"/>
              <a:gd name="T56" fmla="*/ 312 w 826"/>
              <a:gd name="T57" fmla="*/ 178 h 494"/>
              <a:gd name="T58" fmla="*/ 290 w 826"/>
              <a:gd name="T59" fmla="*/ 172 h 494"/>
              <a:gd name="T60" fmla="*/ 266 w 826"/>
              <a:gd name="T61" fmla="*/ 172 h 494"/>
              <a:gd name="T62" fmla="*/ 238 w 826"/>
              <a:gd name="T63" fmla="*/ 174 h 494"/>
              <a:gd name="T64" fmla="*/ 210 w 826"/>
              <a:gd name="T65" fmla="*/ 182 h 494"/>
              <a:gd name="T66" fmla="*/ 184 w 826"/>
              <a:gd name="T67" fmla="*/ 194 h 494"/>
              <a:gd name="T68" fmla="*/ 162 w 826"/>
              <a:gd name="T69" fmla="*/ 212 h 494"/>
              <a:gd name="T70" fmla="*/ 144 w 826"/>
              <a:gd name="T71" fmla="*/ 232 h 494"/>
              <a:gd name="T72" fmla="*/ 128 w 826"/>
              <a:gd name="T73" fmla="*/ 256 h 494"/>
              <a:gd name="T74" fmla="*/ 118 w 826"/>
              <a:gd name="T75" fmla="*/ 282 h 494"/>
              <a:gd name="T76" fmla="*/ 110 w 826"/>
              <a:gd name="T77" fmla="*/ 310 h 494"/>
              <a:gd name="T78" fmla="*/ 104 w 826"/>
              <a:gd name="T79" fmla="*/ 310 h 494"/>
              <a:gd name="T80" fmla="*/ 82 w 826"/>
              <a:gd name="T81" fmla="*/ 312 h 494"/>
              <a:gd name="T82" fmla="*/ 46 w 826"/>
              <a:gd name="T83" fmla="*/ 326 h 494"/>
              <a:gd name="T84" fmla="*/ 18 w 826"/>
              <a:gd name="T85" fmla="*/ 354 h 494"/>
              <a:gd name="T86" fmla="*/ 2 w 826"/>
              <a:gd name="T87" fmla="*/ 392 h 494"/>
              <a:gd name="T88" fmla="*/ 0 w 826"/>
              <a:gd name="T89" fmla="*/ 414 h 494"/>
              <a:gd name="T90" fmla="*/ 2 w 826"/>
              <a:gd name="T91" fmla="*/ 436 h 494"/>
              <a:gd name="T92" fmla="*/ 10 w 826"/>
              <a:gd name="T93" fmla="*/ 458 h 494"/>
              <a:gd name="T94" fmla="*/ 22 w 826"/>
              <a:gd name="T95" fmla="*/ 478 h 494"/>
              <a:gd name="T96" fmla="*/ 38 w 826"/>
              <a:gd name="T9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6" h="494">
                <a:moveTo>
                  <a:pt x="756" y="494"/>
                </a:moveTo>
                <a:lnTo>
                  <a:pt x="756" y="494"/>
                </a:lnTo>
                <a:lnTo>
                  <a:pt x="770" y="482"/>
                </a:lnTo>
                <a:lnTo>
                  <a:pt x="784" y="468"/>
                </a:lnTo>
                <a:lnTo>
                  <a:pt x="796" y="454"/>
                </a:lnTo>
                <a:lnTo>
                  <a:pt x="806" y="438"/>
                </a:lnTo>
                <a:lnTo>
                  <a:pt x="814" y="420"/>
                </a:lnTo>
                <a:lnTo>
                  <a:pt x="820" y="402"/>
                </a:lnTo>
                <a:lnTo>
                  <a:pt x="824" y="382"/>
                </a:lnTo>
                <a:lnTo>
                  <a:pt x="826" y="362"/>
                </a:lnTo>
                <a:lnTo>
                  <a:pt x="826" y="362"/>
                </a:lnTo>
                <a:lnTo>
                  <a:pt x="826" y="348"/>
                </a:lnTo>
                <a:lnTo>
                  <a:pt x="824" y="334"/>
                </a:lnTo>
                <a:lnTo>
                  <a:pt x="820" y="320"/>
                </a:lnTo>
                <a:lnTo>
                  <a:pt x="816" y="308"/>
                </a:lnTo>
                <a:lnTo>
                  <a:pt x="804" y="284"/>
                </a:lnTo>
                <a:lnTo>
                  <a:pt x="790" y="262"/>
                </a:lnTo>
                <a:lnTo>
                  <a:pt x="770" y="242"/>
                </a:lnTo>
                <a:lnTo>
                  <a:pt x="748" y="228"/>
                </a:lnTo>
                <a:lnTo>
                  <a:pt x="724" y="216"/>
                </a:lnTo>
                <a:lnTo>
                  <a:pt x="712" y="212"/>
                </a:lnTo>
                <a:lnTo>
                  <a:pt x="698" y="208"/>
                </a:lnTo>
                <a:lnTo>
                  <a:pt x="698" y="208"/>
                </a:lnTo>
                <a:lnTo>
                  <a:pt x="698" y="194"/>
                </a:lnTo>
                <a:lnTo>
                  <a:pt x="698" y="194"/>
                </a:lnTo>
                <a:lnTo>
                  <a:pt x="698" y="174"/>
                </a:lnTo>
                <a:lnTo>
                  <a:pt x="694" y="156"/>
                </a:lnTo>
                <a:lnTo>
                  <a:pt x="690" y="138"/>
                </a:lnTo>
                <a:lnTo>
                  <a:pt x="684" y="120"/>
                </a:lnTo>
                <a:lnTo>
                  <a:pt x="676" y="102"/>
                </a:lnTo>
                <a:lnTo>
                  <a:pt x="666" y="86"/>
                </a:lnTo>
                <a:lnTo>
                  <a:pt x="654" y="72"/>
                </a:lnTo>
                <a:lnTo>
                  <a:pt x="642" y="58"/>
                </a:lnTo>
                <a:lnTo>
                  <a:pt x="628" y="46"/>
                </a:lnTo>
                <a:lnTo>
                  <a:pt x="614" y="34"/>
                </a:lnTo>
                <a:lnTo>
                  <a:pt x="598" y="24"/>
                </a:lnTo>
                <a:lnTo>
                  <a:pt x="580" y="16"/>
                </a:lnTo>
                <a:lnTo>
                  <a:pt x="562" y="10"/>
                </a:lnTo>
                <a:lnTo>
                  <a:pt x="544" y="4"/>
                </a:lnTo>
                <a:lnTo>
                  <a:pt x="524" y="2"/>
                </a:lnTo>
                <a:lnTo>
                  <a:pt x="504" y="0"/>
                </a:lnTo>
                <a:lnTo>
                  <a:pt x="504" y="0"/>
                </a:lnTo>
                <a:lnTo>
                  <a:pt x="486" y="2"/>
                </a:lnTo>
                <a:lnTo>
                  <a:pt x="468" y="4"/>
                </a:lnTo>
                <a:lnTo>
                  <a:pt x="450" y="8"/>
                </a:lnTo>
                <a:lnTo>
                  <a:pt x="434" y="14"/>
                </a:lnTo>
                <a:lnTo>
                  <a:pt x="416" y="22"/>
                </a:lnTo>
                <a:lnTo>
                  <a:pt x="402" y="30"/>
                </a:lnTo>
                <a:lnTo>
                  <a:pt x="388" y="40"/>
                </a:lnTo>
                <a:lnTo>
                  <a:pt x="374" y="52"/>
                </a:lnTo>
                <a:lnTo>
                  <a:pt x="362" y="64"/>
                </a:lnTo>
                <a:lnTo>
                  <a:pt x="350" y="78"/>
                </a:lnTo>
                <a:lnTo>
                  <a:pt x="340" y="92"/>
                </a:lnTo>
                <a:lnTo>
                  <a:pt x="332" y="108"/>
                </a:lnTo>
                <a:lnTo>
                  <a:pt x="324" y="124"/>
                </a:lnTo>
                <a:lnTo>
                  <a:pt x="318" y="142"/>
                </a:lnTo>
                <a:lnTo>
                  <a:pt x="314" y="160"/>
                </a:lnTo>
                <a:lnTo>
                  <a:pt x="312" y="178"/>
                </a:lnTo>
                <a:lnTo>
                  <a:pt x="312" y="178"/>
                </a:lnTo>
                <a:lnTo>
                  <a:pt x="290" y="172"/>
                </a:lnTo>
                <a:lnTo>
                  <a:pt x="266" y="172"/>
                </a:lnTo>
                <a:lnTo>
                  <a:pt x="266" y="172"/>
                </a:lnTo>
                <a:lnTo>
                  <a:pt x="252" y="172"/>
                </a:lnTo>
                <a:lnTo>
                  <a:pt x="238" y="174"/>
                </a:lnTo>
                <a:lnTo>
                  <a:pt x="224" y="178"/>
                </a:lnTo>
                <a:lnTo>
                  <a:pt x="210" y="182"/>
                </a:lnTo>
                <a:lnTo>
                  <a:pt x="196" y="188"/>
                </a:lnTo>
                <a:lnTo>
                  <a:pt x="184" y="194"/>
                </a:lnTo>
                <a:lnTo>
                  <a:pt x="172" y="202"/>
                </a:lnTo>
                <a:lnTo>
                  <a:pt x="162" y="212"/>
                </a:lnTo>
                <a:lnTo>
                  <a:pt x="152" y="220"/>
                </a:lnTo>
                <a:lnTo>
                  <a:pt x="144" y="232"/>
                </a:lnTo>
                <a:lnTo>
                  <a:pt x="134" y="242"/>
                </a:lnTo>
                <a:lnTo>
                  <a:pt x="128" y="256"/>
                </a:lnTo>
                <a:lnTo>
                  <a:pt x="122" y="268"/>
                </a:lnTo>
                <a:lnTo>
                  <a:pt x="118" y="282"/>
                </a:lnTo>
                <a:lnTo>
                  <a:pt x="114" y="296"/>
                </a:lnTo>
                <a:lnTo>
                  <a:pt x="110" y="310"/>
                </a:lnTo>
                <a:lnTo>
                  <a:pt x="110" y="310"/>
                </a:lnTo>
                <a:lnTo>
                  <a:pt x="104" y="310"/>
                </a:lnTo>
                <a:lnTo>
                  <a:pt x="104" y="310"/>
                </a:lnTo>
                <a:lnTo>
                  <a:pt x="82" y="312"/>
                </a:lnTo>
                <a:lnTo>
                  <a:pt x="62" y="318"/>
                </a:lnTo>
                <a:lnTo>
                  <a:pt x="46" y="326"/>
                </a:lnTo>
                <a:lnTo>
                  <a:pt x="30" y="340"/>
                </a:lnTo>
                <a:lnTo>
                  <a:pt x="18" y="354"/>
                </a:lnTo>
                <a:lnTo>
                  <a:pt x="8" y="372"/>
                </a:lnTo>
                <a:lnTo>
                  <a:pt x="2" y="392"/>
                </a:lnTo>
                <a:lnTo>
                  <a:pt x="0" y="414"/>
                </a:lnTo>
                <a:lnTo>
                  <a:pt x="0" y="414"/>
                </a:lnTo>
                <a:lnTo>
                  <a:pt x="0" y="426"/>
                </a:lnTo>
                <a:lnTo>
                  <a:pt x="2" y="436"/>
                </a:lnTo>
                <a:lnTo>
                  <a:pt x="6" y="448"/>
                </a:lnTo>
                <a:lnTo>
                  <a:pt x="10" y="458"/>
                </a:lnTo>
                <a:lnTo>
                  <a:pt x="16" y="468"/>
                </a:lnTo>
                <a:lnTo>
                  <a:pt x="22" y="478"/>
                </a:lnTo>
                <a:lnTo>
                  <a:pt x="30" y="486"/>
                </a:lnTo>
                <a:lnTo>
                  <a:pt x="38" y="494"/>
                </a:lnTo>
                <a:lnTo>
                  <a:pt x="756" y="494"/>
                </a:lnTo>
                <a:close/>
              </a:path>
            </a:pathLst>
          </a:custGeom>
          <a:solidFill>
            <a:srgbClr val="6BA5A6"/>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nvGrpSpPr>
          <p:cNvPr id="58" name="组合 57"/>
          <p:cNvGrpSpPr/>
          <p:nvPr>
            <p:custDataLst>
              <p:tags r:id="rId57"/>
            </p:custDataLst>
          </p:nvPr>
        </p:nvGrpSpPr>
        <p:grpSpPr>
          <a:xfrm>
            <a:off x="2854673" y="1587265"/>
            <a:ext cx="200313" cy="199435"/>
            <a:chOff x="8456368" y="5632577"/>
            <a:chExt cx="330647" cy="329197"/>
          </a:xfrm>
        </p:grpSpPr>
        <p:sp>
          <p:nvSpPr>
            <p:cNvPr id="59" name="Freeform 65"/>
            <p:cNvSpPr>
              <a:spLocks noEditPoints="1"/>
            </p:cNvSpPr>
            <p:nvPr>
              <p:custDataLst>
                <p:tags r:id="rId58"/>
              </p:custDataLst>
            </p:nvPr>
          </p:nvSpPr>
          <p:spPr bwMode="auto">
            <a:xfrm>
              <a:off x="8576735" y="5758745"/>
              <a:ext cx="184176" cy="176925"/>
            </a:xfrm>
            <a:custGeom>
              <a:avLst/>
              <a:gdLst>
                <a:gd name="T0" fmla="*/ 7 w 35"/>
                <a:gd name="T1" fmla="*/ 1 h 34"/>
                <a:gd name="T2" fmla="*/ 7 w 35"/>
                <a:gd name="T3" fmla="*/ 1 h 34"/>
                <a:gd name="T4" fmla="*/ 11 w 35"/>
                <a:gd name="T5" fmla="*/ 0 h 34"/>
                <a:gd name="T6" fmla="*/ 18 w 35"/>
                <a:gd name="T7" fmla="*/ 5 h 34"/>
                <a:gd name="T8" fmla="*/ 17 w 35"/>
                <a:gd name="T9" fmla="*/ 10 h 34"/>
                <a:gd name="T10" fmla="*/ 16 w 35"/>
                <a:gd name="T11" fmla="*/ 11 h 34"/>
                <a:gd name="T12" fmla="*/ 34 w 35"/>
                <a:gd name="T13" fmla="*/ 27 h 34"/>
                <a:gd name="T14" fmla="*/ 34 w 35"/>
                <a:gd name="T15" fmla="*/ 33 h 34"/>
                <a:gd name="T16" fmla="*/ 34 w 35"/>
                <a:gd name="T17" fmla="*/ 33 h 34"/>
                <a:gd name="T18" fmla="*/ 28 w 35"/>
                <a:gd name="T19" fmla="*/ 33 h 34"/>
                <a:gd name="T20" fmla="*/ 12 w 35"/>
                <a:gd name="T21" fmla="*/ 16 h 34"/>
                <a:gd name="T22" fmla="*/ 11 w 35"/>
                <a:gd name="T23" fmla="*/ 16 h 34"/>
                <a:gd name="T24" fmla="*/ 6 w 35"/>
                <a:gd name="T25" fmla="*/ 17 h 34"/>
                <a:gd name="T26" fmla="*/ 0 w 35"/>
                <a:gd name="T27" fmla="*/ 10 h 34"/>
                <a:gd name="T28" fmla="*/ 2 w 35"/>
                <a:gd name="T29" fmla="*/ 6 h 34"/>
                <a:gd name="T30" fmla="*/ 2 w 35"/>
                <a:gd name="T31" fmla="*/ 6 h 34"/>
                <a:gd name="T32" fmla="*/ 2 w 35"/>
                <a:gd name="T33" fmla="*/ 6 h 34"/>
                <a:gd name="T34" fmla="*/ 6 w 35"/>
                <a:gd name="T35" fmla="*/ 11 h 34"/>
                <a:gd name="T36" fmla="*/ 10 w 35"/>
                <a:gd name="T37" fmla="*/ 9 h 34"/>
                <a:gd name="T38" fmla="*/ 12 w 35"/>
                <a:gd name="T39" fmla="*/ 5 h 34"/>
                <a:gd name="T40" fmla="*/ 7 w 35"/>
                <a:gd name="T41" fmla="*/ 1 h 34"/>
                <a:gd name="T42" fmla="*/ 7 w 35"/>
                <a:gd name="T43" fmla="*/ 1 h 34"/>
                <a:gd name="T44" fmla="*/ 30 w 35"/>
                <a:gd name="T45" fmla="*/ 29 h 34"/>
                <a:gd name="T46" fmla="*/ 32 w 35"/>
                <a:gd name="T47" fmla="*/ 29 h 34"/>
                <a:gd name="T48" fmla="*/ 32 w 35"/>
                <a:gd name="T49" fmla="*/ 31 h 34"/>
                <a:gd name="T50" fmla="*/ 30 w 35"/>
                <a:gd name="T51" fmla="*/ 31 h 34"/>
                <a:gd name="T52" fmla="*/ 30 w 35"/>
                <a:gd name="T53"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4">
                  <a:moveTo>
                    <a:pt x="7" y="1"/>
                  </a:moveTo>
                  <a:cubicBezTo>
                    <a:pt x="7" y="1"/>
                    <a:pt x="7" y="1"/>
                    <a:pt x="7" y="1"/>
                  </a:cubicBezTo>
                  <a:cubicBezTo>
                    <a:pt x="11" y="0"/>
                    <a:pt x="11" y="0"/>
                    <a:pt x="11" y="0"/>
                  </a:cubicBezTo>
                  <a:cubicBezTo>
                    <a:pt x="18" y="5"/>
                    <a:pt x="18" y="5"/>
                    <a:pt x="18" y="5"/>
                  </a:cubicBezTo>
                  <a:cubicBezTo>
                    <a:pt x="17" y="10"/>
                    <a:pt x="17" y="10"/>
                    <a:pt x="17" y="10"/>
                  </a:cubicBezTo>
                  <a:cubicBezTo>
                    <a:pt x="16" y="11"/>
                    <a:pt x="16" y="11"/>
                    <a:pt x="16" y="11"/>
                  </a:cubicBezTo>
                  <a:cubicBezTo>
                    <a:pt x="34" y="27"/>
                    <a:pt x="34" y="27"/>
                    <a:pt x="34" y="27"/>
                  </a:cubicBezTo>
                  <a:cubicBezTo>
                    <a:pt x="35" y="29"/>
                    <a:pt x="35" y="31"/>
                    <a:pt x="34" y="33"/>
                  </a:cubicBezTo>
                  <a:cubicBezTo>
                    <a:pt x="34" y="33"/>
                    <a:pt x="34" y="33"/>
                    <a:pt x="34" y="33"/>
                  </a:cubicBezTo>
                  <a:cubicBezTo>
                    <a:pt x="32" y="34"/>
                    <a:pt x="30" y="34"/>
                    <a:pt x="28" y="33"/>
                  </a:cubicBezTo>
                  <a:cubicBezTo>
                    <a:pt x="12" y="16"/>
                    <a:pt x="12" y="16"/>
                    <a:pt x="12" y="16"/>
                  </a:cubicBezTo>
                  <a:cubicBezTo>
                    <a:pt x="11" y="16"/>
                    <a:pt x="11" y="16"/>
                    <a:pt x="11" y="16"/>
                  </a:cubicBezTo>
                  <a:cubicBezTo>
                    <a:pt x="6" y="17"/>
                    <a:pt x="6" y="17"/>
                    <a:pt x="6" y="17"/>
                  </a:cubicBezTo>
                  <a:cubicBezTo>
                    <a:pt x="0" y="10"/>
                    <a:pt x="0" y="10"/>
                    <a:pt x="0" y="10"/>
                  </a:cubicBezTo>
                  <a:cubicBezTo>
                    <a:pt x="2" y="6"/>
                    <a:pt x="2" y="6"/>
                    <a:pt x="2" y="6"/>
                  </a:cubicBezTo>
                  <a:cubicBezTo>
                    <a:pt x="2" y="6"/>
                    <a:pt x="2" y="6"/>
                    <a:pt x="2" y="6"/>
                  </a:cubicBezTo>
                  <a:cubicBezTo>
                    <a:pt x="2" y="6"/>
                    <a:pt x="2" y="6"/>
                    <a:pt x="2" y="6"/>
                  </a:cubicBezTo>
                  <a:cubicBezTo>
                    <a:pt x="6" y="11"/>
                    <a:pt x="6" y="11"/>
                    <a:pt x="6" y="11"/>
                  </a:cubicBezTo>
                  <a:cubicBezTo>
                    <a:pt x="10" y="9"/>
                    <a:pt x="10" y="9"/>
                    <a:pt x="10" y="9"/>
                  </a:cubicBezTo>
                  <a:cubicBezTo>
                    <a:pt x="12" y="5"/>
                    <a:pt x="12" y="5"/>
                    <a:pt x="12" y="5"/>
                  </a:cubicBezTo>
                  <a:cubicBezTo>
                    <a:pt x="7" y="1"/>
                    <a:pt x="7" y="1"/>
                    <a:pt x="7" y="1"/>
                  </a:cubicBezTo>
                  <a:cubicBezTo>
                    <a:pt x="7" y="1"/>
                    <a:pt x="7" y="1"/>
                    <a:pt x="7" y="1"/>
                  </a:cubicBezTo>
                  <a:close/>
                  <a:moveTo>
                    <a:pt x="30" y="29"/>
                  </a:moveTo>
                  <a:cubicBezTo>
                    <a:pt x="30" y="28"/>
                    <a:pt x="32" y="28"/>
                    <a:pt x="32" y="29"/>
                  </a:cubicBezTo>
                  <a:cubicBezTo>
                    <a:pt x="33" y="29"/>
                    <a:pt x="33" y="31"/>
                    <a:pt x="32" y="31"/>
                  </a:cubicBezTo>
                  <a:cubicBezTo>
                    <a:pt x="32" y="32"/>
                    <a:pt x="30" y="32"/>
                    <a:pt x="30" y="31"/>
                  </a:cubicBezTo>
                  <a:cubicBezTo>
                    <a:pt x="29" y="31"/>
                    <a:pt x="29" y="29"/>
                    <a:pt x="30"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0" name="Freeform 66"/>
            <p:cNvSpPr/>
            <p:nvPr>
              <p:custDataLst>
                <p:tags r:id="rId59"/>
              </p:custDataLst>
            </p:nvPr>
          </p:nvSpPr>
          <p:spPr bwMode="auto">
            <a:xfrm>
              <a:off x="8456368" y="5632577"/>
              <a:ext cx="330647" cy="329197"/>
            </a:xfrm>
            <a:custGeom>
              <a:avLst/>
              <a:gdLst>
                <a:gd name="T0" fmla="*/ 36 w 63"/>
                <a:gd name="T1" fmla="*/ 0 h 63"/>
                <a:gd name="T2" fmla="*/ 37 w 63"/>
                <a:gd name="T3" fmla="*/ 9 h 63"/>
                <a:gd name="T4" fmla="*/ 43 w 63"/>
                <a:gd name="T5" fmla="*/ 11 h 63"/>
                <a:gd name="T6" fmla="*/ 50 w 63"/>
                <a:gd name="T7" fmla="*/ 6 h 63"/>
                <a:gd name="T8" fmla="*/ 57 w 63"/>
                <a:gd name="T9" fmla="*/ 13 h 63"/>
                <a:gd name="T10" fmla="*/ 52 w 63"/>
                <a:gd name="T11" fmla="*/ 19 h 63"/>
                <a:gd name="T12" fmla="*/ 54 w 63"/>
                <a:gd name="T13" fmla="*/ 26 h 63"/>
                <a:gd name="T14" fmla="*/ 63 w 63"/>
                <a:gd name="T15" fmla="*/ 27 h 63"/>
                <a:gd name="T16" fmla="*/ 63 w 63"/>
                <a:gd name="T17" fmla="*/ 36 h 63"/>
                <a:gd name="T18" fmla="*/ 54 w 63"/>
                <a:gd name="T19" fmla="*/ 37 h 63"/>
                <a:gd name="T20" fmla="*/ 53 w 63"/>
                <a:gd name="T21" fmla="*/ 42 h 63"/>
                <a:gd name="T22" fmla="*/ 47 w 63"/>
                <a:gd name="T23" fmla="*/ 37 h 63"/>
                <a:gd name="T24" fmla="*/ 48 w 63"/>
                <a:gd name="T25" fmla="*/ 34 h 63"/>
                <a:gd name="T26" fmla="*/ 34 w 63"/>
                <a:gd name="T27" fmla="*/ 15 h 63"/>
                <a:gd name="T28" fmla="*/ 15 w 63"/>
                <a:gd name="T29" fmla="*/ 29 h 63"/>
                <a:gd name="T30" fmla="*/ 29 w 63"/>
                <a:gd name="T31" fmla="*/ 48 h 63"/>
                <a:gd name="T32" fmla="*/ 37 w 63"/>
                <a:gd name="T33" fmla="*/ 47 h 63"/>
                <a:gd name="T34" fmla="*/ 42 w 63"/>
                <a:gd name="T35" fmla="*/ 53 h 63"/>
                <a:gd name="T36" fmla="*/ 37 w 63"/>
                <a:gd name="T37" fmla="*/ 55 h 63"/>
                <a:gd name="T38" fmla="*/ 36 w 63"/>
                <a:gd name="T39" fmla="*/ 63 h 63"/>
                <a:gd name="T40" fmla="*/ 27 w 63"/>
                <a:gd name="T41" fmla="*/ 63 h 63"/>
                <a:gd name="T42" fmla="*/ 25 w 63"/>
                <a:gd name="T43" fmla="*/ 54 h 63"/>
                <a:gd name="T44" fmla="*/ 19 w 63"/>
                <a:gd name="T45" fmla="*/ 52 h 63"/>
                <a:gd name="T46" fmla="*/ 13 w 63"/>
                <a:gd name="T47" fmla="*/ 57 h 63"/>
                <a:gd name="T48" fmla="*/ 6 w 63"/>
                <a:gd name="T49" fmla="*/ 50 h 63"/>
                <a:gd name="T50" fmla="*/ 11 w 63"/>
                <a:gd name="T51" fmla="*/ 44 h 63"/>
                <a:gd name="T52" fmla="*/ 8 w 63"/>
                <a:gd name="T53" fmla="*/ 37 h 63"/>
                <a:gd name="T54" fmla="*/ 0 w 63"/>
                <a:gd name="T55" fmla="*/ 36 h 63"/>
                <a:gd name="T56" fmla="*/ 0 w 63"/>
                <a:gd name="T57" fmla="*/ 27 h 63"/>
                <a:gd name="T58" fmla="*/ 8 w 63"/>
                <a:gd name="T59" fmla="*/ 26 h 63"/>
                <a:gd name="T60" fmla="*/ 11 w 63"/>
                <a:gd name="T61" fmla="*/ 19 h 63"/>
                <a:gd name="T62" fmla="*/ 6 w 63"/>
                <a:gd name="T63" fmla="*/ 13 h 63"/>
                <a:gd name="T64" fmla="*/ 13 w 63"/>
                <a:gd name="T65" fmla="*/ 6 h 63"/>
                <a:gd name="T66" fmla="*/ 19 w 63"/>
                <a:gd name="T67" fmla="*/ 11 h 63"/>
                <a:gd name="T68" fmla="*/ 25 w 63"/>
                <a:gd name="T69" fmla="*/ 8 h 63"/>
                <a:gd name="T70" fmla="*/ 27 w 63"/>
                <a:gd name="T71" fmla="*/ 0 h 63"/>
                <a:gd name="T72" fmla="*/ 36 w 63"/>
                <a:gd name="T7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3">
                  <a:moveTo>
                    <a:pt x="36" y="0"/>
                  </a:moveTo>
                  <a:cubicBezTo>
                    <a:pt x="37" y="9"/>
                    <a:pt x="37" y="9"/>
                    <a:pt x="37" y="9"/>
                  </a:cubicBezTo>
                  <a:cubicBezTo>
                    <a:pt x="43" y="11"/>
                    <a:pt x="43" y="11"/>
                    <a:pt x="43" y="11"/>
                  </a:cubicBezTo>
                  <a:cubicBezTo>
                    <a:pt x="50" y="6"/>
                    <a:pt x="50" y="6"/>
                    <a:pt x="50" y="6"/>
                  </a:cubicBezTo>
                  <a:cubicBezTo>
                    <a:pt x="57" y="13"/>
                    <a:pt x="57" y="13"/>
                    <a:pt x="57" y="13"/>
                  </a:cubicBezTo>
                  <a:cubicBezTo>
                    <a:pt x="52" y="19"/>
                    <a:pt x="52" y="19"/>
                    <a:pt x="52" y="19"/>
                  </a:cubicBezTo>
                  <a:cubicBezTo>
                    <a:pt x="54" y="26"/>
                    <a:pt x="54" y="26"/>
                    <a:pt x="54" y="26"/>
                  </a:cubicBezTo>
                  <a:cubicBezTo>
                    <a:pt x="63" y="27"/>
                    <a:pt x="63" y="27"/>
                    <a:pt x="63" y="27"/>
                  </a:cubicBezTo>
                  <a:cubicBezTo>
                    <a:pt x="63" y="36"/>
                    <a:pt x="63" y="36"/>
                    <a:pt x="63" y="36"/>
                  </a:cubicBezTo>
                  <a:cubicBezTo>
                    <a:pt x="54" y="37"/>
                    <a:pt x="54" y="37"/>
                    <a:pt x="54" y="37"/>
                  </a:cubicBezTo>
                  <a:cubicBezTo>
                    <a:pt x="53" y="42"/>
                    <a:pt x="53" y="42"/>
                    <a:pt x="53" y="42"/>
                  </a:cubicBezTo>
                  <a:cubicBezTo>
                    <a:pt x="47" y="37"/>
                    <a:pt x="47" y="37"/>
                    <a:pt x="47" y="37"/>
                  </a:cubicBezTo>
                  <a:cubicBezTo>
                    <a:pt x="48" y="36"/>
                    <a:pt x="48" y="35"/>
                    <a:pt x="48" y="34"/>
                  </a:cubicBezTo>
                  <a:cubicBezTo>
                    <a:pt x="49" y="25"/>
                    <a:pt x="43" y="16"/>
                    <a:pt x="34" y="15"/>
                  </a:cubicBezTo>
                  <a:cubicBezTo>
                    <a:pt x="25" y="14"/>
                    <a:pt x="16" y="20"/>
                    <a:pt x="15" y="29"/>
                  </a:cubicBezTo>
                  <a:cubicBezTo>
                    <a:pt x="14" y="38"/>
                    <a:pt x="20" y="47"/>
                    <a:pt x="29" y="48"/>
                  </a:cubicBezTo>
                  <a:cubicBezTo>
                    <a:pt x="32" y="48"/>
                    <a:pt x="34" y="48"/>
                    <a:pt x="37" y="47"/>
                  </a:cubicBezTo>
                  <a:cubicBezTo>
                    <a:pt x="42" y="53"/>
                    <a:pt x="42" y="53"/>
                    <a:pt x="42" y="53"/>
                  </a:cubicBezTo>
                  <a:cubicBezTo>
                    <a:pt x="37" y="55"/>
                    <a:pt x="37" y="55"/>
                    <a:pt x="37" y="55"/>
                  </a:cubicBezTo>
                  <a:cubicBezTo>
                    <a:pt x="36" y="63"/>
                    <a:pt x="36" y="63"/>
                    <a:pt x="36" y="63"/>
                  </a:cubicBezTo>
                  <a:cubicBezTo>
                    <a:pt x="27" y="63"/>
                    <a:pt x="27" y="63"/>
                    <a:pt x="27" y="63"/>
                  </a:cubicBezTo>
                  <a:cubicBezTo>
                    <a:pt x="25" y="54"/>
                    <a:pt x="25" y="54"/>
                    <a:pt x="25" y="54"/>
                  </a:cubicBezTo>
                  <a:cubicBezTo>
                    <a:pt x="19" y="52"/>
                    <a:pt x="19" y="52"/>
                    <a:pt x="19" y="52"/>
                  </a:cubicBezTo>
                  <a:cubicBezTo>
                    <a:pt x="13" y="57"/>
                    <a:pt x="13" y="57"/>
                    <a:pt x="13" y="57"/>
                  </a:cubicBezTo>
                  <a:cubicBezTo>
                    <a:pt x="6" y="50"/>
                    <a:pt x="6" y="50"/>
                    <a:pt x="6" y="50"/>
                  </a:cubicBezTo>
                  <a:cubicBezTo>
                    <a:pt x="11" y="44"/>
                    <a:pt x="11" y="44"/>
                    <a:pt x="11" y="44"/>
                  </a:cubicBezTo>
                  <a:cubicBezTo>
                    <a:pt x="8" y="37"/>
                    <a:pt x="8" y="37"/>
                    <a:pt x="8" y="37"/>
                  </a:cubicBezTo>
                  <a:cubicBezTo>
                    <a:pt x="0" y="36"/>
                    <a:pt x="0" y="36"/>
                    <a:pt x="0" y="36"/>
                  </a:cubicBezTo>
                  <a:cubicBezTo>
                    <a:pt x="0" y="27"/>
                    <a:pt x="0" y="27"/>
                    <a:pt x="0" y="27"/>
                  </a:cubicBezTo>
                  <a:cubicBezTo>
                    <a:pt x="8" y="26"/>
                    <a:pt x="8" y="26"/>
                    <a:pt x="8" y="26"/>
                  </a:cubicBezTo>
                  <a:cubicBezTo>
                    <a:pt x="11" y="19"/>
                    <a:pt x="11" y="19"/>
                    <a:pt x="11" y="19"/>
                  </a:cubicBezTo>
                  <a:cubicBezTo>
                    <a:pt x="6" y="13"/>
                    <a:pt x="6" y="13"/>
                    <a:pt x="6" y="13"/>
                  </a:cubicBezTo>
                  <a:cubicBezTo>
                    <a:pt x="13" y="6"/>
                    <a:pt x="13" y="6"/>
                    <a:pt x="13" y="6"/>
                  </a:cubicBezTo>
                  <a:cubicBezTo>
                    <a:pt x="19" y="11"/>
                    <a:pt x="19" y="11"/>
                    <a:pt x="19" y="11"/>
                  </a:cubicBezTo>
                  <a:cubicBezTo>
                    <a:pt x="25" y="8"/>
                    <a:pt x="25" y="8"/>
                    <a:pt x="25" y="8"/>
                  </a:cubicBezTo>
                  <a:cubicBezTo>
                    <a:pt x="27" y="0"/>
                    <a:pt x="27" y="0"/>
                    <a:pt x="27" y="0"/>
                  </a:cubicBezTo>
                  <a:cubicBezTo>
                    <a:pt x="36" y="0"/>
                    <a:pt x="36" y="0"/>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grpSp>
      <p:sp>
        <p:nvSpPr>
          <p:cNvPr id="61" name="矩形 60"/>
          <p:cNvSpPr/>
          <p:nvPr>
            <p:custDataLst>
              <p:tags r:id="rId60"/>
            </p:custDataLst>
          </p:nvPr>
        </p:nvSpPr>
        <p:spPr>
          <a:xfrm>
            <a:off x="2610377" y="1800128"/>
            <a:ext cx="723276" cy="252730"/>
          </a:xfrm>
          <a:prstGeom prst="rect">
            <a:avLst/>
          </a:prstGeom>
        </p:spPr>
        <p:txBody>
          <a:bodyPr wrap="square">
            <a:spAutoFit/>
          </a:bodyPr>
          <a:p>
            <a:pPr algn="ctr"/>
            <a:r>
              <a:rPr lang="en-US" altLang="zh-CN" sz="1050" b="1" smtClean="0">
                <a:solidFill>
                  <a:srgbClr val="FFFFFF"/>
                </a:solidFill>
                <a:latin typeface="微软雅黑" panose="020B0503020204020204" pitchFamily="34" charset="-122"/>
                <a:ea typeface="微软雅黑" panose="020B0503020204020204" pitchFamily="34" charset="-122"/>
                <a:cs typeface="+mn-ea"/>
              </a:rPr>
              <a:t>1</a:t>
            </a:r>
            <a:endParaRPr lang="en-US" altLang="zh-CN" sz="1050" b="1" smtClean="0">
              <a:solidFill>
                <a:srgbClr val="FFFFFF"/>
              </a:solidFill>
              <a:latin typeface="微软雅黑" panose="020B0503020204020204" pitchFamily="34" charset="-122"/>
              <a:ea typeface="微软雅黑" panose="020B0503020204020204" pitchFamily="34" charset="-122"/>
              <a:cs typeface="+mn-ea"/>
            </a:endParaRPr>
          </a:p>
        </p:txBody>
      </p:sp>
      <p:sp>
        <p:nvSpPr>
          <p:cNvPr id="62" name="Freeform 60"/>
          <p:cNvSpPr>
            <a:spLocks noEditPoints="1"/>
          </p:cNvSpPr>
          <p:nvPr>
            <p:custDataLst>
              <p:tags r:id="rId61"/>
            </p:custDataLst>
          </p:nvPr>
        </p:nvSpPr>
        <p:spPr bwMode="auto">
          <a:xfrm>
            <a:off x="5977656" y="1275910"/>
            <a:ext cx="226451" cy="152339"/>
          </a:xfrm>
          <a:custGeom>
            <a:avLst/>
            <a:gdLst>
              <a:gd name="T0" fmla="*/ 56 w 61"/>
              <a:gd name="T1" fmla="*/ 3 h 41"/>
              <a:gd name="T2" fmla="*/ 55 w 61"/>
              <a:gd name="T3" fmla="*/ 0 h 41"/>
              <a:gd name="T4" fmla="*/ 47 w 61"/>
              <a:gd name="T5" fmla="*/ 1 h 41"/>
              <a:gd name="T6" fmla="*/ 10 w 61"/>
              <a:gd name="T7" fmla="*/ 3 h 41"/>
              <a:gd name="T8" fmla="*/ 9 w 61"/>
              <a:gd name="T9" fmla="*/ 0 h 41"/>
              <a:gd name="T10" fmla="*/ 6 w 61"/>
              <a:gd name="T11" fmla="*/ 1 h 41"/>
              <a:gd name="T12" fmla="*/ 2 w 61"/>
              <a:gd name="T13" fmla="*/ 3 h 41"/>
              <a:gd name="T14" fmla="*/ 0 w 61"/>
              <a:gd name="T15" fmla="*/ 40 h 41"/>
              <a:gd name="T16" fmla="*/ 59 w 61"/>
              <a:gd name="T17" fmla="*/ 41 h 41"/>
              <a:gd name="T18" fmla="*/ 61 w 61"/>
              <a:gd name="T19" fmla="*/ 4 h 41"/>
              <a:gd name="T20" fmla="*/ 59 w 61"/>
              <a:gd name="T21" fmla="*/ 3 h 41"/>
              <a:gd name="T22" fmla="*/ 5 w 61"/>
              <a:gd name="T23" fmla="*/ 8 h 41"/>
              <a:gd name="T24" fmla="*/ 10 w 61"/>
              <a:gd name="T25" fmla="*/ 8 h 41"/>
              <a:gd name="T26" fmla="*/ 8 w 61"/>
              <a:gd name="T27" fmla="*/ 5 h 41"/>
              <a:gd name="T28" fmla="*/ 48 w 61"/>
              <a:gd name="T29" fmla="*/ 6 h 41"/>
              <a:gd name="T30" fmla="*/ 47 w 61"/>
              <a:gd name="T31" fmla="*/ 8 h 41"/>
              <a:gd name="T32" fmla="*/ 55 w 61"/>
              <a:gd name="T33" fmla="*/ 9 h 41"/>
              <a:gd name="T34" fmla="*/ 56 w 61"/>
              <a:gd name="T35" fmla="*/ 7 h 41"/>
              <a:gd name="T36" fmla="*/ 55 w 61"/>
              <a:gd name="T37" fmla="*/ 6 h 41"/>
              <a:gd name="T38" fmla="*/ 48 w 61"/>
              <a:gd name="T39" fmla="*/ 22 h 41"/>
              <a:gd name="T40" fmla="*/ 14 w 61"/>
              <a:gd name="T41" fmla="*/ 22 h 41"/>
              <a:gd name="T42" fmla="*/ 31 w 61"/>
              <a:gd name="T43" fmla="*/ 5 h 41"/>
              <a:gd name="T44" fmla="*/ 44 w 61"/>
              <a:gd name="T45" fmla="*/ 22 h 41"/>
              <a:gd name="T46" fmla="*/ 17 w 61"/>
              <a:gd name="T47" fmla="*/ 22 h 41"/>
              <a:gd name="T48" fmla="*/ 31 w 61"/>
              <a:gd name="T49" fmla="*/ 8 h 41"/>
              <a:gd name="T50" fmla="*/ 40 w 61"/>
              <a:gd name="T51" fmla="*/ 22 h 41"/>
              <a:gd name="T52" fmla="*/ 21 w 61"/>
              <a:gd name="T53" fmla="*/ 22 h 41"/>
              <a:gd name="T54" fmla="*/ 31 w 61"/>
              <a:gd name="T55" fmla="*/ 12 h 41"/>
              <a:gd name="T56" fmla="*/ 36 w 61"/>
              <a:gd name="T57" fmla="*/ 17 h 41"/>
              <a:gd name="T58" fmla="*/ 24 w 61"/>
              <a:gd name="T59" fmla="*/ 24 h 41"/>
              <a:gd name="T60" fmla="*/ 23 w 61"/>
              <a:gd name="T61" fmla="*/ 22 h 41"/>
              <a:gd name="T62" fmla="*/ 31 w 61"/>
              <a:gd name="T6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41">
                <a:moveTo>
                  <a:pt x="59" y="3"/>
                </a:moveTo>
                <a:cubicBezTo>
                  <a:pt x="56" y="3"/>
                  <a:pt x="56" y="3"/>
                  <a:pt x="56" y="3"/>
                </a:cubicBezTo>
                <a:cubicBezTo>
                  <a:pt x="56" y="1"/>
                  <a:pt x="56" y="1"/>
                  <a:pt x="56" y="1"/>
                </a:cubicBezTo>
                <a:cubicBezTo>
                  <a:pt x="56" y="1"/>
                  <a:pt x="55" y="0"/>
                  <a:pt x="55" y="0"/>
                </a:cubicBezTo>
                <a:cubicBezTo>
                  <a:pt x="48" y="0"/>
                  <a:pt x="48" y="0"/>
                  <a:pt x="48" y="0"/>
                </a:cubicBezTo>
                <a:cubicBezTo>
                  <a:pt x="47" y="0"/>
                  <a:pt x="47" y="1"/>
                  <a:pt x="47" y="1"/>
                </a:cubicBezTo>
                <a:cubicBezTo>
                  <a:pt x="47" y="3"/>
                  <a:pt x="47" y="3"/>
                  <a:pt x="47" y="3"/>
                </a:cubicBezTo>
                <a:cubicBezTo>
                  <a:pt x="10" y="3"/>
                  <a:pt x="10" y="3"/>
                  <a:pt x="10" y="3"/>
                </a:cubicBezTo>
                <a:cubicBezTo>
                  <a:pt x="10" y="1"/>
                  <a:pt x="10" y="1"/>
                  <a:pt x="10" y="1"/>
                </a:cubicBezTo>
                <a:cubicBezTo>
                  <a:pt x="10" y="1"/>
                  <a:pt x="10" y="0"/>
                  <a:pt x="9" y="0"/>
                </a:cubicBezTo>
                <a:cubicBezTo>
                  <a:pt x="7" y="0"/>
                  <a:pt x="7" y="0"/>
                  <a:pt x="7" y="0"/>
                </a:cubicBezTo>
                <a:cubicBezTo>
                  <a:pt x="6" y="0"/>
                  <a:pt x="6" y="1"/>
                  <a:pt x="6" y="1"/>
                </a:cubicBezTo>
                <a:cubicBezTo>
                  <a:pt x="6" y="3"/>
                  <a:pt x="6" y="3"/>
                  <a:pt x="6" y="3"/>
                </a:cubicBezTo>
                <a:cubicBezTo>
                  <a:pt x="2" y="3"/>
                  <a:pt x="2" y="3"/>
                  <a:pt x="2" y="3"/>
                </a:cubicBezTo>
                <a:cubicBezTo>
                  <a:pt x="1" y="3"/>
                  <a:pt x="0" y="3"/>
                  <a:pt x="0" y="4"/>
                </a:cubicBezTo>
                <a:cubicBezTo>
                  <a:pt x="0" y="40"/>
                  <a:pt x="0" y="40"/>
                  <a:pt x="0" y="40"/>
                </a:cubicBezTo>
                <a:cubicBezTo>
                  <a:pt x="0" y="41"/>
                  <a:pt x="1" y="41"/>
                  <a:pt x="2" y="41"/>
                </a:cubicBezTo>
                <a:cubicBezTo>
                  <a:pt x="59" y="41"/>
                  <a:pt x="59" y="41"/>
                  <a:pt x="59" y="41"/>
                </a:cubicBezTo>
                <a:cubicBezTo>
                  <a:pt x="60" y="41"/>
                  <a:pt x="61" y="41"/>
                  <a:pt x="61" y="40"/>
                </a:cubicBezTo>
                <a:cubicBezTo>
                  <a:pt x="61" y="4"/>
                  <a:pt x="61" y="4"/>
                  <a:pt x="61" y="4"/>
                </a:cubicBezTo>
                <a:cubicBezTo>
                  <a:pt x="61" y="3"/>
                  <a:pt x="60" y="3"/>
                  <a:pt x="59" y="3"/>
                </a:cubicBezTo>
                <a:cubicBezTo>
                  <a:pt x="59" y="3"/>
                  <a:pt x="59" y="3"/>
                  <a:pt x="59" y="3"/>
                </a:cubicBezTo>
                <a:close/>
                <a:moveTo>
                  <a:pt x="8" y="5"/>
                </a:moveTo>
                <a:cubicBezTo>
                  <a:pt x="6" y="5"/>
                  <a:pt x="5" y="6"/>
                  <a:pt x="5" y="8"/>
                </a:cubicBezTo>
                <a:cubicBezTo>
                  <a:pt x="5" y="9"/>
                  <a:pt x="6" y="10"/>
                  <a:pt x="8" y="10"/>
                </a:cubicBezTo>
                <a:cubicBezTo>
                  <a:pt x="9" y="10"/>
                  <a:pt x="10" y="9"/>
                  <a:pt x="10" y="8"/>
                </a:cubicBezTo>
                <a:cubicBezTo>
                  <a:pt x="10" y="6"/>
                  <a:pt x="9" y="5"/>
                  <a:pt x="8" y="5"/>
                </a:cubicBezTo>
                <a:cubicBezTo>
                  <a:pt x="8" y="5"/>
                  <a:pt x="8" y="5"/>
                  <a:pt x="8" y="5"/>
                </a:cubicBezTo>
                <a:close/>
                <a:moveTo>
                  <a:pt x="55" y="6"/>
                </a:moveTo>
                <a:cubicBezTo>
                  <a:pt x="48" y="6"/>
                  <a:pt x="48" y="6"/>
                  <a:pt x="48" y="6"/>
                </a:cubicBezTo>
                <a:cubicBezTo>
                  <a:pt x="47" y="6"/>
                  <a:pt x="47" y="7"/>
                  <a:pt x="47" y="7"/>
                </a:cubicBezTo>
                <a:cubicBezTo>
                  <a:pt x="47" y="8"/>
                  <a:pt x="47" y="8"/>
                  <a:pt x="47" y="8"/>
                </a:cubicBezTo>
                <a:cubicBezTo>
                  <a:pt x="47" y="9"/>
                  <a:pt x="47" y="9"/>
                  <a:pt x="48" y="9"/>
                </a:cubicBezTo>
                <a:cubicBezTo>
                  <a:pt x="55" y="9"/>
                  <a:pt x="55" y="9"/>
                  <a:pt x="55" y="9"/>
                </a:cubicBezTo>
                <a:cubicBezTo>
                  <a:pt x="55" y="9"/>
                  <a:pt x="56" y="9"/>
                  <a:pt x="56" y="8"/>
                </a:cubicBezTo>
                <a:cubicBezTo>
                  <a:pt x="56" y="7"/>
                  <a:pt x="56" y="7"/>
                  <a:pt x="56" y="7"/>
                </a:cubicBezTo>
                <a:cubicBezTo>
                  <a:pt x="56" y="7"/>
                  <a:pt x="55" y="6"/>
                  <a:pt x="55" y="6"/>
                </a:cubicBezTo>
                <a:cubicBezTo>
                  <a:pt x="55" y="6"/>
                  <a:pt x="55" y="6"/>
                  <a:pt x="55" y="6"/>
                </a:cubicBezTo>
                <a:close/>
                <a:moveTo>
                  <a:pt x="31" y="5"/>
                </a:moveTo>
                <a:cubicBezTo>
                  <a:pt x="40" y="5"/>
                  <a:pt x="48" y="13"/>
                  <a:pt x="48" y="22"/>
                </a:cubicBezTo>
                <a:cubicBezTo>
                  <a:pt x="48" y="31"/>
                  <a:pt x="40" y="39"/>
                  <a:pt x="31" y="39"/>
                </a:cubicBezTo>
                <a:cubicBezTo>
                  <a:pt x="21" y="39"/>
                  <a:pt x="14" y="31"/>
                  <a:pt x="14" y="22"/>
                </a:cubicBezTo>
                <a:cubicBezTo>
                  <a:pt x="14" y="13"/>
                  <a:pt x="21" y="5"/>
                  <a:pt x="31" y="5"/>
                </a:cubicBezTo>
                <a:cubicBezTo>
                  <a:pt x="31" y="5"/>
                  <a:pt x="31" y="5"/>
                  <a:pt x="31" y="5"/>
                </a:cubicBezTo>
                <a:close/>
                <a:moveTo>
                  <a:pt x="31" y="8"/>
                </a:moveTo>
                <a:cubicBezTo>
                  <a:pt x="38" y="8"/>
                  <a:pt x="44" y="14"/>
                  <a:pt x="44" y="22"/>
                </a:cubicBezTo>
                <a:cubicBezTo>
                  <a:pt x="44" y="30"/>
                  <a:pt x="38" y="36"/>
                  <a:pt x="31" y="36"/>
                </a:cubicBezTo>
                <a:cubicBezTo>
                  <a:pt x="23" y="36"/>
                  <a:pt x="17" y="30"/>
                  <a:pt x="17" y="22"/>
                </a:cubicBezTo>
                <a:cubicBezTo>
                  <a:pt x="17" y="14"/>
                  <a:pt x="23" y="8"/>
                  <a:pt x="31" y="8"/>
                </a:cubicBezTo>
                <a:cubicBezTo>
                  <a:pt x="31" y="8"/>
                  <a:pt x="31" y="8"/>
                  <a:pt x="31" y="8"/>
                </a:cubicBezTo>
                <a:close/>
                <a:moveTo>
                  <a:pt x="31" y="12"/>
                </a:moveTo>
                <a:cubicBezTo>
                  <a:pt x="36" y="12"/>
                  <a:pt x="40" y="17"/>
                  <a:pt x="40" y="22"/>
                </a:cubicBezTo>
                <a:cubicBezTo>
                  <a:pt x="40" y="27"/>
                  <a:pt x="36" y="32"/>
                  <a:pt x="31" y="32"/>
                </a:cubicBezTo>
                <a:cubicBezTo>
                  <a:pt x="25" y="32"/>
                  <a:pt x="21" y="27"/>
                  <a:pt x="21" y="22"/>
                </a:cubicBezTo>
                <a:cubicBezTo>
                  <a:pt x="21" y="17"/>
                  <a:pt x="25" y="12"/>
                  <a:pt x="31" y="12"/>
                </a:cubicBezTo>
                <a:cubicBezTo>
                  <a:pt x="31" y="12"/>
                  <a:pt x="31" y="12"/>
                  <a:pt x="31" y="12"/>
                </a:cubicBezTo>
                <a:close/>
                <a:moveTo>
                  <a:pt x="31" y="15"/>
                </a:moveTo>
                <a:cubicBezTo>
                  <a:pt x="33" y="15"/>
                  <a:pt x="35" y="16"/>
                  <a:pt x="36" y="17"/>
                </a:cubicBezTo>
                <a:cubicBezTo>
                  <a:pt x="35" y="17"/>
                  <a:pt x="34" y="16"/>
                  <a:pt x="32" y="16"/>
                </a:cubicBezTo>
                <a:cubicBezTo>
                  <a:pt x="28" y="16"/>
                  <a:pt x="24" y="19"/>
                  <a:pt x="24" y="24"/>
                </a:cubicBezTo>
                <a:cubicBezTo>
                  <a:pt x="24" y="25"/>
                  <a:pt x="25" y="26"/>
                  <a:pt x="25" y="27"/>
                </a:cubicBezTo>
                <a:cubicBezTo>
                  <a:pt x="24" y="26"/>
                  <a:pt x="23" y="24"/>
                  <a:pt x="23" y="22"/>
                </a:cubicBezTo>
                <a:cubicBezTo>
                  <a:pt x="23" y="18"/>
                  <a:pt x="27" y="15"/>
                  <a:pt x="31" y="15"/>
                </a:cubicBezTo>
                <a:cubicBezTo>
                  <a:pt x="31" y="15"/>
                  <a:pt x="31" y="15"/>
                  <a:pt x="3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dirty="0"/>
          </a:p>
        </p:txBody>
      </p:sp>
      <p:sp>
        <p:nvSpPr>
          <p:cNvPr id="63" name="矩形 62"/>
          <p:cNvSpPr/>
          <p:nvPr>
            <p:custDataLst>
              <p:tags r:id="rId62"/>
            </p:custDataLst>
          </p:nvPr>
        </p:nvSpPr>
        <p:spPr>
          <a:xfrm>
            <a:off x="5730606" y="1473607"/>
            <a:ext cx="723276" cy="252730"/>
          </a:xfrm>
          <a:prstGeom prst="rect">
            <a:avLst/>
          </a:prstGeom>
        </p:spPr>
        <p:txBody>
          <a:bodyPr wrap="square">
            <a:spAutoFit/>
          </a:bodyPr>
          <a:p>
            <a:pPr algn="ctr"/>
            <a:r>
              <a:rPr lang="en-US" altLang="zh-CN" sz="1050" b="1" smtClean="0">
                <a:solidFill>
                  <a:srgbClr val="FFFFFF"/>
                </a:solidFill>
                <a:latin typeface="微软雅黑" panose="020B0503020204020204" pitchFamily="34" charset="-122"/>
                <a:ea typeface="微软雅黑" panose="020B0503020204020204" pitchFamily="34" charset="-122"/>
                <a:cs typeface="+mn-ea"/>
              </a:rPr>
              <a:t>3</a:t>
            </a:r>
            <a:endParaRPr lang="en-US" altLang="zh-CN" sz="1050" b="1" smtClean="0">
              <a:solidFill>
                <a:srgbClr val="FFFFFF"/>
              </a:solidFill>
              <a:latin typeface="微软雅黑" panose="020B0503020204020204" pitchFamily="34" charset="-122"/>
              <a:ea typeface="微软雅黑" panose="020B0503020204020204" pitchFamily="34" charset="-122"/>
              <a:cs typeface="+mn-ea"/>
            </a:endParaRPr>
          </a:p>
        </p:txBody>
      </p:sp>
      <p:sp>
        <p:nvSpPr>
          <p:cNvPr id="64" name="Freeform 61"/>
          <p:cNvSpPr>
            <a:spLocks noEditPoints="1"/>
          </p:cNvSpPr>
          <p:nvPr>
            <p:custDataLst>
              <p:tags r:id="rId63"/>
            </p:custDataLst>
          </p:nvPr>
        </p:nvSpPr>
        <p:spPr bwMode="auto">
          <a:xfrm>
            <a:off x="2154640" y="2944945"/>
            <a:ext cx="189395" cy="155429"/>
          </a:xfrm>
          <a:custGeom>
            <a:avLst/>
            <a:gdLst>
              <a:gd name="T0" fmla="*/ 3 w 51"/>
              <a:gd name="T1" fmla="*/ 32 h 42"/>
              <a:gd name="T2" fmla="*/ 0 w 51"/>
              <a:gd name="T3" fmla="*/ 30 h 42"/>
              <a:gd name="T4" fmla="*/ 0 w 51"/>
              <a:gd name="T5" fmla="*/ 3 h 42"/>
              <a:gd name="T6" fmla="*/ 3 w 51"/>
              <a:gd name="T7" fmla="*/ 0 h 42"/>
              <a:gd name="T8" fmla="*/ 48 w 51"/>
              <a:gd name="T9" fmla="*/ 0 h 42"/>
              <a:gd name="T10" fmla="*/ 51 w 51"/>
              <a:gd name="T11" fmla="*/ 3 h 42"/>
              <a:gd name="T12" fmla="*/ 51 w 51"/>
              <a:gd name="T13" fmla="*/ 30 h 42"/>
              <a:gd name="T14" fmla="*/ 48 w 51"/>
              <a:gd name="T15" fmla="*/ 32 h 42"/>
              <a:gd name="T16" fmla="*/ 3 w 51"/>
              <a:gd name="T17" fmla="*/ 32 h 42"/>
              <a:gd name="T18" fmla="*/ 3 w 51"/>
              <a:gd name="T19" fmla="*/ 32 h 42"/>
              <a:gd name="T20" fmla="*/ 18 w 51"/>
              <a:gd name="T21" fmla="*/ 6 h 42"/>
              <a:gd name="T22" fmla="*/ 38 w 51"/>
              <a:gd name="T23" fmla="*/ 16 h 42"/>
              <a:gd name="T24" fmla="*/ 18 w 51"/>
              <a:gd name="T25" fmla="*/ 26 h 42"/>
              <a:gd name="T26" fmla="*/ 18 w 51"/>
              <a:gd name="T27" fmla="*/ 6 h 42"/>
              <a:gd name="T28" fmla="*/ 51 w 51"/>
              <a:gd name="T29" fmla="*/ 40 h 42"/>
              <a:gd name="T30" fmla="*/ 30 w 51"/>
              <a:gd name="T31" fmla="*/ 40 h 42"/>
              <a:gd name="T32" fmla="*/ 26 w 51"/>
              <a:gd name="T33" fmla="*/ 42 h 42"/>
              <a:gd name="T34" fmla="*/ 22 w 51"/>
              <a:gd name="T35" fmla="*/ 40 h 42"/>
              <a:gd name="T36" fmla="*/ 0 w 51"/>
              <a:gd name="T37" fmla="*/ 40 h 42"/>
              <a:gd name="T38" fmla="*/ 0 w 51"/>
              <a:gd name="T39" fmla="*/ 37 h 42"/>
              <a:gd name="T40" fmla="*/ 22 w 51"/>
              <a:gd name="T41" fmla="*/ 37 h 42"/>
              <a:gd name="T42" fmla="*/ 26 w 51"/>
              <a:gd name="T43" fmla="*/ 34 h 42"/>
              <a:gd name="T44" fmla="*/ 30 w 51"/>
              <a:gd name="T45" fmla="*/ 37 h 42"/>
              <a:gd name="T46" fmla="*/ 51 w 51"/>
              <a:gd name="T47" fmla="*/ 37 h 42"/>
              <a:gd name="T48" fmla="*/ 51 w 51"/>
              <a:gd name="T49"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2">
                <a:moveTo>
                  <a:pt x="3" y="32"/>
                </a:moveTo>
                <a:cubicBezTo>
                  <a:pt x="2" y="32"/>
                  <a:pt x="0" y="31"/>
                  <a:pt x="0" y="30"/>
                </a:cubicBezTo>
                <a:cubicBezTo>
                  <a:pt x="0" y="21"/>
                  <a:pt x="0" y="12"/>
                  <a:pt x="0" y="3"/>
                </a:cubicBezTo>
                <a:cubicBezTo>
                  <a:pt x="0" y="1"/>
                  <a:pt x="2" y="0"/>
                  <a:pt x="3" y="0"/>
                </a:cubicBezTo>
                <a:cubicBezTo>
                  <a:pt x="48" y="0"/>
                  <a:pt x="48" y="0"/>
                  <a:pt x="48" y="0"/>
                </a:cubicBezTo>
                <a:cubicBezTo>
                  <a:pt x="50" y="0"/>
                  <a:pt x="51" y="1"/>
                  <a:pt x="51" y="3"/>
                </a:cubicBezTo>
                <a:cubicBezTo>
                  <a:pt x="51" y="12"/>
                  <a:pt x="51" y="21"/>
                  <a:pt x="51" y="30"/>
                </a:cubicBezTo>
                <a:cubicBezTo>
                  <a:pt x="51" y="31"/>
                  <a:pt x="50" y="32"/>
                  <a:pt x="48" y="32"/>
                </a:cubicBezTo>
                <a:cubicBezTo>
                  <a:pt x="26" y="32"/>
                  <a:pt x="26" y="32"/>
                  <a:pt x="3" y="32"/>
                </a:cubicBezTo>
                <a:cubicBezTo>
                  <a:pt x="3" y="32"/>
                  <a:pt x="3" y="32"/>
                  <a:pt x="3" y="32"/>
                </a:cubicBezTo>
                <a:close/>
                <a:moveTo>
                  <a:pt x="18" y="6"/>
                </a:moveTo>
                <a:cubicBezTo>
                  <a:pt x="38" y="16"/>
                  <a:pt x="38" y="16"/>
                  <a:pt x="38" y="16"/>
                </a:cubicBezTo>
                <a:cubicBezTo>
                  <a:pt x="18" y="26"/>
                  <a:pt x="18" y="26"/>
                  <a:pt x="18" y="26"/>
                </a:cubicBezTo>
                <a:cubicBezTo>
                  <a:pt x="18" y="6"/>
                  <a:pt x="18" y="6"/>
                  <a:pt x="18" y="6"/>
                </a:cubicBezTo>
                <a:close/>
                <a:moveTo>
                  <a:pt x="51" y="40"/>
                </a:moveTo>
                <a:cubicBezTo>
                  <a:pt x="30" y="40"/>
                  <a:pt x="30" y="40"/>
                  <a:pt x="30" y="40"/>
                </a:cubicBezTo>
                <a:cubicBezTo>
                  <a:pt x="29" y="41"/>
                  <a:pt x="27" y="42"/>
                  <a:pt x="26" y="42"/>
                </a:cubicBezTo>
                <a:cubicBezTo>
                  <a:pt x="24" y="42"/>
                  <a:pt x="22" y="41"/>
                  <a:pt x="22" y="40"/>
                </a:cubicBezTo>
                <a:cubicBezTo>
                  <a:pt x="0" y="40"/>
                  <a:pt x="0" y="40"/>
                  <a:pt x="0" y="40"/>
                </a:cubicBezTo>
                <a:cubicBezTo>
                  <a:pt x="0" y="37"/>
                  <a:pt x="0" y="37"/>
                  <a:pt x="0" y="37"/>
                </a:cubicBezTo>
                <a:cubicBezTo>
                  <a:pt x="22" y="37"/>
                  <a:pt x="22" y="37"/>
                  <a:pt x="22" y="37"/>
                </a:cubicBezTo>
                <a:cubicBezTo>
                  <a:pt x="22" y="35"/>
                  <a:pt x="24" y="34"/>
                  <a:pt x="26" y="34"/>
                </a:cubicBezTo>
                <a:cubicBezTo>
                  <a:pt x="27" y="34"/>
                  <a:pt x="29" y="35"/>
                  <a:pt x="30" y="37"/>
                </a:cubicBezTo>
                <a:cubicBezTo>
                  <a:pt x="51" y="37"/>
                  <a:pt x="51" y="37"/>
                  <a:pt x="51" y="37"/>
                </a:cubicBezTo>
                <a:cubicBezTo>
                  <a:pt x="51" y="40"/>
                  <a:pt x="51" y="40"/>
                  <a:pt x="51"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5" name="矩形 64"/>
          <p:cNvSpPr/>
          <p:nvPr>
            <p:custDataLst>
              <p:tags r:id="rId64"/>
            </p:custDataLst>
          </p:nvPr>
        </p:nvSpPr>
        <p:spPr>
          <a:xfrm>
            <a:off x="1882681" y="3121172"/>
            <a:ext cx="723276" cy="252730"/>
          </a:xfrm>
          <a:prstGeom prst="rect">
            <a:avLst/>
          </a:prstGeom>
        </p:spPr>
        <p:txBody>
          <a:bodyPr wrap="square">
            <a:spAutoFit/>
          </a:bodyPr>
          <a:p>
            <a:pPr algn="ctr"/>
            <a:r>
              <a:rPr lang="en-US" altLang="zh-CN" sz="1050" b="1" smtClean="0">
                <a:solidFill>
                  <a:srgbClr val="FFFFFF"/>
                </a:solidFill>
                <a:latin typeface="微软雅黑" panose="020B0503020204020204" pitchFamily="34" charset="-122"/>
                <a:ea typeface="微软雅黑" panose="020B0503020204020204" pitchFamily="34" charset="-122"/>
                <a:cs typeface="+mn-ea"/>
              </a:rPr>
              <a:t>2</a:t>
            </a:r>
            <a:endParaRPr lang="en-US" altLang="zh-CN" sz="1050" b="1" smtClean="0">
              <a:solidFill>
                <a:srgbClr val="FFFFFF"/>
              </a:solidFill>
              <a:latin typeface="微软雅黑" panose="020B0503020204020204" pitchFamily="34" charset="-122"/>
              <a:ea typeface="微软雅黑" panose="020B0503020204020204" pitchFamily="34" charset="-122"/>
              <a:cs typeface="+mn-ea"/>
            </a:endParaRPr>
          </a:p>
        </p:txBody>
      </p:sp>
      <p:sp>
        <p:nvSpPr>
          <p:cNvPr id="66" name="Freeform 67"/>
          <p:cNvSpPr>
            <a:spLocks noEditPoints="1"/>
          </p:cNvSpPr>
          <p:nvPr>
            <p:custDataLst>
              <p:tags r:id="rId65"/>
            </p:custDataLst>
          </p:nvPr>
        </p:nvSpPr>
        <p:spPr bwMode="auto">
          <a:xfrm>
            <a:off x="6138376" y="2163401"/>
            <a:ext cx="170577" cy="170577"/>
          </a:xfrm>
          <a:custGeom>
            <a:avLst/>
            <a:gdLst>
              <a:gd name="T0" fmla="*/ 137 w 184"/>
              <a:gd name="T1" fmla="*/ 65 h 184"/>
              <a:gd name="T2" fmla="*/ 47 w 184"/>
              <a:gd name="T3" fmla="*/ 65 h 184"/>
              <a:gd name="T4" fmla="*/ 47 w 184"/>
              <a:gd name="T5" fmla="*/ 55 h 184"/>
              <a:gd name="T6" fmla="*/ 137 w 184"/>
              <a:gd name="T7" fmla="*/ 55 h 184"/>
              <a:gd name="T8" fmla="*/ 137 w 184"/>
              <a:gd name="T9" fmla="*/ 55 h 184"/>
              <a:gd name="T10" fmla="*/ 137 w 184"/>
              <a:gd name="T11" fmla="*/ 65 h 184"/>
              <a:gd name="T12" fmla="*/ 137 w 184"/>
              <a:gd name="T13" fmla="*/ 65 h 184"/>
              <a:gd name="T14" fmla="*/ 137 w 184"/>
              <a:gd name="T15" fmla="*/ 87 h 184"/>
              <a:gd name="T16" fmla="*/ 47 w 184"/>
              <a:gd name="T17" fmla="*/ 87 h 184"/>
              <a:gd name="T18" fmla="*/ 47 w 184"/>
              <a:gd name="T19" fmla="*/ 76 h 184"/>
              <a:gd name="T20" fmla="*/ 137 w 184"/>
              <a:gd name="T21" fmla="*/ 76 h 184"/>
              <a:gd name="T22" fmla="*/ 137 w 184"/>
              <a:gd name="T23" fmla="*/ 76 h 184"/>
              <a:gd name="T24" fmla="*/ 137 w 184"/>
              <a:gd name="T25" fmla="*/ 87 h 184"/>
              <a:gd name="T26" fmla="*/ 137 w 184"/>
              <a:gd name="T27" fmla="*/ 87 h 184"/>
              <a:gd name="T28" fmla="*/ 94 w 184"/>
              <a:gd name="T29" fmla="*/ 0 h 184"/>
              <a:gd name="T30" fmla="*/ 184 w 184"/>
              <a:gd name="T31" fmla="*/ 62 h 184"/>
              <a:gd name="T32" fmla="*/ 184 w 184"/>
              <a:gd name="T33" fmla="*/ 62 h 184"/>
              <a:gd name="T34" fmla="*/ 151 w 184"/>
              <a:gd name="T35" fmla="*/ 83 h 184"/>
              <a:gd name="T36" fmla="*/ 151 w 184"/>
              <a:gd name="T37" fmla="*/ 40 h 184"/>
              <a:gd name="T38" fmla="*/ 32 w 184"/>
              <a:gd name="T39" fmla="*/ 40 h 184"/>
              <a:gd name="T40" fmla="*/ 32 w 184"/>
              <a:gd name="T41" fmla="*/ 83 h 184"/>
              <a:gd name="T42" fmla="*/ 0 w 184"/>
              <a:gd name="T43" fmla="*/ 62 h 184"/>
              <a:gd name="T44" fmla="*/ 0 w 184"/>
              <a:gd name="T45" fmla="*/ 62 h 184"/>
              <a:gd name="T46" fmla="*/ 94 w 184"/>
              <a:gd name="T47" fmla="*/ 0 h 184"/>
              <a:gd name="T48" fmla="*/ 94 w 184"/>
              <a:gd name="T49" fmla="*/ 0 h 184"/>
              <a:gd name="T50" fmla="*/ 184 w 184"/>
              <a:gd name="T51" fmla="*/ 73 h 184"/>
              <a:gd name="T52" fmla="*/ 184 w 184"/>
              <a:gd name="T53" fmla="*/ 174 h 184"/>
              <a:gd name="T54" fmla="*/ 112 w 184"/>
              <a:gd name="T55" fmla="*/ 123 h 184"/>
              <a:gd name="T56" fmla="*/ 184 w 184"/>
              <a:gd name="T57" fmla="*/ 73 h 184"/>
              <a:gd name="T58" fmla="*/ 184 w 184"/>
              <a:gd name="T59" fmla="*/ 73 h 184"/>
              <a:gd name="T60" fmla="*/ 72 w 184"/>
              <a:gd name="T61" fmla="*/ 123 h 184"/>
              <a:gd name="T62" fmla="*/ 0 w 184"/>
              <a:gd name="T63" fmla="*/ 174 h 184"/>
              <a:gd name="T64" fmla="*/ 0 w 184"/>
              <a:gd name="T65" fmla="*/ 73 h 184"/>
              <a:gd name="T66" fmla="*/ 72 w 184"/>
              <a:gd name="T67" fmla="*/ 123 h 184"/>
              <a:gd name="T68" fmla="*/ 72 w 184"/>
              <a:gd name="T69" fmla="*/ 123 h 184"/>
              <a:gd name="T70" fmla="*/ 184 w 184"/>
              <a:gd name="T71" fmla="*/ 184 h 184"/>
              <a:gd name="T72" fmla="*/ 0 w 184"/>
              <a:gd name="T73" fmla="*/ 184 h 184"/>
              <a:gd name="T74" fmla="*/ 94 w 184"/>
              <a:gd name="T75" fmla="*/ 123 h 184"/>
              <a:gd name="T76" fmla="*/ 184 w 184"/>
              <a:gd name="T77" fmla="*/ 184 h 184"/>
              <a:gd name="T78" fmla="*/ 184 w 184"/>
              <a:gd name="T79" fmla="*/ 184 h 184"/>
              <a:gd name="T80" fmla="*/ 115 w 184"/>
              <a:gd name="T81" fmla="*/ 109 h 184"/>
              <a:gd name="T82" fmla="*/ 68 w 184"/>
              <a:gd name="T83" fmla="*/ 109 h 184"/>
              <a:gd name="T84" fmla="*/ 54 w 184"/>
              <a:gd name="T85" fmla="*/ 98 h 184"/>
              <a:gd name="T86" fmla="*/ 130 w 184"/>
              <a:gd name="T87" fmla="*/ 98 h 184"/>
              <a:gd name="T88" fmla="*/ 115 w 184"/>
              <a:gd name="T89" fmla="*/ 109 h 184"/>
              <a:gd name="T90" fmla="*/ 115 w 184"/>
              <a:gd name="T91" fmla="*/ 10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84">
                <a:moveTo>
                  <a:pt x="137" y="65"/>
                </a:moveTo>
                <a:lnTo>
                  <a:pt x="47" y="65"/>
                </a:lnTo>
                <a:lnTo>
                  <a:pt x="47" y="55"/>
                </a:lnTo>
                <a:lnTo>
                  <a:pt x="137" y="55"/>
                </a:lnTo>
                <a:lnTo>
                  <a:pt x="137" y="55"/>
                </a:lnTo>
                <a:lnTo>
                  <a:pt x="137" y="65"/>
                </a:lnTo>
                <a:lnTo>
                  <a:pt x="137" y="65"/>
                </a:lnTo>
                <a:close/>
                <a:moveTo>
                  <a:pt x="137" y="87"/>
                </a:moveTo>
                <a:lnTo>
                  <a:pt x="47" y="87"/>
                </a:lnTo>
                <a:lnTo>
                  <a:pt x="47" y="76"/>
                </a:lnTo>
                <a:lnTo>
                  <a:pt x="137" y="76"/>
                </a:lnTo>
                <a:lnTo>
                  <a:pt x="137" y="76"/>
                </a:lnTo>
                <a:lnTo>
                  <a:pt x="137" y="87"/>
                </a:lnTo>
                <a:lnTo>
                  <a:pt x="137" y="87"/>
                </a:lnTo>
                <a:close/>
                <a:moveTo>
                  <a:pt x="94" y="0"/>
                </a:moveTo>
                <a:lnTo>
                  <a:pt x="184" y="62"/>
                </a:lnTo>
                <a:lnTo>
                  <a:pt x="184" y="62"/>
                </a:lnTo>
                <a:lnTo>
                  <a:pt x="151" y="83"/>
                </a:lnTo>
                <a:lnTo>
                  <a:pt x="151" y="40"/>
                </a:lnTo>
                <a:lnTo>
                  <a:pt x="32" y="40"/>
                </a:lnTo>
                <a:lnTo>
                  <a:pt x="32" y="83"/>
                </a:lnTo>
                <a:lnTo>
                  <a:pt x="0" y="62"/>
                </a:lnTo>
                <a:lnTo>
                  <a:pt x="0" y="62"/>
                </a:lnTo>
                <a:lnTo>
                  <a:pt x="94" y="0"/>
                </a:lnTo>
                <a:lnTo>
                  <a:pt x="94" y="0"/>
                </a:lnTo>
                <a:close/>
                <a:moveTo>
                  <a:pt x="184" y="73"/>
                </a:moveTo>
                <a:lnTo>
                  <a:pt x="184" y="174"/>
                </a:lnTo>
                <a:lnTo>
                  <a:pt x="112" y="123"/>
                </a:lnTo>
                <a:lnTo>
                  <a:pt x="184" y="73"/>
                </a:lnTo>
                <a:lnTo>
                  <a:pt x="184" y="73"/>
                </a:lnTo>
                <a:close/>
                <a:moveTo>
                  <a:pt x="72" y="123"/>
                </a:moveTo>
                <a:lnTo>
                  <a:pt x="0" y="174"/>
                </a:lnTo>
                <a:lnTo>
                  <a:pt x="0" y="73"/>
                </a:lnTo>
                <a:lnTo>
                  <a:pt x="72" y="123"/>
                </a:lnTo>
                <a:lnTo>
                  <a:pt x="72" y="123"/>
                </a:lnTo>
                <a:close/>
                <a:moveTo>
                  <a:pt x="184" y="184"/>
                </a:moveTo>
                <a:lnTo>
                  <a:pt x="0" y="184"/>
                </a:lnTo>
                <a:lnTo>
                  <a:pt x="94" y="123"/>
                </a:lnTo>
                <a:lnTo>
                  <a:pt x="184" y="184"/>
                </a:lnTo>
                <a:lnTo>
                  <a:pt x="184" y="184"/>
                </a:lnTo>
                <a:close/>
                <a:moveTo>
                  <a:pt x="115" y="109"/>
                </a:moveTo>
                <a:lnTo>
                  <a:pt x="68" y="109"/>
                </a:lnTo>
                <a:lnTo>
                  <a:pt x="54" y="98"/>
                </a:lnTo>
                <a:lnTo>
                  <a:pt x="130" y="98"/>
                </a:lnTo>
                <a:lnTo>
                  <a:pt x="115" y="109"/>
                </a:lnTo>
                <a:lnTo>
                  <a:pt x="115" y="1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p>
        </p:txBody>
      </p:sp>
      <p:sp>
        <p:nvSpPr>
          <p:cNvPr id="67" name="矩形 66"/>
          <p:cNvSpPr/>
          <p:nvPr>
            <p:custDataLst>
              <p:tags r:id="rId66"/>
            </p:custDataLst>
          </p:nvPr>
        </p:nvSpPr>
        <p:spPr>
          <a:xfrm>
            <a:off x="5883147" y="2316641"/>
            <a:ext cx="723276" cy="252730"/>
          </a:xfrm>
          <a:prstGeom prst="rect">
            <a:avLst/>
          </a:prstGeom>
        </p:spPr>
        <p:txBody>
          <a:bodyPr wrap="square">
            <a:spAutoFit/>
          </a:bodyPr>
          <a:p>
            <a:pPr algn="ctr"/>
            <a:r>
              <a:rPr lang="en-US" altLang="zh-CN" sz="1050" b="1" smtClean="0">
                <a:solidFill>
                  <a:srgbClr val="FFFFFF"/>
                </a:solidFill>
                <a:latin typeface="微软雅黑" panose="020B0503020204020204" pitchFamily="34" charset="-122"/>
                <a:ea typeface="微软雅黑" panose="020B0503020204020204" pitchFamily="34" charset="-122"/>
                <a:cs typeface="+mn-ea"/>
              </a:rPr>
              <a:t>4</a:t>
            </a:r>
            <a:endParaRPr lang="en-US" altLang="zh-CN" sz="1050" b="1" smtClean="0">
              <a:solidFill>
                <a:srgbClr val="FFFFFF"/>
              </a:solidFill>
              <a:latin typeface="微软雅黑" panose="020B0503020204020204" pitchFamily="34" charset="-122"/>
              <a:ea typeface="微软雅黑" panose="020B0503020204020204" pitchFamily="34" charset="-122"/>
              <a:cs typeface="+mn-ea"/>
            </a:endParaRPr>
          </a:p>
        </p:txBody>
      </p:sp>
      <p:sp>
        <p:nvSpPr>
          <p:cNvPr id="68" name="文本框 67"/>
          <p:cNvSpPr txBox="1"/>
          <p:nvPr>
            <p:custDataLst>
              <p:tags r:id="rId67"/>
            </p:custDataLst>
          </p:nvPr>
        </p:nvSpPr>
        <p:spPr>
          <a:xfrm>
            <a:off x="2438091" y="397125"/>
            <a:ext cx="3837623" cy="478155"/>
          </a:xfrm>
          <a:prstGeom prst="rect">
            <a:avLst/>
          </a:prstGeom>
          <a:noFill/>
        </p:spPr>
        <p:txBody>
          <a:bodyPr wrap="square" rtlCol="0">
            <a:spAutoFit/>
          </a:bodyPr>
          <a:p>
            <a:pPr algn="ctr">
              <a:lnSpc>
                <a:spcPct val="120000"/>
              </a:lnSpc>
            </a:pPr>
            <a:r>
              <a:rPr lang="zh-CN" altLang="en-US" sz="2100" b="1" smtClean="0">
                <a:solidFill>
                  <a:srgbClr val="595959"/>
                </a:solidFill>
                <a:latin typeface="微软雅黑" panose="020B0503020204020204" pitchFamily="34" charset="-122"/>
                <a:ea typeface="微软雅黑" panose="020B0503020204020204" pitchFamily="34" charset="-122"/>
                <a:cs typeface="+mn-ea"/>
              </a:rPr>
              <a:t>相关知识</a:t>
            </a:r>
            <a:endParaRPr lang="zh-CN" altLang="en-US" sz="2100" b="1" smtClean="0">
              <a:solidFill>
                <a:srgbClr val="595959"/>
              </a:solidFill>
              <a:latin typeface="微软雅黑" panose="020B0503020204020204" pitchFamily="34" charset="-122"/>
              <a:ea typeface="微软雅黑" panose="020B0503020204020204" pitchFamily="34" charset="-122"/>
              <a:cs typeface="+mn-ea"/>
            </a:endParaRPr>
          </a:p>
        </p:txBody>
      </p:sp>
      <p:sp>
        <p:nvSpPr>
          <p:cNvPr id="69" name="文本框 68"/>
          <p:cNvSpPr txBox="1"/>
          <p:nvPr>
            <p:custDataLst>
              <p:tags r:id="rId68"/>
            </p:custDataLst>
          </p:nvPr>
        </p:nvSpPr>
        <p:spPr>
          <a:xfrm>
            <a:off x="6854259" y="1344817"/>
            <a:ext cx="1563833" cy="330835"/>
          </a:xfrm>
          <a:prstGeom prst="rect">
            <a:avLst/>
          </a:prstGeom>
          <a:noFill/>
        </p:spPr>
        <p:txBody>
          <a:bodyPr wrap="square" rtlCol="0">
            <a:spAutoFit/>
          </a:bodyPr>
          <a:p>
            <a:pPr>
              <a:lnSpc>
                <a:spcPct val="130000"/>
              </a:lnSpc>
            </a:pPr>
            <a:r>
              <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3. 设置页面颜色。</a:t>
            </a:r>
            <a:endPar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0" name="文本框 69"/>
          <p:cNvSpPr txBox="1"/>
          <p:nvPr>
            <p:custDataLst>
              <p:tags r:id="rId69"/>
            </p:custDataLst>
          </p:nvPr>
        </p:nvSpPr>
        <p:spPr>
          <a:xfrm>
            <a:off x="5501709" y="2696289"/>
            <a:ext cx="1563833" cy="330835"/>
          </a:xfrm>
          <a:prstGeom prst="rect">
            <a:avLst/>
          </a:prstGeom>
          <a:noFill/>
        </p:spPr>
        <p:txBody>
          <a:bodyPr wrap="square" rtlCol="0">
            <a:spAutoFit/>
          </a:bodyPr>
          <a:p>
            <a:pPr>
              <a:lnSpc>
                <a:spcPct val="130000"/>
              </a:lnSpc>
            </a:pPr>
            <a:r>
              <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4. 插入剪贴画。</a:t>
            </a:r>
            <a:endPar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 name="文本框 70"/>
          <p:cNvSpPr txBox="1"/>
          <p:nvPr>
            <p:custDataLst>
              <p:tags r:id="rId70"/>
            </p:custDataLst>
          </p:nvPr>
        </p:nvSpPr>
        <p:spPr>
          <a:xfrm>
            <a:off x="962294" y="1681133"/>
            <a:ext cx="1586814" cy="330835"/>
          </a:xfrm>
          <a:prstGeom prst="rect">
            <a:avLst/>
          </a:prstGeom>
          <a:noFill/>
        </p:spPr>
        <p:txBody>
          <a:bodyPr wrap="square" rtlCol="0">
            <a:spAutoFit/>
          </a:bodyPr>
          <a:p>
            <a:pPr algn="r">
              <a:lnSpc>
                <a:spcPct val="130000"/>
              </a:lnSpc>
            </a:pPr>
            <a:r>
              <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1. 设置分栏。</a:t>
            </a:r>
            <a:endPar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文本框 71"/>
          <p:cNvSpPr txBox="1"/>
          <p:nvPr>
            <p:custDataLst>
              <p:tags r:id="rId71"/>
            </p:custDataLst>
          </p:nvPr>
        </p:nvSpPr>
        <p:spPr>
          <a:xfrm>
            <a:off x="1396569" y="3576875"/>
            <a:ext cx="1586814" cy="330835"/>
          </a:xfrm>
          <a:prstGeom prst="rect">
            <a:avLst/>
          </a:prstGeom>
          <a:noFill/>
        </p:spPr>
        <p:txBody>
          <a:bodyPr wrap="square" rtlCol="0">
            <a:spAutoFit/>
          </a:bodyPr>
          <a:p>
            <a:pPr algn="r">
              <a:lnSpc>
                <a:spcPct val="130000"/>
              </a:lnSpc>
            </a:pPr>
            <a:r>
              <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rPr>
              <a:t>2. 首字下沉。</a:t>
            </a:r>
            <a:endParaRPr lang="zh-CN" altLang="en-US" sz="1200" smtClean="0">
              <a:solidFill>
                <a:srgbClr val="595959"/>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1" name="Group 5"/>
          <p:cNvGrpSpPr/>
          <p:nvPr>
            <p:custDataLst>
              <p:tags r:id="rId72"/>
            </p:custDataLst>
          </p:nvPr>
        </p:nvGrpSpPr>
        <p:grpSpPr>
          <a:xfrm>
            <a:off x="5617416" y="3352512"/>
            <a:ext cx="215320" cy="215687"/>
            <a:chOff x="9145588" y="4435475"/>
            <a:chExt cx="464344" cy="465138"/>
          </a:xfrm>
          <a:solidFill>
            <a:sysClr val="window" lastClr="FFFFFF"/>
          </a:solidFill>
        </p:grpSpPr>
        <p:sp>
          <p:nvSpPr>
            <p:cNvPr id="92" name="AutoShape 7"/>
            <p:cNvSpPr/>
            <p:nvPr>
              <p:custDataLst>
                <p:tags r:id="rId73"/>
              </p:custDataLst>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3" name="AutoShape 8"/>
            <p:cNvSpPr/>
            <p:nvPr>
              <p:custDataLst>
                <p:tags r:id="rId74"/>
              </p:custDataLst>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4" name="AutoShape 9"/>
            <p:cNvSpPr/>
            <p:nvPr>
              <p:custDataLst>
                <p:tags r:id="rId75"/>
              </p:custDataLst>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5" name="AutoShape 10"/>
            <p:cNvSpPr/>
            <p:nvPr>
              <p:custDataLst>
                <p:tags r:id="rId76"/>
              </p:custDataLst>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6" name="AutoShape 11"/>
            <p:cNvSpPr/>
            <p:nvPr>
              <p:custDataLst>
                <p:tags r:id="rId77"/>
              </p:custDataLst>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7" name="AutoShape 12"/>
            <p:cNvSpPr/>
            <p:nvPr>
              <p:custDataLst>
                <p:tags r:id="rId78"/>
              </p:custDataLst>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8" name="AutoShape 13"/>
            <p:cNvSpPr/>
            <p:nvPr>
              <p:custDataLst>
                <p:tags r:id="rId79"/>
              </p:custDataLst>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99" name="AutoShape 14"/>
            <p:cNvSpPr/>
            <p:nvPr>
              <p:custDataLst>
                <p:tags r:id="rId80"/>
              </p:custDataLst>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sp>
          <p:nvSpPr>
            <p:cNvPr id="100" name="AutoShape 15"/>
            <p:cNvSpPr/>
            <p:nvPr>
              <p:custDataLst>
                <p:tags r:id="rId81"/>
              </p:custDataLst>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p>
              <a:pPr algn="ctr" defTabSz="227965">
                <a:defRPr/>
              </a:pPr>
              <a:endParaRPr lang="en-US" sz="1500" kern="0">
                <a:solidFill>
                  <a:srgbClr val="FFFFFF"/>
                </a:solidFill>
                <a:effectLst>
                  <a:outerShdw blurRad="38100" dist="38100" dir="2700000" algn="tl">
                    <a:srgbClr val="000000"/>
                  </a:outerShdw>
                </a:effectLst>
                <a:sym typeface="Gill Sans" charset="0"/>
              </a:endParaRPr>
            </a:p>
          </p:txBody>
        </p:sp>
      </p:grpSp>
    </p:spTree>
    <p:custDataLst>
      <p:tags r:id="rId8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06578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352550"/>
            <a:ext cx="3868420" cy="24384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（1）新建 WPS 文字空白文档。</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（2）单击快速访问工具栏中的“保存”按钮或按 F12 键，在打开的“另存文件”对话框中，将该文档的文件名命名为“WPS 文字 - 任务 4 制作培训简报 .docx”，保存到E:\ 模块四 WPS 文字 \ 任务 4 文件夹中。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一、新建文档并保存</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257800" y="1352550"/>
            <a:ext cx="3264535" cy="25234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045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03910" y="1276350"/>
            <a:ext cx="7688580" cy="29737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培训简报</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市教育局培训中心 2099 年 06 月 06 日星期一第 0001 期为促进我市教学工作的信息化建设，进一步推动多媒体技术在我市教学中的广泛应用，提高我市教师多媒体课件制作水平，市教育局培训中心于 2099 年 6 月举办了多媒体课件制作培训班。</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培训班分为普及班和提高班二个层次，主讲教师由黄红波和李军旺二位老师担任，讲课内容涵盖了制作多媒体课件的相关软件、专用软件的使用方法、在设计制作课件时应考虑问题、多媒体教学的背景、多媒体教学的理念、多媒体教学的应用形式等方面的内容，同时辅以生动直观的多媒体教案给教师们做演示，每一节课上还让教师们在计算机上进行课堂练习。参加培训的学员们根据自己的实际情况制定了个人的培训目标，课堂上授课老师配合案例，讲解生动，各位培训学员学习态度认真，课堂效果明显。</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二、输入文本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045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7710" y="1504950"/>
            <a:ext cx="7688580" cy="26917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培训结束后参加培训的学员普遍反映学到了很多课件制作中非常有用的功能和技巧，解决了很多技术难题，并表示将把所学运用到自己教学课件的制作中去。本次培训收到了很好的效果。</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多媒体课件制作样式可以多种多样、丰富多彩，但应防止出现以下情况：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呆板单调、索然无味：一个形式呆板的多媒体课件与黑板加粉笔的教学方式是没有什么区别的。</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华而不实、花里胡哨：多媒体课件需要借助一定的艺术形式，但不能单纯地为艺术而艺术。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生硬拼接、胡拼乱凑：课件的制作讲求取材合适，用材得当。</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目的不明、浮于形式：只学会基本技能，不能灵活运用。</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二、输入文本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一、新建文档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14400" y="1504950"/>
            <a:ext cx="3520440" cy="2676525"/>
          </a:xfrm>
          <a:prstGeom prst="rect">
            <a:avLst/>
          </a:prstGeom>
          <a:noFill/>
        </p:spPr>
        <p:txBody>
          <a:bodyPr wrap="square" rtlCol="0">
            <a:spAutoFit/>
          </a:bodyPr>
          <a:p>
            <a:pPr algn="just">
              <a:lnSpc>
                <a:spcPct val="150000"/>
              </a:lnSpc>
            </a:pPr>
            <a:r>
              <a:rPr lang="zh-CN" altLang="en-US" sz="1400"/>
              <a:t>单击窗口上方的“文字”按钮，则其下方会自动切换到 WPS 文字的常用模板，可以新建“空白文档”或基于某个模板的文档，如图 4-5 所示。</a:t>
            </a:r>
            <a:endParaRPr lang="zh-CN" altLang="en-US" sz="1400"/>
          </a:p>
          <a:p>
            <a:pPr algn="just">
              <a:lnSpc>
                <a:spcPct val="150000"/>
              </a:lnSpc>
            </a:pPr>
            <a:r>
              <a:rPr lang="zh-CN" altLang="en-US" sz="1400"/>
              <a:t>（二）WPS 文字的工作界面</a:t>
            </a:r>
            <a:endParaRPr lang="zh-CN" altLang="en-US" sz="1400"/>
          </a:p>
          <a:p>
            <a:pPr algn="just">
              <a:lnSpc>
                <a:spcPct val="150000"/>
              </a:lnSpc>
            </a:pPr>
            <a:r>
              <a:rPr lang="zh-CN" altLang="en-US" sz="1400"/>
              <a:t>单击“新建空白文档”，即可新建一个文件名为“文字文稿 1”的新文档，如图 4-5所示。</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194"/>
          <a:stretch>
            <a:fillRect/>
          </a:stretch>
        </p:blipFill>
        <p:spPr>
          <a:xfrm>
            <a:off x="4572000" y="3928110"/>
            <a:ext cx="3862705" cy="208280"/>
          </a:xfrm>
          <a:prstGeom prst="rect">
            <a:avLst/>
          </a:prstGeom>
        </p:spPr>
      </p:pic>
      <p:pic>
        <p:nvPicPr>
          <p:cNvPr id="64" name="图片 4"/>
          <p:cNvPicPr>
            <a:picLocks noChangeAspect="1"/>
          </p:cNvPicPr>
          <p:nvPr/>
        </p:nvPicPr>
        <p:blipFill>
          <a:blip r:embed="rId9"/>
          <a:stretch>
            <a:fillRect/>
          </a:stretch>
        </p:blipFill>
        <p:spPr>
          <a:xfrm>
            <a:off x="4572000" y="1496695"/>
            <a:ext cx="3799840" cy="250063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733550"/>
            <a:ext cx="4533265" cy="15062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（1）选定全文。</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（2）设置字符格式为：宋体、小四。</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（3）设置段落格式为：首行缩进 2 字符，1.5 倍行距。</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三、设置正文格式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334000" y="1657350"/>
            <a:ext cx="3153410" cy="21056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89685"/>
            <a:ext cx="4568825" cy="26092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（1）将光标定位于文档最前面，多键入几个回车符。</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（2）选择“培训简报”四个字。</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（3）单击“插入”选项卡中的“艺术字”按钮，在打开的艺术字样式列表中选择“填充 - 沙棕色，着色 2，轮廓 - 着色 2”，删除多余的空格。移动艺术字至文档最前面的居中位置，如图 4-104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（4）可单击“文本工具”选项卡中的“文本效果”下拉按钮，打开“文本效果”下拉菜单，可以设置艺术字的阴影、倒影、发光、三维旋转及转换等效果（同学们可根据自己的喜欢去设置）。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四、插入艺术字</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798"/>
          <a:stretch>
            <a:fillRect/>
          </a:stretch>
        </p:blipFill>
        <p:spPr>
          <a:xfrm>
            <a:off x="5410200" y="3086100"/>
            <a:ext cx="3197860" cy="153670"/>
          </a:xfrm>
          <a:prstGeom prst="rect">
            <a:avLst/>
          </a:prstGeom>
        </p:spPr>
      </p:pic>
      <p:pic>
        <p:nvPicPr>
          <p:cNvPr id="212" name="图片 2"/>
          <p:cNvPicPr>
            <a:picLocks noChangeAspect="1"/>
          </p:cNvPicPr>
          <p:nvPr/>
        </p:nvPicPr>
        <p:blipFill>
          <a:blip r:embed="rId9"/>
          <a:stretch>
            <a:fillRect/>
          </a:stretch>
        </p:blipFill>
        <p:spPr>
          <a:xfrm>
            <a:off x="5410200" y="1657350"/>
            <a:ext cx="3241040" cy="133794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6440" y="1379855"/>
            <a:ext cx="7753350" cy="23837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 市教育局培训中心 2099 年 06 月 06 日星期一第 0001 期”这个段落。</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（2）单击“插入”选项卡中的“文本框”按钮，在打开的文本框列表中选择“横向”文本框，删除多余的空格。移动文本框至艺术字下面的居中位置。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（3）选中文字“×× 市教育局培训中心”，设置为黑体、四号。选中文字“2099 年 06月 06 日星期一第 0001 期”，设置为仿宋、五号。中间以空格隔开。</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（4）单击“文本工具”选项卡中的“形状填充”下拉按钮，选择标准色中的“浅蓝”色来填充文本框，并设置文本框的边框颜色为“无边框颜色”。</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五、插入文本框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318260"/>
            <a:ext cx="4807585" cy="23837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首字下沉一般是将文档中的第一段落或某一个段落的第一个字放大后显示，并下沉到下面的几行中，多用于小说或杂志的排版，它可以让一篇文章看起来更加活泼和美观。</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（1）将光标放置在第一段“为促进我……举办了多媒体课件制作培训班。”的任意位置。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（2）单击“插入”选项卡中的“首字下沉 ”按钮，打开“首字下沉”对话框，如图 4-105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（3）在对话框的“位置”区内选择“下沉”，设置下沉字体为“华文行楷”、下沉行数为“2”行、距正文“0.2”厘米。单击“确定”按钮，完成首字下沉的设置。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六、首字下沉</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0184"/>
          <a:stretch>
            <a:fillRect/>
          </a:stretch>
        </p:blipFill>
        <p:spPr>
          <a:xfrm>
            <a:off x="6096000" y="3624580"/>
            <a:ext cx="2070100" cy="257175"/>
          </a:xfrm>
          <a:prstGeom prst="rect">
            <a:avLst/>
          </a:prstGeom>
        </p:spPr>
      </p:pic>
      <p:pic>
        <p:nvPicPr>
          <p:cNvPr id="223" name="图片 3"/>
          <p:cNvPicPr>
            <a:picLocks noChangeAspect="1"/>
          </p:cNvPicPr>
          <p:nvPr/>
        </p:nvPicPr>
        <p:blipFill>
          <a:blip r:embed="rId9"/>
          <a:stretch>
            <a:fillRect/>
          </a:stretch>
        </p:blipFill>
        <p:spPr>
          <a:xfrm>
            <a:off x="6172200" y="1247775"/>
            <a:ext cx="1998345" cy="233108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753870"/>
            <a:ext cx="3883660"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（1）将光标放置在第二段的任意位置。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（2）单击“插入”选项卡中的“图片”下拉按钮，在下拉列表中的“搜索您想要的图片”中输入“计算机”三个字，选择一张你喜欢的图片插入到第二段中，如图4-106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七、插入在线图片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373"/>
          <a:stretch>
            <a:fillRect/>
          </a:stretch>
        </p:blipFill>
        <p:spPr>
          <a:xfrm>
            <a:off x="5410200" y="3712210"/>
            <a:ext cx="2995930" cy="182245"/>
          </a:xfrm>
          <a:prstGeom prst="rect">
            <a:avLst/>
          </a:prstGeom>
        </p:spPr>
      </p:pic>
      <p:pic>
        <p:nvPicPr>
          <p:cNvPr id="470" name="图片 470" descr="4-106（修改）"/>
          <p:cNvPicPr>
            <a:picLocks noChangeAspect="1"/>
          </p:cNvPicPr>
          <p:nvPr/>
        </p:nvPicPr>
        <p:blipFill>
          <a:blip r:embed="rId9"/>
          <a:stretch>
            <a:fillRect/>
          </a:stretch>
        </p:blipFill>
        <p:spPr>
          <a:xfrm>
            <a:off x="5257800" y="1352550"/>
            <a:ext cx="2970530" cy="2284730"/>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85950"/>
            <a:ext cx="3883660"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（3）在“图片工具”选项卡中单击“大小和位置”对话框启动器，打开“布局”对话框，如图 4-107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七、插入在线图片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8"/>
          <a:srcRect t="93043"/>
          <a:stretch>
            <a:fillRect/>
          </a:stretch>
        </p:blipFill>
        <p:spPr>
          <a:xfrm>
            <a:off x="5715000" y="3703320"/>
            <a:ext cx="2247265" cy="182880"/>
          </a:xfrm>
          <a:prstGeom prst="rect">
            <a:avLst/>
          </a:prstGeom>
        </p:spPr>
      </p:pic>
      <p:pic>
        <p:nvPicPr>
          <p:cNvPr id="230" name="图片 6"/>
          <p:cNvPicPr>
            <a:picLocks noChangeAspect="1"/>
          </p:cNvPicPr>
          <p:nvPr/>
        </p:nvPicPr>
        <p:blipFill>
          <a:blip r:embed="rId9"/>
          <a:stretch>
            <a:fillRect/>
          </a:stretch>
        </p:blipFill>
        <p:spPr>
          <a:xfrm>
            <a:off x="5855970" y="1352550"/>
            <a:ext cx="1964690" cy="229806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85950"/>
            <a:ext cx="3883660"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（4）在“布局”对话框中单击“文字环绕”选项卡，选择环绕方式为“四周型”；切换到“大小”选项卡，将高度绝对值改为“5”厘米。单击“确定”按钮。移动图片至第二段右边的位置，如图 4-108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七、插入在线图片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260"/>
          <a:stretch>
            <a:fillRect/>
          </a:stretch>
        </p:blipFill>
        <p:spPr>
          <a:xfrm>
            <a:off x="5486400" y="3775710"/>
            <a:ext cx="2829560" cy="190500"/>
          </a:xfrm>
          <a:prstGeom prst="rect">
            <a:avLst/>
          </a:prstGeom>
        </p:spPr>
      </p:pic>
      <p:pic>
        <p:nvPicPr>
          <p:cNvPr id="231" name="图片 9"/>
          <p:cNvPicPr>
            <a:picLocks noChangeAspect="1"/>
          </p:cNvPicPr>
          <p:nvPr/>
        </p:nvPicPr>
        <p:blipFill>
          <a:blip r:embed="rId9"/>
          <a:stretch>
            <a:fillRect/>
          </a:stretch>
        </p:blipFill>
        <p:spPr>
          <a:xfrm>
            <a:off x="5334000" y="1276350"/>
            <a:ext cx="2969895" cy="243141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657350"/>
            <a:ext cx="3883660"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（1）选中第三段。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（2）单击“页面布局”选项卡中的“分栏 ”下拉按钮，在下拉列表中选择“更多分栏”，打开“分栏”对话框，如图 4-109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（3）单击“预设”区中的“两栏”，勾选“分隔线”复选框，单击“确定”按钮。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八、分栏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8"/>
          <a:srcRect t="92218"/>
          <a:stretch>
            <a:fillRect/>
          </a:stretch>
        </p:blipFill>
        <p:spPr>
          <a:xfrm>
            <a:off x="5267325" y="3637915"/>
            <a:ext cx="2975610" cy="203200"/>
          </a:xfrm>
          <a:prstGeom prst="rect">
            <a:avLst/>
          </a:prstGeom>
        </p:spPr>
      </p:pic>
      <p:pic>
        <p:nvPicPr>
          <p:cNvPr id="237" name="图片 10"/>
          <p:cNvPicPr>
            <a:picLocks noChangeAspect="1"/>
          </p:cNvPicPr>
          <p:nvPr/>
        </p:nvPicPr>
        <p:blipFill>
          <a:blip r:embed="rId9"/>
          <a:stretch>
            <a:fillRect/>
          </a:stretch>
        </p:blipFill>
        <p:spPr>
          <a:xfrm>
            <a:off x="5267325" y="1409700"/>
            <a:ext cx="2683510" cy="217678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九、添加项目符号</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2943"/>
          <a:stretch>
            <a:fillRect/>
          </a:stretch>
        </p:blipFill>
        <p:spPr>
          <a:xfrm>
            <a:off x="5410200" y="3780790"/>
            <a:ext cx="3052445" cy="194945"/>
          </a:xfrm>
          <a:prstGeom prst="rect">
            <a:avLst/>
          </a:prstGeom>
        </p:spPr>
      </p:pic>
      <p:grpSp>
        <p:nvGrpSpPr>
          <p:cNvPr id="8" name="组合 7"/>
          <p:cNvGrpSpPr/>
          <p:nvPr/>
        </p:nvGrpSpPr>
        <p:grpSpPr>
          <a:xfrm>
            <a:off x="838200" y="1657350"/>
            <a:ext cx="3883660" cy="1680210"/>
            <a:chOff x="1320" y="2610"/>
            <a:chExt cx="6116" cy="2646"/>
          </a:xfrm>
        </p:grpSpPr>
        <p:sp>
          <p:nvSpPr>
            <p:cNvPr id="11" name="Title 6"/>
            <p:cNvSpPr txBox="1"/>
            <p:nvPr>
              <p:custDataLst>
                <p:tags r:id="rId8"/>
              </p:custDataLst>
            </p:nvPr>
          </p:nvSpPr>
          <p:spPr>
            <a:xfrm>
              <a:off x="1320" y="2610"/>
              <a:ext cx="6116" cy="264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（1）选择文档的最后 5 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（2）单击“开始”选项卡中的“项目符号 </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”下拉按钮，选择“预设项目符号”中的“带填充效果的大圆形项目符号 </a:t>
              </a:r>
              <a:r>
                <a:rPr altLang="zh-CN"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”，即可给文档最后 5 段添加项目符号，如图 4-110所示。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9"/>
            <a:stretch>
              <a:fillRect/>
            </a:stretch>
          </p:blipFill>
          <p:spPr>
            <a:xfrm>
              <a:off x="6480" y="3450"/>
              <a:ext cx="271" cy="189"/>
            </a:xfrm>
            <a:prstGeom prst="rect">
              <a:avLst/>
            </a:prstGeom>
          </p:spPr>
        </p:pic>
        <p:pic>
          <p:nvPicPr>
            <p:cNvPr id="7" name="图片 6"/>
            <p:cNvPicPr>
              <a:picLocks noChangeAspect="1"/>
            </p:cNvPicPr>
            <p:nvPr/>
          </p:nvPicPr>
          <p:blipFill>
            <a:blip r:embed="rId10"/>
            <a:stretch>
              <a:fillRect/>
            </a:stretch>
          </p:blipFill>
          <p:spPr>
            <a:xfrm>
              <a:off x="3960" y="4170"/>
              <a:ext cx="155" cy="210"/>
            </a:xfrm>
            <a:prstGeom prst="rect">
              <a:avLst/>
            </a:prstGeom>
          </p:spPr>
        </p:pic>
      </p:grpSp>
      <p:pic>
        <p:nvPicPr>
          <p:cNvPr id="259" name="图片 14"/>
          <p:cNvPicPr>
            <a:picLocks noChangeAspect="1"/>
          </p:cNvPicPr>
          <p:nvPr/>
        </p:nvPicPr>
        <p:blipFill>
          <a:blip r:embed="rId11"/>
          <a:stretch>
            <a:fillRect/>
          </a:stretch>
        </p:blipFill>
        <p:spPr>
          <a:xfrm>
            <a:off x="5410200" y="1307465"/>
            <a:ext cx="2794635" cy="245110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十、添加页面背景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352550"/>
            <a:ext cx="4243705"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为文档添加背景可使 WPS 文字看上去更具观赏性。页面背景默认是白色，可以设置纯色、渐变色、纹理、图案或图片作为页面的背景。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（1）单击“页面布局”选项卡中的“背景”下拉按钮，打开页面背景设置的选项列表，如图 4-111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（2）在打开的页面颜色中选择“主题颜色”中的“巧克力黄，着色 6，浅色 80%”。页面背景的设置是基于整个页面的。</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rcRect t="93503"/>
          <a:stretch>
            <a:fillRect/>
          </a:stretch>
        </p:blipFill>
        <p:spPr>
          <a:xfrm>
            <a:off x="5410200" y="3856990"/>
            <a:ext cx="2797810" cy="188595"/>
          </a:xfrm>
          <a:prstGeom prst="rect">
            <a:avLst/>
          </a:prstGeom>
        </p:spPr>
      </p:pic>
      <p:pic>
        <p:nvPicPr>
          <p:cNvPr id="264" name="图片 15"/>
          <p:cNvPicPr>
            <a:picLocks noChangeAspect="1"/>
          </p:cNvPicPr>
          <p:nvPr/>
        </p:nvPicPr>
        <p:blipFill>
          <a:blip r:embed="rId9"/>
          <a:stretch>
            <a:fillRect/>
          </a:stretch>
        </p:blipFill>
        <p:spPr>
          <a:xfrm>
            <a:off x="5562600" y="1313815"/>
            <a:ext cx="2578100" cy="251650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367155"/>
            <a:ext cx="5639435" cy="2409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利用“Ctrl+Shift”组合键，切换至你所喜欢的输入法，输入文字内容，若输入错误，可按 Backspace 键或按 Delete 键删除。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输入文本内容时，不必设置文档格式，也不要随意插入空行、段落。</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输入的文字到行尾时，会自动换行，若这时按回车键，则会开始新的段落。如果需要合并段落，则只需将光标定位在需要合并段落的结尾，按键盘上的删除键 Delete 即可。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二、输入文本</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l="4041"/>
          <a:stretch>
            <a:fillRect/>
          </a:stretch>
        </p:blipFill>
        <p:spPr>
          <a:xfrm>
            <a:off x="6846570" y="1200150"/>
            <a:ext cx="1537970" cy="299783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568450"/>
          </a:xfrm>
          <a:prstGeom prst="rect">
            <a:avLst/>
          </a:prstGeom>
          <a:noFill/>
        </p:spPr>
        <p:txBody>
          <a:bodyPr wrap="square" rtlCol="0">
            <a:spAutoFit/>
          </a:bodyPr>
          <a:p>
            <a:pPr algn="just">
              <a:lnSpc>
                <a:spcPct val="150000"/>
              </a:lnSpc>
            </a:pPr>
            <a:r>
              <a:rPr lang="zh-CN" altLang="en-US" sz="1600"/>
              <a:t>本任务主要学习分栏、首字下沉、插入文本框、艺术字、图片等操作。希望同学们能灵活运用这些操作技能提高排版效率和排版的设计效果。</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5</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汇总学员培训总结</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FIVE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4800600" y="1352550"/>
            <a:ext cx="3580130" cy="421005"/>
          </a:xfrm>
          <a:prstGeom prst="rect">
            <a:avLst/>
          </a:prstGeom>
          <a:noFill/>
        </p:spPr>
        <p:txBody>
          <a:bodyPr wrap="square" lIns="47625" tIns="19050" rIns="47625" bIns="19050" rtlCol="0" anchor="b" anchorCtr="0">
            <a:normAutofit lnSpcReduction="20000"/>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800600" y="1773555"/>
            <a:ext cx="3594100"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培训班课程结束后，学员上交了培训总结，现在将 3 位优秀学员的培训总结整理在一起，做成一个长篇文档，如图 4-118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262"/>
          <a:stretch>
            <a:fillRect/>
          </a:stretch>
        </p:blipFill>
        <p:spPr>
          <a:xfrm>
            <a:off x="685800" y="3481070"/>
            <a:ext cx="3933190" cy="174625"/>
          </a:xfrm>
          <a:prstGeom prst="rect">
            <a:avLst/>
          </a:prstGeom>
        </p:spPr>
      </p:pic>
      <p:pic>
        <p:nvPicPr>
          <p:cNvPr id="282" name="图片 11"/>
          <p:cNvPicPr>
            <a:picLocks noChangeAspect="1"/>
          </p:cNvPicPr>
          <p:nvPr/>
        </p:nvPicPr>
        <p:blipFill>
          <a:blip r:embed="rId9"/>
          <a:stretch>
            <a:fillRect/>
          </a:stretch>
        </p:blipFill>
        <p:spPr>
          <a:xfrm>
            <a:off x="620395" y="1504950"/>
            <a:ext cx="4064000" cy="18961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 name="TextBox 95"/>
          <p:cNvSpPr txBox="1"/>
          <p:nvPr>
            <p:custDataLst>
              <p:tags r:id="rId1"/>
            </p:custDataLst>
          </p:nvPr>
        </p:nvSpPr>
        <p:spPr>
          <a:xfrm>
            <a:off x="1217608" y="2195014"/>
            <a:ext cx="1378216" cy="450123"/>
          </a:xfrm>
          <a:prstGeom prst="rect">
            <a:avLst/>
          </a:prstGeom>
          <a:noFill/>
        </p:spPr>
        <p:txBody>
          <a:bodyPr wrap="square" rtlCol="0">
            <a:normAutofit/>
          </a:bodyPr>
          <a:lstStyle/>
          <a:p>
            <a:pPr algn="ctr"/>
            <a:r>
              <a:rPr lang="id-ID" sz="1350" smtClean="0">
                <a:solidFill>
                  <a:srgbClr val="000000"/>
                </a:solidFill>
              </a:rPr>
              <a:t>合并文档。</a:t>
            </a:r>
            <a:endParaRPr lang="id-ID" sz="1350" smtClean="0">
              <a:solidFill>
                <a:srgbClr val="000000"/>
              </a:solidFill>
            </a:endParaRPr>
          </a:p>
        </p:txBody>
      </p:sp>
      <p:sp>
        <p:nvSpPr>
          <p:cNvPr id="93" name="Oval 92"/>
          <p:cNvSpPr/>
          <p:nvPr>
            <p:custDataLst>
              <p:tags r:id="rId2"/>
            </p:custDataLst>
          </p:nvPr>
        </p:nvSpPr>
        <p:spPr>
          <a:xfrm>
            <a:off x="1636716" y="1477919"/>
            <a:ext cx="540000" cy="540000"/>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94" name="Freeform 5"/>
          <p:cNvSpPr/>
          <p:nvPr>
            <p:custDataLst>
              <p:tags r:id="rId3"/>
            </p:custDataLst>
          </p:nvPr>
        </p:nvSpPr>
        <p:spPr bwMode="auto">
          <a:xfrm>
            <a:off x="1742094" y="1582457"/>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68580" tIns="34290" rIns="68580" bIns="34290" numCol="1" anchor="t" anchorCtr="0" compatLnSpc="1"/>
          <a:lstStyle/>
          <a:p>
            <a:endParaRPr lang="id-ID" sz="1200">
              <a:solidFill>
                <a:srgbClr val="000000"/>
              </a:solidFill>
            </a:endParaRPr>
          </a:p>
        </p:txBody>
      </p:sp>
      <p:sp>
        <p:nvSpPr>
          <p:cNvPr id="95" name="TextBox 94"/>
          <p:cNvSpPr txBox="1"/>
          <p:nvPr>
            <p:custDataLst>
              <p:tags r:id="rId4"/>
            </p:custDataLst>
          </p:nvPr>
        </p:nvSpPr>
        <p:spPr>
          <a:xfrm>
            <a:off x="1520814" y="1179152"/>
            <a:ext cx="771803"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1</a:t>
            </a:r>
            <a:endParaRPr lang="en-US" altLang="id-ID" sz="1350" smtClean="0">
              <a:solidFill>
                <a:srgbClr val="000000"/>
              </a:solidFill>
            </a:endParaRPr>
          </a:p>
        </p:txBody>
      </p:sp>
      <p:sp>
        <p:nvSpPr>
          <p:cNvPr id="101" name="TextBox 100"/>
          <p:cNvSpPr txBox="1"/>
          <p:nvPr>
            <p:custDataLst>
              <p:tags r:id="rId5"/>
            </p:custDataLst>
          </p:nvPr>
        </p:nvSpPr>
        <p:spPr>
          <a:xfrm>
            <a:off x="3172971" y="1179152"/>
            <a:ext cx="861451"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2</a:t>
            </a:r>
            <a:endParaRPr lang="en-US" altLang="id-ID" sz="1350" smtClean="0">
              <a:solidFill>
                <a:srgbClr val="000000"/>
              </a:solidFill>
            </a:endParaRPr>
          </a:p>
        </p:txBody>
      </p:sp>
      <p:sp>
        <p:nvSpPr>
          <p:cNvPr id="127" name="Oval 126"/>
          <p:cNvSpPr/>
          <p:nvPr>
            <p:custDataLst>
              <p:tags r:id="rId6"/>
            </p:custDataLst>
          </p:nvPr>
        </p:nvSpPr>
        <p:spPr>
          <a:xfrm>
            <a:off x="3333696" y="1477919"/>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9" name="Freeform 9"/>
          <p:cNvSpPr>
            <a:spLocks noEditPoints="1"/>
          </p:cNvSpPr>
          <p:nvPr>
            <p:custDataLst>
              <p:tags r:id="rId7"/>
            </p:custDataLst>
          </p:nvPr>
        </p:nvSpPr>
        <p:spPr bwMode="auto">
          <a:xfrm>
            <a:off x="3445938" y="1589567"/>
            <a:ext cx="315516" cy="316706"/>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0" name="Freeform 10"/>
          <p:cNvSpPr>
            <a:spLocks noEditPoints="1"/>
          </p:cNvSpPr>
          <p:nvPr>
            <p:custDataLst>
              <p:tags r:id="rId8"/>
            </p:custDataLst>
          </p:nvPr>
        </p:nvSpPr>
        <p:spPr bwMode="auto">
          <a:xfrm>
            <a:off x="3530472" y="1674101"/>
            <a:ext cx="146447" cy="147638"/>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1" name="Freeform 11"/>
          <p:cNvSpPr>
            <a:spLocks noEditPoints="1"/>
          </p:cNvSpPr>
          <p:nvPr>
            <p:custDataLst>
              <p:tags r:id="rId9"/>
            </p:custDataLst>
          </p:nvPr>
        </p:nvSpPr>
        <p:spPr bwMode="auto">
          <a:xfrm>
            <a:off x="3563810" y="1708629"/>
            <a:ext cx="79772" cy="79772"/>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92" name="TextBox 95"/>
          <p:cNvSpPr txBox="1"/>
          <p:nvPr>
            <p:custDataLst>
              <p:tags r:id="rId10"/>
            </p:custDataLst>
          </p:nvPr>
        </p:nvSpPr>
        <p:spPr>
          <a:xfrm>
            <a:off x="2914588" y="2195014"/>
            <a:ext cx="1378216" cy="450123"/>
          </a:xfrm>
          <a:prstGeom prst="rect">
            <a:avLst/>
          </a:prstGeom>
          <a:noFill/>
        </p:spPr>
        <p:txBody>
          <a:bodyPr wrap="square" rtlCol="0">
            <a:normAutofit/>
          </a:bodyPr>
          <a:lstStyle/>
          <a:p>
            <a:pPr algn="ctr"/>
            <a:r>
              <a:rPr lang="id-ID" sz="1350" smtClean="0">
                <a:solidFill>
                  <a:srgbClr val="000000"/>
                </a:solidFill>
              </a:rPr>
              <a:t> 页面设置。</a:t>
            </a:r>
            <a:endParaRPr lang="id-ID" sz="1350" smtClean="0">
              <a:solidFill>
                <a:srgbClr val="000000"/>
              </a:solidFill>
            </a:endParaRPr>
          </a:p>
        </p:txBody>
      </p:sp>
      <p:sp>
        <p:nvSpPr>
          <p:cNvPr id="107" name="TextBox 106"/>
          <p:cNvSpPr txBox="1"/>
          <p:nvPr>
            <p:custDataLst>
              <p:tags r:id="rId11"/>
            </p:custDataLst>
          </p:nvPr>
        </p:nvSpPr>
        <p:spPr>
          <a:xfrm>
            <a:off x="4976077" y="1179152"/>
            <a:ext cx="667643"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3</a:t>
            </a:r>
            <a:endParaRPr lang="en-US" altLang="id-ID" sz="1350" smtClean="0">
              <a:solidFill>
                <a:srgbClr val="000000"/>
              </a:solidFill>
            </a:endParaRPr>
          </a:p>
        </p:txBody>
      </p:sp>
      <p:sp>
        <p:nvSpPr>
          <p:cNvPr id="120" name="Oval 119"/>
          <p:cNvSpPr/>
          <p:nvPr>
            <p:custDataLst>
              <p:tags r:id="rId12"/>
            </p:custDataLst>
          </p:nvPr>
        </p:nvSpPr>
        <p:spPr>
          <a:xfrm>
            <a:off x="5039898" y="1477919"/>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2" name="Freeform 5"/>
          <p:cNvSpPr>
            <a:spLocks noEditPoints="1"/>
          </p:cNvSpPr>
          <p:nvPr>
            <p:custDataLst>
              <p:tags r:id="rId13"/>
            </p:custDataLst>
          </p:nvPr>
        </p:nvSpPr>
        <p:spPr bwMode="auto">
          <a:xfrm>
            <a:off x="5155499" y="1595695"/>
            <a:ext cx="308799" cy="304450"/>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3" name="Freeform 6"/>
          <p:cNvSpPr>
            <a:spLocks noEditPoints="1"/>
          </p:cNvSpPr>
          <p:nvPr>
            <p:custDataLst>
              <p:tags r:id="rId14"/>
            </p:custDataLst>
          </p:nvPr>
        </p:nvSpPr>
        <p:spPr bwMode="auto">
          <a:xfrm>
            <a:off x="5242485" y="1672895"/>
            <a:ext cx="133741" cy="134828"/>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4" name="Freeform 7"/>
          <p:cNvSpPr>
            <a:spLocks noEditPoints="1"/>
          </p:cNvSpPr>
          <p:nvPr>
            <p:custDataLst>
              <p:tags r:id="rId15"/>
            </p:custDataLst>
          </p:nvPr>
        </p:nvSpPr>
        <p:spPr bwMode="auto">
          <a:xfrm>
            <a:off x="5283803" y="1695728"/>
            <a:ext cx="51104" cy="70676"/>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5" name="Freeform 8"/>
          <p:cNvSpPr>
            <a:spLocks noEditPoints="1"/>
          </p:cNvSpPr>
          <p:nvPr>
            <p:custDataLst>
              <p:tags r:id="rId16"/>
            </p:custDataLst>
          </p:nvPr>
        </p:nvSpPr>
        <p:spPr bwMode="auto">
          <a:xfrm>
            <a:off x="5196817" y="1637013"/>
            <a:ext cx="235949" cy="206591"/>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6" name="TextBox 95"/>
          <p:cNvSpPr txBox="1"/>
          <p:nvPr>
            <p:custDataLst>
              <p:tags r:id="rId17"/>
            </p:custDataLst>
          </p:nvPr>
        </p:nvSpPr>
        <p:spPr>
          <a:xfrm>
            <a:off x="4620791" y="2195014"/>
            <a:ext cx="1378216" cy="450123"/>
          </a:xfrm>
          <a:prstGeom prst="rect">
            <a:avLst/>
          </a:prstGeom>
          <a:noFill/>
        </p:spPr>
        <p:txBody>
          <a:bodyPr wrap="square" rtlCol="0">
            <a:normAutofit/>
          </a:bodyPr>
          <a:lstStyle/>
          <a:p>
            <a:pPr algn="ctr"/>
            <a:r>
              <a:rPr lang="id-ID" sz="1350" smtClean="0">
                <a:solidFill>
                  <a:srgbClr val="000000"/>
                </a:solidFill>
              </a:rPr>
              <a:t>分隔符。</a:t>
            </a:r>
            <a:endParaRPr lang="id-ID" sz="1350" smtClean="0">
              <a:solidFill>
                <a:srgbClr val="000000"/>
              </a:solidFill>
            </a:endParaRPr>
          </a:p>
        </p:txBody>
      </p:sp>
      <p:sp>
        <p:nvSpPr>
          <p:cNvPr id="113" name="TextBox 112"/>
          <p:cNvSpPr txBox="1"/>
          <p:nvPr>
            <p:custDataLst>
              <p:tags r:id="rId18"/>
            </p:custDataLst>
          </p:nvPr>
        </p:nvSpPr>
        <p:spPr>
          <a:xfrm>
            <a:off x="6713615" y="1179152"/>
            <a:ext cx="549498"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4</a:t>
            </a:r>
            <a:endParaRPr lang="en-US" altLang="id-ID" sz="1350" smtClean="0">
              <a:solidFill>
                <a:srgbClr val="000000"/>
              </a:solidFill>
            </a:endParaRPr>
          </a:p>
        </p:txBody>
      </p:sp>
      <p:sp>
        <p:nvSpPr>
          <p:cNvPr id="133" name="Oval 132"/>
          <p:cNvSpPr/>
          <p:nvPr>
            <p:custDataLst>
              <p:tags r:id="rId19"/>
            </p:custDataLst>
          </p:nvPr>
        </p:nvSpPr>
        <p:spPr>
          <a:xfrm>
            <a:off x="6718364" y="1477919"/>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35" name="Freeform 15"/>
          <p:cNvSpPr/>
          <p:nvPr>
            <p:custDataLst>
              <p:tags r:id="rId20"/>
            </p:custDataLst>
          </p:nvPr>
        </p:nvSpPr>
        <p:spPr bwMode="auto">
          <a:xfrm>
            <a:off x="6888537" y="1648570"/>
            <a:ext cx="72602" cy="71646"/>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6" name="Freeform 16"/>
          <p:cNvSpPr>
            <a:spLocks noEditPoints="1"/>
          </p:cNvSpPr>
          <p:nvPr>
            <p:custDataLst>
              <p:tags r:id="rId21"/>
            </p:custDataLst>
          </p:nvPr>
        </p:nvSpPr>
        <p:spPr bwMode="auto">
          <a:xfrm>
            <a:off x="6836952" y="1596029"/>
            <a:ext cx="302825" cy="30378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3" name="TextBox 95"/>
          <p:cNvSpPr txBox="1"/>
          <p:nvPr>
            <p:custDataLst>
              <p:tags r:id="rId22"/>
            </p:custDataLst>
          </p:nvPr>
        </p:nvSpPr>
        <p:spPr>
          <a:xfrm>
            <a:off x="6299256" y="2195014"/>
            <a:ext cx="1378216" cy="450123"/>
          </a:xfrm>
          <a:prstGeom prst="rect">
            <a:avLst/>
          </a:prstGeom>
          <a:noFill/>
        </p:spPr>
        <p:txBody>
          <a:bodyPr wrap="square" rtlCol="0">
            <a:normAutofit fontScale="90000"/>
          </a:bodyPr>
          <a:lstStyle/>
          <a:p>
            <a:pPr algn="ctr"/>
            <a:r>
              <a:rPr lang="id-ID" sz="1350" smtClean="0">
                <a:solidFill>
                  <a:srgbClr val="000000"/>
                </a:solidFill>
              </a:rPr>
              <a:t>插入页眉和页脚。</a:t>
            </a:r>
            <a:endParaRPr lang="id-ID" sz="1350" smtClean="0">
              <a:solidFill>
                <a:srgbClr val="000000"/>
              </a:solidFill>
            </a:endParaRPr>
          </a:p>
        </p:txBody>
      </p:sp>
      <p:sp>
        <p:nvSpPr>
          <p:cNvPr id="86" name="TextBox 85"/>
          <p:cNvSpPr txBox="1"/>
          <p:nvPr>
            <p:custDataLst>
              <p:tags r:id="rId23"/>
            </p:custDataLst>
          </p:nvPr>
        </p:nvSpPr>
        <p:spPr>
          <a:xfrm>
            <a:off x="1648458" y="3029481"/>
            <a:ext cx="516515"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5</a:t>
            </a:r>
            <a:endParaRPr lang="en-US" altLang="id-ID" sz="1350" smtClean="0">
              <a:solidFill>
                <a:srgbClr val="000000"/>
              </a:solidFill>
            </a:endParaRPr>
          </a:p>
        </p:txBody>
      </p:sp>
      <p:sp>
        <p:nvSpPr>
          <p:cNvPr id="138" name="Oval 137"/>
          <p:cNvSpPr/>
          <p:nvPr>
            <p:custDataLst>
              <p:tags r:id="rId24"/>
            </p:custDataLst>
          </p:nvPr>
        </p:nvSpPr>
        <p:spPr>
          <a:xfrm>
            <a:off x="1636716" y="3328248"/>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40" name="Freeform 17"/>
          <p:cNvSpPr>
            <a:spLocks noEditPoints="1"/>
          </p:cNvSpPr>
          <p:nvPr>
            <p:custDataLst>
              <p:tags r:id="rId25"/>
            </p:custDataLst>
          </p:nvPr>
        </p:nvSpPr>
        <p:spPr bwMode="auto">
          <a:xfrm>
            <a:off x="1759619" y="3451151"/>
            <a:ext cx="294194" cy="294194"/>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41" name="Freeform 18"/>
          <p:cNvSpPr>
            <a:spLocks noEditPoints="1"/>
          </p:cNvSpPr>
          <p:nvPr>
            <p:custDataLst>
              <p:tags r:id="rId26"/>
            </p:custDataLst>
          </p:nvPr>
        </p:nvSpPr>
        <p:spPr bwMode="auto">
          <a:xfrm>
            <a:off x="1811796" y="3503329"/>
            <a:ext cx="188729" cy="189839"/>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7" name="TextBox 95"/>
          <p:cNvSpPr txBox="1"/>
          <p:nvPr>
            <p:custDataLst>
              <p:tags r:id="rId27"/>
            </p:custDataLst>
          </p:nvPr>
        </p:nvSpPr>
        <p:spPr>
          <a:xfrm>
            <a:off x="1217608" y="4110395"/>
            <a:ext cx="1378216" cy="450123"/>
          </a:xfrm>
          <a:prstGeom prst="rect">
            <a:avLst/>
          </a:prstGeom>
          <a:noFill/>
        </p:spPr>
        <p:txBody>
          <a:bodyPr wrap="square" rtlCol="0">
            <a:normAutofit fontScale="90000"/>
          </a:bodyPr>
          <a:lstStyle/>
          <a:p>
            <a:pPr algn="ctr"/>
            <a:r>
              <a:rPr lang="id-ID" sz="1350" smtClean="0">
                <a:solidFill>
                  <a:srgbClr val="000000"/>
                </a:solidFill>
              </a:rPr>
              <a:t>文档样式。</a:t>
            </a:r>
            <a:endParaRPr lang="id-ID" sz="1350" smtClean="0">
              <a:solidFill>
                <a:srgbClr val="000000"/>
              </a:solidFill>
            </a:endParaRPr>
          </a:p>
        </p:txBody>
      </p:sp>
      <p:sp>
        <p:nvSpPr>
          <p:cNvPr id="110" name="TextBox 109"/>
          <p:cNvSpPr txBox="1"/>
          <p:nvPr>
            <p:custDataLst>
              <p:tags r:id="rId28"/>
            </p:custDataLst>
          </p:nvPr>
        </p:nvSpPr>
        <p:spPr>
          <a:xfrm>
            <a:off x="6623737" y="3029481"/>
            <a:ext cx="729254"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8</a:t>
            </a:r>
            <a:endParaRPr lang="en-US" altLang="id-ID" sz="1350" smtClean="0">
              <a:solidFill>
                <a:srgbClr val="000000"/>
              </a:solidFill>
            </a:endParaRPr>
          </a:p>
        </p:txBody>
      </p:sp>
      <p:sp>
        <p:nvSpPr>
          <p:cNvPr id="153" name="Oval 152"/>
          <p:cNvSpPr/>
          <p:nvPr>
            <p:custDataLst>
              <p:tags r:id="rId29"/>
            </p:custDataLst>
          </p:nvPr>
        </p:nvSpPr>
        <p:spPr>
          <a:xfrm>
            <a:off x="6718364" y="3318647"/>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54" name="Freeform 30"/>
          <p:cNvSpPr>
            <a:spLocks noEditPoints="1"/>
          </p:cNvSpPr>
          <p:nvPr>
            <p:custDataLst>
              <p:tags r:id="rId30"/>
            </p:custDataLst>
          </p:nvPr>
        </p:nvSpPr>
        <p:spPr bwMode="auto">
          <a:xfrm>
            <a:off x="6836383" y="3426710"/>
            <a:ext cx="303962" cy="323876"/>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68580" tIns="34290" rIns="68580" bIns="34290" numCol="1" anchor="t" anchorCtr="0" compatLnSpc="1"/>
          <a:lstStyle/>
          <a:p>
            <a:endParaRPr lang="id-ID" sz="1200">
              <a:solidFill>
                <a:srgbClr val="000000"/>
              </a:solidFill>
            </a:endParaRPr>
          </a:p>
        </p:txBody>
      </p:sp>
      <p:sp>
        <p:nvSpPr>
          <p:cNvPr id="155" name="TextBox 95"/>
          <p:cNvSpPr txBox="1"/>
          <p:nvPr>
            <p:custDataLst>
              <p:tags r:id="rId31"/>
            </p:custDataLst>
          </p:nvPr>
        </p:nvSpPr>
        <p:spPr>
          <a:xfrm>
            <a:off x="6299256" y="4110395"/>
            <a:ext cx="1378216" cy="450123"/>
          </a:xfrm>
          <a:prstGeom prst="rect">
            <a:avLst/>
          </a:prstGeom>
          <a:noFill/>
        </p:spPr>
        <p:txBody>
          <a:bodyPr wrap="square" rtlCol="0">
            <a:normAutofit fontScale="90000"/>
          </a:bodyPr>
          <a:lstStyle/>
          <a:p>
            <a:pPr algn="ctr"/>
            <a:r>
              <a:rPr lang="id-ID" sz="1350" smtClean="0">
                <a:solidFill>
                  <a:srgbClr val="000000"/>
                </a:solidFill>
              </a:rPr>
              <a:t>插入封面。</a:t>
            </a:r>
            <a:endParaRPr lang="id-ID" sz="1350" smtClean="0">
              <a:solidFill>
                <a:srgbClr val="000000"/>
              </a:solidFill>
            </a:endParaRPr>
          </a:p>
        </p:txBody>
      </p:sp>
      <p:sp>
        <p:nvSpPr>
          <p:cNvPr id="156" name="Oval 155"/>
          <p:cNvSpPr/>
          <p:nvPr>
            <p:custDataLst>
              <p:tags r:id="rId32"/>
            </p:custDataLst>
          </p:nvPr>
        </p:nvSpPr>
        <p:spPr>
          <a:xfrm>
            <a:off x="5039898" y="3318647"/>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grpSp>
        <p:nvGrpSpPr>
          <p:cNvPr id="157" name="Group 156"/>
          <p:cNvGrpSpPr/>
          <p:nvPr>
            <p:custDataLst>
              <p:tags r:id="rId33"/>
            </p:custDataLst>
          </p:nvPr>
        </p:nvGrpSpPr>
        <p:grpSpPr>
          <a:xfrm>
            <a:off x="5147238" y="3432943"/>
            <a:ext cx="325322" cy="311410"/>
            <a:chOff x="9886950" y="1016001"/>
            <a:chExt cx="482600" cy="461963"/>
          </a:xfrm>
          <a:solidFill>
            <a:srgbClr val="FFFFFF"/>
          </a:solidFill>
        </p:grpSpPr>
        <p:sp>
          <p:nvSpPr>
            <p:cNvPr id="158" name="Freeform 36"/>
            <p:cNvSpPr>
              <a:spLocks noEditPoints="1"/>
            </p:cNvSpPr>
            <p:nvPr>
              <p:custDataLst>
                <p:tags r:id="rId34"/>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59" name="Freeform 37"/>
            <p:cNvSpPr>
              <a:spLocks noEditPoints="1"/>
            </p:cNvSpPr>
            <p:nvPr>
              <p:custDataLst>
                <p:tags r:id="rId35"/>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0" name="Freeform 38"/>
            <p:cNvSpPr>
              <a:spLocks noEditPoints="1"/>
            </p:cNvSpPr>
            <p:nvPr>
              <p:custDataLst>
                <p:tags r:id="rId36"/>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1" name="Freeform 39"/>
            <p:cNvSpPr/>
            <p:nvPr>
              <p:custDataLst>
                <p:tags r:id="rId37"/>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2" name="Freeform 40"/>
            <p:cNvSpPr/>
            <p:nvPr>
              <p:custDataLst>
                <p:tags r:id="rId38"/>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3" name="Freeform 41"/>
            <p:cNvSpPr/>
            <p:nvPr>
              <p:custDataLst>
                <p:tags r:id="rId39"/>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4" name="Freeform 42"/>
            <p:cNvSpPr/>
            <p:nvPr>
              <p:custDataLst>
                <p:tags r:id="rId40"/>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grpSp>
      <p:sp>
        <p:nvSpPr>
          <p:cNvPr id="145" name="TextBox 95"/>
          <p:cNvSpPr txBox="1"/>
          <p:nvPr>
            <p:custDataLst>
              <p:tags r:id="rId41"/>
            </p:custDataLst>
          </p:nvPr>
        </p:nvSpPr>
        <p:spPr>
          <a:xfrm>
            <a:off x="4620791" y="4110395"/>
            <a:ext cx="1378216" cy="450123"/>
          </a:xfrm>
          <a:prstGeom prst="rect">
            <a:avLst/>
          </a:prstGeom>
          <a:noFill/>
        </p:spPr>
        <p:txBody>
          <a:bodyPr wrap="square" rtlCol="0">
            <a:normAutofit fontScale="90000"/>
          </a:bodyPr>
          <a:lstStyle/>
          <a:p>
            <a:pPr algn="ctr"/>
            <a:r>
              <a:rPr lang="id-ID" sz="1350" smtClean="0">
                <a:solidFill>
                  <a:srgbClr val="000000"/>
                </a:solidFill>
              </a:rPr>
              <a:t>创建目录。</a:t>
            </a:r>
            <a:endParaRPr lang="id-ID" sz="1350" smtClean="0">
              <a:solidFill>
                <a:srgbClr val="000000"/>
              </a:solidFill>
            </a:endParaRPr>
          </a:p>
        </p:txBody>
      </p:sp>
      <p:sp>
        <p:nvSpPr>
          <p:cNvPr id="116" name="TextBox 115"/>
          <p:cNvSpPr txBox="1"/>
          <p:nvPr>
            <p:custDataLst>
              <p:tags r:id="rId42"/>
            </p:custDataLst>
          </p:nvPr>
        </p:nvSpPr>
        <p:spPr>
          <a:xfrm>
            <a:off x="5071431" y="3029481"/>
            <a:ext cx="476935"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7</a:t>
            </a:r>
            <a:endParaRPr lang="en-US" altLang="id-ID" sz="1350" smtClean="0">
              <a:solidFill>
                <a:srgbClr val="000000"/>
              </a:solidFill>
            </a:endParaRPr>
          </a:p>
        </p:txBody>
      </p:sp>
      <p:sp>
        <p:nvSpPr>
          <p:cNvPr id="166" name="Oval 165"/>
          <p:cNvSpPr/>
          <p:nvPr>
            <p:custDataLst>
              <p:tags r:id="rId43"/>
            </p:custDataLst>
          </p:nvPr>
        </p:nvSpPr>
        <p:spPr>
          <a:xfrm>
            <a:off x="3333696" y="3318647"/>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grpSp>
        <p:nvGrpSpPr>
          <p:cNvPr id="167" name="Group 166"/>
          <p:cNvGrpSpPr/>
          <p:nvPr>
            <p:custDataLst>
              <p:tags r:id="rId44"/>
            </p:custDataLst>
          </p:nvPr>
        </p:nvGrpSpPr>
        <p:grpSpPr>
          <a:xfrm>
            <a:off x="3430460" y="3416007"/>
            <a:ext cx="346472" cy="345281"/>
            <a:chOff x="8310563" y="882650"/>
            <a:chExt cx="461962" cy="460375"/>
          </a:xfrm>
          <a:solidFill>
            <a:srgbClr val="FFFFFF"/>
          </a:solidFill>
        </p:grpSpPr>
        <p:sp>
          <p:nvSpPr>
            <p:cNvPr id="168" name="Freeform 46"/>
            <p:cNvSpPr>
              <a:spLocks noEditPoints="1"/>
            </p:cNvSpPr>
            <p:nvPr>
              <p:custDataLst>
                <p:tags r:id="rId45"/>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9" name="Freeform 47"/>
            <p:cNvSpPr>
              <a:spLocks noEditPoints="1"/>
            </p:cNvSpPr>
            <p:nvPr>
              <p:custDataLst>
                <p:tags r:id="rId46"/>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0" name="Freeform 48"/>
            <p:cNvSpPr>
              <a:spLocks noEditPoints="1"/>
            </p:cNvSpPr>
            <p:nvPr>
              <p:custDataLst>
                <p:tags r:id="rId47"/>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1" name="Freeform 49"/>
            <p:cNvSpPr>
              <a:spLocks noEditPoints="1"/>
            </p:cNvSpPr>
            <p:nvPr>
              <p:custDataLst>
                <p:tags r:id="rId48"/>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2" name="Freeform 50"/>
            <p:cNvSpPr>
              <a:spLocks noEditPoints="1"/>
            </p:cNvSpPr>
            <p:nvPr>
              <p:custDataLst>
                <p:tags r:id="rId49"/>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grpSp>
      <p:sp>
        <p:nvSpPr>
          <p:cNvPr id="137" name="TextBox 95"/>
          <p:cNvSpPr txBox="1"/>
          <p:nvPr>
            <p:custDataLst>
              <p:tags r:id="rId50"/>
            </p:custDataLst>
          </p:nvPr>
        </p:nvSpPr>
        <p:spPr>
          <a:xfrm>
            <a:off x="2914588" y="4110395"/>
            <a:ext cx="1378216" cy="450123"/>
          </a:xfrm>
          <a:prstGeom prst="rect">
            <a:avLst/>
          </a:prstGeom>
          <a:noFill/>
        </p:spPr>
        <p:txBody>
          <a:bodyPr wrap="square" rtlCol="0">
            <a:normAutofit fontScale="90000"/>
          </a:bodyPr>
          <a:lstStyle/>
          <a:p>
            <a:pPr algn="ctr"/>
            <a:r>
              <a:rPr lang="id-ID" sz="1350" smtClean="0">
                <a:solidFill>
                  <a:srgbClr val="000000"/>
                </a:solidFill>
              </a:rPr>
              <a:t> 文档结构图。</a:t>
            </a:r>
            <a:endParaRPr lang="id-ID" sz="1350" smtClean="0">
              <a:solidFill>
                <a:srgbClr val="000000"/>
              </a:solidFill>
            </a:endParaRPr>
          </a:p>
        </p:txBody>
      </p:sp>
      <p:sp>
        <p:nvSpPr>
          <p:cNvPr id="89" name="TextBox 88"/>
          <p:cNvSpPr txBox="1"/>
          <p:nvPr>
            <p:custDataLst>
              <p:tags r:id="rId51"/>
            </p:custDataLst>
          </p:nvPr>
        </p:nvSpPr>
        <p:spPr>
          <a:xfrm>
            <a:off x="3335544" y="3029481"/>
            <a:ext cx="536305" cy="270000"/>
          </a:xfrm>
          <a:prstGeom prst="rect">
            <a:avLst/>
          </a:prstGeom>
          <a:noFill/>
        </p:spPr>
        <p:txBody>
          <a:bodyPr wrap="square" rtlCol="0" anchor="ctr" anchorCtr="0">
            <a:normAutofit fontScale="90000" lnSpcReduction="20000"/>
          </a:bodyPr>
          <a:lstStyle/>
          <a:p>
            <a:pPr algn="ctr"/>
            <a:r>
              <a:rPr lang="en-US" altLang="id-ID" sz="1350" smtClean="0">
                <a:solidFill>
                  <a:srgbClr val="000000"/>
                </a:solidFill>
              </a:rPr>
              <a:t>6</a:t>
            </a:r>
            <a:endParaRPr lang="en-US" altLang="id-ID" sz="1350" smtClean="0">
              <a:solidFill>
                <a:srgbClr val="000000"/>
              </a:solidFill>
            </a:endParaRPr>
          </a:p>
        </p:txBody>
      </p:sp>
      <p:sp>
        <p:nvSpPr>
          <p:cNvPr id="3" name="文本框 2"/>
          <p:cNvSpPr txBox="1"/>
          <p:nvPr>
            <p:custDataLst>
              <p:tags r:id="rId52"/>
            </p:custDataLst>
          </p:nvPr>
        </p:nvSpPr>
        <p:spPr>
          <a:xfrm>
            <a:off x="609600" y="438150"/>
            <a:ext cx="7886700" cy="542925"/>
          </a:xfrm>
          <a:prstGeom prst="rect">
            <a:avLst/>
          </a:prstGeom>
        </p:spPr>
        <p:txBody>
          <a:bodyPr vert="horz" lIns="68580" tIns="34290" rIns="68580" bIns="34290" rtlCol="0" anchor="ctr">
            <a:normAutofit/>
          </a:bodyPr>
          <a:lstStyle>
            <a:lvl1pPr>
              <a:lnSpc>
                <a:spcPct val="90000"/>
              </a:lnSpc>
              <a:spcBef>
                <a:spcPct val="0"/>
              </a:spcBef>
              <a:buNone/>
              <a:defRPr sz="4400" b="1">
                <a:solidFill>
                  <a:srgbClr val="FFFFFF"/>
                </a:solidFill>
                <a:latin typeface="Arial" panose="020B0604020202020204" pitchFamily="34" charset="0"/>
                <a:ea typeface="+mn-ea"/>
                <a:cs typeface="+mn-ea"/>
              </a:defRPr>
            </a:lvl1pPr>
          </a:lstStyle>
          <a:p>
            <a:pPr algn="ctr"/>
            <a:r>
              <a:rPr lang="zh-CN" altLang="en-US" sz="2400">
                <a:solidFill>
                  <a:srgbClr val="000000"/>
                </a:solidFill>
                <a:latin typeface="微软雅黑" panose="020B0503020204020204" pitchFamily="34" charset="-122"/>
                <a:ea typeface="微软雅黑" panose="020B0503020204020204" pitchFamily="34" charset="-122"/>
              </a:rPr>
              <a:t>相关知识</a:t>
            </a:r>
            <a:endParaRPr lang="zh-CN" altLang="en-US" sz="2400">
              <a:solidFill>
                <a:srgbClr val="000000"/>
              </a:solidFill>
              <a:latin typeface="微软雅黑" panose="020B0503020204020204" pitchFamily="34" charset="-122"/>
              <a:ea typeface="微软雅黑" panose="020B0503020204020204" pitchFamily="34" charset="-122"/>
            </a:endParaRPr>
          </a:p>
        </p:txBody>
      </p:sp>
    </p:spTree>
    <p:custDataLst>
      <p:tags r:id="rId5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一、三个文档合并一个文档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428750"/>
            <a:ext cx="3822065"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（1）首先将要合并的“1 吴伟明培训总结”“2 李靖培训总结”“3 韩云云培训总结”这三个文档存放到 E:\ 模块四 WPS 文字 \ 任务 5\ 学员培训总结文件夹中，如图 4-119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（2）新建 WPS 文字空白文档。</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（3）单击“插入”选项卡中的“对象”下拉按钮，选择“文件中的文字”，打开“插入文件”对话框。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5653"/>
          <a:stretch>
            <a:fillRect/>
          </a:stretch>
        </p:blipFill>
        <p:spPr>
          <a:xfrm>
            <a:off x="5081270" y="3855085"/>
            <a:ext cx="3289935" cy="117475"/>
          </a:xfrm>
          <a:prstGeom prst="rect">
            <a:avLst/>
          </a:prstGeom>
        </p:spPr>
      </p:pic>
      <p:pic>
        <p:nvPicPr>
          <p:cNvPr id="283" name="图片 1"/>
          <p:cNvPicPr>
            <a:picLocks noChangeAspect="1"/>
          </p:cNvPicPr>
          <p:nvPr/>
        </p:nvPicPr>
        <p:blipFill>
          <a:blip r:embed="rId9"/>
          <a:stretch>
            <a:fillRect/>
          </a:stretch>
        </p:blipFill>
        <p:spPr>
          <a:xfrm>
            <a:off x="4953000" y="1276350"/>
            <a:ext cx="3253105" cy="257746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一、三个文档合并一个文档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428750"/>
            <a:ext cx="2958465" cy="16808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（4）在“插入文件”对话框中选择学员培训总结存放的位置，全选三个学员的培训总结，单击“打开”按钮，即可在新建的空白文档中完成所有文档的合并。如图 4-119所示。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（5）这时文档形成了 6 页，保存该文档，并命名为“多媒体课件设计制作培训总结”，如图 4-120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9450"/>
          <a:stretch>
            <a:fillRect/>
          </a:stretch>
        </p:blipFill>
        <p:spPr>
          <a:xfrm>
            <a:off x="4038600" y="3397250"/>
            <a:ext cx="4351655" cy="196215"/>
          </a:xfrm>
          <a:prstGeom prst="rect">
            <a:avLst/>
          </a:prstGeom>
        </p:spPr>
      </p:pic>
      <p:pic>
        <p:nvPicPr>
          <p:cNvPr id="284" name="图片 3"/>
          <p:cNvPicPr>
            <a:picLocks noChangeAspect="1"/>
          </p:cNvPicPr>
          <p:nvPr/>
        </p:nvPicPr>
        <p:blipFill>
          <a:blip r:embed="rId9"/>
          <a:stretch>
            <a:fillRect/>
          </a:stretch>
        </p:blipFill>
        <p:spPr>
          <a:xfrm>
            <a:off x="3917950" y="1569720"/>
            <a:ext cx="4593590" cy="179514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二、清除格式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428750"/>
            <a:ext cx="4114165" cy="2353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三位学员交来的培训总结都进行了不同的格式设置，为了避免后续排版中与其他文本格式相冲突，清除已有的文本格式。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（1）Ctrl+A 选定全文。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（2）单击“开始”选项卡中的“清除格式 ”按钮即可。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334000" y="1352550"/>
            <a:ext cx="2694305" cy="24174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三、页面设置</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76350"/>
            <a:ext cx="3888740" cy="2353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（1）单击“页面布局”中的“页面设置”对话框启动器，打开“页面设置”对话框。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（2）设置纸张大小为“A4”。</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（3）在“页边距”选项卡中设置上下边距为“2.5”厘米，左右边距为“3”厘米，“左”侧装订，装订线宽“0.5”厘米，方向为“纵向”，如图 4-121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（4）在“文档网格”选项卡中点选“指定行和字符网格”，字符设置为每行“30”个字符，行设置每页“40”行，如图 4-121 所示。单击“确定”按钮。</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249"/>
          <a:stretch>
            <a:fillRect/>
          </a:stretch>
        </p:blipFill>
        <p:spPr>
          <a:xfrm>
            <a:off x="4876800" y="3790950"/>
            <a:ext cx="3448685" cy="176530"/>
          </a:xfrm>
          <a:prstGeom prst="rect">
            <a:avLst/>
          </a:prstGeom>
        </p:spPr>
      </p:pic>
      <p:pic>
        <p:nvPicPr>
          <p:cNvPr id="286" name="图片 4"/>
          <p:cNvPicPr>
            <a:picLocks noChangeAspect="1"/>
          </p:cNvPicPr>
          <p:nvPr/>
        </p:nvPicPr>
        <p:blipFill>
          <a:blip r:embed="rId9"/>
          <a:stretch>
            <a:fillRect/>
          </a:stretch>
        </p:blipFill>
        <p:spPr>
          <a:xfrm>
            <a:off x="5181600" y="1359535"/>
            <a:ext cx="3353435" cy="242379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29794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四、插入分节符</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417955"/>
            <a:ext cx="3775710" cy="2353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（1）将光标置于“吴伟明”培训总结的最后。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（2）单击“插入”选项卡中“分页”下拉按钮，在下拉列表中选择“下一页分节符”命令，并删除分节后转移到下一页上方的空段。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（3）用同样的方法，分别将光标置于“李靖”和“韩云云”培训总结的最后，插入“下一页分节符”，并删除分节后转移到下一页上方的空段。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029200" y="1733550"/>
            <a:ext cx="3248025" cy="14287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五、插入页码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4336415" cy="2353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（1）单击“插入”选项卡中“页码 ”下拉按钮，选择“页码”命令，打开“页码”对话框。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（2）在“页码”对话框中，“样式”下拉列表中选择简单数字“1，2，3”，“位置”下拉列表中选择“底端居中”，“应用范围”中选择“整篇文档”。单击“确定”按钮完成设置，如图 4-122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（3）双击第 1 页的页码，可进入页眉页脚的“重新编号”“页码设置”和“删除页码”的操作，如图 4-123 所示。在正文处双击鼠标，可退出页码的编辑状态。</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6118"/>
          <a:stretch>
            <a:fillRect/>
          </a:stretch>
        </p:blipFill>
        <p:spPr>
          <a:xfrm>
            <a:off x="5410200" y="3322955"/>
            <a:ext cx="2637790" cy="85725"/>
          </a:xfrm>
          <a:prstGeom prst="rect">
            <a:avLst/>
          </a:prstGeom>
        </p:spPr>
      </p:pic>
      <p:pic>
        <p:nvPicPr>
          <p:cNvPr id="5" name="图片 4"/>
          <p:cNvPicPr>
            <a:picLocks noChangeAspect="1"/>
          </p:cNvPicPr>
          <p:nvPr/>
        </p:nvPicPr>
        <p:blipFill>
          <a:blip r:embed="rId9"/>
          <a:srcRect t="78672"/>
          <a:stretch>
            <a:fillRect/>
          </a:stretch>
        </p:blipFill>
        <p:spPr>
          <a:xfrm>
            <a:off x="5943600" y="4164330"/>
            <a:ext cx="2101850" cy="163195"/>
          </a:xfrm>
          <a:prstGeom prst="rect">
            <a:avLst/>
          </a:prstGeom>
        </p:spPr>
      </p:pic>
      <p:pic>
        <p:nvPicPr>
          <p:cNvPr id="288" name="图片 6"/>
          <p:cNvPicPr>
            <a:picLocks noChangeAspect="1"/>
          </p:cNvPicPr>
          <p:nvPr/>
        </p:nvPicPr>
        <p:blipFill>
          <a:blip r:embed="rId10"/>
          <a:srcRect l="28579" r="17158" b="18000"/>
          <a:stretch>
            <a:fillRect/>
          </a:stretch>
        </p:blipFill>
        <p:spPr>
          <a:xfrm>
            <a:off x="5486400" y="1200150"/>
            <a:ext cx="2558415" cy="2050415"/>
          </a:xfrm>
          <a:prstGeom prst="rect">
            <a:avLst/>
          </a:prstGeom>
          <a:noFill/>
          <a:ln w="9525" cap="flat" cmpd="sng" algn="ctr">
            <a:noFill/>
            <a:prstDash val="solid"/>
            <a:round/>
            <a:headEnd type="none" w="med" len="med"/>
            <a:tailEnd type="none" w="med" len="med"/>
          </a:ln>
        </p:spPr>
      </p:pic>
      <p:pic>
        <p:nvPicPr>
          <p:cNvPr id="289" name="图片 8"/>
          <p:cNvPicPr>
            <a:picLocks noChangeAspect="1"/>
          </p:cNvPicPr>
          <p:nvPr/>
        </p:nvPicPr>
        <p:blipFill>
          <a:blip r:embed="rId11"/>
          <a:stretch>
            <a:fillRect/>
          </a:stretch>
        </p:blipFill>
        <p:spPr>
          <a:xfrm>
            <a:off x="5715000" y="3562350"/>
            <a:ext cx="2421890" cy="55499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367155"/>
            <a:ext cx="3561080" cy="2409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文字可以将正在编辑的文档内容保存到本地磁盘，也可以保存为 WPS 云文档。要养成经常保存文档的习惯。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单击快速访问工具栏中的“保存” 按钮或按 F12 键，弹出“另存为”对话框，如图 4-8 所示，默认的文件类型为“*.docx”。</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三、保存文档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636"/>
          <a:stretch>
            <a:fillRect/>
          </a:stretch>
        </p:blipFill>
        <p:spPr>
          <a:xfrm>
            <a:off x="4724400" y="3783330"/>
            <a:ext cx="3456940" cy="160020"/>
          </a:xfrm>
          <a:prstGeom prst="rect">
            <a:avLst/>
          </a:prstGeom>
        </p:spPr>
      </p:pic>
      <p:pic>
        <p:nvPicPr>
          <p:cNvPr id="69" name="图片 4"/>
          <p:cNvPicPr>
            <a:picLocks noChangeAspect="1"/>
          </p:cNvPicPr>
          <p:nvPr/>
        </p:nvPicPr>
        <p:blipFill>
          <a:blip r:embed="rId9"/>
          <a:stretch>
            <a:fillRect/>
          </a:stretch>
        </p:blipFill>
        <p:spPr>
          <a:xfrm>
            <a:off x="4667885" y="1352550"/>
            <a:ext cx="3569970" cy="241490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90600" y="1276350"/>
            <a:ext cx="4336415" cy="2353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（一）修改样式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（1）单击“开始”选项卡，在“样式”功能区中右击“正文”样式，在弹出的快捷菜单中选择“修改样式”命令，如图 4-124 所示，打开“修改样式”对话框，如图 4-125所示。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964"/>
          <a:stretch>
            <a:fillRect/>
          </a:stretch>
        </p:blipFill>
        <p:spPr>
          <a:xfrm>
            <a:off x="1219200" y="4232275"/>
            <a:ext cx="3615055" cy="142240"/>
          </a:xfrm>
          <a:prstGeom prst="rect">
            <a:avLst/>
          </a:prstGeom>
        </p:spPr>
      </p:pic>
      <p:pic>
        <p:nvPicPr>
          <p:cNvPr id="7" name="图片 6"/>
          <p:cNvPicPr>
            <a:picLocks noChangeAspect="1"/>
          </p:cNvPicPr>
          <p:nvPr/>
        </p:nvPicPr>
        <p:blipFill>
          <a:blip r:embed="rId9"/>
          <a:srcRect t="92412"/>
          <a:stretch>
            <a:fillRect/>
          </a:stretch>
        </p:blipFill>
        <p:spPr>
          <a:xfrm>
            <a:off x="5715000" y="4015105"/>
            <a:ext cx="2024380" cy="231140"/>
          </a:xfrm>
          <a:prstGeom prst="rect">
            <a:avLst/>
          </a:prstGeom>
        </p:spPr>
      </p:pic>
      <p:pic>
        <p:nvPicPr>
          <p:cNvPr id="290" name="图片 8"/>
          <p:cNvPicPr>
            <a:picLocks noChangeAspect="1"/>
          </p:cNvPicPr>
          <p:nvPr/>
        </p:nvPicPr>
        <p:blipFill>
          <a:blip r:embed="rId10"/>
          <a:stretch>
            <a:fillRect/>
          </a:stretch>
        </p:blipFill>
        <p:spPr>
          <a:xfrm>
            <a:off x="1295400" y="2876550"/>
            <a:ext cx="3618865" cy="1298575"/>
          </a:xfrm>
          <a:prstGeom prst="rect">
            <a:avLst/>
          </a:prstGeom>
          <a:noFill/>
          <a:ln>
            <a:noFill/>
          </a:ln>
        </p:spPr>
      </p:pic>
      <p:pic>
        <p:nvPicPr>
          <p:cNvPr id="291" name="图片 9"/>
          <p:cNvPicPr>
            <a:picLocks noChangeAspect="1"/>
          </p:cNvPicPr>
          <p:nvPr/>
        </p:nvPicPr>
        <p:blipFill>
          <a:blip r:embed="rId11"/>
          <a:stretch>
            <a:fillRect/>
          </a:stretch>
        </p:blipFill>
        <p:spPr>
          <a:xfrm>
            <a:off x="5715000" y="1212850"/>
            <a:ext cx="1887855" cy="276479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429385"/>
            <a:ext cx="4501515" cy="2708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（2）在“修改样式”对话框中，“名称”“样式类型”“样式基于”和“后续段落样式”不作改变。在“格式”区选项中，修改字体为“宋体、四号”。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（3）单击“修改样式”对话框左下角的“格式”按钮，打开段落对话框，将段落格式修改为首行缩进 2 字符。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（4）单击“确定”按钮后，文档形成了 9 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705600" y="2038350"/>
            <a:ext cx="1530350" cy="14535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429385"/>
            <a:ext cx="3647440" cy="2708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（二）应用样式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（1）在“开始”选项卡中单击“样式 ”展开按钮，从列表中选择“显示更多样式”，打开“样式和格式”窗格，如图 4-126 所示。默认显示“有效样式”。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（2）将光标定位于首页的标题“多媒体课件设计制作培训总结”，单击“样式和格式”窗格中的“标题 1”，则该标题应用了“标题 1”的样式。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243"/>
          <a:stretch>
            <a:fillRect/>
          </a:stretch>
        </p:blipFill>
        <p:spPr>
          <a:xfrm>
            <a:off x="4953000" y="4014470"/>
            <a:ext cx="3213100" cy="170815"/>
          </a:xfrm>
          <a:prstGeom prst="rect">
            <a:avLst/>
          </a:prstGeom>
        </p:spPr>
      </p:pic>
      <p:pic>
        <p:nvPicPr>
          <p:cNvPr id="293" name="图片 3"/>
          <p:cNvPicPr>
            <a:picLocks noChangeAspect="1"/>
          </p:cNvPicPr>
          <p:nvPr/>
        </p:nvPicPr>
        <p:blipFill>
          <a:blip r:embed="rId9"/>
          <a:stretch>
            <a:fillRect/>
          </a:stretch>
        </p:blipFill>
        <p:spPr>
          <a:xfrm>
            <a:off x="4876800" y="1352550"/>
            <a:ext cx="3559175" cy="257111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429385"/>
            <a:ext cx="3742690" cy="2708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（3）将“标题 2”应用于姓名“吴伟明”，将“标题 3”分别应用于小标题“一、培训目的”“二、培训内容”“三、培训收获”“四、培训体会”“五、存在不足”。效果如图 4-127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（4）将“样式和格式”中的“标题 1”“标题 2”“标题 3”分别应用到李靖和韩云云的培训总结中。</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650"/>
          <a:stretch>
            <a:fillRect/>
          </a:stretch>
        </p:blipFill>
        <p:spPr>
          <a:xfrm>
            <a:off x="4876800" y="3705860"/>
            <a:ext cx="3519170" cy="149225"/>
          </a:xfrm>
          <a:prstGeom prst="rect">
            <a:avLst/>
          </a:prstGeom>
        </p:spPr>
      </p:pic>
      <p:pic>
        <p:nvPicPr>
          <p:cNvPr id="294" name="图片 4"/>
          <p:cNvPicPr>
            <a:picLocks noChangeAspect="1"/>
          </p:cNvPicPr>
          <p:nvPr/>
        </p:nvPicPr>
        <p:blipFill>
          <a:blip r:embed="rId9"/>
          <a:stretch>
            <a:fillRect/>
          </a:stretch>
        </p:blipFill>
        <p:spPr>
          <a:xfrm>
            <a:off x="4876800" y="1429385"/>
            <a:ext cx="3582035" cy="21882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891665"/>
            <a:ext cx="3189605" cy="13601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（三）使用“导航窗格”管理培训总结</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单击“视图”选项卡中“导航窗格”下拉按钮，默认选择在窗口左侧显示导航窗格，如图 4-128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041"/>
          <a:stretch>
            <a:fillRect/>
          </a:stretch>
        </p:blipFill>
        <p:spPr>
          <a:xfrm>
            <a:off x="4495800" y="3703320"/>
            <a:ext cx="3744595" cy="153035"/>
          </a:xfrm>
          <a:prstGeom prst="rect">
            <a:avLst/>
          </a:prstGeom>
        </p:spPr>
      </p:pic>
      <p:pic>
        <p:nvPicPr>
          <p:cNvPr id="295" name="图片 5"/>
          <p:cNvPicPr>
            <a:picLocks noChangeAspect="1"/>
          </p:cNvPicPr>
          <p:nvPr/>
        </p:nvPicPr>
        <p:blipFill>
          <a:blip r:embed="rId9"/>
          <a:stretch>
            <a:fillRect/>
          </a:stretch>
        </p:blipFill>
        <p:spPr>
          <a:xfrm>
            <a:off x="4370070" y="1352550"/>
            <a:ext cx="4288155" cy="228663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六、定制样式</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3580765" cy="2834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（四）再次修改样式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可以根据需要，在“样式和格式”中修改样式。</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（1）在“标题 2”右侧的小三角上单击，打开下拉列表，单击“修改”，打开“修改样式”对话框，单击左下角的“格式”按钮，打开段落对话框，将段落格式的对齐方式修改为“居中对齐”。</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（2）同样，将“标题 3”字号修改为“四号”。效果如图 4-129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621"/>
          <a:stretch>
            <a:fillRect/>
          </a:stretch>
        </p:blipFill>
        <p:spPr>
          <a:xfrm>
            <a:off x="4572000" y="3851275"/>
            <a:ext cx="4042410" cy="242570"/>
          </a:xfrm>
          <a:prstGeom prst="rect">
            <a:avLst/>
          </a:prstGeom>
        </p:spPr>
      </p:pic>
      <p:pic>
        <p:nvPicPr>
          <p:cNvPr id="296" name="图片 6"/>
          <p:cNvPicPr>
            <a:picLocks noChangeAspect="1"/>
          </p:cNvPicPr>
          <p:nvPr/>
        </p:nvPicPr>
        <p:blipFill>
          <a:blip r:embed="rId9"/>
          <a:stretch>
            <a:fillRect/>
          </a:stretch>
        </p:blipFill>
        <p:spPr>
          <a:xfrm>
            <a:off x="4648200" y="1809750"/>
            <a:ext cx="3717925" cy="197294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七、插入页眉</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4114165" cy="2834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（1）单击“插入”选项卡中的“页眉页脚 ”按钮，进入“页眉”编辑状态，同时“页眉页脚选项卡”被激活，如图 4-130所示。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（2）在“页眉 - 第一节”区域输入“吴伟明培训总结”，页眉横线为默认的“细实线”。此时，文档的每一页的页眉处都有“吴伟明培训总结”。</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（3）将光标置于文档第 2 节的页眉处，显示的是“页眉 - 第 2 节——与上一节相同”，单击“页眉页脚”选项卡中的“同前节”按钮，取消“与上一节相同”，输入“李靖培训总结”即可。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624"/>
          <a:stretch>
            <a:fillRect/>
          </a:stretch>
        </p:blipFill>
        <p:spPr>
          <a:xfrm>
            <a:off x="5115560" y="3709670"/>
            <a:ext cx="3488690" cy="167005"/>
          </a:xfrm>
          <a:prstGeom prst="rect">
            <a:avLst/>
          </a:prstGeom>
        </p:spPr>
      </p:pic>
      <p:pic>
        <p:nvPicPr>
          <p:cNvPr id="298" name="图片 1"/>
          <p:cNvPicPr>
            <a:picLocks noChangeAspect="1"/>
          </p:cNvPicPr>
          <p:nvPr/>
        </p:nvPicPr>
        <p:blipFill>
          <a:blip r:embed="rId9"/>
          <a:stretch>
            <a:fillRect/>
          </a:stretch>
        </p:blipFill>
        <p:spPr>
          <a:xfrm>
            <a:off x="5084445" y="1733550"/>
            <a:ext cx="3550920" cy="179641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七、插入页眉</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81150"/>
            <a:ext cx="2966720" cy="21405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（4）同样方法设置第 3 节的页眉为“韩云云培训总结”。效果如图 4-131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（5）单击“页眉页脚”选项卡中的“关闭”按钮，或直接双击正文处，退出页眉页脚的编辑，返回文档的编辑状态。</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475"/>
          <a:stretch>
            <a:fillRect/>
          </a:stretch>
        </p:blipFill>
        <p:spPr>
          <a:xfrm>
            <a:off x="4107815" y="4007485"/>
            <a:ext cx="4496435" cy="222250"/>
          </a:xfrm>
          <a:prstGeom prst="rect">
            <a:avLst/>
          </a:prstGeom>
        </p:spPr>
      </p:pic>
      <p:pic>
        <p:nvPicPr>
          <p:cNvPr id="299" name="图片 2"/>
          <p:cNvPicPr>
            <a:picLocks noChangeAspect="1"/>
          </p:cNvPicPr>
          <p:nvPr/>
        </p:nvPicPr>
        <p:blipFill>
          <a:blip r:embed="rId9"/>
          <a:stretch>
            <a:fillRect/>
          </a:stretch>
        </p:blipFill>
        <p:spPr>
          <a:xfrm>
            <a:off x="4191000" y="1349375"/>
            <a:ext cx="4245610" cy="26581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八、创建目录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256030"/>
            <a:ext cx="7665085" cy="30549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（一）创建目录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（1）将光标定位于正文第 1 页最前面。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（2）单击“插入”选项卡中的“空白页”下拉按钮，在下拉列表中选择“竖向”按钮，则可在“吴伟明”的培训总结的前面插入一页空白页。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空白页中输入“目录”二字后回车。选择“目录”二字段落和回车段落，单击“开始”选项卡中的“清除格式”按钮，并设置段落“特殊格式”为“无”，清除样式所带格式。选择“目录”二字，并设置格式为：黑体、二号、加粗、字符间距加宽至 8磅、居中，段前、段后间距 0.5 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（4）单击“引用”选项卡中的“目录”下接按钮，选择“自定义目录”，弹出“目录”对话框，如图 4-132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（5）选 择“制 表 符 前 导 符 ” 为“圆点”，在“显示级别”输入 3，勾选“显示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八、创建目录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57350"/>
            <a:ext cx="3037205" cy="2166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（5）选 择“制 表 符 前 导 符 ” 为“圆点”，在“显示级别”输入 3，勾选“显示页码”“页码右对齐”和“使用超链接”三个复选框，单击“确定”按钮，生成目录，如图 4-133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（6）选择全部目录内容，设置为：宋体、小四号、1.5 倍行距。</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4214"/>
          <a:stretch>
            <a:fillRect/>
          </a:stretch>
        </p:blipFill>
        <p:spPr>
          <a:xfrm>
            <a:off x="4572000" y="4164965"/>
            <a:ext cx="3803015" cy="172720"/>
          </a:xfrm>
          <a:prstGeom prst="rect">
            <a:avLst/>
          </a:prstGeom>
        </p:spPr>
      </p:pic>
      <p:pic>
        <p:nvPicPr>
          <p:cNvPr id="301" name="图片 5"/>
          <p:cNvPicPr>
            <a:picLocks noChangeAspect="1"/>
          </p:cNvPicPr>
          <p:nvPr/>
        </p:nvPicPr>
        <p:blipFill>
          <a:blip r:embed="rId9"/>
          <a:stretch>
            <a:fillRect/>
          </a:stretch>
        </p:blipFill>
        <p:spPr>
          <a:xfrm>
            <a:off x="4343400" y="1368425"/>
            <a:ext cx="3550920" cy="274510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76300"/>
            <a:ext cx="8229600" cy="36556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44525" y="1046480"/>
            <a:ext cx="7854950" cy="9156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5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（一）将文档中第一段中的“普通话”修改为“多媒体课件设计与制作”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将光标置于“普通话”后面，单击“Backspace”键删除并重新输入“多媒体课件设计制作”。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四、修改文字内容</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2514600" y="1962150"/>
            <a:ext cx="4627880" cy="24663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八、创建目录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581150"/>
            <a:ext cx="4648200" cy="2166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（二）更新目录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生成目录之后，如果对文档内容进行了修改，则可以利用目录的更新功能，快速地重新生成调整后的新目录。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（1）将光标定位于目录页。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（2）单击“引用”选项卡中“更新目录”按钮，弹出“更新目录”对话框，如图 4-134 所示。如果只更新现有目录项的页码，则选中“只更新页码”单选按钮；如果目录项内容有增删，则应选中“更新整个目录”单选按钮，重新生成目录。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3046"/>
          <a:stretch>
            <a:fillRect/>
          </a:stretch>
        </p:blipFill>
        <p:spPr>
          <a:xfrm>
            <a:off x="5943600" y="3627755"/>
            <a:ext cx="2533650" cy="324485"/>
          </a:xfrm>
          <a:prstGeom prst="rect">
            <a:avLst/>
          </a:prstGeom>
        </p:spPr>
      </p:pic>
      <p:pic>
        <p:nvPicPr>
          <p:cNvPr id="302" name="图片 6"/>
          <p:cNvPicPr>
            <a:picLocks noChangeAspect="1"/>
          </p:cNvPicPr>
          <p:nvPr/>
        </p:nvPicPr>
        <p:blipFill>
          <a:blip r:embed="rId9"/>
          <a:stretch>
            <a:fillRect/>
          </a:stretch>
        </p:blipFill>
        <p:spPr>
          <a:xfrm>
            <a:off x="5715000" y="1885950"/>
            <a:ext cx="2628900" cy="165735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八、创建目录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548640" y="1276350"/>
            <a:ext cx="8109585" cy="21666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（三）删除目录页的页眉页脚</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（1）在页眉处双击鼠标，将光标置于文档第 2 节的页眉处，显示的是“页眉第 2节——与上一节相同”。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（2）单击“页眉页脚”选项卡中的“同前节”按钮，取消“与上一节相同”，然后删除“目录”页页眉的文字内容“吴伟明培训总结”。</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（3）单击“页眉页脚”选项卡中的“页眉页脚切换”按钮，将光标置于文档第 2 节的页脚处，显示的是“页脚第 2 节——与上一节相同”。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（4）单击“页眉页脚”选项卡中的“同前节”按钮，取消“与上一节相同”。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（5）在页脚处单击“重新编号”，将“页码编号设为”“1”。</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（6）将光标置于“目录”页页脚处，删除数字“1”，即可删除目录页的页眉页脚。</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（7）双击正文，退出页眉页脚的编辑，返回文档的编辑状态。</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九、插入封面</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352550"/>
            <a:ext cx="4170045" cy="28022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一篇优秀的文档除了内容具体详细外，“精致美观”的封面也是必不可少的。</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（1）将光标定位于“目录”二字的“目”字前面。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（2）单击“插入”选项卡中的“封面页”下拉按钮，如图 4-135所示。里面有很多封面模板供选择。</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（3）在列表中有可以直接单击使用的“预设封面页”；有网络“推荐封面页”，可以使用合适的“免费”的网络封面；还可以将做好的封面删除，即单击“删除封面页”命令。</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3466"/>
          <a:stretch>
            <a:fillRect/>
          </a:stretch>
        </p:blipFill>
        <p:spPr>
          <a:xfrm>
            <a:off x="5105400" y="4095750"/>
            <a:ext cx="3553460" cy="191770"/>
          </a:xfrm>
          <a:prstGeom prst="rect">
            <a:avLst/>
          </a:prstGeom>
        </p:spPr>
      </p:pic>
      <p:pic>
        <p:nvPicPr>
          <p:cNvPr id="303" name="图片 9"/>
          <p:cNvPicPr>
            <a:picLocks noChangeAspect="1"/>
          </p:cNvPicPr>
          <p:nvPr/>
        </p:nvPicPr>
        <p:blipFill>
          <a:blip r:embed="rId9"/>
          <a:stretch>
            <a:fillRect/>
          </a:stretch>
        </p:blipFill>
        <p:spPr>
          <a:xfrm>
            <a:off x="5206365" y="1428750"/>
            <a:ext cx="3397885" cy="263461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04900"/>
            <a:ext cx="8444865" cy="33566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九、插入封面</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423035"/>
            <a:ext cx="2593340" cy="28022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（4）选择一个模板后，修改内容，封面就设置好了，如图 4-136 所示。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（5）如果不喜欢 WPS 文字自带的封面，也可以自己插入图片、设计文字等来做一个属于个人的漂亮的封面。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598"/>
          <a:stretch>
            <a:fillRect/>
          </a:stretch>
        </p:blipFill>
        <p:spPr>
          <a:xfrm>
            <a:off x="3520440" y="4018280"/>
            <a:ext cx="5083810" cy="207010"/>
          </a:xfrm>
          <a:prstGeom prst="rect">
            <a:avLst/>
          </a:prstGeom>
        </p:spPr>
      </p:pic>
      <p:pic>
        <p:nvPicPr>
          <p:cNvPr id="304" name="图片 12"/>
          <p:cNvPicPr>
            <a:picLocks noChangeAspect="1"/>
          </p:cNvPicPr>
          <p:nvPr/>
        </p:nvPicPr>
        <p:blipFill>
          <a:blip r:embed="rId9"/>
          <a:stretch>
            <a:fillRect/>
          </a:stretch>
        </p:blipFill>
        <p:spPr>
          <a:xfrm>
            <a:off x="3657600" y="1428750"/>
            <a:ext cx="5042535" cy="2512060"/>
          </a:xfrm>
          <a:prstGeom prst="rect">
            <a:avLst/>
          </a:prstGeom>
          <a:noFill/>
          <a:ln>
            <a:solidFill>
              <a:schemeClr val="tx1"/>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198880"/>
          </a:xfrm>
          <a:prstGeom prst="rect">
            <a:avLst/>
          </a:prstGeom>
          <a:noFill/>
        </p:spPr>
        <p:txBody>
          <a:bodyPr wrap="square" rtlCol="0">
            <a:spAutoFit/>
          </a:bodyPr>
          <a:p>
            <a:pPr algn="just">
              <a:lnSpc>
                <a:spcPct val="150000"/>
              </a:lnSpc>
            </a:pPr>
            <a:r>
              <a:rPr lang="zh-CN" altLang="en-US" sz="1600"/>
              <a:t>本任务主要学习如何利用 WPS 文字提供的样式功能来编辑长文档，提取目录和使用导航窗格等。</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4728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733550"/>
            <a:ext cx="5143500" cy="1307465"/>
          </a:xfrm>
        </p:spPr>
        <p:txBody>
          <a:bodyPr>
            <a:normAutofit fontScale="90000"/>
          </a:bodyPr>
          <a:p>
            <a:pPr marL="0">
              <a:lnSpc>
                <a:spcPct val="120000"/>
              </a:lnSpc>
              <a:spcBef>
                <a:spcPts val="0"/>
              </a:spcBef>
            </a:pPr>
            <a:r>
              <a:rPr sz="3500" spc="300">
                <a:solidFill>
                  <a:schemeClr val="dk1">
                    <a:lumMod val="85000"/>
                    <a:lumOff val="15000"/>
                  </a:schemeClr>
                </a:solidFill>
              </a:rPr>
              <a:t>拓展项目一（医卫类） 　制作健康体检表</a:t>
            </a:r>
            <a:endParaRPr sz="3500" spc="300">
              <a:solidFill>
                <a:schemeClr val="dk1">
                  <a:lumMod val="85000"/>
                  <a:lumOff val="15000"/>
                </a:schemeClr>
              </a:solidFill>
            </a:endParaRPr>
          </a:p>
        </p:txBody>
      </p:sp>
      <p:sp>
        <p:nvSpPr>
          <p:cNvPr id="2" name="矩形 1"/>
          <p:cNvSpPr/>
          <p:nvPr>
            <p:custDataLst>
              <p:tags r:id="rId3"/>
            </p:custDataLst>
          </p:nvPr>
        </p:nvSpPr>
        <p:spPr>
          <a:xfrm>
            <a:off x="33909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50143" y="571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895350"/>
            <a:ext cx="4046220"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党的十八届五中全会做出“推进健康中国建设”的战略决策，指出推进健康中国建设，要坚持预防为主，推行健康文明的生活方式，营造绿色安全的健康环境，减少疾病发生。我国推行的每年一次的全民免费体检就是其预防措施之一。现某医院将对全市老师开展体检，请设计一份教师健康体检表，要求至少包含三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（1）图文并茂的封面，体现医院名称、Logo 和医院图片。（2）体检表格，包含体检者基本信息、体检项目、体检结论、医生建议和医生签名栏，体检项目不少于 10 项。（3）体检注意事项说明。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open-office-folder_74337"/>
          <p:cNvSpPr>
            <a:spLocks noChangeAspect="1"/>
          </p:cNvSpPr>
          <p:nvPr>
            <p:custDataLst>
              <p:tags r:id="rId1"/>
            </p:custDataLst>
          </p:nvPr>
        </p:nvSpPr>
        <p:spPr bwMode="auto">
          <a:xfrm>
            <a:off x="2487339" y="3669474"/>
            <a:ext cx="368390" cy="271592"/>
          </a:xfrm>
          <a:custGeom>
            <a:avLst/>
            <a:gdLst>
              <a:gd name="connsiteX0" fmla="*/ 116997 w 605592"/>
              <a:gd name="connsiteY0" fmla="*/ 132804 h 446468"/>
              <a:gd name="connsiteX1" fmla="*/ 605592 w 605592"/>
              <a:gd name="connsiteY1" fmla="*/ 132804 h 446468"/>
              <a:gd name="connsiteX2" fmla="*/ 555359 w 605592"/>
              <a:gd name="connsiteY2" fmla="*/ 446468 h 446468"/>
              <a:gd name="connsiteX3" fmla="*/ 116997 w 605592"/>
              <a:gd name="connsiteY3" fmla="*/ 446468 h 446468"/>
              <a:gd name="connsiteX4" fmla="*/ 0 w 605592"/>
              <a:gd name="connsiteY4" fmla="*/ 0 h 446468"/>
              <a:gd name="connsiteX5" fmla="*/ 137120 w 605592"/>
              <a:gd name="connsiteY5" fmla="*/ 0 h 446468"/>
              <a:gd name="connsiteX6" fmla="*/ 153635 w 605592"/>
              <a:gd name="connsiteY6" fmla="*/ 27991 h 446468"/>
              <a:gd name="connsiteX7" fmla="*/ 438423 w 605592"/>
              <a:gd name="connsiteY7" fmla="*/ 27991 h 446468"/>
              <a:gd name="connsiteX8" fmla="*/ 438423 w 605592"/>
              <a:gd name="connsiteY8" fmla="*/ 91455 h 446468"/>
              <a:gd name="connsiteX9" fmla="*/ 69670 w 605592"/>
              <a:gd name="connsiteY9" fmla="*/ 91455 h 446468"/>
              <a:gd name="connsiteX10" fmla="*/ 69670 w 605592"/>
              <a:gd name="connsiteY10" fmla="*/ 446468 h 446468"/>
              <a:gd name="connsiteX11" fmla="*/ 0 w 605592"/>
              <a:gd name="connsiteY11" fmla="*/ 446468 h 44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5592" h="446468">
                <a:moveTo>
                  <a:pt x="116997" y="132804"/>
                </a:moveTo>
                <a:lnTo>
                  <a:pt x="605592" y="132804"/>
                </a:lnTo>
                <a:lnTo>
                  <a:pt x="555359" y="446468"/>
                </a:lnTo>
                <a:lnTo>
                  <a:pt x="116997" y="446468"/>
                </a:lnTo>
                <a:close/>
                <a:moveTo>
                  <a:pt x="0" y="0"/>
                </a:moveTo>
                <a:lnTo>
                  <a:pt x="137120" y="0"/>
                </a:lnTo>
                <a:lnTo>
                  <a:pt x="153635" y="27991"/>
                </a:lnTo>
                <a:lnTo>
                  <a:pt x="438423" y="27991"/>
                </a:lnTo>
                <a:lnTo>
                  <a:pt x="438423" y="91455"/>
                </a:lnTo>
                <a:lnTo>
                  <a:pt x="69670" y="91455"/>
                </a:lnTo>
                <a:lnTo>
                  <a:pt x="69670" y="446468"/>
                </a:lnTo>
                <a:lnTo>
                  <a:pt x="0" y="446468"/>
                </a:lnTo>
                <a:close/>
              </a:path>
            </a:pathLst>
          </a:custGeom>
          <a:solidFill>
            <a:srgbClr val="1AA3AA"/>
          </a:solidFill>
          <a:ln>
            <a:noFill/>
          </a:ln>
        </p:spPr>
        <p:txBody>
          <a:bodyPr/>
          <a:lstStyle/>
          <a:p>
            <a:endParaRPr lang="zh-CN" altLang="en-US" sz="1350" dirty="0">
              <a:latin typeface="微软雅黑" panose="020B0503020204020204" pitchFamily="34" charset="-122"/>
              <a:ea typeface="微软雅黑" panose="020B0503020204020204" pitchFamily="34" charset="-122"/>
            </a:endParaRPr>
          </a:p>
        </p:txBody>
      </p:sp>
      <p:sp>
        <p:nvSpPr>
          <p:cNvPr id="44" name="任意多边形: 形状 43"/>
          <p:cNvSpPr/>
          <p:nvPr>
            <p:custDataLst>
              <p:tags r:id="rId2"/>
            </p:custDataLst>
          </p:nvPr>
        </p:nvSpPr>
        <p:spPr>
          <a:xfrm>
            <a:off x="4968734" y="1842221"/>
            <a:ext cx="847814" cy="2110399"/>
          </a:xfrm>
          <a:custGeom>
            <a:avLst/>
            <a:gdLst>
              <a:gd name="connsiteX0" fmla="*/ 469597 w 1441073"/>
              <a:gd name="connsiteY0" fmla="*/ 0 h 3587156"/>
              <a:gd name="connsiteX1" fmla="*/ 509370 w 1441073"/>
              <a:gd name="connsiteY1" fmla="*/ 24364 h 3587156"/>
              <a:gd name="connsiteX2" fmla="*/ 1441073 w 1441073"/>
              <a:gd name="connsiteY2" fmla="*/ 1791265 h 3587156"/>
              <a:gd name="connsiteX3" fmla="*/ 839942 w 1441073"/>
              <a:gd name="connsiteY3" fmla="*/ 3279793 h 3587156"/>
              <a:gd name="connsiteX4" fmla="*/ 675483 w 1441073"/>
              <a:gd name="connsiteY4" fmla="*/ 3432322 h 3587156"/>
              <a:gd name="connsiteX5" fmla="*/ 763959 w 1441073"/>
              <a:gd name="connsiteY5" fmla="*/ 3587156 h 3587156"/>
              <a:gd name="connsiteX6" fmla="*/ 57881 w 1441073"/>
              <a:gd name="connsiteY6" fmla="*/ 3145131 h 3587156"/>
              <a:gd name="connsiteX7" fmla="*/ 49471 w 1441073"/>
              <a:gd name="connsiteY7" fmla="*/ 2336796 h 3587156"/>
              <a:gd name="connsiteX8" fmla="*/ 137601 w 1441073"/>
              <a:gd name="connsiteY8" fmla="*/ 2491025 h 3587156"/>
              <a:gd name="connsiteX9" fmla="*/ 162659 w 1441073"/>
              <a:gd name="connsiteY9" fmla="*/ 2462778 h 3587156"/>
              <a:gd name="connsiteX10" fmla="*/ 405457 w 1441073"/>
              <a:gd name="connsiteY10" fmla="*/ 1769866 h 3587156"/>
              <a:gd name="connsiteX11" fmla="*/ 18528 w 1441073"/>
              <a:gd name="connsiteY11" fmla="*/ 929290 h 3587156"/>
              <a:gd name="connsiteX12" fmla="*/ 0 w 1441073"/>
              <a:gd name="connsiteY12" fmla="*/ 915096 h 3587156"/>
              <a:gd name="connsiteX13" fmla="*/ 470549 w 1441073"/>
              <a:gd name="connsiteY13" fmla="*/ 602917 h 3587156"/>
              <a:gd name="connsiteX14" fmla="*/ 479363 w 1441073"/>
              <a:gd name="connsiteY14" fmla="*/ 602774 h 358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1073" h="3587156">
                <a:moveTo>
                  <a:pt x="469597" y="0"/>
                </a:moveTo>
                <a:lnTo>
                  <a:pt x="509370" y="24364"/>
                </a:lnTo>
                <a:cubicBezTo>
                  <a:pt x="1071493" y="407286"/>
                  <a:pt x="1441073" y="1055757"/>
                  <a:pt x="1441073" y="1791265"/>
                </a:cubicBezTo>
                <a:cubicBezTo>
                  <a:pt x="1441073" y="2370479"/>
                  <a:pt x="1211876" y="2895714"/>
                  <a:pt x="839942" y="3279793"/>
                </a:cubicBezTo>
                <a:lnTo>
                  <a:pt x="675483" y="3432322"/>
                </a:lnTo>
                <a:lnTo>
                  <a:pt x="763959" y="3587156"/>
                </a:lnTo>
                <a:lnTo>
                  <a:pt x="57881" y="3145131"/>
                </a:lnTo>
                <a:lnTo>
                  <a:pt x="49471" y="2336796"/>
                </a:lnTo>
                <a:lnTo>
                  <a:pt x="137601" y="2491025"/>
                </a:lnTo>
                <a:lnTo>
                  <a:pt x="162659" y="2462778"/>
                </a:lnTo>
                <a:cubicBezTo>
                  <a:pt x="314340" y="2274478"/>
                  <a:pt x="405457" y="2033074"/>
                  <a:pt x="405457" y="1769866"/>
                </a:cubicBezTo>
                <a:cubicBezTo>
                  <a:pt x="405457" y="1431456"/>
                  <a:pt x="254835" y="1129088"/>
                  <a:pt x="18528" y="929290"/>
                </a:cubicBezTo>
                <a:lnTo>
                  <a:pt x="0" y="915096"/>
                </a:lnTo>
                <a:lnTo>
                  <a:pt x="470549" y="602917"/>
                </a:lnTo>
                <a:lnTo>
                  <a:pt x="479363" y="602774"/>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sz="1350">
              <a:latin typeface="微软雅黑" panose="020B0503020204020204" pitchFamily="34" charset="-122"/>
              <a:ea typeface="微软雅黑" panose="020B0503020204020204" pitchFamily="34" charset="-122"/>
            </a:endParaRPr>
          </a:p>
        </p:txBody>
      </p:sp>
      <p:sp>
        <p:nvSpPr>
          <p:cNvPr id="38" name="任意多边形: 形状 37"/>
          <p:cNvSpPr/>
          <p:nvPr>
            <p:custDataLst>
              <p:tags r:id="rId3"/>
            </p:custDataLst>
          </p:nvPr>
        </p:nvSpPr>
        <p:spPr>
          <a:xfrm rot="7086092">
            <a:off x="3290854" y="1612047"/>
            <a:ext cx="1983578" cy="1454162"/>
          </a:xfrm>
          <a:custGeom>
            <a:avLst/>
            <a:gdLst>
              <a:gd name="connsiteX0" fmla="*/ 408525 w 3371593"/>
              <a:gd name="connsiteY0" fmla="*/ 1357849 h 2471715"/>
              <a:gd name="connsiteX1" fmla="*/ 173911 w 3371593"/>
              <a:gd name="connsiteY1" fmla="*/ 604707 h 2471715"/>
              <a:gd name="connsiteX2" fmla="*/ 164013 w 3371593"/>
              <a:gd name="connsiteY2" fmla="*/ 409318 h 2471715"/>
              <a:gd name="connsiteX3" fmla="*/ 0 w 3371593"/>
              <a:gd name="connsiteY3" fmla="*/ 409963 h 2471715"/>
              <a:gd name="connsiteX4" fmla="*/ 687323 w 3371593"/>
              <a:gd name="connsiteY4" fmla="*/ 0 h 2471715"/>
              <a:gd name="connsiteX5" fmla="*/ 1142445 w 3371593"/>
              <a:gd name="connsiteY5" fmla="*/ 263142 h 2471715"/>
              <a:gd name="connsiteX6" fmla="*/ 1183519 w 3371593"/>
              <a:gd name="connsiteY6" fmla="*/ 285292 h 2471715"/>
              <a:gd name="connsiteX7" fmla="*/ 1183417 w 3371593"/>
              <a:gd name="connsiteY7" fmla="*/ 286831 h 2471715"/>
              <a:gd name="connsiteX8" fmla="*/ 1386941 w 3371593"/>
              <a:gd name="connsiteY8" fmla="*/ 404505 h 2471715"/>
              <a:gd name="connsiteX9" fmla="*/ 1181054 w 3371593"/>
              <a:gd name="connsiteY9" fmla="*/ 405315 h 2471715"/>
              <a:gd name="connsiteX10" fmla="*/ 1184606 w 3371593"/>
              <a:gd name="connsiteY10" fmla="*/ 485191 h 2471715"/>
              <a:gd name="connsiteX11" fmla="*/ 1301598 w 3371593"/>
              <a:gd name="connsiteY11" fmla="*/ 864693 h 2471715"/>
              <a:gd name="connsiteX12" fmla="*/ 2662508 w 3371593"/>
              <a:gd name="connsiteY12" fmla="*/ 1337122 h 2471715"/>
              <a:gd name="connsiteX13" fmla="*/ 2745586 w 3371593"/>
              <a:gd name="connsiteY13" fmla="*/ 1297887 h 2471715"/>
              <a:gd name="connsiteX14" fmla="*/ 2799626 w 3371593"/>
              <a:gd name="connsiteY14" fmla="*/ 1862057 h 2471715"/>
              <a:gd name="connsiteX15" fmla="*/ 2795602 w 3371593"/>
              <a:gd name="connsiteY15" fmla="*/ 1869898 h 2471715"/>
              <a:gd name="connsiteX16" fmla="*/ 3371593 w 3371593"/>
              <a:gd name="connsiteY16" fmla="*/ 2165436 h 2471715"/>
              <a:gd name="connsiteX17" fmla="*/ 3283549 w 3371593"/>
              <a:gd name="connsiteY17" fmla="*/ 2218272 h 2471715"/>
              <a:gd name="connsiteX18" fmla="*/ 408525 w 3371593"/>
              <a:gd name="connsiteY18" fmla="*/ 1357849 h 2471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1593" h="2471715">
                <a:moveTo>
                  <a:pt x="408525" y="1357849"/>
                </a:moveTo>
                <a:cubicBezTo>
                  <a:pt x="279678" y="1116556"/>
                  <a:pt x="202775" y="861285"/>
                  <a:pt x="173911" y="604707"/>
                </a:cubicBezTo>
                <a:lnTo>
                  <a:pt x="164013" y="409318"/>
                </a:lnTo>
                <a:lnTo>
                  <a:pt x="0" y="409963"/>
                </a:lnTo>
                <a:lnTo>
                  <a:pt x="687323" y="0"/>
                </a:lnTo>
                <a:lnTo>
                  <a:pt x="1142445" y="263142"/>
                </a:lnTo>
                <a:lnTo>
                  <a:pt x="1183519" y="285292"/>
                </a:lnTo>
                <a:lnTo>
                  <a:pt x="1183417" y="286831"/>
                </a:lnTo>
                <a:lnTo>
                  <a:pt x="1386941" y="404505"/>
                </a:lnTo>
                <a:lnTo>
                  <a:pt x="1181054" y="405315"/>
                </a:lnTo>
                <a:lnTo>
                  <a:pt x="1184606" y="485191"/>
                </a:lnTo>
                <a:cubicBezTo>
                  <a:pt x="1198449" y="614649"/>
                  <a:pt x="1236769" y="743287"/>
                  <a:pt x="1301598" y="864693"/>
                </a:cubicBezTo>
                <a:cubicBezTo>
                  <a:pt x="1560913" y="1350316"/>
                  <a:pt x="2152316" y="1547831"/>
                  <a:pt x="2662508" y="1337122"/>
                </a:cubicBezTo>
                <a:lnTo>
                  <a:pt x="2745586" y="1297887"/>
                </a:lnTo>
                <a:lnTo>
                  <a:pt x="2799626" y="1862057"/>
                </a:lnTo>
                <a:lnTo>
                  <a:pt x="2795602" y="1869898"/>
                </a:lnTo>
                <a:lnTo>
                  <a:pt x="3371593" y="2165436"/>
                </a:lnTo>
                <a:lnTo>
                  <a:pt x="3283549" y="2218272"/>
                </a:lnTo>
                <a:cubicBezTo>
                  <a:pt x="2245464" y="2772594"/>
                  <a:pt x="958272" y="2387369"/>
                  <a:pt x="408525" y="1357849"/>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2" name="任意多边形: 形状 41"/>
          <p:cNvSpPr/>
          <p:nvPr>
            <p:custDataLst>
              <p:tags r:id="rId4"/>
            </p:custDataLst>
          </p:nvPr>
        </p:nvSpPr>
        <p:spPr>
          <a:xfrm rot="21129011">
            <a:off x="3313593" y="2727326"/>
            <a:ext cx="1889522" cy="1470614"/>
          </a:xfrm>
          <a:custGeom>
            <a:avLst/>
            <a:gdLst>
              <a:gd name="connsiteX0" fmla="*/ 737885 w 3211721"/>
              <a:gd name="connsiteY0" fmla="*/ 0 h 2499680"/>
              <a:gd name="connsiteX1" fmla="*/ 1440034 w 3211721"/>
              <a:gd name="connsiteY1" fmla="*/ 400579 h 2499680"/>
              <a:gd name="connsiteX2" fmla="*/ 1226190 w 3211721"/>
              <a:gd name="connsiteY2" fmla="*/ 398503 h 2499680"/>
              <a:gd name="connsiteX3" fmla="*/ 1232619 w 3211721"/>
              <a:gd name="connsiteY3" fmla="*/ 518686 h 2499680"/>
              <a:gd name="connsiteX4" fmla="*/ 2136050 w 3211721"/>
              <a:gd name="connsiteY4" fmla="*/ 1428820 h 2499680"/>
              <a:gd name="connsiteX5" fmla="*/ 2750368 w 3211721"/>
              <a:gd name="connsiteY5" fmla="*/ 1325717 h 2499680"/>
              <a:gd name="connsiteX6" fmla="*/ 2786722 w 3211721"/>
              <a:gd name="connsiteY6" fmla="*/ 1305060 h 2499680"/>
              <a:gd name="connsiteX7" fmla="*/ 2713583 w 3211721"/>
              <a:gd name="connsiteY7" fmla="*/ 1835554 h 2499680"/>
              <a:gd name="connsiteX8" fmla="*/ 2707861 w 3211721"/>
              <a:gd name="connsiteY8" fmla="*/ 1842259 h 2499680"/>
              <a:gd name="connsiteX9" fmla="*/ 3211721 w 3211721"/>
              <a:gd name="connsiteY9" fmla="*/ 2272342 h 2499680"/>
              <a:gd name="connsiteX10" fmla="*/ 3196825 w 3211721"/>
              <a:gd name="connsiteY10" fmla="*/ 2280655 h 2499680"/>
              <a:gd name="connsiteX11" fmla="*/ 1976668 w 3211721"/>
              <a:gd name="connsiteY11" fmla="*/ 2479785 h 2499680"/>
              <a:gd name="connsiteX12" fmla="*/ 158141 w 3211721"/>
              <a:gd name="connsiteY12" fmla="*/ 511596 h 2499680"/>
              <a:gd name="connsiteX13" fmla="*/ 156509 w 3211721"/>
              <a:gd name="connsiteY13" fmla="*/ 388118 h 2499680"/>
              <a:gd name="connsiteX14" fmla="*/ 0 w 3211721"/>
              <a:gd name="connsiteY14" fmla="*/ 386598 h 249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11721" h="2499680">
                <a:moveTo>
                  <a:pt x="737885" y="0"/>
                </a:moveTo>
                <a:lnTo>
                  <a:pt x="1440034" y="400579"/>
                </a:lnTo>
                <a:lnTo>
                  <a:pt x="1226190" y="398503"/>
                </a:lnTo>
                <a:lnTo>
                  <a:pt x="1232619" y="518686"/>
                </a:lnTo>
                <a:cubicBezTo>
                  <a:pt x="1300603" y="982349"/>
                  <a:pt x="1658857" y="1363030"/>
                  <a:pt x="2136050" y="1428820"/>
                </a:cubicBezTo>
                <a:cubicBezTo>
                  <a:pt x="2354196" y="1458896"/>
                  <a:pt x="2566220" y="1418895"/>
                  <a:pt x="2750368" y="1325717"/>
                </a:cubicBezTo>
                <a:lnTo>
                  <a:pt x="2786722" y="1305060"/>
                </a:lnTo>
                <a:lnTo>
                  <a:pt x="2713583" y="1835554"/>
                </a:lnTo>
                <a:lnTo>
                  <a:pt x="2707861" y="1842259"/>
                </a:lnTo>
                <a:lnTo>
                  <a:pt x="3211721" y="2272342"/>
                </a:lnTo>
                <a:lnTo>
                  <a:pt x="3196825" y="2280655"/>
                </a:lnTo>
                <a:cubicBezTo>
                  <a:pt x="2831332" y="2462192"/>
                  <a:pt x="2410231" y="2539559"/>
                  <a:pt x="1976668" y="2479785"/>
                </a:cubicBezTo>
                <a:cubicBezTo>
                  <a:pt x="965020" y="2340310"/>
                  <a:pt x="220732" y="1500384"/>
                  <a:pt x="158141" y="511596"/>
                </a:cubicBezTo>
                <a:lnTo>
                  <a:pt x="156509" y="388118"/>
                </a:lnTo>
                <a:lnTo>
                  <a:pt x="0" y="38659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2" name="形状"/>
          <p:cNvSpPr/>
          <p:nvPr>
            <p:custDataLst>
              <p:tags r:id="rId5"/>
            </p:custDataLst>
          </p:nvPr>
        </p:nvSpPr>
        <p:spPr>
          <a:xfrm>
            <a:off x="2486959" y="1877102"/>
            <a:ext cx="351733" cy="258320"/>
          </a:xfrm>
          <a:custGeom>
            <a:avLst/>
            <a:gdLst/>
            <a:ahLst/>
            <a:cxnLst>
              <a:cxn ang="0">
                <a:pos x="wd2" y="hd2"/>
              </a:cxn>
              <a:cxn ang="5400000">
                <a:pos x="wd2" y="hd2"/>
              </a:cxn>
              <a:cxn ang="10800000">
                <a:pos x="wd2" y="hd2"/>
              </a:cxn>
              <a:cxn ang="16200000">
                <a:pos x="wd2" y="hd2"/>
              </a:cxn>
            </a:cxnLst>
            <a:rect l="0" t="0" r="r" b="b"/>
            <a:pathLst>
              <a:path w="21600" h="21600" extrusionOk="0">
                <a:moveTo>
                  <a:pt x="9404" y="13188"/>
                </a:moveTo>
                <a:cubicBezTo>
                  <a:pt x="9003" y="12815"/>
                  <a:pt x="8329" y="12268"/>
                  <a:pt x="8056" y="11720"/>
                </a:cubicBezTo>
                <a:cubicBezTo>
                  <a:pt x="674" y="2563"/>
                  <a:pt x="674" y="2563"/>
                  <a:pt x="674" y="2563"/>
                </a:cubicBezTo>
                <a:cubicBezTo>
                  <a:pt x="417" y="2191"/>
                  <a:pt x="144" y="1271"/>
                  <a:pt x="273" y="723"/>
                </a:cubicBezTo>
                <a:cubicBezTo>
                  <a:pt x="546" y="372"/>
                  <a:pt x="818" y="0"/>
                  <a:pt x="1476" y="0"/>
                </a:cubicBezTo>
                <a:cubicBezTo>
                  <a:pt x="20140" y="0"/>
                  <a:pt x="20140" y="0"/>
                  <a:pt x="20140" y="0"/>
                </a:cubicBezTo>
                <a:cubicBezTo>
                  <a:pt x="20140" y="0"/>
                  <a:pt x="20942" y="0"/>
                  <a:pt x="21343" y="898"/>
                </a:cubicBezTo>
                <a:cubicBezTo>
                  <a:pt x="21600" y="1468"/>
                  <a:pt x="21343" y="2366"/>
                  <a:pt x="20942" y="2738"/>
                </a:cubicBezTo>
                <a:cubicBezTo>
                  <a:pt x="12886" y="12618"/>
                  <a:pt x="12886" y="12618"/>
                  <a:pt x="12886" y="12618"/>
                </a:cubicBezTo>
                <a:cubicBezTo>
                  <a:pt x="12886" y="12618"/>
                  <a:pt x="11410" y="14283"/>
                  <a:pt x="9404" y="13188"/>
                </a:cubicBezTo>
                <a:close/>
                <a:moveTo>
                  <a:pt x="1476" y="21600"/>
                </a:moveTo>
                <a:cubicBezTo>
                  <a:pt x="1476" y="21600"/>
                  <a:pt x="0" y="21425"/>
                  <a:pt x="0" y="19585"/>
                </a:cubicBezTo>
                <a:cubicBezTo>
                  <a:pt x="0" y="4929"/>
                  <a:pt x="0" y="4929"/>
                  <a:pt x="0" y="4929"/>
                </a:cubicBezTo>
                <a:cubicBezTo>
                  <a:pt x="0" y="4381"/>
                  <a:pt x="273" y="4206"/>
                  <a:pt x="674" y="4754"/>
                </a:cubicBezTo>
                <a:cubicBezTo>
                  <a:pt x="3755" y="8960"/>
                  <a:pt x="3755" y="8960"/>
                  <a:pt x="3755" y="8960"/>
                </a:cubicBezTo>
                <a:cubicBezTo>
                  <a:pt x="4172" y="9332"/>
                  <a:pt x="4301" y="10252"/>
                  <a:pt x="4028" y="10800"/>
                </a:cubicBezTo>
                <a:cubicBezTo>
                  <a:pt x="1749" y="18117"/>
                  <a:pt x="1749" y="18117"/>
                  <a:pt x="1749" y="18117"/>
                </a:cubicBezTo>
                <a:cubicBezTo>
                  <a:pt x="1621" y="18686"/>
                  <a:pt x="1749" y="18686"/>
                  <a:pt x="2022" y="18117"/>
                </a:cubicBezTo>
                <a:cubicBezTo>
                  <a:pt x="5103" y="12618"/>
                  <a:pt x="5103" y="12618"/>
                  <a:pt x="5103" y="12618"/>
                </a:cubicBezTo>
                <a:cubicBezTo>
                  <a:pt x="5504" y="12092"/>
                  <a:pt x="5905" y="12092"/>
                  <a:pt x="6307" y="12443"/>
                </a:cubicBezTo>
                <a:cubicBezTo>
                  <a:pt x="7655" y="14086"/>
                  <a:pt x="7655" y="14086"/>
                  <a:pt x="7655" y="14086"/>
                </a:cubicBezTo>
                <a:cubicBezTo>
                  <a:pt x="8056" y="14458"/>
                  <a:pt x="8730" y="15006"/>
                  <a:pt x="9131" y="15203"/>
                </a:cubicBezTo>
                <a:cubicBezTo>
                  <a:pt x="10206" y="15554"/>
                  <a:pt x="11939" y="16101"/>
                  <a:pt x="13159" y="14831"/>
                </a:cubicBezTo>
                <a:cubicBezTo>
                  <a:pt x="15165" y="12443"/>
                  <a:pt x="15165" y="12443"/>
                  <a:pt x="15165" y="12443"/>
                </a:cubicBezTo>
                <a:cubicBezTo>
                  <a:pt x="15566" y="12092"/>
                  <a:pt x="16112" y="12092"/>
                  <a:pt x="16368" y="12618"/>
                </a:cubicBezTo>
                <a:cubicBezTo>
                  <a:pt x="19722" y="18686"/>
                  <a:pt x="19722" y="18686"/>
                  <a:pt x="19722" y="18686"/>
                </a:cubicBezTo>
                <a:cubicBezTo>
                  <a:pt x="19995" y="19212"/>
                  <a:pt x="19995" y="19037"/>
                  <a:pt x="19867" y="18489"/>
                </a:cubicBezTo>
                <a:cubicBezTo>
                  <a:pt x="17588" y="10800"/>
                  <a:pt x="17588" y="10800"/>
                  <a:pt x="17588" y="10800"/>
                </a:cubicBezTo>
                <a:cubicBezTo>
                  <a:pt x="17315" y="10252"/>
                  <a:pt x="17444" y="9508"/>
                  <a:pt x="17845" y="8960"/>
                </a:cubicBezTo>
                <a:cubicBezTo>
                  <a:pt x="21070" y="4754"/>
                  <a:pt x="21070" y="4754"/>
                  <a:pt x="21070" y="4754"/>
                </a:cubicBezTo>
                <a:cubicBezTo>
                  <a:pt x="21343" y="4206"/>
                  <a:pt x="21600" y="4381"/>
                  <a:pt x="21600" y="4929"/>
                </a:cubicBezTo>
                <a:cubicBezTo>
                  <a:pt x="21600" y="19782"/>
                  <a:pt x="21600" y="19782"/>
                  <a:pt x="21600" y="19782"/>
                </a:cubicBezTo>
                <a:cubicBezTo>
                  <a:pt x="21600" y="19782"/>
                  <a:pt x="21472" y="21600"/>
                  <a:pt x="19995" y="21600"/>
                </a:cubicBezTo>
                <a:cubicBezTo>
                  <a:pt x="1476" y="21600"/>
                  <a:pt x="1476" y="21600"/>
                  <a:pt x="1476" y="21600"/>
                </a:cubicBezTo>
                <a:close/>
              </a:path>
            </a:pathLst>
          </a:custGeom>
          <a:solidFill>
            <a:srgbClr val="1F74AD"/>
          </a:solidFill>
          <a:ln w="12700">
            <a:miter lim="400000"/>
          </a:ln>
        </p:spPr>
        <p:txBody>
          <a:bodyPr lIns="34289" rIns="34289" anchor="ctr"/>
          <a:lstStyle/>
          <a:p>
            <a:pPr marL="0" marR="0" lvl="0" indent="0" algn="l" defTabSz="914400" rtl="0" eaLnBrk="1" fontAlgn="auto" latinLnBrk="0" hangingPunct="1">
              <a:lnSpc>
                <a:spcPct val="100000"/>
              </a:lnSpc>
              <a:spcBef>
                <a:spcPts val="0"/>
              </a:spcBef>
              <a:spcAft>
                <a:spcPts val="0"/>
              </a:spcAft>
              <a:buClrTx/>
              <a:buSzTx/>
              <a:buFontTx/>
              <a:buNone/>
              <a:defRPr sz="1000"/>
            </a:pPr>
            <a:endParaRPr kumimoji="0" sz="7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7" name="线条"/>
          <p:cNvSpPr/>
          <p:nvPr>
            <p:custDataLst>
              <p:tags r:id="rId6"/>
            </p:custDataLst>
          </p:nvPr>
        </p:nvSpPr>
        <p:spPr>
          <a:xfrm>
            <a:off x="2970856" y="1986354"/>
            <a:ext cx="587908"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58" name="线条"/>
          <p:cNvSpPr/>
          <p:nvPr>
            <p:custDataLst>
              <p:tags r:id="rId7"/>
            </p:custDataLst>
          </p:nvPr>
        </p:nvSpPr>
        <p:spPr>
          <a:xfrm>
            <a:off x="2970856" y="3797905"/>
            <a:ext cx="587908"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61" name="文本框 60"/>
          <p:cNvSpPr txBox="1"/>
          <p:nvPr>
            <p:custDataLst>
              <p:tags r:id="rId8"/>
            </p:custDataLst>
          </p:nvPr>
        </p:nvSpPr>
        <p:spPr>
          <a:xfrm>
            <a:off x="3952364" y="1903354"/>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1</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2" name="文本框 61"/>
          <p:cNvSpPr txBox="1"/>
          <p:nvPr>
            <p:custDataLst>
              <p:tags r:id="rId9"/>
            </p:custDataLst>
          </p:nvPr>
        </p:nvSpPr>
        <p:spPr>
          <a:xfrm>
            <a:off x="3937238" y="3495475"/>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3</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3" name="文本框 62"/>
          <p:cNvSpPr txBox="1"/>
          <p:nvPr>
            <p:custDataLst>
              <p:tags r:id="rId10"/>
            </p:custDataLst>
          </p:nvPr>
        </p:nvSpPr>
        <p:spPr>
          <a:xfrm>
            <a:off x="5330811" y="2723864"/>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2</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7" name="矩形 16"/>
          <p:cNvSpPr/>
          <p:nvPr>
            <p:custDataLst>
              <p:tags r:id="rId11"/>
            </p:custDataLst>
          </p:nvPr>
        </p:nvSpPr>
        <p:spPr>
          <a:xfrm>
            <a:off x="2057454" y="514180"/>
            <a:ext cx="4968000" cy="524855"/>
          </a:xfrm>
          <a:prstGeom prst="rect">
            <a:avLst/>
          </a:prstGeom>
        </p:spPr>
        <p:txBody>
          <a:bodyPr wrap="square" bIns="0" anchor="b" anchorCtr="0">
            <a:normAutofit lnSpcReduction="10000"/>
          </a:bodyPr>
          <a:lstStyle/>
          <a:p>
            <a:pPr algn="ctr">
              <a:lnSpc>
                <a:spcPct val="120000"/>
              </a:lnSpc>
            </a:pPr>
            <a:r>
              <a:rPr lang="zh-CN" altLang="en-US" sz="2700" b="1" spc="300" dirty="0">
                <a:solidFill>
                  <a:srgbClr val="000000">
                    <a:lumMod val="75000"/>
                    <a:lumOff val="25000"/>
                  </a:srgbClr>
                </a:solidFill>
                <a:latin typeface="微软雅黑" panose="020B0503020204020204" pitchFamily="34" charset="-122"/>
                <a:ea typeface="微软雅黑" panose="020B0503020204020204" pitchFamily="34" charset="-122"/>
              </a:rPr>
              <a:t>要点提示</a:t>
            </a:r>
            <a:endParaRPr lang="zh-CN" altLang="en-US" sz="2700" b="1" spc="3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12"/>
            </p:custDataLst>
          </p:nvPr>
        </p:nvSpPr>
        <p:spPr>
          <a:xfrm>
            <a:off x="401320" y="1726565"/>
            <a:ext cx="1638300" cy="62230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200" spc="150" dirty="0">
                <a:latin typeface="微软雅黑" panose="020B0503020204020204" pitchFamily="34" charset="-122"/>
                <a:ea typeface="微软雅黑" panose="020B0503020204020204" pitchFamily="34" charset="-122"/>
              </a:rPr>
              <a:t>（1）制作封面：用图片或艺术字进行点缀。</a:t>
            </a:r>
            <a:endParaRPr lang="zh-CN" altLang="en-US" sz="1200" spc="150" dirty="0">
              <a:latin typeface="微软雅黑" panose="020B0503020204020204" pitchFamily="34" charset="-122"/>
              <a:ea typeface="微软雅黑" panose="020B0503020204020204" pitchFamily="34" charset="-122"/>
            </a:endParaRPr>
          </a:p>
        </p:txBody>
      </p:sp>
      <p:sp>
        <p:nvSpPr>
          <p:cNvPr id="22" name="文本框 21"/>
          <p:cNvSpPr txBox="1"/>
          <p:nvPr>
            <p:custDataLst>
              <p:tags r:id="rId13"/>
            </p:custDataLst>
          </p:nvPr>
        </p:nvSpPr>
        <p:spPr>
          <a:xfrm>
            <a:off x="401320" y="3697605"/>
            <a:ext cx="1638300" cy="62230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200" spc="150" dirty="0">
                <a:latin typeface="微软雅黑" panose="020B0503020204020204" pitchFamily="34" charset="-122"/>
                <a:ea typeface="微软雅黑" panose="020B0503020204020204" pitchFamily="34" charset="-122"/>
              </a:rPr>
              <a:t>（3）体检注意事项说明：文字形式体现，以“字体”对话框和“段落”对话框进行格式设置。</a:t>
            </a:r>
            <a:endParaRPr lang="zh-CN" altLang="en-US" sz="1200" spc="150" dirty="0">
              <a:latin typeface="微软雅黑" panose="020B0503020204020204" pitchFamily="34" charset="-122"/>
              <a:ea typeface="微软雅黑" panose="020B0503020204020204" pitchFamily="34" charset="-122"/>
            </a:endParaRPr>
          </a:p>
        </p:txBody>
      </p:sp>
      <p:sp>
        <p:nvSpPr>
          <p:cNvPr id="24" name="文本框 23"/>
          <p:cNvSpPr txBox="1"/>
          <p:nvPr>
            <p:custDataLst>
              <p:tags r:id="rId14"/>
            </p:custDataLst>
          </p:nvPr>
        </p:nvSpPr>
        <p:spPr>
          <a:xfrm>
            <a:off x="7021195" y="2769870"/>
            <a:ext cx="1590040" cy="62230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200" spc="150" dirty="0">
                <a:latin typeface="微软雅黑" panose="020B0503020204020204" pitchFamily="34" charset="-122"/>
                <a:ea typeface="微软雅黑" panose="020B0503020204020204" pitchFamily="34" charset="-122"/>
              </a:rPr>
              <a:t>（2）设计体检时所需项目：结合插入表格和绘制表格方法制作。</a:t>
            </a:r>
            <a:endParaRPr lang="zh-CN" altLang="en-US" sz="1200" spc="150" dirty="0">
              <a:latin typeface="微软雅黑" panose="020B0503020204020204" pitchFamily="34" charset="-122"/>
              <a:ea typeface="微软雅黑" panose="020B0503020204020204" pitchFamily="34" charset="-122"/>
            </a:endParaRPr>
          </a:p>
        </p:txBody>
      </p:sp>
      <p:sp>
        <p:nvSpPr>
          <p:cNvPr id="26" name="Shape 11364"/>
          <p:cNvSpPr/>
          <p:nvPr>
            <p:custDataLst>
              <p:tags r:id="rId15"/>
            </p:custDataLst>
          </p:nvPr>
        </p:nvSpPr>
        <p:spPr>
          <a:xfrm>
            <a:off x="6362609" y="2937923"/>
            <a:ext cx="368390" cy="131704"/>
          </a:xfrm>
          <a:custGeom>
            <a:avLst/>
            <a:gdLst/>
            <a:ahLst/>
            <a:cxnLst>
              <a:cxn ang="0">
                <a:pos x="wd2" y="hd2"/>
              </a:cxn>
              <a:cxn ang="5400000">
                <a:pos x="wd2" y="hd2"/>
              </a:cxn>
              <a:cxn ang="10800000">
                <a:pos x="wd2" y="hd2"/>
              </a:cxn>
              <a:cxn ang="16200000">
                <a:pos x="wd2" y="hd2"/>
              </a:cxn>
            </a:cxnLst>
            <a:rect l="0" t="0" r="r" b="b"/>
            <a:pathLst>
              <a:path w="21600" h="21600" extrusionOk="0">
                <a:moveTo>
                  <a:pt x="0" y="16199"/>
                </a:moveTo>
                <a:cubicBezTo>
                  <a:pt x="0" y="19169"/>
                  <a:pt x="868" y="21600"/>
                  <a:pt x="1929" y="21600"/>
                </a:cubicBezTo>
                <a:lnTo>
                  <a:pt x="19673" y="21600"/>
                </a:lnTo>
                <a:cubicBezTo>
                  <a:pt x="20733" y="21600"/>
                  <a:pt x="21600" y="19169"/>
                  <a:pt x="21600" y="16199"/>
                </a:cubicBezTo>
                <a:lnTo>
                  <a:pt x="21600" y="0"/>
                </a:lnTo>
                <a:lnTo>
                  <a:pt x="13500" y="0"/>
                </a:lnTo>
                <a:lnTo>
                  <a:pt x="13500" y="5397"/>
                </a:lnTo>
                <a:cubicBezTo>
                  <a:pt x="13500" y="6580"/>
                  <a:pt x="13150" y="7560"/>
                  <a:pt x="12730" y="7560"/>
                </a:cubicBezTo>
                <a:lnTo>
                  <a:pt x="8872" y="7560"/>
                </a:lnTo>
                <a:cubicBezTo>
                  <a:pt x="8449" y="7560"/>
                  <a:pt x="8100" y="6580"/>
                  <a:pt x="8100" y="5397"/>
                </a:cubicBezTo>
                <a:lnTo>
                  <a:pt x="8100" y="0"/>
                </a:lnTo>
                <a:lnTo>
                  <a:pt x="0" y="0"/>
                </a:lnTo>
                <a:cubicBezTo>
                  <a:pt x="0" y="0"/>
                  <a:pt x="0" y="16199"/>
                  <a:pt x="0" y="16199"/>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27" name="Shape 11365"/>
          <p:cNvSpPr/>
          <p:nvPr>
            <p:custDataLst>
              <p:tags r:id="rId16"/>
            </p:custDataLst>
          </p:nvPr>
        </p:nvSpPr>
        <p:spPr>
          <a:xfrm>
            <a:off x="6515816" y="2937923"/>
            <a:ext cx="52620" cy="263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28" name="Shape 11366"/>
          <p:cNvSpPr/>
          <p:nvPr>
            <p:custDataLst>
              <p:tags r:id="rId17"/>
            </p:custDataLst>
          </p:nvPr>
        </p:nvSpPr>
        <p:spPr>
          <a:xfrm>
            <a:off x="6362609" y="2750674"/>
            <a:ext cx="368390" cy="164634"/>
          </a:xfrm>
          <a:custGeom>
            <a:avLst/>
            <a:gdLst/>
            <a:ahLst/>
            <a:cxnLst>
              <a:cxn ang="0">
                <a:pos x="wd2" y="hd2"/>
              </a:cxn>
              <a:cxn ang="5400000">
                <a:pos x="wd2" y="hd2"/>
              </a:cxn>
              <a:cxn ang="10800000">
                <a:pos x="wd2" y="hd2"/>
              </a:cxn>
              <a:cxn ang="16200000">
                <a:pos x="wd2" y="hd2"/>
              </a:cxn>
            </a:cxnLst>
            <a:rect l="0" t="0" r="r" b="b"/>
            <a:pathLst>
              <a:path w="21600" h="21600" extrusionOk="0">
                <a:moveTo>
                  <a:pt x="7715" y="3456"/>
                </a:moveTo>
                <a:lnTo>
                  <a:pt x="13886" y="3456"/>
                </a:lnTo>
                <a:lnTo>
                  <a:pt x="13886" y="6912"/>
                </a:lnTo>
                <a:lnTo>
                  <a:pt x="7715" y="6912"/>
                </a:lnTo>
                <a:cubicBezTo>
                  <a:pt x="7715" y="6912"/>
                  <a:pt x="7715" y="3456"/>
                  <a:pt x="7715" y="3456"/>
                </a:cubicBezTo>
                <a:close/>
                <a:moveTo>
                  <a:pt x="0" y="21600"/>
                </a:moveTo>
                <a:lnTo>
                  <a:pt x="21600" y="21600"/>
                </a:lnTo>
                <a:lnTo>
                  <a:pt x="21600" y="11231"/>
                </a:lnTo>
                <a:cubicBezTo>
                  <a:pt x="21600" y="8858"/>
                  <a:pt x="20733" y="6912"/>
                  <a:pt x="19673" y="6912"/>
                </a:cubicBezTo>
                <a:lnTo>
                  <a:pt x="15431" y="6912"/>
                </a:lnTo>
                <a:lnTo>
                  <a:pt x="15431" y="2591"/>
                </a:lnTo>
                <a:cubicBezTo>
                  <a:pt x="15431" y="1162"/>
                  <a:pt x="14910" y="0"/>
                  <a:pt x="14273" y="0"/>
                </a:cubicBezTo>
                <a:lnTo>
                  <a:pt x="7329" y="0"/>
                </a:lnTo>
                <a:cubicBezTo>
                  <a:pt x="6689" y="0"/>
                  <a:pt x="6171" y="1162"/>
                  <a:pt x="6171" y="2591"/>
                </a:cubicBezTo>
                <a:lnTo>
                  <a:pt x="6171" y="6912"/>
                </a:lnTo>
                <a:lnTo>
                  <a:pt x="1929" y="6912"/>
                </a:lnTo>
                <a:cubicBezTo>
                  <a:pt x="868" y="6912"/>
                  <a:pt x="0" y="8858"/>
                  <a:pt x="0" y="11231"/>
                </a:cubicBezTo>
                <a:cubicBezTo>
                  <a:pt x="0" y="11231"/>
                  <a:pt x="0" y="21600"/>
                  <a:pt x="0" y="21600"/>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32" name="线条"/>
          <p:cNvSpPr/>
          <p:nvPr>
            <p:custDataLst>
              <p:tags r:id="rId18"/>
            </p:custDataLst>
          </p:nvPr>
        </p:nvSpPr>
        <p:spPr>
          <a:xfrm flipV="1">
            <a:off x="5940714" y="2910151"/>
            <a:ext cx="213884" cy="0"/>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4728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733550"/>
            <a:ext cx="5143500" cy="1307465"/>
          </a:xfrm>
        </p:spPr>
        <p:txBody>
          <a:bodyPr>
            <a:normAutofit fontScale="90000"/>
          </a:bodyPr>
          <a:p>
            <a:pPr marL="0">
              <a:lnSpc>
                <a:spcPct val="120000"/>
              </a:lnSpc>
              <a:spcBef>
                <a:spcPts val="0"/>
              </a:spcBef>
            </a:pPr>
            <a:r>
              <a:rPr sz="3500" spc="300">
                <a:solidFill>
                  <a:schemeClr val="dk1">
                    <a:lumMod val="85000"/>
                    <a:lumOff val="15000"/>
                  </a:schemeClr>
                </a:solidFill>
              </a:rPr>
              <a:t>拓展项目二（工科类） 　制作产品宣传画册</a:t>
            </a:r>
            <a:endParaRPr sz="3500" spc="300">
              <a:solidFill>
                <a:schemeClr val="dk1">
                  <a:lumMod val="85000"/>
                  <a:lumOff val="15000"/>
                </a:schemeClr>
              </a:solidFill>
            </a:endParaRPr>
          </a:p>
        </p:txBody>
      </p:sp>
      <p:sp>
        <p:nvSpPr>
          <p:cNvPr id="2" name="矩形 1"/>
          <p:cNvSpPr/>
          <p:nvPr>
            <p:custDataLst>
              <p:tags r:id="rId3"/>
            </p:custDataLst>
          </p:nvPr>
        </p:nvSpPr>
        <p:spPr>
          <a:xfrm>
            <a:off x="33909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19150"/>
            <a:ext cx="8229600" cy="37839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50143" y="571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895350"/>
            <a:ext cx="4046220"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国产车是指中国人自己设计研发制造的车，具有自主知识产权的车，中国人自己品牌的车，属于自主品牌。</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近几年，国内车企实力不断增强，而消费者购车观念日益理性，涌现出一批批自主品牌。现在，请同学们在网络上查找国产车，其中比较知名的有哪些？谁才是国产车排行榜里的老大呢？国产最好的车排名第一是哪家的产品呢？请设计一本中国国产车排行榜前十名宣传册，要求至少包含三页以上：</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（1）图文并茂的封面，体现品牌名称、Logo 和车型图片。（2）各款车型功能介绍表格。（3）购车注意事项说明。</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927000" y="2843426"/>
            <a:ext cx="7290000" cy="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2"/>
            </p:custDataLst>
          </p:nvPr>
        </p:nvCxnSpPr>
        <p:spPr>
          <a:xfrm>
            <a:off x="4558421" y="1042226"/>
            <a:ext cx="0" cy="3480179"/>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3"/>
            </p:custDataLst>
          </p:nvPr>
        </p:nvSpPr>
        <p:spPr bwMode="auto">
          <a:xfrm>
            <a:off x="2511434" y="1088265"/>
            <a:ext cx="290472" cy="404030"/>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Freeform 10"/>
          <p:cNvSpPr/>
          <p:nvPr>
            <p:custDataLst>
              <p:tags r:id="rId4"/>
            </p:custDataLst>
          </p:nvPr>
        </p:nvSpPr>
        <p:spPr bwMode="auto">
          <a:xfrm>
            <a:off x="2791148" y="1181503"/>
            <a:ext cx="95629" cy="191257"/>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68580" tIns="34290" rIns="68580" bIns="34290" numCol="1" anchor="t" anchorCtr="0" compatLnSpc="1">
            <a:normAutofit fontScale="70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5"/>
          <p:cNvSpPr/>
          <p:nvPr>
            <p:custDataLst>
              <p:tags r:id="rId5"/>
            </p:custDataLst>
          </p:nvPr>
        </p:nvSpPr>
        <p:spPr bwMode="auto">
          <a:xfrm>
            <a:off x="2539403" y="3012368"/>
            <a:ext cx="272205" cy="274571"/>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9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Freeform 6"/>
          <p:cNvSpPr/>
          <p:nvPr>
            <p:custDataLst>
              <p:tags r:id="rId6"/>
            </p:custDataLst>
          </p:nvPr>
        </p:nvSpPr>
        <p:spPr bwMode="auto">
          <a:xfrm>
            <a:off x="2578064" y="3229342"/>
            <a:ext cx="214608" cy="108093"/>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reeform 7"/>
          <p:cNvSpPr/>
          <p:nvPr>
            <p:custDataLst>
              <p:tags r:id="rId7"/>
            </p:custDataLst>
          </p:nvPr>
        </p:nvSpPr>
        <p:spPr bwMode="auto">
          <a:xfrm>
            <a:off x="2486540" y="3247489"/>
            <a:ext cx="114405" cy="114405"/>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Line 8"/>
          <p:cNvSpPr>
            <a:spLocks noChangeShapeType="1"/>
          </p:cNvSpPr>
          <p:nvPr>
            <p:custDataLst>
              <p:tags r:id="rId8"/>
            </p:custDataLst>
          </p:nvPr>
        </p:nvSpPr>
        <p:spPr bwMode="auto">
          <a:xfrm flipH="1">
            <a:off x="2757167" y="3230920"/>
            <a:ext cx="43395" cy="43395"/>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Freeform 244"/>
          <p:cNvSpPr/>
          <p:nvPr>
            <p:custDataLst>
              <p:tags r:id="rId9"/>
            </p:custDataLst>
          </p:nvPr>
        </p:nvSpPr>
        <p:spPr bwMode="auto">
          <a:xfrm>
            <a:off x="6235976" y="1307080"/>
            <a:ext cx="298348" cy="137465"/>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30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Freeform 245"/>
          <p:cNvSpPr/>
          <p:nvPr>
            <p:custDataLst>
              <p:tags r:id="rId10"/>
            </p:custDataLst>
          </p:nvPr>
        </p:nvSpPr>
        <p:spPr bwMode="auto">
          <a:xfrm>
            <a:off x="6269579" y="1143141"/>
            <a:ext cx="197541" cy="296312"/>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Freeform 246"/>
          <p:cNvSpPr/>
          <p:nvPr>
            <p:custDataLst>
              <p:tags r:id="rId11"/>
            </p:custDataLst>
          </p:nvPr>
        </p:nvSpPr>
        <p:spPr bwMode="auto">
          <a:xfrm>
            <a:off x="6462028" y="1136014"/>
            <a:ext cx="137465" cy="308531"/>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Oval 247"/>
          <p:cNvSpPr>
            <a:spLocks noChangeArrowheads="1"/>
          </p:cNvSpPr>
          <p:nvPr>
            <p:custDataLst>
              <p:tags r:id="rId12"/>
            </p:custDataLst>
          </p:nvPr>
        </p:nvSpPr>
        <p:spPr bwMode="auto">
          <a:xfrm>
            <a:off x="6490539" y="1396686"/>
            <a:ext cx="21383" cy="21383"/>
          </a:xfrm>
          <a:prstGeom prst="ellipse">
            <a:avLst/>
          </a:prstGeom>
          <a:solidFill>
            <a:srgbClr val="03595D"/>
          </a:solidFill>
          <a:ln w="9525">
            <a:solidFill>
              <a:srgbClr val="3498DB"/>
            </a:solidFill>
            <a:round/>
          </a:ln>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Line 124"/>
          <p:cNvSpPr>
            <a:spLocks noChangeShapeType="1"/>
          </p:cNvSpPr>
          <p:nvPr>
            <p:custDataLst>
              <p:tags r:id="rId13"/>
            </p:custDataLst>
          </p:nvPr>
        </p:nvSpPr>
        <p:spPr bwMode="auto">
          <a:xfrm flipH="1">
            <a:off x="6248889" y="2957112"/>
            <a:ext cx="173579" cy="173579"/>
          </a:xfrm>
          <a:prstGeom prst="line">
            <a:avLst/>
          </a:prstGeom>
          <a:noFill/>
          <a:ln w="14288" cap="rnd">
            <a:solidFill>
              <a:srgbClr val="1F74AD"/>
            </a:solidFill>
            <a:prstDash val="solid"/>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normAutofit fontScale="4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Freeform 125"/>
          <p:cNvSpPr/>
          <p:nvPr>
            <p:custDataLst>
              <p:tags r:id="rId14"/>
            </p:custDataLst>
          </p:nvPr>
        </p:nvSpPr>
        <p:spPr bwMode="auto">
          <a:xfrm>
            <a:off x="6413000" y="2927130"/>
            <a:ext cx="39450" cy="38661"/>
          </a:xfrm>
          <a:custGeom>
            <a:avLst/>
            <a:gdLst>
              <a:gd name="T0" fmla="*/ 50 w 50"/>
              <a:gd name="T1" fmla="*/ 26 h 49"/>
              <a:gd name="T2" fmla="*/ 24 w 50"/>
              <a:gd name="T3" fmla="*/ 49 h 49"/>
              <a:gd name="T4" fmla="*/ 0 w 50"/>
              <a:gd name="T5" fmla="*/ 26 h 49"/>
              <a:gd name="T6" fmla="*/ 24 w 50"/>
              <a:gd name="T7" fmla="*/ 0 h 49"/>
              <a:gd name="T8" fmla="*/ 50 w 50"/>
              <a:gd name="T9" fmla="*/ 26 h 49"/>
            </a:gdLst>
            <a:ahLst/>
            <a:cxnLst>
              <a:cxn ang="0">
                <a:pos x="T0" y="T1"/>
              </a:cxn>
              <a:cxn ang="0">
                <a:pos x="T2" y="T3"/>
              </a:cxn>
              <a:cxn ang="0">
                <a:pos x="T4" y="T5"/>
              </a:cxn>
              <a:cxn ang="0">
                <a:pos x="T6" y="T7"/>
              </a:cxn>
              <a:cxn ang="0">
                <a:pos x="T8" y="T9"/>
              </a:cxn>
            </a:cxnLst>
            <a:rect l="0" t="0" r="r" b="b"/>
            <a:pathLst>
              <a:path w="50" h="49">
                <a:moveTo>
                  <a:pt x="50" y="26"/>
                </a:moveTo>
                <a:lnTo>
                  <a:pt x="24" y="49"/>
                </a:lnTo>
                <a:lnTo>
                  <a:pt x="0" y="26"/>
                </a:lnTo>
                <a:lnTo>
                  <a:pt x="24" y="0"/>
                </a:lnTo>
                <a:lnTo>
                  <a:pt x="50" y="26"/>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Freeform 126"/>
          <p:cNvSpPr/>
          <p:nvPr>
            <p:custDataLst>
              <p:tags r:id="rId15"/>
            </p:custDataLst>
          </p:nvPr>
        </p:nvSpPr>
        <p:spPr bwMode="auto">
          <a:xfrm>
            <a:off x="6218907" y="3121223"/>
            <a:ext cx="39450" cy="38661"/>
          </a:xfrm>
          <a:custGeom>
            <a:avLst/>
            <a:gdLst>
              <a:gd name="T0" fmla="*/ 50 w 50"/>
              <a:gd name="T1" fmla="*/ 23 h 49"/>
              <a:gd name="T2" fmla="*/ 26 w 50"/>
              <a:gd name="T3" fmla="*/ 49 h 49"/>
              <a:gd name="T4" fmla="*/ 0 w 50"/>
              <a:gd name="T5" fmla="*/ 23 h 49"/>
              <a:gd name="T6" fmla="*/ 26 w 50"/>
              <a:gd name="T7" fmla="*/ 0 h 49"/>
              <a:gd name="T8" fmla="*/ 50 w 50"/>
              <a:gd name="T9" fmla="*/ 23 h 49"/>
            </a:gdLst>
            <a:ahLst/>
            <a:cxnLst>
              <a:cxn ang="0">
                <a:pos x="T0" y="T1"/>
              </a:cxn>
              <a:cxn ang="0">
                <a:pos x="T2" y="T3"/>
              </a:cxn>
              <a:cxn ang="0">
                <a:pos x="T4" y="T5"/>
              </a:cxn>
              <a:cxn ang="0">
                <a:pos x="T6" y="T7"/>
              </a:cxn>
              <a:cxn ang="0">
                <a:pos x="T8" y="T9"/>
              </a:cxn>
            </a:cxnLst>
            <a:rect l="0" t="0" r="r" b="b"/>
            <a:pathLst>
              <a:path w="50" h="49">
                <a:moveTo>
                  <a:pt x="50" y="23"/>
                </a:moveTo>
                <a:lnTo>
                  <a:pt x="26" y="49"/>
                </a:lnTo>
                <a:lnTo>
                  <a:pt x="0" y="23"/>
                </a:lnTo>
                <a:lnTo>
                  <a:pt x="26" y="0"/>
                </a:lnTo>
                <a:lnTo>
                  <a:pt x="50" y="23"/>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Oval 127"/>
          <p:cNvSpPr>
            <a:spLocks noChangeArrowheads="1"/>
          </p:cNvSpPr>
          <p:nvPr>
            <p:custDataLst>
              <p:tags r:id="rId16"/>
            </p:custDataLst>
          </p:nvPr>
        </p:nvSpPr>
        <p:spPr bwMode="auto">
          <a:xfrm>
            <a:off x="6326999" y="3035222"/>
            <a:ext cx="16569" cy="16569"/>
          </a:xfrm>
          <a:prstGeom prst="ellipse">
            <a:avLst/>
          </a:prstGeom>
          <a:solidFill>
            <a:srgbClr val="000000"/>
          </a:solidFill>
          <a:ln w="9525">
            <a:solidFill>
              <a:srgbClr val="1F74AD"/>
            </a:solidFill>
            <a:round/>
          </a:ln>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Oval 128"/>
          <p:cNvSpPr>
            <a:spLocks noChangeArrowheads="1"/>
          </p:cNvSpPr>
          <p:nvPr>
            <p:custDataLst>
              <p:tags r:id="rId17"/>
            </p:custDataLst>
          </p:nvPr>
        </p:nvSpPr>
        <p:spPr bwMode="auto">
          <a:xfrm>
            <a:off x="6326999" y="3035222"/>
            <a:ext cx="16569" cy="16569"/>
          </a:xfrm>
          <a:prstGeom prst="ellipse">
            <a:avLst/>
          </a:pr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Freeform 129"/>
          <p:cNvSpPr/>
          <p:nvPr>
            <p:custDataLst>
              <p:tags r:id="rId18"/>
            </p:custDataLst>
          </p:nvPr>
        </p:nvSpPr>
        <p:spPr bwMode="auto">
          <a:xfrm>
            <a:off x="6288339" y="2995772"/>
            <a:ext cx="328223" cy="326645"/>
          </a:xfrm>
          <a:custGeom>
            <a:avLst/>
            <a:gdLst>
              <a:gd name="T0" fmla="*/ 88 w 176"/>
              <a:gd name="T1" fmla="*/ 175 h 175"/>
              <a:gd name="T2" fmla="*/ 0 w 176"/>
              <a:gd name="T3" fmla="*/ 88 h 175"/>
              <a:gd name="T4" fmla="*/ 88 w 176"/>
              <a:gd name="T5" fmla="*/ 0 h 175"/>
              <a:gd name="T6" fmla="*/ 176 w 176"/>
              <a:gd name="T7" fmla="*/ 88 h 175"/>
            </a:gdLst>
            <a:ahLst/>
            <a:cxnLst>
              <a:cxn ang="0">
                <a:pos x="T0" y="T1"/>
              </a:cxn>
              <a:cxn ang="0">
                <a:pos x="T2" y="T3"/>
              </a:cxn>
              <a:cxn ang="0">
                <a:pos x="T4" y="T5"/>
              </a:cxn>
              <a:cxn ang="0">
                <a:pos x="T6" y="T7"/>
              </a:cxn>
            </a:cxnLst>
            <a:rect l="0" t="0" r="r" b="b"/>
            <a:pathLst>
              <a:path w="176" h="175">
                <a:moveTo>
                  <a:pt x="88" y="175"/>
                </a:moveTo>
                <a:cubicBezTo>
                  <a:pt x="39" y="175"/>
                  <a:pt x="0" y="136"/>
                  <a:pt x="0" y="88"/>
                </a:cubicBezTo>
                <a:cubicBezTo>
                  <a:pt x="0" y="39"/>
                  <a:pt x="39" y="0"/>
                  <a:pt x="88" y="0"/>
                </a:cubicBezTo>
                <a:cubicBezTo>
                  <a:pt x="136" y="0"/>
                  <a:pt x="176" y="39"/>
                  <a:pt x="176" y="88"/>
                </a:cubicBezTo>
              </a:path>
            </a:pathLst>
          </a:custGeom>
          <a:noFill/>
          <a:ln w="30163"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ïşļiḓé"/>
          <p:cNvSpPr/>
          <p:nvPr>
            <p:custDataLst>
              <p:tags r:id="rId19"/>
            </p:custDataLst>
          </p:nvPr>
        </p:nvSpPr>
        <p:spPr bwMode="auto">
          <a:xfrm>
            <a:off x="1512072" y="3655562"/>
            <a:ext cx="2383539" cy="8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200" kern="0" spc="150">
                <a:latin typeface="微软雅黑" panose="020B0503020204020204" pitchFamily="34" charset="-122"/>
                <a:ea typeface="微软雅黑" panose="020B0503020204020204" pitchFamily="34" charset="-122"/>
              </a:rPr>
              <a:t>（3）将光标定位到第四段“为了……”的最前面。</a:t>
            </a:r>
            <a:endParaRPr lang="zh-CN" altLang="en-US" sz="1200" kern="0" spc="150">
              <a:latin typeface="微软雅黑" panose="020B0503020204020204" pitchFamily="34" charset="-122"/>
              <a:ea typeface="微软雅黑" panose="020B0503020204020204" pitchFamily="34" charset="-122"/>
            </a:endParaRPr>
          </a:p>
        </p:txBody>
      </p:sp>
      <p:sp>
        <p:nvSpPr>
          <p:cNvPr id="38" name="ïşļiḓé"/>
          <p:cNvSpPr/>
          <p:nvPr>
            <p:custDataLst>
              <p:tags r:id="rId20"/>
            </p:custDataLst>
          </p:nvPr>
        </p:nvSpPr>
        <p:spPr bwMode="auto">
          <a:xfrm>
            <a:off x="5298595" y="3558677"/>
            <a:ext cx="2383539" cy="8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200" kern="0" spc="150">
                <a:latin typeface="微软雅黑" panose="020B0503020204020204" pitchFamily="34" charset="-122"/>
                <a:ea typeface="微软雅黑" panose="020B0503020204020204" pitchFamily="34" charset="-122"/>
              </a:rPr>
              <a:t>（4）单击“开始”→“粘贴”按钮，或在光标处右击鼠标，从弹出的快捷菜单中选择“粘贴”命令。</a:t>
            </a:r>
            <a:endParaRPr lang="zh-CN" altLang="en-US" sz="1200" kern="0" spc="150">
              <a:latin typeface="微软雅黑" panose="020B0503020204020204" pitchFamily="34" charset="-122"/>
              <a:ea typeface="微软雅黑" panose="020B0503020204020204" pitchFamily="34" charset="-122"/>
            </a:endParaRPr>
          </a:p>
        </p:txBody>
      </p:sp>
      <p:sp>
        <p:nvSpPr>
          <p:cNvPr id="41" name="ïşļiḓé"/>
          <p:cNvSpPr/>
          <p:nvPr>
            <p:custDataLst>
              <p:tags r:id="rId21"/>
            </p:custDataLst>
          </p:nvPr>
        </p:nvSpPr>
        <p:spPr bwMode="auto">
          <a:xfrm>
            <a:off x="1496618" y="1857185"/>
            <a:ext cx="2383539" cy="8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1200" kern="0" spc="150">
                <a:latin typeface="微软雅黑" panose="020B0503020204020204" pitchFamily="34" charset="-122"/>
                <a:ea typeface="微软雅黑" panose="020B0503020204020204" pitchFamily="34" charset="-122"/>
              </a:rPr>
              <a:t>（1）选定第一段“关于举办普通话学习班的通知”。</a:t>
            </a:r>
            <a:endParaRPr lang="zh-CN" altLang="en-US" sz="1200" kern="0" spc="150">
              <a:latin typeface="微软雅黑" panose="020B0503020204020204" pitchFamily="34" charset="-122"/>
              <a:ea typeface="微软雅黑" panose="020B0503020204020204" pitchFamily="34" charset="-122"/>
            </a:endParaRPr>
          </a:p>
        </p:txBody>
      </p:sp>
      <p:sp>
        <p:nvSpPr>
          <p:cNvPr id="44" name="ïşļiḓé"/>
          <p:cNvSpPr/>
          <p:nvPr>
            <p:custDataLst>
              <p:tags r:id="rId22"/>
            </p:custDataLst>
          </p:nvPr>
        </p:nvSpPr>
        <p:spPr bwMode="auto">
          <a:xfrm>
            <a:off x="5237554" y="1763205"/>
            <a:ext cx="2383539" cy="8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200" kern="0" spc="150">
                <a:latin typeface="微软雅黑" panose="020B0503020204020204" pitchFamily="34" charset="-122"/>
                <a:ea typeface="微软雅黑" panose="020B0503020204020204" pitchFamily="34" charset="-122"/>
              </a:rPr>
              <a:t>（2）用鼠标单击“开始”→“剪切”按钮，或右击选定文本，从快捷菜单中选择“剪切”命令。</a:t>
            </a:r>
            <a:endParaRPr lang="zh-CN" altLang="en-US" sz="1200" kern="0" spc="150">
              <a:latin typeface="微软雅黑" panose="020B0503020204020204" pitchFamily="34" charset="-122"/>
              <a:ea typeface="微软雅黑" panose="020B0503020204020204" pitchFamily="34" charset="-122"/>
            </a:endParaRPr>
          </a:p>
        </p:txBody>
      </p:sp>
      <p:sp>
        <p:nvSpPr>
          <p:cNvPr id="46" name="矩形 45"/>
          <p:cNvSpPr/>
          <p:nvPr>
            <p:custDataLst>
              <p:tags r:id="rId23"/>
            </p:custDataLst>
          </p:nvPr>
        </p:nvSpPr>
        <p:spPr>
          <a:xfrm>
            <a:off x="1358900" y="581025"/>
            <a:ext cx="6398895" cy="323850"/>
          </a:xfrm>
          <a:prstGeom prst="rect">
            <a:avLst/>
          </a:prstGeom>
        </p:spPr>
        <p:txBody>
          <a:bodyPr wrap="square" lIns="68580" tIns="34290" rIns="68580" bIns="34290">
            <a:normAutofit lnSpcReduction="10000"/>
          </a:bodyPr>
          <a:lstStyle/>
          <a:p>
            <a:pPr algn="l">
              <a:lnSpc>
                <a:spcPct val="120000"/>
              </a:lnSpc>
            </a:pPr>
            <a:r>
              <a:rPr lang="zh-CN" altLang="en-US" sz="1500" b="1" kern="0" spc="300">
                <a:latin typeface="微软雅黑" panose="020B0503020204020204" pitchFamily="34" charset="-122"/>
                <a:ea typeface="微软雅黑" panose="020B0503020204020204" pitchFamily="34" charset="-122"/>
              </a:rPr>
              <a:t>（二）将文档的第一段移至第三段之后</a:t>
            </a:r>
            <a:endParaRPr lang="zh-CN" altLang="en-US" sz="1500" b="1" kern="0" spc="300">
              <a:latin typeface="微软雅黑" panose="020B0503020204020204" pitchFamily="34" charset="-122"/>
              <a:ea typeface="微软雅黑" panose="020B0503020204020204" pitchFamily="3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custDataLst>
              <p:tags r:id="rId1"/>
            </p:custDataLst>
          </p:nvPr>
        </p:nvSpPr>
        <p:spPr>
          <a:xfrm>
            <a:off x="1406724" y="4378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1800" b="1" spc="300">
                <a:latin typeface="Arial" panose="020B0604020202020204" pitchFamily="34" charset="0"/>
                <a:ea typeface="微软雅黑" panose="020B0503020204020204" pitchFamily="34" charset="-122"/>
              </a:rPr>
              <a:t>要点提示</a:t>
            </a:r>
            <a:endParaRPr lang="zh-CN" altLang="en-US" sz="1800" b="1" spc="300">
              <a:latin typeface="Arial" panose="020B0604020202020204" pitchFamily="34" charset="0"/>
              <a:ea typeface="微软雅黑" panose="020B0503020204020204" pitchFamily="34" charset="-122"/>
            </a:endParaRPr>
          </a:p>
        </p:txBody>
      </p:sp>
      <p:sp>
        <p:nvSpPr>
          <p:cNvPr id="18" name="TextBox 2"/>
          <p:cNvSpPr/>
          <p:nvPr>
            <p:custDataLst>
              <p:tags r:id="rId2"/>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9" name="TextBox 3"/>
          <p:cNvSpPr/>
          <p:nvPr>
            <p:custDataLst>
              <p:tags r:id="rId3"/>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20" name="Freeform 13"/>
          <p:cNvSpPr>
            <a:spLocks noEditPoints="1"/>
          </p:cNvSpPr>
          <p:nvPr>
            <p:custDataLst>
              <p:tags r:id="rId4"/>
            </p:custDataLst>
          </p:nvPr>
        </p:nvSpPr>
        <p:spPr bwMode="auto">
          <a:xfrm>
            <a:off x="6236266" y="170039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21" name="Freeform 8"/>
          <p:cNvSpPr>
            <a:spLocks noEditPoints="1"/>
          </p:cNvSpPr>
          <p:nvPr>
            <p:custDataLst>
              <p:tags r:id="rId5"/>
            </p:custDataLst>
          </p:nvPr>
        </p:nvSpPr>
        <p:spPr bwMode="auto">
          <a:xfrm>
            <a:off x="2507684" y="167896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23" name="TextBox 13"/>
          <p:cNvSpPr txBox="1">
            <a:spLocks noChangeArrowheads="1"/>
          </p:cNvSpPr>
          <p:nvPr>
            <p:custDataLst>
              <p:tags r:id="rId6"/>
            </p:custDataLst>
          </p:nvPr>
        </p:nvSpPr>
        <p:spPr bwMode="auto">
          <a:xfrm>
            <a:off x="1132930" y="2191030"/>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（1）制作封面：文字、艺术字、图片、文本框。</a:t>
            </a:r>
            <a:endPar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a:spLocks noChangeArrowheads="1"/>
          </p:cNvSpPr>
          <p:nvPr>
            <p:custDataLst>
              <p:tags r:id="rId7"/>
            </p:custDataLst>
          </p:nvPr>
        </p:nvSpPr>
        <p:spPr bwMode="auto">
          <a:xfrm>
            <a:off x="4783406" y="2180235"/>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（2）内容设置：文字、艺术字、图片、文本框、表格。</a:t>
            </a:r>
            <a:endPar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4"/>
          <p:cNvSpPr/>
          <p:nvPr>
            <p:custDataLst>
              <p:tags r:id="rId8"/>
            </p:custDataLst>
          </p:nvPr>
        </p:nvSpPr>
        <p:spPr>
          <a:xfrm>
            <a:off x="2817958"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35" name="TextBox 13"/>
          <p:cNvSpPr txBox="1">
            <a:spLocks noChangeArrowheads="1"/>
          </p:cNvSpPr>
          <p:nvPr>
            <p:custDataLst>
              <p:tags r:id="rId9"/>
            </p:custDataLst>
          </p:nvPr>
        </p:nvSpPr>
        <p:spPr bwMode="auto">
          <a:xfrm>
            <a:off x="2957261" y="3736199"/>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（3）参考网上资料。</a:t>
            </a:r>
            <a:endPar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wo-coin-stacks_72132"/>
          <p:cNvSpPr>
            <a:spLocks noChangeAspect="1"/>
          </p:cNvSpPr>
          <p:nvPr>
            <p:custDataLst>
              <p:tags r:id="rId10"/>
            </p:custDataLst>
          </p:nvPr>
        </p:nvSpPr>
        <p:spPr bwMode="auto">
          <a:xfrm>
            <a:off x="4343368" y="304400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4728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733550"/>
            <a:ext cx="5143500" cy="1307465"/>
          </a:xfrm>
        </p:spPr>
        <p:txBody>
          <a:bodyPr>
            <a:normAutofit fontScale="90000"/>
          </a:bodyPr>
          <a:p>
            <a:pPr marL="0">
              <a:lnSpc>
                <a:spcPct val="120000"/>
              </a:lnSpc>
              <a:spcBef>
                <a:spcPts val="0"/>
              </a:spcBef>
            </a:pPr>
            <a:r>
              <a:rPr sz="3500" spc="300">
                <a:solidFill>
                  <a:schemeClr val="dk1">
                    <a:lumMod val="85000"/>
                    <a:lumOff val="15000"/>
                  </a:schemeClr>
                </a:solidFill>
              </a:rPr>
              <a:t>拓展项目三（综合类） 　制作求职简历</a:t>
            </a:r>
            <a:endParaRPr sz="3500" spc="300">
              <a:solidFill>
                <a:schemeClr val="dk1">
                  <a:lumMod val="85000"/>
                  <a:lumOff val="15000"/>
                </a:schemeClr>
              </a:solidFill>
            </a:endParaRPr>
          </a:p>
        </p:txBody>
      </p:sp>
      <p:sp>
        <p:nvSpPr>
          <p:cNvPr id="2" name="矩形 1"/>
          <p:cNvSpPr/>
          <p:nvPr>
            <p:custDataLst>
              <p:tags r:id="rId3"/>
            </p:custDataLst>
          </p:nvPr>
        </p:nvSpPr>
        <p:spPr>
          <a:xfrm>
            <a:off x="3390927" y="3334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19150"/>
            <a:ext cx="8229600" cy="37839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50143" y="571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1276350"/>
            <a:ext cx="4046220"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小张为马克思主义哲学专业学生，马上就要大学毕业了，他想制作一份能体现他的专业特点的求职简历，要求至少包含三页：</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（1）一张有专业特色的封面，包含毕业学校、所学专业等信息。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（2）一份自荐书，写清自己的基本信息、所学的专业课程、各科成绩、取得的各项奖励、兴趣爱好等，以及对爱国主义思想的理解。</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（3）一份表格形式的个人简历。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custDataLst>
              <p:tags r:id="rId1"/>
            </p:custDataLst>
          </p:nvPr>
        </p:nvGrpSpPr>
        <p:grpSpPr>
          <a:xfrm>
            <a:off x="1042988" y="1599011"/>
            <a:ext cx="7148195" cy="3248660"/>
            <a:chOff x="1390650" y="2132014"/>
            <a:chExt cx="9530926" cy="4331546"/>
          </a:xfrm>
        </p:grpSpPr>
        <p:sp>
          <p:nvSpPr>
            <p:cNvPr id="86" name="任意多边形 85"/>
            <p:cNvSpPr/>
            <p:nvPr>
              <p:custDataLst>
                <p:tags r:id="rId2"/>
              </p:custDataLst>
            </p:nvPr>
          </p:nvSpPr>
          <p:spPr bwMode="auto">
            <a:xfrm>
              <a:off x="9271000" y="2297113"/>
              <a:ext cx="1530350" cy="2314575"/>
            </a:xfrm>
            <a:custGeom>
              <a:avLst/>
              <a:gdLst>
                <a:gd name="connsiteX0" fmla="*/ 372195 w 1529483"/>
                <a:gd name="connsiteY0" fmla="*/ 0 h 2314576"/>
                <a:gd name="connsiteX1" fmla="*/ 1529483 w 1529483"/>
                <a:gd name="connsiteY1" fmla="*/ 1157288 h 2314576"/>
                <a:gd name="connsiteX2" fmla="*/ 372195 w 1529483"/>
                <a:gd name="connsiteY2" fmla="*/ 2314576 h 2314576"/>
                <a:gd name="connsiteX3" fmla="*/ 45095 w 1529483"/>
                <a:gd name="connsiteY3" fmla="*/ 2267703 h 2314576"/>
                <a:gd name="connsiteX4" fmla="*/ 0 w 1529483"/>
                <a:gd name="connsiteY4" fmla="*/ 2250928 h 2314576"/>
                <a:gd name="connsiteX5" fmla="*/ 128761 w 1529483"/>
                <a:gd name="connsiteY5" fmla="*/ 1827757 h 2314576"/>
                <a:gd name="connsiteX6" fmla="*/ 159643 w 1529483"/>
                <a:gd name="connsiteY6" fmla="*/ 1839924 h 2314576"/>
                <a:gd name="connsiteX7" fmla="*/ 372194 w 1529483"/>
                <a:gd name="connsiteY7" fmla="*/ 1872059 h 2314576"/>
                <a:gd name="connsiteX8" fmla="*/ 1086966 w 1529483"/>
                <a:gd name="connsiteY8" fmla="*/ 1157287 h 2314576"/>
                <a:gd name="connsiteX9" fmla="*/ 372194 w 1529483"/>
                <a:gd name="connsiteY9" fmla="*/ 442515 h 2314576"/>
                <a:gd name="connsiteX10" fmla="*/ 349359 w 1529483"/>
                <a:gd name="connsiteY10" fmla="*/ 444243 h 2314576"/>
                <a:gd name="connsiteX11" fmla="*/ 349359 w 1529483"/>
                <a:gd name="connsiteY11" fmla="*/ 1728 h 231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9483" h="2314576">
                  <a:moveTo>
                    <a:pt x="372195" y="0"/>
                  </a:moveTo>
                  <a:cubicBezTo>
                    <a:pt x="1011348" y="0"/>
                    <a:pt x="1529483" y="518135"/>
                    <a:pt x="1529483" y="1157288"/>
                  </a:cubicBezTo>
                  <a:cubicBezTo>
                    <a:pt x="1529483" y="1796441"/>
                    <a:pt x="1011348" y="2314576"/>
                    <a:pt x="372195" y="2314576"/>
                  </a:cubicBezTo>
                  <a:cubicBezTo>
                    <a:pt x="258596" y="2314576"/>
                    <a:pt x="148819" y="2298209"/>
                    <a:pt x="45095" y="2267703"/>
                  </a:cubicBezTo>
                  <a:lnTo>
                    <a:pt x="0" y="2250928"/>
                  </a:lnTo>
                  <a:lnTo>
                    <a:pt x="128761" y="1827757"/>
                  </a:lnTo>
                  <a:lnTo>
                    <a:pt x="159643" y="1839924"/>
                  </a:lnTo>
                  <a:cubicBezTo>
                    <a:pt x="226788" y="1860809"/>
                    <a:pt x="298177" y="1872059"/>
                    <a:pt x="372194" y="1872059"/>
                  </a:cubicBezTo>
                  <a:cubicBezTo>
                    <a:pt x="766952" y="1872059"/>
                    <a:pt x="1086966" y="1552045"/>
                    <a:pt x="1086966" y="1157287"/>
                  </a:cubicBezTo>
                  <a:cubicBezTo>
                    <a:pt x="1086966" y="762529"/>
                    <a:pt x="766952" y="442515"/>
                    <a:pt x="372194" y="442515"/>
                  </a:cubicBezTo>
                  <a:lnTo>
                    <a:pt x="349359" y="444243"/>
                  </a:lnTo>
                  <a:lnTo>
                    <a:pt x="349359" y="1728"/>
                  </a:lnTo>
                  <a:close/>
                </a:path>
              </a:pathLst>
            </a:custGeom>
            <a:solidFill>
              <a:srgbClr val="3B5686"/>
            </a:solidFill>
            <a:ln w="9525" cap="flat" cmpd="sng" algn="ctr">
              <a:noFill/>
              <a:prstDash val="solid"/>
              <a:round/>
              <a:headEnd type="none" w="med" len="med"/>
              <a:tailEnd type="none" w="med" len="med"/>
            </a:ln>
            <a:effectLst/>
          </p:spPr>
          <p:txBody>
            <a:bodyPr lIns="67500" tIns="35100" rIns="67500" bIns="35100">
              <a:normAutofit/>
            </a:bodyPr>
            <a:lstStyle/>
            <a:p>
              <a:pPr eaLnBrk="1" hangingPunct="1">
                <a:buFont typeface="Arial" panose="020B0604020202020204" pitchFamily="34" charset="0"/>
                <a:buNone/>
                <a:defRPr/>
              </a:pPr>
              <a:endParaRPr lang="zh-CN" altLang="en-US" sz="1350"/>
            </a:p>
          </p:txBody>
        </p:sp>
        <p:sp>
          <p:nvSpPr>
            <p:cNvPr id="47" name="任意多边形 46"/>
            <p:cNvSpPr/>
            <p:nvPr>
              <p:custDataLst>
                <p:tags r:id="rId3"/>
              </p:custDataLst>
            </p:nvPr>
          </p:nvSpPr>
          <p:spPr bwMode="auto">
            <a:xfrm rot="6600106">
              <a:off x="8139112" y="2555876"/>
              <a:ext cx="1787525" cy="939800"/>
            </a:xfrm>
            <a:custGeom>
              <a:avLst/>
              <a:gdLst>
                <a:gd name="connsiteX0" fmla="*/ 0 w 1787848"/>
                <a:gd name="connsiteY0" fmla="*/ 147305 h 939409"/>
                <a:gd name="connsiteX1" fmla="*/ 419485 w 1787848"/>
                <a:gd name="connsiteY1" fmla="*/ 0 h 939409"/>
                <a:gd name="connsiteX2" fmla="*/ 438216 w 1787848"/>
                <a:gd name="connsiteY2" fmla="*/ 60342 h 939409"/>
                <a:gd name="connsiteX3" fmla="*/ 1096818 w 1787848"/>
                <a:gd name="connsiteY3" fmla="*/ 496892 h 939409"/>
                <a:gd name="connsiteX4" fmla="*/ 1496454 w 1787848"/>
                <a:gd name="connsiteY4" fmla="*/ 374821 h 939409"/>
                <a:gd name="connsiteX5" fmla="*/ 1524840 w 1787848"/>
                <a:gd name="connsiteY5" fmla="*/ 351400 h 939409"/>
                <a:gd name="connsiteX6" fmla="*/ 1787848 w 1787848"/>
                <a:gd name="connsiteY6" fmla="*/ 708877 h 939409"/>
                <a:gd name="connsiteX7" fmla="*/ 1743870 w 1787848"/>
                <a:gd name="connsiteY7" fmla="*/ 741763 h 939409"/>
                <a:gd name="connsiteX8" fmla="*/ 1096819 w 1787848"/>
                <a:gd name="connsiteY8" fmla="*/ 939409 h 939409"/>
                <a:gd name="connsiteX9" fmla="*/ 59821 w 1787848"/>
                <a:gd name="connsiteY9" fmla="*/ 296459 h 939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7848" h="939409">
                  <a:moveTo>
                    <a:pt x="0" y="147305"/>
                  </a:moveTo>
                  <a:lnTo>
                    <a:pt x="419485" y="0"/>
                  </a:lnTo>
                  <a:lnTo>
                    <a:pt x="438216" y="60342"/>
                  </a:lnTo>
                  <a:cubicBezTo>
                    <a:pt x="546725" y="316884"/>
                    <a:pt x="800750" y="496893"/>
                    <a:pt x="1096818" y="496892"/>
                  </a:cubicBezTo>
                  <a:cubicBezTo>
                    <a:pt x="1244852" y="496892"/>
                    <a:pt x="1382376" y="451890"/>
                    <a:pt x="1496454" y="374821"/>
                  </a:cubicBezTo>
                  <a:lnTo>
                    <a:pt x="1524840" y="351400"/>
                  </a:lnTo>
                  <a:lnTo>
                    <a:pt x="1787848" y="708877"/>
                  </a:lnTo>
                  <a:lnTo>
                    <a:pt x="1743870" y="741763"/>
                  </a:lnTo>
                  <a:cubicBezTo>
                    <a:pt x="1559166" y="866547"/>
                    <a:pt x="1336502" y="939409"/>
                    <a:pt x="1096819" y="939409"/>
                  </a:cubicBezTo>
                  <a:cubicBezTo>
                    <a:pt x="642421" y="939409"/>
                    <a:pt x="249190" y="677527"/>
                    <a:pt x="59821" y="296459"/>
                  </a:cubicBezTo>
                  <a:close/>
                </a:path>
              </a:pathLst>
            </a:custGeom>
            <a:solidFill>
              <a:srgbClr val="FF8F00"/>
            </a:solidFill>
            <a:ln w="9525" cap="flat" cmpd="sng" algn="ctr">
              <a:noFill/>
              <a:prstDash val="solid"/>
              <a:round/>
              <a:headEnd type="none" w="med" len="med"/>
              <a:tailEnd type="none" w="med" len="med"/>
            </a:ln>
            <a:effectLst/>
          </p:spPr>
          <p:txBody>
            <a:bodyPr lIns="67500" tIns="35100" rIns="67500" bIns="35100">
              <a:normAutofit/>
            </a:bodyPr>
            <a:lstStyle/>
            <a:p>
              <a:pPr eaLnBrk="1" hangingPunct="1">
                <a:buFont typeface="Arial" panose="020B0604020202020204" pitchFamily="34" charset="0"/>
                <a:buNone/>
                <a:defRPr/>
              </a:pPr>
              <a:endParaRPr lang="zh-CN" altLang="en-US" sz="1350"/>
            </a:p>
          </p:txBody>
        </p:sp>
        <p:sp>
          <p:nvSpPr>
            <p:cNvPr id="48" name="文本框 47"/>
            <p:cNvSpPr txBox="1"/>
            <p:nvPr>
              <p:custDataLst>
                <p:tags r:id="rId4"/>
              </p:custDataLst>
            </p:nvPr>
          </p:nvSpPr>
          <p:spPr bwMode="auto">
            <a:xfrm>
              <a:off x="8977313" y="2274888"/>
              <a:ext cx="666750" cy="576262"/>
            </a:xfrm>
            <a:prstGeom prst="rect">
              <a:avLst/>
            </a:prstGeom>
            <a:noFill/>
          </p:spPr>
          <p:txBody>
            <a:bodyPr lIns="67500" tIns="35100" rIns="67500" bIns="35100" anchor="ctr">
              <a:normAutofit/>
            </a:bodyPr>
            <a:lstStyle/>
            <a:p>
              <a:pPr>
                <a:defRPr/>
              </a:pPr>
              <a:r>
                <a:rPr lang="en-US" altLang="zh-CN" sz="1350" smtClean="0">
                  <a:solidFill>
                    <a:srgbClr val="FFFFFF"/>
                  </a:solidFill>
                </a:rPr>
                <a:t>3</a:t>
              </a:r>
              <a:endParaRPr lang="en-US" altLang="zh-CN" sz="1350" smtClean="0">
                <a:solidFill>
                  <a:srgbClr val="FFFFFF"/>
                </a:solidFill>
              </a:endParaRPr>
            </a:p>
          </p:txBody>
        </p:sp>
        <p:sp>
          <p:nvSpPr>
            <p:cNvPr id="91" name="文本框 90"/>
            <p:cNvSpPr txBox="1"/>
            <p:nvPr>
              <p:custDataLst>
                <p:tags r:id="rId5"/>
              </p:custDataLst>
            </p:nvPr>
          </p:nvSpPr>
          <p:spPr>
            <a:xfrm>
              <a:off x="8649123" y="4754987"/>
              <a:ext cx="2272453" cy="170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oAutofit/>
            </a:bodyPr>
            <a:lstStyle>
              <a:defPPr>
                <a:defRPr lang="zh-CN"/>
              </a:defPPr>
              <a:lvl1pPr eaLnBrk="1" hangingPunct="1">
                <a:lnSpc>
                  <a:spcPct val="100000"/>
                </a:lnSpc>
                <a:buFont typeface="Arial" panose="020B0604020202020204" pitchFamily="34" charset="0"/>
                <a:buNone/>
                <a:defRPr sz="180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000">
                  <a:ea typeface="黑体" panose="02010609060101010101" charset="-122"/>
                </a:defRPr>
              </a:lvl2pPr>
              <a:lvl3pPr marL="1143000" indent="-228600">
                <a:lnSpc>
                  <a:spcPct val="90000"/>
                </a:lnSpc>
                <a:spcBef>
                  <a:spcPts val="500"/>
                </a:spcBef>
                <a:buFont typeface="Arial" panose="020B0604020202020204" pitchFamily="34" charset="0"/>
                <a:buChar char="•"/>
                <a:defRPr>
                  <a:ea typeface="黑体" panose="02010609060101010101" charset="-122"/>
                </a:defRPr>
              </a:lvl3pPr>
              <a:lvl4pPr marL="1600200" indent="-228600">
                <a:lnSpc>
                  <a:spcPct val="90000"/>
                </a:lnSpc>
                <a:spcBef>
                  <a:spcPts val="500"/>
                </a:spcBef>
                <a:buFont typeface="Arial" panose="020B0604020202020204" pitchFamily="34" charset="0"/>
                <a:buChar char="•"/>
                <a:defRPr>
                  <a:ea typeface="黑体" panose="02010609060101010101" charset="-122"/>
                </a:defRPr>
              </a:lvl4pPr>
              <a:lvl5pPr marL="2057400" indent="-228600">
                <a:lnSpc>
                  <a:spcPct val="90000"/>
                </a:lnSpc>
                <a:spcBef>
                  <a:spcPts val="500"/>
                </a:spcBef>
                <a:buFont typeface="Arial" panose="020B0604020202020204" pitchFamily="34" charset="0"/>
                <a:buChar char="•"/>
                <a:defRPr>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9pPr>
            </a:lstStyle>
            <a:p>
              <a:pPr algn="just">
                <a:lnSpc>
                  <a:spcPct val="120000"/>
                </a:lnSpc>
                <a:spcBef>
                  <a:spcPts val="0"/>
                </a:spcBef>
                <a:spcAft>
                  <a:spcPts val="0"/>
                </a:spcAft>
                <a:defRPr/>
              </a:pPr>
              <a:r>
                <a:rPr lang="zh-CN" altLang="en-US" sz="1200" dirty="0">
                  <a:ea typeface="黑体" panose="02010609060101010101" charset="-122"/>
                </a:rPr>
                <a:t>（3）设计个人简历，包括基本情况、联系方式、受教育情况、主要思想观点等内容，以表格的形式完成。</a:t>
              </a:r>
              <a:endParaRPr lang="zh-CN" altLang="en-US" sz="1200" dirty="0">
                <a:ea typeface="黑体" panose="02010609060101010101" charset="-122"/>
              </a:endParaRPr>
            </a:p>
          </p:txBody>
        </p:sp>
        <p:sp>
          <p:nvSpPr>
            <p:cNvPr id="39" name="任意多边形 38"/>
            <p:cNvSpPr/>
            <p:nvPr>
              <p:custDataLst>
                <p:tags r:id="rId6"/>
              </p:custDataLst>
            </p:nvPr>
          </p:nvSpPr>
          <p:spPr bwMode="auto">
            <a:xfrm rot="20041567">
              <a:off x="5103813" y="2298700"/>
              <a:ext cx="1058862" cy="530225"/>
            </a:xfrm>
            <a:custGeom>
              <a:avLst/>
              <a:gdLst>
                <a:gd name="connsiteX0" fmla="*/ 1059266 w 1059266"/>
                <a:gd name="connsiteY0" fmla="*/ 114829 h 531772"/>
                <a:gd name="connsiteX1" fmla="*/ 865328 w 1059266"/>
                <a:gd name="connsiteY1" fmla="*/ 512922 h 531772"/>
                <a:gd name="connsiteX2" fmla="*/ 839099 w 1059266"/>
                <a:gd name="connsiteY2" fmla="*/ 498685 h 531772"/>
                <a:gd name="connsiteX3" fmla="*/ 560877 w 1059266"/>
                <a:gd name="connsiteY3" fmla="*/ 442515 h 531772"/>
                <a:gd name="connsiteX4" fmla="*/ 250993 w 1059266"/>
                <a:gd name="connsiteY4" fmla="*/ 513000 h 531772"/>
                <a:gd name="connsiteX5" fmla="*/ 218333 w 1059266"/>
                <a:gd name="connsiteY5" fmla="*/ 531772 h 531772"/>
                <a:gd name="connsiteX6" fmla="*/ 0 w 1059266"/>
                <a:gd name="connsiteY6" fmla="*/ 148117 h 531772"/>
                <a:gd name="connsiteX7" fmla="*/ 59147 w 1059266"/>
                <a:gd name="connsiteY7" fmla="*/ 114122 h 531772"/>
                <a:gd name="connsiteX8" fmla="*/ 560879 w 1059266"/>
                <a:gd name="connsiteY8" fmla="*/ 0 h 531772"/>
                <a:gd name="connsiteX9" fmla="*/ 985227 w 1059266"/>
                <a:gd name="connsiteY9" fmla="*/ 80274 h 531772"/>
                <a:gd name="connsiteX10" fmla="*/ 1059266 w 1059266"/>
                <a:gd name="connsiteY10" fmla="*/ 114829 h 53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9266" h="531772">
                  <a:moveTo>
                    <a:pt x="1059266" y="114829"/>
                  </a:moveTo>
                  <a:lnTo>
                    <a:pt x="865328" y="512922"/>
                  </a:lnTo>
                  <a:lnTo>
                    <a:pt x="839099" y="498685"/>
                  </a:lnTo>
                  <a:cubicBezTo>
                    <a:pt x="753584" y="462516"/>
                    <a:pt x="659566" y="442515"/>
                    <a:pt x="560877" y="442515"/>
                  </a:cubicBezTo>
                  <a:cubicBezTo>
                    <a:pt x="449852" y="442515"/>
                    <a:pt x="344738" y="467829"/>
                    <a:pt x="250993" y="513000"/>
                  </a:cubicBezTo>
                  <a:lnTo>
                    <a:pt x="218333" y="531772"/>
                  </a:lnTo>
                  <a:lnTo>
                    <a:pt x="0" y="148117"/>
                  </a:lnTo>
                  <a:lnTo>
                    <a:pt x="59147" y="114122"/>
                  </a:lnTo>
                  <a:cubicBezTo>
                    <a:pt x="210927" y="40986"/>
                    <a:pt x="381118" y="0"/>
                    <a:pt x="560879" y="0"/>
                  </a:cubicBezTo>
                  <a:cubicBezTo>
                    <a:pt x="710681" y="0"/>
                    <a:pt x="853834" y="28462"/>
                    <a:pt x="985227" y="80274"/>
                  </a:cubicBezTo>
                  <a:lnTo>
                    <a:pt x="1059266" y="114829"/>
                  </a:lnTo>
                  <a:close/>
                </a:path>
              </a:pathLst>
            </a:custGeom>
            <a:solidFill>
              <a:srgbClr val="FF8F00"/>
            </a:solidFill>
            <a:ln w="9525" cap="flat" cmpd="sng" algn="ctr">
              <a:noFill/>
              <a:prstDash val="solid"/>
              <a:round/>
              <a:headEnd type="none" w="med" len="med"/>
              <a:tailEnd type="none" w="med" len="med"/>
            </a:ln>
            <a:effectLst/>
          </p:spPr>
          <p:txBody>
            <a:bodyPr lIns="67500" tIns="35100" rIns="67500" bIns="35100">
              <a:normAutofit/>
            </a:bodyPr>
            <a:lstStyle/>
            <a:p>
              <a:pPr eaLnBrk="1" hangingPunct="1">
                <a:buFont typeface="Arial" panose="020B0604020202020204" pitchFamily="34" charset="0"/>
                <a:buNone/>
                <a:defRPr/>
              </a:pPr>
              <a:endParaRPr lang="zh-CN" altLang="en-US" sz="1350"/>
            </a:p>
          </p:txBody>
        </p:sp>
        <p:sp>
          <p:nvSpPr>
            <p:cNvPr id="37" name="任意多边形 36"/>
            <p:cNvSpPr/>
            <p:nvPr>
              <p:custDataLst>
                <p:tags r:id="rId7"/>
              </p:custDataLst>
            </p:nvPr>
          </p:nvSpPr>
          <p:spPr bwMode="auto">
            <a:xfrm rot="20041567">
              <a:off x="4976813" y="2290763"/>
              <a:ext cx="2254250" cy="2198687"/>
            </a:xfrm>
            <a:custGeom>
              <a:avLst/>
              <a:gdLst>
                <a:gd name="connsiteX0" fmla="*/ 1648451 w 2254108"/>
                <a:gd name="connsiteY0" fmla="*/ 24849 h 2199747"/>
                <a:gd name="connsiteX1" fmla="*/ 2254108 w 2254108"/>
                <a:gd name="connsiteY1" fmla="*/ 1042459 h 2199747"/>
                <a:gd name="connsiteX2" fmla="*/ 1096820 w 2254108"/>
                <a:gd name="connsiteY2" fmla="*/ 2199747 h 2199747"/>
                <a:gd name="connsiteX3" fmla="*/ 59821 w 2254108"/>
                <a:gd name="connsiteY3" fmla="*/ 1556798 h 2199747"/>
                <a:gd name="connsiteX4" fmla="*/ 0 w 2254108"/>
                <a:gd name="connsiteY4" fmla="*/ 1407643 h 2199747"/>
                <a:gd name="connsiteX5" fmla="*/ 419485 w 2254108"/>
                <a:gd name="connsiteY5" fmla="*/ 1260339 h 2199747"/>
                <a:gd name="connsiteX6" fmla="*/ 438216 w 2254108"/>
                <a:gd name="connsiteY6" fmla="*/ 1320680 h 2199747"/>
                <a:gd name="connsiteX7" fmla="*/ 1096818 w 2254108"/>
                <a:gd name="connsiteY7" fmla="*/ 1757230 h 2199747"/>
                <a:gd name="connsiteX8" fmla="*/ 1811590 w 2254108"/>
                <a:gd name="connsiteY8" fmla="*/ 1042458 h 2199747"/>
                <a:gd name="connsiteX9" fmla="*/ 1496454 w 2254108"/>
                <a:gd name="connsiteY9" fmla="*/ 449758 h 2199747"/>
                <a:gd name="connsiteX10" fmla="*/ 1401269 w 2254108"/>
                <a:gd name="connsiteY10" fmla="*/ 398093 h 2199747"/>
                <a:gd name="connsiteX11" fmla="*/ 1595207 w 2254108"/>
                <a:gd name="connsiteY11" fmla="*/ 0 h 2199747"/>
                <a:gd name="connsiteX12" fmla="*/ 1648451 w 2254108"/>
                <a:gd name="connsiteY12" fmla="*/ 24849 h 219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4108" h="2199747">
                  <a:moveTo>
                    <a:pt x="1648451" y="24849"/>
                  </a:moveTo>
                  <a:cubicBezTo>
                    <a:pt x="2009207" y="220823"/>
                    <a:pt x="2254108" y="603041"/>
                    <a:pt x="2254108" y="1042459"/>
                  </a:cubicBezTo>
                  <a:cubicBezTo>
                    <a:pt x="2254107" y="1681612"/>
                    <a:pt x="1735972" y="2199747"/>
                    <a:pt x="1096820" y="2199747"/>
                  </a:cubicBezTo>
                  <a:cubicBezTo>
                    <a:pt x="642422" y="2199747"/>
                    <a:pt x="249190" y="1937865"/>
                    <a:pt x="59821" y="1556798"/>
                  </a:cubicBezTo>
                  <a:lnTo>
                    <a:pt x="0" y="1407643"/>
                  </a:lnTo>
                  <a:lnTo>
                    <a:pt x="419485" y="1260339"/>
                  </a:lnTo>
                  <a:lnTo>
                    <a:pt x="438216" y="1320680"/>
                  </a:lnTo>
                  <a:cubicBezTo>
                    <a:pt x="546726" y="1577222"/>
                    <a:pt x="800750" y="1757230"/>
                    <a:pt x="1096818" y="1757230"/>
                  </a:cubicBezTo>
                  <a:cubicBezTo>
                    <a:pt x="1491576" y="1757230"/>
                    <a:pt x="1811590" y="1437217"/>
                    <a:pt x="1811590" y="1042458"/>
                  </a:cubicBezTo>
                  <a:cubicBezTo>
                    <a:pt x="1811590" y="795735"/>
                    <a:pt x="1686585" y="578208"/>
                    <a:pt x="1496454" y="449758"/>
                  </a:cubicBezTo>
                  <a:lnTo>
                    <a:pt x="1401269" y="398093"/>
                  </a:lnTo>
                  <a:lnTo>
                    <a:pt x="1595207" y="0"/>
                  </a:lnTo>
                  <a:lnTo>
                    <a:pt x="1648451" y="24849"/>
                  </a:lnTo>
                  <a:close/>
                </a:path>
              </a:pathLst>
            </a:custGeom>
            <a:solidFill>
              <a:srgbClr val="3B5686"/>
            </a:solidFill>
            <a:ln w="9525" cap="flat" cmpd="sng" algn="ctr">
              <a:noFill/>
              <a:prstDash val="solid"/>
              <a:round/>
              <a:headEnd type="none" w="med" len="med"/>
              <a:tailEnd type="none" w="med" len="med"/>
            </a:ln>
            <a:effectLst/>
          </p:spPr>
          <p:txBody>
            <a:bodyPr lIns="67500" tIns="35100" rIns="67500" bIns="35100">
              <a:normAutofit/>
            </a:bodyPr>
            <a:lstStyle/>
            <a:p>
              <a:pPr eaLnBrk="1" hangingPunct="1">
                <a:buFont typeface="Arial" panose="020B0604020202020204" pitchFamily="34" charset="0"/>
                <a:buNone/>
                <a:defRPr/>
              </a:pPr>
              <a:endParaRPr lang="zh-CN" altLang="en-US" sz="1350"/>
            </a:p>
          </p:txBody>
        </p:sp>
        <p:sp>
          <p:nvSpPr>
            <p:cNvPr id="40" name="文本框 39"/>
            <p:cNvSpPr txBox="1"/>
            <p:nvPr>
              <p:custDataLst>
                <p:tags r:id="rId8"/>
              </p:custDataLst>
            </p:nvPr>
          </p:nvSpPr>
          <p:spPr bwMode="auto">
            <a:xfrm>
              <a:off x="5322888" y="2254250"/>
              <a:ext cx="666750" cy="576263"/>
            </a:xfrm>
            <a:prstGeom prst="rect">
              <a:avLst/>
            </a:prstGeom>
            <a:noFill/>
          </p:spPr>
          <p:txBody>
            <a:bodyPr lIns="67500" tIns="35100" rIns="67500" bIns="35100" anchor="ctr">
              <a:normAutofit/>
            </a:bodyPr>
            <a:lstStyle/>
            <a:p>
              <a:pPr>
                <a:defRPr/>
              </a:pPr>
              <a:r>
                <a:rPr lang="en-US" altLang="zh-CN" sz="1350" smtClean="0">
                  <a:solidFill>
                    <a:srgbClr val="FFFFFF"/>
                  </a:solidFill>
                </a:rPr>
                <a:t>2</a:t>
              </a:r>
              <a:endParaRPr lang="en-US" altLang="zh-CN" sz="1350" smtClean="0">
                <a:solidFill>
                  <a:srgbClr val="FFFFFF"/>
                </a:solidFill>
              </a:endParaRPr>
            </a:p>
          </p:txBody>
        </p:sp>
        <p:sp>
          <p:nvSpPr>
            <p:cNvPr id="92" name="文本框 91"/>
            <p:cNvSpPr txBox="1"/>
            <p:nvPr>
              <p:custDataLst>
                <p:tags r:id="rId9"/>
              </p:custDataLst>
            </p:nvPr>
          </p:nvSpPr>
          <p:spPr>
            <a:xfrm>
              <a:off x="5070475" y="4754564"/>
              <a:ext cx="2066925" cy="97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oAutofit/>
            </a:bodyPr>
            <a:lstStyle>
              <a:defPPr>
                <a:defRPr lang="zh-CN"/>
              </a:defPPr>
              <a:lvl1pPr eaLnBrk="1" hangingPunct="1">
                <a:lnSpc>
                  <a:spcPct val="100000"/>
                </a:lnSpc>
                <a:buFont typeface="Arial" panose="020B0604020202020204" pitchFamily="34" charset="0"/>
                <a:buNone/>
                <a:defRPr sz="180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000">
                  <a:ea typeface="黑体" panose="02010609060101010101" charset="-122"/>
                </a:defRPr>
              </a:lvl2pPr>
              <a:lvl3pPr marL="1143000" indent="-228600">
                <a:lnSpc>
                  <a:spcPct val="90000"/>
                </a:lnSpc>
                <a:spcBef>
                  <a:spcPts val="500"/>
                </a:spcBef>
                <a:buFont typeface="Arial" panose="020B0604020202020204" pitchFamily="34" charset="0"/>
                <a:buChar char="•"/>
                <a:defRPr>
                  <a:ea typeface="黑体" panose="02010609060101010101" charset="-122"/>
                </a:defRPr>
              </a:lvl3pPr>
              <a:lvl4pPr marL="1600200" indent="-228600">
                <a:lnSpc>
                  <a:spcPct val="90000"/>
                </a:lnSpc>
                <a:spcBef>
                  <a:spcPts val="500"/>
                </a:spcBef>
                <a:buFont typeface="Arial" panose="020B0604020202020204" pitchFamily="34" charset="0"/>
                <a:buChar char="•"/>
                <a:defRPr>
                  <a:ea typeface="黑体" panose="02010609060101010101" charset="-122"/>
                </a:defRPr>
              </a:lvl4pPr>
              <a:lvl5pPr marL="2057400" indent="-228600">
                <a:lnSpc>
                  <a:spcPct val="90000"/>
                </a:lnSpc>
                <a:spcBef>
                  <a:spcPts val="500"/>
                </a:spcBef>
                <a:buFont typeface="Arial" panose="020B0604020202020204" pitchFamily="34" charset="0"/>
                <a:buChar char="•"/>
                <a:defRPr>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9pPr>
            </a:lstStyle>
            <a:p>
              <a:pPr algn="just">
                <a:lnSpc>
                  <a:spcPct val="120000"/>
                </a:lnSpc>
                <a:spcBef>
                  <a:spcPts val="0"/>
                </a:spcBef>
                <a:spcAft>
                  <a:spcPts val="0"/>
                </a:spcAft>
                <a:defRPr/>
              </a:pPr>
              <a:r>
                <a:rPr lang="zh-CN" altLang="en-US" sz="1200" dirty="0">
                  <a:ea typeface="黑体" panose="02010609060101010101" charset="-122"/>
                </a:rPr>
                <a:t>（2）草拟一份自荐书，要根据自荐书的内容多少，适当调整字体、字号及行间距、段间距等。</a:t>
              </a:r>
              <a:endParaRPr lang="zh-CN" altLang="en-US" sz="1200" dirty="0">
                <a:ea typeface="黑体" panose="02010609060101010101" charset="-122"/>
              </a:endParaRPr>
            </a:p>
          </p:txBody>
        </p:sp>
        <p:sp>
          <p:nvSpPr>
            <p:cNvPr id="30" name="任意多边形 29"/>
            <p:cNvSpPr/>
            <p:nvPr>
              <p:custDataLst>
                <p:tags r:id="rId10"/>
              </p:custDataLst>
            </p:nvPr>
          </p:nvSpPr>
          <p:spPr bwMode="auto">
            <a:xfrm>
              <a:off x="1816100" y="2214563"/>
              <a:ext cx="666750" cy="576262"/>
            </a:xfrm>
            <a:custGeom>
              <a:avLst/>
              <a:gdLst>
                <a:gd name="connsiteX0" fmla="*/ 666759 w 666759"/>
                <a:gd name="connsiteY0" fmla="*/ 0 h 576503"/>
                <a:gd name="connsiteX1" fmla="*/ 666759 w 666759"/>
                <a:gd name="connsiteY1" fmla="*/ 442515 h 576503"/>
                <a:gd name="connsiteX2" fmla="*/ 561802 w 666759"/>
                <a:gd name="connsiteY2" fmla="*/ 450456 h 576503"/>
                <a:gd name="connsiteX3" fmla="*/ 271019 w 666759"/>
                <a:gd name="connsiteY3" fmla="*/ 564292 h 576503"/>
                <a:gd name="connsiteX4" fmla="*/ 256219 w 666759"/>
                <a:gd name="connsiteY4" fmla="*/ 576503 h 576503"/>
                <a:gd name="connsiteX5" fmla="*/ 171904 w 666759"/>
                <a:gd name="connsiteY5" fmla="*/ 457543 h 576503"/>
                <a:gd name="connsiteX6" fmla="*/ 168977 w 666759"/>
                <a:gd name="connsiteY6" fmla="*/ 449208 h 576503"/>
                <a:gd name="connsiteX7" fmla="*/ 166591 w 666759"/>
                <a:gd name="connsiteY7" fmla="*/ 450046 h 576503"/>
                <a:gd name="connsiteX8" fmla="*/ 0 w 666759"/>
                <a:gd name="connsiteY8" fmla="*/ 215003 h 576503"/>
                <a:gd name="connsiteX9" fmla="*/ 23605 w 666759"/>
                <a:gd name="connsiteY9" fmla="*/ 197352 h 576503"/>
                <a:gd name="connsiteX10" fmla="*/ 494412 w 666759"/>
                <a:gd name="connsiteY10" fmla="*/ 13040 h 576503"/>
                <a:gd name="connsiteX11" fmla="*/ 666759 w 666759"/>
                <a:gd name="connsiteY11" fmla="*/ 0 h 57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759" h="576503">
                  <a:moveTo>
                    <a:pt x="666759" y="0"/>
                  </a:moveTo>
                  <a:lnTo>
                    <a:pt x="666759" y="442515"/>
                  </a:lnTo>
                  <a:lnTo>
                    <a:pt x="561802" y="450456"/>
                  </a:lnTo>
                  <a:cubicBezTo>
                    <a:pt x="455324" y="466725"/>
                    <a:pt x="356578" y="506490"/>
                    <a:pt x="271019" y="564292"/>
                  </a:cubicBezTo>
                  <a:lnTo>
                    <a:pt x="256219" y="576503"/>
                  </a:lnTo>
                  <a:lnTo>
                    <a:pt x="171904" y="457543"/>
                  </a:lnTo>
                  <a:lnTo>
                    <a:pt x="168977" y="449208"/>
                  </a:lnTo>
                  <a:lnTo>
                    <a:pt x="166591" y="450046"/>
                  </a:lnTo>
                  <a:lnTo>
                    <a:pt x="0" y="215003"/>
                  </a:lnTo>
                  <a:lnTo>
                    <a:pt x="23605" y="197352"/>
                  </a:lnTo>
                  <a:cubicBezTo>
                    <a:pt x="162133" y="103764"/>
                    <a:pt x="322014" y="39382"/>
                    <a:pt x="494412" y="13040"/>
                  </a:cubicBezTo>
                  <a:lnTo>
                    <a:pt x="666759" y="0"/>
                  </a:lnTo>
                  <a:close/>
                </a:path>
              </a:pathLst>
            </a:custGeom>
            <a:solidFill>
              <a:srgbClr val="FF8F00"/>
            </a:solidFill>
            <a:ln w="9525" cap="flat" cmpd="sng" algn="ctr">
              <a:noFill/>
              <a:prstDash val="solid"/>
              <a:round/>
              <a:headEnd type="none" w="med" len="med"/>
              <a:tailEnd type="none" w="med" len="med"/>
            </a:ln>
            <a:effectLst/>
          </p:spPr>
          <p:txBody>
            <a:bodyPr lIns="67500" tIns="35100" rIns="67500" bIns="35100" anchor="ctr">
              <a:normAutofit/>
            </a:bodyPr>
            <a:lstStyle/>
            <a:p>
              <a:pPr algn="ctr" eaLnBrk="1" hangingPunct="1">
                <a:buFont typeface="Arial" panose="020B0604020202020204" pitchFamily="34" charset="0"/>
                <a:buNone/>
                <a:defRPr/>
              </a:pPr>
              <a:endParaRPr lang="zh-CN" altLang="en-US" sz="1350" dirty="0">
                <a:solidFill>
                  <a:srgbClr val="FFFFFF"/>
                </a:solidFill>
              </a:endParaRPr>
            </a:p>
          </p:txBody>
        </p:sp>
        <p:sp>
          <p:nvSpPr>
            <p:cNvPr id="28" name="任意多边形 27"/>
            <p:cNvSpPr/>
            <p:nvPr>
              <p:custDataLst>
                <p:tags r:id="rId11"/>
              </p:custDataLst>
            </p:nvPr>
          </p:nvSpPr>
          <p:spPr bwMode="auto">
            <a:xfrm>
              <a:off x="1390650" y="2214563"/>
              <a:ext cx="2254250" cy="2314575"/>
            </a:xfrm>
            <a:custGeom>
              <a:avLst/>
              <a:gdLst>
                <a:gd name="connsiteX0" fmla="*/ 1096819 w 2254107"/>
                <a:gd name="connsiteY0" fmla="*/ 0 h 2314576"/>
                <a:gd name="connsiteX1" fmla="*/ 2254107 w 2254107"/>
                <a:gd name="connsiteY1" fmla="*/ 1157288 h 2314576"/>
                <a:gd name="connsiteX2" fmla="*/ 1096819 w 2254107"/>
                <a:gd name="connsiteY2" fmla="*/ 2314576 h 2314576"/>
                <a:gd name="connsiteX3" fmla="*/ 59821 w 2254107"/>
                <a:gd name="connsiteY3" fmla="*/ 1671626 h 2314576"/>
                <a:gd name="connsiteX4" fmla="*/ 0 w 2254107"/>
                <a:gd name="connsiteY4" fmla="*/ 1522472 h 2314576"/>
                <a:gd name="connsiteX5" fmla="*/ 419485 w 2254107"/>
                <a:gd name="connsiteY5" fmla="*/ 1375167 h 2314576"/>
                <a:gd name="connsiteX6" fmla="*/ 438216 w 2254107"/>
                <a:gd name="connsiteY6" fmla="*/ 1435509 h 2314576"/>
                <a:gd name="connsiteX7" fmla="*/ 1096818 w 2254107"/>
                <a:gd name="connsiteY7" fmla="*/ 1872059 h 2314576"/>
                <a:gd name="connsiteX8" fmla="*/ 1811590 w 2254107"/>
                <a:gd name="connsiteY8" fmla="*/ 1157287 h 2314576"/>
                <a:gd name="connsiteX9" fmla="*/ 1096818 w 2254107"/>
                <a:gd name="connsiteY9" fmla="*/ 442515 h 2314576"/>
                <a:gd name="connsiteX10" fmla="*/ 1092922 w 2254107"/>
                <a:gd name="connsiteY10" fmla="*/ 442810 h 2314576"/>
                <a:gd name="connsiteX11" fmla="*/ 1092922 w 2254107"/>
                <a:gd name="connsiteY11" fmla="*/ 295 h 2314576"/>
                <a:gd name="connsiteX12" fmla="*/ 1096819 w 2254107"/>
                <a:gd name="connsiteY12" fmla="*/ 0 h 2314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4107" h="2314576">
                  <a:moveTo>
                    <a:pt x="1096819" y="0"/>
                  </a:moveTo>
                  <a:cubicBezTo>
                    <a:pt x="1735972" y="0"/>
                    <a:pt x="2254107" y="518135"/>
                    <a:pt x="2254107" y="1157288"/>
                  </a:cubicBezTo>
                  <a:cubicBezTo>
                    <a:pt x="2254107" y="1796441"/>
                    <a:pt x="1735972" y="2314576"/>
                    <a:pt x="1096819" y="2314576"/>
                  </a:cubicBezTo>
                  <a:cubicBezTo>
                    <a:pt x="642421" y="2314576"/>
                    <a:pt x="249190" y="2052694"/>
                    <a:pt x="59821" y="1671626"/>
                  </a:cubicBezTo>
                  <a:lnTo>
                    <a:pt x="0" y="1522472"/>
                  </a:lnTo>
                  <a:lnTo>
                    <a:pt x="419485" y="1375167"/>
                  </a:lnTo>
                  <a:lnTo>
                    <a:pt x="438216" y="1435509"/>
                  </a:lnTo>
                  <a:cubicBezTo>
                    <a:pt x="546725" y="1692051"/>
                    <a:pt x="800750" y="1872059"/>
                    <a:pt x="1096818" y="1872059"/>
                  </a:cubicBezTo>
                  <a:cubicBezTo>
                    <a:pt x="1491576" y="1872059"/>
                    <a:pt x="1811590" y="1552045"/>
                    <a:pt x="1811590" y="1157287"/>
                  </a:cubicBezTo>
                  <a:cubicBezTo>
                    <a:pt x="1811590" y="762529"/>
                    <a:pt x="1491576" y="442515"/>
                    <a:pt x="1096818" y="442515"/>
                  </a:cubicBezTo>
                  <a:lnTo>
                    <a:pt x="1092922" y="442810"/>
                  </a:lnTo>
                  <a:lnTo>
                    <a:pt x="1092922" y="295"/>
                  </a:lnTo>
                  <a:lnTo>
                    <a:pt x="1096819" y="0"/>
                  </a:lnTo>
                  <a:close/>
                </a:path>
              </a:pathLst>
            </a:custGeom>
            <a:solidFill>
              <a:srgbClr val="3B5686"/>
            </a:solidFill>
            <a:ln w="9525" cap="flat" cmpd="sng" algn="ctr">
              <a:noFill/>
              <a:prstDash val="solid"/>
              <a:round/>
              <a:headEnd type="none" w="med" len="med"/>
              <a:tailEnd type="none" w="med" len="med"/>
            </a:ln>
            <a:effectLst/>
          </p:spPr>
          <p:txBody>
            <a:bodyPr lIns="67500" tIns="35100" rIns="67500" bIns="35100">
              <a:normAutofit/>
            </a:bodyPr>
            <a:lstStyle/>
            <a:p>
              <a:pPr eaLnBrk="1" hangingPunct="1">
                <a:buFont typeface="Arial" panose="020B0604020202020204" pitchFamily="34" charset="0"/>
                <a:buNone/>
                <a:defRPr/>
              </a:pPr>
              <a:endParaRPr lang="zh-CN" altLang="en-US" sz="1350"/>
            </a:p>
          </p:txBody>
        </p:sp>
        <p:sp>
          <p:nvSpPr>
            <p:cNvPr id="7" name="文本框 6"/>
            <p:cNvSpPr txBox="1"/>
            <p:nvPr>
              <p:custDataLst>
                <p:tags r:id="rId12"/>
              </p:custDataLst>
            </p:nvPr>
          </p:nvSpPr>
          <p:spPr bwMode="auto">
            <a:xfrm>
              <a:off x="1816100" y="2214563"/>
              <a:ext cx="666750" cy="576261"/>
            </a:xfrm>
            <a:prstGeom prst="rect">
              <a:avLst/>
            </a:prstGeom>
            <a:noFill/>
          </p:spPr>
          <p:txBody>
            <a:bodyPr lIns="67500" tIns="35100" rIns="67500" bIns="35100" anchor="ctr">
              <a:normAutofit/>
            </a:bodyPr>
            <a:lstStyle/>
            <a:p>
              <a:pPr algn="ctr">
                <a:defRPr/>
              </a:pPr>
              <a:r>
                <a:rPr lang="en-US" altLang="zh-CN" sz="1350" smtClean="0">
                  <a:solidFill>
                    <a:srgbClr val="FFFFFF"/>
                  </a:solidFill>
                </a:rPr>
                <a:t>1</a:t>
              </a:r>
              <a:endParaRPr lang="en-US" altLang="zh-CN" sz="1350" smtClean="0">
                <a:solidFill>
                  <a:srgbClr val="FFFFFF"/>
                </a:solidFill>
              </a:endParaRPr>
            </a:p>
          </p:txBody>
        </p:sp>
        <p:sp>
          <p:nvSpPr>
            <p:cNvPr id="93" name="文本框 92"/>
            <p:cNvSpPr txBox="1"/>
            <p:nvPr>
              <p:custDataLst>
                <p:tags r:id="rId13"/>
              </p:custDataLst>
            </p:nvPr>
          </p:nvSpPr>
          <p:spPr>
            <a:xfrm>
              <a:off x="1484313" y="4754564"/>
              <a:ext cx="2066925" cy="97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oAutofit/>
            </a:bodyPr>
            <a:lstStyle>
              <a:defPPr>
                <a:defRPr lang="zh-CN"/>
              </a:defPPr>
              <a:lvl1pPr eaLnBrk="1" hangingPunct="1">
                <a:lnSpc>
                  <a:spcPct val="100000"/>
                </a:lnSpc>
                <a:buFont typeface="Arial" panose="020B0604020202020204" pitchFamily="34" charset="0"/>
                <a:buNone/>
                <a:defRPr sz="180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000">
                  <a:ea typeface="黑体" panose="02010609060101010101" charset="-122"/>
                </a:defRPr>
              </a:lvl2pPr>
              <a:lvl3pPr marL="1143000" indent="-228600">
                <a:lnSpc>
                  <a:spcPct val="90000"/>
                </a:lnSpc>
                <a:spcBef>
                  <a:spcPts val="500"/>
                </a:spcBef>
                <a:buFont typeface="Arial" panose="020B0604020202020204" pitchFamily="34" charset="0"/>
                <a:buChar char="•"/>
                <a:defRPr>
                  <a:ea typeface="黑体" panose="02010609060101010101" charset="-122"/>
                </a:defRPr>
              </a:lvl3pPr>
              <a:lvl4pPr marL="1600200" indent="-228600">
                <a:lnSpc>
                  <a:spcPct val="90000"/>
                </a:lnSpc>
                <a:spcBef>
                  <a:spcPts val="500"/>
                </a:spcBef>
                <a:buFont typeface="Arial" panose="020B0604020202020204" pitchFamily="34" charset="0"/>
                <a:buChar char="•"/>
                <a:defRPr>
                  <a:ea typeface="黑体" panose="02010609060101010101" charset="-122"/>
                </a:defRPr>
              </a:lvl4pPr>
              <a:lvl5pPr marL="2057400" indent="-228600">
                <a:lnSpc>
                  <a:spcPct val="90000"/>
                </a:lnSpc>
                <a:spcBef>
                  <a:spcPts val="500"/>
                </a:spcBef>
                <a:buFont typeface="Arial" panose="020B0604020202020204" pitchFamily="34" charset="0"/>
                <a:buChar char="•"/>
                <a:defRPr>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ea typeface="黑体" panose="02010609060101010101" charset="-122"/>
                </a:defRPr>
              </a:lvl9pPr>
            </a:lstStyle>
            <a:p>
              <a:pPr algn="just">
                <a:lnSpc>
                  <a:spcPct val="120000"/>
                </a:lnSpc>
                <a:spcBef>
                  <a:spcPts val="0"/>
                </a:spcBef>
                <a:spcAft>
                  <a:spcPts val="0"/>
                </a:spcAft>
                <a:defRPr/>
              </a:pPr>
              <a:r>
                <a:rPr lang="zh-CN" altLang="en-US" sz="1200" dirty="0">
                  <a:latin typeface="微软雅黑" panose="020B0503020204020204" pitchFamily="34" charset="-122"/>
                  <a:cs typeface="微软雅黑" panose="020B0503020204020204" pitchFamily="34" charset="-122"/>
                </a:rPr>
                <a:t>（1）首先要为小张的简历设计一张有专业特色的封面，用图片或艺术字进行点缀。</a:t>
              </a:r>
              <a:endParaRPr lang="zh-CN" altLang="en-US" sz="1200" dirty="0">
                <a:latin typeface="微软雅黑" panose="020B0503020204020204" pitchFamily="34" charset="-122"/>
                <a:cs typeface="微软雅黑" panose="020B0503020204020204" pitchFamily="34" charset="-122"/>
              </a:endParaRPr>
            </a:p>
          </p:txBody>
        </p:sp>
      </p:grpSp>
      <p:sp>
        <p:nvSpPr>
          <p:cNvPr id="19" name="文本框 1"/>
          <p:cNvSpPr txBox="1">
            <a:spLocks noChangeArrowheads="1"/>
          </p:cNvSpPr>
          <p:nvPr>
            <p:custDataLst>
              <p:tags r:id="rId14"/>
            </p:custDataLst>
          </p:nvPr>
        </p:nvSpPr>
        <p:spPr bwMode="auto">
          <a:xfrm>
            <a:off x="1352550" y="321245"/>
            <a:ext cx="6438900" cy="450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ctr"/>
          <a:lstStyle>
            <a:lvl1pPr marL="914400" indent="-914400">
              <a:defRPr>
                <a:solidFill>
                  <a:srgbClr val="000000"/>
                </a:solidFill>
                <a:latin typeface="Arial" panose="020B0604020202020204" pitchFamily="34" charset="0"/>
                <a:ea typeface="宋体" panose="02010600030101010101" pitchFamily="2" charset="-122"/>
              </a:defRPr>
            </a:lvl1pPr>
            <a:lvl2pPr marL="914400" indent="-914400">
              <a:defRPr>
                <a:solidFill>
                  <a:srgbClr val="000000"/>
                </a:solidFill>
                <a:latin typeface="Arial" panose="020B0604020202020204" pitchFamily="34" charset="0"/>
                <a:ea typeface="宋体" panose="02010600030101010101" pitchFamily="2" charset="-122"/>
              </a:defRPr>
            </a:lvl2pPr>
            <a:lvl3pPr indent="-914400">
              <a:defRPr>
                <a:solidFill>
                  <a:srgbClr val="000000"/>
                </a:solidFill>
                <a:latin typeface="Arial" panose="020B0604020202020204" pitchFamily="34" charset="0"/>
                <a:ea typeface="宋体" panose="02010600030101010101" pitchFamily="2" charset="-122"/>
              </a:defRPr>
            </a:lvl3pPr>
            <a:lvl4pPr marL="914400" indent="-914400">
              <a:defRPr>
                <a:solidFill>
                  <a:srgbClr val="000000"/>
                </a:solidFill>
                <a:latin typeface="Arial" panose="020B0604020202020204" pitchFamily="34" charset="0"/>
                <a:ea typeface="宋体" panose="02010600030101010101" pitchFamily="2" charset="-122"/>
              </a:defRPr>
            </a:lvl4pPr>
            <a:lvl5pPr marL="914400" indent="-914400">
              <a:defRPr>
                <a:solidFill>
                  <a:srgbClr val="000000"/>
                </a:solidFill>
                <a:latin typeface="Arial" panose="020B0604020202020204" pitchFamily="34" charset="0"/>
                <a:ea typeface="宋体" panose="02010600030101010101" pitchFamily="2" charset="-122"/>
              </a:defRPr>
            </a:lvl5pPr>
            <a:lvl6pPr marL="13716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18288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22860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27432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ctr" eaLnBrk="1" hangingPunct="1">
              <a:lnSpc>
                <a:spcPct val="90000"/>
              </a:lnSpc>
              <a:defRPr/>
            </a:pPr>
            <a:r>
              <a:rPr lang="zh-CN" altLang="en-US" sz="2700" b="1" dirty="0">
                <a:solidFill>
                  <a:srgbClr val="3B5686"/>
                </a:solidFill>
                <a:latin typeface="微软雅黑" panose="020B0503020204020204" pitchFamily="34" charset="-122"/>
                <a:ea typeface="微软雅黑" panose="020B0503020204020204" pitchFamily="34" charset="-122"/>
                <a:cs typeface="+mn-ea"/>
              </a:rPr>
              <a:t>要点提示</a:t>
            </a:r>
            <a:endParaRPr lang="zh-CN" altLang="en-US" sz="2700" b="1" dirty="0">
              <a:solidFill>
                <a:srgbClr val="3B5686"/>
              </a:solidFill>
              <a:latin typeface="微软雅黑" panose="020B0503020204020204" pitchFamily="34" charset="-122"/>
              <a:ea typeface="微软雅黑" panose="020B0503020204020204" pitchFamily="34" charset="-122"/>
              <a:cs typeface="+mn-ea"/>
            </a:endParaRPr>
          </a:p>
        </p:txBody>
      </p:sp>
      <p:sp>
        <p:nvSpPr>
          <p:cNvPr id="3" name="文本框 2"/>
          <p:cNvSpPr txBox="1"/>
          <p:nvPr/>
        </p:nvSpPr>
        <p:spPr>
          <a:xfrm>
            <a:off x="1676400" y="2387600"/>
            <a:ext cx="411480" cy="368300"/>
          </a:xfrm>
          <a:prstGeom prst="rect">
            <a:avLst/>
          </a:prstGeom>
          <a:noFill/>
        </p:spPr>
        <p:txBody>
          <a:bodyPr wrap="none" rtlCol="0" anchor="t">
            <a:spAutoFit/>
          </a:bodyPr>
          <a:p>
            <a:r>
              <a:rPr lang="zh-CN" altLang="en-US">
                <a:solidFill>
                  <a:schemeClr val="accent1"/>
                </a:solidFill>
                <a:effectLst>
                  <a:outerShdw blurRad="38100" dist="25400" dir="5400000" algn="ctr" rotWithShape="0">
                    <a:srgbClr val="6E747A">
                      <a:alpha val="43000"/>
                    </a:srgbClr>
                  </a:outerShdw>
                </a:effectLst>
                <a:latin typeface="Calibri" panose="020F0502020204030204" charset="0"/>
              </a:rPr>
              <a:t>①</a:t>
            </a:r>
            <a:endParaRPr lang="zh-CN" altLang="en-US">
              <a:solidFill>
                <a:schemeClr val="accent1"/>
              </a:solidFill>
              <a:effectLst>
                <a:outerShdw blurRad="38100" dist="25400" dir="5400000" algn="ctr" rotWithShape="0">
                  <a:srgbClr val="6E747A">
                    <a:alpha val="43000"/>
                  </a:srgbClr>
                </a:outerShdw>
              </a:effectLst>
              <a:latin typeface="Calibri" panose="020F0502020204030204" charset="0"/>
            </a:endParaRPr>
          </a:p>
        </p:txBody>
      </p:sp>
      <p:sp>
        <p:nvSpPr>
          <p:cNvPr id="4" name="文本框 3"/>
          <p:cNvSpPr txBox="1"/>
          <p:nvPr/>
        </p:nvSpPr>
        <p:spPr>
          <a:xfrm>
            <a:off x="4318000" y="2374900"/>
            <a:ext cx="411480" cy="368300"/>
          </a:xfrm>
          <a:prstGeom prst="rect">
            <a:avLst/>
          </a:prstGeom>
          <a:noFill/>
        </p:spPr>
        <p:txBody>
          <a:bodyPr wrap="none" rtlCol="0" anchor="t">
            <a:spAutoFit/>
          </a:bodyPr>
          <a:p>
            <a:r>
              <a:rPr lang="zh-CN" altLang="en-US">
                <a:solidFill>
                  <a:schemeClr val="accent1"/>
                </a:solidFill>
                <a:effectLst>
                  <a:outerShdw blurRad="38100" dist="25400" dir="5400000" algn="ctr" rotWithShape="0">
                    <a:srgbClr val="6E747A">
                      <a:alpha val="43000"/>
                    </a:srgbClr>
                  </a:outerShdw>
                </a:effectLst>
                <a:latin typeface="Calibri" panose="020F0502020204030204" charset="0"/>
              </a:rPr>
              <a:t>②</a:t>
            </a:r>
            <a:endParaRPr lang="zh-CN" altLang="en-US">
              <a:solidFill>
                <a:schemeClr val="accent1"/>
              </a:solidFill>
              <a:effectLst>
                <a:outerShdw blurRad="38100" dist="25400" dir="5400000" algn="ctr" rotWithShape="0">
                  <a:srgbClr val="6E747A">
                    <a:alpha val="43000"/>
                  </a:srgbClr>
                </a:outerShdw>
              </a:effectLst>
              <a:latin typeface="Calibri" panose="020F0502020204030204" charset="0"/>
            </a:endParaRPr>
          </a:p>
        </p:txBody>
      </p:sp>
      <p:sp>
        <p:nvSpPr>
          <p:cNvPr id="5" name="文本框 4"/>
          <p:cNvSpPr txBox="1"/>
          <p:nvPr/>
        </p:nvSpPr>
        <p:spPr>
          <a:xfrm>
            <a:off x="7068185" y="2419350"/>
            <a:ext cx="411480" cy="368300"/>
          </a:xfrm>
          <a:prstGeom prst="rect">
            <a:avLst/>
          </a:prstGeom>
          <a:noFill/>
        </p:spPr>
        <p:txBody>
          <a:bodyPr wrap="none" rtlCol="0" anchor="t">
            <a:spAutoFit/>
            <a:scene3d>
              <a:camera prst="orthographicFront"/>
              <a:lightRig rig="threePt" dir="t"/>
            </a:scene3d>
          </a:bodyPr>
          <a:p>
            <a:r>
              <a:rPr lang="zh-CN" altLang="en-US">
                <a:solidFill>
                  <a:schemeClr val="accent1"/>
                </a:solidFill>
                <a:effectLst>
                  <a:outerShdw blurRad="38100" dist="25400" dir="5400000" algn="ctr" rotWithShape="0">
                    <a:srgbClr val="6E747A">
                      <a:alpha val="43000"/>
                    </a:srgbClr>
                  </a:outerShdw>
                </a:effectLst>
                <a:latin typeface="Calibri" panose="020F0502020204030204" charset="0"/>
              </a:rPr>
              <a:t>③</a:t>
            </a:r>
            <a:endParaRPr lang="zh-CN" altLang="en-US">
              <a:solidFill>
                <a:schemeClr val="accent1"/>
              </a:solidFill>
              <a:effectLst>
                <a:outerShdw blurRad="38100" dist="25400" dir="5400000" algn="ctr" rotWithShape="0">
                  <a:srgbClr val="6E747A">
                    <a:alpha val="43000"/>
                  </a:srgbClr>
                </a:outerShdw>
              </a:effectLst>
              <a:latin typeface="Calibri" panose="020F0502020204030204" charset="0"/>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76910" y="1102360"/>
            <a:ext cx="4866640" cy="29381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5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（三）将文档中所有的“学习”替换为“培训”</a:t>
            </a:r>
            <a:endParaRPr lang="zh-CN" altLang="en-US" sz="15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（1）使用快捷键 Ctrl+F 弹出“查找和替换”对话框，或在“开始”选项卡中单击“查找替换 ”按钮，也可弹出“查找和替换”对话框，如图 4-9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（2）单击“查找和替换”对话框中的“替换”选项卡。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（3）单击“全部替换”按钮，单击“关闭”按钮完成替换任务。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四、修改文字内容</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857"/>
          <a:stretch>
            <a:fillRect/>
          </a:stretch>
        </p:blipFill>
        <p:spPr>
          <a:xfrm>
            <a:off x="5543550" y="3467100"/>
            <a:ext cx="3060700" cy="153670"/>
          </a:xfrm>
          <a:prstGeom prst="rect">
            <a:avLst/>
          </a:prstGeom>
        </p:spPr>
      </p:pic>
      <p:pic>
        <p:nvPicPr>
          <p:cNvPr id="74" name="图片 7"/>
          <p:cNvPicPr>
            <a:picLocks noChangeAspect="1"/>
          </p:cNvPicPr>
          <p:nvPr/>
        </p:nvPicPr>
        <p:blipFill>
          <a:blip r:embed="rId9"/>
          <a:stretch>
            <a:fillRect/>
          </a:stretch>
        </p:blipFill>
        <p:spPr>
          <a:xfrm>
            <a:off x="5650865" y="1657350"/>
            <a:ext cx="2846705" cy="155511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4393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2190750"/>
            <a:ext cx="3410585" cy="4165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（4）修改后的结果如图 4-10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25" b="1" spc="160">
                <a:solidFill>
                  <a:schemeClr val="accent1"/>
                </a:solidFill>
                <a:latin typeface="微软雅黑" panose="020B0503020204020204" pitchFamily="34" charset="-122"/>
                <a:ea typeface="微软雅黑" panose="020B0503020204020204" pitchFamily="34" charset="-122"/>
                <a:sym typeface="+mn-ea"/>
              </a:rPr>
              <a:t>四、修改文字内容</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711"/>
          <a:stretch>
            <a:fillRect/>
          </a:stretch>
        </p:blipFill>
        <p:spPr>
          <a:xfrm>
            <a:off x="4572000" y="4077335"/>
            <a:ext cx="3681095" cy="216535"/>
          </a:xfrm>
          <a:prstGeom prst="rect">
            <a:avLst/>
          </a:prstGeom>
        </p:spPr>
      </p:pic>
      <p:pic>
        <p:nvPicPr>
          <p:cNvPr id="75" name="图片 2"/>
          <p:cNvPicPr>
            <a:picLocks noChangeAspect="1"/>
          </p:cNvPicPr>
          <p:nvPr/>
        </p:nvPicPr>
        <p:blipFill>
          <a:blip r:embed="rId9"/>
          <a:stretch>
            <a:fillRect/>
          </a:stretch>
        </p:blipFill>
        <p:spPr>
          <a:xfrm>
            <a:off x="4648200" y="971550"/>
            <a:ext cx="3411220" cy="305562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123950"/>
            <a:ext cx="3269615" cy="27609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（1）将文档中的第 1 行文字设置为：隶书、加粗、红色、49 磅、字符间距加宽至8 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选中第 1 行文字“×× 省 ×× 市教育局”，单击“开始”选项卡功能区中的“字体”对话框启动器，如图 4-11 所示，打开“字体”对话框，如图 4-12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0952"/>
          <a:stretch>
            <a:fillRect/>
          </a:stretch>
        </p:blipFill>
        <p:spPr>
          <a:xfrm>
            <a:off x="4343400" y="3402330"/>
            <a:ext cx="4202430" cy="183515"/>
          </a:xfrm>
          <a:prstGeom prst="rect">
            <a:avLst/>
          </a:prstGeom>
        </p:spPr>
      </p:pic>
      <p:pic>
        <p:nvPicPr>
          <p:cNvPr id="76" name="图片 1"/>
          <p:cNvPicPr>
            <a:picLocks noChangeAspect="1"/>
          </p:cNvPicPr>
          <p:nvPr/>
        </p:nvPicPr>
        <p:blipFill>
          <a:blip r:embed="rId9"/>
          <a:stretch>
            <a:fillRect/>
          </a:stretch>
        </p:blipFill>
        <p:spPr>
          <a:xfrm>
            <a:off x="4343400" y="1611630"/>
            <a:ext cx="3959860" cy="165163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134110"/>
            <a:ext cx="4705985" cy="27609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字体”对话框中，单击“字体”选项卡，在“中文字体”下拉列表中选择“隶书”，“字形”列表中选择“加粗”，“字号”列表中输入“49”，“字体颜色”下拉列表中选择“标准颜色”中的“红色”，如图 4-12 所示。然后切换到“字符间距”选项卡，在“间距”下拉列表中选择“加宽”，值的文本框中输入为“8”并选择单位为“磅”，如图 4-13 所示，单击“确定”按钮完成设置。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4591"/>
          <a:stretch>
            <a:fillRect/>
          </a:stretch>
        </p:blipFill>
        <p:spPr>
          <a:xfrm>
            <a:off x="5867400" y="3933190"/>
            <a:ext cx="2499995" cy="172085"/>
          </a:xfrm>
          <a:prstGeom prst="rect">
            <a:avLst/>
          </a:prstGeom>
        </p:spPr>
      </p:pic>
      <p:pic>
        <p:nvPicPr>
          <p:cNvPr id="77" name="图片 4"/>
          <p:cNvPicPr>
            <a:picLocks noChangeAspect="1"/>
          </p:cNvPicPr>
          <p:nvPr/>
        </p:nvPicPr>
        <p:blipFill>
          <a:blip r:embed="rId9"/>
          <a:stretch>
            <a:fillRect/>
          </a:stretch>
        </p:blipFill>
        <p:spPr>
          <a:xfrm>
            <a:off x="5983605" y="971550"/>
            <a:ext cx="2383790" cy="289623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3733800" y="1581150"/>
            <a:ext cx="4705985" cy="17792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（2）将文档中的第 2 行文字“××× 办发【2099】008 号”设置为：黑体、11 磅、加粗。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选中第 2 行文字“××× 办发【2099】008 号”，在“开始”选项卡功能区中，单击“字体”下拉列表，如图 4-14 所示，选择“黑体”。</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5011"/>
          <a:stretch>
            <a:fillRect/>
          </a:stretch>
        </p:blipFill>
        <p:spPr>
          <a:xfrm>
            <a:off x="685800" y="4003675"/>
            <a:ext cx="2629535" cy="165100"/>
          </a:xfrm>
          <a:prstGeom prst="rect">
            <a:avLst/>
          </a:prstGeom>
        </p:spPr>
      </p:pic>
      <p:pic>
        <p:nvPicPr>
          <p:cNvPr id="78" name="图片 5"/>
          <p:cNvPicPr>
            <a:picLocks noChangeAspect="1"/>
          </p:cNvPicPr>
          <p:nvPr/>
        </p:nvPicPr>
        <p:blipFill>
          <a:blip r:embed="rId9"/>
          <a:stretch>
            <a:fillRect/>
          </a:stretch>
        </p:blipFill>
        <p:spPr>
          <a:xfrm>
            <a:off x="790575" y="993140"/>
            <a:ext cx="2419350" cy="295529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262380"/>
            <a:ext cx="4750435" cy="27552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（3）用以上方法，将文档中的第 3 行文字“关于举办多媒体课件设计制作培训班的通知”设置为：宋体、小二号、加粗。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（4）将文档中的剩余行的中文字体设置为：宋体、小四号，英文字体设置为：Arial、小四号。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（5）将文档中的“培训方式、培训内容、培训时间、培训地点”这些文字，设置字体格式为加粗。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189"/>
          <a:stretch>
            <a:fillRect/>
          </a:stretch>
        </p:blipFill>
        <p:spPr>
          <a:xfrm>
            <a:off x="5943600" y="4081780"/>
            <a:ext cx="2573020" cy="227330"/>
          </a:xfrm>
          <a:prstGeom prst="rect">
            <a:avLst/>
          </a:prstGeom>
        </p:spPr>
      </p:pic>
      <p:pic>
        <p:nvPicPr>
          <p:cNvPr id="91" name="图片 11"/>
          <p:cNvPicPr>
            <a:picLocks noChangeAspect="1"/>
          </p:cNvPicPr>
          <p:nvPr/>
        </p:nvPicPr>
        <p:blipFill>
          <a:blip r:embed="rId9"/>
          <a:stretch>
            <a:fillRect/>
          </a:stretch>
        </p:blipFill>
        <p:spPr>
          <a:xfrm>
            <a:off x="5943600" y="1102360"/>
            <a:ext cx="2401570" cy="293878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262380"/>
            <a:ext cx="4587240" cy="27552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（6）将文档中的“普及班”和“提高班”这 2 处文字加“双窄线”下划线。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按住 Ctrl 键，分别选择文档中的“普及班”和“提高班”，单击“开始”→“下划线”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按钮边上的小倒三角“ ”，打开“下划线”下拉列表，选择第二种线型，如图 4-16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0961"/>
          <a:stretch>
            <a:fillRect/>
          </a:stretch>
        </p:blipFill>
        <p:spPr>
          <a:xfrm>
            <a:off x="5715000" y="3635375"/>
            <a:ext cx="2814955" cy="249555"/>
          </a:xfrm>
          <a:prstGeom prst="rect">
            <a:avLst/>
          </a:prstGeom>
        </p:spPr>
      </p:pic>
      <p:pic>
        <p:nvPicPr>
          <p:cNvPr id="94" name="图片 12"/>
          <p:cNvPicPr>
            <a:picLocks noChangeAspect="1"/>
          </p:cNvPicPr>
          <p:nvPr/>
        </p:nvPicPr>
        <p:blipFill>
          <a:blip r:embed="rId9"/>
          <a:stretch>
            <a:fillRect/>
          </a:stretch>
        </p:blipFill>
        <p:spPr>
          <a:xfrm>
            <a:off x="5791200" y="1123950"/>
            <a:ext cx="2532380" cy="24295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262380"/>
            <a:ext cx="3279140" cy="27552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（7）将文档中的“多媒体机房”这几个字的下方添加“着重号”。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在文档中选择“多媒体机房”这几个字，打开“字体”对话框，在“着重号”的下拉列表中选择第一个类型的“ </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”，如图 4-17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五、设置字符格式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798"/>
          <a:stretch>
            <a:fillRect/>
          </a:stretch>
        </p:blipFill>
        <p:spPr>
          <a:xfrm>
            <a:off x="5326380" y="4013835"/>
            <a:ext cx="2533650" cy="227965"/>
          </a:xfrm>
          <a:prstGeom prst="rect">
            <a:avLst/>
          </a:prstGeom>
        </p:spPr>
      </p:pic>
      <p:pic>
        <p:nvPicPr>
          <p:cNvPr id="84" name="图片 10"/>
          <p:cNvPicPr>
            <a:picLocks noChangeAspect="1"/>
          </p:cNvPicPr>
          <p:nvPr/>
        </p:nvPicPr>
        <p:blipFill>
          <a:blip r:embed="rId9"/>
          <a:stretch>
            <a:fillRect/>
          </a:stretch>
        </p:blipFill>
        <p:spPr>
          <a:xfrm>
            <a:off x="5237480" y="895350"/>
            <a:ext cx="2710815" cy="311340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六、设置中文版式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14400" y="1262380"/>
            <a:ext cx="3279140" cy="2754630"/>
            <a:chOff x="1440" y="1988"/>
            <a:chExt cx="5164" cy="4338"/>
          </a:xfrm>
        </p:grpSpPr>
        <p:sp>
          <p:nvSpPr>
            <p:cNvPr id="11" name="Title 6"/>
            <p:cNvSpPr txBox="1"/>
            <p:nvPr>
              <p:custDataLst>
                <p:tags r:id="rId7"/>
              </p:custDataLst>
            </p:nvPr>
          </p:nvSpPr>
          <p:spPr>
            <a:xfrm>
              <a:off x="1440" y="1988"/>
              <a:ext cx="5164" cy="4339"/>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将文档中的“×× 省 ×× 市”这 6 个字“合并”。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（1）选择文档中的“×× 省 ×× 市”这 6 个字。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（2）单击“开始”→“中文版式”“</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”→“合并字符”（注意，不能超过 6 个字），打开“合并字符”对话框，如图 4-18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2520" y="5010"/>
              <a:ext cx="318" cy="225"/>
            </a:xfrm>
            <a:prstGeom prst="rect">
              <a:avLst/>
            </a:prstGeom>
          </p:spPr>
        </p:pic>
      </p:grpSp>
      <p:pic>
        <p:nvPicPr>
          <p:cNvPr id="6" name="图片 5"/>
          <p:cNvPicPr>
            <a:picLocks noChangeAspect="1"/>
          </p:cNvPicPr>
          <p:nvPr/>
        </p:nvPicPr>
        <p:blipFill>
          <a:blip r:embed="rId9"/>
          <a:srcRect t="86832"/>
          <a:stretch>
            <a:fillRect/>
          </a:stretch>
        </p:blipFill>
        <p:spPr>
          <a:xfrm>
            <a:off x="4495800" y="3401695"/>
            <a:ext cx="3959860" cy="229870"/>
          </a:xfrm>
          <a:prstGeom prst="rect">
            <a:avLst/>
          </a:prstGeom>
        </p:spPr>
      </p:pic>
      <p:pic>
        <p:nvPicPr>
          <p:cNvPr id="165" name="图片 20"/>
          <p:cNvPicPr>
            <a:picLocks noChangeAspect="1"/>
          </p:cNvPicPr>
          <p:nvPr/>
        </p:nvPicPr>
        <p:blipFill>
          <a:blip r:embed="rId10"/>
          <a:stretch>
            <a:fillRect/>
          </a:stretch>
        </p:blipFill>
        <p:spPr>
          <a:xfrm>
            <a:off x="4535170" y="1685290"/>
            <a:ext cx="3881120" cy="1666875"/>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六、设置中文版式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1066800" y="1262380"/>
            <a:ext cx="1661160" cy="27552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（3）使用默认的字体和字号，单击“确定”按钮完成“合并字符”设置，如图 4-19所示。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755"/>
          <a:stretch>
            <a:fillRect/>
          </a:stretch>
        </p:blipFill>
        <p:spPr>
          <a:xfrm>
            <a:off x="3429000" y="3712210"/>
            <a:ext cx="4686300" cy="243205"/>
          </a:xfrm>
          <a:prstGeom prst="rect">
            <a:avLst/>
          </a:prstGeom>
        </p:spPr>
      </p:pic>
      <p:pic>
        <p:nvPicPr>
          <p:cNvPr id="85" name="图片 5"/>
          <p:cNvPicPr>
            <a:picLocks noChangeAspect="1"/>
          </p:cNvPicPr>
          <p:nvPr/>
        </p:nvPicPr>
        <p:blipFill>
          <a:blip r:embed="rId9"/>
          <a:srcRect l="892"/>
          <a:stretch>
            <a:fillRect/>
          </a:stretch>
        </p:blipFill>
        <p:spPr>
          <a:xfrm>
            <a:off x="3184525" y="971550"/>
            <a:ext cx="5222240" cy="263779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七、设置段落格式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914128" y="1124006"/>
            <a:ext cx="2293061" cy="2996621"/>
            <a:chOff x="1425" y="1749"/>
            <a:chExt cx="3223" cy="4339"/>
          </a:xfrm>
        </p:grpSpPr>
        <p:sp>
          <p:nvSpPr>
            <p:cNvPr id="11" name="Title 6"/>
            <p:cNvSpPr txBox="1"/>
            <p:nvPr>
              <p:custDataLst>
                <p:tags r:id="rId7"/>
              </p:custDataLst>
            </p:nvPr>
          </p:nvSpPr>
          <p:spPr>
            <a:xfrm>
              <a:off x="1425" y="1749"/>
              <a:ext cx="3223" cy="4339"/>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（1）将文档中的第 1～3 段段落格式设置为“居中”：选定第 1～3 段，单击“开始”选项卡功能区中的“</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”这些按钮中的“居中</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对齐</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”按钮，如图 4-20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tretch>
              <a:fillRect/>
            </a:stretch>
          </p:blipFill>
          <p:spPr>
            <a:xfrm>
              <a:off x="3996" y="4287"/>
              <a:ext cx="251" cy="243"/>
            </a:xfrm>
            <a:prstGeom prst="rect">
              <a:avLst/>
            </a:prstGeom>
          </p:spPr>
        </p:pic>
      </p:grpSp>
      <p:pic>
        <p:nvPicPr>
          <p:cNvPr id="7" name="图片 6"/>
          <p:cNvPicPr>
            <a:picLocks noChangeAspect="1"/>
          </p:cNvPicPr>
          <p:nvPr/>
        </p:nvPicPr>
        <p:blipFill>
          <a:blip r:embed="rId9"/>
          <a:srcRect t="89597"/>
          <a:stretch>
            <a:fillRect/>
          </a:stretch>
        </p:blipFill>
        <p:spPr>
          <a:xfrm>
            <a:off x="3810000" y="3858895"/>
            <a:ext cx="4520565" cy="326390"/>
          </a:xfrm>
          <a:prstGeom prst="rect">
            <a:avLst/>
          </a:prstGeom>
        </p:spPr>
      </p:pic>
      <p:pic>
        <p:nvPicPr>
          <p:cNvPr id="10" name="图片 9"/>
          <p:cNvPicPr>
            <a:picLocks noChangeAspect="1"/>
          </p:cNvPicPr>
          <p:nvPr/>
        </p:nvPicPr>
        <p:blipFill>
          <a:blip r:embed="rId10"/>
          <a:stretch>
            <a:fillRect/>
          </a:stretch>
        </p:blipFill>
        <p:spPr>
          <a:xfrm>
            <a:off x="1904786" y="2503949"/>
            <a:ext cx="621112" cy="171966"/>
          </a:xfrm>
          <a:prstGeom prst="rect">
            <a:avLst/>
          </a:prstGeom>
        </p:spPr>
      </p:pic>
      <p:pic>
        <p:nvPicPr>
          <p:cNvPr id="88" name="图片 4"/>
          <p:cNvPicPr>
            <a:picLocks noChangeAspect="1"/>
          </p:cNvPicPr>
          <p:nvPr/>
        </p:nvPicPr>
        <p:blipFill>
          <a:blip r:embed="rId11"/>
          <a:stretch>
            <a:fillRect/>
          </a:stretch>
        </p:blipFill>
        <p:spPr>
          <a:xfrm>
            <a:off x="3886200" y="1200150"/>
            <a:ext cx="4252595" cy="262636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51536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04</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901440" y="1809750"/>
            <a:ext cx="4937760" cy="145415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模块四　</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	</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038600" y="2825115"/>
            <a:ext cx="4337685" cy="176974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制作培训通知</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制作培训安排表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群发培训通知</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4　制作培训简报</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5　汇总学员培训总结</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拓展项目一（医卫类）　制作健康体检表</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拓展项目二（工科类）　制作产品宣传画册</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拓展项目三（综合类）　制作求职简历</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七、设置段落格式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971550"/>
            <a:ext cx="2667635" cy="29965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（2）将文档中的第 1 段段落格式设置为：段前间距“1 行”、段后间距“2 行”。</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将光标定位到第 1 段的任意位置，单击“开始”选项卡功能区中的“段落”对话框启动器，如图 4-21 所示，打开“段落”对话框，如图 4-22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915"/>
          <a:stretch>
            <a:fillRect/>
          </a:stretch>
        </p:blipFill>
        <p:spPr>
          <a:xfrm>
            <a:off x="3945890" y="3475990"/>
            <a:ext cx="4740910" cy="236220"/>
          </a:xfrm>
          <a:prstGeom prst="rect">
            <a:avLst/>
          </a:prstGeom>
        </p:spPr>
      </p:pic>
      <p:pic>
        <p:nvPicPr>
          <p:cNvPr id="89" name="图片 9"/>
          <p:cNvPicPr>
            <a:picLocks noChangeAspect="1"/>
          </p:cNvPicPr>
          <p:nvPr/>
        </p:nvPicPr>
        <p:blipFill>
          <a:blip r:embed="rId9"/>
          <a:stretch>
            <a:fillRect/>
          </a:stretch>
        </p:blipFill>
        <p:spPr>
          <a:xfrm>
            <a:off x="3945890" y="1733550"/>
            <a:ext cx="4096385" cy="161417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七、设置段落格式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687445" cy="21945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（2）将文档中的第 1 段段落格式设置为：段前间距“1 行”、段后间距“2 行”。</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将光标定位到第 1 段的任意位置，单击“开始”选项卡功能区中的“段落”对话框启动器，如图 4-21 所示，打开“段落”对话框，如图 4-22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394"/>
          <a:stretch>
            <a:fillRect/>
          </a:stretch>
        </p:blipFill>
        <p:spPr>
          <a:xfrm>
            <a:off x="5105400" y="3937635"/>
            <a:ext cx="2353945" cy="219075"/>
          </a:xfrm>
          <a:prstGeom prst="rect">
            <a:avLst/>
          </a:prstGeom>
        </p:spPr>
      </p:pic>
      <p:pic>
        <p:nvPicPr>
          <p:cNvPr id="102" name="图片 7"/>
          <p:cNvPicPr>
            <a:picLocks noChangeAspect="1"/>
          </p:cNvPicPr>
          <p:nvPr/>
        </p:nvPicPr>
        <p:blipFill>
          <a:blip r:embed="rId9"/>
          <a:stretch>
            <a:fillRect/>
          </a:stretch>
        </p:blipFill>
        <p:spPr>
          <a:xfrm>
            <a:off x="5105400" y="966470"/>
            <a:ext cx="2475865" cy="296672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七、设置段落格式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687445" cy="21945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（3）用以上方法，将文档中的第 3 段落格式设置为：段后间距“1 行”。</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（4）将文档中的第 4～11 段段落格式设置为：首行缩进 2 字符、1.5 倍行距。</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（5）将文档中的第 12～13 段段落格式设置为：右对齐，段前间距 2 行、段后间距2.5 行。</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16" name="图片 13"/>
          <p:cNvPicPr>
            <a:picLocks noChangeAspect="1"/>
          </p:cNvPicPr>
          <p:nvPr/>
        </p:nvPicPr>
        <p:blipFill>
          <a:blip r:embed="rId8"/>
          <a:stretch>
            <a:fillRect/>
          </a:stretch>
        </p:blipFill>
        <p:spPr>
          <a:xfrm>
            <a:off x="5105400" y="971550"/>
            <a:ext cx="2728595" cy="3260725"/>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七、设置段落格式</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276350"/>
            <a:ext cx="3687445" cy="21945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（6）将文档中的最后三段段落格式设置为：1.5 倍行距。</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可以用另外一种方法来设置：选中最后三段，单击“开始”选项卡功能区中的“行距”按钮，在下拉列表中选择“1.5”即可完成设置。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（7）将文档中的最后一段段落格式设置为：右对齐。</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8"/>
          <a:srcRect t="94813"/>
          <a:stretch>
            <a:fillRect/>
          </a:stretch>
        </p:blipFill>
        <p:spPr>
          <a:xfrm>
            <a:off x="4876800" y="4078605"/>
            <a:ext cx="3551555" cy="157480"/>
          </a:xfrm>
          <a:prstGeom prst="rect">
            <a:avLst/>
          </a:prstGeom>
        </p:spPr>
      </p:pic>
      <p:pic>
        <p:nvPicPr>
          <p:cNvPr id="167" name="图片 17"/>
          <p:cNvPicPr>
            <a:picLocks noChangeAspect="1"/>
          </p:cNvPicPr>
          <p:nvPr/>
        </p:nvPicPr>
        <p:blipFill>
          <a:blip r:embed="rId9"/>
          <a:stretch>
            <a:fillRect/>
          </a:stretch>
        </p:blipFill>
        <p:spPr>
          <a:xfrm>
            <a:off x="4876800" y="1201420"/>
            <a:ext cx="3498215" cy="280987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八、设置边框</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85800" y="1393825"/>
            <a:ext cx="3686810" cy="2194560"/>
            <a:chOff x="1320" y="2010"/>
            <a:chExt cx="5806" cy="3456"/>
          </a:xfrm>
        </p:grpSpPr>
        <p:sp>
          <p:nvSpPr>
            <p:cNvPr id="11" name="Title 6"/>
            <p:cNvSpPr txBox="1"/>
            <p:nvPr>
              <p:custDataLst>
                <p:tags r:id="rId7"/>
              </p:custDataLst>
            </p:nvPr>
          </p:nvSpPr>
          <p:spPr>
            <a:xfrm>
              <a:off x="1320" y="2010"/>
              <a:ext cx="5807" cy="3456"/>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（1）给文档的第 2 段下面添加“红色”“3 磅”“下边框线              ”。</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选中第 2 段，单击“开始”选项卡功能区中“边框 ”按钮，在下拉列表中选择</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“边框和底纹”，如图 4-26 所示，打开“边框和底纹”对话框，如图 4-27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8"/>
            <a:stretch>
              <a:fillRect/>
            </a:stretch>
          </p:blipFill>
          <p:spPr>
            <a:xfrm>
              <a:off x="4920" y="2730"/>
              <a:ext cx="1197" cy="209"/>
            </a:xfrm>
            <a:prstGeom prst="rect">
              <a:avLst/>
            </a:prstGeom>
          </p:spPr>
        </p:pic>
      </p:grpSp>
      <p:pic>
        <p:nvPicPr>
          <p:cNvPr id="6" name="图片 5"/>
          <p:cNvPicPr>
            <a:picLocks noChangeAspect="1"/>
          </p:cNvPicPr>
          <p:nvPr/>
        </p:nvPicPr>
        <p:blipFill>
          <a:blip r:embed="rId9"/>
          <a:srcRect t="92275"/>
          <a:stretch>
            <a:fillRect/>
          </a:stretch>
        </p:blipFill>
        <p:spPr>
          <a:xfrm>
            <a:off x="4648200" y="3712210"/>
            <a:ext cx="3961765" cy="184785"/>
          </a:xfrm>
          <a:prstGeom prst="rect">
            <a:avLst/>
          </a:prstGeom>
        </p:spPr>
      </p:pic>
      <p:pic>
        <p:nvPicPr>
          <p:cNvPr id="199" name="图片 28"/>
          <p:cNvPicPr>
            <a:picLocks noChangeAspect="1"/>
          </p:cNvPicPr>
          <p:nvPr/>
        </p:nvPicPr>
        <p:blipFill>
          <a:blip r:embed="rId10"/>
          <a:stretch>
            <a:fillRect/>
          </a:stretch>
        </p:blipFill>
        <p:spPr>
          <a:xfrm>
            <a:off x="4724400" y="1513205"/>
            <a:ext cx="3539490" cy="1956435"/>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八、设置边框</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rcRect t="94866"/>
          <a:stretch>
            <a:fillRect/>
          </a:stretch>
        </p:blipFill>
        <p:spPr>
          <a:xfrm>
            <a:off x="5181600" y="3165475"/>
            <a:ext cx="2285365" cy="110490"/>
          </a:xfrm>
          <a:prstGeom prst="rect">
            <a:avLst/>
          </a:prstGeom>
        </p:spPr>
      </p:pic>
      <p:pic>
        <p:nvPicPr>
          <p:cNvPr id="7" name="图片 6"/>
          <p:cNvPicPr>
            <a:picLocks noChangeAspect="1"/>
          </p:cNvPicPr>
          <p:nvPr/>
        </p:nvPicPr>
        <p:blipFill>
          <a:blip r:embed="rId8"/>
          <a:srcRect t="69917"/>
          <a:stretch>
            <a:fillRect/>
          </a:stretch>
        </p:blipFill>
        <p:spPr>
          <a:xfrm>
            <a:off x="5029200" y="3935730"/>
            <a:ext cx="3098165" cy="160655"/>
          </a:xfrm>
          <a:prstGeom prst="rect">
            <a:avLst/>
          </a:prstGeom>
        </p:spPr>
      </p:pic>
      <p:grpSp>
        <p:nvGrpSpPr>
          <p:cNvPr id="12" name="组合 11"/>
          <p:cNvGrpSpPr/>
          <p:nvPr/>
        </p:nvGrpSpPr>
        <p:grpSpPr>
          <a:xfrm>
            <a:off x="762000" y="1123950"/>
            <a:ext cx="3686810" cy="2194560"/>
            <a:chOff x="1200" y="1770"/>
            <a:chExt cx="5806" cy="3456"/>
          </a:xfrm>
        </p:grpSpPr>
        <p:sp>
          <p:nvSpPr>
            <p:cNvPr id="11" name="Title 6"/>
            <p:cNvSpPr txBox="1"/>
            <p:nvPr>
              <p:custDataLst>
                <p:tags r:id="rId9"/>
              </p:custDataLst>
            </p:nvPr>
          </p:nvSpPr>
          <p:spPr>
            <a:xfrm>
              <a:off x="1200" y="1770"/>
              <a:ext cx="5807" cy="3456"/>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在“边框和底纹”对话框中，单击“边框”选项卡，在“设置”区域选择“方框”在线型区域中选择第 9 种线型“       ”，颜色选择标准色中的“红色”，宽度默认为“3 磅”。在“预览”区域，用鼠标单击左侧、右侧和上方的线条，取消上、左、</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右这三条边线。在“应用于”下拉列表中，这里选择的是应用于“段落”，如图 4-27 所示，完成后的效果如图 4-28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 name="图片 9"/>
            <p:cNvPicPr>
              <a:picLocks noChangeAspect="1"/>
            </p:cNvPicPr>
            <p:nvPr/>
          </p:nvPicPr>
          <p:blipFill>
            <a:blip r:embed="rId10"/>
            <a:stretch>
              <a:fillRect/>
            </a:stretch>
          </p:blipFill>
          <p:spPr>
            <a:xfrm>
              <a:off x="5520" y="2970"/>
              <a:ext cx="721" cy="120"/>
            </a:xfrm>
            <a:prstGeom prst="rect">
              <a:avLst/>
            </a:prstGeom>
          </p:spPr>
        </p:pic>
      </p:grpSp>
      <p:pic>
        <p:nvPicPr>
          <p:cNvPr id="198" name="图片 27"/>
          <p:cNvPicPr>
            <a:picLocks noChangeAspect="1"/>
          </p:cNvPicPr>
          <p:nvPr/>
        </p:nvPicPr>
        <p:blipFill>
          <a:blip r:embed="rId11"/>
          <a:stretch>
            <a:fillRect/>
          </a:stretch>
        </p:blipFill>
        <p:spPr>
          <a:xfrm>
            <a:off x="5257800" y="895350"/>
            <a:ext cx="2415540" cy="2203450"/>
          </a:xfrm>
          <a:prstGeom prst="rect">
            <a:avLst/>
          </a:prstGeom>
          <a:noFill/>
          <a:ln>
            <a:noFill/>
          </a:ln>
        </p:spPr>
      </p:pic>
      <p:pic>
        <p:nvPicPr>
          <p:cNvPr id="208" name="图片 33"/>
          <p:cNvPicPr>
            <a:picLocks noChangeAspect="1"/>
          </p:cNvPicPr>
          <p:nvPr/>
        </p:nvPicPr>
        <p:blipFill>
          <a:blip r:embed="rId12"/>
          <a:stretch>
            <a:fillRect/>
          </a:stretch>
        </p:blipFill>
        <p:spPr>
          <a:xfrm>
            <a:off x="4724400" y="3486150"/>
            <a:ext cx="3637280" cy="328930"/>
          </a:xfrm>
          <a:prstGeom prst="rect">
            <a:avLst/>
          </a:prstGeom>
          <a:noFill/>
          <a:ln>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八、设置边框</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90600" y="2038350"/>
            <a:ext cx="3687445" cy="7366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（2）给文档倒数第 2 段的上面和下面添加“红色”“1.5 磅”“下边框线”。</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8"/>
          <a:srcRect t="92026"/>
          <a:stretch>
            <a:fillRect/>
          </a:stretch>
        </p:blipFill>
        <p:spPr>
          <a:xfrm>
            <a:off x="5410200" y="3630930"/>
            <a:ext cx="2515870" cy="197485"/>
          </a:xfrm>
          <a:prstGeom prst="rect">
            <a:avLst/>
          </a:prstGeom>
        </p:spPr>
      </p:pic>
      <p:pic>
        <p:nvPicPr>
          <p:cNvPr id="204" name="图片 31"/>
          <p:cNvPicPr>
            <a:picLocks noChangeAspect="1"/>
          </p:cNvPicPr>
          <p:nvPr/>
        </p:nvPicPr>
        <p:blipFill>
          <a:blip r:embed="rId9"/>
          <a:stretch>
            <a:fillRect/>
          </a:stretch>
        </p:blipFill>
        <p:spPr>
          <a:xfrm>
            <a:off x="5257800" y="1048385"/>
            <a:ext cx="2826385" cy="258254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8906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九、页面设置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73760" y="971550"/>
            <a:ext cx="7395845" cy="1764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文档处理完后，需要打印出来，以纸质形式保存或传递，并能使版面更美观、布局更合理。</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将“机号 - 姓名 - 任务 1 制作培训通知”这个文档设置为：A4 纸张、纵向，左右边距均为 3 厘米、上下边距均为 2.5 厘米，左侧装订，装订宽度为 0.5 厘米。</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（1）单击“页面布局”选项卡的对话框启动器，如图 4-31 所示，打开“页面设置”对话框，如图 4-32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8"/>
          <a:srcRect t="86969"/>
          <a:stretch>
            <a:fillRect/>
          </a:stretch>
        </p:blipFill>
        <p:spPr>
          <a:xfrm>
            <a:off x="2362200" y="4321810"/>
            <a:ext cx="5224780" cy="227965"/>
          </a:xfrm>
          <a:prstGeom prst="rect">
            <a:avLst/>
          </a:prstGeom>
        </p:spPr>
      </p:pic>
      <p:pic>
        <p:nvPicPr>
          <p:cNvPr id="211" name="图片 36"/>
          <p:cNvPicPr>
            <a:picLocks noChangeAspect="1"/>
          </p:cNvPicPr>
          <p:nvPr/>
        </p:nvPicPr>
        <p:blipFill>
          <a:blip r:embed="rId9"/>
          <a:stretch>
            <a:fillRect/>
          </a:stretch>
        </p:blipFill>
        <p:spPr>
          <a:xfrm>
            <a:off x="2133600" y="2876233"/>
            <a:ext cx="5274310" cy="143319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65823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九、页面设置</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123950"/>
            <a:ext cx="3576955" cy="31311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在“页面设置”对话框中，先单击“页边距”选项卡，在上、下边距的文本框中输入“2.5”厘米，左、右边距的文本框中输入“3”厘米，装订线位置选择“左”，装订线宽输入“0.5”厘米，方向选择“纵向”。然后切换到“纸张”选项卡，在纸张大小下拉列表中选择“A4”，如图 4-32 所示，单击“确定”按钮完成设置。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8"/>
          <a:srcRect t="92841"/>
          <a:stretch>
            <a:fillRect/>
          </a:stretch>
        </p:blipFill>
        <p:spPr>
          <a:xfrm>
            <a:off x="4572000" y="3930015"/>
            <a:ext cx="3838575" cy="198755"/>
          </a:xfrm>
          <a:prstGeom prst="rect">
            <a:avLst/>
          </a:prstGeom>
        </p:spPr>
      </p:pic>
      <p:pic>
        <p:nvPicPr>
          <p:cNvPr id="110" name="图片 3"/>
          <p:cNvPicPr>
            <a:picLocks noChangeAspect="1"/>
          </p:cNvPicPr>
          <p:nvPr/>
        </p:nvPicPr>
        <p:blipFill>
          <a:blip r:embed="rId9"/>
          <a:stretch>
            <a:fillRect/>
          </a:stretch>
        </p:blipFill>
        <p:spPr>
          <a:xfrm>
            <a:off x="4648200" y="1123950"/>
            <a:ext cx="1969135" cy="2763520"/>
          </a:xfrm>
          <a:prstGeom prst="rect">
            <a:avLst/>
          </a:prstGeom>
          <a:noFill/>
          <a:ln>
            <a:noFill/>
          </a:ln>
        </p:spPr>
      </p:pic>
      <p:pic>
        <p:nvPicPr>
          <p:cNvPr id="111" name="图片 4"/>
          <p:cNvPicPr>
            <a:picLocks noChangeAspect="1"/>
          </p:cNvPicPr>
          <p:nvPr/>
        </p:nvPicPr>
        <p:blipFill>
          <a:blip r:embed="rId10"/>
          <a:stretch>
            <a:fillRect/>
          </a:stretch>
        </p:blipFill>
        <p:spPr>
          <a:xfrm>
            <a:off x="6717665" y="1123950"/>
            <a:ext cx="1886585" cy="2762885"/>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65823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十、打印文档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123950"/>
            <a:ext cx="3576955" cy="31311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（一）打印预览</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文档已经编辑好了，在打印输出时，可以使用“打印预览”的功能事先看到文档的打印效果，确认无误后，再正式打印。这样不但可以节约纸张，还可以节约时间。</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8"/>
          <a:srcRect t="89797"/>
          <a:stretch>
            <a:fillRect/>
          </a:stretch>
        </p:blipFill>
        <p:spPr>
          <a:xfrm>
            <a:off x="5410200" y="3094355"/>
            <a:ext cx="2634615" cy="239395"/>
          </a:xfrm>
          <a:prstGeom prst="rect">
            <a:avLst/>
          </a:prstGeom>
        </p:spPr>
      </p:pic>
      <p:pic>
        <p:nvPicPr>
          <p:cNvPr id="5" name="图片 4"/>
          <p:cNvPicPr>
            <a:picLocks noChangeAspect="1"/>
          </p:cNvPicPr>
          <p:nvPr/>
        </p:nvPicPr>
        <p:blipFill>
          <a:blip r:embed="rId9"/>
          <a:srcRect t="75434"/>
          <a:stretch>
            <a:fillRect/>
          </a:stretch>
        </p:blipFill>
        <p:spPr>
          <a:xfrm>
            <a:off x="990600" y="4078605"/>
            <a:ext cx="5728335" cy="242570"/>
          </a:xfrm>
          <a:prstGeom prst="rect">
            <a:avLst/>
          </a:prstGeom>
        </p:spPr>
      </p:pic>
      <p:pic>
        <p:nvPicPr>
          <p:cNvPr id="215" name="图片 39"/>
          <p:cNvPicPr>
            <a:picLocks noChangeAspect="1"/>
          </p:cNvPicPr>
          <p:nvPr/>
        </p:nvPicPr>
        <p:blipFill>
          <a:blip r:embed="rId10"/>
          <a:stretch>
            <a:fillRect/>
          </a:stretch>
        </p:blipFill>
        <p:spPr>
          <a:xfrm>
            <a:off x="5486400" y="971550"/>
            <a:ext cx="2372360" cy="2120900"/>
          </a:xfrm>
          <a:prstGeom prst="rect">
            <a:avLst/>
          </a:prstGeom>
          <a:noFill/>
          <a:ln>
            <a:noFill/>
          </a:ln>
        </p:spPr>
      </p:pic>
      <p:pic>
        <p:nvPicPr>
          <p:cNvPr id="217" name="图片 41"/>
          <p:cNvPicPr>
            <a:picLocks noChangeAspect="1"/>
          </p:cNvPicPr>
          <p:nvPr/>
        </p:nvPicPr>
        <p:blipFill>
          <a:blip r:embed="rId11"/>
          <a:stretch>
            <a:fillRect/>
          </a:stretch>
        </p:blipFill>
        <p:spPr>
          <a:xfrm>
            <a:off x="1447483" y="3409633"/>
            <a:ext cx="5267325" cy="638175"/>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415155" y="1214120"/>
            <a:ext cx="4539615" cy="303212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419601" y="1214362"/>
            <a:ext cx="4536000"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559300" y="1322070"/>
            <a:ext cx="4250690" cy="28155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42900" algn="just" fontAlgn="auto">
              <a:lnSpc>
                <a:spcPct val="150000"/>
              </a:lnSpc>
              <a:buNone/>
              <a:extLst>
                <a:ext uri="{35155182-B16C-46BC-9424-99874614C6A1}">
                  <wpsdc:indentchars xmlns:wpsdc="http://www.wps.cn/officeDocument/2017/drawingmlCustomData" val="200" checksum="758948160"/>
                </a:ext>
              </a:extLst>
            </a:pPr>
            <a:r>
              <a:rPr lang="zh-CN" altLang="en-US" sz="1200" spc="150" dirty="0">
                <a:solidFill>
                  <a:srgbClr val="FFFFFF"/>
                </a:solidFill>
                <a:latin typeface="微软雅黑" panose="020B0503020204020204" pitchFamily="34" charset="-122"/>
                <a:ea typeface="微软雅黑" panose="020B0503020204020204" pitchFamily="34" charset="-122"/>
              </a:rPr>
              <a:t>WPS Office 是由金山软件股份有限公司自主研发的一款开放、高效的网络协同办公套装软件，主要包括 WPS 文字、WPS 表格和 WPS 演示三大模块。金山 WPS Office 以其中文办公特色、绿色小巧、功能强大、易于操作、最大限度地与 Microsoft Office 相兼容等优势，已经成为我国企事业单位的标准办公平台。WPS 文字是金山公司推出的 WPS Office 办公套装软件的一个重要组成部分，它集文字编辑、页面排版与打印输出于一体，适用于制作各种文档、书籍、报刊、信函、公文、表格等。</a:t>
            </a:r>
            <a:endParaRPr lang="zh-CN" altLang="en-US" sz="1200"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00100"/>
            <a:ext cx="8229600" cy="365823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十、打印文档</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38200" y="1123950"/>
            <a:ext cx="3576320" cy="1460500"/>
            <a:chOff x="1320" y="1770"/>
            <a:chExt cx="5632" cy="2300"/>
          </a:xfrm>
        </p:grpSpPr>
        <p:sp>
          <p:nvSpPr>
            <p:cNvPr id="11" name="Title 6"/>
            <p:cNvSpPr txBox="1"/>
            <p:nvPr>
              <p:custDataLst>
                <p:tags r:id="rId7"/>
              </p:custDataLst>
            </p:nvPr>
          </p:nvSpPr>
          <p:spPr>
            <a:xfrm>
              <a:off x="1320" y="1770"/>
              <a:ext cx="5633" cy="23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（二）打印设置</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单击快速访问工具栏的“打印    ”按钮，打开“打印”对话框，如图 4-35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8"/>
            <a:stretch>
              <a:fillRect/>
            </a:stretch>
          </p:blipFill>
          <p:spPr>
            <a:xfrm>
              <a:off x="5400" y="2490"/>
              <a:ext cx="435" cy="450"/>
            </a:xfrm>
            <a:prstGeom prst="rect">
              <a:avLst/>
            </a:prstGeom>
          </p:spPr>
        </p:pic>
      </p:grpSp>
      <p:pic>
        <p:nvPicPr>
          <p:cNvPr id="7" name="图片 6"/>
          <p:cNvPicPr>
            <a:picLocks noChangeAspect="1"/>
          </p:cNvPicPr>
          <p:nvPr/>
        </p:nvPicPr>
        <p:blipFill>
          <a:blip r:embed="rId9"/>
          <a:srcRect t="92647"/>
          <a:stretch>
            <a:fillRect/>
          </a:stretch>
        </p:blipFill>
        <p:spPr>
          <a:xfrm>
            <a:off x="5486400" y="3925570"/>
            <a:ext cx="2741930" cy="223520"/>
          </a:xfrm>
          <a:prstGeom prst="rect">
            <a:avLst/>
          </a:prstGeom>
        </p:spPr>
      </p:pic>
      <p:pic>
        <p:nvPicPr>
          <p:cNvPr id="220" name="图片 43"/>
          <p:cNvPicPr>
            <a:picLocks noChangeAspect="1"/>
          </p:cNvPicPr>
          <p:nvPr/>
        </p:nvPicPr>
        <p:blipFill>
          <a:blip r:embed="rId10"/>
          <a:stretch>
            <a:fillRect/>
          </a:stretch>
        </p:blipFill>
        <p:spPr>
          <a:xfrm>
            <a:off x="5334000" y="949325"/>
            <a:ext cx="2822575" cy="2976245"/>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568450"/>
          </a:xfrm>
          <a:prstGeom prst="rect">
            <a:avLst/>
          </a:prstGeom>
          <a:noFill/>
        </p:spPr>
        <p:txBody>
          <a:bodyPr wrap="square" rtlCol="0">
            <a:spAutoFit/>
          </a:bodyPr>
          <a:p>
            <a:pPr algn="just">
              <a:lnSpc>
                <a:spcPct val="150000"/>
              </a:lnSpc>
            </a:pPr>
            <a:r>
              <a:rPr lang="zh-CN" altLang="en-US" sz="1600"/>
              <a:t>本次任务学习了 WPS office 的界面与窗口组成，启动与退出的方法，WPS 文字文档创建、保存、打开，输入与编辑文本的方法以及页面的排版等。</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71525" y="1047750"/>
            <a:ext cx="7744460"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3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一、打开素材“WPS 文字—任务 1—拓展任务”文档</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八大猩猩</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八大猩猩，是指太阳系的八个大猩猩，按照离太阳的距离从近到远，它们依次为水星（ ）、金星（♀）、地球（⊕）、火星（♂）、木星（ ）、土星（ ）、天王星（ ）、海王星（ 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在英文天文术语中，因为地球的卫星被称为月球，这些卫星在英语中习惯上亦被称为“月球”（moon），在中文里面用卫星更为常见。八大猩猩自转方向多数也和公转方向一致。</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只有金星和天王星两个例外。金星自转方向与公转方向相反，天王星则是与公转轨道呈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97°角的“躺着”旋转。</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123950"/>
            <a:ext cx="7744460"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猩猩的定义：一是必须围绕恒星运转的天体；二是质量足够大，能依靠自身引力使天体呈圆球状；三是这个轨道附近应该没有其他物体（清理其轨道上的其他物体）。按这样的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划分，太阳系的猩猩就只有水、金、地、火、木、土，加上天王、海王这八颗。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与 2006 年之前提到的九大猩猩概念不同，在 2006 年 8 月 24 日于布拉格举行的第 26届国际天文学联会中通过的第 5 号决议中，冥王星被划为矮猩猩，从太阳系九大猩猩中被除名。大猩猩必须是围绕恒星运转的天体，质量足够大、能依靠自身引力使天体呈圆球状，这些冥王星都相符。但是冥王星没有能够清空其轨道上的其他物体，因此冥王星被归为矮猩猩。从此太阳系从九大猩猩变成了八大猩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62000" y="1276350"/>
            <a:ext cx="7744460" cy="3001010"/>
            <a:chOff x="1200" y="2010"/>
            <a:chExt cx="12196" cy="4726"/>
          </a:xfrm>
        </p:grpSpPr>
        <p:sp>
          <p:nvSpPr>
            <p:cNvPr id="11" name="Title 6"/>
            <p:cNvSpPr txBox="1"/>
            <p:nvPr>
              <p:custDataLst>
                <p:tags r:id="rId7"/>
              </p:custDataLst>
            </p:nvPr>
          </p:nvSpPr>
          <p:spPr>
            <a:xfrm>
              <a:off x="1200" y="2010"/>
              <a:ext cx="12196" cy="4726"/>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二、按要求完成排版并保存</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（1）将文中所有错词“猩猩”替换为“行星”。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（2）将标题段文字“八大行星”设置为二号紫色（标准色）、黑体、加粗、居中，字符间距加宽 10 磅；设置标题段文字的阴影效果为“外部 / 左上斜偏移”，倒影效果为“倒影变体 / 半倒影，8 pt 偏移量”。（文字效果：单击“开始”选项卡中的“文字效果</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”下拉按钮）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（3）设置正文各段落“八大行星，是指……此太阳系从九大行星变成了八大行星。”的中文字体为“微软雅黑”、西文字体为“Arial”。</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1920" y="4770"/>
              <a:ext cx="270" cy="315"/>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657350"/>
            <a:ext cx="7744460" cy="21183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（4）设置正文各段落首行缩进 2 字符、行距 20 磅（这里，选用行距中的“最小值”）。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（5）设置页面上、下、左、右边距分别为 3 厘米、3 厘米、2.2 厘米和 2.3 厘米，装订线位于左侧 1 厘米处。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（6）将该文档的文件名另存为“WPS 文字—任务 1—拓展任务 .docx”，保存到 E:\ 模块四 WPS 文字 \ 任务 1 文件夹中。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2343150"/>
            <a:ext cx="3581400" cy="360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三、排版后的效果如图 4-36 所示</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5189"/>
          <a:stretch>
            <a:fillRect/>
          </a:stretch>
        </p:blipFill>
        <p:spPr>
          <a:xfrm>
            <a:off x="6019800" y="4153535"/>
            <a:ext cx="2115185" cy="145415"/>
          </a:xfrm>
          <a:prstGeom prst="rect">
            <a:avLst/>
          </a:prstGeom>
        </p:spPr>
      </p:pic>
      <p:pic>
        <p:nvPicPr>
          <p:cNvPr id="113" name="图片 1"/>
          <p:cNvPicPr>
            <a:picLocks noChangeAspect="1"/>
          </p:cNvPicPr>
          <p:nvPr/>
        </p:nvPicPr>
        <p:blipFill>
          <a:blip r:embed="rId9"/>
          <a:srcRect l="10523" t="5873" r="6974" b="25318"/>
          <a:stretch>
            <a:fillRect/>
          </a:stretch>
        </p:blipFill>
        <p:spPr>
          <a:xfrm>
            <a:off x="5791200" y="1035050"/>
            <a:ext cx="2411095" cy="3072765"/>
          </a:xfrm>
          <a:prstGeom prst="rect">
            <a:avLst/>
          </a:prstGeom>
          <a:noFill/>
          <a:ln w="12700">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71525" y="1200150"/>
            <a:ext cx="438467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3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一、WPS 文字的工作界面</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（一）WPS 文字窗口的组成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用户成功启动 WPS 文字后，将显示其用户工作界面，如图 4-5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文字窗口包含文档标签、“文件”菜单，选项卡、快速访问工具栏、编辑区、状态栏、“视图”按钮、缩放滑块等内容。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64" name="图片 4"/>
          <p:cNvPicPr>
            <a:picLocks noChangeAspect="1"/>
          </p:cNvPicPr>
          <p:nvPr/>
        </p:nvPicPr>
        <p:blipFill>
          <a:blip r:embed="rId8"/>
          <a:stretch>
            <a:fillRect/>
          </a:stretch>
        </p:blipFill>
        <p:spPr>
          <a:xfrm>
            <a:off x="5181600" y="1352550"/>
            <a:ext cx="3490595" cy="229743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5230"/>
            <a:ext cx="7964170" cy="29432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（二）WPS 文字的视图模式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文字的视图模式是指文档在 WPS 文字上的展现方式。WPS 文字提供了全屏显示、阅读版式、写作模式、页面、大纲、Web 版式 6 种视图模式。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（1）全屏显示：</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界面中除文档内容以外的所有部分会暂时隐藏，通过滚动鼠标滚轮可逐行翻阅文档内容。单击“退出”按钮或按下 Esc 键关闭全屏显示。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（2）阅读版式：</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窗口最大化显示页面内容，通过滚动鼠标滚轮或翻页按钮可翻动页面，方便用户阅读，但此时不能编辑文档。单击 按钮或按下 Esc 键退出阅读模式。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（3）写作模式：</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专门为用户提供的编写文档的模式，其提供了随机起名、写作技巧、写作素材诗词库、文档加密等功能，极大方便了用户写作。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85800" y="1205230"/>
            <a:ext cx="7964170" cy="2942590"/>
            <a:chOff x="1080" y="1898"/>
            <a:chExt cx="12542" cy="4634"/>
          </a:xfrm>
        </p:grpSpPr>
        <p:sp>
          <p:nvSpPr>
            <p:cNvPr id="11" name="Title 6"/>
            <p:cNvSpPr txBox="1"/>
            <p:nvPr>
              <p:custDataLst>
                <p:tags r:id="rId7"/>
              </p:custDataLst>
            </p:nvPr>
          </p:nvSpPr>
          <p:spPr>
            <a:xfrm>
              <a:off x="1080" y="1898"/>
              <a:ext cx="12542" cy="46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（4）页面视图：</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以页面的方式显示文档内容，是一种“所见即所得”的显示方式，可方便对文档格式排版。“页面”视图是 WPS 文字的默认视图。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（5）大纲视图：</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多用于处理长文档，一般是由章节的标题构成的，可以方便地查看和调整文档的层次结构，也可以在大纲视图中上下移动标题和文本，从而调整它们的顺序。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（6）Web 版式：</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文字能优化 Web 页面，使其外观与在 Web 或 Internet 上发布时的外观一致，即显示文档在浏览器中的外观。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另外，为了缓解长时间使用计算机造成的眼睛疲劳，WPS 还提供了“护眼模式</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单击护眼模式按钮 ，文档窗口会变成适合人眼睛的豆沙绿颜色，再次单击该按钮，退出护眼模式。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12360" y="5010"/>
              <a:ext cx="315" cy="435"/>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custDataLst>
              <p:tags r:id="rId1"/>
            </p:custDataLst>
          </p:nvPr>
        </p:nvSpPr>
        <p:spPr>
          <a:xfrm>
            <a:off x="5103801" y="2345932"/>
            <a:ext cx="1092362"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2"/>
            </p:custDataLst>
          </p:nvPr>
        </p:nvSpPr>
        <p:spPr>
          <a:xfrm>
            <a:off x="5616380" y="2345932"/>
            <a:ext cx="2844641" cy="628976"/>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3"/>
            </p:custDataLst>
          </p:nvPr>
        </p:nvSpPr>
        <p:spPr>
          <a:xfrm>
            <a:off x="5103971" y="2440940"/>
            <a:ext cx="784860" cy="46037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26" name="矩形 25"/>
          <p:cNvSpPr/>
          <p:nvPr>
            <p:custDataLst>
              <p:tags r:id="rId4"/>
            </p:custDataLst>
          </p:nvPr>
        </p:nvSpPr>
        <p:spPr>
          <a:xfrm>
            <a:off x="5926488" y="377246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5"/>
            </p:custDataLst>
          </p:nvPr>
        </p:nvSpPr>
        <p:spPr>
          <a:xfrm>
            <a:off x="5994917" y="377182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6"/>
            </p:custDataLst>
          </p:nvPr>
        </p:nvSpPr>
        <p:spPr>
          <a:xfrm>
            <a:off x="6083651"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7"/>
            </p:custDataLst>
          </p:nvPr>
        </p:nvSpPr>
        <p:spPr>
          <a:xfrm>
            <a:off x="6152080"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8"/>
            </p:custDataLst>
          </p:nvPr>
        </p:nvSpPr>
        <p:spPr>
          <a:xfrm>
            <a:off x="6220509" y="4185811"/>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84" name="文本框 83"/>
          <p:cNvSpPr txBox="1"/>
          <p:nvPr>
            <p:custDataLst>
              <p:tags r:id="rId9"/>
            </p:custDataLst>
          </p:nvPr>
        </p:nvSpPr>
        <p:spPr>
          <a:xfrm>
            <a:off x="6803770" y="2510377"/>
            <a:ext cx="1706880" cy="337185"/>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1" name="文本框 90"/>
          <p:cNvSpPr txBox="1"/>
          <p:nvPr>
            <p:custDataLst>
              <p:tags r:id="rId10"/>
            </p:custDataLst>
          </p:nvPr>
        </p:nvSpPr>
        <p:spPr>
          <a:xfrm>
            <a:off x="762181" y="1362581"/>
            <a:ext cx="3607584" cy="2861310"/>
          </a:xfrm>
          <a:prstGeom prst="rect">
            <a:avLst/>
          </a:prstGeom>
          <a:noFill/>
        </p:spPr>
        <p:txBody>
          <a:bodyPr wrap="square" rtlCol="0">
            <a:spAutoFit/>
          </a:bodyPr>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掌握文档的基本操作。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掌握文本编辑、文本查找和替换、段落的格式设置等操作。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掌握图片、图形、艺术字等对象的插入、编辑和美化等操作。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掌握在文档中插入和编辑表格、对表格进行美化等操作。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掌握页眉、页脚、页码的插入和编辑，样式的使用，目录的制作和编辑等操作。</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6. 掌握多人协同编辑文档的方法和技巧。</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1"/>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14400" y="1581150"/>
            <a:ext cx="3245485" cy="1706880"/>
          </a:xfrm>
          <a:prstGeom prst="rect">
            <a:avLst/>
          </a:prstGeom>
          <a:noFill/>
        </p:spPr>
        <p:txBody>
          <a:bodyPr wrap="square" rtlCol="0">
            <a:spAutoFit/>
          </a:bodyPr>
          <a:p>
            <a:pPr algn="ctr">
              <a:lnSpc>
                <a:spcPct val="150000"/>
              </a:lnSpc>
            </a:pPr>
            <a:r>
              <a:rPr lang="zh-CN" altLang="en-US" sz="1400" b="1"/>
              <a:t>二、退出 WPS 文字</a:t>
            </a:r>
            <a:endParaRPr lang="zh-CN" altLang="en-US" sz="1400" b="1"/>
          </a:p>
          <a:p>
            <a:pPr algn="just">
              <a:lnSpc>
                <a:spcPct val="150000"/>
              </a:lnSpc>
            </a:pPr>
            <a:r>
              <a:rPr lang="zh-CN" altLang="en-US" sz="1400"/>
              <a:t>常用以下两种方法退出 WPS 文字。</a:t>
            </a:r>
            <a:endParaRPr lang="zh-CN" altLang="en-US" sz="1400"/>
          </a:p>
          <a:p>
            <a:pPr algn="just">
              <a:lnSpc>
                <a:spcPct val="150000"/>
              </a:lnSpc>
            </a:pPr>
            <a:r>
              <a:rPr lang="zh-CN" altLang="en-US" sz="1400"/>
              <a:t>（1）单击 WPS 文字窗口标题栏右侧的“关闭”按钮 。 </a:t>
            </a:r>
            <a:endParaRPr lang="zh-CN" altLang="en-US" sz="1400"/>
          </a:p>
          <a:p>
            <a:pPr algn="just">
              <a:lnSpc>
                <a:spcPct val="150000"/>
              </a:lnSpc>
            </a:pPr>
            <a:r>
              <a:rPr lang="zh-CN" altLang="en-US" sz="1400"/>
              <a:t>（2）按 Alt+ F4 组合键。</a:t>
            </a:r>
            <a:endParaRPr lang="zh-CN" altLang="en-US" sz="1400"/>
          </a:p>
        </p:txBody>
      </p:sp>
      <p:sp>
        <p:nvSpPr>
          <p:cNvPr id="7" name="文本框 6"/>
          <p:cNvSpPr txBox="1"/>
          <p:nvPr/>
        </p:nvSpPr>
        <p:spPr>
          <a:xfrm>
            <a:off x="4876800" y="1504950"/>
            <a:ext cx="3609340" cy="2030095"/>
          </a:xfrm>
          <a:prstGeom prst="rect">
            <a:avLst/>
          </a:prstGeom>
          <a:noFill/>
        </p:spPr>
        <p:txBody>
          <a:bodyPr wrap="square" rtlCol="0" anchor="t">
            <a:spAutoFit/>
          </a:bodyPr>
          <a:p>
            <a:pPr algn="ctr">
              <a:lnSpc>
                <a:spcPct val="150000"/>
              </a:lnSpc>
            </a:pPr>
            <a:r>
              <a:rPr lang="zh-CN" altLang="en-US" sz="1400" b="1"/>
              <a:t>三、格式刷的使用</a:t>
            </a:r>
            <a:endParaRPr lang="zh-CN" altLang="en-US" sz="1400" b="1"/>
          </a:p>
          <a:p>
            <a:pPr algn="just">
              <a:lnSpc>
                <a:spcPct val="150000"/>
              </a:lnSpc>
            </a:pPr>
            <a:r>
              <a:rPr lang="zh-CN" altLang="en-US" sz="1400"/>
              <a:t>“格式刷”是 WPS 文字中的一个非常有用的工具，其功能是将选定文本的格式（包括字体、字号、字形、字符颜色等）复制到另一个文本上去。使用“格式刷”简化了繁杂的排版操作，可以极大地提高排版效率。</a:t>
            </a:r>
            <a:endParaRPr lang="zh-CN" altLang="en-US" sz="1400"/>
          </a:p>
        </p:txBody>
      </p:sp>
      <p:cxnSp>
        <p:nvCxnSpPr>
          <p:cNvPr id="8" name="直接连接符 7"/>
          <p:cNvCxnSpPr/>
          <p:nvPr/>
        </p:nvCxnSpPr>
        <p:spPr>
          <a:xfrm>
            <a:off x="4362450" y="1158240"/>
            <a:ext cx="0" cy="2990850"/>
          </a:xfrm>
          <a:prstGeom prst="line">
            <a:avLst/>
          </a:prstGeom>
          <a:ln w="28575" cmpd="sng">
            <a:solidFill>
              <a:schemeClr val="accent1">
                <a:shade val="50000"/>
              </a:schemeClr>
            </a:solidFill>
            <a:prstDash val="sysDot"/>
          </a:ln>
        </p:spPr>
        <p:style>
          <a:lnRef idx="1">
            <a:schemeClr val="accent2"/>
          </a:lnRef>
          <a:fillRef idx="0">
            <a:schemeClr val="accent2"/>
          </a:fillRef>
          <a:effectRef idx="0">
            <a:schemeClr val="accent2"/>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 任务 2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制作培训安排表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0" y="819150"/>
            <a:ext cx="8229600" cy="35794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4876800" y="209550"/>
            <a:ext cx="3314700" cy="45085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419600" y="937895"/>
            <a:ext cx="3973830" cy="3268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表格是文档中经常使用的一种信息表现形式，多用于需要信息罗列和设置文字位置的场合。一个简洁美观的表格不仅增强了信息传达的效果，也让文档本身更加美观，更具实用性。</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本任务利用 WPS 文字提供的制表功能，收集“多媒体课件培训班”的相关信息，制作成“课程安排表”和“考试安排表”。运用在线编辑和文档协作功能完成“多媒体课件设计培训班报名表”的制作，效果如图 4-37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304800" y="1733550"/>
            <a:ext cx="4183380" cy="20015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矩形 34"/>
          <p:cNvSpPr/>
          <p:nvPr>
            <p:custDataLst>
              <p:tags r:id="rId1"/>
            </p:custDataLst>
          </p:nvPr>
        </p:nvSpPr>
        <p:spPr>
          <a:xfrm>
            <a:off x="802796" y="57128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custDataLst>
              <p:tags r:id="rId2"/>
            </p:custDataLst>
          </p:nvPr>
        </p:nvSpPr>
        <p:spPr>
          <a:xfrm>
            <a:off x="1710745" y="1652027"/>
            <a:ext cx="2366402" cy="637836"/>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162000" tIns="81000" rIns="81000" bIns="34290" numCol="1" spcCol="0" rtlCol="0" fromWordArt="0" anchor="ctr" anchorCtr="0" forceAA="0" compatLnSpc="1">
            <a:normAutofit/>
          </a:bodyPr>
          <a:p>
            <a:pPr algn="ctr"/>
            <a:endParaRPr lang="da-DK" altLang="zh-CN" sz="1350" dirty="0">
              <a:solidFill>
                <a:sysClr val="window" lastClr="FFFFFF"/>
              </a:solidFill>
              <a:sym typeface="Arial" panose="020B0604020202020204" pitchFamily="34" charset="0"/>
            </a:endParaRPr>
          </a:p>
        </p:txBody>
      </p:sp>
      <p:sp>
        <p:nvSpPr>
          <p:cNvPr id="9" name="等腰三角形 8"/>
          <p:cNvSpPr/>
          <p:nvPr>
            <p:custDataLst>
              <p:tags r:id="rId3"/>
            </p:custDataLst>
          </p:nvPr>
        </p:nvSpPr>
        <p:spPr>
          <a:xfrm rot="17703762">
            <a:off x="4079683" y="2038668"/>
            <a:ext cx="78581" cy="192628"/>
          </a:xfrm>
          <a:prstGeom prst="triangle">
            <a:avLst/>
          </a:prstGeom>
          <a:solidFill>
            <a:srgbClr val="1F74AD">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2" name="等腰三角形 1"/>
          <p:cNvSpPr/>
          <p:nvPr>
            <p:custDataLst>
              <p:tags r:id="rId4"/>
            </p:custDataLst>
          </p:nvPr>
        </p:nvSpPr>
        <p:spPr>
          <a:xfrm rot="14680307">
            <a:off x="4050905" y="1979418"/>
            <a:ext cx="78581" cy="105321"/>
          </a:xfrm>
          <a:prstGeom prst="triangle">
            <a:avLst/>
          </a:prstGeom>
          <a:solidFill>
            <a:srgbClr val="1F74AD">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5" name="任意多边形 4"/>
          <p:cNvSpPr/>
          <p:nvPr>
            <p:custDataLst>
              <p:tags r:id="rId5"/>
            </p:custDataLst>
          </p:nvPr>
        </p:nvSpPr>
        <p:spPr>
          <a:xfrm>
            <a:off x="1726806" y="1611215"/>
            <a:ext cx="581735" cy="319940"/>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08000" tIns="34290" rIns="68580" bIns="34290" numCol="1" spcCol="0" rtlCol="0" fromWordArt="0" anchor="ctr" anchorCtr="0" forceAA="0" compatLnSpc="1">
            <a:normAutofit/>
          </a:bodyPr>
          <a:p>
            <a:pPr algn="ctr"/>
            <a:endParaRPr lang="zh-CN" altLang="en-US" sz="1500" b="1" dirty="0" err="1">
              <a:solidFill>
                <a:sysClr val="window" lastClr="FFFFFF"/>
              </a:solidFill>
              <a:sym typeface="Arial" panose="020B0604020202020204" pitchFamily="34" charset="0"/>
            </a:endParaRPr>
          </a:p>
        </p:txBody>
      </p:sp>
      <p:sp>
        <p:nvSpPr>
          <p:cNvPr id="6" name="任意多边形 5"/>
          <p:cNvSpPr/>
          <p:nvPr>
            <p:custDataLst>
              <p:tags r:id="rId6"/>
            </p:custDataLst>
          </p:nvPr>
        </p:nvSpPr>
        <p:spPr>
          <a:xfrm>
            <a:off x="2158420" y="2903820"/>
            <a:ext cx="2366402" cy="637836"/>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162000" tIns="81000" rIns="81000" bIns="34290" numCol="1" spcCol="0" rtlCol="0" fromWordArt="0" anchor="ctr" anchorCtr="0" forceAA="0" compatLnSpc="1">
            <a:normAutofit/>
          </a:bodyPr>
          <a:p>
            <a:pPr algn="ctr"/>
            <a:endParaRPr lang="da-DK" altLang="zh-CN" sz="1350" dirty="0">
              <a:solidFill>
                <a:sysClr val="window" lastClr="FFFFFF"/>
              </a:solidFill>
              <a:sym typeface="Arial" panose="020B0604020202020204" pitchFamily="34" charset="0"/>
            </a:endParaRPr>
          </a:p>
        </p:txBody>
      </p:sp>
      <p:sp>
        <p:nvSpPr>
          <p:cNvPr id="12" name="等腰三角形 11"/>
          <p:cNvSpPr/>
          <p:nvPr>
            <p:custDataLst>
              <p:tags r:id="rId7"/>
            </p:custDataLst>
          </p:nvPr>
        </p:nvSpPr>
        <p:spPr>
          <a:xfrm rot="17703762">
            <a:off x="4527358" y="3290462"/>
            <a:ext cx="78581" cy="192628"/>
          </a:xfrm>
          <a:prstGeom prst="triangle">
            <a:avLst/>
          </a:prstGeom>
          <a:solidFill>
            <a:srgbClr val="1AA3AA">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20" name="等腰三角形 19"/>
          <p:cNvSpPr/>
          <p:nvPr>
            <p:custDataLst>
              <p:tags r:id="rId8"/>
            </p:custDataLst>
          </p:nvPr>
        </p:nvSpPr>
        <p:spPr>
          <a:xfrm rot="14680307">
            <a:off x="4498580" y="3231212"/>
            <a:ext cx="78581" cy="105321"/>
          </a:xfrm>
          <a:prstGeom prst="triangle">
            <a:avLst/>
          </a:prstGeom>
          <a:solidFill>
            <a:srgbClr val="1AA3AA">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21" name="任意多边形 20"/>
          <p:cNvSpPr/>
          <p:nvPr>
            <p:custDataLst>
              <p:tags r:id="rId9"/>
            </p:custDataLst>
          </p:nvPr>
        </p:nvSpPr>
        <p:spPr>
          <a:xfrm>
            <a:off x="2174481" y="2863008"/>
            <a:ext cx="581735" cy="319940"/>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08000" tIns="34290" rIns="68580" bIns="34290" numCol="1" spcCol="0" rtlCol="0" fromWordArt="0" anchor="ctr" anchorCtr="0" forceAA="0" compatLnSpc="1">
            <a:normAutofit/>
          </a:bodyPr>
          <a:p>
            <a:pPr algn="ctr"/>
            <a:endParaRPr lang="zh-CN" altLang="en-US" sz="1500" b="1" dirty="0" err="1">
              <a:solidFill>
                <a:sysClr val="window" lastClr="FFFFFF"/>
              </a:solidFill>
              <a:sym typeface="Arial" panose="020B0604020202020204" pitchFamily="34" charset="0"/>
            </a:endParaRPr>
          </a:p>
        </p:txBody>
      </p:sp>
      <p:sp>
        <p:nvSpPr>
          <p:cNvPr id="28" name="任意多边形 27"/>
          <p:cNvSpPr/>
          <p:nvPr>
            <p:custDataLst>
              <p:tags r:id="rId10"/>
            </p:custDataLst>
          </p:nvPr>
        </p:nvSpPr>
        <p:spPr>
          <a:xfrm>
            <a:off x="4481039" y="2277923"/>
            <a:ext cx="2366402" cy="637836"/>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162000" tIns="81000" rIns="81000" bIns="34290" numCol="1" spcCol="0" rtlCol="0" fromWordArt="0" anchor="ctr" anchorCtr="0" forceAA="0" compatLnSpc="1">
            <a:normAutofit/>
          </a:bodyPr>
          <a:p>
            <a:pPr algn="ctr"/>
            <a:endParaRPr lang="da-DK" altLang="zh-CN" sz="1350" dirty="0">
              <a:solidFill>
                <a:sysClr val="window" lastClr="FFFFFF"/>
              </a:solidFill>
              <a:sym typeface="Arial" panose="020B0604020202020204" pitchFamily="34" charset="0"/>
            </a:endParaRPr>
          </a:p>
        </p:txBody>
      </p:sp>
      <p:sp>
        <p:nvSpPr>
          <p:cNvPr id="29" name="等腰三角形 28"/>
          <p:cNvSpPr/>
          <p:nvPr>
            <p:custDataLst>
              <p:tags r:id="rId11"/>
            </p:custDataLst>
          </p:nvPr>
        </p:nvSpPr>
        <p:spPr>
          <a:xfrm rot="17703762">
            <a:off x="6849977" y="2664565"/>
            <a:ext cx="78581" cy="192628"/>
          </a:xfrm>
          <a:prstGeom prst="triangle">
            <a:avLst/>
          </a:prstGeom>
          <a:solidFill>
            <a:srgbClr val="3498DB">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30" name="等腰三角形 29"/>
          <p:cNvSpPr/>
          <p:nvPr>
            <p:custDataLst>
              <p:tags r:id="rId12"/>
            </p:custDataLst>
          </p:nvPr>
        </p:nvSpPr>
        <p:spPr>
          <a:xfrm rot="14680307">
            <a:off x="6821198" y="2605315"/>
            <a:ext cx="78581" cy="105321"/>
          </a:xfrm>
          <a:prstGeom prst="triangle">
            <a:avLst/>
          </a:prstGeom>
          <a:solidFill>
            <a:srgbClr val="3498DB">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31" name="任意多边形 30"/>
          <p:cNvSpPr/>
          <p:nvPr>
            <p:custDataLst>
              <p:tags r:id="rId13"/>
            </p:custDataLst>
          </p:nvPr>
        </p:nvSpPr>
        <p:spPr>
          <a:xfrm>
            <a:off x="4497100" y="2237111"/>
            <a:ext cx="581735" cy="319940"/>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08000" tIns="34290" rIns="68580" bIns="34290" numCol="1" spcCol="0" rtlCol="0" fromWordArt="0" anchor="ctr" anchorCtr="0" forceAA="0" compatLnSpc="1">
            <a:normAutofit/>
          </a:bodyPr>
          <a:p>
            <a:pPr algn="ctr"/>
            <a:endParaRPr lang="zh-CN" altLang="en-US" sz="1500" b="1" dirty="0" err="1">
              <a:solidFill>
                <a:sysClr val="window" lastClr="FFFFFF"/>
              </a:solidFill>
              <a:sym typeface="Arial" panose="020B0604020202020204" pitchFamily="34" charset="0"/>
            </a:endParaRPr>
          </a:p>
        </p:txBody>
      </p:sp>
      <p:sp>
        <p:nvSpPr>
          <p:cNvPr id="33" name="任意多边形 32"/>
          <p:cNvSpPr/>
          <p:nvPr>
            <p:custDataLst>
              <p:tags r:id="rId14"/>
            </p:custDataLst>
          </p:nvPr>
        </p:nvSpPr>
        <p:spPr>
          <a:xfrm>
            <a:off x="4928714" y="3529717"/>
            <a:ext cx="2366402" cy="637836"/>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162000" tIns="81000" rIns="81000" bIns="34290" numCol="1" spcCol="0" rtlCol="0" fromWordArt="0" anchor="ctr" anchorCtr="0" forceAA="0" compatLnSpc="1">
            <a:normAutofit/>
          </a:bodyPr>
          <a:p>
            <a:pPr algn="ctr"/>
            <a:endParaRPr lang="da-DK" altLang="zh-CN" sz="1350" dirty="0">
              <a:solidFill>
                <a:sysClr val="window" lastClr="FFFFFF"/>
              </a:solidFill>
              <a:sym typeface="Arial" panose="020B0604020202020204" pitchFamily="34" charset="0"/>
            </a:endParaRPr>
          </a:p>
        </p:txBody>
      </p:sp>
      <p:sp>
        <p:nvSpPr>
          <p:cNvPr id="34" name="等腰三角形 33"/>
          <p:cNvSpPr/>
          <p:nvPr>
            <p:custDataLst>
              <p:tags r:id="rId15"/>
            </p:custDataLst>
          </p:nvPr>
        </p:nvSpPr>
        <p:spPr>
          <a:xfrm rot="17703762">
            <a:off x="7297652" y="3916358"/>
            <a:ext cx="78581" cy="192628"/>
          </a:xfrm>
          <a:prstGeom prst="triangle">
            <a:avLst/>
          </a:prstGeom>
          <a:solidFill>
            <a:srgbClr val="69A35B">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13" name="等腰三角形 12"/>
          <p:cNvSpPr/>
          <p:nvPr>
            <p:custDataLst>
              <p:tags r:id="rId16"/>
            </p:custDataLst>
          </p:nvPr>
        </p:nvSpPr>
        <p:spPr>
          <a:xfrm rot="14680307">
            <a:off x="7268873" y="3857108"/>
            <a:ext cx="78581" cy="105321"/>
          </a:xfrm>
          <a:prstGeom prst="triangle">
            <a:avLst/>
          </a:prstGeom>
          <a:solidFill>
            <a:srgbClr val="69A35B">
              <a:alpha val="20000"/>
            </a:srgbClr>
          </a:solidFill>
        </p:spPr>
        <p:txBody>
          <a:bodyPr rot="0" spcFirstLastPara="0" vertOverflow="overflow" horzOverflow="overflow" vert="horz" wrap="square" lIns="68580" tIns="34290" rIns="68580" bIns="34290" numCol="1" spcCol="0" rtlCol="0" fromWordArt="0" anchor="ctr" anchorCtr="0" forceAA="0" compatLnSpc="1">
            <a:normAutofit fontScale="25000" lnSpcReduction="20000"/>
          </a:bodyPr>
          <a:p>
            <a:pPr algn="just">
              <a:lnSpc>
                <a:spcPct val="130000"/>
              </a:lnSpc>
            </a:pPr>
            <a:endParaRPr lang="zh-CN" altLang="en-US" sz="1350" dirty="0" err="1">
              <a:solidFill>
                <a:sysClr val="window" lastClr="FFFFFF"/>
              </a:solidFill>
              <a:sym typeface="Arial" panose="020B0604020202020204" pitchFamily="34" charset="0"/>
            </a:endParaRPr>
          </a:p>
        </p:txBody>
      </p:sp>
      <p:sp>
        <p:nvSpPr>
          <p:cNvPr id="36" name="任意多边形 35"/>
          <p:cNvSpPr/>
          <p:nvPr>
            <p:custDataLst>
              <p:tags r:id="rId17"/>
            </p:custDataLst>
          </p:nvPr>
        </p:nvSpPr>
        <p:spPr>
          <a:xfrm>
            <a:off x="4944775" y="3488905"/>
            <a:ext cx="581735" cy="319940"/>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08000" tIns="34290" rIns="68580" bIns="34290" numCol="1" spcCol="0" rtlCol="0" fromWordArt="0" anchor="ctr" anchorCtr="0" forceAA="0" compatLnSpc="1">
            <a:normAutofit/>
          </a:bodyPr>
          <a:p>
            <a:pPr algn="ctr"/>
            <a:endParaRPr lang="zh-CN" altLang="en-US" sz="1500" b="1" dirty="0" err="1">
              <a:solidFill>
                <a:sysClr val="window" lastClr="FFFFFF"/>
              </a:solidFill>
              <a:sym typeface="Arial" panose="020B0604020202020204" pitchFamily="34" charset="0"/>
            </a:endParaRPr>
          </a:p>
        </p:txBody>
      </p:sp>
      <p:sp>
        <p:nvSpPr>
          <p:cNvPr id="16" name="矩形 15"/>
          <p:cNvSpPr/>
          <p:nvPr>
            <p:custDataLst>
              <p:tags r:id="rId18"/>
            </p:custDataLst>
          </p:nvPr>
        </p:nvSpPr>
        <p:spPr>
          <a:xfrm>
            <a:off x="1852244" y="1632685"/>
            <a:ext cx="330860" cy="276999"/>
          </a:xfrm>
          <a:prstGeom prst="rect">
            <a:avLst/>
          </a:prstGeom>
        </p:spPr>
        <p:txBody>
          <a:bodyPr wrap="none">
            <a:normAutofit fontScale="90000"/>
          </a:bodyPr>
          <a:p>
            <a:pPr algn="ctr"/>
            <a:r>
              <a:rPr lang="en-US" altLang="zh-CN" sz="1350" b="1" dirty="0">
                <a:solidFill>
                  <a:sysClr val="window" lastClr="FFFFFF"/>
                </a:solidFill>
                <a:sym typeface="Arial" panose="020B0604020202020204" pitchFamily="34" charset="0"/>
              </a:rPr>
              <a:t>01</a:t>
            </a:r>
            <a:endParaRPr lang="zh-CN" altLang="en-US" sz="1350" b="1" dirty="0" err="1">
              <a:solidFill>
                <a:sysClr val="window" lastClr="FFFFFF"/>
              </a:solidFill>
              <a:sym typeface="Arial" panose="020B0604020202020204" pitchFamily="34" charset="0"/>
            </a:endParaRPr>
          </a:p>
        </p:txBody>
      </p:sp>
      <p:sp>
        <p:nvSpPr>
          <p:cNvPr id="17" name="矩形 16"/>
          <p:cNvSpPr/>
          <p:nvPr>
            <p:custDataLst>
              <p:tags r:id="rId19"/>
            </p:custDataLst>
          </p:nvPr>
        </p:nvSpPr>
        <p:spPr>
          <a:xfrm>
            <a:off x="4622537" y="2258582"/>
            <a:ext cx="330860" cy="276999"/>
          </a:xfrm>
          <a:prstGeom prst="rect">
            <a:avLst/>
          </a:prstGeom>
        </p:spPr>
        <p:txBody>
          <a:bodyPr wrap="none">
            <a:normAutofit fontScale="90000"/>
          </a:bodyPr>
          <a:p>
            <a:pPr algn="ctr"/>
            <a:r>
              <a:rPr lang="en-US" altLang="zh-CN" sz="1350" b="1" dirty="0">
                <a:solidFill>
                  <a:sysClr val="window" lastClr="FFFFFF"/>
                </a:solidFill>
                <a:sym typeface="Arial" panose="020B0604020202020204" pitchFamily="34" charset="0"/>
              </a:rPr>
              <a:t>02</a:t>
            </a:r>
            <a:endParaRPr lang="zh-CN" altLang="en-US" sz="1350" b="1" dirty="0" err="1">
              <a:solidFill>
                <a:sysClr val="window" lastClr="FFFFFF"/>
              </a:solidFill>
              <a:sym typeface="Arial" panose="020B0604020202020204" pitchFamily="34" charset="0"/>
            </a:endParaRPr>
          </a:p>
        </p:txBody>
      </p:sp>
      <p:sp>
        <p:nvSpPr>
          <p:cNvPr id="22" name="矩形 21"/>
          <p:cNvSpPr/>
          <p:nvPr>
            <p:custDataLst>
              <p:tags r:id="rId20"/>
            </p:custDataLst>
          </p:nvPr>
        </p:nvSpPr>
        <p:spPr>
          <a:xfrm>
            <a:off x="2299919" y="2884478"/>
            <a:ext cx="330860" cy="276999"/>
          </a:xfrm>
          <a:prstGeom prst="rect">
            <a:avLst/>
          </a:prstGeom>
        </p:spPr>
        <p:txBody>
          <a:bodyPr wrap="none">
            <a:normAutofit fontScale="90000"/>
          </a:bodyPr>
          <a:p>
            <a:pPr algn="ctr"/>
            <a:r>
              <a:rPr lang="en-US" altLang="zh-CN" sz="1350" b="1" dirty="0">
                <a:solidFill>
                  <a:sysClr val="window" lastClr="FFFFFF"/>
                </a:solidFill>
                <a:sym typeface="Arial" panose="020B0604020202020204" pitchFamily="34" charset="0"/>
              </a:rPr>
              <a:t>03</a:t>
            </a:r>
            <a:endParaRPr lang="zh-CN" altLang="en-US" sz="1350" b="1" dirty="0" err="1">
              <a:solidFill>
                <a:sysClr val="window" lastClr="FFFFFF"/>
              </a:solidFill>
              <a:sym typeface="Arial" panose="020B0604020202020204" pitchFamily="34" charset="0"/>
            </a:endParaRPr>
          </a:p>
        </p:txBody>
      </p:sp>
      <p:sp>
        <p:nvSpPr>
          <p:cNvPr id="23" name="矩形 22"/>
          <p:cNvSpPr/>
          <p:nvPr>
            <p:custDataLst>
              <p:tags r:id="rId21"/>
            </p:custDataLst>
          </p:nvPr>
        </p:nvSpPr>
        <p:spPr>
          <a:xfrm>
            <a:off x="5070212" y="3510375"/>
            <a:ext cx="330860" cy="276999"/>
          </a:xfrm>
          <a:prstGeom prst="rect">
            <a:avLst/>
          </a:prstGeom>
        </p:spPr>
        <p:txBody>
          <a:bodyPr wrap="none">
            <a:normAutofit fontScale="90000"/>
          </a:bodyPr>
          <a:p>
            <a:pPr algn="ctr"/>
            <a:r>
              <a:rPr lang="en-US" altLang="zh-CN" sz="1350" b="1" dirty="0">
                <a:solidFill>
                  <a:sysClr val="window" lastClr="FFFFFF"/>
                </a:solidFill>
                <a:sym typeface="Arial" panose="020B0604020202020204" pitchFamily="34" charset="0"/>
              </a:rPr>
              <a:t>04</a:t>
            </a:r>
            <a:endParaRPr lang="zh-CN" altLang="en-US" sz="1350" b="1" dirty="0" err="1">
              <a:solidFill>
                <a:sysClr val="window" lastClr="FFFFFF"/>
              </a:solidFill>
              <a:sym typeface="Arial" panose="020B0604020202020204" pitchFamily="34" charset="0"/>
            </a:endParaRPr>
          </a:p>
        </p:txBody>
      </p:sp>
      <p:sp>
        <p:nvSpPr>
          <p:cNvPr id="27" name="文本框 26"/>
          <p:cNvSpPr txBox="1"/>
          <p:nvPr>
            <p:custDataLst>
              <p:tags r:id="rId22"/>
            </p:custDataLst>
          </p:nvPr>
        </p:nvSpPr>
        <p:spPr>
          <a:xfrm>
            <a:off x="5070212" y="2342396"/>
            <a:ext cx="1533156" cy="369689"/>
          </a:xfrm>
          <a:prstGeom prst="rect">
            <a:avLst/>
          </a:prstGeom>
          <a:noFill/>
        </p:spPr>
        <p:txBody>
          <a:bodyPr wrap="square" rtlCol="0" anchor="ctr">
            <a:normAutofit/>
          </a:bodyPr>
          <a:p>
            <a:pPr>
              <a:lnSpc>
                <a:spcPct val="120000"/>
              </a:lnSpc>
            </a:pPr>
            <a:r>
              <a:rPr lang="zh-CN" altLang="en-US" sz="1050" spc="150">
                <a:solidFill>
                  <a:sysClr val="window" lastClr="FFFFFF"/>
                </a:solidFill>
                <a:latin typeface="微软雅黑" panose="020B0503020204020204" pitchFamily="34" charset="-122"/>
                <a:ea typeface="微软雅黑" panose="020B0503020204020204" pitchFamily="34" charset="-122"/>
              </a:rPr>
              <a:t>2. 创建编辑表格。</a:t>
            </a:r>
            <a:endParaRPr lang="zh-CN" altLang="en-US" sz="1050" spc="150">
              <a:solidFill>
                <a:sysClr val="window" lastClr="FFFFFF"/>
              </a:solidFill>
              <a:latin typeface="微软雅黑" panose="020B0503020204020204" pitchFamily="34" charset="-122"/>
              <a:ea typeface="微软雅黑" panose="020B0503020204020204" pitchFamily="34" charset="-122"/>
            </a:endParaRPr>
          </a:p>
        </p:txBody>
      </p:sp>
      <p:sp>
        <p:nvSpPr>
          <p:cNvPr id="32" name="文本框 31"/>
          <p:cNvSpPr txBox="1"/>
          <p:nvPr>
            <p:custDataLst>
              <p:tags r:id="rId23"/>
            </p:custDataLst>
          </p:nvPr>
        </p:nvSpPr>
        <p:spPr>
          <a:xfrm>
            <a:off x="2308541" y="1720432"/>
            <a:ext cx="1533156" cy="369689"/>
          </a:xfrm>
          <a:prstGeom prst="rect">
            <a:avLst/>
          </a:prstGeom>
          <a:noFill/>
        </p:spPr>
        <p:txBody>
          <a:bodyPr wrap="square" rtlCol="0" anchor="ctr">
            <a:normAutofit/>
          </a:bodyPr>
          <a:p>
            <a:pPr>
              <a:lnSpc>
                <a:spcPct val="120000"/>
              </a:lnSpc>
            </a:pPr>
            <a:r>
              <a:rPr lang="zh-CN" altLang="en-US" sz="1050" spc="150">
                <a:solidFill>
                  <a:sysClr val="window" lastClr="FFFFFF"/>
                </a:solidFill>
                <a:latin typeface="微软雅黑" panose="020B0503020204020204" pitchFamily="34" charset="-122"/>
                <a:ea typeface="微软雅黑" panose="020B0503020204020204" pitchFamily="34" charset="-122"/>
              </a:rPr>
              <a:t>1. 分隔符的应用。</a:t>
            </a:r>
            <a:endParaRPr lang="zh-CN" altLang="en-US" sz="1050" spc="150">
              <a:solidFill>
                <a:sysClr val="window" lastClr="FFFFFF"/>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24"/>
            </p:custDataLst>
          </p:nvPr>
        </p:nvSpPr>
        <p:spPr>
          <a:xfrm>
            <a:off x="2756216" y="2967662"/>
            <a:ext cx="1533156" cy="369689"/>
          </a:xfrm>
          <a:prstGeom prst="rect">
            <a:avLst/>
          </a:prstGeom>
          <a:noFill/>
        </p:spPr>
        <p:txBody>
          <a:bodyPr wrap="square" rtlCol="0" anchor="ctr">
            <a:normAutofit/>
          </a:bodyPr>
          <a:p>
            <a:pPr>
              <a:lnSpc>
                <a:spcPct val="120000"/>
              </a:lnSpc>
            </a:pPr>
            <a:r>
              <a:rPr lang="zh-CN" altLang="en-US" sz="1050" spc="150">
                <a:solidFill>
                  <a:sysClr val="window" lastClr="FFFFFF"/>
                </a:solidFill>
                <a:latin typeface="微软雅黑" panose="020B0503020204020204" pitchFamily="34" charset="-122"/>
                <a:ea typeface="微软雅黑" panose="020B0503020204020204" pitchFamily="34" charset="-122"/>
              </a:rPr>
              <a:t>3. 修饰表格。</a:t>
            </a:r>
            <a:endParaRPr lang="zh-CN" altLang="en-US" sz="1050" spc="150">
              <a:solidFill>
                <a:sysClr val="window" lastClr="FFFFFF"/>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25"/>
            </p:custDataLst>
          </p:nvPr>
        </p:nvSpPr>
        <p:spPr>
          <a:xfrm>
            <a:off x="5526405" y="3596640"/>
            <a:ext cx="1600200" cy="369570"/>
          </a:xfrm>
          <a:prstGeom prst="rect">
            <a:avLst/>
          </a:prstGeom>
          <a:noFill/>
        </p:spPr>
        <p:txBody>
          <a:bodyPr wrap="square" rtlCol="0" anchor="ctr">
            <a:noAutofit/>
          </a:bodyPr>
          <a:p>
            <a:pPr>
              <a:lnSpc>
                <a:spcPct val="120000"/>
              </a:lnSpc>
            </a:pPr>
            <a:r>
              <a:rPr lang="zh-CN" altLang="en-US" sz="1000" spc="150">
                <a:solidFill>
                  <a:sysClr val="window" lastClr="FFFFFF"/>
                </a:solidFill>
                <a:latin typeface="微软雅黑" panose="020B0503020204020204" pitchFamily="34" charset="-122"/>
                <a:ea typeface="微软雅黑" panose="020B0503020204020204" pitchFamily="34" charset="-122"/>
              </a:rPr>
              <a:t>4. 表格中数值的计算。</a:t>
            </a:r>
            <a:endParaRPr lang="zh-CN" altLang="en-US" sz="1000" spc="150">
              <a:solidFill>
                <a:sysClr val="window" lastClr="FFFFFF"/>
              </a:solidFill>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123950"/>
            <a:ext cx="4363085" cy="31019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分隔符包括分页符、分栏符、分节符等，它可以将页面分成一个或多个节、页、栏，以便在文档的一页之内或多页之间采用不同的版面布局。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（1）将光标定位在“共印 55 份”的后面。</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（2）单击“插入”选项卡中的“分页”下拉按钮，选择“下一页分节符”命令，如图 4-38 所示，使文档形成 2 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（3）选择第 2 页的回车符，单击“开始”选项卡中的“清除格式 ”按钮，在新页中清除上一页“培训通知”文档所带的所有格式。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一、插入分隔符</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471"/>
          <a:stretch>
            <a:fillRect/>
          </a:stretch>
        </p:blipFill>
        <p:spPr>
          <a:xfrm>
            <a:off x="5332730" y="3392805"/>
            <a:ext cx="3271520" cy="159385"/>
          </a:xfrm>
          <a:prstGeom prst="rect">
            <a:avLst/>
          </a:prstGeom>
        </p:spPr>
      </p:pic>
      <p:pic>
        <p:nvPicPr>
          <p:cNvPr id="222" name="图片 19"/>
          <p:cNvPicPr>
            <a:picLocks noChangeAspect="1"/>
          </p:cNvPicPr>
          <p:nvPr/>
        </p:nvPicPr>
        <p:blipFill>
          <a:blip r:embed="rId9"/>
          <a:stretch>
            <a:fillRect/>
          </a:stretch>
        </p:blipFill>
        <p:spPr>
          <a:xfrm>
            <a:off x="5332730" y="1962150"/>
            <a:ext cx="3269615" cy="129095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二、输入表格标题文字</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cxnSp>
        <p:nvCxnSpPr>
          <p:cNvPr id="137" name="直接连接符 136"/>
          <p:cNvCxnSpPr/>
          <p:nvPr>
            <p:custDataLst>
              <p:tags r:id="rId7"/>
            </p:custDataLst>
          </p:nvPr>
        </p:nvCxnSpPr>
        <p:spPr>
          <a:xfrm>
            <a:off x="4771101" y="1528110"/>
            <a:ext cx="0" cy="311471"/>
          </a:xfrm>
          <a:prstGeom prst="line">
            <a:avLst/>
          </a:prstGeom>
          <a:ln w="38100">
            <a:solidFill>
              <a:srgbClr val="00384B"/>
            </a:solidFill>
          </a:ln>
        </p:spPr>
        <p:style>
          <a:lnRef idx="1">
            <a:srgbClr val="F39332"/>
          </a:lnRef>
          <a:fillRef idx="0">
            <a:srgbClr val="F39332"/>
          </a:fillRef>
          <a:effectRef idx="0">
            <a:srgbClr val="F39332"/>
          </a:effectRef>
          <a:fontRef idx="minor">
            <a:srgbClr val="000000"/>
          </a:fontRef>
        </p:style>
      </p:cxnSp>
      <p:sp>
        <p:nvSpPr>
          <p:cNvPr id="138" name="文本框 137"/>
          <p:cNvSpPr txBox="1"/>
          <p:nvPr>
            <p:custDataLst>
              <p:tags r:id="rId8"/>
            </p:custDataLst>
          </p:nvPr>
        </p:nvSpPr>
        <p:spPr>
          <a:xfrm>
            <a:off x="4850378" y="1482828"/>
            <a:ext cx="3045743" cy="557957"/>
          </a:xfrm>
          <a:prstGeom prst="rect">
            <a:avLst/>
          </a:prstGeom>
        </p:spPr>
        <p:txBody>
          <a:bodyPr wrap="square" lIns="67500" tIns="35100" rIns="67500" bIns="35100">
            <a:normAutofit/>
          </a:bodyPr>
          <a:lstStyle>
            <a:defPPr>
              <a:defRPr lang="zh-CN"/>
            </a:defPPr>
            <a:lvl1pPr>
              <a:defRPr sz="1400">
                <a:solidFill>
                  <a:srgbClr val="7C8959"/>
                </a:solidFill>
              </a:defRPr>
            </a:lvl1pPr>
          </a:lstStyle>
          <a:p>
            <a:r>
              <a:rPr lang="zh-CN" altLang="en-US" sz="1050" dirty="0">
                <a:solidFill>
                  <a:srgbClr val="FFFFFF">
                    <a:lumMod val="50000"/>
                  </a:srgbClr>
                </a:solidFill>
              </a:rPr>
              <a:t>（1）输入文字“附件一：”，并设置格式为宋体、小四，键入回车键。</a:t>
            </a:r>
            <a:endParaRPr lang="zh-CN" altLang="en-US" sz="1050" dirty="0">
              <a:solidFill>
                <a:srgbClr val="FFFFFF">
                  <a:lumMod val="50000"/>
                </a:srgbClr>
              </a:solidFill>
            </a:endParaRPr>
          </a:p>
        </p:txBody>
      </p:sp>
      <p:cxnSp>
        <p:nvCxnSpPr>
          <p:cNvPr id="140" name="直接连接符 139"/>
          <p:cNvCxnSpPr/>
          <p:nvPr>
            <p:custDataLst>
              <p:tags r:id="rId9"/>
            </p:custDataLst>
          </p:nvPr>
        </p:nvCxnSpPr>
        <p:spPr>
          <a:xfrm>
            <a:off x="4771101" y="2538855"/>
            <a:ext cx="0" cy="311471"/>
          </a:xfrm>
          <a:prstGeom prst="line">
            <a:avLst/>
          </a:prstGeom>
          <a:ln w="38100">
            <a:solidFill>
              <a:srgbClr val="D45A1A"/>
            </a:solidFill>
          </a:ln>
        </p:spPr>
        <p:style>
          <a:lnRef idx="1">
            <a:srgbClr val="F39332"/>
          </a:lnRef>
          <a:fillRef idx="0">
            <a:srgbClr val="F39332"/>
          </a:fillRef>
          <a:effectRef idx="0">
            <a:srgbClr val="F39332"/>
          </a:effectRef>
          <a:fontRef idx="minor">
            <a:srgbClr val="000000"/>
          </a:fontRef>
        </p:style>
      </p:cxnSp>
      <p:sp>
        <p:nvSpPr>
          <p:cNvPr id="141" name="文本框 140"/>
          <p:cNvSpPr txBox="1"/>
          <p:nvPr>
            <p:custDataLst>
              <p:tags r:id="rId10"/>
            </p:custDataLst>
          </p:nvPr>
        </p:nvSpPr>
        <p:spPr>
          <a:xfrm>
            <a:off x="4850378" y="2447218"/>
            <a:ext cx="3045743" cy="557957"/>
          </a:xfrm>
          <a:prstGeom prst="rect">
            <a:avLst/>
          </a:prstGeom>
        </p:spPr>
        <p:txBody>
          <a:bodyPr wrap="square" lIns="67500" tIns="35100" rIns="67500" bIns="35100">
            <a:noAutofit/>
          </a:bodyPr>
          <a:lstStyle>
            <a:defPPr>
              <a:defRPr lang="zh-CN"/>
            </a:defPPr>
            <a:lvl1pPr>
              <a:defRPr sz="1400">
                <a:solidFill>
                  <a:srgbClr val="7C8959"/>
                </a:solidFill>
              </a:defRPr>
            </a:lvl1pPr>
          </a:lstStyle>
          <a:p>
            <a:pPr algn="just"/>
            <a:r>
              <a:rPr lang="zh-CN" altLang="en-US" sz="1050" dirty="0">
                <a:solidFill>
                  <a:srgbClr val="FFFFFF">
                    <a:lumMod val="50000"/>
                  </a:srgbClr>
                </a:solidFill>
              </a:rPr>
              <a:t>（2）输入文字“课程安排表”，并设置字符格式为：宋体、小四、加粗、字符间距加宽至 8 磅；设置段落格式为居中、段前 0.5 行、段后 0.5 行。</a:t>
            </a:r>
            <a:endParaRPr lang="zh-CN" altLang="en-US" sz="1050" dirty="0">
              <a:solidFill>
                <a:srgbClr val="FFFFFF">
                  <a:lumMod val="50000"/>
                </a:srgbClr>
              </a:solidFill>
            </a:endParaRPr>
          </a:p>
        </p:txBody>
      </p:sp>
      <p:cxnSp>
        <p:nvCxnSpPr>
          <p:cNvPr id="143" name="直接连接符 142"/>
          <p:cNvCxnSpPr/>
          <p:nvPr>
            <p:custDataLst>
              <p:tags r:id="rId11"/>
            </p:custDataLst>
          </p:nvPr>
        </p:nvCxnSpPr>
        <p:spPr>
          <a:xfrm>
            <a:off x="4771101" y="3549601"/>
            <a:ext cx="0" cy="311471"/>
          </a:xfrm>
          <a:prstGeom prst="line">
            <a:avLst/>
          </a:prstGeom>
          <a:ln w="38100">
            <a:solidFill>
              <a:srgbClr val="FFD663"/>
            </a:solidFill>
          </a:ln>
        </p:spPr>
        <p:style>
          <a:lnRef idx="1">
            <a:srgbClr val="F39332"/>
          </a:lnRef>
          <a:fillRef idx="0">
            <a:srgbClr val="F39332"/>
          </a:fillRef>
          <a:effectRef idx="0">
            <a:srgbClr val="F39332"/>
          </a:effectRef>
          <a:fontRef idx="minor">
            <a:srgbClr val="000000"/>
          </a:fontRef>
        </p:style>
      </p:cxnSp>
      <p:sp>
        <p:nvSpPr>
          <p:cNvPr id="144" name="文本框 143"/>
          <p:cNvSpPr txBox="1"/>
          <p:nvPr>
            <p:custDataLst>
              <p:tags r:id="rId12"/>
            </p:custDataLst>
          </p:nvPr>
        </p:nvSpPr>
        <p:spPr>
          <a:xfrm>
            <a:off x="4850378" y="3610363"/>
            <a:ext cx="3045743" cy="557957"/>
          </a:xfrm>
          <a:prstGeom prst="rect">
            <a:avLst/>
          </a:prstGeom>
        </p:spPr>
        <p:txBody>
          <a:bodyPr wrap="square" lIns="67500" tIns="35100" rIns="67500" bIns="35100">
            <a:normAutofit/>
          </a:bodyPr>
          <a:lstStyle>
            <a:defPPr>
              <a:defRPr lang="zh-CN"/>
            </a:defPPr>
            <a:lvl1pPr>
              <a:defRPr sz="1400">
                <a:solidFill>
                  <a:srgbClr val="7C8959"/>
                </a:solidFill>
              </a:defRPr>
            </a:lvl1pPr>
          </a:lstStyle>
          <a:p>
            <a:r>
              <a:rPr lang="zh-CN" altLang="en-US" sz="1050" dirty="0">
                <a:solidFill>
                  <a:srgbClr val="FFFFFF">
                    <a:lumMod val="50000"/>
                  </a:srgbClr>
                </a:solidFill>
              </a:rPr>
              <a:t>（3）键入“Enter”回车键，单击“开始”选项卡中的“清除格式”按钮 。</a:t>
            </a:r>
            <a:endParaRPr lang="zh-CN" altLang="en-US" sz="1050" dirty="0">
              <a:solidFill>
                <a:srgbClr val="FFFFFF">
                  <a:lumMod val="50000"/>
                </a:srgbClr>
              </a:solidFill>
            </a:endParaRPr>
          </a:p>
        </p:txBody>
      </p:sp>
      <p:sp>
        <p:nvSpPr>
          <p:cNvPr id="146" name="椭圆 145"/>
          <p:cNvSpPr/>
          <p:nvPr>
            <p:custDataLst>
              <p:tags r:id="rId13"/>
            </p:custDataLst>
          </p:nvPr>
        </p:nvSpPr>
        <p:spPr>
          <a:xfrm>
            <a:off x="1083973" y="1349182"/>
            <a:ext cx="2800089" cy="2800088"/>
          </a:xfrm>
          <a:prstGeom prst="ellipse">
            <a:avLst/>
          </a:prstGeom>
          <a:solidFill>
            <a:srgbClr val="00384B"/>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147" name="椭圆 146"/>
          <p:cNvSpPr/>
          <p:nvPr>
            <p:custDataLst>
              <p:tags r:id="rId14"/>
            </p:custDataLst>
          </p:nvPr>
        </p:nvSpPr>
        <p:spPr>
          <a:xfrm>
            <a:off x="1421571" y="2024377"/>
            <a:ext cx="2124894" cy="2124893"/>
          </a:xfrm>
          <a:prstGeom prst="ellipse">
            <a:avLst/>
          </a:prstGeom>
          <a:solidFill>
            <a:srgbClr val="D45A1A"/>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148" name="椭圆 147"/>
          <p:cNvSpPr/>
          <p:nvPr>
            <p:custDataLst>
              <p:tags r:id="rId15"/>
            </p:custDataLst>
          </p:nvPr>
        </p:nvSpPr>
        <p:spPr>
          <a:xfrm>
            <a:off x="1759171" y="2699578"/>
            <a:ext cx="1449693" cy="1449692"/>
          </a:xfrm>
          <a:prstGeom prst="ellipse">
            <a:avLst/>
          </a:prstGeom>
          <a:solidFill>
            <a:srgbClr val="FFD663"/>
          </a:solidFill>
          <a:ln>
            <a:noFill/>
          </a:ln>
        </p:spPr>
        <p:style>
          <a:lnRef idx="2">
            <a:srgbClr val="F39332">
              <a:shade val="50000"/>
            </a:srgbClr>
          </a:lnRef>
          <a:fillRef idx="1">
            <a:srgbClr val="F39332"/>
          </a:fillRef>
          <a:effectRef idx="0">
            <a:srgbClr val="F3933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149" name="文本框 148"/>
          <p:cNvSpPr txBox="1"/>
          <p:nvPr>
            <p:custDataLst>
              <p:tags r:id="rId16"/>
            </p:custDataLst>
          </p:nvPr>
        </p:nvSpPr>
        <p:spPr>
          <a:xfrm>
            <a:off x="1856022" y="1482901"/>
            <a:ext cx="1255992" cy="493907"/>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1350" dirty="0"/>
              <a:t>1</a:t>
            </a:r>
            <a:endParaRPr lang="en-US" altLang="zh-CN" sz="1350" dirty="0"/>
          </a:p>
        </p:txBody>
      </p:sp>
      <p:sp>
        <p:nvSpPr>
          <p:cNvPr id="150" name="文本框 149"/>
          <p:cNvSpPr txBox="1"/>
          <p:nvPr>
            <p:custDataLst>
              <p:tags r:id="rId17"/>
            </p:custDataLst>
          </p:nvPr>
        </p:nvSpPr>
        <p:spPr>
          <a:xfrm>
            <a:off x="1827778" y="2237542"/>
            <a:ext cx="1312481" cy="398452"/>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1350" dirty="0"/>
              <a:t>2</a:t>
            </a:r>
            <a:endParaRPr lang="en-US" altLang="zh-CN" sz="1350" dirty="0"/>
          </a:p>
        </p:txBody>
      </p:sp>
      <p:sp>
        <p:nvSpPr>
          <p:cNvPr id="151" name="文本框 150"/>
          <p:cNvSpPr txBox="1"/>
          <p:nvPr>
            <p:custDataLst>
              <p:tags r:id="rId18"/>
            </p:custDataLst>
          </p:nvPr>
        </p:nvSpPr>
        <p:spPr>
          <a:xfrm>
            <a:off x="1759171" y="3161614"/>
            <a:ext cx="1449694" cy="525620"/>
          </a:xfrm>
          <a:prstGeom prst="rect">
            <a:avLst/>
          </a:prstGeom>
        </p:spPr>
        <p:txBody>
          <a:bodyPr wrap="square" lIns="67500" tIns="35100" rIns="67500" bIns="35100" anchor="ctr">
            <a:normAutofit/>
          </a:bodyPr>
          <a:lstStyle>
            <a:defPPr>
              <a:defRPr lang="zh-CN"/>
            </a:defPPr>
            <a:lvl1pPr>
              <a:defRPr sz="1400">
                <a:solidFill>
                  <a:srgbClr val="FFFFFF"/>
                </a:solidFill>
              </a:defRPr>
            </a:lvl1pPr>
          </a:lstStyle>
          <a:p>
            <a:pPr algn="ctr"/>
            <a:r>
              <a:rPr lang="en-US" altLang="zh-CN" sz="1350" dirty="0"/>
              <a:t>3</a:t>
            </a:r>
            <a:endParaRPr lang="en-US" altLang="zh-CN" sz="1350" dirty="0"/>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4331970" cy="2141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（一）创建表格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（1）将光标置于标题行下方的空白行。</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表格”下拉按钮，弹出创建表格工具菜单。在下拉列表中选择“插入表格”命令，弹出“插入表格”对话框。在“表格尺寸”→“列数”文本框中将数字改写为“7”，“行数”文本框中将数字改写为“6”，单击“确定”按钮，即可在当前位置插入一个6 行、7 列的表格，如图 4-39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532"/>
          <a:stretch>
            <a:fillRect/>
          </a:stretch>
        </p:blipFill>
        <p:spPr>
          <a:xfrm>
            <a:off x="5181600" y="3701415"/>
            <a:ext cx="3564255" cy="130810"/>
          </a:xfrm>
          <a:prstGeom prst="rect">
            <a:avLst/>
          </a:prstGeom>
        </p:spPr>
      </p:pic>
      <p:pic>
        <p:nvPicPr>
          <p:cNvPr id="192" name="图片 5"/>
          <p:cNvPicPr>
            <a:picLocks noChangeAspect="1"/>
          </p:cNvPicPr>
          <p:nvPr/>
        </p:nvPicPr>
        <p:blipFill>
          <a:blip r:embed="rId9"/>
          <a:stretch>
            <a:fillRect/>
          </a:stretch>
        </p:blipFill>
        <p:spPr>
          <a:xfrm>
            <a:off x="5181600" y="1809750"/>
            <a:ext cx="3422650" cy="181673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7475855" cy="7753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（3）将光标置于表格中，会同时激活两个新的选项卡——“表格工具”和“表格样式”，如图 4-40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8582"/>
          <a:stretch>
            <a:fillRect/>
          </a:stretch>
        </p:blipFill>
        <p:spPr>
          <a:xfrm>
            <a:off x="2971800" y="3930650"/>
            <a:ext cx="4652645" cy="283210"/>
          </a:xfrm>
          <a:prstGeom prst="rect">
            <a:avLst/>
          </a:prstGeom>
        </p:spPr>
      </p:pic>
      <p:pic>
        <p:nvPicPr>
          <p:cNvPr id="214" name="图片 6"/>
          <p:cNvPicPr>
            <a:picLocks noChangeAspect="1"/>
          </p:cNvPicPr>
          <p:nvPr/>
        </p:nvPicPr>
        <p:blipFill>
          <a:blip r:embed="rId9"/>
          <a:srcRect l="42960" r="5491"/>
          <a:stretch>
            <a:fillRect/>
          </a:stretch>
        </p:blipFill>
        <p:spPr>
          <a:xfrm>
            <a:off x="3124200" y="1962150"/>
            <a:ext cx="4217670" cy="1962150"/>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58265"/>
            <a:ext cx="4112895" cy="2519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（二）合并单元格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（1）选定表格第 1 列的第 2、3 行，即 A2、A3 单元格，单击“表格工具”选项卡中的“合并单元格”按钮，将表格中的这两个单元格合并为一个单元格。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（2）用相同的方法，合并表格中的其他单元格，如图 4-41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7210"/>
          <a:stretch>
            <a:fillRect/>
          </a:stretch>
        </p:blipFill>
        <p:spPr>
          <a:xfrm>
            <a:off x="4981575" y="3551555"/>
            <a:ext cx="3622675" cy="304165"/>
          </a:xfrm>
          <a:prstGeom prst="rect">
            <a:avLst/>
          </a:prstGeom>
        </p:spPr>
      </p:pic>
      <p:pic>
        <p:nvPicPr>
          <p:cNvPr id="227" name="图片 9"/>
          <p:cNvPicPr>
            <a:picLocks noChangeAspect="1"/>
          </p:cNvPicPr>
          <p:nvPr/>
        </p:nvPicPr>
        <p:blipFill>
          <a:blip r:embed="rId9"/>
          <a:srcRect l="35279" r="15330"/>
          <a:stretch>
            <a:fillRect/>
          </a:stretch>
        </p:blipFill>
        <p:spPr>
          <a:xfrm>
            <a:off x="4981575" y="1527175"/>
            <a:ext cx="3543300" cy="2024380"/>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123950"/>
            <a:ext cx="4756785" cy="2519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（三）美化表格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表格样式用于对表格外观进行快速修饰，WPS 文字提供了多达数十种不同色彩风格的样式供我们选择。巧妙利用表格样式美化表格可以达到事半功倍的效果。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（1）将光标定位于表格中任一单元格。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（2）单击“表格样式”选项卡中“预设样式”→“中色系”→“中度样式 1- 强调 2”，这个样式就应用到了“课程安排表”中，如图 4-43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229" name="图片 11"/>
          <p:cNvPicPr>
            <a:picLocks noChangeAspect="1"/>
          </p:cNvPicPr>
          <p:nvPr/>
        </p:nvPicPr>
        <p:blipFill>
          <a:blip r:embed="rId8"/>
          <a:srcRect l="19530"/>
          <a:stretch>
            <a:fillRect/>
          </a:stretch>
        </p:blipFill>
        <p:spPr>
          <a:xfrm>
            <a:off x="5562600" y="1428750"/>
            <a:ext cx="3119120" cy="2247900"/>
          </a:xfrm>
          <a:prstGeom prst="rect">
            <a:avLst/>
          </a:prstGeom>
          <a:noFill/>
          <a:ln w="9525" cap="flat" cmpd="sng" algn="ctr">
            <a:solidFill>
              <a:schemeClr val="bg1">
                <a:lumMod val="95000"/>
              </a:schemeClr>
            </a:solidFill>
            <a:prstDash val="solid"/>
            <a:round/>
            <a:headEnd type="none" w="med" len="med"/>
            <a:tailEnd type="none" w="med" len="med"/>
          </a:ln>
        </p:spPr>
      </p:pic>
      <p:sp>
        <p:nvSpPr>
          <p:cNvPr id="100" name="文本框 99"/>
          <p:cNvSpPr txBox="1"/>
          <p:nvPr/>
        </p:nvSpPr>
        <p:spPr>
          <a:xfrm>
            <a:off x="5568315" y="3790950"/>
            <a:ext cx="3113405" cy="275590"/>
          </a:xfrm>
          <a:prstGeom prst="rect">
            <a:avLst/>
          </a:prstGeom>
          <a:noFill/>
          <a:ln w="9525">
            <a:noFill/>
          </a:ln>
        </p:spPr>
        <p:txBody>
          <a:bodyPr wrap="square">
            <a:spAutoFit/>
          </a:bodyPr>
          <a:p>
            <a:pPr indent="0" algn="ctr"/>
            <a:r>
              <a:rPr lang="zh-CN" sz="1200" b="0">
                <a:solidFill>
                  <a:srgbClr val="00B0F0"/>
                </a:solidFill>
                <a:latin typeface="黑体" panose="02010609060101010101" charset="-122"/>
                <a:ea typeface="黑体" panose="02010609060101010101" charset="-122"/>
                <a:cs typeface="黑体" panose="02010609060101010101" charset="-122"/>
              </a:rPr>
              <a:t>图</a:t>
            </a:r>
            <a:r>
              <a:rPr lang="en-US" sz="1200" b="0">
                <a:solidFill>
                  <a:srgbClr val="00B0F0"/>
                </a:solidFill>
                <a:latin typeface="黑体" panose="02010609060101010101" charset="-122"/>
                <a:ea typeface="黑体" panose="02010609060101010101" charset="-122"/>
                <a:cs typeface="黑体" panose="02010609060101010101" charset="-122"/>
              </a:rPr>
              <a:t>4-43  </a:t>
            </a:r>
            <a:r>
              <a:rPr lang="zh-CN" sz="1200" b="0">
                <a:solidFill>
                  <a:srgbClr val="00B0F0"/>
                </a:solidFill>
                <a:latin typeface="黑体" panose="02010609060101010101" charset="-122"/>
                <a:ea typeface="黑体" panose="02010609060101010101" charset="-122"/>
                <a:cs typeface="黑体" panose="02010609060101010101" charset="-122"/>
              </a:rPr>
              <a:t>美化“课程安排表”</a:t>
            </a:r>
            <a:endParaRPr lang="zh-CN" altLang="en-US" sz="1200" b="0">
              <a:solidFill>
                <a:srgbClr val="00B0F0"/>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矩形 25"/>
          <p:cNvSpPr/>
          <p:nvPr>
            <p:custDataLst>
              <p:tags r:id="rId1"/>
            </p:custDataLst>
          </p:nvPr>
        </p:nvSpPr>
        <p:spPr>
          <a:xfrm>
            <a:off x="5948078" y="270883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2"/>
            </p:custDataLst>
          </p:nvPr>
        </p:nvSpPr>
        <p:spPr>
          <a:xfrm>
            <a:off x="6016507" y="270820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3"/>
            </p:custDataLst>
          </p:nvPr>
        </p:nvSpPr>
        <p:spPr>
          <a:xfrm>
            <a:off x="6105241"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4"/>
            </p:custDataLst>
          </p:nvPr>
        </p:nvSpPr>
        <p:spPr>
          <a:xfrm>
            <a:off x="6173670"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5"/>
            </p:custDataLst>
          </p:nvPr>
        </p:nvSpPr>
        <p:spPr>
          <a:xfrm>
            <a:off x="6242099" y="312218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2" name="组合 1"/>
          <p:cNvGrpSpPr/>
          <p:nvPr/>
        </p:nvGrpSpPr>
        <p:grpSpPr>
          <a:xfrm>
            <a:off x="5181906" y="2413877"/>
            <a:ext cx="3407104" cy="628977"/>
            <a:chOff x="8071" y="2268"/>
            <a:chExt cx="5366" cy="991"/>
          </a:xfrm>
        </p:grpSpPr>
        <p:sp>
          <p:nvSpPr>
            <p:cNvPr id="17" name="任意多边形: 形状 16"/>
            <p:cNvSpPr/>
            <p:nvPr>
              <p:custDataLst>
                <p:tags r:id="rId6"/>
              </p:custDataLst>
            </p:nvPr>
          </p:nvSpPr>
          <p:spPr>
            <a:xfrm>
              <a:off x="8071" y="2268"/>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77B2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highlight>
                  <a:srgbClr val="FF0000"/>
                </a:highlight>
              </a:endParaRPr>
            </a:p>
          </p:txBody>
        </p:sp>
        <p:sp>
          <p:nvSpPr>
            <p:cNvPr id="18" name="任意多边形: 形状 17"/>
            <p:cNvSpPr/>
            <p:nvPr>
              <p:custDataLst>
                <p:tags r:id="rId7"/>
              </p:custDataLst>
            </p:nvPr>
          </p:nvSpPr>
          <p:spPr>
            <a:xfrm>
              <a:off x="8879" y="2268"/>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8"/>
              </p:custDataLst>
            </p:nvPr>
          </p:nvSpPr>
          <p:spPr>
            <a:xfrm>
              <a:off x="8072" y="2418"/>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4" name="文本框 83"/>
            <p:cNvSpPr txBox="1"/>
            <p:nvPr>
              <p:custDataLst>
                <p:tags r:id="rId9"/>
              </p:custDataLst>
            </p:nvPr>
          </p:nvSpPr>
          <p:spPr>
            <a:xfrm>
              <a:off x="10749" y="2527"/>
              <a:ext cx="2688" cy="531"/>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7" name="文本框 96"/>
          <p:cNvSpPr txBox="1"/>
          <p:nvPr>
            <p:custDataLst>
              <p:tags r:id="rId10"/>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8" name="文本框 97"/>
          <p:cNvSpPr txBox="1"/>
          <p:nvPr>
            <p:custDataLst>
              <p:tags r:id="rId11"/>
            </p:custDataLst>
          </p:nvPr>
        </p:nvSpPr>
        <p:spPr>
          <a:xfrm>
            <a:off x="595630" y="1279525"/>
            <a:ext cx="4273550" cy="313817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能创建、打开和保存 WPS 文字文档。</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能运用 WPS 文字制作并排版各种类型的文稿、信函、公文等实用文档。</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能在 WPS 文字中熟练地创建、编辑、美化表格，并能灵活运用专业知识和技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能对 WPS 文字中表格的设计进行创新。</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能运用邮件合并功能批量处理文档，并进行自我反思和评价他人。</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能进行长文档的排版，并能设计目录和封面。</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6. 能对 WPS 文字文档进行页面设置，并能熟练打印各种类型的文档。</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123950"/>
            <a:ext cx="3899535" cy="2519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中整个表格，单击“表格工具”选项卡中的“表格属性”按钮，打开“表格属性”对话框。在“表格属性”对话框中单击“表格”选项卡，设置“尺寸”区中的“指定宽度”为“22”厘米，“对齐方式”为“居中”；切换到“行”选项卡，设置“尺寸”区中勾选“指定高度”并设置为“0.6”厘米；切换到“单元格”选项卡，设置“垂直对齐方式”为“居中”，如图 4-44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115"/>
          <a:stretch>
            <a:fillRect/>
          </a:stretch>
        </p:blipFill>
        <p:spPr>
          <a:xfrm>
            <a:off x="4724400" y="3561715"/>
            <a:ext cx="3954780" cy="142875"/>
          </a:xfrm>
          <a:prstGeom prst="rect">
            <a:avLst/>
          </a:prstGeom>
        </p:spPr>
      </p:pic>
      <p:pic>
        <p:nvPicPr>
          <p:cNvPr id="232" name="图片 14"/>
          <p:cNvPicPr>
            <a:picLocks noChangeAspect="1"/>
          </p:cNvPicPr>
          <p:nvPr/>
        </p:nvPicPr>
        <p:blipFill>
          <a:blip r:embed="rId9"/>
          <a:stretch>
            <a:fillRect/>
          </a:stretch>
        </p:blipFill>
        <p:spPr>
          <a:xfrm>
            <a:off x="4701540" y="1619885"/>
            <a:ext cx="3999865" cy="190373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4535" y="1276350"/>
            <a:ext cx="7757795" cy="7734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（4）选中整个表格，单击“表格工具”选项卡中的“对齐方式”下拉按钮，单元格的对齐方式有 9 种，这里设置对齐方式为“水平居中”，如图 4-45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453"/>
          <a:stretch>
            <a:fillRect/>
          </a:stretch>
        </p:blipFill>
        <p:spPr>
          <a:xfrm>
            <a:off x="2743200" y="4011930"/>
            <a:ext cx="3476625" cy="205740"/>
          </a:xfrm>
          <a:prstGeom prst="rect">
            <a:avLst/>
          </a:prstGeom>
        </p:spPr>
      </p:pic>
      <p:pic>
        <p:nvPicPr>
          <p:cNvPr id="233" name="图片 15"/>
          <p:cNvPicPr>
            <a:picLocks noChangeAspect="1"/>
          </p:cNvPicPr>
          <p:nvPr/>
        </p:nvPicPr>
        <p:blipFill>
          <a:blip r:embed="rId9"/>
          <a:srcRect l="37319"/>
          <a:stretch>
            <a:fillRect/>
          </a:stretch>
        </p:blipFill>
        <p:spPr>
          <a:xfrm>
            <a:off x="2895600" y="2038350"/>
            <a:ext cx="3406140" cy="1958340"/>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4535" y="1276350"/>
            <a:ext cx="7757795" cy="7734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（四）输入表格中的文字内容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在表格中输入文字内容，如图 4-46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78527"/>
          <a:stretch>
            <a:fillRect/>
          </a:stretch>
        </p:blipFill>
        <p:spPr>
          <a:xfrm>
            <a:off x="1447800" y="3629660"/>
            <a:ext cx="6543675" cy="351790"/>
          </a:xfrm>
          <a:prstGeom prst="rect">
            <a:avLst/>
          </a:prstGeom>
        </p:spPr>
      </p:pic>
      <p:pic>
        <p:nvPicPr>
          <p:cNvPr id="234" name="图片 16"/>
          <p:cNvPicPr>
            <a:picLocks noChangeAspect="1"/>
          </p:cNvPicPr>
          <p:nvPr/>
        </p:nvPicPr>
        <p:blipFill>
          <a:blip r:embed="rId9"/>
          <a:srcRect l="12840" t="35812" r="11485"/>
          <a:stretch>
            <a:fillRect/>
          </a:stretch>
        </p:blipFill>
        <p:spPr>
          <a:xfrm>
            <a:off x="1981200" y="2286318"/>
            <a:ext cx="5314950" cy="1343025"/>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76350"/>
            <a:ext cx="4176395" cy="24745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（五）表格中数值计算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文字可以对表格中的数据进行求和、求平均值等常用函数的统计计算和加、减、乘、除等简单的算术计算。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（1）将光标置于“课时小计”下方的空白单元格。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（2）单击“表格工具”选项卡中的“ 公式”按钮，打开“公式”对话框，如图 4-47所示。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509"/>
          <a:stretch>
            <a:fillRect/>
          </a:stretch>
        </p:blipFill>
        <p:spPr>
          <a:xfrm>
            <a:off x="5105400" y="3942715"/>
            <a:ext cx="3658870" cy="172720"/>
          </a:xfrm>
          <a:prstGeom prst="rect">
            <a:avLst/>
          </a:prstGeom>
        </p:spPr>
      </p:pic>
      <p:pic>
        <p:nvPicPr>
          <p:cNvPr id="241" name="图片 21"/>
          <p:cNvPicPr>
            <a:picLocks noChangeAspect="1"/>
          </p:cNvPicPr>
          <p:nvPr/>
        </p:nvPicPr>
        <p:blipFill>
          <a:blip r:embed="rId9"/>
          <a:stretch>
            <a:fillRect/>
          </a:stretch>
        </p:blipFill>
        <p:spPr>
          <a:xfrm>
            <a:off x="5181600" y="1721485"/>
            <a:ext cx="3404870" cy="218630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4176395" cy="24745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（3）用同样的方法，计算“提高班”的“课时小计”数 [ 注意，是求和 SUM（C5:F5）]。 （4）将光标置于“课时合计”后面的空白单元格中，在“公式”对话框中，“公式栏”中输入“ =”（等于）号；“数字格式”选择第一个格式；“粘贴函数”选择“SUM（）”即求和函数；“表格范围”选择“ABOVE”（从上至下），单击“确定”，这时，“课时合计”数就计算出来了，如图 4-48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三、创建“课程安排表”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205"/>
          <a:stretch>
            <a:fillRect/>
          </a:stretch>
        </p:blipFill>
        <p:spPr>
          <a:xfrm>
            <a:off x="5391150" y="3476625"/>
            <a:ext cx="3334385" cy="146050"/>
          </a:xfrm>
          <a:prstGeom prst="rect">
            <a:avLst/>
          </a:prstGeom>
        </p:spPr>
      </p:pic>
      <p:pic>
        <p:nvPicPr>
          <p:cNvPr id="243" name="图片 22"/>
          <p:cNvPicPr>
            <a:picLocks noChangeAspect="1"/>
          </p:cNvPicPr>
          <p:nvPr/>
        </p:nvPicPr>
        <p:blipFill>
          <a:blip r:embed="rId9"/>
          <a:stretch>
            <a:fillRect/>
          </a:stretch>
        </p:blipFill>
        <p:spPr>
          <a:xfrm>
            <a:off x="5105400" y="1969770"/>
            <a:ext cx="3552825" cy="139382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62000" y="1276350"/>
            <a:ext cx="7373620" cy="2759710"/>
            <a:chOff x="1200" y="2010"/>
            <a:chExt cx="11612" cy="4346"/>
          </a:xfrm>
        </p:grpSpPr>
        <p:sp>
          <p:nvSpPr>
            <p:cNvPr id="11" name="Title 6"/>
            <p:cNvSpPr txBox="1"/>
            <p:nvPr>
              <p:custDataLst>
                <p:tags r:id="rId7"/>
              </p:custDataLst>
            </p:nvPr>
          </p:nvSpPr>
          <p:spPr>
            <a:xfrm>
              <a:off x="1200" y="2010"/>
              <a:ext cx="11612" cy="434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（一）利用“格式刷”设置表格标题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（1）将光标定位于“课程安排表”的最后，键入“Enter”键。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（2）输入表格标题“考试安排表”。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（3）选择“课程安排表”这个已经做好了格式的表格标题，单击“开始”选项卡中的“格式刷</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 ，鼠标指针变成刷子“</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”形状，此时选择要更改格式的文字区域“考试安排表”，即可套用格式成功。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（4）键入“Enter”键，单击“开始”选项卡中的“清除格式”按钮</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2880" y="4650"/>
              <a:ext cx="285" cy="405"/>
            </a:xfrm>
            <a:prstGeom prst="rect">
              <a:avLst/>
            </a:prstGeom>
          </p:spPr>
        </p:pic>
        <p:pic>
          <p:nvPicPr>
            <p:cNvPr id="5" name="图片 4"/>
            <p:cNvPicPr>
              <a:picLocks noChangeAspect="1"/>
            </p:cNvPicPr>
            <p:nvPr/>
          </p:nvPicPr>
          <p:blipFill>
            <a:blip r:embed="rId9"/>
            <a:stretch>
              <a:fillRect/>
            </a:stretch>
          </p:blipFill>
          <p:spPr>
            <a:xfrm>
              <a:off x="7320" y="4628"/>
              <a:ext cx="330" cy="450"/>
            </a:xfrm>
            <a:prstGeom prst="rect">
              <a:avLst/>
            </a:prstGeom>
          </p:spPr>
        </p:pic>
        <p:pic>
          <p:nvPicPr>
            <p:cNvPr id="7" name="图片 6"/>
            <p:cNvPicPr>
              <a:picLocks noChangeAspect="1"/>
            </p:cNvPicPr>
            <p:nvPr/>
          </p:nvPicPr>
          <p:blipFill>
            <a:blip r:embed="rId10"/>
            <a:stretch>
              <a:fillRect/>
            </a:stretch>
          </p:blipFill>
          <p:spPr>
            <a:xfrm>
              <a:off x="10800" y="5850"/>
              <a:ext cx="405" cy="420"/>
            </a:xfrm>
            <a:prstGeom prst="rect">
              <a:avLst/>
            </a:prstGeom>
          </p:spPr>
        </p:pic>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76350"/>
            <a:ext cx="4116705"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（二）创建表格 </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（1）将光标置于标题行下方的空白行。</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（2）单击“插入”选项卡中的“表格”下拉按钮，弹出创建表格工具菜单。在下拉列表中选择“绘制表格”命令，鼠标指针变成笔“</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”形状。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（3）拖动鼠标，拖出一个 8 行、7 列的表格，如图 4-49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8"/>
          <a:srcRect t="91859"/>
          <a:stretch>
            <a:fillRect/>
          </a:stretch>
        </p:blipFill>
        <p:spPr>
          <a:xfrm>
            <a:off x="5105400" y="3620770"/>
            <a:ext cx="3651885" cy="185420"/>
          </a:xfrm>
          <a:prstGeom prst="rect">
            <a:avLst/>
          </a:prstGeom>
        </p:spPr>
      </p:pic>
      <p:pic>
        <p:nvPicPr>
          <p:cNvPr id="13" name="图片 12"/>
          <p:cNvPicPr>
            <a:picLocks noChangeAspect="1"/>
          </p:cNvPicPr>
          <p:nvPr/>
        </p:nvPicPr>
        <p:blipFill>
          <a:blip r:embed="rId9"/>
          <a:stretch>
            <a:fillRect/>
          </a:stretch>
        </p:blipFill>
        <p:spPr>
          <a:xfrm>
            <a:off x="4572213" y="2876550"/>
            <a:ext cx="124778" cy="219075"/>
          </a:xfrm>
          <a:prstGeom prst="rect">
            <a:avLst/>
          </a:prstGeom>
        </p:spPr>
      </p:pic>
      <p:pic>
        <p:nvPicPr>
          <p:cNvPr id="249" name="图片 25"/>
          <p:cNvPicPr>
            <a:picLocks noChangeAspect="1"/>
          </p:cNvPicPr>
          <p:nvPr/>
        </p:nvPicPr>
        <p:blipFill>
          <a:blip r:embed="rId10"/>
          <a:stretch>
            <a:fillRect/>
          </a:stretch>
        </p:blipFill>
        <p:spPr>
          <a:xfrm>
            <a:off x="4953000" y="1433195"/>
            <a:ext cx="3691255" cy="2187575"/>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00150"/>
            <a:ext cx="4116705"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（4）删除多余的行：首先选定要删除的任意三行，单击“表格工具”选项卡中的“删除”下拉按钮，在下拉列表中选择“行”命令，即可删除多余的行，如图 4-50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（5）删除多余的列：首先选定要删除的任意两列，单击“表格工具”选项卡中的“删除”下拉按钮，在下拉列表中选择“列”命令，即可删除多余的列，如图 4-51 所示。删除多余的列和行后，形成了一个 5 行、5 列的表格。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4981"/>
          <a:stretch>
            <a:fillRect/>
          </a:stretch>
        </p:blipFill>
        <p:spPr>
          <a:xfrm>
            <a:off x="5257800" y="4147820"/>
            <a:ext cx="3245485" cy="163830"/>
          </a:xfrm>
          <a:prstGeom prst="rect">
            <a:avLst/>
          </a:prstGeom>
        </p:spPr>
      </p:pic>
      <p:pic>
        <p:nvPicPr>
          <p:cNvPr id="251" name="图片 26"/>
          <p:cNvPicPr>
            <a:picLocks noChangeAspect="1"/>
          </p:cNvPicPr>
          <p:nvPr/>
        </p:nvPicPr>
        <p:blipFill>
          <a:blip r:embed="rId9"/>
          <a:srcRect l="18776" r="14969"/>
          <a:stretch>
            <a:fillRect/>
          </a:stretch>
        </p:blipFill>
        <p:spPr>
          <a:xfrm>
            <a:off x="5867400" y="1047750"/>
            <a:ext cx="1979930" cy="1182370"/>
          </a:xfrm>
          <a:prstGeom prst="rect">
            <a:avLst/>
          </a:prstGeom>
          <a:noFill/>
          <a:ln w="9525" cap="flat" cmpd="sng" algn="ctr">
            <a:solidFill>
              <a:schemeClr val="bg1">
                <a:lumMod val="95000"/>
              </a:schemeClr>
            </a:solidFill>
            <a:prstDash val="solid"/>
            <a:round/>
            <a:headEnd type="none" w="med" len="med"/>
            <a:tailEnd type="none" w="med" len="med"/>
          </a:ln>
        </p:spPr>
      </p:pic>
      <p:pic>
        <p:nvPicPr>
          <p:cNvPr id="252" name="图片 27"/>
          <p:cNvPicPr>
            <a:picLocks noChangeAspect="1"/>
          </p:cNvPicPr>
          <p:nvPr/>
        </p:nvPicPr>
        <p:blipFill>
          <a:blip r:embed="rId10"/>
          <a:stretch>
            <a:fillRect/>
          </a:stretch>
        </p:blipFill>
        <p:spPr>
          <a:xfrm>
            <a:off x="5352415" y="2446655"/>
            <a:ext cx="3251835" cy="1701165"/>
          </a:xfrm>
          <a:prstGeom prst="rect">
            <a:avLst/>
          </a:prstGeom>
          <a:noFill/>
          <a:ln>
            <a:solidFill>
              <a:schemeClr val="bg1">
                <a:lumMod val="95000"/>
              </a:schemeClr>
            </a:solidFill>
          </a:ln>
        </p:spPr>
      </p:pic>
      <p:sp>
        <p:nvSpPr>
          <p:cNvPr id="100" name="文本框 99"/>
          <p:cNvSpPr txBox="1"/>
          <p:nvPr/>
        </p:nvSpPr>
        <p:spPr>
          <a:xfrm>
            <a:off x="5562600" y="2230120"/>
            <a:ext cx="2711450" cy="183515"/>
          </a:xfrm>
          <a:prstGeom prst="rect">
            <a:avLst/>
          </a:prstGeom>
          <a:noFill/>
          <a:ln w="9525">
            <a:noFill/>
          </a:ln>
        </p:spPr>
        <p:txBody>
          <a:bodyPr wrap="square">
            <a:spAutoFit/>
          </a:bodyPr>
          <a:p>
            <a:pPr indent="0" algn="ctr"/>
            <a:r>
              <a:rPr lang="zh-CN" sz="600" b="0">
                <a:solidFill>
                  <a:srgbClr val="00B0F0"/>
                </a:solidFill>
                <a:latin typeface="黑体" panose="02010609060101010101" charset="-122"/>
                <a:ea typeface="黑体" panose="02010609060101010101" charset="-122"/>
                <a:cs typeface="黑体" panose="02010609060101010101" charset="-122"/>
              </a:rPr>
              <a:t>图</a:t>
            </a:r>
            <a:r>
              <a:rPr lang="en-US" sz="600" b="0">
                <a:solidFill>
                  <a:srgbClr val="00B0F0"/>
                </a:solidFill>
                <a:latin typeface="黑体" panose="02010609060101010101" charset="-122"/>
                <a:ea typeface="黑体" panose="02010609060101010101" charset="-122"/>
                <a:cs typeface="黑体" panose="02010609060101010101" charset="-122"/>
              </a:rPr>
              <a:t>4-50  </a:t>
            </a:r>
            <a:r>
              <a:rPr lang="zh-CN" sz="600" b="0">
                <a:solidFill>
                  <a:srgbClr val="00B0F0"/>
                </a:solidFill>
                <a:latin typeface="黑体" panose="02010609060101010101" charset="-122"/>
                <a:ea typeface="黑体" panose="02010609060101010101" charset="-122"/>
                <a:cs typeface="黑体" panose="02010609060101010101" charset="-122"/>
              </a:rPr>
              <a:t>删除行</a:t>
            </a:r>
            <a:endParaRPr lang="zh-CN" altLang="en-US" sz="600" b="0">
              <a:solidFill>
                <a:srgbClr val="00B0F0"/>
              </a:solidFill>
              <a:latin typeface="黑体" panose="02010609060101010101" charset="-122"/>
              <a:ea typeface="黑体" panose="02010609060101010101" charset="-122"/>
              <a:cs typeface="黑体" panose="02010609060101010101"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00150"/>
            <a:ext cx="3801110"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（三）设置表格行高和列宽</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设置“考试安排表”第 1 行的行高为 2 厘米，其余行的行高为 1 厘米，第 1 列的列宽为 5 厘米，其余列的列宽为 4 厘米。表格居中。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（1）选中整个表格，在“表格工具”选项卡中，将“高度”文本框的数值改为“1”厘米；将“宽度”文本框的数值改为“4”厘米，如图 4-52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539"/>
          <a:stretch>
            <a:fillRect/>
          </a:stretch>
        </p:blipFill>
        <p:spPr>
          <a:xfrm>
            <a:off x="4572000" y="3561715"/>
            <a:ext cx="4042410" cy="161925"/>
          </a:xfrm>
          <a:prstGeom prst="rect">
            <a:avLst/>
          </a:prstGeom>
        </p:spPr>
      </p:pic>
      <p:pic>
        <p:nvPicPr>
          <p:cNvPr id="253" name="图片 28"/>
          <p:cNvPicPr>
            <a:picLocks noChangeAspect="1"/>
          </p:cNvPicPr>
          <p:nvPr/>
        </p:nvPicPr>
        <p:blipFill>
          <a:blip r:embed="rId9"/>
          <a:stretch>
            <a:fillRect/>
          </a:stretch>
        </p:blipFill>
        <p:spPr>
          <a:xfrm>
            <a:off x="4800600" y="1795780"/>
            <a:ext cx="3573780" cy="168973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70890" y="1123950"/>
            <a:ext cx="7602220" cy="2759710"/>
            <a:chOff x="1214" y="1770"/>
            <a:chExt cx="11972" cy="4346"/>
          </a:xfrm>
        </p:grpSpPr>
        <p:sp>
          <p:nvSpPr>
            <p:cNvPr id="11" name="Title 6"/>
            <p:cNvSpPr txBox="1"/>
            <p:nvPr>
              <p:custDataLst>
                <p:tags r:id="rId7"/>
              </p:custDataLst>
            </p:nvPr>
          </p:nvSpPr>
          <p:spPr>
            <a:xfrm>
              <a:off x="1214" y="1770"/>
              <a:ext cx="11972" cy="434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（2）将光标定位到 A1 单元格，将“高度”文本框的数值改为“2”厘米；将“宽度”文本框的数值改为“5”厘米即可完成设置。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（3）选中整个表格，单击“开始”选项卡的“居中对齐”按钮。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（四）设置表格的边框和底纹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（1）选中整个表格，单击“表格样式”选项卡中的“边线”下拉按钮，选择第 20 种线型“</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”；“线型粗细”默认“3”磅；在“边框颜色</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”下拉列表中单击“其他轮廓颜色”，打开“颜色”对话框，在“颜色”对话框中，单击“自定义”选项卡，颜色模式为“RGB”，红色（R）输入“255”、绿色（G）输入“68”、蓝色（B）输入“59”，如图 4-53 所示，单击“确定”按钮。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2280" y="5130"/>
              <a:ext cx="387" cy="120"/>
            </a:xfrm>
            <a:prstGeom prst="rect">
              <a:avLst/>
            </a:prstGeom>
          </p:spPr>
        </p:pic>
        <p:pic>
          <p:nvPicPr>
            <p:cNvPr id="5" name="图片 4"/>
            <p:cNvPicPr>
              <a:picLocks noChangeAspect="1"/>
            </p:cNvPicPr>
            <p:nvPr/>
          </p:nvPicPr>
          <p:blipFill>
            <a:blip r:embed="rId9"/>
            <a:stretch>
              <a:fillRect/>
            </a:stretch>
          </p:blipFill>
          <p:spPr>
            <a:xfrm>
              <a:off x="9240" y="4890"/>
              <a:ext cx="450" cy="375"/>
            </a:xfrm>
            <a:prstGeom prst="rect">
              <a:avLst/>
            </a:prstGeom>
          </p:spPr>
        </p:pic>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197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197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197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82245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7505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60070" y="1212850"/>
            <a:ext cx="4086225" cy="2306955"/>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培养学生发现美和创造美的能力，提高学生的审美情趣。</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培养学生的自学能力和获取计算机新知识、新技术的能力。</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鼓励学生大胆尝试，主动学习。</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培养学生互帮互助的团队合作精神。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培养学生认真的态度、熟练的操作技术、细心的思维是制作文档的关键的意识。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651250"/>
            <a:ext cx="3971290" cy="64516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培养学生的软件版权意识。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了解国产软件，提升民族自豪感，增进文化自信。</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7"/>
          <a:srcRect t="91799"/>
          <a:stretch>
            <a:fillRect/>
          </a:stretch>
        </p:blipFill>
        <p:spPr>
          <a:xfrm>
            <a:off x="4800600" y="3246755"/>
            <a:ext cx="3836670" cy="107950"/>
          </a:xfrm>
          <a:prstGeom prst="rect">
            <a:avLst/>
          </a:prstGeom>
        </p:spPr>
      </p:pic>
      <p:grpSp>
        <p:nvGrpSpPr>
          <p:cNvPr id="12" name="组合 11"/>
          <p:cNvGrpSpPr/>
          <p:nvPr/>
        </p:nvGrpSpPr>
        <p:grpSpPr>
          <a:xfrm>
            <a:off x="771525" y="1276350"/>
            <a:ext cx="3914140" cy="2759710"/>
            <a:chOff x="1215" y="2010"/>
            <a:chExt cx="6164" cy="4346"/>
          </a:xfrm>
        </p:grpSpPr>
        <p:sp>
          <p:nvSpPr>
            <p:cNvPr id="11" name="Title 6"/>
            <p:cNvSpPr txBox="1"/>
            <p:nvPr>
              <p:custDataLst>
                <p:tags r:id="rId8"/>
              </p:custDataLst>
            </p:nvPr>
          </p:nvSpPr>
          <p:spPr>
            <a:xfrm>
              <a:off x="1215" y="2010"/>
              <a:ext cx="6165" cy="434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（2）再次选中整个表格，单击“表格样式”选项卡中的“边框”下拉按钮，选择“外侧框线 </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”，即可完成“考试安排表”外侧框线的设置。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（3）选中整个表格，单击“表格样式”选项卡中的“边线”下拉按钮，选择第 6 种线型“</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”，单击“边框”下拉按钮，选择“内部框线 ”，设置所有内部框线。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9"/>
            <a:stretch>
              <a:fillRect/>
            </a:stretch>
          </p:blipFill>
          <p:spPr>
            <a:xfrm>
              <a:off x="1935" y="3210"/>
              <a:ext cx="345" cy="375"/>
            </a:xfrm>
            <a:prstGeom prst="rect">
              <a:avLst/>
            </a:prstGeom>
          </p:spPr>
        </p:pic>
        <p:pic>
          <p:nvPicPr>
            <p:cNvPr id="10" name="图片 9"/>
            <p:cNvPicPr>
              <a:picLocks noChangeAspect="1"/>
            </p:cNvPicPr>
            <p:nvPr/>
          </p:nvPicPr>
          <p:blipFill>
            <a:blip r:embed="rId10"/>
            <a:stretch>
              <a:fillRect/>
            </a:stretch>
          </p:blipFill>
          <p:spPr>
            <a:xfrm flipV="1">
              <a:off x="2280" y="5490"/>
              <a:ext cx="623" cy="120"/>
            </a:xfrm>
            <a:prstGeom prst="rect">
              <a:avLst/>
            </a:prstGeom>
          </p:spPr>
        </p:pic>
      </p:grpSp>
      <p:pic>
        <p:nvPicPr>
          <p:cNvPr id="255" name="图片 30"/>
          <p:cNvPicPr>
            <a:picLocks noChangeAspect="1"/>
          </p:cNvPicPr>
          <p:nvPr/>
        </p:nvPicPr>
        <p:blipFill>
          <a:blip r:embed="rId11"/>
          <a:stretch>
            <a:fillRect/>
          </a:stretch>
        </p:blipFill>
        <p:spPr>
          <a:xfrm>
            <a:off x="4953000" y="1962150"/>
            <a:ext cx="3787140" cy="1154430"/>
          </a:xfrm>
          <a:prstGeom prst="rect">
            <a:avLst/>
          </a:prstGeom>
          <a:noFill/>
          <a:ln>
            <a:solidFill>
              <a:schemeClr val="bg1">
                <a:lumMod val="95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71525" y="1276350"/>
            <a:ext cx="3914140" cy="2759710"/>
            <a:chOff x="1215" y="2010"/>
            <a:chExt cx="6164" cy="4346"/>
          </a:xfrm>
        </p:grpSpPr>
        <p:sp>
          <p:nvSpPr>
            <p:cNvPr id="11" name="Title 6"/>
            <p:cNvSpPr txBox="1"/>
            <p:nvPr>
              <p:custDataLst>
                <p:tags r:id="rId7"/>
              </p:custDataLst>
            </p:nvPr>
          </p:nvSpPr>
          <p:spPr>
            <a:xfrm>
              <a:off x="1215" y="2010"/>
              <a:ext cx="6165" cy="4347"/>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（4）将光标定位到表格任意单元格，单击“表格样式”选项卡中的“线型”下拉按</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钮，选择第 7 种线型“       ”；“线型粗细”默认“0.5”磅；“边框颜色 ”为默认颜色。这时，鼠标变成笔“ ”形状，手动将第一行行线和第一列的列线绘制成“       ”线型，如图 4-54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tretch>
              <a:fillRect/>
            </a:stretch>
          </p:blipFill>
          <p:spPr>
            <a:xfrm flipV="1">
              <a:off x="4560" y="3450"/>
              <a:ext cx="840" cy="120"/>
            </a:xfrm>
            <a:prstGeom prst="rect">
              <a:avLst/>
            </a:prstGeom>
          </p:spPr>
        </p:pic>
        <p:pic>
          <p:nvPicPr>
            <p:cNvPr id="7" name="图片 6"/>
            <p:cNvPicPr>
              <a:picLocks noChangeAspect="1"/>
            </p:cNvPicPr>
            <p:nvPr/>
          </p:nvPicPr>
          <p:blipFill>
            <a:blip r:embed="rId8"/>
            <a:stretch>
              <a:fillRect/>
            </a:stretch>
          </p:blipFill>
          <p:spPr>
            <a:xfrm flipV="1">
              <a:off x="1560" y="5490"/>
              <a:ext cx="840" cy="120"/>
            </a:xfrm>
            <a:prstGeom prst="rect">
              <a:avLst/>
            </a:prstGeom>
          </p:spPr>
        </p:pic>
      </p:grpSp>
      <p:pic>
        <p:nvPicPr>
          <p:cNvPr id="14" name="图片 13"/>
          <p:cNvPicPr>
            <a:picLocks noChangeAspect="1"/>
          </p:cNvPicPr>
          <p:nvPr/>
        </p:nvPicPr>
        <p:blipFill>
          <a:blip r:embed="rId9"/>
          <a:srcRect t="87331"/>
          <a:stretch>
            <a:fillRect/>
          </a:stretch>
        </p:blipFill>
        <p:spPr>
          <a:xfrm>
            <a:off x="4800600" y="3247390"/>
            <a:ext cx="3842385" cy="196850"/>
          </a:xfrm>
          <a:prstGeom prst="rect">
            <a:avLst/>
          </a:prstGeom>
        </p:spPr>
      </p:pic>
      <p:pic>
        <p:nvPicPr>
          <p:cNvPr id="268" name="图片 37"/>
          <p:cNvPicPr>
            <a:picLocks noChangeAspect="1"/>
          </p:cNvPicPr>
          <p:nvPr/>
        </p:nvPicPr>
        <p:blipFill>
          <a:blip r:embed="rId10"/>
          <a:stretch>
            <a:fillRect/>
          </a:stretch>
        </p:blipFill>
        <p:spPr>
          <a:xfrm>
            <a:off x="4800600" y="1866265"/>
            <a:ext cx="3713480" cy="1306830"/>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914400" y="1428750"/>
            <a:ext cx="3914775"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（5）选择第一行的 2、3、4、5 单元格，单击“表格样式”选项卡中的“底纹”下拉</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按钮，选择“标准色”区中的“橙色”。选择第一列的 2、3、4、5 单元格，单击“表格样式”选项卡中的“底纹”下拉按钮，选择“标准色”区中的“绿色”，如图 4-55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1784"/>
          <a:stretch>
            <a:fillRect/>
          </a:stretch>
        </p:blipFill>
        <p:spPr>
          <a:xfrm>
            <a:off x="4953000" y="3848100"/>
            <a:ext cx="3505835" cy="234315"/>
          </a:xfrm>
          <a:prstGeom prst="rect">
            <a:avLst/>
          </a:prstGeom>
        </p:spPr>
      </p:pic>
      <p:pic>
        <p:nvPicPr>
          <p:cNvPr id="269" name="图片 38"/>
          <p:cNvPicPr>
            <a:picLocks noChangeAspect="1"/>
          </p:cNvPicPr>
          <p:nvPr/>
        </p:nvPicPr>
        <p:blipFill>
          <a:blip r:embed="rId9">
            <a:lum bright="-6000"/>
          </a:blip>
          <a:srcRect l="40869" r="9297" b="16326"/>
          <a:stretch>
            <a:fillRect/>
          </a:stretch>
        </p:blipFill>
        <p:spPr>
          <a:xfrm>
            <a:off x="5181600" y="1459865"/>
            <a:ext cx="3202940" cy="2388235"/>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66115" y="1428750"/>
            <a:ext cx="7938770"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（五）设置单元格对齐方式</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中整个表格，单击“表格工具”选项卡中的“对齐方式”下拉按钮，选择表格单元格的对齐方式为“水平居中”。选择“橙色”部分的单元格，设置对齐方式为“靠上居中对齐”；选择“绿色”部分的单元格，设置对齐方式为“中部两端对齐”。</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FontTx/>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（六）绘制斜线表头</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斜线单元格主要用于表头部分单元格的分割，在 WPS 文字创建表格中可以很方便地实现斜线单元格。</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65480" y="1191260"/>
            <a:ext cx="7938770"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（七）输入表格中的文字内容</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输入表格中的文字内容，如图 4-58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8"/>
            </p:custDataLst>
          </p:nvPr>
        </p:nvPicPr>
        <p:blipFill>
          <a:blip r:embed="rId9"/>
          <a:srcRect t="82643"/>
          <a:stretch>
            <a:fillRect/>
          </a:stretch>
        </p:blipFill>
        <p:spPr>
          <a:xfrm>
            <a:off x="1905000" y="3862070"/>
            <a:ext cx="5200650" cy="367030"/>
          </a:xfrm>
          <a:prstGeom prst="rect">
            <a:avLst/>
          </a:prstGeom>
        </p:spPr>
      </p:pic>
      <p:pic>
        <p:nvPicPr>
          <p:cNvPr id="275" name="图片 43"/>
          <p:cNvPicPr>
            <a:picLocks noChangeAspect="1"/>
          </p:cNvPicPr>
          <p:nvPr/>
        </p:nvPicPr>
        <p:blipFill>
          <a:blip r:embed="rId10"/>
          <a:stretch>
            <a:fillRect/>
          </a:stretch>
        </p:blipFill>
        <p:spPr>
          <a:xfrm>
            <a:off x="1999298" y="2038350"/>
            <a:ext cx="5271135" cy="1873250"/>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四、创建“考试安排表”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65480" y="1191260"/>
            <a:ext cx="7938770" cy="2760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（八）完成效果</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 2 页“课程安排表”“考试安排表”效果，如图 4-59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1858"/>
          <a:stretch>
            <a:fillRect/>
          </a:stretch>
        </p:blipFill>
        <p:spPr>
          <a:xfrm>
            <a:off x="2590800" y="4147185"/>
            <a:ext cx="3738880" cy="193675"/>
          </a:xfrm>
          <a:prstGeom prst="rect">
            <a:avLst/>
          </a:prstGeom>
        </p:spPr>
      </p:pic>
      <p:pic>
        <p:nvPicPr>
          <p:cNvPr id="276" name="图片 44"/>
          <p:cNvPicPr>
            <a:picLocks noChangeAspect="1"/>
          </p:cNvPicPr>
          <p:nvPr/>
        </p:nvPicPr>
        <p:blipFill>
          <a:blip r:embed="rId9"/>
          <a:srcRect l="3368" t="4043" r="3830" b="5148"/>
          <a:stretch>
            <a:fillRect/>
          </a:stretch>
        </p:blipFill>
        <p:spPr>
          <a:xfrm>
            <a:off x="2895600" y="2114550"/>
            <a:ext cx="3322955" cy="1992630"/>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五、在线编辑“多媒体课件设计培训班报名表”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410970"/>
            <a:ext cx="7661910" cy="23215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（一）稻壳搜索</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点击 WPS 自带的稻壳模板，在搜索栏中输入“培训班报名表”，点击搜索。</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FontTx/>
              <a:buNone/>
            </a:pPr>
            <a:r>
              <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（二）选择模板</a:t>
            </a:r>
            <a:endParaRPr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在结果中选择“文字”，找到 WPS 文字格式的模板，因为“多媒体课件设计培训班报名表”并没有固定格式，所以可以本着设计之美的原则参考他人作品，完善自己的设计。这里选择最接近需求的“通用培训报名表”，下载后自动打开，如图 4-60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5445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五、在线编辑“多媒体课件设计培训班报名表”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42" name="矩形 41"/>
          <p:cNvSpPr/>
          <p:nvPr>
            <p:custDataLst>
              <p:tags r:id="rId7"/>
            </p:custDataLst>
          </p:nvPr>
        </p:nvSpPr>
        <p:spPr>
          <a:xfrm>
            <a:off x="951230" y="3667760"/>
            <a:ext cx="1923415" cy="525780"/>
          </a:xfrm>
          <a:prstGeom prst="rect">
            <a:avLst/>
          </a:prstGeom>
        </p:spPr>
        <p:txBody>
          <a:bodyPr wrap="square" anchor="ctr">
            <a:noAutofit/>
          </a:bodyPr>
          <a:lstStyle/>
          <a:p>
            <a:pPr algn="just">
              <a:lnSpc>
                <a:spcPct val="120000"/>
              </a:lnSpc>
            </a:pPr>
            <a:r>
              <a:rPr lang="zh-CN" altLang="en-US" sz="1000" spc="150">
                <a:latin typeface="微软雅黑" panose="020B0503020204020204" pitchFamily="34" charset="-122"/>
                <a:ea typeface="微软雅黑" panose="020B0503020204020204" pitchFamily="34" charset="-122"/>
              </a:rPr>
              <a:t>（1）删除表格标题中的“×××”，改为“多媒体课件设计”</a:t>
            </a:r>
            <a:endParaRPr lang="zh-CN" altLang="en-US" sz="1000" spc="150">
              <a:latin typeface="微软雅黑" panose="020B0503020204020204" pitchFamily="34" charset="-122"/>
              <a:ea typeface="微软雅黑" panose="020B0503020204020204" pitchFamily="34" charset="-122"/>
            </a:endParaRPr>
          </a:p>
        </p:txBody>
      </p:sp>
      <p:cxnSp>
        <p:nvCxnSpPr>
          <p:cNvPr id="58" name="直接连接符 57"/>
          <p:cNvCxnSpPr/>
          <p:nvPr>
            <p:custDataLst>
              <p:tags r:id="rId8"/>
            </p:custDataLst>
          </p:nvPr>
        </p:nvCxnSpPr>
        <p:spPr>
          <a:xfrm>
            <a:off x="7525861" y="2994857"/>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12" name="直接连接符 11"/>
          <p:cNvCxnSpPr/>
          <p:nvPr>
            <p:custDataLst>
              <p:tags r:id="rId9"/>
            </p:custDataLst>
          </p:nvPr>
        </p:nvCxnSpPr>
        <p:spPr>
          <a:xfrm>
            <a:off x="1111250" y="2994857"/>
            <a:ext cx="350279"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sp>
        <p:nvSpPr>
          <p:cNvPr id="5" name="椭圆 4"/>
          <p:cNvSpPr/>
          <p:nvPr>
            <p:custDataLst>
              <p:tags r:id="rId10"/>
            </p:custDataLst>
          </p:nvPr>
        </p:nvSpPr>
        <p:spPr>
          <a:xfrm>
            <a:off x="1572693" y="2679854"/>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4" name="空心弧 3"/>
          <p:cNvSpPr/>
          <p:nvPr>
            <p:custDataLst>
              <p:tags r:id="rId11"/>
            </p:custDataLst>
          </p:nvPr>
        </p:nvSpPr>
        <p:spPr>
          <a:xfrm flipH="1">
            <a:off x="1891669" y="256788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8" name="空心弧 3"/>
          <p:cNvSpPr/>
          <p:nvPr>
            <p:custDataLst>
              <p:tags r:id="rId12"/>
            </p:custDataLst>
          </p:nvPr>
        </p:nvSpPr>
        <p:spPr>
          <a:xfrm flipV="1">
            <a:off x="1452494" y="299485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3" name="直接连接符 12"/>
          <p:cNvCxnSpPr/>
          <p:nvPr>
            <p:custDataLst>
              <p:tags r:id="rId13"/>
            </p:custDataLst>
          </p:nvPr>
        </p:nvCxnSpPr>
        <p:spPr>
          <a:xfrm>
            <a:off x="2321810" y="2994857"/>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2" name="椭圆 21"/>
          <p:cNvSpPr/>
          <p:nvPr>
            <p:custDataLst>
              <p:tags r:id="rId14"/>
            </p:custDataLst>
          </p:nvPr>
        </p:nvSpPr>
        <p:spPr>
          <a:xfrm>
            <a:off x="2874781" y="2679854"/>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25" name="空心弧 3"/>
          <p:cNvSpPr/>
          <p:nvPr>
            <p:custDataLst>
              <p:tags r:id="rId15"/>
            </p:custDataLst>
          </p:nvPr>
        </p:nvSpPr>
        <p:spPr>
          <a:xfrm flipH="1">
            <a:off x="3193757" y="256788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6" name="空心弧 3"/>
          <p:cNvSpPr/>
          <p:nvPr>
            <p:custDataLst>
              <p:tags r:id="rId16"/>
            </p:custDataLst>
          </p:nvPr>
        </p:nvSpPr>
        <p:spPr>
          <a:xfrm flipV="1">
            <a:off x="2754583" y="299485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24" name="直接连接符 23"/>
          <p:cNvCxnSpPr/>
          <p:nvPr>
            <p:custDataLst>
              <p:tags r:id="rId17"/>
            </p:custDataLst>
          </p:nvPr>
        </p:nvCxnSpPr>
        <p:spPr>
          <a:xfrm>
            <a:off x="3620903" y="2994857"/>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8" name="椭圆 27"/>
          <p:cNvSpPr/>
          <p:nvPr>
            <p:custDataLst>
              <p:tags r:id="rId18"/>
            </p:custDataLst>
          </p:nvPr>
        </p:nvSpPr>
        <p:spPr>
          <a:xfrm>
            <a:off x="4174839" y="2679854"/>
            <a:ext cx="637953" cy="630003"/>
          </a:xfrm>
          <a:prstGeom prst="ellipse">
            <a:avLst/>
          </a:prstGeom>
          <a:solidFill>
            <a:srgbClr val="37A76F"/>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1" name="空心弧 3"/>
          <p:cNvSpPr/>
          <p:nvPr>
            <p:custDataLst>
              <p:tags r:id="rId19"/>
            </p:custDataLst>
          </p:nvPr>
        </p:nvSpPr>
        <p:spPr>
          <a:xfrm flipH="1">
            <a:off x="4493815" y="256788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2" name="空心弧 3"/>
          <p:cNvSpPr/>
          <p:nvPr>
            <p:custDataLst>
              <p:tags r:id="rId20"/>
            </p:custDataLst>
          </p:nvPr>
        </p:nvSpPr>
        <p:spPr>
          <a:xfrm flipV="1">
            <a:off x="4054641" y="299485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30" name="直接连接符 29"/>
          <p:cNvCxnSpPr/>
          <p:nvPr>
            <p:custDataLst>
              <p:tags r:id="rId21"/>
            </p:custDataLst>
          </p:nvPr>
        </p:nvCxnSpPr>
        <p:spPr>
          <a:xfrm>
            <a:off x="4920961" y="2994857"/>
            <a:ext cx="443389" cy="0"/>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34" name="椭圆 33"/>
          <p:cNvSpPr/>
          <p:nvPr>
            <p:custDataLst>
              <p:tags r:id="rId22"/>
            </p:custDataLst>
          </p:nvPr>
        </p:nvSpPr>
        <p:spPr>
          <a:xfrm>
            <a:off x="5474893" y="2679854"/>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7" name="空心弧 3"/>
          <p:cNvSpPr/>
          <p:nvPr>
            <p:custDataLst>
              <p:tags r:id="rId23"/>
            </p:custDataLst>
          </p:nvPr>
        </p:nvSpPr>
        <p:spPr>
          <a:xfrm flipH="1">
            <a:off x="5793870" y="256788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8" name="空心弧 3"/>
          <p:cNvSpPr/>
          <p:nvPr>
            <p:custDataLst>
              <p:tags r:id="rId24"/>
            </p:custDataLst>
          </p:nvPr>
        </p:nvSpPr>
        <p:spPr>
          <a:xfrm flipV="1">
            <a:off x="5354695" y="299485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48" name="直接连接符 47"/>
          <p:cNvCxnSpPr/>
          <p:nvPr>
            <p:custDataLst>
              <p:tags r:id="rId25"/>
            </p:custDataLst>
          </p:nvPr>
        </p:nvCxnSpPr>
        <p:spPr>
          <a:xfrm>
            <a:off x="6226765" y="2994857"/>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49" name="椭圆 48"/>
          <p:cNvSpPr/>
          <p:nvPr>
            <p:custDataLst>
              <p:tags r:id="rId26"/>
            </p:custDataLst>
          </p:nvPr>
        </p:nvSpPr>
        <p:spPr>
          <a:xfrm>
            <a:off x="6779739" y="2679854"/>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51" name="空心弧 3"/>
          <p:cNvSpPr/>
          <p:nvPr>
            <p:custDataLst>
              <p:tags r:id="rId27"/>
            </p:custDataLst>
          </p:nvPr>
        </p:nvSpPr>
        <p:spPr>
          <a:xfrm flipH="1">
            <a:off x="7098715" y="256788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52" name="空心弧 3"/>
          <p:cNvSpPr/>
          <p:nvPr>
            <p:custDataLst>
              <p:tags r:id="rId28"/>
            </p:custDataLst>
          </p:nvPr>
        </p:nvSpPr>
        <p:spPr>
          <a:xfrm flipV="1">
            <a:off x="6659540" y="299485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 name="文本框 2"/>
          <p:cNvSpPr txBox="1"/>
          <p:nvPr>
            <p:custDataLst>
              <p:tags r:id="rId29"/>
            </p:custDataLst>
          </p:nvPr>
        </p:nvSpPr>
        <p:spPr>
          <a:xfrm>
            <a:off x="1726240" y="2856356"/>
            <a:ext cx="330860" cy="276999"/>
          </a:xfrm>
          <a:prstGeom prst="rect">
            <a:avLst/>
          </a:prstGeom>
          <a:noFill/>
        </p:spPr>
        <p:txBody>
          <a:bodyPr wrap="square" rtlCol="0">
            <a:normAutofit fontScale="70000"/>
          </a:bodyPr>
          <a:lstStyle/>
          <a:p>
            <a:r>
              <a:rPr lang="en-US" altLang="zh-CN" sz="1350" b="1" dirty="0">
                <a:solidFill>
                  <a:sysClr val="window" lastClr="FFFFFF"/>
                </a:solidFill>
                <a:latin typeface="Arial" panose="020B0604020202020204" pitchFamily="34" charset="0"/>
                <a:cs typeface="Arial" panose="020B0604020202020204" pitchFamily="34" charset="0"/>
              </a:rPr>
              <a:t>01</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1" name="文本框 90"/>
          <p:cNvSpPr txBox="1"/>
          <p:nvPr>
            <p:custDataLst>
              <p:tags r:id="rId30"/>
            </p:custDataLst>
          </p:nvPr>
        </p:nvSpPr>
        <p:spPr>
          <a:xfrm>
            <a:off x="3028327" y="285635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02</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2" name="文本框 91"/>
          <p:cNvSpPr txBox="1"/>
          <p:nvPr>
            <p:custDataLst>
              <p:tags r:id="rId31"/>
            </p:custDataLst>
          </p:nvPr>
        </p:nvSpPr>
        <p:spPr>
          <a:xfrm>
            <a:off x="4328386" y="285635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03</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3" name="文本框 92"/>
          <p:cNvSpPr txBox="1"/>
          <p:nvPr>
            <p:custDataLst>
              <p:tags r:id="rId32"/>
            </p:custDataLst>
          </p:nvPr>
        </p:nvSpPr>
        <p:spPr>
          <a:xfrm>
            <a:off x="5628439" y="285635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04</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4" name="文本框 93"/>
          <p:cNvSpPr txBox="1"/>
          <p:nvPr>
            <p:custDataLst>
              <p:tags r:id="rId33"/>
            </p:custDataLst>
          </p:nvPr>
        </p:nvSpPr>
        <p:spPr>
          <a:xfrm>
            <a:off x="6933286" y="285635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05</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7" name="矩形 96"/>
          <p:cNvSpPr/>
          <p:nvPr>
            <p:custDataLst>
              <p:tags r:id="rId34"/>
            </p:custDataLst>
          </p:nvPr>
        </p:nvSpPr>
        <p:spPr>
          <a:xfrm>
            <a:off x="3549650" y="3667760"/>
            <a:ext cx="2268855" cy="525780"/>
          </a:xfrm>
          <a:prstGeom prst="rect">
            <a:avLst/>
          </a:prstGeom>
        </p:spPr>
        <p:txBody>
          <a:bodyPr wrap="square" anchor="ctr">
            <a:noAutofit/>
          </a:bodyPr>
          <a:lstStyle/>
          <a:p>
            <a:pPr algn="just">
              <a:lnSpc>
                <a:spcPct val="120000"/>
              </a:lnSpc>
            </a:pPr>
            <a:r>
              <a:rPr lang="zh-CN" altLang="en-US" sz="1050" spc="150">
                <a:latin typeface="微软雅黑" panose="020B0503020204020204" pitchFamily="34" charset="-122"/>
                <a:ea typeface="微软雅黑" panose="020B0503020204020204" pitchFamily="34" charset="-122"/>
              </a:rPr>
              <a:t>（3）插入新行：点击左侧边框数字“4”，在弹出按钮选项中单击“插入行”，即可在电子邮箱的上面新增一行，输入文字内容“工作单位”。</a:t>
            </a:r>
            <a:endParaRPr lang="zh-CN" altLang="en-US" sz="1050" spc="150">
              <a:latin typeface="微软雅黑" panose="020B0503020204020204" pitchFamily="34" charset="-122"/>
              <a:ea typeface="微软雅黑" panose="020B0503020204020204" pitchFamily="34" charset="-122"/>
            </a:endParaRPr>
          </a:p>
        </p:txBody>
      </p:sp>
      <p:sp>
        <p:nvSpPr>
          <p:cNvPr id="98" name="矩形 97"/>
          <p:cNvSpPr/>
          <p:nvPr>
            <p:custDataLst>
              <p:tags r:id="rId35"/>
            </p:custDataLst>
          </p:nvPr>
        </p:nvSpPr>
        <p:spPr>
          <a:xfrm>
            <a:off x="6565265" y="3529965"/>
            <a:ext cx="1675130" cy="525780"/>
          </a:xfrm>
          <a:prstGeom prst="rect">
            <a:avLst/>
          </a:prstGeom>
        </p:spPr>
        <p:txBody>
          <a:bodyPr wrap="square" anchor="ctr">
            <a:noAutofit/>
          </a:bodyPr>
          <a:lstStyle/>
          <a:p>
            <a:pPr algn="ctr">
              <a:lnSpc>
                <a:spcPct val="120000"/>
              </a:lnSpc>
            </a:pPr>
            <a:r>
              <a:rPr lang="zh-CN" altLang="en-US" sz="1000" spc="150">
                <a:latin typeface="微软雅黑" panose="020B0503020204020204" pitchFamily="34" charset="-122"/>
                <a:ea typeface="微软雅黑" panose="020B0503020204020204" pitchFamily="34" charset="-122"/>
              </a:rPr>
              <a:t>（5）将第 7 行和第 8 行表格的文字内容分别修改为：个人工作简历和单位意见。</a:t>
            </a:r>
            <a:endParaRPr lang="zh-CN" altLang="en-US" sz="1000" spc="150">
              <a:latin typeface="微软雅黑" panose="020B0503020204020204" pitchFamily="34" charset="-122"/>
              <a:ea typeface="微软雅黑" panose="020B0503020204020204" pitchFamily="34" charset="-122"/>
            </a:endParaRPr>
          </a:p>
        </p:txBody>
      </p:sp>
      <p:sp>
        <p:nvSpPr>
          <p:cNvPr id="99" name="矩形 98"/>
          <p:cNvSpPr/>
          <p:nvPr>
            <p:custDataLst>
              <p:tags r:id="rId36"/>
            </p:custDataLst>
          </p:nvPr>
        </p:nvSpPr>
        <p:spPr>
          <a:xfrm>
            <a:off x="2112010" y="1610360"/>
            <a:ext cx="2216150" cy="763270"/>
          </a:xfrm>
          <a:prstGeom prst="rect">
            <a:avLst/>
          </a:prstGeom>
        </p:spPr>
        <p:txBody>
          <a:bodyPr wrap="square" anchor="ctr">
            <a:noAutofit/>
          </a:bodyPr>
          <a:lstStyle/>
          <a:p>
            <a:pPr algn="just">
              <a:lnSpc>
                <a:spcPct val="120000"/>
              </a:lnSpc>
            </a:pPr>
            <a:r>
              <a:rPr lang="zh-CN" altLang="en-US" sz="1050" spc="150">
                <a:latin typeface="微软雅黑" panose="020B0503020204020204" pitchFamily="34" charset="-122"/>
                <a:ea typeface="微软雅黑" panose="020B0503020204020204" pitchFamily="34" charset="-122"/>
              </a:rPr>
              <a:t>（2）分别将表格中的：籍贯、学号、报名班次、所在院系、所在年级、所在社团，修改为：性别、学历、职务、职称、邮编、身份证号码。</a:t>
            </a:r>
            <a:endParaRPr lang="zh-CN" altLang="en-US" sz="1050" spc="150">
              <a:latin typeface="微软雅黑" panose="020B0503020204020204" pitchFamily="34" charset="-122"/>
              <a:ea typeface="微软雅黑" panose="020B0503020204020204" pitchFamily="34" charset="-122"/>
            </a:endParaRPr>
          </a:p>
        </p:txBody>
      </p:sp>
      <p:sp>
        <p:nvSpPr>
          <p:cNvPr id="100" name="矩形 99"/>
          <p:cNvSpPr/>
          <p:nvPr>
            <p:custDataLst>
              <p:tags r:id="rId37"/>
            </p:custDataLst>
          </p:nvPr>
        </p:nvSpPr>
        <p:spPr>
          <a:xfrm>
            <a:off x="5073650" y="1915160"/>
            <a:ext cx="1966595" cy="525780"/>
          </a:xfrm>
          <a:prstGeom prst="rect">
            <a:avLst/>
          </a:prstGeom>
        </p:spPr>
        <p:txBody>
          <a:bodyPr wrap="square" anchor="ctr">
            <a:noAutofit/>
          </a:bodyPr>
          <a:lstStyle/>
          <a:p>
            <a:pPr algn="ctr">
              <a:lnSpc>
                <a:spcPct val="120000"/>
              </a:lnSpc>
            </a:pPr>
            <a:r>
              <a:rPr lang="zh-CN" altLang="en-US" sz="1000" spc="150">
                <a:latin typeface="微软雅黑" panose="020B0503020204020204" pitchFamily="34" charset="-122"/>
                <a:ea typeface="微软雅黑" panose="020B0503020204020204" pitchFamily="34" charset="-122"/>
              </a:rPr>
              <a:t>（4）删除行：点击左侧边框数字“9”，在弹出按钮选项中单击“删除行”，即可删除第9 行。</a:t>
            </a:r>
            <a:endParaRPr lang="zh-CN" altLang="en-US" sz="1000" spc="150">
              <a:latin typeface="微软雅黑" panose="020B0503020204020204" pitchFamily="34" charset="-122"/>
              <a:ea typeface="微软雅黑" panose="020B0503020204020204" pitchFamily="34" charset="-122"/>
            </a:endParaRPr>
          </a:p>
        </p:txBody>
      </p:sp>
      <p:sp>
        <p:nvSpPr>
          <p:cNvPr id="7" name="文本框 6"/>
          <p:cNvSpPr txBox="1"/>
          <p:nvPr/>
        </p:nvSpPr>
        <p:spPr>
          <a:xfrm>
            <a:off x="2734310" y="1109345"/>
            <a:ext cx="3676015" cy="306705"/>
          </a:xfrm>
          <a:prstGeom prst="rect">
            <a:avLst/>
          </a:prstGeom>
          <a:noFill/>
        </p:spPr>
        <p:txBody>
          <a:bodyPr wrap="square" rtlCol="0">
            <a:spAutoFit/>
          </a:bodyPr>
          <a:p>
            <a:r>
              <a:rPr lang="zh-CN" altLang="en-US" sz="1400" b="1">
                <a:solidFill>
                  <a:srgbClr val="0070C0"/>
                </a:solidFill>
              </a:rPr>
              <a:t>（三）对模板进行编辑和修改</a:t>
            </a:r>
            <a:endParaRPr lang="zh-CN" altLang="en-US" sz="1400" b="1">
              <a:solidFill>
                <a:srgbClr val="0070C0"/>
              </a:solidFill>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五、在线编辑“多媒体课件设计培训班报名表”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657350"/>
            <a:ext cx="2896870" cy="18319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（四）保存文档</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另存文档名为“多媒体课件设计培训班报名表 .docx”，点击保存即可。如图 4-61所示。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6140"/>
          <a:stretch>
            <a:fillRect/>
          </a:stretch>
        </p:blipFill>
        <p:spPr>
          <a:xfrm>
            <a:off x="4343400" y="4086860"/>
            <a:ext cx="3863340" cy="115570"/>
          </a:xfrm>
          <a:prstGeom prst="rect">
            <a:avLst/>
          </a:prstGeom>
        </p:spPr>
      </p:pic>
      <p:pic>
        <p:nvPicPr>
          <p:cNvPr id="123" name="图片 3"/>
          <p:cNvPicPr>
            <a:picLocks noChangeAspect="1"/>
          </p:cNvPicPr>
          <p:nvPr/>
        </p:nvPicPr>
        <p:blipFill>
          <a:blip r:embed="rId9"/>
          <a:stretch>
            <a:fillRect/>
          </a:stretch>
        </p:blipFill>
        <p:spPr>
          <a:xfrm>
            <a:off x="4226560" y="1133158"/>
            <a:ext cx="3980180" cy="287972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五、在线编辑“多媒体课件设计培训班报名表”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1066800" y="1276350"/>
            <a:ext cx="3411220" cy="2822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（五）美化表格</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在云文档中打开多媒体课件设计培训班报名表，点击顶部的表格样式按钮，在弹出按钮选项中单击“表格属性”，在表格样式的预览中任选一种样式应用到表格中。也可以根据需求自己设置。如图 4-62所示。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541"/>
          <a:stretch>
            <a:fillRect/>
          </a:stretch>
        </p:blipFill>
        <p:spPr>
          <a:xfrm>
            <a:off x="5029200" y="4082415"/>
            <a:ext cx="2886075" cy="212090"/>
          </a:xfrm>
          <a:prstGeom prst="rect">
            <a:avLst/>
          </a:prstGeom>
        </p:spPr>
      </p:pic>
      <p:pic>
        <p:nvPicPr>
          <p:cNvPr id="125" name="图片 1"/>
          <p:cNvPicPr>
            <a:picLocks noChangeAspect="1"/>
          </p:cNvPicPr>
          <p:nvPr/>
        </p:nvPicPr>
        <p:blipFill>
          <a:blip r:embed="rId9"/>
          <a:stretch>
            <a:fillRect/>
          </a:stretch>
        </p:blipFill>
        <p:spPr>
          <a:xfrm>
            <a:off x="5029200" y="1199833"/>
            <a:ext cx="2656840" cy="287972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343400" y="1486535"/>
            <a:ext cx="4171950" cy="17602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适应时代的需要，使每位教师都能熟练地运用多媒体进行教学，某市教育局将举办多媒体课件设计与制作培训班。现需要拟一份培训通知发送至全市各个学校，在通知中说明培训时间、地点以及创新改革的要求等，最后，培训班学员要有创新作品展示及培训总结。现在利用国产软件 WPS 文字来制作这个项目。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项目</a:t>
            </a:r>
            <a:r>
              <a:rPr lang="en-US" altLang="zh-CN" sz="2400" b="1" spc="220">
                <a:solidFill>
                  <a:schemeClr val="accent1"/>
                </a:solidFill>
                <a:latin typeface="微软雅黑" panose="020B0503020204020204" pitchFamily="34" charset="-122"/>
                <a:ea typeface="微软雅黑" panose="020B0503020204020204" pitchFamily="34" charset="-122"/>
              </a:rPr>
              <a:t> </a:t>
            </a:r>
            <a:r>
              <a:rPr lang="zh-CN" altLang="en-US" sz="2400" b="1" spc="220">
                <a:solidFill>
                  <a:schemeClr val="accent1"/>
                </a:solidFill>
                <a:latin typeface="微软雅黑" panose="020B0503020204020204" pitchFamily="34" charset="-122"/>
                <a:ea typeface="微软雅黑" panose="020B0503020204020204" pitchFamily="34" charset="-122"/>
              </a:rPr>
              <a:t>制作“多媒体课件培训班”通知系列文档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74576"/>
          <p:cNvPicPr>
            <a:picLocks noChangeAspect="1"/>
          </p:cNvPicPr>
          <p:nvPr/>
        </p:nvPicPr>
        <p:blipFill>
          <a:blip r:embed="rId8"/>
          <a:stretch>
            <a:fillRect/>
          </a:stretch>
        </p:blipFill>
        <p:spPr>
          <a:xfrm>
            <a:off x="540385" y="1486535"/>
            <a:ext cx="3538220" cy="23602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37895"/>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五、在线编辑“多媒体课件设计培训班报名表”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160145"/>
            <a:ext cx="3641725" cy="28225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（六）分享与发送</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在保存文档后，可以通过电脑端打开文件，或者在文件菜单选择分享与发送，以文件方式通过 QQ、微信或者邮件等方式发送出去。也可以点击“多人编辑”，进入多人编辑，开启后，文档默认以金山文档方式打开，可多人同时编辑。如图 4-63 所示。</a:t>
            </a:r>
            <a:endParaRPr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4313"/>
          <a:stretch>
            <a:fillRect/>
          </a:stretch>
        </p:blipFill>
        <p:spPr>
          <a:xfrm>
            <a:off x="4800600" y="3943350"/>
            <a:ext cx="3627755" cy="156210"/>
          </a:xfrm>
          <a:prstGeom prst="rect">
            <a:avLst/>
          </a:prstGeom>
        </p:spPr>
      </p:pic>
      <p:pic>
        <p:nvPicPr>
          <p:cNvPr id="124" name="图片 3"/>
          <p:cNvPicPr>
            <a:picLocks noChangeAspect="1"/>
          </p:cNvPicPr>
          <p:nvPr/>
        </p:nvPicPr>
        <p:blipFill>
          <a:blip r:embed="rId9"/>
          <a:stretch>
            <a:fillRect/>
          </a:stretch>
        </p:blipFill>
        <p:spPr>
          <a:xfrm>
            <a:off x="4724400" y="1200150"/>
            <a:ext cx="3693160" cy="267906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793490" cy="1568450"/>
          </a:xfrm>
          <a:prstGeom prst="rect">
            <a:avLst/>
          </a:prstGeom>
          <a:noFill/>
        </p:spPr>
        <p:txBody>
          <a:bodyPr wrap="square" rtlCol="0">
            <a:spAutoFit/>
          </a:bodyPr>
          <a:p>
            <a:pPr algn="just">
              <a:lnSpc>
                <a:spcPct val="150000"/>
              </a:lnSpc>
            </a:pPr>
            <a:r>
              <a:rPr lang="zh-CN" altLang="en-US" sz="1600"/>
              <a:t>本任务利用 WPS 文字提供的制表和在线编辑功能，完成了表格的创建、编辑、美化、数值的计算、多人协作在线编辑等操作。</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85950"/>
            <a:ext cx="2965450" cy="1520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一、打开“WPS 文字—任务 2—拓展任务”文档，如图 4-64 所示</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0616"/>
          <a:stretch>
            <a:fillRect/>
          </a:stretch>
        </p:blipFill>
        <p:spPr>
          <a:xfrm>
            <a:off x="5257800" y="3937635"/>
            <a:ext cx="1874520" cy="275590"/>
          </a:xfrm>
          <a:prstGeom prst="rect">
            <a:avLst/>
          </a:prstGeom>
        </p:spPr>
      </p:pic>
      <p:pic>
        <p:nvPicPr>
          <p:cNvPr id="126" name="图片 2"/>
          <p:cNvPicPr>
            <a:picLocks noChangeAspect="1"/>
          </p:cNvPicPr>
          <p:nvPr/>
        </p:nvPicPr>
        <p:blipFill>
          <a:blip r:embed="rId9"/>
          <a:stretch>
            <a:fillRect/>
          </a:stretch>
        </p:blipFill>
        <p:spPr>
          <a:xfrm>
            <a:off x="5257800" y="1177290"/>
            <a:ext cx="1908810" cy="278955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1365" y="1200150"/>
            <a:ext cx="7842885" cy="18891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二、按要求完成排版，并保存</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（1）将文中最后 10 行文字转换为 10 行 8 列的表格（选定最后 10 行，单击“插</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入”→“表格”→“文本转换成表格”）。</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（2）将各列第一、第二行分别合并（即 A1 和 A2 单元格合并，B1 和 B2 单元格合</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并……）。</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（3）用“预设样式 / 浅色系 / 浅色样式 2- 强调 4”表格样式修饰表格。</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（4）表格居中，表格中第一行和第一列的内容“水平居中”，其余内容“中部右对齐”。</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1365" y="1200150"/>
            <a:ext cx="7842885" cy="30448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（5）表格行高为 0.7 厘米、第二列列宽为 2 厘米、其余列列宽为 1.8 厘米。</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（6）表格除首行之外，其余各行添加“巧克力黄，着色 2，浅色 60%”底纹。</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（7）在表格右侧新增一列，在 I1 单元格输入“最小值”，将最小值结果放至这一列（可先选定要计算最小值的数据，单击“表格工具”→“快速计算”→“最小值”）。</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（8）按“体积”列、依据“数字”类型“降序”排列表格内容（单击“表格工具”→“排序”，勾选“有标题行”）。</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（9）将该文档另存为“WPS 文字—任务 2—拓展任务 .docx”，保存到 E:\ 模块四 WPS文字 \ 任务 2 文件夹中。</a:t>
            </a:r>
            <a:endParaRPr lang="zh-CN" altLang="en-US" sz="1400" spc="16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962150"/>
            <a:ext cx="3137535" cy="6203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fontAlgn="auto">
              <a:lnSpc>
                <a:spcPct val="150000"/>
              </a:lnSpc>
              <a:spcBef>
                <a:spcPts val="0"/>
              </a:spcBef>
              <a:spcAft>
                <a:spcPts val="800"/>
              </a:spcAft>
              <a:buClrTx/>
              <a:buSzTx/>
              <a:buFontTx/>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三、排版后的效果（图 4-65）</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拓展任务</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687"/>
          <a:stretch>
            <a:fillRect/>
          </a:stretch>
        </p:blipFill>
        <p:spPr>
          <a:xfrm>
            <a:off x="4191000" y="4092575"/>
            <a:ext cx="4243070" cy="200025"/>
          </a:xfrm>
          <a:prstGeom prst="rect">
            <a:avLst/>
          </a:prstGeom>
        </p:spPr>
      </p:pic>
      <p:pic>
        <p:nvPicPr>
          <p:cNvPr id="127" name="图片 3"/>
          <p:cNvPicPr>
            <a:picLocks noChangeAspect="1"/>
          </p:cNvPicPr>
          <p:nvPr/>
        </p:nvPicPr>
        <p:blipFill>
          <a:blip r:embed="rId9"/>
          <a:stretch>
            <a:fillRect/>
          </a:stretch>
        </p:blipFill>
        <p:spPr>
          <a:xfrm>
            <a:off x="4191000" y="1271270"/>
            <a:ext cx="3909060" cy="279082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123950"/>
            <a:ext cx="7384415" cy="3030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ctr" fontAlgn="auto">
              <a:lnSpc>
                <a:spcPct val="150000"/>
              </a:lnSpc>
              <a:spcBef>
                <a:spcPts val="0"/>
              </a:spcBef>
              <a:spcAft>
                <a:spcPts val="800"/>
              </a:spcAft>
              <a:buClrTx/>
              <a:buSzTx/>
              <a:buFontTx/>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一、分隔符</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（一）分页符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默认情况下，当文本内容超过一页时，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WPS 会自动按照设定的页面大小进行分页。但是，如果用户想在某个页面的内容不满一页时强制分页，可以使用插入分页符的方法来实现。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（1）将光标定位在需要插入分页符的文字位置。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（2）单击“插入”选项卡中的“分页”下拉按钮，弹出下拉列表，如图 4-66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（3）在下拉列表中选择“分页符”命令。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76350"/>
            <a:ext cx="4260850" cy="2653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（二）分栏符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对文档（或部分段落）设置分栏后，WPS 文字会在文档的适当位置自动分栏。但是，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若需要某些内容出现在下一栏的顶部，则可以使用插入分栏符的方法来实现。</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（1）将光标定位在需要插入分栏符的文字位置。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（2）单击“插入”选项卡中的“分页”下拉按钮，在弹出的下拉列表中选择“分栏符”命令。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831"/>
          <a:stretch>
            <a:fillRect/>
          </a:stretch>
        </p:blipFill>
        <p:spPr>
          <a:xfrm>
            <a:off x="5410200" y="3774440"/>
            <a:ext cx="3048000" cy="248285"/>
          </a:xfrm>
          <a:prstGeom prst="rect">
            <a:avLst/>
          </a:prstGeom>
        </p:spPr>
      </p:pic>
      <p:pic>
        <p:nvPicPr>
          <p:cNvPr id="128" name="图片 1"/>
          <p:cNvPicPr>
            <a:picLocks noChangeAspect="1"/>
          </p:cNvPicPr>
          <p:nvPr/>
        </p:nvPicPr>
        <p:blipFill>
          <a:blip r:embed="rId9"/>
          <a:stretch>
            <a:fillRect/>
          </a:stretch>
        </p:blipFill>
        <p:spPr>
          <a:xfrm>
            <a:off x="5334000" y="1733233"/>
            <a:ext cx="2895600" cy="1941195"/>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38200" y="1352550"/>
            <a:ext cx="7642860" cy="2653030"/>
            <a:chOff x="1320" y="2010"/>
            <a:chExt cx="12036" cy="4178"/>
          </a:xfrm>
        </p:grpSpPr>
        <p:sp>
          <p:nvSpPr>
            <p:cNvPr id="11" name="Title 6"/>
            <p:cNvSpPr txBox="1"/>
            <p:nvPr>
              <p:custDataLst>
                <p:tags r:id="rId7"/>
              </p:custDataLst>
            </p:nvPr>
          </p:nvSpPr>
          <p:spPr>
            <a:xfrm>
              <a:off x="1320" y="2010"/>
              <a:ext cx="12036" cy="4178"/>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（三）换行符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“换行符”的功能等同于从键盘直接按下“Shift+ Enter”组合键，可在插入点位置强制换行（显示为“</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”符号）。与直接按“Enter”键不同，这种方法产生的新行仍是当前段落的一部分。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（四）分节符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插入分节符之前，WPS 文字将整篇文档视为一节。当需要分别改变不同页面内容的页眉、页脚、页码、页边距、分栏数等时，需要把文档分节。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tretch>
              <a:fillRect/>
            </a:stretch>
          </p:blipFill>
          <p:spPr>
            <a:xfrm>
              <a:off x="4200" y="3090"/>
              <a:ext cx="300" cy="300"/>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7642860" cy="2653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二、表格的基本概念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 WPS 文字表格中，横向称为行，纵向称之为列，行列交错形成的方格称为单元格，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包围单元格的线条称为框线，其中的填充称为底纹。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三、编辑表格</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（一）选定表格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表格的编辑同样具有“先选定，后操作”的特点，即首先选定要操作的表格对象，然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后才能对选定的对象进行编辑。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制作培训通知</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7642860" cy="2653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（二）快速编辑表格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当鼠标指针移动到表格内部时，表格周围会出现一些控制符号，如图 4-67 所示。利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用这些控制符号可以对表格进行一些基本操作。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2819400" y="2647950"/>
            <a:ext cx="4020820" cy="142430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276350"/>
            <a:ext cx="7642860" cy="2653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四、表格中数值计算</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 WPS 文字的计算中，表格中的单元格在列的方向以字母 A～Z 进行标记，而行的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方向从 1 开始，以自然数进行标记。如第一行、第一列的单元格标记为 A1。</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（一）快速计算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对于求和、求平均值等这些常用计算，可直接使用“快速计算”命令来完成。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（1）选中要参与计算的单元格区域（最后一个单元格为空白单元格）。</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（2）单击“表格工具”选项卡中的“快速计算”下拉按钮，从列表中选择计算方法，即可在右侧或下方显示计算结果。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62000" y="1276350"/>
            <a:ext cx="7642860" cy="2653030"/>
            <a:chOff x="1200" y="2010"/>
            <a:chExt cx="12036" cy="4178"/>
          </a:xfrm>
        </p:grpSpPr>
        <p:sp>
          <p:nvSpPr>
            <p:cNvPr id="11" name="Title 6"/>
            <p:cNvSpPr txBox="1"/>
            <p:nvPr>
              <p:custDataLst>
                <p:tags r:id="rId7"/>
              </p:custDataLst>
            </p:nvPr>
          </p:nvSpPr>
          <p:spPr>
            <a:xfrm>
              <a:off x="1200" y="2010"/>
              <a:ext cx="12036" cy="4178"/>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（二）利用公式进行计算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（1）选择要放置计算结果的单元格，单击“表格工具”选项卡中的“</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公式”按钮，打开“公式”对话框。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（2）如果选定的单元格位于一行数值的右端，则WPS 文字将建议采用公式“ = SUM （LEFT）”进行计算，单击“确定”按钮对左边的数字求和；如果选定的单元格位于一列数值的底端，则 WPS 文字将建议采用公式“ = SUM（ABOVE）”进行计算，单击“确定”按钮对上方的数字求和。</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11040" y="2850"/>
              <a:ext cx="240" cy="315"/>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3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群发培训通知</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4671695" y="971550"/>
            <a:ext cx="3580130" cy="64897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5105400" y="1809750"/>
            <a:ext cx="333565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 WPS 提供的“邮件合并”功能，为每一位培训班学员快速打印一份“培训通知单”，如图 4-69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824"/>
          <a:stretch>
            <a:fillRect/>
          </a:stretch>
        </p:blipFill>
        <p:spPr>
          <a:xfrm>
            <a:off x="304800" y="3561080"/>
            <a:ext cx="4652010" cy="156845"/>
          </a:xfrm>
          <a:prstGeom prst="rect">
            <a:avLst/>
          </a:prstGeom>
        </p:spPr>
      </p:pic>
      <p:pic>
        <p:nvPicPr>
          <p:cNvPr id="132" name="图片 1"/>
          <p:cNvPicPr>
            <a:picLocks noChangeAspect="1"/>
          </p:cNvPicPr>
          <p:nvPr/>
        </p:nvPicPr>
        <p:blipFill>
          <a:blip r:embed="rId9"/>
          <a:stretch>
            <a:fillRect/>
          </a:stretch>
        </p:blipFill>
        <p:spPr>
          <a:xfrm>
            <a:off x="685800" y="1494155"/>
            <a:ext cx="4200525" cy="192024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 name="空心弧 150"/>
          <p:cNvSpPr/>
          <p:nvPr>
            <p:custDataLst>
              <p:tags r:id="rId1"/>
            </p:custDataLst>
          </p:nvPr>
        </p:nvSpPr>
        <p:spPr>
          <a:xfrm rot="5400000">
            <a:off x="594315" y="1555672"/>
            <a:ext cx="2813972" cy="2813972"/>
          </a:xfrm>
          <a:prstGeom prst="blockArc">
            <a:avLst>
              <a:gd name="adj1" fmla="val 18226258"/>
              <a:gd name="adj2" fmla="val 21461861"/>
              <a:gd name="adj3" fmla="val 20592"/>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空心弧 151"/>
          <p:cNvSpPr/>
          <p:nvPr>
            <p:custDataLst>
              <p:tags r:id="rId2"/>
            </p:custDataLst>
          </p:nvPr>
        </p:nvSpPr>
        <p:spPr>
          <a:xfrm rot="9000000">
            <a:off x="594315" y="1555671"/>
            <a:ext cx="2813972" cy="2813972"/>
          </a:xfrm>
          <a:prstGeom prst="blockArc">
            <a:avLst>
              <a:gd name="adj1" fmla="val 18226258"/>
              <a:gd name="adj2" fmla="val 21461861"/>
              <a:gd name="adj3" fmla="val 20592"/>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空心弧 152"/>
          <p:cNvSpPr/>
          <p:nvPr>
            <p:custDataLst>
              <p:tags r:id="rId3"/>
            </p:custDataLst>
          </p:nvPr>
        </p:nvSpPr>
        <p:spPr>
          <a:xfrm rot="12600000">
            <a:off x="594315" y="1555671"/>
            <a:ext cx="2813972" cy="281397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空心弧 153"/>
          <p:cNvSpPr/>
          <p:nvPr>
            <p:custDataLst>
              <p:tags r:id="rId4"/>
            </p:custDataLst>
          </p:nvPr>
        </p:nvSpPr>
        <p:spPr>
          <a:xfrm rot="16200000">
            <a:off x="594315" y="1555671"/>
            <a:ext cx="2813972" cy="281397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空心弧 154"/>
          <p:cNvSpPr/>
          <p:nvPr>
            <p:custDataLst>
              <p:tags r:id="rId5"/>
            </p:custDataLst>
          </p:nvPr>
        </p:nvSpPr>
        <p:spPr>
          <a:xfrm rot="1800000">
            <a:off x="594315" y="1555671"/>
            <a:ext cx="2813972" cy="2813972"/>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空心弧 155"/>
          <p:cNvSpPr/>
          <p:nvPr>
            <p:custDataLst>
              <p:tags r:id="rId6"/>
            </p:custDataLst>
          </p:nvPr>
        </p:nvSpPr>
        <p:spPr>
          <a:xfrm rot="19800000">
            <a:off x="594315" y="1555671"/>
            <a:ext cx="2813972" cy="281397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Freeform 148"/>
          <p:cNvSpPr>
            <a:spLocks noEditPoints="1"/>
          </p:cNvSpPr>
          <p:nvPr>
            <p:custDataLst>
              <p:tags r:id="rId7"/>
            </p:custDataLst>
          </p:nvPr>
        </p:nvSpPr>
        <p:spPr bwMode="auto">
          <a:xfrm>
            <a:off x="2420442" y="3771544"/>
            <a:ext cx="226219" cy="289322"/>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矩形: 圆角 157"/>
          <p:cNvSpPr/>
          <p:nvPr>
            <p:custDataLst>
              <p:tags r:id="rId8"/>
            </p:custDataLst>
          </p:nvPr>
        </p:nvSpPr>
        <p:spPr>
          <a:xfrm>
            <a:off x="3750185" y="1436446"/>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9" name="矩形: 圆角 158"/>
          <p:cNvSpPr/>
          <p:nvPr>
            <p:custDataLst>
              <p:tags r:id="rId9"/>
            </p:custDataLst>
          </p:nvPr>
        </p:nvSpPr>
        <p:spPr>
          <a:xfrm>
            <a:off x="3879748" y="1252829"/>
            <a:ext cx="2171700" cy="358122"/>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1" name="文本框 160"/>
          <p:cNvSpPr txBox="1"/>
          <p:nvPr>
            <p:custDataLst>
              <p:tags r:id="rId10"/>
            </p:custDataLst>
          </p:nvPr>
        </p:nvSpPr>
        <p:spPr>
          <a:xfrm>
            <a:off x="3879850" y="1673225"/>
            <a:ext cx="2152015" cy="544195"/>
          </a:xfrm>
          <a:prstGeom prst="rect">
            <a:avLst/>
          </a:prstGeom>
          <a:noFill/>
        </p:spPr>
        <p:txBody>
          <a:bodyPr wrap="square" lIns="68580" tIns="34290" rIns="68580" bIns="3429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1. 插入文本框。</a:t>
            </a:r>
            <a:endPar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矩形: 圆角 161"/>
          <p:cNvSpPr/>
          <p:nvPr>
            <p:custDataLst>
              <p:tags r:id="rId11"/>
            </p:custDataLst>
          </p:nvPr>
        </p:nvSpPr>
        <p:spPr>
          <a:xfrm>
            <a:off x="6377940" y="2069515"/>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3" name="矩形: 圆角 162"/>
          <p:cNvSpPr/>
          <p:nvPr>
            <p:custDataLst>
              <p:tags r:id="rId12"/>
            </p:custDataLst>
          </p:nvPr>
        </p:nvSpPr>
        <p:spPr>
          <a:xfrm>
            <a:off x="6507503" y="1885897"/>
            <a:ext cx="2171700" cy="358122"/>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5" name="文本框 164"/>
          <p:cNvSpPr txBox="1"/>
          <p:nvPr>
            <p:custDataLst>
              <p:tags r:id="rId13"/>
            </p:custDataLst>
          </p:nvPr>
        </p:nvSpPr>
        <p:spPr>
          <a:xfrm>
            <a:off x="6507503" y="2306320"/>
            <a:ext cx="2171700" cy="544104"/>
          </a:xfrm>
          <a:prstGeom prst="rect">
            <a:avLst/>
          </a:prstGeom>
          <a:noFill/>
        </p:spPr>
        <p:txBody>
          <a:bodyPr wrap="square" lIns="68580" tIns="34290" rIns="68580" bIns="3429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 插入图片。</a:t>
            </a:r>
            <a:endPar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矩形: 圆角 165"/>
          <p:cNvSpPr/>
          <p:nvPr>
            <p:custDataLst>
              <p:tags r:id="rId14"/>
            </p:custDataLst>
          </p:nvPr>
        </p:nvSpPr>
        <p:spPr>
          <a:xfrm>
            <a:off x="3750185" y="2656554"/>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7" name="矩形: 圆角 166"/>
          <p:cNvSpPr/>
          <p:nvPr>
            <p:custDataLst>
              <p:tags r:id="rId15"/>
            </p:custDataLst>
          </p:nvPr>
        </p:nvSpPr>
        <p:spPr>
          <a:xfrm>
            <a:off x="3879748" y="2472937"/>
            <a:ext cx="2171700" cy="358122"/>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9" name="文本框 168"/>
          <p:cNvSpPr txBox="1"/>
          <p:nvPr>
            <p:custDataLst>
              <p:tags r:id="rId16"/>
            </p:custDataLst>
          </p:nvPr>
        </p:nvSpPr>
        <p:spPr>
          <a:xfrm>
            <a:off x="3879748" y="2893359"/>
            <a:ext cx="2171700" cy="544104"/>
          </a:xfrm>
          <a:prstGeom prst="rect">
            <a:avLst/>
          </a:prstGeom>
          <a:noFill/>
        </p:spPr>
        <p:txBody>
          <a:bodyPr wrap="square" lIns="68580" tIns="34290" rIns="68580" bIns="34290" rtlCol="0">
            <a:normAutofit/>
          </a:bodyPr>
          <a:p>
            <a:pPr algn="l">
              <a:lnSpc>
                <a:spcPct val="120000"/>
              </a:lnSpc>
              <a:buClrTx/>
              <a:buSzTx/>
              <a:buFontTx/>
            </a:pPr>
            <a:r>
              <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3. 插入形状。</a:t>
            </a:r>
            <a:endPar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矩形: 圆角 169"/>
          <p:cNvSpPr/>
          <p:nvPr>
            <p:custDataLst>
              <p:tags r:id="rId17"/>
            </p:custDataLst>
          </p:nvPr>
        </p:nvSpPr>
        <p:spPr>
          <a:xfrm>
            <a:off x="6377940" y="3289622"/>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1" name="矩形: 圆角 170"/>
          <p:cNvSpPr/>
          <p:nvPr>
            <p:custDataLst>
              <p:tags r:id="rId18"/>
            </p:custDataLst>
          </p:nvPr>
        </p:nvSpPr>
        <p:spPr>
          <a:xfrm>
            <a:off x="6507503" y="3106005"/>
            <a:ext cx="2171700" cy="358122"/>
          </a:xfrm>
          <a:prstGeom prst="roundRect">
            <a:avLst>
              <a:gd name="adj" fmla="val 50000"/>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3" name="文本框 172"/>
          <p:cNvSpPr txBox="1"/>
          <p:nvPr>
            <p:custDataLst>
              <p:tags r:id="rId19"/>
            </p:custDataLst>
          </p:nvPr>
        </p:nvSpPr>
        <p:spPr>
          <a:xfrm>
            <a:off x="6507503" y="3526427"/>
            <a:ext cx="2171700" cy="544104"/>
          </a:xfrm>
          <a:prstGeom prst="rect">
            <a:avLst/>
          </a:prstGeom>
          <a:noFill/>
        </p:spPr>
        <p:txBody>
          <a:bodyPr wrap="square" lIns="68580" tIns="34290" rIns="68580" bIns="3429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5. 邮件合并功能的应用。</a:t>
            </a:r>
            <a:endPar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矩形: 圆角 173"/>
          <p:cNvSpPr/>
          <p:nvPr>
            <p:custDataLst>
              <p:tags r:id="rId20"/>
            </p:custDataLst>
          </p:nvPr>
        </p:nvSpPr>
        <p:spPr>
          <a:xfrm>
            <a:off x="3750185" y="3876661"/>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5" name="矩形: 圆角 174"/>
          <p:cNvSpPr/>
          <p:nvPr>
            <p:custDataLst>
              <p:tags r:id="rId21"/>
            </p:custDataLst>
          </p:nvPr>
        </p:nvSpPr>
        <p:spPr>
          <a:xfrm>
            <a:off x="3879748" y="3693044"/>
            <a:ext cx="2171700" cy="358122"/>
          </a:xfrm>
          <a:prstGeom prst="roundRect">
            <a:avLst>
              <a:gd name="adj" fmla="val 50000"/>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7" name="文本框 176"/>
          <p:cNvSpPr txBox="1"/>
          <p:nvPr>
            <p:custDataLst>
              <p:tags r:id="rId22"/>
            </p:custDataLst>
          </p:nvPr>
        </p:nvSpPr>
        <p:spPr>
          <a:xfrm>
            <a:off x="3879748" y="4113466"/>
            <a:ext cx="2171700" cy="544104"/>
          </a:xfrm>
          <a:prstGeom prst="rect">
            <a:avLst/>
          </a:prstGeom>
          <a:noFill/>
        </p:spPr>
        <p:txBody>
          <a:bodyPr wrap="square" lIns="68580" tIns="34290" rIns="68580" bIns="34290" rtlCol="0">
            <a:normAutofit/>
          </a:bodyPr>
          <a:p>
            <a:pPr>
              <a:lnSpc>
                <a:spcPct val="120000"/>
              </a:lnSpc>
            </a:pPr>
            <a:r>
              <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4. 插入艺术字。</a:t>
            </a:r>
            <a:endParaRPr lang="zh-CN" altLang="en-US" sz="14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2" name="settings_320253"/>
          <p:cNvSpPr>
            <a:spLocks noChangeAspect="1"/>
          </p:cNvSpPr>
          <p:nvPr>
            <p:custDataLst>
              <p:tags r:id="rId23"/>
            </p:custDataLst>
          </p:nvPr>
        </p:nvSpPr>
        <p:spPr bwMode="auto">
          <a:xfrm>
            <a:off x="2388671" y="1893194"/>
            <a:ext cx="289760" cy="289322"/>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3" name="placeholder_286118"/>
          <p:cNvSpPr>
            <a:spLocks noChangeAspect="1"/>
          </p:cNvSpPr>
          <p:nvPr>
            <p:custDataLst>
              <p:tags r:id="rId24"/>
            </p:custDataLst>
          </p:nvPr>
        </p:nvSpPr>
        <p:spPr bwMode="auto">
          <a:xfrm>
            <a:off x="2988773" y="2798945"/>
            <a:ext cx="246620" cy="289322"/>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4" name="statistical-chart_64023"/>
          <p:cNvSpPr>
            <a:spLocks noChangeAspect="1"/>
          </p:cNvSpPr>
          <p:nvPr>
            <p:custDataLst>
              <p:tags r:id="rId25"/>
            </p:custDataLst>
          </p:nvPr>
        </p:nvSpPr>
        <p:spPr bwMode="auto">
          <a:xfrm>
            <a:off x="1249475" y="3697600"/>
            <a:ext cx="257904" cy="289322"/>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5" name="wifi-cloud_72981"/>
          <p:cNvSpPr>
            <a:spLocks noChangeAspect="1"/>
          </p:cNvSpPr>
          <p:nvPr>
            <p:custDataLst>
              <p:tags r:id="rId26"/>
            </p:custDataLst>
          </p:nvPr>
        </p:nvSpPr>
        <p:spPr bwMode="auto">
          <a:xfrm>
            <a:off x="718990" y="2798945"/>
            <a:ext cx="288583" cy="28932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6" name="two-coin-stacks_72132"/>
          <p:cNvSpPr>
            <a:spLocks noChangeAspect="1"/>
          </p:cNvSpPr>
          <p:nvPr>
            <p:custDataLst>
              <p:tags r:id="rId27"/>
            </p:custDataLst>
          </p:nvPr>
        </p:nvSpPr>
        <p:spPr bwMode="auto">
          <a:xfrm>
            <a:off x="1278351" y="1893194"/>
            <a:ext cx="293472" cy="28932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51" name="图片 50"/>
          <p:cNvPicPr>
            <a:picLocks noChangeAspect="1"/>
          </p:cNvPicPr>
          <p:nvPr>
            <p:custDataLst>
              <p:tags r:id="rId28"/>
            </p:custDataLst>
          </p:nvPr>
        </p:nvPicPr>
        <p:blipFill>
          <a:blip r:embed="rId29"/>
          <a:stretch>
            <a:fillRect/>
          </a:stretch>
        </p:blipFill>
        <p:spPr>
          <a:xfrm>
            <a:off x="1642367" y="2436831"/>
            <a:ext cx="717866" cy="1051652"/>
          </a:xfrm>
          <a:prstGeom prst="rect">
            <a:avLst/>
          </a:prstGeom>
        </p:spPr>
      </p:pic>
      <p:sp>
        <p:nvSpPr>
          <p:cNvPr id="8" name="文本框 7"/>
          <p:cNvSpPr txBox="1"/>
          <p:nvPr>
            <p:custDataLst>
              <p:tags r:id="rId30"/>
            </p:custDataLst>
          </p:nvPr>
        </p:nvSpPr>
        <p:spPr>
          <a:xfrm>
            <a:off x="304800" y="449580"/>
            <a:ext cx="8509000" cy="48514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相关知识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31393935333436333b31393936333833303bd2b5bca8cafdbeddcdbc"/>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7467600" y="1989455"/>
            <a:ext cx="367030" cy="228600"/>
          </a:xfrm>
          <a:prstGeom prst="rect">
            <a:avLst/>
          </a:prstGeom>
        </p:spPr>
      </p:pic>
      <p:pic>
        <p:nvPicPr>
          <p:cNvPr id="5" name="图片 4" descr="31393935333436333b31393936333833313bd2b5bca8cafdbeddcdbc"/>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4648200" y="2543175"/>
            <a:ext cx="434975" cy="217805"/>
          </a:xfrm>
          <a:prstGeom prst="rect">
            <a:avLst/>
          </a:prstGeom>
        </p:spPr>
      </p:pic>
      <p:pic>
        <p:nvPicPr>
          <p:cNvPr id="6" name="图片 5" descr="343435383135323b333634333730303bc7f7cac6"/>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4643120" y="3742690"/>
            <a:ext cx="440055" cy="256540"/>
          </a:xfrm>
          <a:prstGeom prst="rect">
            <a:avLst/>
          </a:prstGeom>
        </p:spPr>
      </p:pic>
      <p:pic>
        <p:nvPicPr>
          <p:cNvPr id="7" name="图片 6" descr="343435383135323b333634333639343bc7f7cac6"/>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7324725" y="3127375"/>
            <a:ext cx="544195" cy="314960"/>
          </a:xfrm>
          <a:prstGeom prst="rect">
            <a:avLst/>
          </a:prstGeom>
        </p:spPr>
      </p:pic>
      <p:pic>
        <p:nvPicPr>
          <p:cNvPr id="9" name="图片 8" descr="343435383135323b333634333639303bc7f7cac6"/>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4724400" y="1240155"/>
            <a:ext cx="370205" cy="370205"/>
          </a:xfrm>
          <a:prstGeom prst="rect">
            <a:avLst/>
          </a:prstGeom>
        </p:spPr>
      </p:pic>
    </p:spTree>
    <p:custDataLst>
      <p:tags r:id="rId4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123950"/>
            <a:ext cx="7758430" cy="24809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（一）新建 WPS 文字空白文档</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20000"/>
              </a:lnSpc>
              <a:spcBef>
                <a:spcPts val="0"/>
              </a:spcBef>
              <a:spcAft>
                <a:spcPts val="800"/>
              </a:spcAft>
              <a:buClrTx/>
              <a:buSzTx/>
              <a:buFontTx/>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（二）在文档中输入文字内容</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培训通知单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同志：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市教育局将于 2099 年 6 月 10 日至 6 月 16 日，在市教育局培训中心举办多媒体课件设计与制作培训班，请于 2099 年 6 月 9 日下午到市教育局培训中心【】班报到，并领取培训证。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此致</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市教育局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2099 年 5 月 18 日</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3900" y="1352550"/>
            <a:ext cx="7758430" cy="3898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（三）设置格式</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ctr" fontAlgn="auto">
              <a:lnSpc>
                <a:spcPct val="12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8" name="任意多边形 7"/>
          <p:cNvSpPr/>
          <p:nvPr>
            <p:custDataLst>
              <p:tags r:id="rId8"/>
            </p:custDataLst>
          </p:nvPr>
        </p:nvSpPr>
        <p:spPr>
          <a:xfrm rot="19743805">
            <a:off x="5075476" y="215233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custDataLst>
              <p:tags r:id="rId9"/>
            </p:custDataLst>
          </p:nvPr>
        </p:nvSpPr>
        <p:spPr>
          <a:xfrm rot="19743805">
            <a:off x="5342652" y="215233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6"/>
          <p:cNvSpPr/>
          <p:nvPr>
            <p:custDataLst>
              <p:tags r:id="rId10"/>
            </p:custDataLst>
          </p:nvPr>
        </p:nvSpPr>
        <p:spPr>
          <a:xfrm>
            <a:off x="5633641" y="2034699"/>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nSpc>
                <a:spcPct val="120000"/>
              </a:lnSpc>
            </a:pPr>
            <a:r>
              <a:rPr lang="zh-CN" altLang="en-US" sz="10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（2）设置正文“同志：……此致”：首行缩进 2字符，宋体、四号。</a:t>
            </a:r>
            <a:endParaRPr lang="zh-CN" altLang="en-US" sz="10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custDataLst>
              <p:tags r:id="rId11"/>
            </p:custDataLst>
          </p:nvPr>
        </p:nvSpPr>
        <p:spPr>
          <a:xfrm rot="19743805">
            <a:off x="5075476" y="325532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custDataLst>
              <p:tags r:id="rId12"/>
            </p:custDataLst>
          </p:nvPr>
        </p:nvSpPr>
        <p:spPr>
          <a:xfrm rot="19743805">
            <a:off x="5342652" y="325532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5"/>
          <p:cNvSpPr/>
          <p:nvPr>
            <p:custDataLst>
              <p:tags r:id="rId13"/>
            </p:custDataLst>
          </p:nvPr>
        </p:nvSpPr>
        <p:spPr>
          <a:xfrm>
            <a:off x="5633720" y="3137535"/>
            <a:ext cx="3030855"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gn="just">
              <a:lnSpc>
                <a:spcPct val="120000"/>
              </a:lnSpc>
            </a:pPr>
            <a:r>
              <a:rPr lang="zh-CN" altLang="en-US" sz="105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（4）在文档的最后，键入“Enter”键，单击“开始”选项卡中的“清除格式”按钮。</a:t>
            </a:r>
            <a:endParaRPr lang="zh-CN" altLang="en-US" sz="105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p:nvPr>
            <p:custDataLst>
              <p:tags r:id="rId14"/>
            </p:custDataLst>
          </p:nvPr>
        </p:nvSpPr>
        <p:spPr>
          <a:xfrm rot="19743805">
            <a:off x="932101" y="215233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custDataLst>
              <p:tags r:id="rId15"/>
            </p:custDataLst>
          </p:nvPr>
        </p:nvSpPr>
        <p:spPr>
          <a:xfrm rot="19743805">
            <a:off x="1199277" y="215233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8"/>
          <p:cNvSpPr/>
          <p:nvPr>
            <p:custDataLst>
              <p:tags r:id="rId16"/>
            </p:custDataLst>
          </p:nvPr>
        </p:nvSpPr>
        <p:spPr>
          <a:xfrm>
            <a:off x="1490266" y="2034699"/>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gn="just">
              <a:lnSpc>
                <a:spcPct val="120000"/>
              </a:lnSpc>
            </a:pPr>
            <a:r>
              <a:rPr lang="zh-CN" altLang="en-US" sz="105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（1）设置标题“培训通知单”：黑体、二号、字符间距“加宽”→“5”磅；居中、段前间距 1 行、段后间距 2 行。</a:t>
            </a:r>
            <a:endParaRPr lang="zh-CN" altLang="en-US" sz="105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9"/>
          <p:cNvSpPr/>
          <p:nvPr>
            <p:custDataLst>
              <p:tags r:id="rId17"/>
            </p:custDataLst>
          </p:nvPr>
        </p:nvSpPr>
        <p:spPr>
          <a:xfrm rot="19743805">
            <a:off x="932101" y="325532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custDataLst>
              <p:tags r:id="rId18"/>
            </p:custDataLst>
          </p:nvPr>
        </p:nvSpPr>
        <p:spPr>
          <a:xfrm rot="19743805">
            <a:off x="1199277" y="325532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矩形7"/>
          <p:cNvSpPr/>
          <p:nvPr>
            <p:custDataLst>
              <p:tags r:id="rId19"/>
            </p:custDataLst>
          </p:nvPr>
        </p:nvSpPr>
        <p:spPr>
          <a:xfrm>
            <a:off x="1490266" y="3137694"/>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gn="just">
              <a:lnSpc>
                <a:spcPct val="120000"/>
              </a:lnSpc>
            </a:pPr>
            <a:r>
              <a:rPr lang="zh-CN" altLang="en-US" sz="10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（3）落款：右对齐，宋体、四号；段前间距 2行、段后间距 3 行。</a:t>
            </a:r>
            <a:endParaRPr lang="zh-CN" altLang="en-US" sz="10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581150"/>
            <a:ext cx="5848350" cy="19742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（四）在落款处加盖公章</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（1）将光标定位“×× 市教育局”落款处。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（2）绘制正圆。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单击“插入”选项卡中的“形状”下拉按钮，打开“形状”下拉列表，如图 4-70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6095"/>
          <a:stretch>
            <a:fillRect/>
          </a:stretch>
        </p:blipFill>
        <p:spPr>
          <a:xfrm>
            <a:off x="6553200" y="4090670"/>
            <a:ext cx="1744980" cy="120650"/>
          </a:xfrm>
          <a:prstGeom prst="rect">
            <a:avLst/>
          </a:prstGeom>
        </p:spPr>
      </p:pic>
      <p:pic>
        <p:nvPicPr>
          <p:cNvPr id="133" name="图片 1"/>
          <p:cNvPicPr>
            <a:picLocks noChangeAspect="1"/>
          </p:cNvPicPr>
          <p:nvPr/>
        </p:nvPicPr>
        <p:blipFill>
          <a:blip r:embed="rId9"/>
          <a:srcRect l="38517"/>
          <a:stretch>
            <a:fillRect/>
          </a:stretch>
        </p:blipFill>
        <p:spPr>
          <a:xfrm>
            <a:off x="6629400" y="1047750"/>
            <a:ext cx="1706880" cy="2961005"/>
          </a:xfrm>
          <a:prstGeom prst="rect">
            <a:avLst/>
          </a:prstGeom>
          <a:noFill/>
          <a:ln w="9525" cap="flat" cmpd="sng" algn="ctr">
            <a:solidFill>
              <a:schemeClr val="bg1">
                <a:lumMod val="95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一、创建主文档</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30250" y="1047750"/>
            <a:ext cx="7898765" cy="1974215"/>
            <a:chOff x="1150" y="1650"/>
            <a:chExt cx="12439" cy="3109"/>
          </a:xfrm>
        </p:grpSpPr>
        <p:sp>
          <p:nvSpPr>
            <p:cNvPr id="11" name="Title 6"/>
            <p:cNvSpPr txBox="1"/>
            <p:nvPr>
              <p:custDataLst>
                <p:tags r:id="rId7"/>
              </p:custDataLst>
            </p:nvPr>
          </p:nvSpPr>
          <p:spPr>
            <a:xfrm>
              <a:off x="1150" y="1650"/>
              <a:ext cx="12439" cy="3109"/>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（3）绘制五角星。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选择正圆，在“绘图工具”选项卡中单击“</a:t>
              </a:r>
              <a:r>
                <a:rPr altLang="zh-CN"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”按钮，也可以打开“形状”列表，选择“星与旗帜”中的“五角星”，和画圆的方法一样，拖动鼠标得了一个五角星。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（4）插入艺术字。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单击“插入”选项卡中的“艺术字”下拉按钮，在艺术字样式列表中选择“预设样式”→“填充 - 黑色，文本 1，阴影”，如图 4-73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8"/>
            <a:stretch>
              <a:fillRect/>
            </a:stretch>
          </p:blipFill>
          <p:spPr>
            <a:xfrm>
              <a:off x="7320" y="2370"/>
              <a:ext cx="285" cy="253"/>
            </a:xfrm>
            <a:prstGeom prst="rect">
              <a:avLst/>
            </a:prstGeom>
          </p:spPr>
        </p:pic>
      </p:grpSp>
      <p:pic>
        <p:nvPicPr>
          <p:cNvPr id="8" name="图片 7"/>
          <p:cNvPicPr>
            <a:picLocks noChangeAspect="1"/>
          </p:cNvPicPr>
          <p:nvPr/>
        </p:nvPicPr>
        <p:blipFill>
          <a:blip r:embed="rId9"/>
          <a:srcRect t="88383"/>
          <a:stretch>
            <a:fillRect/>
          </a:stretch>
        </p:blipFill>
        <p:spPr>
          <a:xfrm>
            <a:off x="3352800" y="4160520"/>
            <a:ext cx="3423920" cy="158750"/>
          </a:xfrm>
          <a:prstGeom prst="rect">
            <a:avLst/>
          </a:prstGeom>
        </p:spPr>
      </p:pic>
      <p:pic>
        <p:nvPicPr>
          <p:cNvPr id="138" name="图片 4"/>
          <p:cNvPicPr>
            <a:picLocks noChangeAspect="1"/>
          </p:cNvPicPr>
          <p:nvPr/>
        </p:nvPicPr>
        <p:blipFill>
          <a:blip r:embed="rId10"/>
          <a:stretch>
            <a:fillRect/>
          </a:stretch>
        </p:blipFill>
        <p:spPr>
          <a:xfrm>
            <a:off x="3276600" y="2952115"/>
            <a:ext cx="3662045" cy="1208405"/>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4*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4*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4*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4*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4*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4*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4*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4*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4*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4*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4*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4*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4*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4*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4*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4*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1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4*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17.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4*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1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4*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19.xml><?xml version="1.0" encoding="utf-8"?>
<p:tagLst xmlns:p="http://schemas.openxmlformats.org/presentationml/2006/main">
  <p:tag name="KSO_WM_BEAUTIFY_FLAG" val="#wm#"/>
  <p:tag name="KSO_WM_TEMPLATE_CATEGORY" val="diagram"/>
  <p:tag name="KSO_WM_TEMPLATE_INDEX" val="20215855"/>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1"/>
  <p:tag name="KSO_WM_UNIT_ID" val="diagram20174817_1*l_h_i*1_1_1"/>
  <p:tag name="KSO_WM_UNIT_LAYERLEVEL" val="1_1_1"/>
  <p:tag name="KSO_WM_DIAGRAM_GROUP_CODE" val="l1-1"/>
  <p:tag name="KSO_WM_UNIT_LINE_FORE_SCHEMECOLOR_INDEX" val="7"/>
  <p:tag name="KSO_WM_UNIT_LINE_FILL_TYPE" val="2"/>
</p:tagLst>
</file>

<file path=ppt/tags/tag1031.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1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1_1"/>
  <p:tag name="KSO_WM_UNIT_TEXT_FILL_FORE_SCHEMECOLOR_INDEX" val="14"/>
  <p:tag name="KSO_WM_UNIT_TEXT_FILL_TYPE" val="1"/>
</p:tagLst>
</file>

<file path=ppt/tags/tag1032.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1"/>
  <p:tag name="KSO_WM_UNIT_ID" val="diagram20174817_1*l_h_i*1_2_1"/>
  <p:tag name="KSO_WM_UNIT_LAYERLEVEL" val="1_1_1"/>
  <p:tag name="KSO_WM_DIAGRAM_GROUP_CODE" val="l1-1"/>
  <p:tag name="KSO_WM_UNIT_LINE_FORE_SCHEMECOLOR_INDEX" val="8"/>
  <p:tag name="KSO_WM_UNIT_LINE_FILL_TYPE" val="2"/>
</p:tagLst>
</file>

<file path=ppt/tags/tag1033.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2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2_1"/>
  <p:tag name="KSO_WM_UNIT_TEXT_FILL_FORE_SCHEMECOLOR_INDEX" val="14"/>
  <p:tag name="KSO_WM_UNIT_TEXT_FILL_TYPE" val="1"/>
</p:tagLst>
</file>

<file path=ppt/tags/tag1034.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1"/>
  <p:tag name="KSO_WM_UNIT_ID" val="diagram20174817_1*l_h_i*1_3_1"/>
  <p:tag name="KSO_WM_UNIT_LAYERLEVEL" val="1_1_1"/>
  <p:tag name="KSO_WM_DIAGRAM_GROUP_CODE" val="l1-1"/>
  <p:tag name="KSO_WM_UNIT_LINE_FORE_SCHEMECOLOR_INDEX" val="9"/>
  <p:tag name="KSO_WM_UNIT_LINE_FILL_TYPE" val="2"/>
</p:tagLst>
</file>

<file path=ppt/tags/tag1035.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f"/>
  <p:tag name="KSO_WM_UNIT_INDEX" val="1_3_1"/>
  <p:tag name="KSO_WM_UNIT_LAYERLEVEL" val="1_1_1"/>
  <p:tag name="KSO_WM_UNIT_VALUE" val="32"/>
  <p:tag name="KSO_WM_UNIT_HIGHLIGHT" val="0"/>
  <p:tag name="KSO_WM_UNIT_COMPATIBLE" val="0"/>
  <p:tag name="KSO_WM_UNIT_CLEAR" val="0"/>
  <p:tag name="KSO_WM_UNIT_PRESET_TEXT_INDEX" val="4"/>
  <p:tag name="KSO_WM_UNIT_PRESET_TEXT_LEN" val="57"/>
  <p:tag name="KSO_WM_DIAGRAM_GROUP_CODE" val="l1-1"/>
  <p:tag name="KSO_WM_UNIT_ID" val="diagram20174817_1*l_h_f*1_3_1"/>
  <p:tag name="KSO_WM_UNIT_TEXT_FILL_FORE_SCHEMECOLOR_INDEX" val="14"/>
  <p:tag name="KSO_WM_UNIT_TEXT_FILL_TYPE" val="1"/>
</p:tagLst>
</file>

<file path=ppt/tags/tag1036.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1_2"/>
  <p:tag name="KSO_WM_UNIT_ID" val="diagram20174817_1*l_h_i*1_1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Lst>
</file>

<file path=ppt/tags/tag1037.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2_2"/>
  <p:tag name="KSO_WM_UNIT_ID" val="diagram20174817_1*l_h_i*1_2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Lst>
</file>

<file path=ppt/tags/tag1038.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i"/>
  <p:tag name="KSO_WM_UNIT_INDEX" val="1_3_2"/>
  <p:tag name="KSO_WM_UNIT_ID" val="diagram20174817_1*l_h_i*1_3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Lst>
</file>

<file path=ppt/tags/tag1039.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4"/>
  <p:tag name="KSO_WM_UNIT_RELATE_UNITID" val="diagram20174817_1*l_h_a*1_1_1"/>
  <p:tag name="KSO_WM_UNIT_PRESET_TEXT_LEN" val="5"/>
  <p:tag name="KSO_WM_DIAGRAM_GROUP_CODE" val="l1-1"/>
  <p:tag name="KSO_WM_UNIT_ID" val="diagram20174817_1*l_h_g*1_1_1"/>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2_1"/>
  <p:tag name="KSO_WM_UNIT_LAYERLEVEL" val="1_1_1"/>
  <p:tag name="KSO_WM_UNIT_VALUE" val="6"/>
  <p:tag name="KSO_WM_UNIT_HIGHLIGHT" val="0"/>
  <p:tag name="KSO_WM_UNIT_COMPATIBLE" val="1"/>
  <p:tag name="KSO_WM_UNIT_CLEAR" val="0"/>
  <p:tag name="KSO_WM_UNIT_PRESET_TEXT_INDEX" val="4"/>
  <p:tag name="KSO_WM_UNIT_RELATE_UNITID" val="diagram20174817_1*l_h_a*1_2_1"/>
  <p:tag name="KSO_WM_UNIT_PRESET_TEXT_LEN" val="5"/>
  <p:tag name="KSO_WM_DIAGRAM_GROUP_CODE" val="l1-1"/>
  <p:tag name="KSO_WM_UNIT_ID" val="diagram20174817_1*l_h_g*1_2_1"/>
  <p:tag name="KSO_WM_UNIT_TEXT_FILL_FORE_SCHEMECOLOR_INDEX" val="14"/>
  <p:tag name="KSO_WM_UNIT_TEXT_FILL_TYPE" val="1"/>
</p:tagLst>
</file>

<file path=ppt/tags/tag1041.xml><?xml version="1.0" encoding="utf-8"?>
<p:tagLst xmlns:p="http://schemas.openxmlformats.org/presentationml/2006/main">
  <p:tag name="KSO_WM_TAG_VERSION" val="1.0"/>
  <p:tag name="KSO_WM_BEAUTIFY_FLAG" val="#wm#"/>
  <p:tag name="KSO_WM_TEMPLATE_CATEGORY" val="diagram"/>
  <p:tag name="KSO_WM_TEMPLATE_INDEX" val="20174817"/>
  <p:tag name="KSO_WM_UNIT_TYPE" val="l_h_g"/>
  <p:tag name="KSO_WM_UNIT_INDEX" val="1_3_1"/>
  <p:tag name="KSO_WM_UNIT_LAYERLEVEL" val="1_1_1"/>
  <p:tag name="KSO_WM_UNIT_VALUE" val="14"/>
  <p:tag name="KSO_WM_UNIT_HIGHLIGHT" val="0"/>
  <p:tag name="KSO_WM_UNIT_COMPATIBLE" val="1"/>
  <p:tag name="KSO_WM_UNIT_CLEAR" val="0"/>
  <p:tag name="KSO_WM_UNIT_PRESET_TEXT_INDEX" val="4"/>
  <p:tag name="KSO_WM_UNIT_RELATE_UNITID" val="diagram20174817_1*l_h_a*1_3_1"/>
  <p:tag name="KSO_WM_UNIT_PRESET_TEXT_LEN" val="5"/>
  <p:tag name="KSO_WM_DIAGRAM_GROUP_CODE" val="l1-1"/>
  <p:tag name="KSO_WM_UNIT_ID" val="diagram20174817_1*l_h_g*1_3_1"/>
  <p:tag name="KSO_WM_UNIT_TEXT_FILL_FORE_SCHEMECOLOR_INDEX" val="14"/>
  <p:tag name="KSO_WM_UNIT_TEXT_FILL_TYPE" val="1"/>
</p:tagLst>
</file>

<file path=ppt/tags/tag104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4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0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2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2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2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2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3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3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5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56.xml><?xml version="1.0" encoding="utf-8"?>
<p:tagLst xmlns:p="http://schemas.openxmlformats.org/presentationml/2006/main">
  <p:tag name="KSO_WM_UNIT_PLACING_PICTURE_USER_VIEWPORT" val="{&quot;height&quot;:3330,&quot;width&quot;:8190}"/>
</p:tagLst>
</file>

<file path=ppt/tags/tag11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7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5*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5*m_i*1_1"/>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5*m_i*1_5"/>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49_5*m_h_i*1_1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5*m_h_i*1_1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5*m_h_i*1_1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449_5*m_i*1_6"/>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5*m_h_i*1_2_2"/>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5*m_h_i*1_2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49_5*m_h_i*1_2_1"/>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5*m_i*1_2"/>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5*m_h_i*1_3_2"/>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5*m_h_i*1_3_1"/>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5*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5*m_i*1_3"/>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449_5*m_h_i*1_4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49_5*m_h_i*1_4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49_5*m_h_i*1_4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5*m_i*1_4"/>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449_5*m_h_i*1_5_1"/>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449_5*m_h_i*1_5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449_5*m_h_i*1_5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4"/>
  <p:tag name="KSO_WM_UNIT_ID" val="diagram449_5*m_h_i*1_1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4"/>
  <p:tag name="KSO_WM_UNIT_ID" val="diagram449_5*m_h_i*1_2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5*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4"/>
  <p:tag name="KSO_WM_UNIT_ID" val="diagram449_5*m_h_i*1_4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4"/>
  <p:tag name="KSO_WM_UNIT_ID" val="diagram449_5*m_h_i*1_5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1201.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5*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02.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449_5*m_h_f*1_5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03.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5*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0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49_5*m_h_f*1_4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1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1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1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2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2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2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6.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2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23.xml><?xml version="1.0" encoding="utf-8"?>
<p:tagLst xmlns:p="http://schemas.openxmlformats.org/presentationml/2006/main">
  <p:tag name="KSO_WM_SLIDE_BACKGROUND_TYPE" val="general"/>
</p:tagLst>
</file>

<file path=ppt/tags/tag1230.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231.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7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7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7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8.xml><?xml version="1.0" encoding="utf-8"?>
<p:tagLst xmlns:p="http://schemas.openxmlformats.org/presentationml/2006/main">
  <p:tag name="KSO_WM_SLIDE_BACKGROUND_TYPE" val="frame"/>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9.xml><?xml version="1.0" encoding="utf-8"?>
<p:tagLst xmlns:p="http://schemas.openxmlformats.org/presentationml/2006/main">
  <p:tag name="KSO_WM_SLIDE_BACKGROUND_TYPE" val="frame"/>
</p:tagLst>
</file>

<file path=ppt/tags/tag12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9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9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29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00.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301.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0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0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0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0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87_5*l_h_i*1_4_1"/>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8787_5*l_h_i*1_5_1"/>
  <p:tag name="KSO_WM_TEMPLATE_CATEGORY" val="diagram"/>
  <p:tag name="KSO_WM_TEMPLATE_INDEX" val="2016878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SLIDE_BACKGROUND_TYPE" val="frame"/>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5*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5*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87_5*l_h_i*1_3_1"/>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5*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14.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87_5*l_h_x*1_4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5*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5*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17.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5*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5*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5*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5*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87_5*l_h_i*1_3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87_5*l_h_i*1_3_2"/>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32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87_5*l_h_f*1_3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68787_5*l_h_i*1_4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787_5*l_h_i*1_4_2"/>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32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787_5*l_h_f*1_4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68787_5*l_h_i*1_5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68787_5*l_h_i*1_5_2"/>
  <p:tag name="KSO_WM_TEMPLATE_CATEGORY" val="diagram"/>
  <p:tag name="KSO_WM_TEMPLATE_INDEX" val="201687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32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8787_5*l_h_f*1_5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30.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5*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1.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87_5*l_h_x*1_3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2.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8787_5*l_h_x*1_5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3.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5*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4.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5*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5*l_i*1_2"/>
  <p:tag name="KSO_WM_TEMPLATE_CATEGORY" val="diagram"/>
  <p:tag name="KSO_WM_TEMPLATE_INDEX" val="20168787"/>
  <p:tag name="KSO_WM_UNIT_LAYERLEVEL" val="1_1"/>
  <p:tag name="KSO_WM_TAG_VERSION" val="1.0"/>
  <p:tag name="KSO_WM_BEAUTIFY_FLAG" val="#wm#"/>
</p:tagLst>
</file>

<file path=ppt/tags/tag13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37.xml><?xml version="1.0" encoding="utf-8"?>
<p:tagLst xmlns:p="http://schemas.openxmlformats.org/presentationml/2006/main">
  <p:tag name="KSO_WM_BEAUTIFY_FLAG" val="#wm#"/>
  <p:tag name="KSO_WM_TEMPLATE_CATEGORY" val="diagram"/>
  <p:tag name="KSO_WM_TEMPLATE_INDEX" val="20215855"/>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4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4*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4*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1.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4*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4*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4*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4.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4*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4*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4*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7.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4*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4*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4*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4*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7.xml><?xml version="1.0" encoding="utf-8"?>
<p:tagLst xmlns:p="http://schemas.openxmlformats.org/presentationml/2006/main">
  <p:tag name="KSO_WM_SLIDE_BACKGROUND_TYPE" val="leftRight"/>
</p:tagLst>
</file>

<file path=ppt/tags/tag13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7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7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7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7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xml><?xml version="1.0" encoding="utf-8"?>
<p:tagLst xmlns:p="http://schemas.openxmlformats.org/presentationml/2006/main">
  <p:tag name="KSO_WM_SLIDE_BACKGROUND_TYPE" val="leftRight"/>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9.xml><?xml version="1.0" encoding="utf-8"?>
<p:tagLst xmlns:p="http://schemas.openxmlformats.org/presentationml/2006/main">
  <p:tag name="KSO_WM_SLIDE_BACKGROUND_TYPE" val="leftRight"/>
</p:tagLst>
</file>

<file path=ppt/tags/tag13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9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9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0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0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3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3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3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3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3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4.xml><?xml version="1.0" encoding="utf-8"?>
<p:tagLst xmlns:p="http://schemas.openxmlformats.org/presentationml/2006/main">
  <p:tag name="KSO_WM_SLIDE_BACKGROUND_TYPE" val="topBotto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4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5.xml><?xml version="1.0" encoding="utf-8"?>
<p:tagLst xmlns:p="http://schemas.openxmlformats.org/presentationml/2006/main">
  <p:tag name="KSO_WM_SLIDE_BACKGROUND_TYPE" val="topBottom"/>
</p:tagLst>
</file>

<file path=ppt/tags/tag14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5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5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6.xml><?xml version="1.0" encoding="utf-8"?>
<p:tagLst xmlns:p="http://schemas.openxmlformats.org/presentationml/2006/main">
  <p:tag name="KSO_WM_SLIDE_BACKGROUND_TYPE" val="topBottom"/>
</p:tagLst>
</file>

<file path=ppt/tags/tag14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6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7.xml><?xml version="1.0" encoding="utf-8"?>
<p:tagLst xmlns:p="http://schemas.openxmlformats.org/presentationml/2006/main">
  <p:tag name="KSO_WM_SLIDE_BACKGROUND_TYPE" val="topBottom"/>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7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7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8.xml><?xml version="1.0" encoding="utf-8"?>
<p:tagLst xmlns:p="http://schemas.openxmlformats.org/presentationml/2006/main">
  <p:tag name="KSO_WM_SLIDE_BACKGROUND_TYPE" val="topBottom"/>
</p:tagLst>
</file>

<file path=ppt/tags/tag148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84.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48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48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48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49.xml><?xml version="1.0" encoding="utf-8"?>
<p:tagLst xmlns:p="http://schemas.openxmlformats.org/presentationml/2006/main">
  <p:tag name="KSO_WM_SLIDE_BACKGROUND_TYPE" val="topBottom"/>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9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9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0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0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0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0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3.xml><?xml version="1.0" encoding="utf-8"?>
<p:tagLst xmlns:p="http://schemas.openxmlformats.org/presentationml/2006/main">
  <p:tag name="KSO_WM_SLIDE_BACKGROUND_TYPE" val="bottomTop"/>
</p:tagLst>
</file>

<file path=ppt/tags/tag15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3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xml><?xml version="1.0" encoding="utf-8"?>
<p:tagLst xmlns:p="http://schemas.openxmlformats.org/presentationml/2006/main">
  <p:tag name="KSO_WM_SLIDE_BACKGROUND_TYPE" val="bottomTop"/>
</p:tagLst>
</file>

<file path=ppt/tags/tag15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5.xml><?xml version="1.0" encoding="utf-8"?>
<p:tagLst xmlns:p="http://schemas.openxmlformats.org/presentationml/2006/main">
  <p:tag name="KSO_WM_SLIDE_BACKGROUND_TYPE" val="bottomTop"/>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6.xml><?xml version="1.0" encoding="utf-8"?>
<p:tagLst xmlns:p="http://schemas.openxmlformats.org/presentationml/2006/main">
  <p:tag name="KSO_WM_SLIDE_BACKGROUND_TYPE" val="bottomTop"/>
</p:tagLst>
</file>

<file path=ppt/tags/tag15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7.xml><?xml version="1.0" encoding="utf-8"?>
<p:tagLst xmlns:p="http://schemas.openxmlformats.org/presentationml/2006/main">
  <p:tag name="KSO_WM_SLIDE_BACKGROUND_TYPE" val="bottomTop"/>
</p:tagLst>
</file>

<file path=ppt/tags/tag15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8.xml><?xml version="1.0" encoding="utf-8"?>
<p:tagLst xmlns:p="http://schemas.openxmlformats.org/presentationml/2006/main">
  <p:tag name="KSO_WM_SLIDE_BACKGROUND_TYPE" val="bottomTop"/>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58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582.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58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5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5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5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5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90.xml><?xml version="1.0" encoding="utf-8"?>
<p:tagLst xmlns:p="http://schemas.openxmlformats.org/presentationml/2006/main">
  <p:tag name="KSO_WM_TEMPLATE_CATEGORY" val="diagram"/>
  <p:tag name="KSO_WM_TEMPLATE_INDEX" val="20181224"/>
  <p:tag name="KSO_WM_UNIT_TYPE" val="l_h_i"/>
  <p:tag name="KSO_WM_UNIT_INDEX" val="1_5_1"/>
  <p:tag name="KSO_WM_UNIT_ID" val="diagram20181224_4*l_h_i*1_5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591.xml><?xml version="1.0" encoding="utf-8"?>
<p:tagLst xmlns:p="http://schemas.openxmlformats.org/presentationml/2006/main">
  <p:tag name="KSO_WM_TEMPLATE_CATEGORY" val="diagram"/>
  <p:tag name="KSO_WM_TEMPLATE_INDEX" val="20181224"/>
  <p:tag name="KSO_WM_UNIT_TYPE" val="l_i"/>
  <p:tag name="KSO_WM_UNIT_INDEX" val="1_2"/>
  <p:tag name="KSO_WM_UNIT_ID" val="diagram20181224_4*l_i*1_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592.xml><?xml version="1.0" encoding="utf-8"?>
<p:tagLst xmlns:p="http://schemas.openxmlformats.org/presentationml/2006/main">
  <p:tag name="KSO_WM_TEMPLATE_CATEGORY" val="diagram"/>
  <p:tag name="KSO_WM_TEMPLATE_INDEX" val="20181224"/>
  <p:tag name="KSO_WM_UNIT_TYPE" val="l_i"/>
  <p:tag name="KSO_WM_UNIT_INDEX" val="1_3"/>
  <p:tag name="KSO_WM_UNIT_ID" val="diagram20181224_4*l_i*1_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593.xml><?xml version="1.0" encoding="utf-8"?>
<p:tagLst xmlns:p="http://schemas.openxmlformats.org/presentationml/2006/main">
  <p:tag name="KSO_WM_TEMPLATE_CATEGORY" val="diagram"/>
  <p:tag name="KSO_WM_TEMPLATE_INDEX" val="20181224"/>
  <p:tag name="KSO_WM_UNIT_TYPE" val="l_h_i"/>
  <p:tag name="KSO_WM_UNIT_INDEX" val="1_5_11"/>
  <p:tag name="KSO_WM_UNIT_ID" val="diagram20181224_4*l_h_i*1_5_1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594.xml><?xml version="1.0" encoding="utf-8"?>
<p:tagLst xmlns:p="http://schemas.openxmlformats.org/presentationml/2006/main">
  <p:tag name="KSO_WM_TEMPLATE_CATEGORY" val="diagram"/>
  <p:tag name="KSO_WM_TEMPLATE_INDEX" val="20181224"/>
  <p:tag name="KSO_WM_UNIT_TYPE" val="l_h_a"/>
  <p:tag name="KSO_WM_UNIT_INDEX" val="1_5_1"/>
  <p:tag name="KSO_WM_UNIT_ID" val="diagram20181224_4*l_h_a*1_5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l1-1"/>
  <p:tag name="KSO_WM_UNIT_PRESET_TEXT" val="内容文字"/>
  <p:tag name="KSO_WM_UNIT_TEXT_FILL_FORE_SCHEMECOLOR_INDEX" val="4"/>
  <p:tag name="KSO_WM_UNIT_TEXT_FILL_TYPE" val="1"/>
</p:tagLst>
</file>

<file path=ppt/tags/tag1595.xml><?xml version="1.0" encoding="utf-8"?>
<p:tagLst xmlns:p="http://schemas.openxmlformats.org/presentationml/2006/main">
  <p:tag name="KSO_WM_TEMPLATE_CATEGORY" val="diagram"/>
  <p:tag name="KSO_WM_TEMPLATE_INDEX" val="20181224"/>
  <p:tag name="KSO_WM_UNIT_TYPE" val="l_h_f"/>
  <p:tag name="KSO_WM_UNIT_INDEX" val="1_5_1"/>
  <p:tag name="KSO_WM_UNIT_ID" val="diagram20181224_4*l_h_f*1_5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Lst>
</file>

<file path=ppt/tags/tag1596.xml><?xml version="1.0" encoding="utf-8"?>
<p:tagLst xmlns:p="http://schemas.openxmlformats.org/presentationml/2006/main">
  <p:tag name="KSO_WM_TEMPLATE_CATEGORY" val="diagram"/>
  <p:tag name="KSO_WM_TEMPLATE_INDEX" val="20181224"/>
  <p:tag name="KSO_WM_UNIT_TYPE" val="l_i"/>
  <p:tag name="KSO_WM_UNIT_INDEX" val="1_5"/>
  <p:tag name="KSO_WM_UNIT_ID" val="diagram20181224_4*l_i*1_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597.xml><?xml version="1.0" encoding="utf-8"?>
<p:tagLst xmlns:p="http://schemas.openxmlformats.org/presentationml/2006/main">
  <p:tag name="KSO_WM_TEMPLATE_CATEGORY" val="diagram"/>
  <p:tag name="KSO_WM_TEMPLATE_INDEX" val="20181224"/>
  <p:tag name="KSO_WM_UNIT_TYPE" val="l_i"/>
  <p:tag name="KSO_WM_UNIT_INDEX" val="1_6"/>
  <p:tag name="KSO_WM_UNIT_ID" val="diagram20181224_4*l_i*1_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598.xml><?xml version="1.0" encoding="utf-8"?>
<p:tagLst xmlns:p="http://schemas.openxmlformats.org/presentationml/2006/main">
  <p:tag name="KSO_WM_TEMPLATE_CATEGORY" val="diagram"/>
  <p:tag name="KSO_WM_TEMPLATE_INDEX" val="20181224"/>
  <p:tag name="KSO_WM_UNIT_TYPE" val="l_i"/>
  <p:tag name="KSO_WM_UNIT_INDEX" val="1_7"/>
  <p:tag name="KSO_WM_UNIT_ID" val="diagram20181224_4*l_i*1_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599.xml><?xml version="1.0" encoding="utf-8"?>
<p:tagLst xmlns:p="http://schemas.openxmlformats.org/presentationml/2006/main">
  <p:tag name="KSO_WM_TEMPLATE_CATEGORY" val="diagram"/>
  <p:tag name="KSO_WM_TEMPLATE_INDEX" val="20181224"/>
  <p:tag name="KSO_WM_UNIT_TYPE" val="l_i"/>
  <p:tag name="KSO_WM_UNIT_INDEX" val="1_8"/>
  <p:tag name="KSO_WM_UNIT_ID" val="diagram20181224_4*l_i*1_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00.xml><?xml version="1.0" encoding="utf-8"?>
<p:tagLst xmlns:p="http://schemas.openxmlformats.org/presentationml/2006/main">
  <p:tag name="KSO_WM_TEMPLATE_CATEGORY" val="diagram"/>
  <p:tag name="KSO_WM_TEMPLATE_INDEX" val="20181224"/>
  <p:tag name="KSO_WM_UNIT_TYPE" val="l_i"/>
  <p:tag name="KSO_WM_UNIT_INDEX" val="1_9"/>
  <p:tag name="KSO_WM_UNIT_ID" val="diagram20181224_4*l_i*1_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1.xml><?xml version="1.0" encoding="utf-8"?>
<p:tagLst xmlns:p="http://schemas.openxmlformats.org/presentationml/2006/main">
  <p:tag name="KSO_WM_TEMPLATE_CATEGORY" val="diagram"/>
  <p:tag name="KSO_WM_TEMPLATE_INDEX" val="20181224"/>
  <p:tag name="KSO_WM_UNIT_TYPE" val="l_i"/>
  <p:tag name="KSO_WM_UNIT_INDEX" val="1_10"/>
  <p:tag name="KSO_WM_UNIT_ID" val="diagram20181224_4*l_i*1_10"/>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2.xml><?xml version="1.0" encoding="utf-8"?>
<p:tagLst xmlns:p="http://schemas.openxmlformats.org/presentationml/2006/main">
  <p:tag name="KSO_WM_TEMPLATE_CATEGORY" val="diagram"/>
  <p:tag name="KSO_WM_TEMPLATE_INDEX" val="20181224"/>
  <p:tag name="KSO_WM_UNIT_TYPE" val="l_i"/>
  <p:tag name="KSO_WM_UNIT_INDEX" val="1_11"/>
  <p:tag name="KSO_WM_UNIT_ID" val="diagram20181224_4*l_i*1_1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3.xml><?xml version="1.0" encoding="utf-8"?>
<p:tagLst xmlns:p="http://schemas.openxmlformats.org/presentationml/2006/main">
  <p:tag name="KSO_WM_TEMPLATE_CATEGORY" val="diagram"/>
  <p:tag name="KSO_WM_TEMPLATE_INDEX" val="20181224"/>
  <p:tag name="KSO_WM_UNIT_TYPE" val="l_i"/>
  <p:tag name="KSO_WM_UNIT_INDEX" val="1_12"/>
  <p:tag name="KSO_WM_UNIT_ID" val="diagram20181224_4*l_i*1_12"/>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604.xml><?xml version="1.0" encoding="utf-8"?>
<p:tagLst xmlns:p="http://schemas.openxmlformats.org/presentationml/2006/main">
  <p:tag name="KSO_WM_TEMPLATE_CATEGORY" val="diagram"/>
  <p:tag name="KSO_WM_TEMPLATE_INDEX" val="20181224"/>
  <p:tag name="KSO_WM_UNIT_TYPE" val="l_i"/>
  <p:tag name="KSO_WM_UNIT_INDEX" val="1_13"/>
  <p:tag name="KSO_WM_UNIT_ID" val="diagram20181224_4*l_i*1_1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5.xml><?xml version="1.0" encoding="utf-8"?>
<p:tagLst xmlns:p="http://schemas.openxmlformats.org/presentationml/2006/main">
  <p:tag name="KSO_WM_TEMPLATE_CATEGORY" val="diagram"/>
  <p:tag name="KSO_WM_TEMPLATE_INDEX" val="20181224"/>
  <p:tag name="KSO_WM_UNIT_TYPE" val="l_i"/>
  <p:tag name="KSO_WM_UNIT_INDEX" val="1_14"/>
  <p:tag name="KSO_WM_UNIT_ID" val="diagram20181224_4*l_i*1_1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6.xml><?xml version="1.0" encoding="utf-8"?>
<p:tagLst xmlns:p="http://schemas.openxmlformats.org/presentationml/2006/main">
  <p:tag name="KSO_WM_TEMPLATE_CATEGORY" val="diagram"/>
  <p:tag name="KSO_WM_TEMPLATE_INDEX" val="20181224"/>
  <p:tag name="KSO_WM_UNIT_TYPE" val="l_i"/>
  <p:tag name="KSO_WM_UNIT_INDEX" val="1_15"/>
  <p:tag name="KSO_WM_UNIT_ID" val="diagram20181224_4*l_i*1_1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7.xml><?xml version="1.0" encoding="utf-8"?>
<p:tagLst xmlns:p="http://schemas.openxmlformats.org/presentationml/2006/main">
  <p:tag name="KSO_WM_TEMPLATE_CATEGORY" val="diagram"/>
  <p:tag name="KSO_WM_TEMPLATE_INDEX" val="20181224"/>
  <p:tag name="KSO_WM_UNIT_TYPE" val="l_i"/>
  <p:tag name="KSO_WM_UNIT_INDEX" val="1_16"/>
  <p:tag name="KSO_WM_UNIT_ID" val="diagram20181224_4*l_i*1_1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8.xml><?xml version="1.0" encoding="utf-8"?>
<p:tagLst xmlns:p="http://schemas.openxmlformats.org/presentationml/2006/main">
  <p:tag name="KSO_WM_TEMPLATE_CATEGORY" val="diagram"/>
  <p:tag name="KSO_WM_TEMPLATE_INDEX" val="20181224"/>
  <p:tag name="KSO_WM_UNIT_TYPE" val="l_i"/>
  <p:tag name="KSO_WM_UNIT_INDEX" val="1_17"/>
  <p:tag name="KSO_WM_UNIT_ID" val="diagram20181224_4*l_i*1_1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09.xml><?xml version="1.0" encoding="utf-8"?>
<p:tagLst xmlns:p="http://schemas.openxmlformats.org/presentationml/2006/main">
  <p:tag name="KSO_WM_TEMPLATE_CATEGORY" val="diagram"/>
  <p:tag name="KSO_WM_TEMPLATE_INDEX" val="20181224"/>
  <p:tag name="KSO_WM_UNIT_TYPE" val="l_i"/>
  <p:tag name="KSO_WM_UNIT_INDEX" val="1_18"/>
  <p:tag name="KSO_WM_UNIT_ID" val="diagram20181224_4*l_i*1_18"/>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10.xml><?xml version="1.0" encoding="utf-8"?>
<p:tagLst xmlns:p="http://schemas.openxmlformats.org/presentationml/2006/main">
  <p:tag name="KSO_WM_TEMPLATE_CATEGORY" val="diagram"/>
  <p:tag name="KSO_WM_TEMPLATE_INDEX" val="20181224"/>
  <p:tag name="KSO_WM_UNIT_TYPE" val="l_i"/>
  <p:tag name="KSO_WM_UNIT_INDEX" val="1_19"/>
  <p:tag name="KSO_WM_UNIT_ID" val="diagram20181224_4*l_i*1_1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1.xml><?xml version="1.0" encoding="utf-8"?>
<p:tagLst xmlns:p="http://schemas.openxmlformats.org/presentationml/2006/main">
  <p:tag name="KSO_WM_TEMPLATE_CATEGORY" val="diagram"/>
  <p:tag name="KSO_WM_TEMPLATE_INDEX" val="20181224"/>
  <p:tag name="KSO_WM_UNIT_TYPE" val="l_i"/>
  <p:tag name="KSO_WM_UNIT_INDEX" val="1_20"/>
  <p:tag name="KSO_WM_UNIT_ID" val="diagram20181224_4*l_i*1_2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12.xml><?xml version="1.0" encoding="utf-8"?>
<p:tagLst xmlns:p="http://schemas.openxmlformats.org/presentationml/2006/main">
  <p:tag name="KSO_WM_TEMPLATE_CATEGORY" val="diagram"/>
  <p:tag name="KSO_WM_TEMPLATE_INDEX" val="20181224"/>
  <p:tag name="KSO_WM_UNIT_TYPE" val="l_i"/>
  <p:tag name="KSO_WM_UNIT_INDEX" val="1_21"/>
  <p:tag name="KSO_WM_UNIT_ID" val="diagram20181224_4*l_i*1_21"/>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3.xml><?xml version="1.0" encoding="utf-8"?>
<p:tagLst xmlns:p="http://schemas.openxmlformats.org/presentationml/2006/main">
  <p:tag name="KSO_WM_TEMPLATE_CATEGORY" val="diagram"/>
  <p:tag name="KSO_WM_TEMPLATE_INDEX" val="20181224"/>
  <p:tag name="KSO_WM_UNIT_TYPE" val="l_i"/>
  <p:tag name="KSO_WM_UNIT_INDEX" val="1_22"/>
  <p:tag name="KSO_WM_UNIT_ID" val="diagram20181224_4*l_i*1_2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14.xml><?xml version="1.0" encoding="utf-8"?>
<p:tagLst xmlns:p="http://schemas.openxmlformats.org/presentationml/2006/main">
  <p:tag name="KSO_WM_TEMPLATE_CATEGORY" val="diagram"/>
  <p:tag name="KSO_WM_TEMPLATE_INDEX" val="20181224"/>
  <p:tag name="KSO_WM_UNIT_TYPE" val="l_i"/>
  <p:tag name="KSO_WM_UNIT_INDEX" val="1_23"/>
  <p:tag name="KSO_WM_UNIT_ID" val="diagram20181224_4*l_i*1_23"/>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5.xml><?xml version="1.0" encoding="utf-8"?>
<p:tagLst xmlns:p="http://schemas.openxmlformats.org/presentationml/2006/main">
  <p:tag name="KSO_WM_TEMPLATE_CATEGORY" val="diagram"/>
  <p:tag name="KSO_WM_TEMPLATE_INDEX" val="20181224"/>
  <p:tag name="KSO_WM_UNIT_TYPE" val="l_i"/>
  <p:tag name="KSO_WM_UNIT_INDEX" val="1_24"/>
  <p:tag name="KSO_WM_UNIT_ID" val="diagram20181224_4*l_i*1_24"/>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6.xml><?xml version="1.0" encoding="utf-8"?>
<p:tagLst xmlns:p="http://schemas.openxmlformats.org/presentationml/2006/main">
  <p:tag name="KSO_WM_TEMPLATE_CATEGORY" val="diagram"/>
  <p:tag name="KSO_WM_TEMPLATE_INDEX" val="20181224"/>
  <p:tag name="KSO_WM_UNIT_TYPE" val="l_i"/>
  <p:tag name="KSO_WM_UNIT_INDEX" val="1_25"/>
  <p:tag name="KSO_WM_UNIT_ID" val="diagram20181224_4*l_i*1_25"/>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7.xml><?xml version="1.0" encoding="utf-8"?>
<p:tagLst xmlns:p="http://schemas.openxmlformats.org/presentationml/2006/main">
  <p:tag name="KSO_WM_TEMPLATE_CATEGORY" val="diagram"/>
  <p:tag name="KSO_WM_TEMPLATE_INDEX" val="20181224"/>
  <p:tag name="KSO_WM_UNIT_TYPE" val="l_i"/>
  <p:tag name="KSO_WM_UNIT_INDEX" val="1_26"/>
  <p:tag name="KSO_WM_UNIT_ID" val="diagram20181224_4*l_i*1_26"/>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8.xml><?xml version="1.0" encoding="utf-8"?>
<p:tagLst xmlns:p="http://schemas.openxmlformats.org/presentationml/2006/main">
  <p:tag name="KSO_WM_TEMPLATE_CATEGORY" val="diagram"/>
  <p:tag name="KSO_WM_TEMPLATE_INDEX" val="20181224"/>
  <p:tag name="KSO_WM_UNIT_TYPE" val="l_i"/>
  <p:tag name="KSO_WM_UNIT_INDEX" val="1_27"/>
  <p:tag name="KSO_WM_UNIT_ID" val="diagram20181224_4*l_i*1_27"/>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19.xml><?xml version="1.0" encoding="utf-8"?>
<p:tagLst xmlns:p="http://schemas.openxmlformats.org/presentationml/2006/main">
  <p:tag name="KSO_WM_TEMPLATE_CATEGORY" val="diagram"/>
  <p:tag name="KSO_WM_TEMPLATE_INDEX" val="20181224"/>
  <p:tag name="KSO_WM_UNIT_TYPE" val="l_i"/>
  <p:tag name="KSO_WM_UNIT_INDEX" val="1_28"/>
  <p:tag name="KSO_WM_UNIT_ID" val="diagram20181224_4*l_i*1_28"/>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2.xml><?xml version="1.0" encoding="utf-8"?>
<p:tagLst xmlns:p="http://schemas.openxmlformats.org/presentationml/2006/main">
  <p:tag name="KSO_WM_SLIDE_BACKGROUND_TYPE" val="navigation"/>
</p:tagLst>
</file>

<file path=ppt/tags/tag1620.xml><?xml version="1.0" encoding="utf-8"?>
<p:tagLst xmlns:p="http://schemas.openxmlformats.org/presentationml/2006/main">
  <p:tag name="KSO_WM_TEMPLATE_CATEGORY" val="diagram"/>
  <p:tag name="KSO_WM_TEMPLATE_INDEX" val="20181224"/>
  <p:tag name="KSO_WM_UNIT_TYPE" val="l_i"/>
  <p:tag name="KSO_WM_UNIT_INDEX" val="1_29"/>
  <p:tag name="KSO_WM_UNIT_ID" val="diagram20181224_4*l_i*1_29"/>
  <p:tag name="KSO_WM_UNIT_LAYERLEVEL" val="1_1"/>
  <p:tag name="KSO_WM_BEAUTIFY_FLAG" val="#wm#"/>
  <p:tag name="KSO_WM_TAG_VERSION" val="1.0"/>
  <p:tag name="KSO_WM_DIAGRAM_GROUP_CODE" val="l1-1"/>
  <p:tag name="KSO_WM_UNIT_TEXT_FILL_FORE_SCHEMECOLOR_INDEX" val="13"/>
  <p:tag name="KSO_WM_UNIT_TEXT_FILL_TYPE" val="1"/>
</p:tagLst>
</file>

<file path=ppt/tags/tag1621.xml><?xml version="1.0" encoding="utf-8"?>
<p:tagLst xmlns:p="http://schemas.openxmlformats.org/presentationml/2006/main">
  <p:tag name="KSO_WM_TEMPLATE_CATEGORY" val="diagram"/>
  <p:tag name="KSO_WM_TEMPLATE_INDEX" val="20181224"/>
  <p:tag name="KSO_WM_UNIT_TYPE" val="l_i"/>
  <p:tag name="KSO_WM_UNIT_INDEX" val="1_30"/>
  <p:tag name="KSO_WM_UNIT_ID" val="diagram20181224_4*l_i*1_3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22.xml><?xml version="1.0" encoding="utf-8"?>
<p:tagLst xmlns:p="http://schemas.openxmlformats.org/presentationml/2006/main">
  <p:tag name="KSO_WM_TEMPLATE_CATEGORY" val="diagram"/>
  <p:tag name="KSO_WM_TEMPLATE_INDEX" val="20181224"/>
  <p:tag name="KSO_WM_UNIT_TYPE" val="l_h_i"/>
  <p:tag name="KSO_WM_UNIT_INDEX" val="1_2_3"/>
  <p:tag name="KSO_WM_UNIT_ID" val="diagram20181224_4*l_h_i*1_2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23.xml><?xml version="1.0" encoding="utf-8"?>
<p:tagLst xmlns:p="http://schemas.openxmlformats.org/presentationml/2006/main">
  <p:tag name="KSO_WM_TEMPLATE_CATEGORY" val="diagram"/>
  <p:tag name="KSO_WM_TEMPLATE_INDEX" val="20181224"/>
  <p:tag name="KSO_WM_UNIT_TYPE" val="l_i"/>
  <p:tag name="KSO_WM_UNIT_INDEX" val="1_31"/>
  <p:tag name="KSO_WM_UNIT_ID" val="diagram20181224_4*l_i*1_3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24.xml><?xml version="1.0" encoding="utf-8"?>
<p:tagLst xmlns:p="http://schemas.openxmlformats.org/presentationml/2006/main">
  <p:tag name="KSO_WM_TEMPLATE_CATEGORY" val="diagram"/>
  <p:tag name="KSO_WM_TEMPLATE_INDEX" val="20181224"/>
  <p:tag name="KSO_WM_UNIT_TYPE" val="l_i"/>
  <p:tag name="KSO_WM_UNIT_INDEX" val="1_32"/>
  <p:tag name="KSO_WM_UNIT_ID" val="diagram20181224_4*l_i*1_3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25.xml><?xml version="1.0" encoding="utf-8"?>
<p:tagLst xmlns:p="http://schemas.openxmlformats.org/presentationml/2006/main">
  <p:tag name="KSO_WM_TEMPLATE_CATEGORY" val="diagram"/>
  <p:tag name="KSO_WM_TEMPLATE_INDEX" val="20181224"/>
  <p:tag name="KSO_WM_UNIT_TYPE" val="l_i"/>
  <p:tag name="KSO_WM_UNIT_INDEX" val="1_33"/>
  <p:tag name="KSO_WM_UNIT_ID" val="diagram20181224_4*l_i*1_33"/>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26.xml><?xml version="1.0" encoding="utf-8"?>
<p:tagLst xmlns:p="http://schemas.openxmlformats.org/presentationml/2006/main">
  <p:tag name="KSO_WM_TEMPLATE_CATEGORY" val="diagram"/>
  <p:tag name="KSO_WM_TEMPLATE_INDEX" val="20181224"/>
  <p:tag name="KSO_WM_UNIT_TYPE" val="l_i"/>
  <p:tag name="KSO_WM_UNIT_INDEX" val="1_34"/>
  <p:tag name="KSO_WM_UNIT_ID" val="diagram20181224_4*l_i*1_3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27.xml><?xml version="1.0" encoding="utf-8"?>
<p:tagLst xmlns:p="http://schemas.openxmlformats.org/presentationml/2006/main">
  <p:tag name="KSO_WM_TEMPLATE_CATEGORY" val="diagram"/>
  <p:tag name="KSO_WM_TEMPLATE_INDEX" val="20181224"/>
  <p:tag name="KSO_WM_UNIT_TYPE" val="l_i"/>
  <p:tag name="KSO_WM_UNIT_INDEX" val="1_35"/>
  <p:tag name="KSO_WM_UNIT_ID" val="diagram20181224_4*l_i*1_3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28.xml><?xml version="1.0" encoding="utf-8"?>
<p:tagLst xmlns:p="http://schemas.openxmlformats.org/presentationml/2006/main">
  <p:tag name="KSO_WM_TEMPLATE_CATEGORY" val="diagram"/>
  <p:tag name="KSO_WM_TEMPLATE_INDEX" val="20181224"/>
  <p:tag name="KSO_WM_UNIT_TYPE" val="l_i"/>
  <p:tag name="KSO_WM_UNIT_INDEX" val="1_36"/>
  <p:tag name="KSO_WM_UNIT_ID" val="diagram20181224_4*l_i*1_3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29.xml><?xml version="1.0" encoding="utf-8"?>
<p:tagLst xmlns:p="http://schemas.openxmlformats.org/presentationml/2006/main">
  <p:tag name="KSO_WM_TEMPLATE_CATEGORY" val="diagram"/>
  <p:tag name="KSO_WM_TEMPLATE_INDEX" val="20181224"/>
  <p:tag name="KSO_WM_UNIT_TYPE" val="l_i"/>
  <p:tag name="KSO_WM_UNIT_INDEX" val="1_37"/>
  <p:tag name="KSO_WM_UNIT_ID" val="diagram20181224_4*l_i*1_37"/>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xml><?xml version="1.0" encoding="utf-8"?>
<p:tagLst xmlns:p="http://schemas.openxmlformats.org/presentationml/2006/main">
  <p:tag name="KSO_WM_SLIDE_BACKGROUND_TYPE" val="navigation"/>
</p:tagLst>
</file>

<file path=ppt/tags/tag1630.xml><?xml version="1.0" encoding="utf-8"?>
<p:tagLst xmlns:p="http://schemas.openxmlformats.org/presentationml/2006/main">
  <p:tag name="KSO_WM_TEMPLATE_CATEGORY" val="diagram"/>
  <p:tag name="KSO_WM_TEMPLATE_INDEX" val="20181224"/>
  <p:tag name="KSO_WM_UNIT_TYPE" val="l_i"/>
  <p:tag name="KSO_WM_UNIT_INDEX" val="1_38"/>
  <p:tag name="KSO_WM_UNIT_ID" val="diagram20181224_4*l_i*1_38"/>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1.xml><?xml version="1.0" encoding="utf-8"?>
<p:tagLst xmlns:p="http://schemas.openxmlformats.org/presentationml/2006/main">
  <p:tag name="KSO_WM_TEMPLATE_CATEGORY" val="diagram"/>
  <p:tag name="KSO_WM_TEMPLATE_INDEX" val="20181224"/>
  <p:tag name="KSO_WM_UNIT_TYPE" val="l_h_i"/>
  <p:tag name="KSO_WM_UNIT_INDEX" val="1_1_4"/>
  <p:tag name="KSO_WM_UNIT_ID" val="diagram20181224_4*l_h_i*1_1_4"/>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32.xml><?xml version="1.0" encoding="utf-8"?>
<p:tagLst xmlns:p="http://schemas.openxmlformats.org/presentationml/2006/main">
  <p:tag name="KSO_WM_TEMPLATE_CATEGORY" val="diagram"/>
  <p:tag name="KSO_WM_TEMPLATE_INDEX" val="20181224"/>
  <p:tag name="KSO_WM_UNIT_TYPE" val="l_i"/>
  <p:tag name="KSO_WM_UNIT_INDEX" val="1_39"/>
  <p:tag name="KSO_WM_UNIT_ID" val="diagram20181224_4*l_i*1_39"/>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3.xml><?xml version="1.0" encoding="utf-8"?>
<p:tagLst xmlns:p="http://schemas.openxmlformats.org/presentationml/2006/main">
  <p:tag name="KSO_WM_TEMPLATE_CATEGORY" val="diagram"/>
  <p:tag name="KSO_WM_TEMPLATE_INDEX" val="20181224"/>
  <p:tag name="KSO_WM_UNIT_TYPE" val="l_i"/>
  <p:tag name="KSO_WM_UNIT_INDEX" val="1_40"/>
  <p:tag name="KSO_WM_UNIT_ID" val="diagram20181224_4*l_i*1_40"/>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4.xml><?xml version="1.0" encoding="utf-8"?>
<p:tagLst xmlns:p="http://schemas.openxmlformats.org/presentationml/2006/main">
  <p:tag name="KSO_WM_TEMPLATE_CATEGORY" val="diagram"/>
  <p:tag name="KSO_WM_TEMPLATE_INDEX" val="20181224"/>
  <p:tag name="KSO_WM_UNIT_TYPE" val="l_i"/>
  <p:tag name="KSO_WM_UNIT_INDEX" val="1_41"/>
  <p:tag name="KSO_WM_UNIT_ID" val="diagram20181224_4*l_i*1_41"/>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5.xml><?xml version="1.0" encoding="utf-8"?>
<p:tagLst xmlns:p="http://schemas.openxmlformats.org/presentationml/2006/main">
  <p:tag name="KSO_WM_TEMPLATE_CATEGORY" val="diagram"/>
  <p:tag name="KSO_WM_TEMPLATE_INDEX" val="20181224"/>
  <p:tag name="KSO_WM_UNIT_TYPE" val="l_h_i"/>
  <p:tag name="KSO_WM_UNIT_INDEX" val="1_4_3"/>
  <p:tag name="KSO_WM_UNIT_ID" val="diagram20181224_4*l_h_i*1_4_3"/>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36.xml><?xml version="1.0" encoding="utf-8"?>
<p:tagLst xmlns:p="http://schemas.openxmlformats.org/presentationml/2006/main">
  <p:tag name="KSO_WM_TEMPLATE_CATEGORY" val="diagram"/>
  <p:tag name="KSO_WM_TEMPLATE_INDEX" val="20181224"/>
  <p:tag name="KSO_WM_UNIT_TYPE" val="l_i"/>
  <p:tag name="KSO_WM_UNIT_INDEX" val="1_42"/>
  <p:tag name="KSO_WM_UNIT_ID" val="diagram20181224_4*l_i*1_42"/>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7.xml><?xml version="1.0" encoding="utf-8"?>
<p:tagLst xmlns:p="http://schemas.openxmlformats.org/presentationml/2006/main">
  <p:tag name="KSO_WM_TEMPLATE_CATEGORY" val="diagram"/>
  <p:tag name="KSO_WM_TEMPLATE_INDEX" val="20181224"/>
  <p:tag name="KSO_WM_UNIT_TYPE" val="l_i"/>
  <p:tag name="KSO_WM_UNIT_INDEX" val="1_43"/>
  <p:tag name="KSO_WM_UNIT_ID" val="diagram20181224_4*l_i*1_43"/>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8.xml><?xml version="1.0" encoding="utf-8"?>
<p:tagLst xmlns:p="http://schemas.openxmlformats.org/presentationml/2006/main">
  <p:tag name="KSO_WM_TEMPLATE_CATEGORY" val="diagram"/>
  <p:tag name="KSO_WM_TEMPLATE_INDEX" val="20181224"/>
  <p:tag name="KSO_WM_UNIT_TYPE" val="l_i"/>
  <p:tag name="KSO_WM_UNIT_INDEX" val="1_44"/>
  <p:tag name="KSO_WM_UNIT_ID" val="diagram20181224_4*l_i*1_44"/>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39.xml><?xml version="1.0" encoding="utf-8"?>
<p:tagLst xmlns:p="http://schemas.openxmlformats.org/presentationml/2006/main">
  <p:tag name="KSO_WM_TEMPLATE_CATEGORY" val="diagram"/>
  <p:tag name="KSO_WM_TEMPLATE_INDEX" val="20181224"/>
  <p:tag name="KSO_WM_UNIT_TYPE" val="l_i"/>
  <p:tag name="KSO_WM_UNIT_INDEX" val="1_45"/>
  <p:tag name="KSO_WM_UNIT_ID" val="diagram20181224_4*l_i*1_45"/>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4.xml><?xml version="1.0" encoding="utf-8"?>
<p:tagLst xmlns:p="http://schemas.openxmlformats.org/presentationml/2006/main">
  <p:tag name="KSO_WM_SLIDE_BACKGROUND_TYPE" val="navigation"/>
</p:tagLst>
</file>

<file path=ppt/tags/tag1640.xml><?xml version="1.0" encoding="utf-8"?>
<p:tagLst xmlns:p="http://schemas.openxmlformats.org/presentationml/2006/main">
  <p:tag name="KSO_WM_TEMPLATE_CATEGORY" val="diagram"/>
  <p:tag name="KSO_WM_TEMPLATE_INDEX" val="20181224"/>
  <p:tag name="KSO_WM_UNIT_TYPE" val="l_i"/>
  <p:tag name="KSO_WM_UNIT_INDEX" val="1_46"/>
  <p:tag name="KSO_WM_UNIT_ID" val="diagram20181224_4*l_i*1_46"/>
  <p:tag name="KSO_WM_UNIT_LAYERLEVEL" val="1_1"/>
  <p:tag name="KSO_WM_BEAUTIFY_FLAG" val="#wm#"/>
  <p:tag name="KSO_WM_TAG_VERSION" val="1.0"/>
  <p:tag name="KSO_WM_DIAGRAM_GROUP_CODE" val="l1-1"/>
  <p:tag name="KSO_WM_UNIT_FILL_FORE_SCHEMECOLOR_INDEX" val="8"/>
  <p:tag name="KSO_WM_UNIT_FILL_TYPE" val="1"/>
  <p:tag name="KSO_WM_UNIT_TEXT_FILL_FORE_SCHEMECOLOR_INDEX" val="13"/>
  <p:tag name="KSO_WM_UNIT_TEXT_FILL_TYPE" val="1"/>
</p:tagLst>
</file>

<file path=ppt/tags/tag1641.xml><?xml version="1.0" encoding="utf-8"?>
<p:tagLst xmlns:p="http://schemas.openxmlformats.org/presentationml/2006/main">
  <p:tag name="KSO_WM_TEMPLATE_CATEGORY" val="diagram"/>
  <p:tag name="KSO_WM_TEMPLATE_INDEX" val="20181224"/>
  <p:tag name="KSO_WM_UNIT_TYPE" val="l_h_i"/>
  <p:tag name="KSO_WM_UNIT_INDEX" val="1_3_1"/>
  <p:tag name="KSO_WM_UNIT_ID" val="diagram20181224_4*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13"/>
  <p:tag name="KSO_WM_UNIT_TEXT_FILL_TYPE" val="1"/>
</p:tagLst>
</file>

<file path=ppt/tags/tag1642.xml><?xml version="1.0" encoding="utf-8"?>
<p:tagLst xmlns:p="http://schemas.openxmlformats.org/presentationml/2006/main">
  <p:tag name="KSO_WM_TEMPLATE_CATEGORY" val="diagram"/>
  <p:tag name="KSO_WM_TEMPLATE_INDEX" val="20181224"/>
  <p:tag name="KSO_WM_UNIT_TYPE" val="l_h_i"/>
  <p:tag name="KSO_WM_UNIT_INDEX" val="1_2_2"/>
  <p:tag name="KSO_WM_UNIT_ID" val="diagram20181224_4*l_h_i*1_2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643.xml><?xml version="1.0" encoding="utf-8"?>
<p:tagLst xmlns:p="http://schemas.openxmlformats.org/presentationml/2006/main">
  <p:tag name="KSO_WM_TEMPLATE_CATEGORY" val="diagram"/>
  <p:tag name="KSO_WM_TEMPLATE_INDEX" val="20181224"/>
  <p:tag name="KSO_WM_UNIT_TYPE" val="l_h_i"/>
  <p:tag name="KSO_WM_UNIT_INDEX" val="1_1_1"/>
  <p:tag name="KSO_WM_UNIT_ID" val="diagram20181224_4*l_h_i*1_1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644.xml><?xml version="1.0" encoding="utf-8"?>
<p:tagLst xmlns:p="http://schemas.openxmlformats.org/presentationml/2006/main">
  <p:tag name="KSO_WM_TEMPLATE_CATEGORY" val="diagram"/>
  <p:tag name="KSO_WM_TEMPLATE_INDEX" val="20181224"/>
  <p:tag name="KSO_WM_UNIT_TYPE" val="l_h_i"/>
  <p:tag name="KSO_WM_UNIT_INDEX" val="1_4_2"/>
  <p:tag name="KSO_WM_UNIT_ID" val="diagram20181224_4*l_h_i*1_4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645.xml><?xml version="1.0" encoding="utf-8"?>
<p:tagLst xmlns:p="http://schemas.openxmlformats.org/presentationml/2006/main">
  <p:tag name="KSO_WM_TEMPLATE_CATEGORY" val="diagram"/>
  <p:tag name="KSO_WM_TEMPLATE_INDEX" val="20181224"/>
  <p:tag name="KSO_WM_UNIT_TYPE" val="l_h_i"/>
  <p:tag name="KSO_WM_UNIT_INDEX" val="1_3_3"/>
  <p:tag name="KSO_WM_UNIT_ID" val="diagram20181224_4*l_h_i*1_3_3"/>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13"/>
  <p:tag name="KSO_WM_UNIT_TEXT_FILL_TYPE" val="1"/>
</p:tagLst>
</file>

<file path=ppt/tags/tag1646.xml><?xml version="1.0" encoding="utf-8"?>
<p:tagLst xmlns:p="http://schemas.openxmlformats.org/presentationml/2006/main">
  <p:tag name="KSO_WM_TAG_VERSION" val="1.0"/>
  <p:tag name="KSO_WM_BEAUTIFY_FLAG" val="#wm#"/>
  <p:tag name="KSO_WM_UNIT_TYPE" val="i"/>
  <p:tag name="KSO_WM_UNIT_ID" val="diagram20181224_4*i*56"/>
  <p:tag name="KSO_WM_TEMPLATE_CATEGORY" val="diagram"/>
  <p:tag name="KSO_WM_TEMPLATE_INDEX" val="20181224"/>
  <p:tag name="KSO_WM_UNIT_INDEX" val="56"/>
</p:tagLst>
</file>

<file path=ppt/tags/tag1647.xml><?xml version="1.0" encoding="utf-8"?>
<p:tagLst xmlns:p="http://schemas.openxmlformats.org/presentationml/2006/main">
  <p:tag name="KSO_WM_TEMPLATE_CATEGORY" val="diagram"/>
  <p:tag name="KSO_WM_TEMPLATE_INDEX" val="20181224"/>
  <p:tag name="KSO_WM_UNIT_TYPE" val="l_h_i"/>
  <p:tag name="KSO_WM_UNIT_INDEX" val="1_1_2"/>
  <p:tag name="KSO_WM_UNIT_ID" val="diagram20181224_4*l_h_i*1_1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648.xml><?xml version="1.0" encoding="utf-8"?>
<p:tagLst xmlns:p="http://schemas.openxmlformats.org/presentationml/2006/main">
  <p:tag name="KSO_WM_TEMPLATE_CATEGORY" val="diagram"/>
  <p:tag name="KSO_WM_TEMPLATE_INDEX" val="20181224"/>
  <p:tag name="KSO_WM_UNIT_TYPE" val="l_h_i"/>
  <p:tag name="KSO_WM_UNIT_INDEX" val="1_1_3"/>
  <p:tag name="KSO_WM_UNIT_ID" val="diagram20181224_4*l_h_i*1_1_3"/>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649.xml><?xml version="1.0" encoding="utf-8"?>
<p:tagLst xmlns:p="http://schemas.openxmlformats.org/presentationml/2006/main">
  <p:tag name="KSO_WM_TEMPLATE_CATEGORY" val="diagram"/>
  <p:tag name="KSO_WM_TEMPLATE_INDEX" val="20181224"/>
  <p:tag name="KSO_WM_UNIT_TYPE" val="l_h_a"/>
  <p:tag name="KSO_WM_UNIT_INDEX" val="1_1_1"/>
  <p:tag name="KSO_WM_UNIT_ID" val="diagram20181224_4*l_h_a*1_1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l1-1"/>
  <p:tag name="KSO_WM_UNIT_PRESET_TEXT" val="内容文字"/>
  <p:tag name="KSO_WM_UNIT_TEXT_FILL_FORE_SCHEMECOLOR_INDEX" val="4"/>
  <p:tag name="KSO_WM_UNIT_TEXT_FILL_TYPE" val="1"/>
</p:tagLst>
</file>

<file path=ppt/tags/tag165.xml><?xml version="1.0" encoding="utf-8"?>
<p:tagLst xmlns:p="http://schemas.openxmlformats.org/presentationml/2006/main">
  <p:tag name="KSO_WM_SLIDE_BACKGROUND_TYPE" val="navigation"/>
</p:tagLst>
</file>

<file path=ppt/tags/tag1650.xml><?xml version="1.0" encoding="utf-8"?>
<p:tagLst xmlns:p="http://schemas.openxmlformats.org/presentationml/2006/main">
  <p:tag name="KSO_WM_TEMPLATE_CATEGORY" val="diagram"/>
  <p:tag name="KSO_WM_TEMPLATE_INDEX" val="20181224"/>
  <p:tag name="KSO_WM_UNIT_TYPE" val="l_h_i"/>
  <p:tag name="KSO_WM_UNIT_INDEX" val="1_2_1"/>
  <p:tag name="KSO_WM_UNIT_ID" val="diagram20181224_4*l_h_i*1_2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651.xml><?xml version="1.0" encoding="utf-8"?>
<p:tagLst xmlns:p="http://schemas.openxmlformats.org/presentationml/2006/main">
  <p:tag name="KSO_WM_TEMPLATE_CATEGORY" val="diagram"/>
  <p:tag name="KSO_WM_TEMPLATE_INDEX" val="20181224"/>
  <p:tag name="KSO_WM_UNIT_TYPE" val="l_h_a"/>
  <p:tag name="KSO_WM_UNIT_INDEX" val="1_2_1"/>
  <p:tag name="KSO_WM_UNIT_ID" val="diagram20181224_4*l_h_a*1_2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l1-1"/>
  <p:tag name="KSO_WM_UNIT_PRESET_TEXT" val="内容文字"/>
  <p:tag name="KSO_WM_UNIT_TEXT_FILL_FORE_SCHEMECOLOR_INDEX" val="4"/>
  <p:tag name="KSO_WM_UNIT_TEXT_FILL_TYPE" val="1"/>
</p:tagLst>
</file>

<file path=ppt/tags/tag1652.xml><?xml version="1.0" encoding="utf-8"?>
<p:tagLst xmlns:p="http://schemas.openxmlformats.org/presentationml/2006/main">
  <p:tag name="KSO_WM_TEMPLATE_CATEGORY" val="diagram"/>
  <p:tag name="KSO_WM_TEMPLATE_INDEX" val="20181224"/>
  <p:tag name="KSO_WM_UNIT_TYPE" val="l_h_i"/>
  <p:tag name="KSO_WM_UNIT_INDEX" val="1_3_2"/>
  <p:tag name="KSO_WM_UNIT_ID" val="diagram20181224_4*l_h_i*1_3_2"/>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653.xml><?xml version="1.0" encoding="utf-8"?>
<p:tagLst xmlns:p="http://schemas.openxmlformats.org/presentationml/2006/main">
  <p:tag name="KSO_WM_TEMPLATE_CATEGORY" val="diagram"/>
  <p:tag name="KSO_WM_TEMPLATE_INDEX" val="20181224"/>
  <p:tag name="KSO_WM_UNIT_TYPE" val="l_h_a"/>
  <p:tag name="KSO_WM_UNIT_INDEX" val="1_3_1"/>
  <p:tag name="KSO_WM_UNIT_ID" val="diagram20181224_4*l_h_a*1_3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l1-1"/>
  <p:tag name="KSO_WM_UNIT_PRESET_TEXT" val="内容文字"/>
  <p:tag name="KSO_WM_UNIT_TEXT_FILL_FORE_SCHEMECOLOR_INDEX" val="4"/>
  <p:tag name="KSO_WM_UNIT_TEXT_FILL_TYPE" val="1"/>
</p:tagLst>
</file>

<file path=ppt/tags/tag1654.xml><?xml version="1.0" encoding="utf-8"?>
<p:tagLst xmlns:p="http://schemas.openxmlformats.org/presentationml/2006/main">
  <p:tag name="KSO_WM_TEMPLATE_CATEGORY" val="diagram"/>
  <p:tag name="KSO_WM_TEMPLATE_INDEX" val="20181224"/>
  <p:tag name="KSO_WM_UNIT_TYPE" val="l_h_i"/>
  <p:tag name="KSO_WM_UNIT_INDEX" val="1_4_1"/>
  <p:tag name="KSO_WM_UNIT_ID" val="diagram20181224_4*l_h_i*1_4_1"/>
  <p:tag name="KSO_WM_UNIT_LAYERLEVEL" val="1_1_1"/>
  <p:tag name="KSO_WM_BEAUTIFY_FLAG" val="#wm#"/>
  <p:tag name="KSO_WM_TAG_VERSION" val="1.0"/>
  <p:tag name="KSO_WM_DIAGRAM_GROUP_CODE" val="l1-1"/>
  <p:tag name="KSO_WM_UNIT_FILL_FORE_SCHEMECOLOR_INDEX" val="9"/>
  <p:tag name="KSO_WM_UNIT_FILL_TYPE" val="1"/>
  <p:tag name="KSO_WM_UNIT_TEXT_FILL_FORE_SCHEMECOLOR_INDEX" val="13"/>
  <p:tag name="KSO_WM_UNIT_TEXT_FILL_TYPE" val="1"/>
</p:tagLst>
</file>

<file path=ppt/tags/tag1655.xml><?xml version="1.0" encoding="utf-8"?>
<p:tagLst xmlns:p="http://schemas.openxmlformats.org/presentationml/2006/main">
  <p:tag name="KSO_WM_TEMPLATE_CATEGORY" val="diagram"/>
  <p:tag name="KSO_WM_TEMPLATE_INDEX" val="20181224"/>
  <p:tag name="KSO_WM_UNIT_TYPE" val="l_h_a"/>
  <p:tag name="KSO_WM_UNIT_INDEX" val="1_4_1"/>
  <p:tag name="KSO_WM_UNIT_ID" val="diagram20181224_4*l_h_a*1_4_1"/>
  <p:tag name="KSO_WM_UNIT_LAYERLEVEL" val="1_1_1"/>
  <p:tag name="KSO_WM_UNIT_VALUE" val="4"/>
  <p:tag name="KSO_WM_UNIT_HIGHLIGHT" val="0"/>
  <p:tag name="KSO_WM_UNIT_COMPATIBLE" val="0"/>
  <p:tag name="KSO_WM_UNIT_CLEAR" val="0"/>
  <p:tag name="KSO_WM_BEAUTIFY_FLAG" val="#wm#"/>
  <p:tag name="KSO_WM_TAG_VERSION" val="1.0"/>
  <p:tag name="KSO_WM_DIAGRAM_GROUP_CODE" val="l1-1"/>
  <p:tag name="KSO_WM_UNIT_PRESET_TEXT" val="内容文字"/>
  <p:tag name="KSO_WM_UNIT_TEXT_FILL_FORE_SCHEMECOLOR_INDEX" val="4"/>
  <p:tag name="KSO_WM_UNIT_TEXT_FILL_TYPE" val="1"/>
</p:tagLst>
</file>

<file path=ppt/tags/tag1656.xml><?xml version="1.0" encoding="utf-8"?>
<p:tagLst xmlns:p="http://schemas.openxmlformats.org/presentationml/2006/main">
  <p:tag name="KSO_WM_TEMPLATE_CATEGORY" val="diagram"/>
  <p:tag name="KSO_WM_TEMPLATE_INDEX" val="20181224"/>
  <p:tag name="KSO_WM_UNIT_TYPE" val="a"/>
  <p:tag name="KSO_WM_UNIT_INDEX" val="1"/>
  <p:tag name="KSO_WM_UNIT_ID" val="diagram20181224_4*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请在这里输入您的标题内容"/>
</p:tagLst>
</file>

<file path=ppt/tags/tag1657.xml><?xml version="1.0" encoding="utf-8"?>
<p:tagLst xmlns:p="http://schemas.openxmlformats.org/presentationml/2006/main">
  <p:tag name="KSO_WM_TEMPLATE_CATEGORY" val="diagram"/>
  <p:tag name="KSO_WM_TEMPLATE_INDEX" val="20181224"/>
  <p:tag name="KSO_WM_UNIT_TYPE" val="l_h_f"/>
  <p:tag name="KSO_WM_UNIT_INDEX" val="1_2_1"/>
  <p:tag name="KSO_WM_UNIT_ID" val="diagram20181224_4*l_h_f*1_2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Lst>
</file>

<file path=ppt/tags/tag1658.xml><?xml version="1.0" encoding="utf-8"?>
<p:tagLst xmlns:p="http://schemas.openxmlformats.org/presentationml/2006/main">
  <p:tag name="KSO_WM_TEMPLATE_CATEGORY" val="diagram"/>
  <p:tag name="KSO_WM_TEMPLATE_INDEX" val="20181224"/>
  <p:tag name="KSO_WM_UNIT_TYPE" val="l_h_f"/>
  <p:tag name="KSO_WM_UNIT_INDEX" val="1_4_1"/>
  <p:tag name="KSO_WM_UNIT_ID" val="diagram20181224_4*l_h_f*1_4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Lst>
</file>

<file path=ppt/tags/tag1659.xml><?xml version="1.0" encoding="utf-8"?>
<p:tagLst xmlns:p="http://schemas.openxmlformats.org/presentationml/2006/main">
  <p:tag name="KSO_WM_TEMPLATE_CATEGORY" val="diagram"/>
  <p:tag name="KSO_WM_TEMPLATE_INDEX" val="20181224"/>
  <p:tag name="KSO_WM_UNIT_TYPE" val="l_h_f"/>
  <p:tag name="KSO_WM_UNIT_INDEX" val="1_1_1"/>
  <p:tag name="KSO_WM_UNIT_ID" val="diagram20181224_4*l_h_f*1_1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Lst>
</file>

<file path=ppt/tags/tag166.xml><?xml version="1.0" encoding="utf-8"?>
<p:tagLst xmlns:p="http://schemas.openxmlformats.org/presentationml/2006/main">
  <p:tag name="KSO_WM_SLIDE_BACKGROUND_TYPE" val="navigation"/>
</p:tagLst>
</file>

<file path=ppt/tags/tag1660.xml><?xml version="1.0" encoding="utf-8"?>
<p:tagLst xmlns:p="http://schemas.openxmlformats.org/presentationml/2006/main">
  <p:tag name="KSO_WM_TEMPLATE_CATEGORY" val="diagram"/>
  <p:tag name="KSO_WM_TEMPLATE_INDEX" val="20181224"/>
  <p:tag name="KSO_WM_UNIT_TYPE" val="l_h_f"/>
  <p:tag name="KSO_WM_UNIT_INDEX" val="1_3_1"/>
  <p:tag name="KSO_WM_UNIT_ID" val="diagram20181224_4*l_h_f*1_3_1"/>
  <p:tag name="KSO_WM_UNIT_LAYERLEVEL" val="1_1_1"/>
  <p:tag name="KSO_WM_UNIT_VALUE" val="24"/>
  <p:tag name="KSO_WM_UNIT_HIGHLIGHT" val="0"/>
  <p:tag name="KSO_WM_UNIT_COMPATIBLE" val="0"/>
  <p:tag name="KSO_WM_UNIT_CLEAR" val="0"/>
  <p:tag name="KSO_WM_BEAUTIFY_FLAG" val="#wm#"/>
  <p:tag name="KSO_WM_TAG_VERSION" val="1.0"/>
  <p:tag name="KSO_WM_DIAGRAM_GROUP_CODE" val="l1-1"/>
  <p:tag name="KSO_WM_UNIT_PRESET_TEXT" val="请在这里输入您的内容文字请在这里输入您的内容文字"/>
  <p:tag name="KSO_WM_UNIT_TEXT_FILL_FORE_SCHEMECOLOR_INDEX" val="3"/>
  <p:tag name="KSO_WM_UNIT_TEXT_FILL_TYPE" val="1"/>
</p:tagLst>
</file>

<file path=ppt/tags/tag1661.xml><?xml version="1.0" encoding="utf-8"?>
<p:tagLst xmlns:p="http://schemas.openxmlformats.org/presentationml/2006/main">
  <p:tag name="KSO_WM_TAG_VERSION" val="1.0"/>
  <p:tag name="KSO_WM_BEAUTIFY_FLAG" val="#wm#"/>
  <p:tag name="KSO_WM_UNIT_TYPE" val="i"/>
  <p:tag name="KSO_WM_UNIT_ID" val="diagram20181224_4*i*73"/>
  <p:tag name="KSO_WM_TEMPLATE_CATEGORY" val="diagram"/>
  <p:tag name="KSO_WM_TEMPLATE_INDEX" val="20181224"/>
  <p:tag name="KSO_WM_UNIT_INDEX" val="73"/>
</p:tagLst>
</file>

<file path=ppt/tags/tag1662.xml><?xml version="1.0" encoding="utf-8"?>
<p:tagLst xmlns:p="http://schemas.openxmlformats.org/presentationml/2006/main">
  <p:tag name="KSO_WM_TEMPLATE_CATEGORY" val="diagram"/>
  <p:tag name="KSO_WM_TEMPLATE_INDEX" val="20181224"/>
  <p:tag name="KSO_WM_UNIT_TYPE" val="l_h_i"/>
  <p:tag name="KSO_WM_UNIT_INDEX" val="1_5_2"/>
  <p:tag name="KSO_WM_UNIT_ID" val="diagram20181224_4*l_h_i*1_5_2"/>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3.xml><?xml version="1.0" encoding="utf-8"?>
<p:tagLst xmlns:p="http://schemas.openxmlformats.org/presentationml/2006/main">
  <p:tag name="KSO_WM_TEMPLATE_CATEGORY" val="diagram"/>
  <p:tag name="KSO_WM_TEMPLATE_INDEX" val="20181224"/>
  <p:tag name="KSO_WM_UNIT_TYPE" val="l_h_i"/>
  <p:tag name="KSO_WM_UNIT_INDEX" val="1_5_3"/>
  <p:tag name="KSO_WM_UNIT_ID" val="diagram20181224_4*l_h_i*1_5_3"/>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4.xml><?xml version="1.0" encoding="utf-8"?>
<p:tagLst xmlns:p="http://schemas.openxmlformats.org/presentationml/2006/main">
  <p:tag name="KSO_WM_TEMPLATE_CATEGORY" val="diagram"/>
  <p:tag name="KSO_WM_TEMPLATE_INDEX" val="20181224"/>
  <p:tag name="KSO_WM_UNIT_TYPE" val="l_h_i"/>
  <p:tag name="KSO_WM_UNIT_INDEX" val="1_5_4"/>
  <p:tag name="KSO_WM_UNIT_ID" val="diagram20181224_4*l_h_i*1_5_4"/>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5.xml><?xml version="1.0" encoding="utf-8"?>
<p:tagLst xmlns:p="http://schemas.openxmlformats.org/presentationml/2006/main">
  <p:tag name="KSO_WM_TEMPLATE_CATEGORY" val="diagram"/>
  <p:tag name="KSO_WM_TEMPLATE_INDEX" val="20181224"/>
  <p:tag name="KSO_WM_UNIT_TYPE" val="l_h_i"/>
  <p:tag name="KSO_WM_UNIT_INDEX" val="1_5_5"/>
  <p:tag name="KSO_WM_UNIT_ID" val="diagram20181224_4*l_h_i*1_5_5"/>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6.xml><?xml version="1.0" encoding="utf-8"?>
<p:tagLst xmlns:p="http://schemas.openxmlformats.org/presentationml/2006/main">
  <p:tag name="KSO_WM_TEMPLATE_CATEGORY" val="diagram"/>
  <p:tag name="KSO_WM_TEMPLATE_INDEX" val="20181224"/>
  <p:tag name="KSO_WM_UNIT_TYPE" val="l_h_i"/>
  <p:tag name="KSO_WM_UNIT_INDEX" val="1_5_6"/>
  <p:tag name="KSO_WM_UNIT_ID" val="diagram20181224_4*l_h_i*1_5_6"/>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7.xml><?xml version="1.0" encoding="utf-8"?>
<p:tagLst xmlns:p="http://schemas.openxmlformats.org/presentationml/2006/main">
  <p:tag name="KSO_WM_TEMPLATE_CATEGORY" val="diagram"/>
  <p:tag name="KSO_WM_TEMPLATE_INDEX" val="20181224"/>
  <p:tag name="KSO_WM_UNIT_TYPE" val="l_h_i"/>
  <p:tag name="KSO_WM_UNIT_INDEX" val="1_5_7"/>
  <p:tag name="KSO_WM_UNIT_ID" val="diagram20181224_4*l_h_i*1_5_7"/>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8.xml><?xml version="1.0" encoding="utf-8"?>
<p:tagLst xmlns:p="http://schemas.openxmlformats.org/presentationml/2006/main">
  <p:tag name="KSO_WM_TEMPLATE_CATEGORY" val="diagram"/>
  <p:tag name="KSO_WM_TEMPLATE_INDEX" val="20181224"/>
  <p:tag name="KSO_WM_UNIT_TYPE" val="l_h_i"/>
  <p:tag name="KSO_WM_UNIT_INDEX" val="1_5_8"/>
  <p:tag name="KSO_WM_UNIT_ID" val="diagram20181224_4*l_h_i*1_5_8"/>
  <p:tag name="KSO_WM_UNIT_LAYERLEVEL" val="1_1_1"/>
  <p:tag name="KSO_WM_BEAUTIFY_FLAG" val="#wm#"/>
  <p:tag name="KSO_WM_TAG_VERSION" val="1.0"/>
  <p:tag name="KSO_WM_DIAGRAM_GROUP_CODE" val="l1-1"/>
  <p:tag name="KSO_WM_UNIT_FILL_FORE_SCHEMECOLOR_INDEX" val="14"/>
  <p:tag name="KSO_WM_UNIT_FILL_TYPE" val="1"/>
</p:tagLst>
</file>

<file path=ppt/tags/tag1669.xml><?xml version="1.0" encoding="utf-8"?>
<p:tagLst xmlns:p="http://schemas.openxmlformats.org/presentationml/2006/main">
  <p:tag name="KSO_WM_TEMPLATE_CATEGORY" val="diagram"/>
  <p:tag name="KSO_WM_TEMPLATE_INDEX" val="20181224"/>
  <p:tag name="KSO_WM_UNIT_TYPE" val="l_h_i"/>
  <p:tag name="KSO_WM_UNIT_INDEX" val="1_5_9"/>
  <p:tag name="KSO_WM_UNIT_ID" val="diagram20181224_4*l_h_i*1_5_9"/>
  <p:tag name="KSO_WM_UNIT_LAYERLEVEL" val="1_1_1"/>
  <p:tag name="KSO_WM_BEAUTIFY_FLAG" val="#wm#"/>
  <p:tag name="KSO_WM_TAG_VERSION" val="1.0"/>
  <p:tag name="KSO_WM_DIAGRAM_GROUP_CODE" val="l1-1"/>
  <p:tag name="KSO_WM_UNIT_FILL_FORE_SCHEMECOLOR_INDEX" val="14"/>
  <p:tag name="KSO_WM_UNIT_FILL_TYPE" val="1"/>
</p:tagLst>
</file>

<file path=ppt/tags/tag167.xml><?xml version="1.0" encoding="utf-8"?>
<p:tagLst xmlns:p="http://schemas.openxmlformats.org/presentationml/2006/main">
  <p:tag name="KSO_WM_SLIDE_BACKGROUND_TYPE" val="navigation"/>
</p:tagLst>
</file>

<file path=ppt/tags/tag1670.xml><?xml version="1.0" encoding="utf-8"?>
<p:tagLst xmlns:p="http://schemas.openxmlformats.org/presentationml/2006/main">
  <p:tag name="KSO_WM_TEMPLATE_CATEGORY" val="diagram"/>
  <p:tag name="KSO_WM_TEMPLATE_INDEX" val="20181224"/>
  <p:tag name="KSO_WM_UNIT_TYPE" val="l_h_i"/>
  <p:tag name="KSO_WM_UNIT_INDEX" val="1_5_10"/>
  <p:tag name="KSO_WM_UNIT_ID" val="diagram20181224_4*l_h_i*1_5_10"/>
  <p:tag name="KSO_WM_UNIT_LAYERLEVEL" val="1_1_1"/>
  <p:tag name="KSO_WM_BEAUTIFY_FLAG" val="#wm#"/>
  <p:tag name="KSO_WM_TAG_VERSION" val="1.0"/>
  <p:tag name="KSO_WM_DIAGRAM_GROUP_CODE" val="l1-1"/>
  <p:tag name="KSO_WM_UNIT_FILL_FORE_SCHEMECOLOR_INDEX" val="14"/>
  <p:tag name="KSO_WM_UNIT_FILL_TYPE" val="1"/>
</p:tagLst>
</file>

<file path=ppt/tags/tag1671.xml><?xml version="1.0" encoding="utf-8"?>
<p:tagLst xmlns:p="http://schemas.openxmlformats.org/presentationml/2006/main">
  <p:tag name="KSO_WM_BEAUTIFY_FLAG" val="#wm#"/>
  <p:tag name="KSO_WM_TEMPLATE_CATEGORY" val="custom"/>
  <p:tag name="KSO_WM_TEMPLATE_INDEX" val="20202617"/>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7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7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7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7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8.xml><?xml version="1.0" encoding="utf-8"?>
<p:tagLst xmlns:p="http://schemas.openxmlformats.org/presentationml/2006/main">
  <p:tag name="KSO_WM_SLIDE_BACKGROUND_TYPE" val="navigation"/>
</p:tagLst>
</file>

<file path=ppt/tags/tag168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8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9.xml><?xml version="1.0" encoding="utf-8"?>
<p:tagLst xmlns:p="http://schemas.openxmlformats.org/presentationml/2006/main">
  <p:tag name="KSO_WM_SLIDE_BACKGROUND_TYPE" val="navigation"/>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69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6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6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69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0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0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0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0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3.xml><?xml version="1.0" encoding="utf-8"?>
<p:tagLst xmlns:p="http://schemas.openxmlformats.org/presentationml/2006/main">
  <p:tag name="KSO_WM_SLIDE_BACKGROUND_TYPE" val="belt"/>
</p:tagLst>
</file>

<file path=ppt/tags/tag17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3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4.xml><?xml version="1.0" encoding="utf-8"?>
<p:tagLst xmlns:p="http://schemas.openxmlformats.org/presentationml/2006/main">
  <p:tag name="KSO_WM_SLIDE_BACKGROUND_TYPE" val="belt"/>
</p:tagLst>
</file>

<file path=ppt/tags/tag17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4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4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4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4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5.xml><?xml version="1.0" encoding="utf-8"?>
<p:tagLst xmlns:p="http://schemas.openxmlformats.org/presentationml/2006/main">
  <p:tag name="KSO_WM_SLIDE_BACKGROUND_TYPE" val="belt"/>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52.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75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75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75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75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76.xml><?xml version="1.0" encoding="utf-8"?>
<p:tagLst xmlns:p="http://schemas.openxmlformats.org/presentationml/2006/main">
  <p:tag name="KSO_WM_SLIDE_BACKGROUND_TYPE" val="belt"/>
</p:tagLst>
</file>

<file path=ppt/tags/tag1760.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761.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7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7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76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7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76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1"/>
  <p:tag name="KSO_WM_UNIT_ID" val="diagram20174807_7*l_h_f*1_1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6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177.xml><?xml version="1.0" encoding="utf-8"?>
<p:tagLst xmlns:p="http://schemas.openxmlformats.org/presentationml/2006/main">
  <p:tag name="KSO_WM_SLIDE_BACKGROUND_TYPE" val="belt"/>
</p:tagLst>
</file>

<file path=ppt/tags/tag177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177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2"/>
  <p:tag name="KSO_WM_UNIT_ID" val="diagram20174807_7*l_h_f*1_1_2"/>
  <p:tag name="KSO_WM_UNIT_LAYERLEVEL" val="1_1_1"/>
  <p:tag name="KSO_WM_UNIT_VALUE" val="3"/>
  <p:tag name="KSO_WM_UNIT_HIGHLIGHT" val="1"/>
  <p:tag name="KSO_WM_UNIT_COMPATIBLE" val="0"/>
  <p:tag name="KSO_WM_UNIT_CLEAR" val="0"/>
  <p:tag name="KSO_WM_DIAGRAM_GROUP_CODE" val="l1-1"/>
  <p:tag name="KSO_WM_UNIT_PRESET_TEXT" val="January"/>
</p:tagLst>
</file>

<file path=ppt/tags/tag177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2"/>
  <p:tag name="KSO_WM_UNIT_ID" val="diagram20174807_7*l_h_f*1_2_2"/>
  <p:tag name="KSO_WM_UNIT_LAYERLEVEL" val="1_1_1"/>
  <p:tag name="KSO_WM_UNIT_VALUE" val="4"/>
  <p:tag name="KSO_WM_UNIT_HIGHLIGHT" val="1"/>
  <p:tag name="KSO_WM_UNIT_COMPATIBLE" val="0"/>
  <p:tag name="KSO_WM_UNIT_CLEAR" val="0"/>
  <p:tag name="KSO_WM_DIAGRAM_GROUP_CODE" val="l1-1"/>
  <p:tag name="KSO_WM_UNIT_PRESET_TEXT" val="February"/>
</p:tagLst>
</file>

<file path=ppt/tags/tag177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177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177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177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177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1"/>
  <p:tag name="KSO_WM_UNIT_ID" val="diagram20174807_7*l_h_f*1_2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7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2"/>
  <p:tag name="KSO_WM_UNIT_ID" val="diagram20174807_7*l_h_f*1_3_2"/>
  <p:tag name="KSO_WM_UNIT_LAYERLEVEL" val="1_1_1"/>
  <p:tag name="KSO_WM_UNIT_VALUE" val="3"/>
  <p:tag name="KSO_WM_UNIT_HIGHLIGHT" val="1"/>
  <p:tag name="KSO_WM_UNIT_COMPATIBLE" val="0"/>
  <p:tag name="KSO_WM_UNIT_CLEAR" val="0"/>
  <p:tag name="KSO_WM_DIAGRAM_GROUP_CODE" val="l1-1"/>
  <p:tag name="KSO_WM_UNIT_PRESET_TEXT" val="March"/>
</p:tagLst>
</file>

<file path=ppt/tags/tag177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178.xml><?xml version="1.0" encoding="utf-8"?>
<p:tagLst xmlns:p="http://schemas.openxmlformats.org/presentationml/2006/main">
  <p:tag name="KSO_WM_TEMPLATE_CATEGORY" val="custom"/>
  <p:tag name="KSO_WM_TEMPLATE_INDEX" val="20202617"/>
</p:tagLst>
</file>

<file path=ppt/tags/tag178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178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178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178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178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1"/>
  <p:tag name="KSO_WM_UNIT_ID" val="diagram20174807_7*l_h_f*1_3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8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2"/>
  <p:tag name="KSO_WM_UNIT_ID" val="diagram20174807_7*l_h_f*1_4_2"/>
  <p:tag name="KSO_WM_UNIT_LAYERLEVEL" val="1_1_1"/>
  <p:tag name="KSO_WM_UNIT_VALUE" val="2"/>
  <p:tag name="KSO_WM_UNIT_HIGHLIGHT" val="1"/>
  <p:tag name="KSO_WM_UNIT_COMPATIBLE" val="0"/>
  <p:tag name="KSO_WM_UNIT_CLEAR" val="0"/>
  <p:tag name="KSO_WM_DIAGRAM_GROUP_CODE" val="l1-1"/>
  <p:tag name="KSO_WM_UNIT_PRESET_TEXT" val="April"/>
</p:tagLst>
</file>

<file path=ppt/tags/tag178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178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178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178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1"/>
  <p:tag name="KSO_WM_UNIT_ID" val="diagram20174807_7*l_h_f*1_4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9.xml><?xml version="1.0" encoding="utf-8"?>
<p:tagLst xmlns:p="http://schemas.openxmlformats.org/presentationml/2006/main">
  <p:tag name="KSO_WM_TEMPLATE_CATEGORY" val="custom"/>
  <p:tag name="KSO_WM_TEMPLATE_INDEX" val="20202617"/>
</p:tagLst>
</file>

<file path=ppt/tags/tag179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2"/>
  <p:tag name="KSO_WM_UNIT_ID" val="diagram20174807_7*l_h_f*1_5_2"/>
  <p:tag name="KSO_WM_UNIT_LAYERLEVEL" val="1_1_1"/>
  <p:tag name="KSO_WM_UNIT_VALUE" val="2"/>
  <p:tag name="KSO_WM_UNIT_HIGHLIGHT" val="1"/>
  <p:tag name="KSO_WM_UNIT_COMPATIBLE" val="0"/>
  <p:tag name="KSO_WM_UNIT_CLEAR" val="0"/>
  <p:tag name="KSO_WM_DIAGRAM_GROUP_CODE" val="l1-1"/>
  <p:tag name="KSO_WM_UNIT_PRESET_TEXT" val="May"/>
</p:tagLst>
</file>

<file path=ppt/tags/tag179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179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179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179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1"/>
  <p:tag name="KSO_WM_UNIT_ID" val="diagram20174807_7*l_h_f*1_5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8_2"/>
  <p:tag name="KSO_WM_UNIT_ID" val="diagram20174807_7*l_h_f*1_8_2"/>
  <p:tag name="KSO_WM_UNIT_LAYERLEVEL" val="1_1_1"/>
  <p:tag name="KSO_WM_UNIT_VALUE" val="3"/>
  <p:tag name="KSO_WM_UNIT_HIGHLIGHT" val="1"/>
  <p:tag name="KSO_WM_UNIT_COMPATIBLE" val="0"/>
  <p:tag name="KSO_WM_UNIT_CLEAR" val="0"/>
  <p:tag name="KSO_WM_DIAGRAM_GROUP_CODE" val="l1-1"/>
  <p:tag name="KSO_WM_UNIT_PRESET_TEXT" val="August"/>
</p:tagLst>
</file>

<file path=ppt/tags/tag17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17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17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8_1"/>
  <p:tag name="KSO_WM_UNIT_ID" val="diagram20174807_7*l_h_f*1_8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7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00.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18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180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18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180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18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18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180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18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1"/>
  <p:tag name="KSO_WM_UNIT_ID" val="diagram20174807_7*l_h_f*1_7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80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2"/>
  <p:tag name="KSO_WM_UNIT_ID" val="diagram20174807_7*l_h_f*1_7_2"/>
  <p:tag name="KSO_WM_UNIT_LAYERLEVEL" val="1_1_1"/>
  <p:tag name="KSO_WM_UNIT_VALUE" val="1"/>
  <p:tag name="KSO_WM_UNIT_HIGHLIGHT" val="1"/>
  <p:tag name="KSO_WM_UNIT_COMPATIBLE" val="0"/>
  <p:tag name="KSO_WM_UNIT_CLEAR" val="0"/>
  <p:tag name="KSO_WM_DIAGRAM_GROUP_CODE" val="l1-1"/>
  <p:tag name="KSO_WM_UNIT_PRESET_TEXT" val="July"/>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1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1811.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181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181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181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181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181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181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1"/>
  <p:tag name="KSO_WM_UNIT_ID" val="diagram20174807_7*l_h_f*1_6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81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2"/>
  <p:tag name="KSO_WM_UNIT_ID" val="diagram20174807_7*l_h_f*1_6_2"/>
  <p:tag name="KSO_WM_UNIT_LAYERLEVEL" val="1_1_1"/>
  <p:tag name="KSO_WM_UNIT_VALUE" val="2"/>
  <p:tag name="KSO_WM_UNIT_HIGHLIGHT" val="1"/>
  <p:tag name="KSO_WM_UNIT_COMPATIBLE" val="0"/>
  <p:tag name="KSO_WM_UNIT_CLEAR" val="0"/>
  <p:tag name="KSO_WM_DIAGRAM_GROUP_CODE" val="l1-1"/>
  <p:tag name="KSO_WM_UNIT_PRESET_TEXT" val="June"/>
</p:tagLst>
</file>

<file path=ppt/tags/tag181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a"/>
  <p:tag name="KSO_WM_UNIT_INDEX" val="1"/>
  <p:tag name="KSO_WM_UNIT_ID" val="diagram20174807_7*a*1"/>
  <p:tag name="KSO_WM_UNIT_LAYERLEVEL" val="1"/>
  <p:tag name="KSO_WM_UNIT_VALUE" val="20"/>
  <p:tag name="KSO_WM_UNIT_ISCONTENTSTITLE" val="0"/>
  <p:tag name="KSO_WM_UNIT_HIGHLIGHT" val="0"/>
  <p:tag name="KSO_WM_UNIT_COMPATIBLE" val="0"/>
  <p:tag name="KSO_WM_UNIT_CLEAR" val="0"/>
  <p:tag name="KSO_WM_UNIT_PRESET_TEXT_INDEX" val="3"/>
  <p:tag name="KSO_WM_UNIT_PRESET_TEXT_LEN" val="17"/>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20.xml><?xml version="1.0" encoding="utf-8"?>
<p:tagLst xmlns:p="http://schemas.openxmlformats.org/presentationml/2006/main">
  <p:tag name="KSO_WM_BEAUTIFY_FLAG" val="#wm#"/>
  <p:tag name="KSO_WM_TEMPLATE_CATEGORY" val="diagram"/>
  <p:tag name="KSO_WM_TEMPLATE_INDEX" val="20215855"/>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2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2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2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2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3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3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3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5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5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5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6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6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6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7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7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7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7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7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8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8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8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8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8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89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9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9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89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89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89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89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0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1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2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2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2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2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2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2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3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3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3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3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3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4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43.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94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94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94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5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952.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55.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9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5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00112_2*q_h_i*1_3_4"/>
  <p:tag name="KSO_WM_TEMPLATE_CATEGORY" val="diagram"/>
  <p:tag name="KSO_WM_TEMPLATE_INDEX" val="20200112"/>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961.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200112_2*q_h_i*1_2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00112_2*q_h_i*1_1_4"/>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0112_2*q_h_i*1_3_3"/>
  <p:tag name="KSO_WM_TEMPLATE_CATEGORY" val="diagram"/>
  <p:tag name="KSO_WM_TEMPLATE_INDEX" val="2020011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0112_2*q_h_i*1_1_3"/>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12_2*q_h_i*1_1_2"/>
  <p:tag name="KSO_WM_TEMPLATE_CATEGORY" val="diagram"/>
  <p:tag name="KSO_WM_TEMPLATE_INDEX" val="20200112"/>
  <p:tag name="KSO_WM_UNIT_LAYERLEVEL" val="1_1_1"/>
  <p:tag name="KSO_WM_TAG_VERSION" val="1.0"/>
  <p:tag name="KSO_WM_BEAUTIFY_FLAG" val="#wm#"/>
</p:tagLst>
</file>

<file path=ppt/tags/tag1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12_2*q_h_i*1_3_2"/>
  <p:tag name="KSO_WM_TEMPLATE_CATEGORY" val="diagram"/>
  <p:tag name="KSO_WM_TEMPLATE_INDEX" val="20200112"/>
  <p:tag name="KSO_WM_UNIT_LAYERLEVEL" val="1_1_1"/>
  <p:tag name="KSO_WM_TAG_VERSION" val="1.0"/>
  <p:tag name="KSO_WM_BEAUTIFY_FLAG" val="#wm#"/>
</p:tagLst>
</file>

<file path=ppt/tags/tag1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2_2*q_h_i*1_1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2_2*q_h_i*1_3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12_2*q_h_i*1_2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70.xml><?xml version="1.0" encoding="utf-8"?>
<p:tagLst xmlns:p="http://schemas.openxmlformats.org/presentationml/2006/main">
  <p:tag name="KSO_WM_UNIT_ISCONTENTS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2*a*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197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2_2*q_h_f*1_1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2_2*q_h_f*1_3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7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2_2*q_h_f*1_2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200112_2*q_h_i*1_2_5"/>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00112_2*q_h_i*1_2_4"/>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0112_2*q_h_i*1_2_3"/>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200112_2*q_h_i*1_2_6"/>
  <p:tag name="KSO_WM_TEMPLATE_CATEGORY" val="diagram"/>
  <p:tag name="KSO_WM_TEMPLATE_INDEX" val="20200112"/>
  <p:tag name="KSO_WM_UNIT_LAYERLEVEL" val="1_1_1"/>
  <p:tag name="KSO_WM_TAG_VERSION" val="1.0"/>
  <p:tag name="KSO_WM_BEAUTIFY_FLAG" val="#wm#"/>
</p:tagLst>
</file>

<file path=ppt/tags/tag1978.xml><?xml version="1.0" encoding="utf-8"?>
<p:tagLst xmlns:p="http://schemas.openxmlformats.org/presentationml/2006/main">
  <p:tag name="KSO_WM_BEAUTIFY_FLAG" val="#wm#"/>
  <p:tag name="KSO_WM_TEMPLATE_CATEGORY" val="diagram"/>
  <p:tag name="KSO_WM_TEMPLATE_INDEX" val="20215855"/>
</p:tagLst>
</file>

<file path=ppt/tags/tag1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8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982.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985.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9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9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9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9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9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3*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3*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3*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93.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3*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94.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3*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95.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3*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9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3*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3*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99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95_3*l_h_f*1_3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999.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3*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00.xml><?xml version="1.0" encoding="utf-8"?>
<p:tagLst xmlns:p="http://schemas.openxmlformats.org/presentationml/2006/main">
  <p:tag name="KSO_WM_BEAUTIFY_FLAG" val="#wm#"/>
  <p:tag name="KSO_WM_TEMPLATE_CATEGORY" val="diagram"/>
  <p:tag name="KSO_WM_TEMPLATE_INDEX" val="20215855"/>
</p:tagLst>
</file>

<file path=ppt/tags/tag2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20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2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2004.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2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0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20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20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201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2012.xml><?xml version="1.0" encoding="utf-8"?>
<p:tagLst xmlns:p="http://schemas.openxmlformats.org/presentationml/2006/main">
  <p:tag name="KSO_WM_TAG_VERSION" val="1.0"/>
  <p:tag name="KSO_WM_BEAUTIFY_FLAG" val="#wm#"/>
  <p:tag name="KSO_WM_UNIT_TYPE" val="i"/>
  <p:tag name="KSO_WM_UNIT_ID" val="diagram20174815_3*i*0"/>
  <p:tag name="KSO_WM_TEMPLATE_CATEGORY" val="diagram"/>
  <p:tag name="KSO_WM_TEMPLATE_INDEX" val="20174815"/>
  <p:tag name="KSO_WM_UNIT_INDEX" val="0"/>
</p:tagLst>
</file>

<file path=ppt/tags/tag2013.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3_2"/>
  <p:tag name="KSO_WM_UNIT_ID" val="diagram20174815_3*l_h_i*1_3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2014.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3_1"/>
  <p:tag name="KSO_WM_UNIT_ID" val="diagram20174815_3*l_h_i*1_3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2015.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3_2"/>
  <p:tag name="KSO_WM_UNIT_LAYERLEVEL" val="1_1_1"/>
  <p:tag name="KSO_WM_UNIT_VALUE" val="4"/>
  <p:tag name="KSO_WM_UNIT_HIGHLIGHT" val="0"/>
  <p:tag name="KSO_WM_UNIT_COMPATIBLE" val="0"/>
  <p:tag name="KSO_WM_UNIT_CLEAR" val="0"/>
  <p:tag name="KSO_WM_UNIT_ID" val="diagram20174815_3*l_h_f*1_3_2"/>
  <p:tag name="KSO_WM_DIAGRAM_GROUP_CODE" val="l1-1"/>
  <p:tag name="KSO_WM_UNIT_PRESET_TEXT" val="30%"/>
  <p:tag name="KSO_WM_UNIT_TEXT_FILL_FORE_SCHEMECOLOR_INDEX" val="14"/>
  <p:tag name="KSO_WM_UNIT_TEXT_FILL_TYPE" val="1"/>
</p:tagLst>
</file>

<file path=ppt/tags/tag2016.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4"/>
  <p:tag name="KSO_WM_UNIT_PRESET_TEXT_LEN" val="40"/>
  <p:tag name="KSO_WM_UNIT_ID" val="diagram20174815_3*l_h_f*1_3_1"/>
  <p:tag name="KSO_WM_DIAGRAM_GROUP_CODE" val="l1-1"/>
  <p:tag name="KSO_WM_UNIT_TEXT_FILL_FORE_SCHEMECOLOR_INDEX" val="13"/>
  <p:tag name="KSO_WM_UNIT_TEXT_FILL_TYPE" val="1"/>
</p:tagLst>
</file>

<file path=ppt/tags/tag2017.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2_1"/>
  <p:tag name="KSO_WM_UNIT_ID" val="diagram20174815_3*l_h_i*1_2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2018.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2_2"/>
  <p:tag name="KSO_WM_UNIT_ID" val="diagram20174815_3*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2019.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2_2"/>
  <p:tag name="KSO_WM_UNIT_LAYERLEVEL" val="1_1_1"/>
  <p:tag name="KSO_WM_UNIT_VALUE" val="4"/>
  <p:tag name="KSO_WM_UNIT_HIGHLIGHT" val="0"/>
  <p:tag name="KSO_WM_UNIT_COMPATIBLE" val="0"/>
  <p:tag name="KSO_WM_UNIT_CLEAR" val="0"/>
  <p:tag name="KSO_WM_UNIT_ID" val="diagram20174815_3*l_h_f*1_2_2"/>
  <p:tag name="KSO_WM_DIAGRAM_GROUP_CODE" val="l1-1"/>
  <p:tag name="KSO_WM_UNIT_PRESET_TEXT" val="15%"/>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20.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4"/>
  <p:tag name="KSO_WM_UNIT_PRESET_TEXT_LEN" val="40"/>
  <p:tag name="KSO_WM_UNIT_ID" val="diagram20174815_3*l_h_f*1_2_1"/>
  <p:tag name="KSO_WM_DIAGRAM_GROUP_CODE" val="l1-1"/>
  <p:tag name="KSO_WM_UNIT_TEXT_FILL_FORE_SCHEMECOLOR_INDEX" val="13"/>
  <p:tag name="KSO_WM_UNIT_TEXT_FILL_TYPE" val="1"/>
</p:tagLst>
</file>

<file path=ppt/tags/tag2021.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1_1"/>
  <p:tag name="KSO_WM_UNIT_ID" val="diagram20174815_3*l_h_i*1_1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2022.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i"/>
  <p:tag name="KSO_WM_UNIT_INDEX" val="1_1_2"/>
  <p:tag name="KSO_WM_UNIT_ID" val="diagram20174815_3*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2023.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1_2"/>
  <p:tag name="KSO_WM_UNIT_LAYERLEVEL" val="1_1_1"/>
  <p:tag name="KSO_WM_UNIT_VALUE" val="4"/>
  <p:tag name="KSO_WM_UNIT_HIGHLIGHT" val="0"/>
  <p:tag name="KSO_WM_UNIT_COMPATIBLE" val="0"/>
  <p:tag name="KSO_WM_UNIT_CLEAR" val="0"/>
  <p:tag name="KSO_WM_UNIT_ID" val="diagram20174815_3*l_h_f*1_1_2"/>
  <p:tag name="KSO_WM_DIAGRAM_GROUP_CODE" val="l1-1"/>
  <p:tag name="KSO_WM_UNIT_PRESET_TEXT" val="10%"/>
  <p:tag name="KSO_WM_UNIT_TEXT_FILL_FORE_SCHEMECOLOR_INDEX" val="14"/>
  <p:tag name="KSO_WM_UNIT_TEXT_FILL_TYPE" val="1"/>
</p:tagLst>
</file>

<file path=ppt/tags/tag2024.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4"/>
  <p:tag name="KSO_WM_UNIT_PRESET_TEXT_LEN" val="40"/>
  <p:tag name="KSO_WM_UNIT_ID" val="diagram20174815_3*l_h_f*1_1_1"/>
  <p:tag name="KSO_WM_DIAGRAM_GROUP_CODE" val="l1-1"/>
  <p:tag name="KSO_WM_UNIT_TEXT_FILL_FORE_SCHEMECOLOR_INDEX" val="13"/>
  <p:tag name="KSO_WM_UNIT_TEXT_FILL_TYPE" val="1"/>
</p:tagLst>
</file>

<file path=ppt/tags/tag2025.xml><?xml version="1.0" encoding="utf-8"?>
<p:tagLst xmlns:p="http://schemas.openxmlformats.org/presentationml/2006/main">
  <p:tag name="KSO_WM_TAG_VERSION" val="1.0"/>
  <p:tag name="KSO_WM_BEAUTIFY_FLAG" val="#wm#"/>
  <p:tag name="KSO_WM_TEMPLATE_CATEGORY" val="diagram"/>
  <p:tag name="KSO_WM_TEMPLATE_INDEX" val="20174815"/>
  <p:tag name="KSO_WM_UNIT_TYPE" val="a"/>
  <p:tag name="KSO_WM_UNIT_INDEX" val="1"/>
  <p:tag name="KSO_WM_UNIT_LAYERLEVEL" val="1"/>
  <p:tag name="KSO_WM_UNIT_VALUE" val="16"/>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5_3*a*1"/>
  <p:tag name="KSO_WM_UNIT_TEXT_FILL_FORE_SCHEMECOLOR_INDEX" val="5"/>
  <p:tag name="KSO_WM_UNIT_TEXT_FILL_TYPE" val="1"/>
</p:tagLst>
</file>

<file path=ppt/tags/tag2026.xml><?xml version="1.0" encoding="utf-8"?>
<p:tagLst xmlns:p="http://schemas.openxmlformats.org/presentationml/2006/main">
  <p:tag name="KSO_WM_BEAUTIFY_FLAG" val="#wm#"/>
  <p:tag name="KSO_WM_TEMPLATE_CATEGORY" val="diagram"/>
  <p:tag name="KSO_WM_TEMPLATE_INDEX" val="20215855"/>
</p:tagLst>
</file>

<file path=ppt/tags/tag2027.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365.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3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381.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84.xml><?xml version="1.0" encoding="utf-8"?>
<p:tagLst xmlns:p="http://schemas.openxmlformats.org/presentationml/2006/main">
  <p:tag name="KSO_WM_SLIDE_BACKGROUND_TYPE" val="general"/>
</p:tagLst>
</file>

<file path=ppt/tags/tag385.xml><?xml version="1.0" encoding="utf-8"?>
<p:tagLst xmlns:p="http://schemas.openxmlformats.org/presentationml/2006/main">
  <p:tag name="KSO_WM_SLIDE_BACKGROUND_TYPE" val="general"/>
</p:tagLst>
</file>

<file path=ppt/tags/tag386.xml><?xml version="1.0" encoding="utf-8"?>
<p:tagLst xmlns:p="http://schemas.openxmlformats.org/presentationml/2006/main">
  <p:tag name="KSO_WM_SLIDE_BACKGROUND_TYPE" val="general"/>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SLIDE_BACKGROUND_TYPE" val="frame"/>
</p:tagLst>
</file>

<file path=ppt/tags/tag393.xml><?xml version="1.0" encoding="utf-8"?>
<p:tagLst xmlns:p="http://schemas.openxmlformats.org/presentationml/2006/main">
  <p:tag name="KSO_WM_SLIDE_BACKGROUND_TYPE" val="frame"/>
</p:tagLst>
</file>

<file path=ppt/tags/tag394.xml><?xml version="1.0" encoding="utf-8"?>
<p:tagLst xmlns:p="http://schemas.openxmlformats.org/presentationml/2006/main">
  <p:tag name="KSO_WM_SLIDE_BACKGROUND_TYPE" val="frame"/>
</p:tagLst>
</file>

<file path=ppt/tags/tag395.xml><?xml version="1.0" encoding="utf-8"?>
<p:tagLst xmlns:p="http://schemas.openxmlformats.org/presentationml/2006/main">
  <p:tag name="KSO_WM_SLIDE_BACKGROUND_TYPE" val="frame"/>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SLIDE_BACKGROUND_TYPE" val="leftRight"/>
</p:tagLst>
</file>

<file path=ppt/tags/tag402.xml><?xml version="1.0" encoding="utf-8"?>
<p:tagLst xmlns:p="http://schemas.openxmlformats.org/presentationml/2006/main">
  <p:tag name="KSO_WM_SLIDE_BACKGROUND_TYPE" val="leftRight"/>
</p:tagLst>
</file>

<file path=ppt/tags/tag403.xml><?xml version="1.0" encoding="utf-8"?>
<p:tagLst xmlns:p="http://schemas.openxmlformats.org/presentationml/2006/main">
  <p:tag name="KSO_WM_SLIDE_BACKGROUND_TYPE" val="leftRight"/>
</p:tagLst>
</file>

<file path=ppt/tags/tag404.xml><?xml version="1.0" encoding="utf-8"?>
<p:tagLst xmlns:p="http://schemas.openxmlformats.org/presentationml/2006/main">
  <p:tag name="KSO_WM_SLIDE_BACKGROUND_TYPE" val="leftRigh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SLIDE_BACKGROUND_TYPE" val="topBottom"/>
</p:tagLst>
</file>

<file path=ppt/tags/tag411.xml><?xml version="1.0" encoding="utf-8"?>
<p:tagLst xmlns:p="http://schemas.openxmlformats.org/presentationml/2006/main">
  <p:tag name="KSO_WM_SLIDE_BACKGROUND_TYPE" val="topBottom"/>
</p:tagLst>
</file>

<file path=ppt/tags/tag412.xml><?xml version="1.0" encoding="utf-8"?>
<p:tagLst xmlns:p="http://schemas.openxmlformats.org/presentationml/2006/main">
  <p:tag name="KSO_WM_SLIDE_BACKGROUND_TYPE" val="topBottom"/>
</p:tagLst>
</file>

<file path=ppt/tags/tag413.xml><?xml version="1.0" encoding="utf-8"?>
<p:tagLst xmlns:p="http://schemas.openxmlformats.org/presentationml/2006/main">
  <p:tag name="KSO_WM_SLIDE_BACKGROUND_TYPE" val="topBot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SLIDE_BACKGROUND_TYPE" val="bottomTop"/>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SLIDE_BACKGROUND_TYPE" val="bottomTop"/>
</p:tagLst>
</file>

<file path=ppt/tags/tag421.xml><?xml version="1.0" encoding="utf-8"?>
<p:tagLst xmlns:p="http://schemas.openxmlformats.org/presentationml/2006/main">
  <p:tag name="KSO_WM_SLIDE_BACKGROUND_TYPE" val="bottomTop"/>
</p:tagLst>
</file>

<file path=ppt/tags/tag422.xml><?xml version="1.0" encoding="utf-8"?>
<p:tagLst xmlns:p="http://schemas.openxmlformats.org/presentationml/2006/main">
  <p:tag name="KSO_WM_SLIDE_BACKGROUND_TYPE" val="bottomTop"/>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SLIDE_BACKGROUND_TYPE" val="navigation"/>
</p:tagLst>
</file>

<file path=ppt/tags/tag431.xml><?xml version="1.0" encoding="utf-8"?>
<p:tagLst xmlns:p="http://schemas.openxmlformats.org/presentationml/2006/main">
  <p:tag name="KSO_WM_SLIDE_BACKGROUND_TYPE" val="navigation"/>
</p:tagLst>
</file>

<file path=ppt/tags/tag432.xml><?xml version="1.0" encoding="utf-8"?>
<p:tagLst xmlns:p="http://schemas.openxmlformats.org/presentationml/2006/main">
  <p:tag name="KSO_WM_SLIDE_BACKGROUND_TYPE" val="navigation"/>
</p:tagLst>
</file>

<file path=ppt/tags/tag433.xml><?xml version="1.0" encoding="utf-8"?>
<p:tagLst xmlns:p="http://schemas.openxmlformats.org/presentationml/2006/main">
  <p:tag name="KSO_WM_SLIDE_BACKGROUND_TYPE" val="navigation"/>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SLIDE_BACKGROUND_TYPE" val="belt"/>
</p:tagLst>
</file>

<file path=ppt/tags/tag439.xml><?xml version="1.0" encoding="utf-8"?>
<p:tagLst xmlns:p="http://schemas.openxmlformats.org/presentationml/2006/main">
  <p:tag name="KSO_WM_SLIDE_BACKGROUND_TYPE" val="bel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SLIDE_BACKGROUND_TYPE" val="belt"/>
</p:tagLst>
</file>

<file path=ppt/tags/tag441.xml><?xml version="1.0" encoding="utf-8"?>
<p:tagLst xmlns:p="http://schemas.openxmlformats.org/presentationml/2006/main">
  <p:tag name="KSO_WM_SLIDE_BACKGROUND_TYPE" val="belt"/>
</p:tagLst>
</file>

<file path=ppt/tags/tag442.xml><?xml version="1.0" encoding="utf-8"?>
<p:tagLst xmlns:p="http://schemas.openxmlformats.org/presentationml/2006/main">
  <p:tag name="KSO_WM_TEMPLATE_CATEGORY" val="custom"/>
  <p:tag name="KSO_WM_TEMPLATE_INDEX" val="20202617"/>
</p:tagLst>
</file>

<file path=ppt/tags/tag443.xml><?xml version="1.0" encoding="utf-8"?>
<p:tagLst xmlns:p="http://schemas.openxmlformats.org/presentationml/2006/main">
  <p:tag name="KSO_WM_TEMPLATE_CATEGORY" val="custom"/>
  <p:tag name="KSO_WM_TEMPLATE_INDEX" val="20202617"/>
</p:tagLst>
</file>

<file path=ppt/tags/tag444.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45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45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6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46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72.xml><?xml version="1.0" encoding="utf-8"?>
<p:tagLst xmlns:p="http://schemas.openxmlformats.org/presentationml/2006/main">
  <p:tag name="KSO_WM_SLIDE_BACKGROUND_TYPE" val="general"/>
</p:tagLst>
</file>

<file path=ppt/tags/tag473.xml><?xml version="1.0" encoding="utf-8"?>
<p:tagLst xmlns:p="http://schemas.openxmlformats.org/presentationml/2006/main">
  <p:tag name="KSO_WM_SLIDE_BACKGROUND_TYPE" val="general"/>
</p:tagLst>
</file>

<file path=ppt/tags/tag474.xml><?xml version="1.0" encoding="utf-8"?>
<p:tagLst xmlns:p="http://schemas.openxmlformats.org/presentationml/2006/main">
  <p:tag name="KSO_WM_SLIDE_BACKGROUND_TYPE" val="general"/>
</p:tagLst>
</file>

<file path=ppt/tags/tag475.xml><?xml version="1.0" encoding="utf-8"?>
<p:tagLst xmlns:p="http://schemas.openxmlformats.org/presentationml/2006/main">
  <p:tag name="KSO_WM_SLIDE_BACKGROUND_TYPE" val="genera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479.xml><?xml version="1.0" encoding="utf-8"?>
<p:tagLst xmlns:p="http://schemas.openxmlformats.org/presentationml/2006/main">
  <p:tag name="KSO_WM_SLIDE_BACKGROUND_TYPE" val="frame"/>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SLIDE_BACKGROUND_TYPE" val="frame"/>
</p:tagLst>
</file>

<file path=ppt/tags/tag481.xml><?xml version="1.0" encoding="utf-8"?>
<p:tagLst xmlns:p="http://schemas.openxmlformats.org/presentationml/2006/main">
  <p:tag name="KSO_WM_SLIDE_BACKGROUND_TYPE" val="frame"/>
</p:tagLst>
</file>

<file path=ppt/tags/tag482.xml><?xml version="1.0" encoding="utf-8"?>
<p:tagLst xmlns:p="http://schemas.openxmlformats.org/presentationml/2006/main">
  <p:tag name="KSO_WM_SLIDE_BACKGROUND_TYPE" val="frame"/>
</p:tagLst>
</file>

<file path=ppt/tags/tag483.xml><?xml version="1.0" encoding="utf-8"?>
<p:tagLst xmlns:p="http://schemas.openxmlformats.org/presentationml/2006/main">
  <p:tag name="KSO_WM_SLIDE_BACKGROUND_TYPE" val="frame"/>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87.xml><?xml version="1.0" encoding="utf-8"?>
<p:tagLst xmlns:p="http://schemas.openxmlformats.org/presentationml/2006/main">
  <p:tag name="KSO_WM_SLIDE_BACKGROUND_TYPE" val="leftRight"/>
</p:tagLst>
</file>

<file path=ppt/tags/tag488.xml><?xml version="1.0" encoding="utf-8"?>
<p:tagLst xmlns:p="http://schemas.openxmlformats.org/presentationml/2006/main">
  <p:tag name="KSO_WM_SLIDE_BACKGROUND_TYPE" val="leftRight"/>
</p:tagLst>
</file>

<file path=ppt/tags/tag489.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SLIDE_BACKGROUND_TYPE" val="leftRight"/>
</p:tagLst>
</file>

<file path=ppt/tags/tag491.xml><?xml version="1.0" encoding="utf-8"?>
<p:tagLst xmlns:p="http://schemas.openxmlformats.org/presentationml/2006/main">
  <p:tag name="KSO_WM_SLIDE_BACKGROUND_TYPE" val="leftRight"/>
</p:tagLst>
</file>

<file path=ppt/tags/tag492.xml><?xml version="1.0" encoding="utf-8"?>
<p:tagLst xmlns:p="http://schemas.openxmlformats.org/presentationml/2006/main">
  <p:tag name="KSO_WM_SLIDE_BACKGROUND_TYPE" val="leftRight"/>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96.xml><?xml version="1.0" encoding="utf-8"?>
<p:tagLst xmlns:p="http://schemas.openxmlformats.org/presentationml/2006/main">
  <p:tag name="KSO_WM_SLIDE_BACKGROUND_TYPE" val="topBottom"/>
</p:tagLst>
</file>

<file path=ppt/tags/tag497.xml><?xml version="1.0" encoding="utf-8"?>
<p:tagLst xmlns:p="http://schemas.openxmlformats.org/presentationml/2006/main">
  <p:tag name="KSO_WM_SLIDE_BACKGROUND_TYPE" val="topBottom"/>
</p:tagLst>
</file>

<file path=ppt/tags/tag498.xml><?xml version="1.0" encoding="utf-8"?>
<p:tagLst xmlns:p="http://schemas.openxmlformats.org/presentationml/2006/main">
  <p:tag name="KSO_WM_SLIDE_BACKGROUND_TYPE" val="topBottom"/>
</p:tagLst>
</file>

<file path=ppt/tags/tag499.xml><?xml version="1.0" encoding="utf-8"?>
<p:tagLst xmlns:p="http://schemas.openxmlformats.org/presentationml/2006/main">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SLIDE_BACKGROUND_TYPE" val="topBottom"/>
</p:tagLst>
</file>

<file path=ppt/tags/tag501.xml><?xml version="1.0" encoding="utf-8"?>
<p:tagLst xmlns:p="http://schemas.openxmlformats.org/presentationml/2006/main">
  <p:tag name="KSO_WM_SLIDE_BACKGROUND_TYPE" val="topBotto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05.xml><?xml version="1.0" encoding="utf-8"?>
<p:tagLst xmlns:p="http://schemas.openxmlformats.org/presentationml/2006/main">
  <p:tag name="KSO_WM_SLIDE_BACKGROUND_TYPE" val="bottomTop"/>
</p:tagLst>
</file>

<file path=ppt/tags/tag506.xml><?xml version="1.0" encoding="utf-8"?>
<p:tagLst xmlns:p="http://schemas.openxmlformats.org/presentationml/2006/main">
  <p:tag name="KSO_WM_SLIDE_BACKGROUND_TYPE" val="bottomTop"/>
</p:tagLst>
</file>

<file path=ppt/tags/tag507.xml><?xml version="1.0" encoding="utf-8"?>
<p:tagLst xmlns:p="http://schemas.openxmlformats.org/presentationml/2006/main">
  <p:tag name="KSO_WM_SLIDE_BACKGROUND_TYPE" val="bottomTop"/>
</p:tagLst>
</file>

<file path=ppt/tags/tag508.xml><?xml version="1.0" encoding="utf-8"?>
<p:tagLst xmlns:p="http://schemas.openxmlformats.org/presentationml/2006/main">
  <p:tag name="KSO_WM_SLIDE_BACKGROUND_TYPE" val="bottomTop"/>
</p:tagLst>
</file>

<file path=ppt/tags/tag509.xml><?xml version="1.0" encoding="utf-8"?>
<p:tagLst xmlns:p="http://schemas.openxmlformats.org/presentationml/2006/main">
  <p:tag name="KSO_WM_SLIDE_BACKGROUND_TYPE" val="bottomTop"/>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SLIDE_BACKGROUND_TYPE" val="bottomTop"/>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514.xml><?xml version="1.0" encoding="utf-8"?>
<p:tagLst xmlns:p="http://schemas.openxmlformats.org/presentationml/2006/main">
  <p:tag name="KSO_WM_SLIDE_BACKGROUND_TYPE" val="navigation"/>
</p:tagLst>
</file>

<file path=ppt/tags/tag515.xml><?xml version="1.0" encoding="utf-8"?>
<p:tagLst xmlns:p="http://schemas.openxmlformats.org/presentationml/2006/main">
  <p:tag name="KSO_WM_SLIDE_BACKGROUND_TYPE" val="navigation"/>
</p:tagLst>
</file>

<file path=ppt/tags/tag516.xml><?xml version="1.0" encoding="utf-8"?>
<p:tagLst xmlns:p="http://schemas.openxmlformats.org/presentationml/2006/main">
  <p:tag name="KSO_WM_SLIDE_BACKGROUND_TYPE" val="navigation"/>
</p:tagLst>
</file>

<file path=ppt/tags/tag517.xml><?xml version="1.0" encoding="utf-8"?>
<p:tagLst xmlns:p="http://schemas.openxmlformats.org/presentationml/2006/main">
  <p:tag name="KSO_WM_SLIDE_BACKGROUND_TYPE" val="navigation"/>
</p:tagLst>
</file>

<file path=ppt/tags/tag518.xml><?xml version="1.0" encoding="utf-8"?>
<p:tagLst xmlns:p="http://schemas.openxmlformats.org/presentationml/2006/main">
  <p:tag name="KSO_WM_SLIDE_BACKGROUND_TYPE" val="navigation"/>
</p:tagLst>
</file>

<file path=ppt/tags/tag519.xml><?xml version="1.0" encoding="utf-8"?>
<p:tagLst xmlns:p="http://schemas.openxmlformats.org/presentationml/2006/main">
  <p:tag name="KSO_WM_SLIDE_BACKGROUND_TYPE" val="navigation"/>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SLIDE_BACKGROUND_TYPE" val="navigation"/>
</p:tagLst>
</file>

<file path=ppt/tags/tag521.xml><?xml version="1.0" encoding="utf-8"?>
<p:tagLst xmlns:p="http://schemas.openxmlformats.org/presentationml/2006/main">
  <p:tag name="KSO_WM_SLIDE_BACKGROUND_TYPE" val="navigation"/>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525.xml><?xml version="1.0" encoding="utf-8"?>
<p:tagLst xmlns:p="http://schemas.openxmlformats.org/presentationml/2006/main">
  <p:tag name="KSO_WM_SLIDE_BACKGROUND_TYPE" val="belt"/>
</p:tagLst>
</file>

<file path=ppt/tags/tag526.xml><?xml version="1.0" encoding="utf-8"?>
<p:tagLst xmlns:p="http://schemas.openxmlformats.org/presentationml/2006/main">
  <p:tag name="KSO_WM_SLIDE_BACKGROUND_TYPE" val="belt"/>
</p:tagLst>
</file>

<file path=ppt/tags/tag527.xml><?xml version="1.0" encoding="utf-8"?>
<p:tagLst xmlns:p="http://schemas.openxmlformats.org/presentationml/2006/main">
  <p:tag name="KSO_WM_SLIDE_BACKGROUND_TYPE" val="belt"/>
</p:tagLst>
</file>

<file path=ppt/tags/tag528.xml><?xml version="1.0" encoding="utf-8"?>
<p:tagLst xmlns:p="http://schemas.openxmlformats.org/presentationml/2006/main">
  <p:tag name="KSO_WM_SLIDE_BACKGROUND_TYPE" val="belt"/>
</p:tagLst>
</file>

<file path=ppt/tags/tag529.xml><?xml version="1.0" encoding="utf-8"?>
<p:tagLst xmlns:p="http://schemas.openxmlformats.org/presentationml/2006/main">
  <p:tag name="KSO_WM_SLIDE_BACKGROUND_TYPE" val="bel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TEMPLATE_CATEGORY" val="custom"/>
  <p:tag name="KSO_WM_TEMPLATE_INDEX" val="20202617"/>
</p:tagLst>
</file>

<file path=ppt/tags/tag531.xml><?xml version="1.0" encoding="utf-8"?>
<p:tagLst xmlns:p="http://schemas.openxmlformats.org/presentationml/2006/main">
  <p:tag name="KSO_WM_TEMPLATE_CATEGORY" val="custom"/>
  <p:tag name="KSO_WM_TEMPLATE_INDEX" val="20202617"/>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54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5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5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55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SLIDE_BACKGROUND_TYPE" val="general"/>
</p:tagLst>
</file>

<file path=ppt/tags/tag561.xml><?xml version="1.0" encoding="utf-8"?>
<p:tagLst xmlns:p="http://schemas.openxmlformats.org/presentationml/2006/main">
  <p:tag name="KSO_WM_SLIDE_BACKGROUND_TYPE" val="general"/>
</p:tagLst>
</file>

<file path=ppt/tags/tag562.xml><?xml version="1.0" encoding="utf-8"?>
<p:tagLst xmlns:p="http://schemas.openxmlformats.org/presentationml/2006/main">
  <p:tag name="KSO_WM_SLIDE_BACKGROUND_TYPE" val="general"/>
</p:tagLst>
</file>

<file path=ppt/tags/tag563.xml><?xml version="1.0" encoding="utf-8"?>
<p:tagLst xmlns:p="http://schemas.openxmlformats.org/presentationml/2006/main">
  <p:tag name="KSO_WM_SLIDE_BACKGROUND_TYPE" val="genera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567.xml><?xml version="1.0" encoding="utf-8"?>
<p:tagLst xmlns:p="http://schemas.openxmlformats.org/presentationml/2006/main">
  <p:tag name="KSO_WM_SLIDE_BACKGROUND_TYPE" val="frame"/>
</p:tagLst>
</file>

<file path=ppt/tags/tag568.xml><?xml version="1.0" encoding="utf-8"?>
<p:tagLst xmlns:p="http://schemas.openxmlformats.org/presentationml/2006/main">
  <p:tag name="KSO_WM_SLIDE_BACKGROUND_TYPE" val="frame"/>
</p:tagLst>
</file>

<file path=ppt/tags/tag569.xml><?xml version="1.0" encoding="utf-8"?>
<p:tagLst xmlns:p="http://schemas.openxmlformats.org/presentationml/2006/main">
  <p:tag name="KSO_WM_SLIDE_BACKGROUND_TYPE" val="frame"/>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SLIDE_BACKGROUND_TYPE" val="frame"/>
</p:tagLst>
</file>

<file path=ppt/tags/tag571.xml><?xml version="1.0" encoding="utf-8"?>
<p:tagLst xmlns:p="http://schemas.openxmlformats.org/presentationml/2006/main">
  <p:tag name="KSO_WM_SLIDE_BACKGROUND_TYPE" val="frame"/>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575.xml><?xml version="1.0" encoding="utf-8"?>
<p:tagLst xmlns:p="http://schemas.openxmlformats.org/presentationml/2006/main">
  <p:tag name="KSO_WM_SLIDE_BACKGROUND_TYPE" val="leftRight"/>
</p:tagLst>
</file>

<file path=ppt/tags/tag576.xml><?xml version="1.0" encoding="utf-8"?>
<p:tagLst xmlns:p="http://schemas.openxmlformats.org/presentationml/2006/main">
  <p:tag name="KSO_WM_SLIDE_BACKGROUND_TYPE" val="leftRight"/>
</p:tagLst>
</file>

<file path=ppt/tags/tag577.xml><?xml version="1.0" encoding="utf-8"?>
<p:tagLst xmlns:p="http://schemas.openxmlformats.org/presentationml/2006/main">
  <p:tag name="KSO_WM_SLIDE_BACKGROUND_TYPE" val="leftRight"/>
</p:tagLst>
</file>

<file path=ppt/tags/tag578.xml><?xml version="1.0" encoding="utf-8"?>
<p:tagLst xmlns:p="http://schemas.openxmlformats.org/presentationml/2006/main">
  <p:tag name="KSO_WM_SLIDE_BACKGROUND_TYPE" val="leftRight"/>
</p:tagLst>
</file>

<file path=ppt/tags/tag579.xml><?xml version="1.0" encoding="utf-8"?>
<p:tagLst xmlns:p="http://schemas.openxmlformats.org/presentationml/2006/main">
  <p:tag name="KSO_WM_SLIDE_BACKGROUND_TYPE" val="leftRight"/>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SLIDE_BACKGROUND_TYPE" val="leftRight"/>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84.xml><?xml version="1.0" encoding="utf-8"?>
<p:tagLst xmlns:p="http://schemas.openxmlformats.org/presentationml/2006/main">
  <p:tag name="KSO_WM_SLIDE_BACKGROUND_TYPE" val="topBottom"/>
</p:tagLst>
</file>

<file path=ppt/tags/tag585.xml><?xml version="1.0" encoding="utf-8"?>
<p:tagLst xmlns:p="http://schemas.openxmlformats.org/presentationml/2006/main">
  <p:tag name="KSO_WM_SLIDE_BACKGROUND_TYPE" val="topBottom"/>
</p:tagLst>
</file>

<file path=ppt/tags/tag586.xml><?xml version="1.0" encoding="utf-8"?>
<p:tagLst xmlns:p="http://schemas.openxmlformats.org/presentationml/2006/main">
  <p:tag name="KSO_WM_SLIDE_BACKGROUND_TYPE" val="topBottom"/>
</p:tagLst>
</file>

<file path=ppt/tags/tag587.xml><?xml version="1.0" encoding="utf-8"?>
<p:tagLst xmlns:p="http://schemas.openxmlformats.org/presentationml/2006/main">
  <p:tag name="KSO_WM_SLIDE_BACKGROUND_TYPE" val="topBottom"/>
</p:tagLst>
</file>

<file path=ppt/tags/tag588.xml><?xml version="1.0" encoding="utf-8"?>
<p:tagLst xmlns:p="http://schemas.openxmlformats.org/presentationml/2006/main">
  <p:tag name="KSO_WM_SLIDE_BACKGROUND_TYPE" val="topBottom"/>
</p:tagLst>
</file>

<file path=ppt/tags/tag589.xml><?xml version="1.0" encoding="utf-8"?>
<p:tagLst xmlns:p="http://schemas.openxmlformats.org/presentationml/2006/main">
  <p:tag name="KSO_WM_SLIDE_BACKGROUND_TYPE" val="topBottom"/>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93.xml><?xml version="1.0" encoding="utf-8"?>
<p:tagLst xmlns:p="http://schemas.openxmlformats.org/presentationml/2006/main">
  <p:tag name="KSO_WM_SLIDE_BACKGROUND_TYPE" val="bottomTop"/>
</p:tagLst>
</file>

<file path=ppt/tags/tag594.xml><?xml version="1.0" encoding="utf-8"?>
<p:tagLst xmlns:p="http://schemas.openxmlformats.org/presentationml/2006/main">
  <p:tag name="KSO_WM_SLIDE_BACKGROUND_TYPE" val="bottomTop"/>
</p:tagLst>
</file>

<file path=ppt/tags/tag595.xml><?xml version="1.0" encoding="utf-8"?>
<p:tagLst xmlns:p="http://schemas.openxmlformats.org/presentationml/2006/main">
  <p:tag name="KSO_WM_SLIDE_BACKGROUND_TYPE" val="bottomTop"/>
</p:tagLst>
</file>

<file path=ppt/tags/tag596.xml><?xml version="1.0" encoding="utf-8"?>
<p:tagLst xmlns:p="http://schemas.openxmlformats.org/presentationml/2006/main">
  <p:tag name="KSO_WM_SLIDE_BACKGROUND_TYPE" val="bottomTop"/>
</p:tagLst>
</file>

<file path=ppt/tags/tag597.xml><?xml version="1.0" encoding="utf-8"?>
<p:tagLst xmlns:p="http://schemas.openxmlformats.org/presentationml/2006/main">
  <p:tag name="KSO_WM_SLIDE_BACKGROUND_TYPE" val="bottomTop"/>
</p:tagLst>
</file>

<file path=ppt/tags/tag598.xml><?xml version="1.0" encoding="utf-8"?>
<p:tagLst xmlns:p="http://schemas.openxmlformats.org/presentationml/2006/main">
  <p:tag name="KSO_WM_SLIDE_BACKGROUND_TYPE" val="bottomTop"/>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02.xml><?xml version="1.0" encoding="utf-8"?>
<p:tagLst xmlns:p="http://schemas.openxmlformats.org/presentationml/2006/main">
  <p:tag name="KSO_WM_SLIDE_BACKGROUND_TYPE" val="navigation"/>
</p:tagLst>
</file>

<file path=ppt/tags/tag603.xml><?xml version="1.0" encoding="utf-8"?>
<p:tagLst xmlns:p="http://schemas.openxmlformats.org/presentationml/2006/main">
  <p:tag name="KSO_WM_SLIDE_BACKGROUND_TYPE" val="navigation"/>
</p:tagLst>
</file>

<file path=ppt/tags/tag604.xml><?xml version="1.0" encoding="utf-8"?>
<p:tagLst xmlns:p="http://schemas.openxmlformats.org/presentationml/2006/main">
  <p:tag name="KSO_WM_SLIDE_BACKGROUND_TYPE" val="navigation"/>
</p:tagLst>
</file>

<file path=ppt/tags/tag605.xml><?xml version="1.0" encoding="utf-8"?>
<p:tagLst xmlns:p="http://schemas.openxmlformats.org/presentationml/2006/main">
  <p:tag name="KSO_WM_SLIDE_BACKGROUND_TYPE" val="navigation"/>
</p:tagLst>
</file>

<file path=ppt/tags/tag606.xml><?xml version="1.0" encoding="utf-8"?>
<p:tagLst xmlns:p="http://schemas.openxmlformats.org/presentationml/2006/main">
  <p:tag name="KSO_WM_SLIDE_BACKGROUND_TYPE" val="navigation"/>
</p:tagLst>
</file>

<file path=ppt/tags/tag607.xml><?xml version="1.0" encoding="utf-8"?>
<p:tagLst xmlns:p="http://schemas.openxmlformats.org/presentationml/2006/main">
  <p:tag name="KSO_WM_SLIDE_BACKGROUND_TYPE" val="navigation"/>
</p:tagLst>
</file>

<file path=ppt/tags/tag608.xml><?xml version="1.0" encoding="utf-8"?>
<p:tagLst xmlns:p="http://schemas.openxmlformats.org/presentationml/2006/main">
  <p:tag name="KSO_WM_SLIDE_BACKGROUND_TYPE" val="navigation"/>
</p:tagLst>
</file>

<file path=ppt/tags/tag609.xml><?xml version="1.0" encoding="utf-8"?>
<p:tagLst xmlns:p="http://schemas.openxmlformats.org/presentationml/2006/main">
  <p:tag name="KSO_WM_SLIDE_BACKGROUND_TYPE" val="navigation"/>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613.xml><?xml version="1.0" encoding="utf-8"?>
<p:tagLst xmlns:p="http://schemas.openxmlformats.org/presentationml/2006/main">
  <p:tag name="KSO_WM_SLIDE_BACKGROUND_TYPE" val="belt"/>
</p:tagLst>
</file>

<file path=ppt/tags/tag614.xml><?xml version="1.0" encoding="utf-8"?>
<p:tagLst xmlns:p="http://schemas.openxmlformats.org/presentationml/2006/main">
  <p:tag name="KSO_WM_SLIDE_BACKGROUND_TYPE" val="belt"/>
</p:tagLst>
</file>

<file path=ppt/tags/tag615.xml><?xml version="1.0" encoding="utf-8"?>
<p:tagLst xmlns:p="http://schemas.openxmlformats.org/presentationml/2006/main">
  <p:tag name="KSO_WM_SLIDE_BACKGROUND_TYPE" val="belt"/>
</p:tagLst>
</file>

<file path=ppt/tags/tag616.xml><?xml version="1.0" encoding="utf-8"?>
<p:tagLst xmlns:p="http://schemas.openxmlformats.org/presentationml/2006/main">
  <p:tag name="KSO_WM_SLIDE_BACKGROUND_TYPE" val="belt"/>
</p:tagLst>
</file>

<file path=ppt/tags/tag617.xml><?xml version="1.0" encoding="utf-8"?>
<p:tagLst xmlns:p="http://schemas.openxmlformats.org/presentationml/2006/main">
  <p:tag name="KSO_WM_SLIDE_BACKGROUND_TYPE" val="belt"/>
</p:tagLst>
</file>

<file path=ppt/tags/tag618.xml><?xml version="1.0" encoding="utf-8"?>
<p:tagLst xmlns:p="http://schemas.openxmlformats.org/presentationml/2006/main">
  <p:tag name="KSO_WM_TEMPLATE_CATEGORY" val="custom"/>
  <p:tag name="KSO_WM_TEMPLATE_INDEX" val="20202617"/>
</p:tagLst>
</file>

<file path=ppt/tags/tag619.xml><?xml version="1.0" encoding="utf-8"?>
<p:tagLst xmlns:p="http://schemas.openxmlformats.org/presentationml/2006/main">
  <p:tag name="KSO_WM_TEMPLATE_CATEGORY" val="custom"/>
  <p:tag name="KSO_WM_TEMPLATE_INDEX" val="2020261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621.xml><?xml version="1.0" encoding="utf-8"?>
<p:tagLst xmlns:p="http://schemas.openxmlformats.org/presentationml/2006/main">
  <p:tag name="MH" val="20161022203400"/>
  <p:tag name="MH_LIBRARY" val="GRAPHIC"/>
  <p:tag name="MH_TYPE" val="Other"/>
  <p:tag name="MH_ORDER" val="1"/>
</p:tagLst>
</file>

<file path=ppt/tags/tag622.xml><?xml version="1.0" encoding="utf-8"?>
<p:tagLst xmlns:p="http://schemas.openxmlformats.org/presentationml/2006/main">
  <p:tag name="MH" val="20161022192605"/>
  <p:tag name="MH_LIBRARY" val="GRAPHIC"/>
  <p:tag name="MH_TYPE" val="Text"/>
  <p:tag name="MH_ORDER" val="1"/>
</p:tagLst>
</file>

<file path=ppt/tags/tag623.xml><?xml version="1.0" encoding="utf-8"?>
<p:tagLst xmlns:p="http://schemas.openxmlformats.org/presentationml/2006/main">
  <p:tag name="MH" val="20161022203400"/>
  <p:tag name="MH_LIBRARY" val="GRAPHIC"/>
  <p:tag name="MH_TYPE" val="Other"/>
  <p:tag name="MH_ORDER" val="1"/>
</p:tagLst>
</file>

<file path=ppt/tags/tag624.xml><?xml version="1.0" encoding="utf-8"?>
<p:tagLst xmlns:p="http://schemas.openxmlformats.org/presentationml/2006/main">
  <p:tag name="MH" val="20161022192605"/>
  <p:tag name="MH_LIBRARY" val="GRAPHIC"/>
  <p:tag name="MH_TYPE" val="Text"/>
  <p:tag name="MH_ORDER" val="1"/>
</p:tagLst>
</file>

<file path=ppt/tags/tag625.xml><?xml version="1.0" encoding="utf-8"?>
<p:tagLst xmlns:p="http://schemas.openxmlformats.org/presentationml/2006/main">
  <p:tag name="MH" val="20161022203400"/>
  <p:tag name="MH_LIBRARY" val="GRAPHIC"/>
  <p:tag name="MH_TYPE" val="Other"/>
  <p:tag name="MH_ORDER" val="1"/>
</p:tagLst>
</file>

<file path=ppt/tags/tag626.xml><?xml version="1.0" encoding="utf-8"?>
<p:tagLst xmlns:p="http://schemas.openxmlformats.org/presentationml/2006/main">
  <p:tag name="MH" val="20161022192605"/>
  <p:tag name="MH_LIBRARY" val="GRAPHIC"/>
  <p:tag name="MH_TYPE" val="Text"/>
  <p:tag name="MH_ORDER" val="1"/>
</p:tagLst>
</file>

<file path=ppt/tags/tag627.xml><?xml version="1.0" encoding="utf-8"?>
<p:tagLst xmlns:p="http://schemas.openxmlformats.org/presentationml/2006/main">
  <p:tag name="MH" val="20161022203400"/>
  <p:tag name="MH_LIBRARY" val="GRAPHIC"/>
  <p:tag name="MH_TYPE" val="Other"/>
  <p:tag name="MH_ORDER" val="1"/>
</p:tagLst>
</file>

<file path=ppt/tags/tag628.xml><?xml version="1.0" encoding="utf-8"?>
<p:tagLst xmlns:p="http://schemas.openxmlformats.org/presentationml/2006/main">
  <p:tag name="MH" val="20161022192605"/>
  <p:tag name="MH_LIBRARY" val="GRAPHIC"/>
  <p:tag name="MH_TYPE" val="Text"/>
  <p:tag name="MH_ORDER" val="1"/>
</p:tagLst>
</file>

<file path=ppt/tags/tag629.xml><?xml version="1.0" encoding="utf-8"?>
<p:tagLst xmlns:p="http://schemas.openxmlformats.org/presentationml/2006/main">
  <p:tag name="MH" val="20161022203400"/>
  <p:tag name="MH_LIBRARY" val="GRAPHIC"/>
  <p:tag name="MH_TYPE" val="Other"/>
  <p:tag name="MH_ORDER"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MH" val="20161022192605"/>
  <p:tag name="MH_LIBRARY" val="GRAPHIC"/>
  <p:tag name="MH_TYPE" val="Text"/>
  <p:tag name="MH_ORDER" val="1"/>
</p:tagLst>
</file>

<file path=ppt/tags/tag631.xml><?xml version="1.0" encoding="utf-8"?>
<p:tagLst xmlns:p="http://schemas.openxmlformats.org/presentationml/2006/main">
  <p:tag name="MH" val="20161022203400"/>
  <p:tag name="MH_LIBRARY" val="GRAPHIC"/>
  <p:tag name="MH_TYPE" val="Other"/>
  <p:tag name="MH_ORDER" val="1"/>
</p:tagLst>
</file>

<file path=ppt/tags/tag632.xml><?xml version="1.0" encoding="utf-8"?>
<p:tagLst xmlns:p="http://schemas.openxmlformats.org/presentationml/2006/main">
  <p:tag name="MH" val="20161022192605"/>
  <p:tag name="MH_LIBRARY" val="GRAPHIC"/>
  <p:tag name="MH_TYPE" val="Text"/>
  <p:tag name="MH_ORDER" val="1"/>
</p:tagLst>
</file>

<file path=ppt/tags/tag633.xml><?xml version="1.0" encoding="utf-8"?>
<p:tagLst xmlns:p="http://schemas.openxmlformats.org/presentationml/2006/main">
  <p:tag name="MH" val="20161022203400"/>
  <p:tag name="MH_LIBRARY" val="GRAPHIC"/>
  <p:tag name="MH_TYPE" val="Other"/>
  <p:tag name="MH_ORDER" val="1"/>
</p:tagLst>
</file>

<file path=ppt/tags/tag634.xml><?xml version="1.0" encoding="utf-8"?>
<p:tagLst xmlns:p="http://schemas.openxmlformats.org/presentationml/2006/main">
  <p:tag name="MH" val="20161022192605"/>
  <p:tag name="MH_LIBRARY" val="GRAPHIC"/>
  <p:tag name="MH_TYPE" val="Text"/>
  <p:tag name="MH_ORDER" val="1"/>
</p:tagLst>
</file>

<file path=ppt/tags/tag635.xml><?xml version="1.0" encoding="utf-8"?>
<p:tagLst xmlns:p="http://schemas.openxmlformats.org/presentationml/2006/main">
  <p:tag name="MH" val="20161022204343"/>
  <p:tag name="MH_LIBRARY" val="GRAPHIC"/>
  <p:tag name="MH_ORDER" val="标题 5"/>
</p:tagLst>
</file>

<file path=ppt/tags/tag636.xml><?xml version="1.0" encoding="utf-8"?>
<p:tagLst xmlns:p="http://schemas.openxmlformats.org/presentationml/2006/main">
  <p:tag name="MH" val="20161022204343"/>
  <p:tag name="MH_LIBRARY" val="GRAPHIC"/>
  <p:tag name="MH_ORDER" val="文本占位符 6"/>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641.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642.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43.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4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645.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46.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47.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48.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49.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65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652.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653.xml><?xml version="1.0" encoding="utf-8"?>
<p:tagLst xmlns:p="http://schemas.openxmlformats.org/presentationml/2006/main">
  <p:tag name="KSO_WM_BEAUTIFY_FLAG" val="#wm#"/>
  <p:tag name="KSO_WM_TEMPLATE_CATEGORY" val="diagram"/>
  <p:tag name="KSO_WM_TEMPLATE_INDEX" val="20190634"/>
</p:tagLst>
</file>

<file path=ppt/tags/tag654.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5.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6.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7.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8.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59.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6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662.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663.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66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665.xml><?xml version="1.0" encoding="utf-8"?>
<p:tagLst xmlns:p="http://schemas.openxmlformats.org/presentationml/2006/main">
  <p:tag name="KSO_WM_BEAUTIFY_FLAG" val="#wm#"/>
  <p:tag name="KSO_WM_TEMPLATE_CATEGORY" val="diagram"/>
  <p:tag name="KSO_WM_TEMPLATE_INDEX" val="20190634"/>
</p:tagLst>
</file>

<file path=ppt/tags/tag666.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67.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68.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69.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7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672.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673.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74.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675.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76.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77.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678.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679.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681.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68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683.xml><?xml version="1.0" encoding="utf-8"?>
<p:tagLst xmlns:p="http://schemas.openxmlformats.org/presentationml/2006/main">
  <p:tag name="KSO_WM_BEAUTIFY_FLAG" val="#wm#"/>
  <p:tag name="KSO_WM_TEMPLATE_CATEGORY" val="diagram"/>
  <p:tag name="KSO_WM_TEMPLATE_INDEX" val="20190634"/>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69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692.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9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9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9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9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9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4*l_i*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4*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87_4*l_h_i*1_3_1"/>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4*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4*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4*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0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7_4*l_h_a*1_1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08.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4*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4*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4*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1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7_4*l_h_a*1_2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1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4*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87_4*l_h_i*1_3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87_4*l_h_i*1_3_2"/>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1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87_4*l_h_a*1_3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1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87_4*l_h_f*1_3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68787_4*l_h_i*1_4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787_4*l_h_i*1_4_2"/>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1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87_4*l_h_a*1_4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787_4*l_h_f*1_4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87_4*l_h_i*1_4_1"/>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4*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23.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87_4*l_h_x*1_4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724.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4*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5.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87_4*l_h_x*1_3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6.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68787_4*l_x*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7.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68787_4*l_x*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8.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4*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8787_4*l_i*1_3"/>
  <p:tag name="KSO_WM_TEMPLATE_CATEGORY" val="diagram"/>
  <p:tag name="KSO_WM_TEMPLATE_INDEX" val="20168787"/>
  <p:tag name="KSO_WM_UNIT_LAYERLEVEL" val="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BEAUTIFY_FLAG" val="#wm#"/>
  <p:tag name="KSO_WM_TEMPLATE_CATEGORY" val="diagram"/>
  <p:tag name="KSO_WM_TEMPLATE_INDEX" val="20215855"/>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3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34.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7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36.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3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7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42.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4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4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7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4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5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5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5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5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5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6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6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6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4*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33_4*l_i*1_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4*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4*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4*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4*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4*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4*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4*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4*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4*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4*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3_4*l_h_i*1_4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33_4*l_h_i*1_4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33_4*l_h_i*1_4_3"/>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33_4*l_h_i*1_4_4"/>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633_4*l_h_i*1_4_5"/>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633_4*l_h_i*1_4_6"/>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4*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6.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3_4*l_h_f*1_4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4*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8.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4*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9.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33_4*a*1"/>
  <p:tag name="KSO_WM_TEMPLATE_CATEGORY" val="diagram"/>
  <p:tag name="KSO_WM_TEMPLATE_INDEX" val="633"/>
  <p:tag name="KSO_WM_UNIT_LAYERLEVEL" val="1"/>
  <p:tag name="KSO_WM_TAG_VERSION" val="1.0"/>
  <p:tag name="KSO_WM_BEAUTIFY_FLAG" val="#wm#"/>
  <p:tag name="KSO_WM_UNIT_RELATE_UNITID" val="diagram633_4*l*1"/>
  <p:tag name="KSO_WM_UNIT_PRESET_TEXT" val="单击此处添加标题"/>
  <p:tag name="KSO_WM_UNIT_TEXT_FILL_FORE_SCHEMECOLOR_INDEX" val="13"/>
  <p:tag name="KSO_WM_UNIT_TEXT_FILL_TYPE" val="1"/>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BEAUTIFY_FLAG" val="#wm#"/>
  <p:tag name="KSO_WM_TEMPLATE_CATEGORY" val="diagram"/>
  <p:tag name="KSO_WM_TEMPLATE_INDEX" val="20215855"/>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9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9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79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9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0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0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0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0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0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0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1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1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1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1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1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1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1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2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2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2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2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2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3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3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3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3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3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5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6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6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7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7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8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8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8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9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9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9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0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0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1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2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5.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2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2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5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6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7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7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8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986.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8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4.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4*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4*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4*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4*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4*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26550</Words>
  <Application>WPS 演示</Application>
  <PresentationFormat>全屏显示(16:9)</PresentationFormat>
  <Paragraphs>1262</Paragraphs>
  <Slides>184</Slides>
  <Notes>24</Notes>
  <HiddenSlides>0</HiddenSlides>
  <MMClips>0</MMClips>
  <ScaleCrop>false</ScaleCrop>
  <HeadingPairs>
    <vt:vector size="6" baseType="variant">
      <vt:variant>
        <vt:lpstr>已用的字体</vt:lpstr>
      </vt:variant>
      <vt:variant>
        <vt:i4>20</vt:i4>
      </vt:variant>
      <vt:variant>
        <vt:lpstr>主题</vt:lpstr>
      </vt:variant>
      <vt:variant>
        <vt:i4>8</vt:i4>
      </vt:variant>
      <vt:variant>
        <vt:lpstr>幻灯片标题</vt:lpstr>
      </vt:variant>
      <vt:variant>
        <vt:i4>184</vt:i4>
      </vt:variant>
    </vt:vector>
  </HeadingPairs>
  <TitlesOfParts>
    <vt:vector size="212"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Gill Sans</vt:lpstr>
      <vt:lpstr>Gill Sans</vt:lpstr>
      <vt:lpstr>Tempus Sans ITC</vt:lpstr>
      <vt:lpstr>Gabriola</vt:lpstr>
      <vt:lpstr>幼圆</vt:lpstr>
      <vt:lpstr>Segoe Print</vt:lpstr>
      <vt:lpstr>Office 主题</vt:lpstr>
      <vt:lpstr>2_Office 主题​​</vt:lpstr>
      <vt:lpstr>1_Office 主题​​</vt:lpstr>
      <vt:lpstr>3_Office 主题​​</vt:lpstr>
      <vt:lpstr>6_Office 主题​​</vt:lpstr>
      <vt:lpstr>5_Office 主题​​</vt:lpstr>
      <vt:lpstr>4_Office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制作培训通知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任务 2  制作培训安排表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群发培训通知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4 　 制作培训简报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5 　 汇总学员培训总结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拓展项目一（医卫类） 　制作健康体检表</vt:lpstr>
      <vt:lpstr>PowerPoint 演示文稿</vt:lpstr>
      <vt:lpstr>PowerPoint 演示文稿</vt:lpstr>
      <vt:lpstr>拓展项目二（工科类） 　制作产品宣传画册</vt:lpstr>
      <vt:lpstr>PowerPoint 演示文稿</vt:lpstr>
      <vt:lpstr>PowerPoint 演示文稿</vt:lpstr>
      <vt:lpstr>拓展项目三（综合类） 　制作求职简历</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946</cp:revision>
  <dcterms:created xsi:type="dcterms:W3CDTF">2019-03-14T04:19:00Z</dcterms:created>
  <dcterms:modified xsi:type="dcterms:W3CDTF">2022-10-15T08:59:39Z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