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1.svg" ContentType="image/svg+xml"/>
  <Override PartName="/ppt/media/image23.svg" ContentType="image/svg+xml"/>
  <Override PartName="/ppt/media/image25.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Lst>
  <p:notesMasterIdLst>
    <p:notesMasterId r:id="rId8"/>
  </p:notesMasterIdLst>
  <p:sldIdLst>
    <p:sldId id="394" r:id="rId7"/>
    <p:sldId id="1015" r:id="rId9"/>
    <p:sldId id="482" r:id="rId10"/>
    <p:sldId id="504" r:id="rId11"/>
    <p:sldId id="920" r:id="rId12"/>
    <p:sldId id="921" r:id="rId13"/>
    <p:sldId id="1016" r:id="rId14"/>
    <p:sldId id="924" r:id="rId15"/>
    <p:sldId id="926" r:id="rId16"/>
    <p:sldId id="927" r:id="rId17"/>
    <p:sldId id="929" r:id="rId18"/>
    <p:sldId id="930" r:id="rId19"/>
    <p:sldId id="932" r:id="rId20"/>
    <p:sldId id="933" r:id="rId21"/>
    <p:sldId id="940" r:id="rId22"/>
    <p:sldId id="935" r:id="rId23"/>
    <p:sldId id="936" r:id="rId24"/>
    <p:sldId id="937" r:id="rId25"/>
    <p:sldId id="938" r:id="rId26"/>
    <p:sldId id="941" r:id="rId27"/>
    <p:sldId id="942" r:id="rId28"/>
    <p:sldId id="943" r:id="rId29"/>
    <p:sldId id="944" r:id="rId30"/>
    <p:sldId id="945" r:id="rId31"/>
    <p:sldId id="946" r:id="rId32"/>
    <p:sldId id="947" r:id="rId33"/>
    <p:sldId id="948" r:id="rId34"/>
    <p:sldId id="949" r:id="rId35"/>
    <p:sldId id="950" r:id="rId36"/>
    <p:sldId id="951" r:id="rId37"/>
    <p:sldId id="952" r:id="rId38"/>
    <p:sldId id="953" r:id="rId39"/>
    <p:sldId id="955" r:id="rId40"/>
    <p:sldId id="957" r:id="rId41"/>
    <p:sldId id="959" r:id="rId42"/>
    <p:sldId id="960" r:id="rId43"/>
    <p:sldId id="961" r:id="rId44"/>
    <p:sldId id="962" r:id="rId45"/>
    <p:sldId id="963" r:id="rId46"/>
    <p:sldId id="964" r:id="rId47"/>
    <p:sldId id="965" r:id="rId48"/>
    <p:sldId id="966" r:id="rId49"/>
    <p:sldId id="967" r:id="rId50"/>
    <p:sldId id="968" r:id="rId51"/>
    <p:sldId id="969" r:id="rId52"/>
    <p:sldId id="970" r:id="rId53"/>
    <p:sldId id="971" r:id="rId54"/>
    <p:sldId id="972" r:id="rId55"/>
    <p:sldId id="973" r:id="rId56"/>
    <p:sldId id="974" r:id="rId57"/>
    <p:sldId id="975" r:id="rId58"/>
    <p:sldId id="976" r:id="rId59"/>
    <p:sldId id="977" r:id="rId60"/>
    <p:sldId id="978" r:id="rId61"/>
    <p:sldId id="979" r:id="rId62"/>
    <p:sldId id="980" r:id="rId63"/>
    <p:sldId id="981" r:id="rId64"/>
    <p:sldId id="982" r:id="rId65"/>
    <p:sldId id="983" r:id="rId66"/>
    <p:sldId id="984" r:id="rId67"/>
    <p:sldId id="985" r:id="rId68"/>
    <p:sldId id="986" r:id="rId69"/>
    <p:sldId id="987" r:id="rId70"/>
    <p:sldId id="988" r:id="rId71"/>
    <p:sldId id="989" r:id="rId72"/>
    <p:sldId id="990" r:id="rId73"/>
    <p:sldId id="991" r:id="rId74"/>
    <p:sldId id="992" r:id="rId75"/>
    <p:sldId id="993" r:id="rId76"/>
    <p:sldId id="994" r:id="rId77"/>
    <p:sldId id="995" r:id="rId78"/>
    <p:sldId id="996" r:id="rId79"/>
    <p:sldId id="997" r:id="rId80"/>
    <p:sldId id="998" r:id="rId81"/>
    <p:sldId id="999" r:id="rId82"/>
    <p:sldId id="1000" r:id="rId83"/>
    <p:sldId id="1001" r:id="rId84"/>
    <p:sldId id="1002" r:id="rId85"/>
    <p:sldId id="1003" r:id="rId86"/>
    <p:sldId id="1004" r:id="rId87"/>
    <p:sldId id="1005" r:id="rId88"/>
    <p:sldId id="1006" r:id="rId89"/>
    <p:sldId id="1007" r:id="rId90"/>
    <p:sldId id="1008" r:id="rId91"/>
    <p:sldId id="1009" r:id="rId92"/>
    <p:sldId id="1010" r:id="rId93"/>
    <p:sldId id="1011" r:id="rId94"/>
    <p:sldId id="1013" r:id="rId95"/>
    <p:sldId id="489" r:id="rId96"/>
  </p:sldIdLst>
  <p:sldSz cx="9144000" cy="5143500" type="screen16x9"/>
  <p:notesSz cx="6858000" cy="9144000"/>
  <p:custDataLst>
    <p:tags r:id="rId10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00AFE1"/>
    <a:srgbClr val="F77B21"/>
    <a:srgbClr val="009587"/>
    <a:srgbClr val="E95730"/>
    <a:srgbClr val="F8D0D0"/>
    <a:srgbClr val="415163"/>
    <a:srgbClr val="F6F6F6"/>
    <a:srgbClr val="F2F6F9"/>
    <a:srgbClr val="535353"/>
    <a:srgbClr val="0A3F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slide" Target="slides/slide89.xml"/><Relationship Id="rId95" Type="http://schemas.openxmlformats.org/officeDocument/2006/relationships/slide" Target="slides/slide88.xml"/><Relationship Id="rId94" Type="http://schemas.openxmlformats.org/officeDocument/2006/relationships/slide" Target="slides/slide87.xml"/><Relationship Id="rId93" Type="http://schemas.openxmlformats.org/officeDocument/2006/relationships/slide" Target="slides/slide86.xml"/><Relationship Id="rId92" Type="http://schemas.openxmlformats.org/officeDocument/2006/relationships/slide" Target="slides/slide85.xml"/><Relationship Id="rId91" Type="http://schemas.openxmlformats.org/officeDocument/2006/relationships/slide" Target="slides/slide84.xml"/><Relationship Id="rId90" Type="http://schemas.openxmlformats.org/officeDocument/2006/relationships/slide" Target="slides/slide83.xml"/><Relationship Id="rId9" Type="http://schemas.openxmlformats.org/officeDocument/2006/relationships/slide" Target="slides/slide2.xml"/><Relationship Id="rId89" Type="http://schemas.openxmlformats.org/officeDocument/2006/relationships/slide" Target="slides/slide82.xml"/><Relationship Id="rId88" Type="http://schemas.openxmlformats.org/officeDocument/2006/relationships/slide" Target="slides/slide81.xml"/><Relationship Id="rId87" Type="http://schemas.openxmlformats.org/officeDocument/2006/relationships/slide" Target="slides/slide80.xml"/><Relationship Id="rId86" Type="http://schemas.openxmlformats.org/officeDocument/2006/relationships/slide" Target="slides/slide79.xml"/><Relationship Id="rId85" Type="http://schemas.openxmlformats.org/officeDocument/2006/relationships/slide" Target="slides/slide78.xml"/><Relationship Id="rId84" Type="http://schemas.openxmlformats.org/officeDocument/2006/relationships/slide" Target="slides/slide77.xml"/><Relationship Id="rId83" Type="http://schemas.openxmlformats.org/officeDocument/2006/relationships/slide" Target="slides/slide76.xml"/><Relationship Id="rId82" Type="http://schemas.openxmlformats.org/officeDocument/2006/relationships/slide" Target="slides/slide75.xml"/><Relationship Id="rId81" Type="http://schemas.openxmlformats.org/officeDocument/2006/relationships/slide" Target="slides/slide74.xml"/><Relationship Id="rId80" Type="http://schemas.openxmlformats.org/officeDocument/2006/relationships/slide" Target="slides/slide73.xml"/><Relationship Id="rId8" Type="http://schemas.openxmlformats.org/officeDocument/2006/relationships/notesMaster" Target="notesMasters/notesMaster1.xml"/><Relationship Id="rId79" Type="http://schemas.openxmlformats.org/officeDocument/2006/relationships/slide" Target="slides/slide72.xml"/><Relationship Id="rId78" Type="http://schemas.openxmlformats.org/officeDocument/2006/relationships/slide" Target="slides/slide7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1" Type="http://schemas.openxmlformats.org/officeDocument/2006/relationships/tags" Target="tags/tag1487.xml"/><Relationship Id="rId100" Type="http://schemas.openxmlformats.org/officeDocument/2006/relationships/commentAuthors" Target="commentAuthors.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7" Type="http://schemas.openxmlformats.org/officeDocument/2006/relationships/slideLayout" Target="../slideLayouts/slideLayout4.xml"/><Relationship Id="rId26" Type="http://schemas.openxmlformats.org/officeDocument/2006/relationships/tags" Target="../tags/tag455.xml"/><Relationship Id="rId25" Type="http://schemas.openxmlformats.org/officeDocument/2006/relationships/tags" Target="../tags/tag454.xml"/><Relationship Id="rId24" Type="http://schemas.openxmlformats.org/officeDocument/2006/relationships/tags" Target="../tags/tag453.xml"/><Relationship Id="rId23" Type="http://schemas.openxmlformats.org/officeDocument/2006/relationships/tags" Target="../tags/tag452.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tags" Target="../tags/tag431.xml"/><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tags" Target="../tags/tag430.xml"/></Relationships>
</file>

<file path=ppt/slides/_rels/slide11.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image" Target="../media/image13.jpeg"/><Relationship Id="rId5" Type="http://schemas.openxmlformats.org/officeDocument/2006/relationships/tags" Target="../tags/tag458.xml"/><Relationship Id="rId4" Type="http://schemas.openxmlformats.org/officeDocument/2006/relationships/image" Target="../media/image5.png"/><Relationship Id="rId3" Type="http://schemas.openxmlformats.org/officeDocument/2006/relationships/tags" Target="../tags/tag45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6.xml"/></Relationships>
</file>

<file path=ppt/slides/_rels/slide12.xml.rels><?xml version="1.0" encoding="UTF-8" standalone="yes"?>
<Relationships xmlns="http://schemas.openxmlformats.org/package/2006/relationships"><Relationship Id="rId9" Type="http://schemas.openxmlformats.org/officeDocument/2006/relationships/tags" Target="../tags/tag472.xml"/><Relationship Id="rId8" Type="http://schemas.openxmlformats.org/officeDocument/2006/relationships/tags" Target="../tags/tag471.xml"/><Relationship Id="rId7" Type="http://schemas.openxmlformats.org/officeDocument/2006/relationships/tags" Target="../tags/tag470.xml"/><Relationship Id="rId6" Type="http://schemas.openxmlformats.org/officeDocument/2006/relationships/tags" Target="../tags/tag469.xml"/><Relationship Id="rId5" Type="http://schemas.openxmlformats.org/officeDocument/2006/relationships/tags" Target="../tags/tag468.xml"/><Relationship Id="rId42" Type="http://schemas.openxmlformats.org/officeDocument/2006/relationships/slideLayout" Target="../slideLayouts/slideLayout7.xml"/><Relationship Id="rId41" Type="http://schemas.openxmlformats.org/officeDocument/2006/relationships/tags" Target="../tags/tag504.xml"/><Relationship Id="rId40" Type="http://schemas.openxmlformats.org/officeDocument/2006/relationships/tags" Target="../tags/tag503.xml"/><Relationship Id="rId4" Type="http://schemas.openxmlformats.org/officeDocument/2006/relationships/tags" Target="../tags/tag467.xml"/><Relationship Id="rId39" Type="http://schemas.openxmlformats.org/officeDocument/2006/relationships/tags" Target="../tags/tag502.xml"/><Relationship Id="rId38" Type="http://schemas.openxmlformats.org/officeDocument/2006/relationships/tags" Target="../tags/tag501.xml"/><Relationship Id="rId37" Type="http://schemas.openxmlformats.org/officeDocument/2006/relationships/tags" Target="../tags/tag500.xml"/><Relationship Id="rId36" Type="http://schemas.openxmlformats.org/officeDocument/2006/relationships/tags" Target="../tags/tag499.xml"/><Relationship Id="rId35" Type="http://schemas.openxmlformats.org/officeDocument/2006/relationships/tags" Target="../tags/tag498.xml"/><Relationship Id="rId34" Type="http://schemas.openxmlformats.org/officeDocument/2006/relationships/tags" Target="../tags/tag497.xml"/><Relationship Id="rId33" Type="http://schemas.openxmlformats.org/officeDocument/2006/relationships/tags" Target="../tags/tag496.xml"/><Relationship Id="rId32" Type="http://schemas.openxmlformats.org/officeDocument/2006/relationships/tags" Target="../tags/tag495.xml"/><Relationship Id="rId31" Type="http://schemas.openxmlformats.org/officeDocument/2006/relationships/tags" Target="../tags/tag494.xml"/><Relationship Id="rId30" Type="http://schemas.openxmlformats.org/officeDocument/2006/relationships/tags" Target="../tags/tag493.xml"/><Relationship Id="rId3" Type="http://schemas.openxmlformats.org/officeDocument/2006/relationships/tags" Target="../tags/tag466.xml"/><Relationship Id="rId29" Type="http://schemas.openxmlformats.org/officeDocument/2006/relationships/tags" Target="../tags/tag492.xml"/><Relationship Id="rId28" Type="http://schemas.openxmlformats.org/officeDocument/2006/relationships/tags" Target="../tags/tag491.xml"/><Relationship Id="rId27" Type="http://schemas.openxmlformats.org/officeDocument/2006/relationships/tags" Target="../tags/tag490.xml"/><Relationship Id="rId26" Type="http://schemas.openxmlformats.org/officeDocument/2006/relationships/tags" Target="../tags/tag489.xml"/><Relationship Id="rId25" Type="http://schemas.openxmlformats.org/officeDocument/2006/relationships/tags" Target="../tags/tag488.xml"/><Relationship Id="rId24" Type="http://schemas.openxmlformats.org/officeDocument/2006/relationships/tags" Target="../tags/tag487.xml"/><Relationship Id="rId23" Type="http://schemas.openxmlformats.org/officeDocument/2006/relationships/tags" Target="../tags/tag486.xml"/><Relationship Id="rId22" Type="http://schemas.openxmlformats.org/officeDocument/2006/relationships/tags" Target="../tags/tag485.xml"/><Relationship Id="rId21" Type="http://schemas.openxmlformats.org/officeDocument/2006/relationships/tags" Target="../tags/tag484.xml"/><Relationship Id="rId20" Type="http://schemas.openxmlformats.org/officeDocument/2006/relationships/tags" Target="../tags/tag483.xml"/><Relationship Id="rId2" Type="http://schemas.openxmlformats.org/officeDocument/2006/relationships/tags" Target="../tags/tag465.xml"/><Relationship Id="rId19" Type="http://schemas.openxmlformats.org/officeDocument/2006/relationships/tags" Target="../tags/tag482.xml"/><Relationship Id="rId18" Type="http://schemas.openxmlformats.org/officeDocument/2006/relationships/tags" Target="../tags/tag481.xml"/><Relationship Id="rId17" Type="http://schemas.openxmlformats.org/officeDocument/2006/relationships/tags" Target="../tags/tag480.xml"/><Relationship Id="rId16" Type="http://schemas.openxmlformats.org/officeDocument/2006/relationships/tags" Target="../tags/tag479.xml"/><Relationship Id="rId15" Type="http://schemas.openxmlformats.org/officeDocument/2006/relationships/tags" Target="../tags/tag478.xml"/><Relationship Id="rId14" Type="http://schemas.openxmlformats.org/officeDocument/2006/relationships/tags" Target="../tags/tag477.xml"/><Relationship Id="rId13" Type="http://schemas.openxmlformats.org/officeDocument/2006/relationships/tags" Target="../tags/tag476.xml"/><Relationship Id="rId12" Type="http://schemas.openxmlformats.org/officeDocument/2006/relationships/tags" Target="../tags/tag475.xml"/><Relationship Id="rId11" Type="http://schemas.openxmlformats.org/officeDocument/2006/relationships/tags" Target="../tags/tag474.xml"/><Relationship Id="rId10" Type="http://schemas.openxmlformats.org/officeDocument/2006/relationships/tags" Target="../tags/tag473.xml"/><Relationship Id="rId1" Type="http://schemas.openxmlformats.org/officeDocument/2006/relationships/tags" Target="../tags/tag464.xml"/></Relationships>
</file>

<file path=ppt/slides/_rels/slide13.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0" Type="http://schemas.openxmlformats.org/officeDocument/2006/relationships/slideLayout" Target="../slideLayouts/slideLayout7.xml"/><Relationship Id="rId2" Type="http://schemas.openxmlformats.org/officeDocument/2006/relationships/tags" Target="../tags/tag506.xml"/><Relationship Id="rId19" Type="http://schemas.openxmlformats.org/officeDocument/2006/relationships/tags" Target="../tags/tag523.xml"/><Relationship Id="rId18" Type="http://schemas.openxmlformats.org/officeDocument/2006/relationships/tags" Target="../tags/tag522.xml"/><Relationship Id="rId17" Type="http://schemas.openxmlformats.org/officeDocument/2006/relationships/tags" Target="../tags/tag521.xml"/><Relationship Id="rId16" Type="http://schemas.openxmlformats.org/officeDocument/2006/relationships/tags" Target="../tags/tag520.xml"/><Relationship Id="rId15" Type="http://schemas.openxmlformats.org/officeDocument/2006/relationships/tags" Target="../tags/tag519.xml"/><Relationship Id="rId14" Type="http://schemas.openxmlformats.org/officeDocument/2006/relationships/tags" Target="../tags/tag518.xml"/><Relationship Id="rId13" Type="http://schemas.openxmlformats.org/officeDocument/2006/relationships/tags" Target="../tags/tag517.xml"/><Relationship Id="rId12" Type="http://schemas.openxmlformats.org/officeDocument/2006/relationships/tags" Target="../tags/tag516.xml"/><Relationship Id="rId11" Type="http://schemas.openxmlformats.org/officeDocument/2006/relationships/tags" Target="../tags/tag515.xml"/><Relationship Id="rId10" Type="http://schemas.openxmlformats.org/officeDocument/2006/relationships/tags" Target="../tags/tag514.xml"/><Relationship Id="rId1" Type="http://schemas.openxmlformats.org/officeDocument/2006/relationships/tags" Target="../tags/tag505.xml"/></Relationships>
</file>

<file path=ppt/slides/_rels/slide14.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8" Type="http://schemas.openxmlformats.org/officeDocument/2006/relationships/slideLayout" Target="../slideLayouts/slideLayout7.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tags" Target="../tags/tag538.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15.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image" Target="../media/image12.jpeg"/><Relationship Id="rId5" Type="http://schemas.openxmlformats.org/officeDocument/2006/relationships/tags" Target="../tags/tag543.xml"/><Relationship Id="rId4" Type="http://schemas.openxmlformats.org/officeDocument/2006/relationships/image" Target="../media/image5.png"/><Relationship Id="rId3" Type="http://schemas.openxmlformats.org/officeDocument/2006/relationships/tags" Target="../tags/tag542.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547.xml"/><Relationship Id="rId1" Type="http://schemas.openxmlformats.org/officeDocument/2006/relationships/tags" Target="../tags/tag541.xml"/></Relationships>
</file>

<file path=ppt/slides/_rels/slide16.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4" Type="http://schemas.openxmlformats.org/officeDocument/2006/relationships/slideLayout" Target="../slideLayouts/slideLayout7.xml"/><Relationship Id="rId23" Type="http://schemas.openxmlformats.org/officeDocument/2006/relationships/tags" Target="../tags/tag570.xml"/><Relationship Id="rId22" Type="http://schemas.openxmlformats.org/officeDocument/2006/relationships/tags" Target="../tags/tag569.xml"/><Relationship Id="rId21" Type="http://schemas.openxmlformats.org/officeDocument/2006/relationships/tags" Target="../tags/tag568.xml"/><Relationship Id="rId20" Type="http://schemas.openxmlformats.org/officeDocument/2006/relationships/tags" Target="../tags/tag567.xml"/><Relationship Id="rId2" Type="http://schemas.openxmlformats.org/officeDocument/2006/relationships/tags" Target="../tags/tag549.xml"/><Relationship Id="rId19" Type="http://schemas.openxmlformats.org/officeDocument/2006/relationships/tags" Target="../tags/tag566.xml"/><Relationship Id="rId18" Type="http://schemas.openxmlformats.org/officeDocument/2006/relationships/tags" Target="../tags/tag565.xml"/><Relationship Id="rId17" Type="http://schemas.openxmlformats.org/officeDocument/2006/relationships/tags" Target="../tags/tag564.xml"/><Relationship Id="rId16" Type="http://schemas.openxmlformats.org/officeDocument/2006/relationships/tags" Target="../tags/tag563.xml"/><Relationship Id="rId15" Type="http://schemas.openxmlformats.org/officeDocument/2006/relationships/tags" Target="../tags/tag562.xml"/><Relationship Id="rId14" Type="http://schemas.openxmlformats.org/officeDocument/2006/relationships/tags" Target="../tags/tag561.xml"/><Relationship Id="rId13" Type="http://schemas.openxmlformats.org/officeDocument/2006/relationships/tags" Target="../tags/tag560.xml"/><Relationship Id="rId12" Type="http://schemas.openxmlformats.org/officeDocument/2006/relationships/tags" Target="../tags/tag559.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17.xml.rels><?xml version="1.0" encoding="UTF-8" standalone="yes"?>
<Relationships xmlns="http://schemas.openxmlformats.org/package/2006/relationships"><Relationship Id="rId9" Type="http://schemas.openxmlformats.org/officeDocument/2006/relationships/tags" Target="../tags/tag579.xml"/><Relationship Id="rId8" Type="http://schemas.openxmlformats.org/officeDocument/2006/relationships/tags" Target="../tags/tag578.xml"/><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4" Type="http://schemas.openxmlformats.org/officeDocument/2006/relationships/slideLayout" Target="../slideLayouts/slideLayout7.xml"/><Relationship Id="rId23" Type="http://schemas.openxmlformats.org/officeDocument/2006/relationships/tags" Target="../tags/tag593.xml"/><Relationship Id="rId22" Type="http://schemas.openxmlformats.org/officeDocument/2006/relationships/tags" Target="../tags/tag592.xml"/><Relationship Id="rId21" Type="http://schemas.openxmlformats.org/officeDocument/2006/relationships/tags" Target="../tags/tag591.xml"/><Relationship Id="rId20" Type="http://schemas.openxmlformats.org/officeDocument/2006/relationships/tags" Target="../tags/tag590.xml"/><Relationship Id="rId2" Type="http://schemas.openxmlformats.org/officeDocument/2006/relationships/tags" Target="../tags/tag572.xml"/><Relationship Id="rId19" Type="http://schemas.openxmlformats.org/officeDocument/2006/relationships/tags" Target="../tags/tag589.xml"/><Relationship Id="rId18" Type="http://schemas.openxmlformats.org/officeDocument/2006/relationships/tags" Target="../tags/tag588.xml"/><Relationship Id="rId17" Type="http://schemas.openxmlformats.org/officeDocument/2006/relationships/tags" Target="../tags/tag587.xml"/><Relationship Id="rId16" Type="http://schemas.openxmlformats.org/officeDocument/2006/relationships/tags" Target="../tags/tag586.xml"/><Relationship Id="rId15" Type="http://schemas.openxmlformats.org/officeDocument/2006/relationships/tags" Target="../tags/tag585.xml"/><Relationship Id="rId14" Type="http://schemas.openxmlformats.org/officeDocument/2006/relationships/tags" Target="../tags/tag584.xml"/><Relationship Id="rId13" Type="http://schemas.openxmlformats.org/officeDocument/2006/relationships/tags" Target="../tags/tag583.xml"/><Relationship Id="rId12" Type="http://schemas.openxmlformats.org/officeDocument/2006/relationships/tags" Target="../tags/tag582.xml"/><Relationship Id="rId11" Type="http://schemas.openxmlformats.org/officeDocument/2006/relationships/tags" Target="../tags/tag581.xml"/><Relationship Id="rId10" Type="http://schemas.openxmlformats.org/officeDocument/2006/relationships/tags" Target="../tags/tag580.xml"/><Relationship Id="rId1" Type="http://schemas.openxmlformats.org/officeDocument/2006/relationships/tags" Target="../tags/tag571.xml"/></Relationships>
</file>

<file path=ppt/slides/_rels/slide18.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tags" Target="../tags/tag600.xml"/><Relationship Id="rId6" Type="http://schemas.openxmlformats.org/officeDocument/2006/relationships/tags" Target="../tags/tag599.xml"/><Relationship Id="rId5" Type="http://schemas.openxmlformats.org/officeDocument/2006/relationships/tags" Target="../tags/tag598.xml"/><Relationship Id="rId4" Type="http://schemas.openxmlformats.org/officeDocument/2006/relationships/tags" Target="../tags/tag597.xml"/><Relationship Id="rId3" Type="http://schemas.openxmlformats.org/officeDocument/2006/relationships/tags" Target="../tags/tag596.xml"/><Relationship Id="rId2" Type="http://schemas.openxmlformats.org/officeDocument/2006/relationships/tags" Target="../tags/tag595.xml"/><Relationship Id="rId18" Type="http://schemas.openxmlformats.org/officeDocument/2006/relationships/slideLayout" Target="../slideLayouts/slideLayout7.xml"/><Relationship Id="rId17" Type="http://schemas.openxmlformats.org/officeDocument/2006/relationships/tags" Target="../tags/tag610.xml"/><Relationship Id="rId16" Type="http://schemas.openxmlformats.org/officeDocument/2006/relationships/tags" Target="../tags/tag609.xml"/><Relationship Id="rId15" Type="http://schemas.openxmlformats.org/officeDocument/2006/relationships/tags" Target="../tags/tag60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4.xml"/></Relationships>
</file>

<file path=ppt/slides/_rels/slide19.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 Type="http://schemas.openxmlformats.org/officeDocument/2006/relationships/tags" Target="../tags/tag615.xml"/><Relationship Id="rId4" Type="http://schemas.openxmlformats.org/officeDocument/2006/relationships/tags" Target="../tags/tag614.xml"/><Relationship Id="rId34" Type="http://schemas.openxmlformats.org/officeDocument/2006/relationships/slideLayout" Target="../slideLayouts/slideLayout7.xml"/><Relationship Id="rId33" Type="http://schemas.openxmlformats.org/officeDocument/2006/relationships/tags" Target="../tags/tag643.xml"/><Relationship Id="rId32" Type="http://schemas.openxmlformats.org/officeDocument/2006/relationships/tags" Target="../tags/tag642.xml"/><Relationship Id="rId31" Type="http://schemas.openxmlformats.org/officeDocument/2006/relationships/tags" Target="../tags/tag641.xml"/><Relationship Id="rId30" Type="http://schemas.openxmlformats.org/officeDocument/2006/relationships/tags" Target="../tags/tag640.xml"/><Relationship Id="rId3" Type="http://schemas.openxmlformats.org/officeDocument/2006/relationships/tags" Target="../tags/tag613.xml"/><Relationship Id="rId29" Type="http://schemas.openxmlformats.org/officeDocument/2006/relationships/tags" Target="../tags/tag639.xml"/><Relationship Id="rId28" Type="http://schemas.openxmlformats.org/officeDocument/2006/relationships/tags" Target="../tags/tag638.xml"/><Relationship Id="rId27" Type="http://schemas.openxmlformats.org/officeDocument/2006/relationships/tags" Target="../tags/tag637.xml"/><Relationship Id="rId26" Type="http://schemas.openxmlformats.org/officeDocument/2006/relationships/tags" Target="../tags/tag636.xml"/><Relationship Id="rId25" Type="http://schemas.openxmlformats.org/officeDocument/2006/relationships/tags" Target="../tags/tag635.xml"/><Relationship Id="rId24" Type="http://schemas.openxmlformats.org/officeDocument/2006/relationships/tags" Target="../tags/tag634.xml"/><Relationship Id="rId23" Type="http://schemas.openxmlformats.org/officeDocument/2006/relationships/tags" Target="../tags/tag633.xml"/><Relationship Id="rId22" Type="http://schemas.openxmlformats.org/officeDocument/2006/relationships/tags" Target="../tags/tag632.xml"/><Relationship Id="rId21" Type="http://schemas.openxmlformats.org/officeDocument/2006/relationships/tags" Target="../tags/tag631.xml"/><Relationship Id="rId20" Type="http://schemas.openxmlformats.org/officeDocument/2006/relationships/tags" Target="../tags/tag630.xml"/><Relationship Id="rId2" Type="http://schemas.openxmlformats.org/officeDocument/2006/relationships/tags" Target="../tags/tag612.xml"/><Relationship Id="rId19" Type="http://schemas.openxmlformats.org/officeDocument/2006/relationships/tags" Target="../tags/tag629.xml"/><Relationship Id="rId18" Type="http://schemas.openxmlformats.org/officeDocument/2006/relationships/tags" Target="../tags/tag628.xml"/><Relationship Id="rId17" Type="http://schemas.openxmlformats.org/officeDocument/2006/relationships/tags" Target="../tags/tag627.xml"/><Relationship Id="rId16" Type="http://schemas.openxmlformats.org/officeDocument/2006/relationships/tags" Target="../tags/tag626.xml"/><Relationship Id="rId15" Type="http://schemas.openxmlformats.org/officeDocument/2006/relationships/tags" Target="../tags/tag625.xml"/><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tags" Target="../tags/tag611.xml"/></Relationships>
</file>

<file path=ppt/slides/_rels/slide2.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20.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image" Target="../media/image12.jpeg"/><Relationship Id="rId5" Type="http://schemas.openxmlformats.org/officeDocument/2006/relationships/tags" Target="../tags/tag646.xml"/><Relationship Id="rId4" Type="http://schemas.openxmlformats.org/officeDocument/2006/relationships/image" Target="../media/image5.png"/><Relationship Id="rId3" Type="http://schemas.openxmlformats.org/officeDocument/2006/relationships/tags" Target="../tags/tag64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50.xml"/><Relationship Id="rId1" Type="http://schemas.openxmlformats.org/officeDocument/2006/relationships/tags" Target="../tags/tag644.xml"/></Relationships>
</file>

<file path=ppt/slides/_rels/slide21.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tags" Target="../tags/tag655.xml"/><Relationship Id="rId4" Type="http://schemas.openxmlformats.org/officeDocument/2006/relationships/tags" Target="../tags/tag654.xml"/><Relationship Id="rId3" Type="http://schemas.openxmlformats.org/officeDocument/2006/relationships/tags" Target="../tags/tag653.xml"/><Relationship Id="rId20" Type="http://schemas.openxmlformats.org/officeDocument/2006/relationships/slideLayout" Target="../slideLayouts/slideLayout7.xml"/><Relationship Id="rId2" Type="http://schemas.openxmlformats.org/officeDocument/2006/relationships/tags" Target="../tags/tag652.xml"/><Relationship Id="rId19" Type="http://schemas.openxmlformats.org/officeDocument/2006/relationships/tags" Target="../tags/tag669.xml"/><Relationship Id="rId18" Type="http://schemas.openxmlformats.org/officeDocument/2006/relationships/tags" Target="../tags/tag668.xml"/><Relationship Id="rId17" Type="http://schemas.openxmlformats.org/officeDocument/2006/relationships/tags" Target="../tags/tag667.xml"/><Relationship Id="rId16" Type="http://schemas.openxmlformats.org/officeDocument/2006/relationships/tags" Target="../tags/tag666.xml"/><Relationship Id="rId15" Type="http://schemas.openxmlformats.org/officeDocument/2006/relationships/tags" Target="../tags/tag665.xml"/><Relationship Id="rId14" Type="http://schemas.openxmlformats.org/officeDocument/2006/relationships/tags" Target="../tags/tag664.xml"/><Relationship Id="rId13" Type="http://schemas.openxmlformats.org/officeDocument/2006/relationships/tags" Target="../tags/tag663.xml"/><Relationship Id="rId12" Type="http://schemas.openxmlformats.org/officeDocument/2006/relationships/tags" Target="../tags/tag662.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1.xml"/></Relationships>
</file>

<file path=ppt/slides/_rels/slide22.xml.rels><?xml version="1.0" encoding="UTF-8" standalone="yes"?>
<Relationships xmlns="http://schemas.openxmlformats.org/package/2006/relationships"><Relationship Id="rId9" Type="http://schemas.openxmlformats.org/officeDocument/2006/relationships/tags" Target="../tags/tag67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image" Target="../media/image5.png"/><Relationship Id="rId4" Type="http://schemas.openxmlformats.org/officeDocument/2006/relationships/tags" Target="../tags/tag671.xml"/><Relationship Id="rId3" Type="http://schemas.openxmlformats.org/officeDocument/2006/relationships/image" Target="../media/image3.png"/><Relationship Id="rId2" Type="http://schemas.openxmlformats.org/officeDocument/2006/relationships/tags" Target="../tags/tag670.xml"/><Relationship Id="rId10" Type="http://schemas.openxmlformats.org/officeDocument/2006/relationships/slideLayout" Target="../slideLayouts/slideLayout21.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image" Target="../media/image13.jpeg"/><Relationship Id="rId5" Type="http://schemas.openxmlformats.org/officeDocument/2006/relationships/tags" Target="../tags/tag678.xml"/><Relationship Id="rId4" Type="http://schemas.openxmlformats.org/officeDocument/2006/relationships/image" Target="../media/image5.png"/><Relationship Id="rId3" Type="http://schemas.openxmlformats.org/officeDocument/2006/relationships/tags" Target="../tags/tag67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tags" Target="../tags/tag676.xml"/></Relationships>
</file>

<file path=ppt/slides/_rels/slide24.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image" Target="../media/image15.png"/><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image" Target="../media/image5.png"/><Relationship Id="rId3" Type="http://schemas.openxmlformats.org/officeDocument/2006/relationships/tags" Target="../tags/tag68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684.xml"/></Relationships>
</file>

<file path=ppt/slides/_rels/slide25.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image" Target="../media/image16.jpeg"/><Relationship Id="rId7" Type="http://schemas.openxmlformats.org/officeDocument/2006/relationships/tags" Target="../tags/tag694.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image" Target="../media/image5.png"/><Relationship Id="rId3" Type="http://schemas.openxmlformats.org/officeDocument/2006/relationships/tags" Target="../tags/tag69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690.xml"/></Relationships>
</file>

<file path=ppt/slides/_rels/slide26.xml.rels><?xml version="1.0" encoding="UTF-8" standalone="yes"?>
<Relationships xmlns="http://schemas.openxmlformats.org/package/2006/relationships"><Relationship Id="rId9" Type="http://schemas.openxmlformats.org/officeDocument/2006/relationships/tags" Target="../tags/tag701.xml"/><Relationship Id="rId8" Type="http://schemas.openxmlformats.org/officeDocument/2006/relationships/image" Target="../media/image17.png"/><Relationship Id="rId7" Type="http://schemas.openxmlformats.org/officeDocument/2006/relationships/tags" Target="../tags/tag700.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image" Target="../media/image5.png"/><Relationship Id="rId3" Type="http://schemas.openxmlformats.org/officeDocument/2006/relationships/tags" Target="../tags/tag69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696.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35.xml"/><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s>
</file>

<file path=ppt/slides/_rels/slide28.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image" Target="../media/image12.jpeg"/><Relationship Id="rId5" Type="http://schemas.openxmlformats.org/officeDocument/2006/relationships/tags" Target="../tags/tag708.xml"/><Relationship Id="rId4" Type="http://schemas.openxmlformats.org/officeDocument/2006/relationships/image" Target="../media/image5.png"/><Relationship Id="rId3" Type="http://schemas.openxmlformats.org/officeDocument/2006/relationships/tags" Target="../tags/tag70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712.xml"/><Relationship Id="rId1" Type="http://schemas.openxmlformats.org/officeDocument/2006/relationships/tags" Target="../tags/tag706.xml"/></Relationships>
</file>

<file path=ppt/slides/_rels/slide29.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5" Type="http://schemas.openxmlformats.org/officeDocument/2006/relationships/slideLayout" Target="../slideLayouts/slideLayout7.xml"/><Relationship Id="rId34" Type="http://schemas.openxmlformats.org/officeDocument/2006/relationships/tags" Target="../tags/tag746.xml"/><Relationship Id="rId33" Type="http://schemas.openxmlformats.org/officeDocument/2006/relationships/tags" Target="../tags/tag745.xml"/><Relationship Id="rId32" Type="http://schemas.openxmlformats.org/officeDocument/2006/relationships/tags" Target="../tags/tag744.xml"/><Relationship Id="rId31" Type="http://schemas.openxmlformats.org/officeDocument/2006/relationships/tags" Target="../tags/tag743.xml"/><Relationship Id="rId30" Type="http://schemas.openxmlformats.org/officeDocument/2006/relationships/tags" Target="../tags/tag742.xml"/><Relationship Id="rId3" Type="http://schemas.openxmlformats.org/officeDocument/2006/relationships/tags" Target="../tags/tag715.xml"/><Relationship Id="rId29" Type="http://schemas.openxmlformats.org/officeDocument/2006/relationships/tags" Target="../tags/tag741.xml"/><Relationship Id="rId28" Type="http://schemas.openxmlformats.org/officeDocument/2006/relationships/tags" Target="../tags/tag740.xml"/><Relationship Id="rId27" Type="http://schemas.openxmlformats.org/officeDocument/2006/relationships/tags" Target="../tags/tag739.xml"/><Relationship Id="rId26" Type="http://schemas.openxmlformats.org/officeDocument/2006/relationships/tags" Target="../tags/tag738.xml"/><Relationship Id="rId25" Type="http://schemas.openxmlformats.org/officeDocument/2006/relationships/tags" Target="../tags/tag737.xml"/><Relationship Id="rId24" Type="http://schemas.openxmlformats.org/officeDocument/2006/relationships/tags" Target="../tags/tag736.xml"/><Relationship Id="rId23" Type="http://schemas.openxmlformats.org/officeDocument/2006/relationships/tags" Target="../tags/tag735.xml"/><Relationship Id="rId22" Type="http://schemas.openxmlformats.org/officeDocument/2006/relationships/tags" Target="../tags/tag734.xml"/><Relationship Id="rId21" Type="http://schemas.openxmlformats.org/officeDocument/2006/relationships/tags" Target="../tags/tag733.xml"/><Relationship Id="rId20" Type="http://schemas.openxmlformats.org/officeDocument/2006/relationships/tags" Target="../tags/tag732.xml"/><Relationship Id="rId2" Type="http://schemas.openxmlformats.org/officeDocument/2006/relationships/tags" Target="../tags/tag714.xml"/><Relationship Id="rId19" Type="http://schemas.openxmlformats.org/officeDocument/2006/relationships/tags" Target="../tags/tag731.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372.xml"/><Relationship Id="rId1" Type="http://schemas.openxmlformats.org/officeDocument/2006/relationships/tags" Target="../tags/tag371.xml"/></Relationships>
</file>

<file path=ppt/slides/_rels/slide30.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4" Type="http://schemas.openxmlformats.org/officeDocument/2006/relationships/slideLayout" Target="../slideLayouts/slideLayout7.xml"/><Relationship Id="rId33" Type="http://schemas.openxmlformats.org/officeDocument/2006/relationships/tags" Target="../tags/tag779.xml"/><Relationship Id="rId32" Type="http://schemas.openxmlformats.org/officeDocument/2006/relationships/tags" Target="../tags/tag778.xml"/><Relationship Id="rId31" Type="http://schemas.openxmlformats.org/officeDocument/2006/relationships/tags" Target="../tags/tag777.xml"/><Relationship Id="rId30" Type="http://schemas.openxmlformats.org/officeDocument/2006/relationships/tags" Target="../tags/tag776.xml"/><Relationship Id="rId3" Type="http://schemas.openxmlformats.org/officeDocument/2006/relationships/tags" Target="../tags/tag749.xml"/><Relationship Id="rId29" Type="http://schemas.openxmlformats.org/officeDocument/2006/relationships/tags" Target="../tags/tag775.xml"/><Relationship Id="rId28" Type="http://schemas.openxmlformats.org/officeDocument/2006/relationships/tags" Target="../tags/tag774.xml"/><Relationship Id="rId27" Type="http://schemas.openxmlformats.org/officeDocument/2006/relationships/tags" Target="../tags/tag773.xml"/><Relationship Id="rId26" Type="http://schemas.openxmlformats.org/officeDocument/2006/relationships/tags" Target="../tags/tag772.xml"/><Relationship Id="rId25" Type="http://schemas.openxmlformats.org/officeDocument/2006/relationships/tags" Target="../tags/tag771.xml"/><Relationship Id="rId24" Type="http://schemas.openxmlformats.org/officeDocument/2006/relationships/tags" Target="../tags/tag770.xml"/><Relationship Id="rId23" Type="http://schemas.openxmlformats.org/officeDocument/2006/relationships/tags" Target="../tags/tag769.xml"/><Relationship Id="rId22" Type="http://schemas.openxmlformats.org/officeDocument/2006/relationships/tags" Target="../tags/tag768.xml"/><Relationship Id="rId21" Type="http://schemas.openxmlformats.org/officeDocument/2006/relationships/tags" Target="../tags/tag767.xml"/><Relationship Id="rId20" Type="http://schemas.openxmlformats.org/officeDocument/2006/relationships/tags" Target="../tags/tag766.xml"/><Relationship Id="rId2" Type="http://schemas.openxmlformats.org/officeDocument/2006/relationships/tags" Target="../tags/tag748.xml"/><Relationship Id="rId19" Type="http://schemas.openxmlformats.org/officeDocument/2006/relationships/tags" Target="../tags/tag765.xml"/><Relationship Id="rId18" Type="http://schemas.openxmlformats.org/officeDocument/2006/relationships/tags" Target="../tags/tag764.xml"/><Relationship Id="rId17" Type="http://schemas.openxmlformats.org/officeDocument/2006/relationships/tags" Target="../tags/tag763.xml"/><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tags" Target="../tags/tag759.xml"/><Relationship Id="rId12" Type="http://schemas.openxmlformats.org/officeDocument/2006/relationships/tags" Target="../tags/tag758.xml"/><Relationship Id="rId11" Type="http://schemas.openxmlformats.org/officeDocument/2006/relationships/tags" Target="../tags/tag757.xml"/><Relationship Id="rId10" Type="http://schemas.openxmlformats.org/officeDocument/2006/relationships/tags" Target="../tags/tag756.xml"/><Relationship Id="rId1" Type="http://schemas.openxmlformats.org/officeDocument/2006/relationships/tags" Target="../tags/tag747.xml"/></Relationships>
</file>

<file path=ppt/slides/_rels/slide31.xml.rels><?xml version="1.0" encoding="UTF-8" standalone="yes"?>
<Relationships xmlns="http://schemas.openxmlformats.org/package/2006/relationships"><Relationship Id="rId9" Type="http://schemas.openxmlformats.org/officeDocument/2006/relationships/tags" Target="../tags/tag785.xml"/><Relationship Id="rId8" Type="http://schemas.openxmlformats.org/officeDocument/2006/relationships/image" Target="../media/image18.jpeg"/><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image" Target="../media/image5.png"/><Relationship Id="rId3" Type="http://schemas.openxmlformats.org/officeDocument/2006/relationships/tags" Target="../tags/tag7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80.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790.xml"/><Relationship Id="rId7" Type="http://schemas.openxmlformats.org/officeDocument/2006/relationships/image" Target="../media/image19.png"/><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image" Target="../media/image5.png"/><Relationship Id="rId3" Type="http://schemas.openxmlformats.org/officeDocument/2006/relationships/tags" Target="../tags/tag787.xml"/><Relationship Id="rId2" Type="http://schemas.openxmlformats.org/officeDocument/2006/relationships/image" Target="../media/image3.png"/><Relationship Id="rId1" Type="http://schemas.openxmlformats.org/officeDocument/2006/relationships/tags" Target="../tags/tag786.xml"/></Relationships>
</file>

<file path=ppt/slides/_rels/slide33.xml.rels><?xml version="1.0" encoding="UTF-8" standalone="yes"?>
<Relationships xmlns="http://schemas.openxmlformats.org/package/2006/relationships"><Relationship Id="rId9" Type="http://schemas.openxmlformats.org/officeDocument/2006/relationships/tags" Target="../tags/tag799.xml"/><Relationship Id="rId8" Type="http://schemas.openxmlformats.org/officeDocument/2006/relationships/tags" Target="../tags/tag798.xml"/><Relationship Id="rId7" Type="http://schemas.openxmlformats.org/officeDocument/2006/relationships/tags" Target="../tags/tag797.xml"/><Relationship Id="rId6" Type="http://schemas.openxmlformats.org/officeDocument/2006/relationships/tags" Target="../tags/tag796.xml"/><Relationship Id="rId5" Type="http://schemas.openxmlformats.org/officeDocument/2006/relationships/tags" Target="../tags/tag795.xml"/><Relationship Id="rId4" Type="http://schemas.openxmlformats.org/officeDocument/2006/relationships/tags" Target="../tags/tag794.xml"/><Relationship Id="rId39" Type="http://schemas.openxmlformats.org/officeDocument/2006/relationships/slideLayout" Target="../slideLayouts/slideLayout7.xml"/><Relationship Id="rId38" Type="http://schemas.openxmlformats.org/officeDocument/2006/relationships/tags" Target="../tags/tag828.xml"/><Relationship Id="rId37" Type="http://schemas.openxmlformats.org/officeDocument/2006/relationships/tags" Target="../tags/tag827.xml"/><Relationship Id="rId36" Type="http://schemas.openxmlformats.org/officeDocument/2006/relationships/tags" Target="../tags/tag826.xml"/><Relationship Id="rId35" Type="http://schemas.openxmlformats.org/officeDocument/2006/relationships/tags" Target="../tags/tag825.xml"/><Relationship Id="rId34" Type="http://schemas.openxmlformats.org/officeDocument/2006/relationships/tags" Target="../tags/tag824.xml"/><Relationship Id="rId33" Type="http://schemas.openxmlformats.org/officeDocument/2006/relationships/tags" Target="../tags/tag823.xml"/><Relationship Id="rId32" Type="http://schemas.openxmlformats.org/officeDocument/2006/relationships/tags" Target="../tags/tag822.xml"/><Relationship Id="rId31" Type="http://schemas.openxmlformats.org/officeDocument/2006/relationships/tags" Target="../tags/tag821.xml"/><Relationship Id="rId30" Type="http://schemas.openxmlformats.org/officeDocument/2006/relationships/tags" Target="../tags/tag820.xml"/><Relationship Id="rId3" Type="http://schemas.openxmlformats.org/officeDocument/2006/relationships/tags" Target="../tags/tag793.xml"/><Relationship Id="rId29" Type="http://schemas.openxmlformats.org/officeDocument/2006/relationships/tags" Target="../tags/tag819.xml"/><Relationship Id="rId28" Type="http://schemas.openxmlformats.org/officeDocument/2006/relationships/tags" Target="../tags/tag818.xml"/><Relationship Id="rId27" Type="http://schemas.openxmlformats.org/officeDocument/2006/relationships/tags" Target="../tags/tag817.xml"/><Relationship Id="rId26" Type="http://schemas.openxmlformats.org/officeDocument/2006/relationships/tags" Target="../tags/tag816.xml"/><Relationship Id="rId25" Type="http://schemas.openxmlformats.org/officeDocument/2006/relationships/tags" Target="../tags/tag815.xml"/><Relationship Id="rId24" Type="http://schemas.openxmlformats.org/officeDocument/2006/relationships/tags" Target="../tags/tag814.xml"/><Relationship Id="rId23" Type="http://schemas.openxmlformats.org/officeDocument/2006/relationships/tags" Target="../tags/tag813.xml"/><Relationship Id="rId22" Type="http://schemas.openxmlformats.org/officeDocument/2006/relationships/tags" Target="../tags/tag812.xml"/><Relationship Id="rId21" Type="http://schemas.openxmlformats.org/officeDocument/2006/relationships/tags" Target="../tags/tag811.xml"/><Relationship Id="rId20" Type="http://schemas.openxmlformats.org/officeDocument/2006/relationships/tags" Target="../tags/tag810.xml"/><Relationship Id="rId2" Type="http://schemas.openxmlformats.org/officeDocument/2006/relationships/tags" Target="../tags/tag792.xml"/><Relationship Id="rId19" Type="http://schemas.openxmlformats.org/officeDocument/2006/relationships/tags" Target="../tags/tag809.xml"/><Relationship Id="rId18" Type="http://schemas.openxmlformats.org/officeDocument/2006/relationships/tags" Target="../tags/tag808.xml"/><Relationship Id="rId17" Type="http://schemas.openxmlformats.org/officeDocument/2006/relationships/tags" Target="../tags/tag807.xml"/><Relationship Id="rId16" Type="http://schemas.openxmlformats.org/officeDocument/2006/relationships/tags" Target="../tags/tag806.xml"/><Relationship Id="rId15" Type="http://schemas.openxmlformats.org/officeDocument/2006/relationships/tags" Target="../tags/tag805.xml"/><Relationship Id="rId14" Type="http://schemas.openxmlformats.org/officeDocument/2006/relationships/tags" Target="../tags/tag804.xml"/><Relationship Id="rId13" Type="http://schemas.openxmlformats.org/officeDocument/2006/relationships/tags" Target="../tags/tag803.xml"/><Relationship Id="rId12" Type="http://schemas.openxmlformats.org/officeDocument/2006/relationships/tags" Target="../tags/tag802.xml"/><Relationship Id="rId11" Type="http://schemas.openxmlformats.org/officeDocument/2006/relationships/tags" Target="../tags/tag801.xml"/><Relationship Id="rId10" Type="http://schemas.openxmlformats.org/officeDocument/2006/relationships/tags" Target="../tags/tag800.xml"/><Relationship Id="rId1" Type="http://schemas.openxmlformats.org/officeDocument/2006/relationships/tags" Target="../tags/tag791.xml"/></Relationships>
</file>

<file path=ppt/slides/_rels/slide34.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0" Type="http://schemas.openxmlformats.org/officeDocument/2006/relationships/slideLayout" Target="../slideLayouts/slideLayout7.xml"/><Relationship Id="rId2" Type="http://schemas.openxmlformats.org/officeDocument/2006/relationships/tags" Target="../tags/tag830.xml"/><Relationship Id="rId19" Type="http://schemas.openxmlformats.org/officeDocument/2006/relationships/tags" Target="../tags/tag847.xml"/><Relationship Id="rId18" Type="http://schemas.openxmlformats.org/officeDocument/2006/relationships/tags" Target="../tags/tag846.xml"/><Relationship Id="rId17" Type="http://schemas.openxmlformats.org/officeDocument/2006/relationships/tags" Target="../tags/tag845.xml"/><Relationship Id="rId16" Type="http://schemas.openxmlformats.org/officeDocument/2006/relationships/tags" Target="../tags/tag844.xml"/><Relationship Id="rId15" Type="http://schemas.openxmlformats.org/officeDocument/2006/relationships/tags" Target="../tags/tag843.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tags" Target="../tags/tag82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image" Target="../media/image5.png"/><Relationship Id="rId3" Type="http://schemas.openxmlformats.org/officeDocument/2006/relationships/tags" Target="../tags/tag849.xml"/><Relationship Id="rId2" Type="http://schemas.openxmlformats.org/officeDocument/2006/relationships/image" Target="../media/image3.png"/><Relationship Id="rId1" Type="http://schemas.openxmlformats.org/officeDocument/2006/relationships/tags" Target="../tags/tag848.xml"/></Relationships>
</file>

<file path=ppt/slides/_rels/slide36.xml.rels><?xml version="1.0" encoding="UTF-8" standalone="yes"?>
<Relationships xmlns="http://schemas.openxmlformats.org/package/2006/relationships"><Relationship Id="rId9" Type="http://schemas.openxmlformats.org/officeDocument/2006/relationships/tags" Target="../tags/tag862.xml"/><Relationship Id="rId8" Type="http://schemas.openxmlformats.org/officeDocument/2006/relationships/tags" Target="../tags/tag861.xml"/><Relationship Id="rId7" Type="http://schemas.openxmlformats.org/officeDocument/2006/relationships/tags" Target="../tags/tag860.xml"/><Relationship Id="rId6" Type="http://schemas.openxmlformats.org/officeDocument/2006/relationships/tags" Target="../tags/tag859.xml"/><Relationship Id="rId5" Type="http://schemas.openxmlformats.org/officeDocument/2006/relationships/tags" Target="../tags/tag858.xml"/><Relationship Id="rId4" Type="http://schemas.openxmlformats.org/officeDocument/2006/relationships/tags" Target="../tags/tag857.xml"/><Relationship Id="rId3" Type="http://schemas.openxmlformats.org/officeDocument/2006/relationships/tags" Target="../tags/tag856.xml"/><Relationship Id="rId2" Type="http://schemas.openxmlformats.org/officeDocument/2006/relationships/tags" Target="../tags/tag855.xml"/><Relationship Id="rId18" Type="http://schemas.openxmlformats.org/officeDocument/2006/relationships/slideLayout" Target="../slideLayouts/slideLayout7.xml"/><Relationship Id="rId17" Type="http://schemas.openxmlformats.org/officeDocument/2006/relationships/tags" Target="../tags/tag870.xml"/><Relationship Id="rId16" Type="http://schemas.openxmlformats.org/officeDocument/2006/relationships/tags" Target="../tags/tag869.xml"/><Relationship Id="rId15" Type="http://schemas.openxmlformats.org/officeDocument/2006/relationships/tags" Target="../tags/tag868.xml"/><Relationship Id="rId14" Type="http://schemas.openxmlformats.org/officeDocument/2006/relationships/tags" Target="../tags/tag867.xml"/><Relationship Id="rId13" Type="http://schemas.openxmlformats.org/officeDocument/2006/relationships/tags" Target="../tags/tag866.xml"/><Relationship Id="rId12" Type="http://schemas.openxmlformats.org/officeDocument/2006/relationships/tags" Target="../tags/tag865.xml"/><Relationship Id="rId11" Type="http://schemas.openxmlformats.org/officeDocument/2006/relationships/tags" Target="../tags/tag864.xml"/><Relationship Id="rId10" Type="http://schemas.openxmlformats.org/officeDocument/2006/relationships/tags" Target="../tags/tag863.xml"/><Relationship Id="rId1" Type="http://schemas.openxmlformats.org/officeDocument/2006/relationships/tags" Target="../tags/tag854.xml"/></Relationships>
</file>

<file path=ppt/slides/_rels/slide37.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image" Target="../media/image18.jpeg"/><Relationship Id="rId7" Type="http://schemas.openxmlformats.org/officeDocument/2006/relationships/tags" Target="../tags/tag875.xml"/><Relationship Id="rId6" Type="http://schemas.openxmlformats.org/officeDocument/2006/relationships/tags" Target="../tags/tag874.xml"/><Relationship Id="rId5" Type="http://schemas.openxmlformats.org/officeDocument/2006/relationships/tags" Target="../tags/tag873.xml"/><Relationship Id="rId4" Type="http://schemas.openxmlformats.org/officeDocument/2006/relationships/image" Target="../media/image5.png"/><Relationship Id="rId3" Type="http://schemas.openxmlformats.org/officeDocument/2006/relationships/tags" Target="../tags/tag872.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71.xml"/></Relationships>
</file>

<file path=ppt/slides/_rels/slide38.xml.rels><?xml version="1.0" encoding="UTF-8" standalone="yes"?>
<Relationships xmlns="http://schemas.openxmlformats.org/package/2006/relationships"><Relationship Id="rId9" Type="http://schemas.openxmlformats.org/officeDocument/2006/relationships/tags" Target="../tags/tag885.xml"/><Relationship Id="rId8" Type="http://schemas.openxmlformats.org/officeDocument/2006/relationships/tags" Target="../tags/tag884.xml"/><Relationship Id="rId7" Type="http://schemas.openxmlformats.org/officeDocument/2006/relationships/tags" Target="../tags/tag883.xml"/><Relationship Id="rId6" Type="http://schemas.openxmlformats.org/officeDocument/2006/relationships/tags" Target="../tags/tag882.xml"/><Relationship Id="rId5" Type="http://schemas.openxmlformats.org/officeDocument/2006/relationships/tags" Target="../tags/tag881.xml"/><Relationship Id="rId4" Type="http://schemas.openxmlformats.org/officeDocument/2006/relationships/tags" Target="../tags/tag880.xml"/><Relationship Id="rId3" Type="http://schemas.openxmlformats.org/officeDocument/2006/relationships/tags" Target="../tags/tag879.xml"/><Relationship Id="rId27" Type="http://schemas.openxmlformats.org/officeDocument/2006/relationships/slideLayout" Target="../slideLayouts/slideLayout7.xml"/><Relationship Id="rId26" Type="http://schemas.openxmlformats.org/officeDocument/2006/relationships/tags" Target="../tags/tag902.xml"/><Relationship Id="rId25" Type="http://schemas.openxmlformats.org/officeDocument/2006/relationships/tags" Target="../tags/tag901.xml"/><Relationship Id="rId24" Type="http://schemas.openxmlformats.org/officeDocument/2006/relationships/tags" Target="../tags/tag900.xml"/><Relationship Id="rId23" Type="http://schemas.openxmlformats.org/officeDocument/2006/relationships/tags" Target="../tags/tag899.xml"/><Relationship Id="rId22" Type="http://schemas.openxmlformats.org/officeDocument/2006/relationships/tags" Target="../tags/tag898.xml"/><Relationship Id="rId21" Type="http://schemas.openxmlformats.org/officeDocument/2006/relationships/tags" Target="../tags/tag897.xml"/><Relationship Id="rId20" Type="http://schemas.openxmlformats.org/officeDocument/2006/relationships/tags" Target="../tags/tag896.xml"/><Relationship Id="rId2" Type="http://schemas.openxmlformats.org/officeDocument/2006/relationships/tags" Target="../tags/tag878.xml"/><Relationship Id="rId19" Type="http://schemas.openxmlformats.org/officeDocument/2006/relationships/tags" Target="../tags/tag895.xml"/><Relationship Id="rId18" Type="http://schemas.openxmlformats.org/officeDocument/2006/relationships/tags" Target="../tags/tag894.xml"/><Relationship Id="rId17" Type="http://schemas.openxmlformats.org/officeDocument/2006/relationships/tags" Target="../tags/tag893.xml"/><Relationship Id="rId16" Type="http://schemas.openxmlformats.org/officeDocument/2006/relationships/tags" Target="../tags/tag892.xml"/><Relationship Id="rId15" Type="http://schemas.openxmlformats.org/officeDocument/2006/relationships/tags" Target="../tags/tag891.xml"/><Relationship Id="rId14" Type="http://schemas.openxmlformats.org/officeDocument/2006/relationships/tags" Target="../tags/tag890.xml"/><Relationship Id="rId13" Type="http://schemas.openxmlformats.org/officeDocument/2006/relationships/tags" Target="../tags/tag889.xml"/><Relationship Id="rId12" Type="http://schemas.openxmlformats.org/officeDocument/2006/relationships/tags" Target="../tags/tag888.xml"/><Relationship Id="rId11" Type="http://schemas.openxmlformats.org/officeDocument/2006/relationships/tags" Target="../tags/tag887.xml"/><Relationship Id="rId10" Type="http://schemas.openxmlformats.org/officeDocument/2006/relationships/tags" Target="../tags/tag886.xml"/><Relationship Id="rId1" Type="http://schemas.openxmlformats.org/officeDocument/2006/relationships/tags" Target="../tags/tag877.xml"/></Relationships>
</file>

<file path=ppt/slides/_rels/slide39.xml.rels><?xml version="1.0" encoding="UTF-8" standalone="yes"?>
<Relationships xmlns="http://schemas.openxmlformats.org/package/2006/relationships"><Relationship Id="rId9" Type="http://schemas.openxmlformats.org/officeDocument/2006/relationships/tags" Target="../tags/tag908.xml"/><Relationship Id="rId8" Type="http://schemas.openxmlformats.org/officeDocument/2006/relationships/tags" Target="../tags/tag907.xml"/><Relationship Id="rId7" Type="http://schemas.openxmlformats.org/officeDocument/2006/relationships/tags" Target="../tags/tag906.xml"/><Relationship Id="rId6" Type="http://schemas.openxmlformats.org/officeDocument/2006/relationships/image" Target="../media/image13.jpeg"/><Relationship Id="rId5" Type="http://schemas.openxmlformats.org/officeDocument/2006/relationships/tags" Target="../tags/tag905.xml"/><Relationship Id="rId4" Type="http://schemas.openxmlformats.org/officeDocument/2006/relationships/image" Target="../media/image5.png"/><Relationship Id="rId3" Type="http://schemas.openxmlformats.org/officeDocument/2006/relationships/tags" Target="../tags/tag904.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10.xml"/><Relationship Id="rId10" Type="http://schemas.openxmlformats.org/officeDocument/2006/relationships/tags" Target="../tags/tag909.xml"/><Relationship Id="rId1" Type="http://schemas.openxmlformats.org/officeDocument/2006/relationships/tags" Target="../tags/tag90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image" Target="../media/image10.png"/><Relationship Id="rId1" Type="http://schemas.openxmlformats.org/officeDocument/2006/relationships/tags" Target="../tags/tag373.xml"/></Relationships>
</file>

<file path=ppt/slides/_rels/slide40.xml.rels><?xml version="1.0" encoding="UTF-8" standalone="yes"?>
<Relationships xmlns="http://schemas.openxmlformats.org/package/2006/relationships"><Relationship Id="rId9" Type="http://schemas.openxmlformats.org/officeDocument/2006/relationships/tags" Target="../tags/tag919.xml"/><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tags" Target="../tags/tag916.xml"/><Relationship Id="rId5" Type="http://schemas.openxmlformats.org/officeDocument/2006/relationships/tags" Target="../tags/tag915.xml"/><Relationship Id="rId4" Type="http://schemas.openxmlformats.org/officeDocument/2006/relationships/tags" Target="../tags/tag914.xml"/><Relationship Id="rId3" Type="http://schemas.openxmlformats.org/officeDocument/2006/relationships/tags" Target="../tags/tag913.xml"/><Relationship Id="rId25" Type="http://schemas.openxmlformats.org/officeDocument/2006/relationships/slideLayout" Target="../slideLayouts/slideLayout7.xml"/><Relationship Id="rId24" Type="http://schemas.openxmlformats.org/officeDocument/2006/relationships/tags" Target="../tags/tag928.xml"/><Relationship Id="rId23" Type="http://schemas.openxmlformats.org/officeDocument/2006/relationships/image" Target="../media/image25.svg"/><Relationship Id="rId22" Type="http://schemas.openxmlformats.org/officeDocument/2006/relationships/image" Target="../media/image24.png"/><Relationship Id="rId21" Type="http://schemas.openxmlformats.org/officeDocument/2006/relationships/tags" Target="../tags/tag927.xml"/><Relationship Id="rId20" Type="http://schemas.openxmlformats.org/officeDocument/2006/relationships/image" Target="../media/image23.svg"/><Relationship Id="rId2" Type="http://schemas.openxmlformats.org/officeDocument/2006/relationships/tags" Target="../tags/tag912.xml"/><Relationship Id="rId19" Type="http://schemas.openxmlformats.org/officeDocument/2006/relationships/image" Target="../media/image22.png"/><Relationship Id="rId18" Type="http://schemas.openxmlformats.org/officeDocument/2006/relationships/tags" Target="../tags/tag926.xml"/><Relationship Id="rId17" Type="http://schemas.openxmlformats.org/officeDocument/2006/relationships/image" Target="../media/image21.svg"/><Relationship Id="rId16" Type="http://schemas.openxmlformats.org/officeDocument/2006/relationships/image" Target="../media/image20.png"/><Relationship Id="rId15" Type="http://schemas.openxmlformats.org/officeDocument/2006/relationships/tags" Target="../tags/tag925.xml"/><Relationship Id="rId14" Type="http://schemas.openxmlformats.org/officeDocument/2006/relationships/tags" Target="../tags/tag924.xml"/><Relationship Id="rId13" Type="http://schemas.openxmlformats.org/officeDocument/2006/relationships/tags" Target="../tags/tag923.xml"/><Relationship Id="rId12" Type="http://schemas.openxmlformats.org/officeDocument/2006/relationships/tags" Target="../tags/tag922.xml"/><Relationship Id="rId11" Type="http://schemas.openxmlformats.org/officeDocument/2006/relationships/tags" Target="../tags/tag921.xml"/><Relationship Id="rId10" Type="http://schemas.openxmlformats.org/officeDocument/2006/relationships/tags" Target="../tags/tag920.xml"/><Relationship Id="rId1" Type="http://schemas.openxmlformats.org/officeDocument/2006/relationships/tags" Target="../tags/tag911.xml"/></Relationships>
</file>

<file path=ppt/slides/_rels/slide41.xml.rels><?xml version="1.0" encoding="UTF-8" standalone="yes"?>
<Relationships xmlns="http://schemas.openxmlformats.org/package/2006/relationships"><Relationship Id="rId9" Type="http://schemas.openxmlformats.org/officeDocument/2006/relationships/tags" Target="../tags/tag934.xml"/><Relationship Id="rId8" Type="http://schemas.openxmlformats.org/officeDocument/2006/relationships/image" Target="../media/image15.png"/><Relationship Id="rId7" Type="http://schemas.openxmlformats.org/officeDocument/2006/relationships/tags" Target="../tags/tag933.xml"/><Relationship Id="rId6" Type="http://schemas.openxmlformats.org/officeDocument/2006/relationships/tags" Target="../tags/tag932.xml"/><Relationship Id="rId5" Type="http://schemas.openxmlformats.org/officeDocument/2006/relationships/tags" Target="../tags/tag931.xml"/><Relationship Id="rId4" Type="http://schemas.openxmlformats.org/officeDocument/2006/relationships/image" Target="../media/image5.png"/><Relationship Id="rId3" Type="http://schemas.openxmlformats.org/officeDocument/2006/relationships/tags" Target="../tags/tag93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29.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53.xml"/><Relationship Id="rId4" Type="http://schemas.openxmlformats.org/officeDocument/2006/relationships/tags" Target="../tags/tag938.xml"/><Relationship Id="rId3" Type="http://schemas.openxmlformats.org/officeDocument/2006/relationships/tags" Target="../tags/tag937.xml"/><Relationship Id="rId2" Type="http://schemas.openxmlformats.org/officeDocument/2006/relationships/tags" Target="../tags/tag936.xml"/><Relationship Id="rId1" Type="http://schemas.openxmlformats.org/officeDocument/2006/relationships/tags" Target="../tags/tag935.xml"/></Relationships>
</file>

<file path=ppt/slides/_rels/slide43.xml.rels><?xml version="1.0" encoding="UTF-8" standalone="yes"?>
<Relationships xmlns="http://schemas.openxmlformats.org/package/2006/relationships"><Relationship Id="rId9" Type="http://schemas.openxmlformats.org/officeDocument/2006/relationships/tags" Target="../tags/tag944.xml"/><Relationship Id="rId8" Type="http://schemas.openxmlformats.org/officeDocument/2006/relationships/image" Target="../media/image26.png"/><Relationship Id="rId7" Type="http://schemas.openxmlformats.org/officeDocument/2006/relationships/tags" Target="../tags/tag943.xml"/><Relationship Id="rId6" Type="http://schemas.openxmlformats.org/officeDocument/2006/relationships/tags" Target="../tags/tag942.xml"/><Relationship Id="rId5" Type="http://schemas.openxmlformats.org/officeDocument/2006/relationships/tags" Target="../tags/tag941.xml"/><Relationship Id="rId4" Type="http://schemas.openxmlformats.org/officeDocument/2006/relationships/image" Target="../media/image5.png"/><Relationship Id="rId3" Type="http://schemas.openxmlformats.org/officeDocument/2006/relationships/tags" Target="../tags/tag94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39.xml"/></Relationships>
</file>

<file path=ppt/slides/_rels/slide44.xml.rels><?xml version="1.0" encoding="UTF-8" standalone="yes"?>
<Relationships xmlns="http://schemas.openxmlformats.org/package/2006/relationships"><Relationship Id="rId9" Type="http://schemas.openxmlformats.org/officeDocument/2006/relationships/tags" Target="../tags/tag953.xml"/><Relationship Id="rId8" Type="http://schemas.openxmlformats.org/officeDocument/2006/relationships/tags" Target="../tags/tag952.xml"/><Relationship Id="rId7" Type="http://schemas.openxmlformats.org/officeDocument/2006/relationships/tags" Target="../tags/tag951.xml"/><Relationship Id="rId6" Type="http://schemas.openxmlformats.org/officeDocument/2006/relationships/tags" Target="../tags/tag950.xml"/><Relationship Id="rId5" Type="http://schemas.openxmlformats.org/officeDocument/2006/relationships/tags" Target="../tags/tag949.xml"/><Relationship Id="rId4" Type="http://schemas.openxmlformats.org/officeDocument/2006/relationships/tags" Target="../tags/tag948.xml"/><Relationship Id="rId34" Type="http://schemas.openxmlformats.org/officeDocument/2006/relationships/slideLayout" Target="../slideLayouts/slideLayout7.xml"/><Relationship Id="rId33" Type="http://schemas.openxmlformats.org/officeDocument/2006/relationships/tags" Target="../tags/tag977.xml"/><Relationship Id="rId32" Type="http://schemas.openxmlformats.org/officeDocument/2006/relationships/tags" Target="../tags/tag976.xml"/><Relationship Id="rId31" Type="http://schemas.openxmlformats.org/officeDocument/2006/relationships/tags" Target="../tags/tag975.xml"/><Relationship Id="rId30" Type="http://schemas.openxmlformats.org/officeDocument/2006/relationships/tags" Target="../tags/tag974.xml"/><Relationship Id="rId3" Type="http://schemas.openxmlformats.org/officeDocument/2006/relationships/tags" Target="../tags/tag947.xml"/><Relationship Id="rId29" Type="http://schemas.openxmlformats.org/officeDocument/2006/relationships/tags" Target="../tags/tag973.xml"/><Relationship Id="rId28" Type="http://schemas.openxmlformats.org/officeDocument/2006/relationships/tags" Target="../tags/tag972.xml"/><Relationship Id="rId27" Type="http://schemas.openxmlformats.org/officeDocument/2006/relationships/tags" Target="../tags/tag971.xml"/><Relationship Id="rId26" Type="http://schemas.openxmlformats.org/officeDocument/2006/relationships/tags" Target="../tags/tag970.xml"/><Relationship Id="rId25" Type="http://schemas.openxmlformats.org/officeDocument/2006/relationships/tags" Target="../tags/tag969.xml"/><Relationship Id="rId24" Type="http://schemas.openxmlformats.org/officeDocument/2006/relationships/tags" Target="../tags/tag968.xml"/><Relationship Id="rId23" Type="http://schemas.openxmlformats.org/officeDocument/2006/relationships/tags" Target="../tags/tag967.xml"/><Relationship Id="rId22" Type="http://schemas.openxmlformats.org/officeDocument/2006/relationships/tags" Target="../tags/tag966.xml"/><Relationship Id="rId21" Type="http://schemas.openxmlformats.org/officeDocument/2006/relationships/tags" Target="../tags/tag965.xml"/><Relationship Id="rId20" Type="http://schemas.openxmlformats.org/officeDocument/2006/relationships/tags" Target="../tags/tag964.xml"/><Relationship Id="rId2" Type="http://schemas.openxmlformats.org/officeDocument/2006/relationships/tags" Target="../tags/tag946.xml"/><Relationship Id="rId19" Type="http://schemas.openxmlformats.org/officeDocument/2006/relationships/tags" Target="../tags/tag963.xml"/><Relationship Id="rId18" Type="http://schemas.openxmlformats.org/officeDocument/2006/relationships/tags" Target="../tags/tag962.xml"/><Relationship Id="rId17" Type="http://schemas.openxmlformats.org/officeDocument/2006/relationships/tags" Target="../tags/tag961.xml"/><Relationship Id="rId16" Type="http://schemas.openxmlformats.org/officeDocument/2006/relationships/tags" Target="../tags/tag960.xml"/><Relationship Id="rId15" Type="http://schemas.openxmlformats.org/officeDocument/2006/relationships/tags" Target="../tags/tag959.xml"/><Relationship Id="rId14" Type="http://schemas.openxmlformats.org/officeDocument/2006/relationships/tags" Target="../tags/tag958.xml"/><Relationship Id="rId13" Type="http://schemas.openxmlformats.org/officeDocument/2006/relationships/tags" Target="../tags/tag957.xml"/><Relationship Id="rId12" Type="http://schemas.openxmlformats.org/officeDocument/2006/relationships/tags" Target="../tags/tag956.xml"/><Relationship Id="rId11" Type="http://schemas.openxmlformats.org/officeDocument/2006/relationships/tags" Target="../tags/tag955.xml"/><Relationship Id="rId10" Type="http://schemas.openxmlformats.org/officeDocument/2006/relationships/tags" Target="../tags/tag954.xml"/><Relationship Id="rId1" Type="http://schemas.openxmlformats.org/officeDocument/2006/relationships/tags" Target="../tags/tag945.xml"/></Relationships>
</file>

<file path=ppt/slides/_rels/slide45.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image" Target="../media/image15.png"/><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tags" Target="../tags/tag980.xml"/><Relationship Id="rId4" Type="http://schemas.openxmlformats.org/officeDocument/2006/relationships/image" Target="../media/image5.png"/><Relationship Id="rId3" Type="http://schemas.openxmlformats.org/officeDocument/2006/relationships/tags" Target="../tags/tag97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78.xml"/></Relationships>
</file>

<file path=ppt/slides/_rels/slide46.xml.rels><?xml version="1.0" encoding="UTF-8" standalone="yes"?>
<Relationships xmlns="http://schemas.openxmlformats.org/package/2006/relationships"><Relationship Id="rId9" Type="http://schemas.openxmlformats.org/officeDocument/2006/relationships/tags" Target="../tags/tag989.xml"/><Relationship Id="rId8" Type="http://schemas.openxmlformats.org/officeDocument/2006/relationships/image" Target="../media/image27.png"/><Relationship Id="rId7" Type="http://schemas.openxmlformats.org/officeDocument/2006/relationships/tags" Target="../tags/tag988.xml"/><Relationship Id="rId6" Type="http://schemas.openxmlformats.org/officeDocument/2006/relationships/tags" Target="../tags/tag987.xml"/><Relationship Id="rId5" Type="http://schemas.openxmlformats.org/officeDocument/2006/relationships/tags" Target="../tags/tag986.xml"/><Relationship Id="rId4" Type="http://schemas.openxmlformats.org/officeDocument/2006/relationships/image" Target="../media/image5.png"/><Relationship Id="rId3" Type="http://schemas.openxmlformats.org/officeDocument/2006/relationships/tags" Target="../tags/tag98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84.xml"/></Relationships>
</file>

<file path=ppt/slides/_rels/slide47.xml.rels><?xml version="1.0" encoding="UTF-8" standalone="yes"?>
<Relationships xmlns="http://schemas.openxmlformats.org/package/2006/relationships"><Relationship Id="rId9" Type="http://schemas.openxmlformats.org/officeDocument/2006/relationships/tags" Target="../tags/tag995.xml"/><Relationship Id="rId8" Type="http://schemas.openxmlformats.org/officeDocument/2006/relationships/image" Target="../media/image28.png"/><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image" Target="../media/image5.png"/><Relationship Id="rId3" Type="http://schemas.openxmlformats.org/officeDocument/2006/relationships/tags" Target="../tags/tag99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90.xml"/></Relationships>
</file>

<file path=ppt/slides/_rels/slide48.xml.rels><?xml version="1.0" encoding="UTF-8" standalone="yes"?>
<Relationships xmlns="http://schemas.openxmlformats.org/package/2006/relationships"><Relationship Id="rId9" Type="http://schemas.openxmlformats.org/officeDocument/2006/relationships/tags" Target="../tags/tag1001.xml"/><Relationship Id="rId8" Type="http://schemas.openxmlformats.org/officeDocument/2006/relationships/image" Target="../media/image29.png"/><Relationship Id="rId7" Type="http://schemas.openxmlformats.org/officeDocument/2006/relationships/tags" Target="../tags/tag1000.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image" Target="../media/image5.png"/><Relationship Id="rId3" Type="http://schemas.openxmlformats.org/officeDocument/2006/relationships/tags" Target="../tags/tag99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96.xml"/></Relationships>
</file>

<file path=ppt/slides/_rels/slide49.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png"/><Relationship Id="rId7" Type="http://schemas.openxmlformats.org/officeDocument/2006/relationships/tags" Target="../tags/tag1006.xml"/><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image" Target="../media/image5.png"/><Relationship Id="rId3" Type="http://schemas.openxmlformats.org/officeDocument/2006/relationships/tags" Target="../tags/tag100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07.xml"/><Relationship Id="rId1" Type="http://schemas.openxmlformats.org/officeDocument/2006/relationships/tags" Target="../tags/tag1002.xml"/></Relationships>
</file>

<file path=ppt/slides/_rels/slide5.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8" Type="http://schemas.openxmlformats.org/officeDocument/2006/relationships/slideLayout" Target="../slideLayouts/slideLayout4.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8.xml"/></Relationships>
</file>

<file path=ppt/slides/_rels/slide50.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tags" Target="../tags/tag1012.xml"/><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image" Target="../media/image5.png"/><Relationship Id="rId3" Type="http://schemas.openxmlformats.org/officeDocument/2006/relationships/tags" Target="../tags/tag100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13.xml"/><Relationship Id="rId1" Type="http://schemas.openxmlformats.org/officeDocument/2006/relationships/tags" Target="../tags/tag1008.xml"/></Relationships>
</file>

<file path=ppt/slides/_rels/slide51.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34.png"/><Relationship Id="rId7" Type="http://schemas.openxmlformats.org/officeDocument/2006/relationships/tags" Target="../tags/tag1018.xml"/><Relationship Id="rId6" Type="http://schemas.openxmlformats.org/officeDocument/2006/relationships/tags" Target="../tags/tag1017.xml"/><Relationship Id="rId5" Type="http://schemas.openxmlformats.org/officeDocument/2006/relationships/tags" Target="../tags/tag1016.xml"/><Relationship Id="rId4" Type="http://schemas.openxmlformats.org/officeDocument/2006/relationships/image" Target="../media/image5.png"/><Relationship Id="rId3" Type="http://schemas.openxmlformats.org/officeDocument/2006/relationships/tags" Target="../tags/tag1015.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019.xml"/><Relationship Id="rId11" Type="http://schemas.openxmlformats.org/officeDocument/2006/relationships/image" Target="../media/image36.jpeg"/><Relationship Id="rId10" Type="http://schemas.openxmlformats.org/officeDocument/2006/relationships/image" Target="NULL" TargetMode="External"/><Relationship Id="rId1" Type="http://schemas.openxmlformats.org/officeDocument/2006/relationships/tags" Target="../tags/tag1014.xml"/></Relationships>
</file>

<file path=ppt/slides/_rels/slide52.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37.png"/><Relationship Id="rId7" Type="http://schemas.openxmlformats.org/officeDocument/2006/relationships/tags" Target="../tags/tag1024.xml"/><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image" Target="../media/image5.png"/><Relationship Id="rId3" Type="http://schemas.openxmlformats.org/officeDocument/2006/relationships/tags" Target="../tags/tag102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25.xml"/><Relationship Id="rId1" Type="http://schemas.openxmlformats.org/officeDocument/2006/relationships/tags" Target="../tags/tag1020.xml"/></Relationships>
</file>

<file path=ppt/slides/_rels/slide53.xml.rels><?xml version="1.0" encoding="UTF-8" standalone="yes"?>
<Relationships xmlns="http://schemas.openxmlformats.org/package/2006/relationships"><Relationship Id="rId9" Type="http://schemas.openxmlformats.org/officeDocument/2006/relationships/tags" Target="../tags/tag1031.xml"/><Relationship Id="rId8" Type="http://schemas.openxmlformats.org/officeDocument/2006/relationships/image" Target="../media/image39.png"/><Relationship Id="rId7" Type="http://schemas.openxmlformats.org/officeDocument/2006/relationships/tags" Target="../tags/tag1030.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image" Target="../media/image5.png"/><Relationship Id="rId3" Type="http://schemas.openxmlformats.org/officeDocument/2006/relationships/tags" Target="../tags/tag102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26.xml"/></Relationships>
</file>

<file path=ppt/slides/_rels/slide54.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image" Target="../media/image40.png"/><Relationship Id="rId7" Type="http://schemas.openxmlformats.org/officeDocument/2006/relationships/tags" Target="../tags/tag1036.xml"/><Relationship Id="rId6" Type="http://schemas.openxmlformats.org/officeDocument/2006/relationships/tags" Target="../tags/tag1035.xml"/><Relationship Id="rId5" Type="http://schemas.openxmlformats.org/officeDocument/2006/relationships/tags" Target="../tags/tag1034.xml"/><Relationship Id="rId4" Type="http://schemas.openxmlformats.org/officeDocument/2006/relationships/image" Target="../media/image5.png"/><Relationship Id="rId3" Type="http://schemas.openxmlformats.org/officeDocument/2006/relationships/tags" Target="../tags/tag103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37.xml"/><Relationship Id="rId1" Type="http://schemas.openxmlformats.org/officeDocument/2006/relationships/tags" Target="../tags/tag1032.xml"/></Relationships>
</file>

<file path=ppt/slides/_rels/slide55.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tags" Target="../tags/tag1042.xml"/><Relationship Id="rId6" Type="http://schemas.openxmlformats.org/officeDocument/2006/relationships/tags" Target="../tags/tag1041.xml"/><Relationship Id="rId5" Type="http://schemas.openxmlformats.org/officeDocument/2006/relationships/tags" Target="../tags/tag1040.xml"/><Relationship Id="rId4" Type="http://schemas.openxmlformats.org/officeDocument/2006/relationships/image" Target="../media/image5.png"/><Relationship Id="rId3" Type="http://schemas.openxmlformats.org/officeDocument/2006/relationships/tags" Target="../tags/tag103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43.xml"/><Relationship Id="rId1" Type="http://schemas.openxmlformats.org/officeDocument/2006/relationships/tags" Target="../tags/tag1038.xml"/></Relationships>
</file>

<file path=ppt/slides/_rels/slide56.xml.rels><?xml version="1.0" encoding="UTF-8" standalone="yes"?>
<Relationships xmlns="http://schemas.openxmlformats.org/package/2006/relationships"><Relationship Id="rId9" Type="http://schemas.openxmlformats.org/officeDocument/2006/relationships/image" Target="../media/image45.jpeg"/><Relationship Id="rId8" Type="http://schemas.openxmlformats.org/officeDocument/2006/relationships/image" Target="../media/image44.png"/><Relationship Id="rId7" Type="http://schemas.openxmlformats.org/officeDocument/2006/relationships/tags" Target="../tags/tag1048.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image" Target="../media/image5.png"/><Relationship Id="rId3" Type="http://schemas.openxmlformats.org/officeDocument/2006/relationships/tags" Target="../tags/tag104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49.xml"/><Relationship Id="rId1" Type="http://schemas.openxmlformats.org/officeDocument/2006/relationships/tags" Target="../tags/tag1044.xml"/></Relationships>
</file>

<file path=ppt/slides/_rels/slide57.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image" Target="../media/image46.png"/><Relationship Id="rId7" Type="http://schemas.openxmlformats.org/officeDocument/2006/relationships/tags" Target="../tags/tag1054.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image" Target="../media/image5.png"/><Relationship Id="rId3" Type="http://schemas.openxmlformats.org/officeDocument/2006/relationships/tags" Target="../tags/tag1051.xml"/><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1055.xml"/><Relationship Id="rId11" Type="http://schemas.openxmlformats.org/officeDocument/2006/relationships/image" Target="../media/image49.png"/><Relationship Id="rId10" Type="http://schemas.openxmlformats.org/officeDocument/2006/relationships/image" Target="../media/image48.png"/><Relationship Id="rId1" Type="http://schemas.openxmlformats.org/officeDocument/2006/relationships/tags" Target="../tags/tag1050.xml"/></Relationships>
</file>

<file path=ppt/slides/_rels/slide58.xml.rels><?xml version="1.0" encoding="UTF-8" standalone="yes"?>
<Relationships xmlns="http://schemas.openxmlformats.org/package/2006/relationships"><Relationship Id="rId9" Type="http://schemas.openxmlformats.org/officeDocument/2006/relationships/image" Target="../media/image51.png"/><Relationship Id="rId8" Type="http://schemas.openxmlformats.org/officeDocument/2006/relationships/image" Target="../media/image50.png"/><Relationship Id="rId7" Type="http://schemas.openxmlformats.org/officeDocument/2006/relationships/tags" Target="../tags/tag1060.xml"/><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image" Target="../media/image5.png"/><Relationship Id="rId3" Type="http://schemas.openxmlformats.org/officeDocument/2006/relationships/tags" Target="../tags/tag105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1.xml"/><Relationship Id="rId1" Type="http://schemas.openxmlformats.org/officeDocument/2006/relationships/tags" Target="../tags/tag1056.xml"/></Relationships>
</file>

<file path=ppt/slides/_rels/slide59.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image" Target="../media/image52.png"/><Relationship Id="rId7" Type="http://schemas.openxmlformats.org/officeDocument/2006/relationships/tags" Target="../tags/tag1066.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image" Target="../media/image5.png"/><Relationship Id="rId3" Type="http://schemas.openxmlformats.org/officeDocument/2006/relationships/tags" Target="../tags/tag106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7.xml"/><Relationship Id="rId1" Type="http://schemas.openxmlformats.org/officeDocument/2006/relationships/tags" Target="../tags/tag1062.xml"/></Relationships>
</file>

<file path=ppt/slides/_rels/slide6.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9" Type="http://schemas.openxmlformats.org/officeDocument/2006/relationships/slideLayout" Target="../slideLayouts/slideLayout4.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60.xml.rels><?xml version="1.0" encoding="UTF-8" standalone="yes"?>
<Relationships xmlns="http://schemas.openxmlformats.org/package/2006/relationships"><Relationship Id="rId9" Type="http://schemas.openxmlformats.org/officeDocument/2006/relationships/tags" Target="../tags/tag1073.xml"/><Relationship Id="rId8" Type="http://schemas.openxmlformats.org/officeDocument/2006/relationships/image" Target="../media/image54.png"/><Relationship Id="rId7" Type="http://schemas.openxmlformats.org/officeDocument/2006/relationships/tags" Target="../tags/tag1072.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image" Target="../media/image5.png"/><Relationship Id="rId3" Type="http://schemas.openxmlformats.org/officeDocument/2006/relationships/tags" Target="../tags/tag106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68.xml"/></Relationships>
</file>

<file path=ppt/slides/_rels/slide61.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image" Target="../media/image55.png"/><Relationship Id="rId7" Type="http://schemas.openxmlformats.org/officeDocument/2006/relationships/tags" Target="../tags/tag1078.xml"/><Relationship Id="rId6" Type="http://schemas.openxmlformats.org/officeDocument/2006/relationships/tags" Target="../tags/tag1077.xml"/><Relationship Id="rId5" Type="http://schemas.openxmlformats.org/officeDocument/2006/relationships/tags" Target="../tags/tag1076.xml"/><Relationship Id="rId4" Type="http://schemas.openxmlformats.org/officeDocument/2006/relationships/image" Target="../media/image5.png"/><Relationship Id="rId3" Type="http://schemas.openxmlformats.org/officeDocument/2006/relationships/tags" Target="../tags/tag1075.xml"/><Relationship Id="rId2" Type="http://schemas.openxmlformats.org/officeDocument/2006/relationships/image" Target="../media/image3.png"/><Relationship Id="rId14" Type="http://schemas.openxmlformats.org/officeDocument/2006/relationships/slideLayout" Target="../slideLayouts/slideLayout21.xml"/><Relationship Id="rId13" Type="http://schemas.openxmlformats.org/officeDocument/2006/relationships/tags" Target="../tags/tag1079.xml"/><Relationship Id="rId12" Type="http://schemas.openxmlformats.org/officeDocument/2006/relationships/image" Target="../media/image59.png"/><Relationship Id="rId11" Type="http://schemas.openxmlformats.org/officeDocument/2006/relationships/image" Target="../media/image58.png"/><Relationship Id="rId10" Type="http://schemas.openxmlformats.org/officeDocument/2006/relationships/image" Target="../media/image57.png"/><Relationship Id="rId1" Type="http://schemas.openxmlformats.org/officeDocument/2006/relationships/tags" Target="../tags/tag1074.xml"/></Relationships>
</file>

<file path=ppt/slides/_rels/slide62.xml.rels><?xml version="1.0" encoding="UTF-8" standalone="yes"?>
<Relationships xmlns="http://schemas.openxmlformats.org/package/2006/relationships"><Relationship Id="rId9" Type="http://schemas.openxmlformats.org/officeDocument/2006/relationships/tags" Target="../tags/tag1085.xml"/><Relationship Id="rId8" Type="http://schemas.openxmlformats.org/officeDocument/2006/relationships/image" Target="../media/image60.png"/><Relationship Id="rId7" Type="http://schemas.openxmlformats.org/officeDocument/2006/relationships/tags" Target="../tags/tag1084.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image" Target="../media/image5.png"/><Relationship Id="rId3" Type="http://schemas.openxmlformats.org/officeDocument/2006/relationships/tags" Target="../tags/tag10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80.xml"/></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091.xml"/><Relationship Id="rId7" Type="http://schemas.openxmlformats.org/officeDocument/2006/relationships/tags" Target="../tags/tag1090.xml"/><Relationship Id="rId6" Type="http://schemas.openxmlformats.org/officeDocument/2006/relationships/tags" Target="../tags/tag1089.xml"/><Relationship Id="rId5" Type="http://schemas.openxmlformats.org/officeDocument/2006/relationships/tags" Target="../tags/tag1088.xml"/><Relationship Id="rId4" Type="http://schemas.openxmlformats.org/officeDocument/2006/relationships/image" Target="../media/image5.png"/><Relationship Id="rId3" Type="http://schemas.openxmlformats.org/officeDocument/2006/relationships/tags" Target="../tags/tag1087.xml"/><Relationship Id="rId2" Type="http://schemas.openxmlformats.org/officeDocument/2006/relationships/image" Target="../media/image3.png"/><Relationship Id="rId1" Type="http://schemas.openxmlformats.org/officeDocument/2006/relationships/tags" Target="../tags/tag1086.xml"/></Relationships>
</file>

<file path=ppt/slides/_rels/slide64.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image" Target="../media/image61.png"/><Relationship Id="rId7" Type="http://schemas.openxmlformats.org/officeDocument/2006/relationships/tags" Target="../tags/tag1096.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image" Target="../media/image5.png"/><Relationship Id="rId3" Type="http://schemas.openxmlformats.org/officeDocument/2006/relationships/tags" Target="../tags/tag109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97.xml"/><Relationship Id="rId1" Type="http://schemas.openxmlformats.org/officeDocument/2006/relationships/tags" Target="../tags/tag1092.xml"/></Relationships>
</file>

<file path=ppt/slides/_rels/slide65.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image" Target="../media/image63.png"/><Relationship Id="rId7" Type="http://schemas.openxmlformats.org/officeDocument/2006/relationships/tags" Target="../tags/tag1102.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image" Target="../media/image5.png"/><Relationship Id="rId3" Type="http://schemas.openxmlformats.org/officeDocument/2006/relationships/tags" Target="../tags/tag10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03.xml"/><Relationship Id="rId1" Type="http://schemas.openxmlformats.org/officeDocument/2006/relationships/tags" Target="../tags/tag1098.xml"/></Relationships>
</file>

<file path=ppt/slides/_rels/slide66.xml.rels><?xml version="1.0" encoding="UTF-8" standalone="yes"?>
<Relationships xmlns="http://schemas.openxmlformats.org/package/2006/relationships"><Relationship Id="rId9" Type="http://schemas.openxmlformats.org/officeDocument/2006/relationships/tags" Target="../tags/tag1109.xml"/><Relationship Id="rId8" Type="http://schemas.openxmlformats.org/officeDocument/2006/relationships/image" Target="../media/image65.png"/><Relationship Id="rId7" Type="http://schemas.openxmlformats.org/officeDocument/2006/relationships/tags" Target="../tags/tag1108.xml"/><Relationship Id="rId6" Type="http://schemas.openxmlformats.org/officeDocument/2006/relationships/tags" Target="../tags/tag1107.xml"/><Relationship Id="rId5" Type="http://schemas.openxmlformats.org/officeDocument/2006/relationships/tags" Target="../tags/tag1106.xml"/><Relationship Id="rId4" Type="http://schemas.openxmlformats.org/officeDocument/2006/relationships/image" Target="../media/image5.png"/><Relationship Id="rId3" Type="http://schemas.openxmlformats.org/officeDocument/2006/relationships/tags" Target="../tags/tag110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04.xml"/></Relationships>
</file>

<file path=ppt/slides/_rels/slide67.xml.rels><?xml version="1.0" encoding="UTF-8" standalone="yes"?>
<Relationships xmlns="http://schemas.openxmlformats.org/package/2006/relationships"><Relationship Id="rId9" Type="http://schemas.openxmlformats.org/officeDocument/2006/relationships/tags" Target="../tags/tag1115.xml"/><Relationship Id="rId8" Type="http://schemas.openxmlformats.org/officeDocument/2006/relationships/image" Target="../media/image66.png"/><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image" Target="../media/image5.png"/><Relationship Id="rId3" Type="http://schemas.openxmlformats.org/officeDocument/2006/relationships/tags" Target="../tags/tag111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10.xml"/></Relationships>
</file>

<file path=ppt/slides/_rels/slide68.xml.rels><?xml version="1.0" encoding="UTF-8" standalone="yes"?>
<Relationships xmlns="http://schemas.openxmlformats.org/package/2006/relationships"><Relationship Id="rId9" Type="http://schemas.openxmlformats.org/officeDocument/2006/relationships/tags" Target="../tags/tag1124.xml"/><Relationship Id="rId8" Type="http://schemas.openxmlformats.org/officeDocument/2006/relationships/tags" Target="../tags/tag1123.xml"/><Relationship Id="rId7" Type="http://schemas.openxmlformats.org/officeDocument/2006/relationships/tags" Target="../tags/tag1122.xml"/><Relationship Id="rId6" Type="http://schemas.openxmlformats.org/officeDocument/2006/relationships/tags" Target="../tags/tag1121.xml"/><Relationship Id="rId5" Type="http://schemas.openxmlformats.org/officeDocument/2006/relationships/tags" Target="../tags/tag1120.xml"/><Relationship Id="rId4" Type="http://schemas.openxmlformats.org/officeDocument/2006/relationships/tags" Target="../tags/tag1119.xml"/><Relationship Id="rId3" Type="http://schemas.openxmlformats.org/officeDocument/2006/relationships/tags" Target="../tags/tag1118.xml"/><Relationship Id="rId27" Type="http://schemas.openxmlformats.org/officeDocument/2006/relationships/slideLayout" Target="../slideLayouts/slideLayout7.xml"/><Relationship Id="rId26" Type="http://schemas.openxmlformats.org/officeDocument/2006/relationships/tags" Target="../tags/tag1141.xml"/><Relationship Id="rId25" Type="http://schemas.openxmlformats.org/officeDocument/2006/relationships/tags" Target="../tags/tag1140.xml"/><Relationship Id="rId24" Type="http://schemas.openxmlformats.org/officeDocument/2006/relationships/tags" Target="../tags/tag1139.xml"/><Relationship Id="rId23" Type="http://schemas.openxmlformats.org/officeDocument/2006/relationships/tags" Target="../tags/tag1138.xml"/><Relationship Id="rId22" Type="http://schemas.openxmlformats.org/officeDocument/2006/relationships/tags" Target="../tags/tag1137.xml"/><Relationship Id="rId21" Type="http://schemas.openxmlformats.org/officeDocument/2006/relationships/tags" Target="../tags/tag1136.xml"/><Relationship Id="rId20" Type="http://schemas.openxmlformats.org/officeDocument/2006/relationships/tags" Target="../tags/tag1135.xml"/><Relationship Id="rId2" Type="http://schemas.openxmlformats.org/officeDocument/2006/relationships/tags" Target="../tags/tag1117.xml"/><Relationship Id="rId19" Type="http://schemas.openxmlformats.org/officeDocument/2006/relationships/tags" Target="../tags/tag1134.xml"/><Relationship Id="rId18" Type="http://schemas.openxmlformats.org/officeDocument/2006/relationships/tags" Target="../tags/tag1133.xml"/><Relationship Id="rId17" Type="http://schemas.openxmlformats.org/officeDocument/2006/relationships/tags" Target="../tags/tag1132.xml"/><Relationship Id="rId16" Type="http://schemas.openxmlformats.org/officeDocument/2006/relationships/tags" Target="../tags/tag1131.xml"/><Relationship Id="rId15" Type="http://schemas.openxmlformats.org/officeDocument/2006/relationships/tags" Target="../tags/tag1130.xml"/><Relationship Id="rId14" Type="http://schemas.openxmlformats.org/officeDocument/2006/relationships/tags" Target="../tags/tag1129.xml"/><Relationship Id="rId13" Type="http://schemas.openxmlformats.org/officeDocument/2006/relationships/tags" Target="../tags/tag1128.xml"/><Relationship Id="rId12" Type="http://schemas.openxmlformats.org/officeDocument/2006/relationships/tags" Target="../tags/tag1127.xml"/><Relationship Id="rId11" Type="http://schemas.openxmlformats.org/officeDocument/2006/relationships/tags" Target="../tags/tag1126.xml"/><Relationship Id="rId10" Type="http://schemas.openxmlformats.org/officeDocument/2006/relationships/tags" Target="../tags/tag1125.xml"/><Relationship Id="rId1" Type="http://schemas.openxmlformats.org/officeDocument/2006/relationships/tags" Target="../tags/tag1116.xml"/></Relationships>
</file>

<file path=ppt/slides/_rels/slide69.xml.rels><?xml version="1.0" encoding="UTF-8" standalone="yes"?>
<Relationships xmlns="http://schemas.openxmlformats.org/package/2006/relationships"><Relationship Id="rId9" Type="http://schemas.openxmlformats.org/officeDocument/2006/relationships/tags" Target="../tags/tag1147.xml"/><Relationship Id="rId8" Type="http://schemas.openxmlformats.org/officeDocument/2006/relationships/image" Target="../media/image67.png"/><Relationship Id="rId7" Type="http://schemas.openxmlformats.org/officeDocument/2006/relationships/tags" Target="../tags/tag1146.xml"/><Relationship Id="rId6" Type="http://schemas.openxmlformats.org/officeDocument/2006/relationships/tags" Target="../tags/tag1145.xml"/><Relationship Id="rId5" Type="http://schemas.openxmlformats.org/officeDocument/2006/relationships/tags" Target="../tags/tag1144.xml"/><Relationship Id="rId4" Type="http://schemas.openxmlformats.org/officeDocument/2006/relationships/image" Target="../media/image5.png"/><Relationship Id="rId3" Type="http://schemas.openxmlformats.org/officeDocument/2006/relationships/tags" Target="../tags/tag114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42.xml"/></Relationships>
</file>

<file path=ppt/slides/_rels/slide7.xml.rels><?xml version="1.0" encoding="UTF-8" standalone="yes"?>
<Relationships xmlns="http://schemas.openxmlformats.org/package/2006/relationships"><Relationship Id="rId9" Type="http://schemas.openxmlformats.org/officeDocument/2006/relationships/tags" Target="../tags/tag418.xml"/><Relationship Id="rId8" Type="http://schemas.openxmlformats.org/officeDocument/2006/relationships/image" Target="../media/image11.jpeg"/><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image" Target="../media/image5.png"/><Relationship Id="rId3" Type="http://schemas.openxmlformats.org/officeDocument/2006/relationships/tags" Target="../tags/tag41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413.xml"/></Relationships>
</file>

<file path=ppt/slides/_rels/slide70.xml.rels><?xml version="1.0" encoding="UTF-8" standalone="yes"?>
<Relationships xmlns="http://schemas.openxmlformats.org/package/2006/relationships"><Relationship Id="rId9" Type="http://schemas.openxmlformats.org/officeDocument/2006/relationships/tags" Target="../tags/tag1154.xml"/><Relationship Id="rId8" Type="http://schemas.openxmlformats.org/officeDocument/2006/relationships/tags" Target="../tags/tag1153.xml"/><Relationship Id="rId7" Type="http://schemas.openxmlformats.org/officeDocument/2006/relationships/tags" Target="../tags/tag1152.xml"/><Relationship Id="rId6" Type="http://schemas.openxmlformats.org/officeDocument/2006/relationships/tags" Target="../tags/tag1151.xml"/><Relationship Id="rId5" Type="http://schemas.openxmlformats.org/officeDocument/2006/relationships/tags" Target="../tags/tag1150.xml"/><Relationship Id="rId4" Type="http://schemas.openxmlformats.org/officeDocument/2006/relationships/image" Target="../media/image5.png"/><Relationship Id="rId3" Type="http://schemas.openxmlformats.org/officeDocument/2006/relationships/tags" Target="../tags/tag1149.xml"/><Relationship Id="rId27" Type="http://schemas.openxmlformats.org/officeDocument/2006/relationships/slideLayout" Target="../slideLayouts/slideLayout21.xml"/><Relationship Id="rId26" Type="http://schemas.openxmlformats.org/officeDocument/2006/relationships/tags" Target="../tags/tag1171.xml"/><Relationship Id="rId25" Type="http://schemas.openxmlformats.org/officeDocument/2006/relationships/tags" Target="../tags/tag1170.xml"/><Relationship Id="rId24" Type="http://schemas.openxmlformats.org/officeDocument/2006/relationships/tags" Target="../tags/tag1169.xml"/><Relationship Id="rId23" Type="http://schemas.openxmlformats.org/officeDocument/2006/relationships/tags" Target="../tags/tag1168.xml"/><Relationship Id="rId22" Type="http://schemas.openxmlformats.org/officeDocument/2006/relationships/tags" Target="../tags/tag1167.xml"/><Relationship Id="rId21" Type="http://schemas.openxmlformats.org/officeDocument/2006/relationships/tags" Target="../tags/tag1166.xml"/><Relationship Id="rId20" Type="http://schemas.openxmlformats.org/officeDocument/2006/relationships/tags" Target="../tags/tag1165.xml"/><Relationship Id="rId2" Type="http://schemas.openxmlformats.org/officeDocument/2006/relationships/image" Target="../media/image3.png"/><Relationship Id="rId19" Type="http://schemas.openxmlformats.org/officeDocument/2006/relationships/tags" Target="../tags/tag1164.xml"/><Relationship Id="rId18" Type="http://schemas.openxmlformats.org/officeDocument/2006/relationships/tags" Target="../tags/tag1163.xml"/><Relationship Id="rId17" Type="http://schemas.openxmlformats.org/officeDocument/2006/relationships/tags" Target="../tags/tag1162.xml"/><Relationship Id="rId16" Type="http://schemas.openxmlformats.org/officeDocument/2006/relationships/tags" Target="../tags/tag1161.xml"/><Relationship Id="rId15" Type="http://schemas.openxmlformats.org/officeDocument/2006/relationships/tags" Target="../tags/tag1160.xml"/><Relationship Id="rId14" Type="http://schemas.openxmlformats.org/officeDocument/2006/relationships/tags" Target="../tags/tag1159.xml"/><Relationship Id="rId13" Type="http://schemas.openxmlformats.org/officeDocument/2006/relationships/tags" Target="../tags/tag1158.xml"/><Relationship Id="rId12" Type="http://schemas.openxmlformats.org/officeDocument/2006/relationships/tags" Target="../tags/tag1157.xml"/><Relationship Id="rId11" Type="http://schemas.openxmlformats.org/officeDocument/2006/relationships/tags" Target="../tags/tag1156.xml"/><Relationship Id="rId10" Type="http://schemas.openxmlformats.org/officeDocument/2006/relationships/tags" Target="../tags/tag1155.xml"/><Relationship Id="rId1" Type="http://schemas.openxmlformats.org/officeDocument/2006/relationships/tags" Target="../tags/tag1148.xml"/></Relationships>
</file>

<file path=ppt/slides/_rels/slide71.xml.rels><?xml version="1.0" encoding="UTF-8" standalone="yes"?>
<Relationships xmlns="http://schemas.openxmlformats.org/package/2006/relationships"><Relationship Id="rId9" Type="http://schemas.openxmlformats.org/officeDocument/2006/relationships/tags" Target="../tags/tag1177.xml"/><Relationship Id="rId8" Type="http://schemas.openxmlformats.org/officeDocument/2006/relationships/tags" Target="../tags/tag1176.xml"/><Relationship Id="rId7" Type="http://schemas.openxmlformats.org/officeDocument/2006/relationships/tags" Target="../tags/tag1175.xml"/><Relationship Id="rId6" Type="http://schemas.openxmlformats.org/officeDocument/2006/relationships/image" Target="../media/image13.jpeg"/><Relationship Id="rId5" Type="http://schemas.openxmlformats.org/officeDocument/2006/relationships/tags" Target="../tags/tag1174.xml"/><Relationship Id="rId4" Type="http://schemas.openxmlformats.org/officeDocument/2006/relationships/image" Target="../media/image5.png"/><Relationship Id="rId3" Type="http://schemas.openxmlformats.org/officeDocument/2006/relationships/tags" Target="../tags/tag117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79.xml"/><Relationship Id="rId10" Type="http://schemas.openxmlformats.org/officeDocument/2006/relationships/tags" Target="../tags/tag1178.xml"/><Relationship Id="rId1" Type="http://schemas.openxmlformats.org/officeDocument/2006/relationships/tags" Target="../tags/tag1172.xml"/></Relationships>
</file>

<file path=ppt/slides/_rels/slide72.xml.rels><?xml version="1.0" encoding="UTF-8" standalone="yes"?>
<Relationships xmlns="http://schemas.openxmlformats.org/package/2006/relationships"><Relationship Id="rId9" Type="http://schemas.openxmlformats.org/officeDocument/2006/relationships/tags" Target="../tags/tag1185.xml"/><Relationship Id="rId8" Type="http://schemas.openxmlformats.org/officeDocument/2006/relationships/image" Target="../media/image68.png"/><Relationship Id="rId7" Type="http://schemas.openxmlformats.org/officeDocument/2006/relationships/tags" Target="../tags/tag1184.xml"/><Relationship Id="rId6" Type="http://schemas.openxmlformats.org/officeDocument/2006/relationships/tags" Target="../tags/tag1183.xml"/><Relationship Id="rId5" Type="http://schemas.openxmlformats.org/officeDocument/2006/relationships/tags" Target="../tags/tag1182.xml"/><Relationship Id="rId4" Type="http://schemas.openxmlformats.org/officeDocument/2006/relationships/image" Target="../media/image5.png"/><Relationship Id="rId3" Type="http://schemas.openxmlformats.org/officeDocument/2006/relationships/tags" Target="../tags/tag11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80.xml"/></Relationships>
</file>

<file path=ppt/slides/_rels/slide73.xml.rels><?xml version="1.0" encoding="UTF-8" standalone="yes"?>
<Relationships xmlns="http://schemas.openxmlformats.org/package/2006/relationships"><Relationship Id="rId9" Type="http://schemas.openxmlformats.org/officeDocument/2006/relationships/tags" Target="../tags/tag1194.xml"/><Relationship Id="rId8" Type="http://schemas.openxmlformats.org/officeDocument/2006/relationships/tags" Target="../tags/tag1193.xml"/><Relationship Id="rId7" Type="http://schemas.openxmlformats.org/officeDocument/2006/relationships/tags" Target="../tags/tag1192.xml"/><Relationship Id="rId6" Type="http://schemas.openxmlformats.org/officeDocument/2006/relationships/tags" Target="../tags/tag1191.xml"/><Relationship Id="rId51" Type="http://schemas.openxmlformats.org/officeDocument/2006/relationships/slideLayout" Target="../slideLayouts/slideLayout7.xml"/><Relationship Id="rId50" Type="http://schemas.openxmlformats.org/officeDocument/2006/relationships/tags" Target="../tags/tag1235.xml"/><Relationship Id="rId5" Type="http://schemas.openxmlformats.org/officeDocument/2006/relationships/tags" Target="../tags/tag1190.xml"/><Relationship Id="rId49" Type="http://schemas.openxmlformats.org/officeDocument/2006/relationships/tags" Target="../tags/tag1234.xml"/><Relationship Id="rId48" Type="http://schemas.openxmlformats.org/officeDocument/2006/relationships/tags" Target="../tags/tag1233.xml"/><Relationship Id="rId47" Type="http://schemas.openxmlformats.org/officeDocument/2006/relationships/tags" Target="../tags/tag1232.xml"/><Relationship Id="rId46" Type="http://schemas.openxmlformats.org/officeDocument/2006/relationships/tags" Target="../tags/tag1231.xml"/><Relationship Id="rId45" Type="http://schemas.openxmlformats.org/officeDocument/2006/relationships/tags" Target="../tags/tag1230.xml"/><Relationship Id="rId44" Type="http://schemas.openxmlformats.org/officeDocument/2006/relationships/tags" Target="../tags/tag1229.xml"/><Relationship Id="rId43" Type="http://schemas.openxmlformats.org/officeDocument/2006/relationships/tags" Target="../tags/tag1228.xml"/><Relationship Id="rId42" Type="http://schemas.openxmlformats.org/officeDocument/2006/relationships/tags" Target="../tags/tag1227.xml"/><Relationship Id="rId41" Type="http://schemas.openxmlformats.org/officeDocument/2006/relationships/tags" Target="../tags/tag1226.xml"/><Relationship Id="rId40" Type="http://schemas.openxmlformats.org/officeDocument/2006/relationships/tags" Target="../tags/tag1225.xml"/><Relationship Id="rId4" Type="http://schemas.openxmlformats.org/officeDocument/2006/relationships/tags" Target="../tags/tag1189.xml"/><Relationship Id="rId39" Type="http://schemas.openxmlformats.org/officeDocument/2006/relationships/tags" Target="../tags/tag1224.xml"/><Relationship Id="rId38" Type="http://schemas.openxmlformats.org/officeDocument/2006/relationships/tags" Target="../tags/tag1223.xml"/><Relationship Id="rId37" Type="http://schemas.openxmlformats.org/officeDocument/2006/relationships/tags" Target="../tags/tag1222.xml"/><Relationship Id="rId36" Type="http://schemas.openxmlformats.org/officeDocument/2006/relationships/tags" Target="../tags/tag1221.xml"/><Relationship Id="rId35" Type="http://schemas.openxmlformats.org/officeDocument/2006/relationships/tags" Target="../tags/tag1220.xml"/><Relationship Id="rId34" Type="http://schemas.openxmlformats.org/officeDocument/2006/relationships/tags" Target="../tags/tag1219.xml"/><Relationship Id="rId33" Type="http://schemas.openxmlformats.org/officeDocument/2006/relationships/tags" Target="../tags/tag1218.xml"/><Relationship Id="rId32" Type="http://schemas.openxmlformats.org/officeDocument/2006/relationships/tags" Target="../tags/tag1217.xml"/><Relationship Id="rId31" Type="http://schemas.openxmlformats.org/officeDocument/2006/relationships/tags" Target="../tags/tag1216.xml"/><Relationship Id="rId30" Type="http://schemas.openxmlformats.org/officeDocument/2006/relationships/tags" Target="../tags/tag1215.xml"/><Relationship Id="rId3" Type="http://schemas.openxmlformats.org/officeDocument/2006/relationships/tags" Target="../tags/tag1188.xml"/><Relationship Id="rId29" Type="http://schemas.openxmlformats.org/officeDocument/2006/relationships/tags" Target="../tags/tag1214.xml"/><Relationship Id="rId28" Type="http://schemas.openxmlformats.org/officeDocument/2006/relationships/tags" Target="../tags/tag1213.xml"/><Relationship Id="rId27" Type="http://schemas.openxmlformats.org/officeDocument/2006/relationships/tags" Target="../tags/tag1212.xml"/><Relationship Id="rId26" Type="http://schemas.openxmlformats.org/officeDocument/2006/relationships/tags" Target="../tags/tag1211.xml"/><Relationship Id="rId25" Type="http://schemas.openxmlformats.org/officeDocument/2006/relationships/tags" Target="../tags/tag1210.xml"/><Relationship Id="rId24" Type="http://schemas.openxmlformats.org/officeDocument/2006/relationships/tags" Target="../tags/tag1209.xml"/><Relationship Id="rId23" Type="http://schemas.openxmlformats.org/officeDocument/2006/relationships/tags" Target="../tags/tag1208.xml"/><Relationship Id="rId22" Type="http://schemas.openxmlformats.org/officeDocument/2006/relationships/tags" Target="../tags/tag1207.xml"/><Relationship Id="rId21" Type="http://schemas.openxmlformats.org/officeDocument/2006/relationships/tags" Target="../tags/tag1206.xml"/><Relationship Id="rId20" Type="http://schemas.openxmlformats.org/officeDocument/2006/relationships/tags" Target="../tags/tag1205.xml"/><Relationship Id="rId2" Type="http://schemas.openxmlformats.org/officeDocument/2006/relationships/tags" Target="../tags/tag1187.xml"/><Relationship Id="rId19" Type="http://schemas.openxmlformats.org/officeDocument/2006/relationships/tags" Target="../tags/tag1204.xml"/><Relationship Id="rId18" Type="http://schemas.openxmlformats.org/officeDocument/2006/relationships/tags" Target="../tags/tag1203.xml"/><Relationship Id="rId17" Type="http://schemas.openxmlformats.org/officeDocument/2006/relationships/tags" Target="../tags/tag1202.xml"/><Relationship Id="rId16" Type="http://schemas.openxmlformats.org/officeDocument/2006/relationships/tags" Target="../tags/tag1201.xml"/><Relationship Id="rId15" Type="http://schemas.openxmlformats.org/officeDocument/2006/relationships/tags" Target="../tags/tag1200.xml"/><Relationship Id="rId14" Type="http://schemas.openxmlformats.org/officeDocument/2006/relationships/tags" Target="../tags/tag1199.xml"/><Relationship Id="rId13" Type="http://schemas.openxmlformats.org/officeDocument/2006/relationships/tags" Target="../tags/tag1198.xml"/><Relationship Id="rId12" Type="http://schemas.openxmlformats.org/officeDocument/2006/relationships/tags" Target="../tags/tag1197.xml"/><Relationship Id="rId11" Type="http://schemas.openxmlformats.org/officeDocument/2006/relationships/tags" Target="../tags/tag1196.xml"/><Relationship Id="rId10" Type="http://schemas.openxmlformats.org/officeDocument/2006/relationships/tags" Target="../tags/tag1195.xml"/><Relationship Id="rId1" Type="http://schemas.openxmlformats.org/officeDocument/2006/relationships/tags" Target="../tags/tag1186.xml"/></Relationships>
</file>

<file path=ppt/slides/_rels/slide74.xml.rels><?xml version="1.0" encoding="UTF-8" standalone="yes"?>
<Relationships xmlns="http://schemas.openxmlformats.org/package/2006/relationships"><Relationship Id="rId9" Type="http://schemas.openxmlformats.org/officeDocument/2006/relationships/tags" Target="../tags/tag1241.xml"/><Relationship Id="rId8" Type="http://schemas.openxmlformats.org/officeDocument/2006/relationships/image" Target="../media/image69.png"/><Relationship Id="rId7" Type="http://schemas.openxmlformats.org/officeDocument/2006/relationships/tags" Target="../tags/tag1240.xml"/><Relationship Id="rId6" Type="http://schemas.openxmlformats.org/officeDocument/2006/relationships/tags" Target="../tags/tag1239.xml"/><Relationship Id="rId5" Type="http://schemas.openxmlformats.org/officeDocument/2006/relationships/tags" Target="../tags/tag1238.xml"/><Relationship Id="rId4" Type="http://schemas.openxmlformats.org/officeDocument/2006/relationships/image" Target="../media/image5.png"/><Relationship Id="rId3" Type="http://schemas.openxmlformats.org/officeDocument/2006/relationships/tags" Target="../tags/tag1237.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236.xml"/></Relationships>
</file>

<file path=ppt/slides/_rels/slide75.xml.rels><?xml version="1.0" encoding="UTF-8" standalone="yes"?>
<Relationships xmlns="http://schemas.openxmlformats.org/package/2006/relationships"><Relationship Id="rId9" Type="http://schemas.openxmlformats.org/officeDocument/2006/relationships/tags" Target="../tags/tag1247.xml"/><Relationship Id="rId8" Type="http://schemas.openxmlformats.org/officeDocument/2006/relationships/image" Target="../media/image70.png"/><Relationship Id="rId7" Type="http://schemas.openxmlformats.org/officeDocument/2006/relationships/tags" Target="../tags/tag1246.xml"/><Relationship Id="rId6" Type="http://schemas.openxmlformats.org/officeDocument/2006/relationships/tags" Target="../tags/tag1245.xml"/><Relationship Id="rId5" Type="http://schemas.openxmlformats.org/officeDocument/2006/relationships/tags" Target="../tags/tag1244.xml"/><Relationship Id="rId4" Type="http://schemas.openxmlformats.org/officeDocument/2006/relationships/image" Target="../media/image5.png"/><Relationship Id="rId3" Type="http://schemas.openxmlformats.org/officeDocument/2006/relationships/tags" Target="../tags/tag124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242.xml"/></Relationships>
</file>

<file path=ppt/slides/_rels/slide76.xml.rels><?xml version="1.0" encoding="UTF-8" standalone="yes"?>
<Relationships xmlns="http://schemas.openxmlformats.org/package/2006/relationships"><Relationship Id="rId9" Type="http://schemas.openxmlformats.org/officeDocument/2006/relationships/tags" Target="../tags/tag1256.xml"/><Relationship Id="rId8" Type="http://schemas.openxmlformats.org/officeDocument/2006/relationships/tags" Target="../tags/tag1255.xml"/><Relationship Id="rId7" Type="http://schemas.openxmlformats.org/officeDocument/2006/relationships/tags" Target="../tags/tag1254.xml"/><Relationship Id="rId6" Type="http://schemas.openxmlformats.org/officeDocument/2006/relationships/tags" Target="../tags/tag1253.xml"/><Relationship Id="rId5" Type="http://schemas.openxmlformats.org/officeDocument/2006/relationships/tags" Target="../tags/tag1252.xml"/><Relationship Id="rId48" Type="http://schemas.openxmlformats.org/officeDocument/2006/relationships/slideLayout" Target="../slideLayouts/slideLayout7.xml"/><Relationship Id="rId47" Type="http://schemas.openxmlformats.org/officeDocument/2006/relationships/tags" Target="../tags/tag1294.xml"/><Relationship Id="rId46" Type="http://schemas.openxmlformats.org/officeDocument/2006/relationships/tags" Target="../tags/tag1293.xml"/><Relationship Id="rId45" Type="http://schemas.openxmlformats.org/officeDocument/2006/relationships/tags" Target="../tags/tag1292.xml"/><Relationship Id="rId44" Type="http://schemas.openxmlformats.org/officeDocument/2006/relationships/tags" Target="../tags/tag1291.xml"/><Relationship Id="rId43" Type="http://schemas.openxmlformats.org/officeDocument/2006/relationships/tags" Target="../tags/tag1290.xml"/><Relationship Id="rId42" Type="http://schemas.openxmlformats.org/officeDocument/2006/relationships/tags" Target="../tags/tag1289.xml"/><Relationship Id="rId41" Type="http://schemas.openxmlformats.org/officeDocument/2006/relationships/tags" Target="../tags/tag1288.xml"/><Relationship Id="rId40" Type="http://schemas.openxmlformats.org/officeDocument/2006/relationships/tags" Target="../tags/tag1287.xml"/><Relationship Id="rId4" Type="http://schemas.openxmlformats.org/officeDocument/2006/relationships/tags" Target="../tags/tag1251.xml"/><Relationship Id="rId39" Type="http://schemas.openxmlformats.org/officeDocument/2006/relationships/tags" Target="../tags/tag1286.xml"/><Relationship Id="rId38" Type="http://schemas.openxmlformats.org/officeDocument/2006/relationships/tags" Target="../tags/tag1285.xml"/><Relationship Id="rId37" Type="http://schemas.openxmlformats.org/officeDocument/2006/relationships/tags" Target="../tags/tag1284.xml"/><Relationship Id="rId36" Type="http://schemas.openxmlformats.org/officeDocument/2006/relationships/tags" Target="../tags/tag1283.xml"/><Relationship Id="rId35" Type="http://schemas.openxmlformats.org/officeDocument/2006/relationships/tags" Target="../tags/tag1282.xml"/><Relationship Id="rId34" Type="http://schemas.openxmlformats.org/officeDocument/2006/relationships/tags" Target="../tags/tag1281.xml"/><Relationship Id="rId33" Type="http://schemas.openxmlformats.org/officeDocument/2006/relationships/tags" Target="../tags/tag1280.xml"/><Relationship Id="rId32" Type="http://schemas.openxmlformats.org/officeDocument/2006/relationships/tags" Target="../tags/tag1279.xml"/><Relationship Id="rId31" Type="http://schemas.openxmlformats.org/officeDocument/2006/relationships/tags" Target="../tags/tag1278.xml"/><Relationship Id="rId30" Type="http://schemas.openxmlformats.org/officeDocument/2006/relationships/tags" Target="../tags/tag1277.xml"/><Relationship Id="rId3" Type="http://schemas.openxmlformats.org/officeDocument/2006/relationships/tags" Target="../tags/tag1250.xml"/><Relationship Id="rId29" Type="http://schemas.openxmlformats.org/officeDocument/2006/relationships/tags" Target="../tags/tag1276.xml"/><Relationship Id="rId28" Type="http://schemas.openxmlformats.org/officeDocument/2006/relationships/tags" Target="../tags/tag1275.xml"/><Relationship Id="rId27" Type="http://schemas.openxmlformats.org/officeDocument/2006/relationships/tags" Target="../tags/tag1274.xml"/><Relationship Id="rId26" Type="http://schemas.openxmlformats.org/officeDocument/2006/relationships/tags" Target="../tags/tag1273.xml"/><Relationship Id="rId25" Type="http://schemas.openxmlformats.org/officeDocument/2006/relationships/tags" Target="../tags/tag1272.xml"/><Relationship Id="rId24" Type="http://schemas.openxmlformats.org/officeDocument/2006/relationships/tags" Target="../tags/tag1271.xml"/><Relationship Id="rId23" Type="http://schemas.openxmlformats.org/officeDocument/2006/relationships/tags" Target="../tags/tag1270.xml"/><Relationship Id="rId22" Type="http://schemas.openxmlformats.org/officeDocument/2006/relationships/tags" Target="../tags/tag1269.xml"/><Relationship Id="rId21" Type="http://schemas.openxmlformats.org/officeDocument/2006/relationships/tags" Target="../tags/tag1268.xml"/><Relationship Id="rId20" Type="http://schemas.openxmlformats.org/officeDocument/2006/relationships/tags" Target="../tags/tag1267.xml"/><Relationship Id="rId2" Type="http://schemas.openxmlformats.org/officeDocument/2006/relationships/tags" Target="../tags/tag1249.xml"/><Relationship Id="rId19" Type="http://schemas.openxmlformats.org/officeDocument/2006/relationships/tags" Target="../tags/tag1266.xml"/><Relationship Id="rId18" Type="http://schemas.openxmlformats.org/officeDocument/2006/relationships/tags" Target="../tags/tag1265.xml"/><Relationship Id="rId17" Type="http://schemas.openxmlformats.org/officeDocument/2006/relationships/tags" Target="../tags/tag1264.xml"/><Relationship Id="rId16" Type="http://schemas.openxmlformats.org/officeDocument/2006/relationships/tags" Target="../tags/tag1263.xml"/><Relationship Id="rId15" Type="http://schemas.openxmlformats.org/officeDocument/2006/relationships/tags" Target="../tags/tag1262.xml"/><Relationship Id="rId14" Type="http://schemas.openxmlformats.org/officeDocument/2006/relationships/tags" Target="../tags/tag1261.xml"/><Relationship Id="rId13" Type="http://schemas.openxmlformats.org/officeDocument/2006/relationships/tags" Target="../tags/tag1260.xml"/><Relationship Id="rId12" Type="http://schemas.openxmlformats.org/officeDocument/2006/relationships/tags" Target="../tags/tag1259.xml"/><Relationship Id="rId11" Type="http://schemas.openxmlformats.org/officeDocument/2006/relationships/tags" Target="../tags/tag1258.xml"/><Relationship Id="rId10" Type="http://schemas.openxmlformats.org/officeDocument/2006/relationships/tags" Target="../tags/tag1257.xml"/><Relationship Id="rId1" Type="http://schemas.openxmlformats.org/officeDocument/2006/relationships/tags" Target="../tags/tag1248.xml"/></Relationships>
</file>

<file path=ppt/slides/_rels/slide7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1.xml"/><Relationship Id="rId4" Type="http://schemas.openxmlformats.org/officeDocument/2006/relationships/tags" Target="../tags/tag1298.xml"/><Relationship Id="rId3" Type="http://schemas.openxmlformats.org/officeDocument/2006/relationships/tags" Target="../tags/tag1297.xml"/><Relationship Id="rId2" Type="http://schemas.openxmlformats.org/officeDocument/2006/relationships/tags" Target="../tags/tag1296.xml"/><Relationship Id="rId1" Type="http://schemas.openxmlformats.org/officeDocument/2006/relationships/tags" Target="../tags/tag1295.xml"/></Relationships>
</file>

<file path=ppt/slides/_rels/slide78.xml.rels><?xml version="1.0" encoding="UTF-8" standalone="yes"?>
<Relationships xmlns="http://schemas.openxmlformats.org/package/2006/relationships"><Relationship Id="rId9" Type="http://schemas.openxmlformats.org/officeDocument/2006/relationships/tags" Target="../tags/tag1304.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image" Target="../media/image12.jpeg"/><Relationship Id="rId5" Type="http://schemas.openxmlformats.org/officeDocument/2006/relationships/tags" Target="../tags/tag1301.xml"/><Relationship Id="rId4" Type="http://schemas.openxmlformats.org/officeDocument/2006/relationships/image" Target="../media/image5.png"/><Relationship Id="rId3" Type="http://schemas.openxmlformats.org/officeDocument/2006/relationships/tags" Target="../tags/tag1300.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305.xml"/><Relationship Id="rId1" Type="http://schemas.openxmlformats.org/officeDocument/2006/relationships/tags" Target="../tags/tag1299.xml"/></Relationships>
</file>

<file path=ppt/slides/_rels/slide79.xml.rels><?xml version="1.0" encoding="UTF-8" standalone="yes"?>
<Relationships xmlns="http://schemas.openxmlformats.org/package/2006/relationships"><Relationship Id="rId9" Type="http://schemas.openxmlformats.org/officeDocument/2006/relationships/tags" Target="../tags/tag1314.xml"/><Relationship Id="rId8" Type="http://schemas.openxmlformats.org/officeDocument/2006/relationships/tags" Target="../tags/tag1313.xml"/><Relationship Id="rId7" Type="http://schemas.openxmlformats.org/officeDocument/2006/relationships/tags" Target="../tags/tag1312.xml"/><Relationship Id="rId6" Type="http://schemas.openxmlformats.org/officeDocument/2006/relationships/tags" Target="../tags/tag1311.xml"/><Relationship Id="rId5" Type="http://schemas.openxmlformats.org/officeDocument/2006/relationships/tags" Target="../tags/tag1310.xml"/><Relationship Id="rId4" Type="http://schemas.openxmlformats.org/officeDocument/2006/relationships/tags" Target="../tags/tag1309.xml"/><Relationship Id="rId39" Type="http://schemas.openxmlformats.org/officeDocument/2006/relationships/slideLayout" Target="../slideLayouts/slideLayout7.xml"/><Relationship Id="rId38" Type="http://schemas.openxmlformats.org/officeDocument/2006/relationships/tags" Target="../tags/tag1343.xml"/><Relationship Id="rId37" Type="http://schemas.openxmlformats.org/officeDocument/2006/relationships/tags" Target="../tags/tag1342.xml"/><Relationship Id="rId36" Type="http://schemas.openxmlformats.org/officeDocument/2006/relationships/tags" Target="../tags/tag1341.xml"/><Relationship Id="rId35" Type="http://schemas.openxmlformats.org/officeDocument/2006/relationships/tags" Target="../tags/tag1340.xml"/><Relationship Id="rId34" Type="http://schemas.openxmlformats.org/officeDocument/2006/relationships/tags" Target="../tags/tag1339.xml"/><Relationship Id="rId33" Type="http://schemas.openxmlformats.org/officeDocument/2006/relationships/tags" Target="../tags/tag1338.xml"/><Relationship Id="rId32" Type="http://schemas.openxmlformats.org/officeDocument/2006/relationships/tags" Target="../tags/tag1337.xml"/><Relationship Id="rId31" Type="http://schemas.openxmlformats.org/officeDocument/2006/relationships/tags" Target="../tags/tag1336.xml"/><Relationship Id="rId30" Type="http://schemas.openxmlformats.org/officeDocument/2006/relationships/tags" Target="../tags/tag1335.xml"/><Relationship Id="rId3" Type="http://schemas.openxmlformats.org/officeDocument/2006/relationships/tags" Target="../tags/tag1308.xml"/><Relationship Id="rId29" Type="http://schemas.openxmlformats.org/officeDocument/2006/relationships/tags" Target="../tags/tag1334.xml"/><Relationship Id="rId28" Type="http://schemas.openxmlformats.org/officeDocument/2006/relationships/tags" Target="../tags/tag1333.xml"/><Relationship Id="rId27" Type="http://schemas.openxmlformats.org/officeDocument/2006/relationships/tags" Target="../tags/tag1332.xml"/><Relationship Id="rId26" Type="http://schemas.openxmlformats.org/officeDocument/2006/relationships/tags" Target="../tags/tag1331.xml"/><Relationship Id="rId25" Type="http://schemas.openxmlformats.org/officeDocument/2006/relationships/tags" Target="../tags/tag1330.xml"/><Relationship Id="rId24" Type="http://schemas.openxmlformats.org/officeDocument/2006/relationships/tags" Target="../tags/tag1329.xml"/><Relationship Id="rId23" Type="http://schemas.openxmlformats.org/officeDocument/2006/relationships/tags" Target="../tags/tag1328.xml"/><Relationship Id="rId22" Type="http://schemas.openxmlformats.org/officeDocument/2006/relationships/tags" Target="../tags/tag1327.xml"/><Relationship Id="rId21" Type="http://schemas.openxmlformats.org/officeDocument/2006/relationships/tags" Target="../tags/tag1326.xml"/><Relationship Id="rId20" Type="http://schemas.openxmlformats.org/officeDocument/2006/relationships/tags" Target="../tags/tag1325.xml"/><Relationship Id="rId2" Type="http://schemas.openxmlformats.org/officeDocument/2006/relationships/tags" Target="../tags/tag1307.xml"/><Relationship Id="rId19" Type="http://schemas.openxmlformats.org/officeDocument/2006/relationships/tags" Target="../tags/tag1324.xml"/><Relationship Id="rId18" Type="http://schemas.openxmlformats.org/officeDocument/2006/relationships/tags" Target="../tags/tag1323.xml"/><Relationship Id="rId17" Type="http://schemas.openxmlformats.org/officeDocument/2006/relationships/tags" Target="../tags/tag1322.xml"/><Relationship Id="rId16" Type="http://schemas.openxmlformats.org/officeDocument/2006/relationships/tags" Target="../tags/tag1321.xml"/><Relationship Id="rId15" Type="http://schemas.openxmlformats.org/officeDocument/2006/relationships/tags" Target="../tags/tag1320.xml"/><Relationship Id="rId14" Type="http://schemas.openxmlformats.org/officeDocument/2006/relationships/tags" Target="../tags/tag1319.xml"/><Relationship Id="rId13" Type="http://schemas.openxmlformats.org/officeDocument/2006/relationships/tags" Target="../tags/tag1318.xml"/><Relationship Id="rId12" Type="http://schemas.openxmlformats.org/officeDocument/2006/relationships/tags" Target="../tags/tag1317.xml"/><Relationship Id="rId11" Type="http://schemas.openxmlformats.org/officeDocument/2006/relationships/tags" Target="../tags/tag1316.xml"/><Relationship Id="rId10" Type="http://schemas.openxmlformats.org/officeDocument/2006/relationships/tags" Target="../tags/tag1315.xml"/><Relationship Id="rId1" Type="http://schemas.openxmlformats.org/officeDocument/2006/relationships/tags" Target="../tags/tag1306.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7.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80.xml.rels><?xml version="1.0" encoding="UTF-8" standalone="yes"?>
<Relationships xmlns="http://schemas.openxmlformats.org/package/2006/relationships"><Relationship Id="rId9" Type="http://schemas.openxmlformats.org/officeDocument/2006/relationships/tags" Target="../tags/tag1352.xml"/><Relationship Id="rId8" Type="http://schemas.openxmlformats.org/officeDocument/2006/relationships/tags" Target="../tags/tag1351.xml"/><Relationship Id="rId7" Type="http://schemas.openxmlformats.org/officeDocument/2006/relationships/tags" Target="../tags/tag1350.xml"/><Relationship Id="rId6" Type="http://schemas.openxmlformats.org/officeDocument/2006/relationships/tags" Target="../tags/tag1349.xml"/><Relationship Id="rId5" Type="http://schemas.openxmlformats.org/officeDocument/2006/relationships/tags" Target="../tags/tag1348.xml"/><Relationship Id="rId4" Type="http://schemas.openxmlformats.org/officeDocument/2006/relationships/tags" Target="../tags/tag1347.xml"/><Relationship Id="rId35" Type="http://schemas.openxmlformats.org/officeDocument/2006/relationships/slideLayout" Target="../slideLayouts/slideLayout7.xml"/><Relationship Id="rId34" Type="http://schemas.openxmlformats.org/officeDocument/2006/relationships/tags" Target="../tags/tag1377.xml"/><Relationship Id="rId33" Type="http://schemas.openxmlformats.org/officeDocument/2006/relationships/tags" Target="../tags/tag1376.xml"/><Relationship Id="rId32" Type="http://schemas.openxmlformats.org/officeDocument/2006/relationships/tags" Target="../tags/tag1375.xml"/><Relationship Id="rId31" Type="http://schemas.openxmlformats.org/officeDocument/2006/relationships/tags" Target="../tags/tag1374.xml"/><Relationship Id="rId30" Type="http://schemas.openxmlformats.org/officeDocument/2006/relationships/tags" Target="../tags/tag1373.xml"/><Relationship Id="rId3" Type="http://schemas.openxmlformats.org/officeDocument/2006/relationships/tags" Target="../tags/tag1346.xml"/><Relationship Id="rId29" Type="http://schemas.openxmlformats.org/officeDocument/2006/relationships/tags" Target="../tags/tag1372.xml"/><Relationship Id="rId28" Type="http://schemas.openxmlformats.org/officeDocument/2006/relationships/tags" Target="../tags/tag1371.xml"/><Relationship Id="rId27" Type="http://schemas.openxmlformats.org/officeDocument/2006/relationships/tags" Target="../tags/tag1370.xml"/><Relationship Id="rId26" Type="http://schemas.openxmlformats.org/officeDocument/2006/relationships/tags" Target="../tags/tag1369.xml"/><Relationship Id="rId25" Type="http://schemas.openxmlformats.org/officeDocument/2006/relationships/tags" Target="../tags/tag1368.xml"/><Relationship Id="rId24" Type="http://schemas.openxmlformats.org/officeDocument/2006/relationships/tags" Target="../tags/tag1367.xml"/><Relationship Id="rId23" Type="http://schemas.openxmlformats.org/officeDocument/2006/relationships/tags" Target="../tags/tag1366.xml"/><Relationship Id="rId22" Type="http://schemas.openxmlformats.org/officeDocument/2006/relationships/tags" Target="../tags/tag1365.xml"/><Relationship Id="rId21" Type="http://schemas.openxmlformats.org/officeDocument/2006/relationships/tags" Target="../tags/tag1364.xml"/><Relationship Id="rId20" Type="http://schemas.openxmlformats.org/officeDocument/2006/relationships/tags" Target="../tags/tag1363.xml"/><Relationship Id="rId2" Type="http://schemas.openxmlformats.org/officeDocument/2006/relationships/tags" Target="../tags/tag1345.xml"/><Relationship Id="rId19" Type="http://schemas.openxmlformats.org/officeDocument/2006/relationships/tags" Target="../tags/tag1362.xml"/><Relationship Id="rId18" Type="http://schemas.openxmlformats.org/officeDocument/2006/relationships/tags" Target="../tags/tag1361.xml"/><Relationship Id="rId17" Type="http://schemas.openxmlformats.org/officeDocument/2006/relationships/tags" Target="../tags/tag1360.xml"/><Relationship Id="rId16" Type="http://schemas.openxmlformats.org/officeDocument/2006/relationships/tags" Target="../tags/tag1359.xml"/><Relationship Id="rId15" Type="http://schemas.openxmlformats.org/officeDocument/2006/relationships/tags" Target="../tags/tag1358.xml"/><Relationship Id="rId14" Type="http://schemas.openxmlformats.org/officeDocument/2006/relationships/tags" Target="../tags/tag1357.xml"/><Relationship Id="rId13" Type="http://schemas.openxmlformats.org/officeDocument/2006/relationships/tags" Target="../tags/tag1356.xml"/><Relationship Id="rId12" Type="http://schemas.openxmlformats.org/officeDocument/2006/relationships/tags" Target="../tags/tag1355.xml"/><Relationship Id="rId11" Type="http://schemas.openxmlformats.org/officeDocument/2006/relationships/tags" Target="../tags/tag1354.xml"/><Relationship Id="rId10" Type="http://schemas.openxmlformats.org/officeDocument/2006/relationships/tags" Target="../tags/tag1353.xml"/><Relationship Id="rId1" Type="http://schemas.openxmlformats.org/officeDocument/2006/relationships/tags" Target="../tags/tag1344.xml"/></Relationships>
</file>

<file path=ppt/slides/_rels/slide81.xml.rels><?xml version="1.0" encoding="UTF-8" standalone="yes"?>
<Relationships xmlns="http://schemas.openxmlformats.org/package/2006/relationships"><Relationship Id="rId9" Type="http://schemas.openxmlformats.org/officeDocument/2006/relationships/tags" Target="../tags/tag1383.xml"/><Relationship Id="rId8" Type="http://schemas.openxmlformats.org/officeDocument/2006/relationships/image" Target="../media/image71.png"/><Relationship Id="rId7" Type="http://schemas.openxmlformats.org/officeDocument/2006/relationships/tags" Target="../tags/tag1382.xml"/><Relationship Id="rId6" Type="http://schemas.openxmlformats.org/officeDocument/2006/relationships/tags" Target="../tags/tag1381.xml"/><Relationship Id="rId5" Type="http://schemas.openxmlformats.org/officeDocument/2006/relationships/tags" Target="../tags/tag1380.xml"/><Relationship Id="rId4" Type="http://schemas.openxmlformats.org/officeDocument/2006/relationships/image" Target="../media/image5.png"/><Relationship Id="rId3" Type="http://schemas.openxmlformats.org/officeDocument/2006/relationships/tags" Target="../tags/tag137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378.xml"/></Relationships>
</file>

<file path=ppt/slides/_rels/slide82.xml.rels><?xml version="1.0" encoding="UTF-8" standalone="yes"?>
<Relationships xmlns="http://schemas.openxmlformats.org/package/2006/relationships"><Relationship Id="rId9" Type="http://schemas.openxmlformats.org/officeDocument/2006/relationships/tags" Target="../tags/tag1392.xml"/><Relationship Id="rId8" Type="http://schemas.openxmlformats.org/officeDocument/2006/relationships/tags" Target="../tags/tag1391.xml"/><Relationship Id="rId7" Type="http://schemas.openxmlformats.org/officeDocument/2006/relationships/tags" Target="../tags/tag1390.xml"/><Relationship Id="rId6" Type="http://schemas.openxmlformats.org/officeDocument/2006/relationships/tags" Target="../tags/tag1389.xml"/><Relationship Id="rId5" Type="http://schemas.openxmlformats.org/officeDocument/2006/relationships/tags" Target="../tags/tag1388.xml"/><Relationship Id="rId4" Type="http://schemas.openxmlformats.org/officeDocument/2006/relationships/tags" Target="../tags/tag1387.xml"/><Relationship Id="rId30" Type="http://schemas.openxmlformats.org/officeDocument/2006/relationships/slideLayout" Target="../slideLayouts/slideLayout7.xml"/><Relationship Id="rId3" Type="http://schemas.openxmlformats.org/officeDocument/2006/relationships/tags" Target="../tags/tag1386.xml"/><Relationship Id="rId29" Type="http://schemas.openxmlformats.org/officeDocument/2006/relationships/tags" Target="../tags/tag1412.xml"/><Relationship Id="rId28" Type="http://schemas.openxmlformats.org/officeDocument/2006/relationships/tags" Target="../tags/tag1411.xml"/><Relationship Id="rId27" Type="http://schemas.openxmlformats.org/officeDocument/2006/relationships/tags" Target="../tags/tag1410.xml"/><Relationship Id="rId26" Type="http://schemas.openxmlformats.org/officeDocument/2006/relationships/tags" Target="../tags/tag1409.xml"/><Relationship Id="rId25" Type="http://schemas.openxmlformats.org/officeDocument/2006/relationships/tags" Target="../tags/tag1408.xml"/><Relationship Id="rId24" Type="http://schemas.openxmlformats.org/officeDocument/2006/relationships/tags" Target="../tags/tag1407.xml"/><Relationship Id="rId23" Type="http://schemas.openxmlformats.org/officeDocument/2006/relationships/tags" Target="../tags/tag1406.xml"/><Relationship Id="rId22" Type="http://schemas.openxmlformats.org/officeDocument/2006/relationships/tags" Target="../tags/tag1405.xml"/><Relationship Id="rId21" Type="http://schemas.openxmlformats.org/officeDocument/2006/relationships/tags" Target="../tags/tag1404.xml"/><Relationship Id="rId20" Type="http://schemas.openxmlformats.org/officeDocument/2006/relationships/tags" Target="../tags/tag1403.xml"/><Relationship Id="rId2" Type="http://schemas.openxmlformats.org/officeDocument/2006/relationships/tags" Target="../tags/tag1385.xml"/><Relationship Id="rId19" Type="http://schemas.openxmlformats.org/officeDocument/2006/relationships/tags" Target="../tags/tag1402.xml"/><Relationship Id="rId18" Type="http://schemas.openxmlformats.org/officeDocument/2006/relationships/tags" Target="../tags/tag1401.xml"/><Relationship Id="rId17" Type="http://schemas.openxmlformats.org/officeDocument/2006/relationships/tags" Target="../tags/tag1400.xml"/><Relationship Id="rId16" Type="http://schemas.openxmlformats.org/officeDocument/2006/relationships/tags" Target="../tags/tag1399.xml"/><Relationship Id="rId15" Type="http://schemas.openxmlformats.org/officeDocument/2006/relationships/tags" Target="../tags/tag1398.xml"/><Relationship Id="rId14" Type="http://schemas.openxmlformats.org/officeDocument/2006/relationships/tags" Target="../tags/tag1397.xml"/><Relationship Id="rId13" Type="http://schemas.openxmlformats.org/officeDocument/2006/relationships/tags" Target="../tags/tag1396.xml"/><Relationship Id="rId12" Type="http://schemas.openxmlformats.org/officeDocument/2006/relationships/tags" Target="../tags/tag1395.xml"/><Relationship Id="rId11" Type="http://schemas.openxmlformats.org/officeDocument/2006/relationships/tags" Target="../tags/tag1394.xml"/><Relationship Id="rId10" Type="http://schemas.openxmlformats.org/officeDocument/2006/relationships/tags" Target="../tags/tag1393.xml"/><Relationship Id="rId1" Type="http://schemas.openxmlformats.org/officeDocument/2006/relationships/tags" Target="../tags/tag1384.xml"/></Relationships>
</file>

<file path=ppt/slides/_rels/slide8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418.xml"/><Relationship Id="rId7" Type="http://schemas.openxmlformats.org/officeDocument/2006/relationships/tags" Target="../tags/tag1417.xml"/><Relationship Id="rId6" Type="http://schemas.openxmlformats.org/officeDocument/2006/relationships/tags" Target="../tags/tag1416.xml"/><Relationship Id="rId5" Type="http://schemas.openxmlformats.org/officeDocument/2006/relationships/tags" Target="../tags/tag1415.xml"/><Relationship Id="rId4" Type="http://schemas.openxmlformats.org/officeDocument/2006/relationships/image" Target="../media/image5.png"/><Relationship Id="rId3" Type="http://schemas.openxmlformats.org/officeDocument/2006/relationships/tags" Target="../tags/tag1414.xml"/><Relationship Id="rId2" Type="http://schemas.openxmlformats.org/officeDocument/2006/relationships/image" Target="../media/image3.png"/><Relationship Id="rId1" Type="http://schemas.openxmlformats.org/officeDocument/2006/relationships/tags" Target="../tags/tag1413.xml"/></Relationships>
</file>

<file path=ppt/slides/_rels/slide84.xml.rels><?xml version="1.0" encoding="UTF-8" standalone="yes"?>
<Relationships xmlns="http://schemas.openxmlformats.org/package/2006/relationships"><Relationship Id="rId9" Type="http://schemas.openxmlformats.org/officeDocument/2006/relationships/tags" Target="../tags/tag1424.xml"/><Relationship Id="rId8" Type="http://schemas.openxmlformats.org/officeDocument/2006/relationships/image" Target="../media/image72.png"/><Relationship Id="rId7" Type="http://schemas.openxmlformats.org/officeDocument/2006/relationships/tags" Target="../tags/tag1423.xml"/><Relationship Id="rId6" Type="http://schemas.openxmlformats.org/officeDocument/2006/relationships/tags" Target="../tags/tag1422.xml"/><Relationship Id="rId5" Type="http://schemas.openxmlformats.org/officeDocument/2006/relationships/tags" Target="../tags/tag1421.xml"/><Relationship Id="rId4" Type="http://schemas.openxmlformats.org/officeDocument/2006/relationships/image" Target="../media/image5.png"/><Relationship Id="rId3" Type="http://schemas.openxmlformats.org/officeDocument/2006/relationships/tags" Target="../tags/tag142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19.xml"/></Relationships>
</file>

<file path=ppt/slides/_rels/slide85.xml.rels><?xml version="1.0" encoding="UTF-8" standalone="yes"?>
<Relationships xmlns="http://schemas.openxmlformats.org/package/2006/relationships"><Relationship Id="rId9" Type="http://schemas.openxmlformats.org/officeDocument/2006/relationships/tags" Target="../tags/tag1430.xml"/><Relationship Id="rId8" Type="http://schemas.openxmlformats.org/officeDocument/2006/relationships/image" Target="../media/image73.png"/><Relationship Id="rId7" Type="http://schemas.openxmlformats.org/officeDocument/2006/relationships/tags" Target="../tags/tag1429.xml"/><Relationship Id="rId6" Type="http://schemas.openxmlformats.org/officeDocument/2006/relationships/tags" Target="../tags/tag1428.xml"/><Relationship Id="rId5" Type="http://schemas.openxmlformats.org/officeDocument/2006/relationships/tags" Target="../tags/tag1427.xml"/><Relationship Id="rId4" Type="http://schemas.openxmlformats.org/officeDocument/2006/relationships/image" Target="../media/image5.png"/><Relationship Id="rId3" Type="http://schemas.openxmlformats.org/officeDocument/2006/relationships/tags" Target="../tags/tag1426.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425.xml"/></Relationships>
</file>

<file path=ppt/slides/_rels/slide86.xml.rels><?xml version="1.0" encoding="UTF-8" standalone="yes"?>
<Relationships xmlns="http://schemas.openxmlformats.org/package/2006/relationships"><Relationship Id="rId9" Type="http://schemas.openxmlformats.org/officeDocument/2006/relationships/tags" Target="../tags/tag1436.xml"/><Relationship Id="rId8" Type="http://schemas.openxmlformats.org/officeDocument/2006/relationships/tags" Target="../tags/tag1435.xml"/><Relationship Id="rId7" Type="http://schemas.openxmlformats.org/officeDocument/2006/relationships/tags" Target="../tags/tag1434.xml"/><Relationship Id="rId6" Type="http://schemas.openxmlformats.org/officeDocument/2006/relationships/image" Target="../media/image13.jpeg"/><Relationship Id="rId5" Type="http://schemas.openxmlformats.org/officeDocument/2006/relationships/tags" Target="../tags/tag1433.xml"/><Relationship Id="rId4" Type="http://schemas.openxmlformats.org/officeDocument/2006/relationships/image" Target="../media/image5.png"/><Relationship Id="rId3" Type="http://schemas.openxmlformats.org/officeDocument/2006/relationships/tags" Target="../tags/tag143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438.xml"/><Relationship Id="rId10" Type="http://schemas.openxmlformats.org/officeDocument/2006/relationships/tags" Target="../tags/tag1437.xml"/><Relationship Id="rId1" Type="http://schemas.openxmlformats.org/officeDocument/2006/relationships/tags" Target="../tags/tag1431.xml"/></Relationships>
</file>

<file path=ppt/slides/_rels/slide87.xml.rels><?xml version="1.0" encoding="UTF-8" standalone="yes"?>
<Relationships xmlns="http://schemas.openxmlformats.org/package/2006/relationships"><Relationship Id="rId9" Type="http://schemas.openxmlformats.org/officeDocument/2006/relationships/tags" Target="../tags/tag1447.xml"/><Relationship Id="rId8" Type="http://schemas.openxmlformats.org/officeDocument/2006/relationships/tags" Target="../tags/tag1446.xml"/><Relationship Id="rId7" Type="http://schemas.openxmlformats.org/officeDocument/2006/relationships/tags" Target="../tags/tag1445.xml"/><Relationship Id="rId6" Type="http://schemas.openxmlformats.org/officeDocument/2006/relationships/tags" Target="../tags/tag1444.xml"/><Relationship Id="rId5" Type="http://schemas.openxmlformats.org/officeDocument/2006/relationships/tags" Target="../tags/tag1443.xml"/><Relationship Id="rId4" Type="http://schemas.openxmlformats.org/officeDocument/2006/relationships/tags" Target="../tags/tag1442.xml"/><Relationship Id="rId3" Type="http://schemas.openxmlformats.org/officeDocument/2006/relationships/tags" Target="../tags/tag1441.xml"/><Relationship Id="rId2" Type="http://schemas.openxmlformats.org/officeDocument/2006/relationships/tags" Target="../tags/tag1440.xml"/><Relationship Id="rId16" Type="http://schemas.openxmlformats.org/officeDocument/2006/relationships/slideLayout" Target="../slideLayouts/slideLayout7.xml"/><Relationship Id="rId15" Type="http://schemas.openxmlformats.org/officeDocument/2006/relationships/tags" Target="../tags/tag1453.xml"/><Relationship Id="rId14" Type="http://schemas.openxmlformats.org/officeDocument/2006/relationships/tags" Target="../tags/tag1452.xml"/><Relationship Id="rId13" Type="http://schemas.openxmlformats.org/officeDocument/2006/relationships/tags" Target="../tags/tag1451.xml"/><Relationship Id="rId12" Type="http://schemas.openxmlformats.org/officeDocument/2006/relationships/tags" Target="../tags/tag1450.xml"/><Relationship Id="rId11" Type="http://schemas.openxmlformats.org/officeDocument/2006/relationships/tags" Target="../tags/tag1449.xml"/><Relationship Id="rId10" Type="http://schemas.openxmlformats.org/officeDocument/2006/relationships/tags" Target="../tags/tag1448.xml"/><Relationship Id="rId1" Type="http://schemas.openxmlformats.org/officeDocument/2006/relationships/tags" Target="../tags/tag1439.xml"/></Relationships>
</file>

<file path=ppt/slides/_rels/slide88.xml.rels><?xml version="1.0" encoding="UTF-8" standalone="yes"?>
<Relationships xmlns="http://schemas.openxmlformats.org/package/2006/relationships"><Relationship Id="rId9" Type="http://schemas.openxmlformats.org/officeDocument/2006/relationships/tags" Target="../tags/tag1462.xml"/><Relationship Id="rId8" Type="http://schemas.openxmlformats.org/officeDocument/2006/relationships/tags" Target="../tags/tag1461.xml"/><Relationship Id="rId7" Type="http://schemas.openxmlformats.org/officeDocument/2006/relationships/tags" Target="../tags/tag1460.xml"/><Relationship Id="rId6" Type="http://schemas.openxmlformats.org/officeDocument/2006/relationships/tags" Target="../tags/tag1459.xml"/><Relationship Id="rId5" Type="http://schemas.openxmlformats.org/officeDocument/2006/relationships/tags" Target="../tags/tag1458.xml"/><Relationship Id="rId4" Type="http://schemas.openxmlformats.org/officeDocument/2006/relationships/tags" Target="../tags/tag1457.xml"/><Relationship Id="rId34" Type="http://schemas.openxmlformats.org/officeDocument/2006/relationships/slideLayout" Target="../slideLayouts/slideLayout7.xml"/><Relationship Id="rId33" Type="http://schemas.openxmlformats.org/officeDocument/2006/relationships/tags" Target="../tags/tag1486.xml"/><Relationship Id="rId32" Type="http://schemas.openxmlformats.org/officeDocument/2006/relationships/tags" Target="../tags/tag1485.xml"/><Relationship Id="rId31" Type="http://schemas.openxmlformats.org/officeDocument/2006/relationships/tags" Target="../tags/tag1484.xml"/><Relationship Id="rId30" Type="http://schemas.openxmlformats.org/officeDocument/2006/relationships/tags" Target="../tags/tag1483.xml"/><Relationship Id="rId3" Type="http://schemas.openxmlformats.org/officeDocument/2006/relationships/tags" Target="../tags/tag1456.xml"/><Relationship Id="rId29" Type="http://schemas.openxmlformats.org/officeDocument/2006/relationships/tags" Target="../tags/tag1482.xml"/><Relationship Id="rId28" Type="http://schemas.openxmlformats.org/officeDocument/2006/relationships/tags" Target="../tags/tag1481.xml"/><Relationship Id="rId27" Type="http://schemas.openxmlformats.org/officeDocument/2006/relationships/tags" Target="../tags/tag1480.xml"/><Relationship Id="rId26" Type="http://schemas.openxmlformats.org/officeDocument/2006/relationships/tags" Target="../tags/tag1479.xml"/><Relationship Id="rId25" Type="http://schemas.openxmlformats.org/officeDocument/2006/relationships/tags" Target="../tags/tag1478.xml"/><Relationship Id="rId24" Type="http://schemas.openxmlformats.org/officeDocument/2006/relationships/tags" Target="../tags/tag1477.xml"/><Relationship Id="rId23" Type="http://schemas.openxmlformats.org/officeDocument/2006/relationships/tags" Target="../tags/tag1476.xml"/><Relationship Id="rId22" Type="http://schemas.openxmlformats.org/officeDocument/2006/relationships/tags" Target="../tags/tag1475.xml"/><Relationship Id="rId21" Type="http://schemas.openxmlformats.org/officeDocument/2006/relationships/tags" Target="../tags/tag1474.xml"/><Relationship Id="rId20" Type="http://schemas.openxmlformats.org/officeDocument/2006/relationships/tags" Target="../tags/tag1473.xml"/><Relationship Id="rId2" Type="http://schemas.openxmlformats.org/officeDocument/2006/relationships/tags" Target="../tags/tag1455.xml"/><Relationship Id="rId19" Type="http://schemas.openxmlformats.org/officeDocument/2006/relationships/tags" Target="../tags/tag1472.xml"/><Relationship Id="rId18" Type="http://schemas.openxmlformats.org/officeDocument/2006/relationships/tags" Target="../tags/tag1471.xml"/><Relationship Id="rId17" Type="http://schemas.openxmlformats.org/officeDocument/2006/relationships/tags" Target="../tags/tag1470.xml"/><Relationship Id="rId16" Type="http://schemas.openxmlformats.org/officeDocument/2006/relationships/tags" Target="../tags/tag1469.xml"/><Relationship Id="rId15" Type="http://schemas.openxmlformats.org/officeDocument/2006/relationships/tags" Target="../tags/tag1468.xml"/><Relationship Id="rId14" Type="http://schemas.openxmlformats.org/officeDocument/2006/relationships/tags" Target="../tags/tag1467.xml"/><Relationship Id="rId13" Type="http://schemas.openxmlformats.org/officeDocument/2006/relationships/tags" Target="../tags/tag1466.xml"/><Relationship Id="rId12" Type="http://schemas.openxmlformats.org/officeDocument/2006/relationships/tags" Target="../tags/tag1465.xml"/><Relationship Id="rId11" Type="http://schemas.openxmlformats.org/officeDocument/2006/relationships/tags" Target="../tags/tag1464.xml"/><Relationship Id="rId10" Type="http://schemas.openxmlformats.org/officeDocument/2006/relationships/tags" Target="../tags/tag1463.xml"/><Relationship Id="rId1" Type="http://schemas.openxmlformats.org/officeDocument/2006/relationships/tags" Target="../tags/tag145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image" Target="../media/image12.jpeg"/><Relationship Id="rId7" Type="http://schemas.openxmlformats.org/officeDocument/2006/relationships/tags" Target="../tags/tag425.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424.xml"/><Relationship Id="rId3" Type="http://schemas.openxmlformats.org/officeDocument/2006/relationships/image" Target="../media/image4.svg"/><Relationship Id="rId2" Type="http://schemas.openxmlformats.org/officeDocument/2006/relationships/image" Target="../media/image3.png"/><Relationship Id="rId13" Type="http://schemas.openxmlformats.org/officeDocument/2006/relationships/slideLayout" Target="../slideLayouts/slideLayout21.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2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5400000" flipV="1">
            <a:off x="1659937" y="1791218"/>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2" name="直角三角形 11"/>
          <p:cNvSpPr/>
          <p:nvPr>
            <p:custDataLst>
              <p:tags r:id="rId2"/>
            </p:custDataLst>
          </p:nvPr>
        </p:nvSpPr>
        <p:spPr>
          <a:xfrm rot="16200000">
            <a:off x="1660338" y="971006"/>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9" name="任意多边形 8"/>
          <p:cNvSpPr/>
          <p:nvPr>
            <p:custDataLst>
              <p:tags r:id="rId3"/>
            </p:custDataLst>
          </p:nvPr>
        </p:nvSpPr>
        <p:spPr>
          <a:xfrm>
            <a:off x="1713407" y="990203"/>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1" name="任意多边形 10"/>
          <p:cNvSpPr/>
          <p:nvPr>
            <p:custDataLst>
              <p:tags r:id="rId4"/>
            </p:custDataLst>
          </p:nvPr>
        </p:nvSpPr>
        <p:spPr>
          <a:xfrm>
            <a:off x="1623071" y="1107641"/>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custDataLst>
              <p:tags r:id="rId5"/>
            </p:custDataLst>
          </p:nvPr>
        </p:nvSpPr>
        <p:spPr>
          <a:xfrm>
            <a:off x="5408205" y="990203"/>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1" name="文本框 30"/>
          <p:cNvSpPr txBox="1"/>
          <p:nvPr>
            <p:custDataLst>
              <p:tags r:id="rId6"/>
            </p:custDataLst>
          </p:nvPr>
        </p:nvSpPr>
        <p:spPr>
          <a:xfrm>
            <a:off x="1758429" y="1252319"/>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ONE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32" name="文本框 31"/>
          <p:cNvSpPr txBox="1"/>
          <p:nvPr>
            <p:custDataLst>
              <p:tags r:id="rId7"/>
            </p:custDataLst>
          </p:nvPr>
        </p:nvSpPr>
        <p:spPr>
          <a:xfrm>
            <a:off x="5499560" y="1274418"/>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8"/>
            </p:custDataLst>
          </p:nvPr>
        </p:nvSpPr>
        <p:spPr>
          <a:xfrm>
            <a:off x="3013075" y="1151255"/>
            <a:ext cx="2395220" cy="635000"/>
          </a:xfrm>
          <a:prstGeom prst="rect">
            <a:avLst/>
          </a:prstGeom>
        </p:spPr>
        <p:txBody>
          <a:bodyPr wrap="square" anchor="ctr">
            <a:no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1. 新一代信息技术各主要代表技术的基本概念。</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16" name="直角三角形 15"/>
          <p:cNvSpPr/>
          <p:nvPr>
            <p:custDataLst>
              <p:tags r:id="rId9"/>
            </p:custDataLst>
          </p:nvPr>
        </p:nvSpPr>
        <p:spPr>
          <a:xfrm rot="16200000" flipH="1" flipV="1">
            <a:off x="7985512" y="3119810"/>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7" name="直角三角形 16"/>
          <p:cNvSpPr/>
          <p:nvPr>
            <p:custDataLst>
              <p:tags r:id="rId10"/>
            </p:custDataLst>
          </p:nvPr>
        </p:nvSpPr>
        <p:spPr>
          <a:xfrm rot="5400000" flipH="1">
            <a:off x="7985912" y="2299598"/>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8" name="任意多边形 17"/>
          <p:cNvSpPr/>
          <p:nvPr>
            <p:custDataLst>
              <p:tags r:id="rId11"/>
            </p:custDataLst>
          </p:nvPr>
        </p:nvSpPr>
        <p:spPr>
          <a:xfrm flipH="1">
            <a:off x="4339673" y="2318795"/>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1026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9" name="任意多边形 18"/>
          <p:cNvSpPr/>
          <p:nvPr>
            <p:custDataLst>
              <p:tags r:id="rId12"/>
            </p:custDataLst>
          </p:nvPr>
        </p:nvSpPr>
        <p:spPr>
          <a:xfrm flipH="1">
            <a:off x="6832984" y="2436234"/>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custDataLst>
              <p:tags r:id="rId13"/>
            </p:custDataLst>
          </p:nvPr>
        </p:nvSpPr>
        <p:spPr>
          <a:xfrm flipH="1">
            <a:off x="3915088" y="2318795"/>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3" name="文本框 32"/>
          <p:cNvSpPr txBox="1"/>
          <p:nvPr>
            <p:custDataLst>
              <p:tags r:id="rId14"/>
            </p:custDataLst>
          </p:nvPr>
        </p:nvSpPr>
        <p:spPr>
          <a:xfrm>
            <a:off x="4006443" y="260301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15"/>
            </p:custDataLst>
          </p:nvPr>
        </p:nvSpPr>
        <p:spPr>
          <a:xfrm>
            <a:off x="6968342" y="2580911"/>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TWO</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36" name="矩形 35"/>
          <p:cNvSpPr/>
          <p:nvPr>
            <p:custDataLst>
              <p:tags r:id="rId16"/>
            </p:custDataLst>
          </p:nvPr>
        </p:nvSpPr>
        <p:spPr>
          <a:xfrm>
            <a:off x="4515485" y="2480310"/>
            <a:ext cx="2313940" cy="635000"/>
          </a:xfrm>
          <a:prstGeom prst="rect">
            <a:avLst/>
          </a:prstGeom>
        </p:spPr>
        <p:txBody>
          <a:bodyPr wrap="square" anchor="ctr">
            <a:no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2. 新一代信息技术各主要代表技术的技术特点。</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22" name="直角三角形 21"/>
          <p:cNvSpPr/>
          <p:nvPr>
            <p:custDataLst>
              <p:tags r:id="rId17"/>
            </p:custDataLst>
          </p:nvPr>
        </p:nvSpPr>
        <p:spPr>
          <a:xfrm rot="5400000" flipV="1">
            <a:off x="1659937" y="4448403"/>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3" name="直角三角形 22"/>
          <p:cNvSpPr/>
          <p:nvPr>
            <p:custDataLst>
              <p:tags r:id="rId18"/>
            </p:custDataLst>
          </p:nvPr>
        </p:nvSpPr>
        <p:spPr>
          <a:xfrm rot="16200000">
            <a:off x="1660338" y="3628191"/>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4" name="任意多边形 23"/>
          <p:cNvSpPr/>
          <p:nvPr>
            <p:custDataLst>
              <p:tags r:id="rId19"/>
            </p:custDataLst>
          </p:nvPr>
        </p:nvSpPr>
        <p:spPr>
          <a:xfrm>
            <a:off x="1713407" y="3647388"/>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5" name="任意多边形 24"/>
          <p:cNvSpPr/>
          <p:nvPr>
            <p:custDataLst>
              <p:tags r:id="rId20"/>
            </p:custDataLst>
          </p:nvPr>
        </p:nvSpPr>
        <p:spPr>
          <a:xfrm>
            <a:off x="1623071" y="3764827"/>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25"/>
          <p:cNvSpPr/>
          <p:nvPr>
            <p:custDataLst>
              <p:tags r:id="rId21"/>
            </p:custDataLst>
          </p:nvPr>
        </p:nvSpPr>
        <p:spPr>
          <a:xfrm>
            <a:off x="5408204" y="3647388"/>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7" name="矩形 36"/>
          <p:cNvSpPr/>
          <p:nvPr>
            <p:custDataLst>
              <p:tags r:id="rId22"/>
            </p:custDataLst>
          </p:nvPr>
        </p:nvSpPr>
        <p:spPr>
          <a:xfrm>
            <a:off x="3090545" y="3808730"/>
            <a:ext cx="2317115" cy="635000"/>
          </a:xfrm>
          <a:prstGeom prst="rect">
            <a:avLst/>
          </a:prstGeom>
        </p:spPr>
        <p:txBody>
          <a:bodyPr wrap="square" anchor="ctr">
            <a:no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3. 新一代信息技术各主要代表技术的典型应用。</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23"/>
            </p:custDataLst>
          </p:nvPr>
        </p:nvSpPr>
        <p:spPr>
          <a:xfrm>
            <a:off x="5499560" y="3931604"/>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9" name="文本框 38"/>
          <p:cNvSpPr txBox="1"/>
          <p:nvPr>
            <p:custDataLst>
              <p:tags r:id="rId24"/>
            </p:custDataLst>
          </p:nvPr>
        </p:nvSpPr>
        <p:spPr>
          <a:xfrm>
            <a:off x="1758429" y="3909504"/>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THREE</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40" name="矩形 39"/>
          <p:cNvSpPr/>
          <p:nvPr>
            <p:custDataLst>
              <p:tags r:id="rId25"/>
            </p:custDataLst>
          </p:nvPr>
        </p:nvSpPr>
        <p:spPr>
          <a:xfrm>
            <a:off x="802796" y="39475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相关知识</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一、大数据技术</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123950"/>
            <a:ext cx="4006215" cy="3646170"/>
          </a:xfrm>
          <a:prstGeom prst="rect">
            <a:avLst/>
          </a:prstGeom>
          <a:noFill/>
        </p:spPr>
        <p:txBody>
          <a:bodyPr wrap="square" rtlCol="0">
            <a:spAutoFit/>
          </a:bodyPr>
          <a:p>
            <a:pPr algn="just">
              <a:lnSpc>
                <a:spcPct val="150000"/>
              </a:lnSpc>
            </a:pPr>
            <a:r>
              <a:rPr lang="zh-CN" altLang="en-US" sz="1400"/>
              <a:t>（一）大数据的概念</a:t>
            </a:r>
            <a:endParaRPr lang="zh-CN" altLang="en-US" sz="1400"/>
          </a:p>
          <a:p>
            <a:pPr algn="just">
              <a:lnSpc>
                <a:spcPct val="150000"/>
              </a:lnSpc>
            </a:pPr>
            <a:r>
              <a:rPr lang="zh-CN" altLang="en-US" sz="1400"/>
              <a:t>大数据是一种规模大到在获取、存储、管理、分析方面大大超出了传统数据库软件工具能力范围的数据集合，大数据具有 </a:t>
            </a:r>
            <a:r>
              <a:rPr lang="zh-CN" altLang="en-US" sz="1400" b="1">
                <a:solidFill>
                  <a:srgbClr val="00AFE1"/>
                </a:solidFill>
              </a:rPr>
              <a:t>Volume（大量）</a:t>
            </a:r>
            <a:r>
              <a:rPr lang="zh-CN" altLang="en-US" sz="1400"/>
              <a:t>、</a:t>
            </a:r>
            <a:r>
              <a:rPr lang="zh-CN" altLang="en-US" sz="1400" b="1">
                <a:solidFill>
                  <a:schemeClr val="accent3"/>
                </a:solidFill>
              </a:rPr>
              <a:t>Velocity（高速）</a:t>
            </a:r>
            <a:r>
              <a:rPr lang="zh-CN" altLang="en-US" sz="1400"/>
              <a:t>、</a:t>
            </a:r>
            <a:r>
              <a:rPr lang="zh-CN" altLang="en-US" sz="1400" b="1">
                <a:solidFill>
                  <a:srgbClr val="0070C0"/>
                </a:solidFill>
              </a:rPr>
              <a:t>Variety（多样）</a:t>
            </a:r>
            <a:r>
              <a:rPr lang="zh-CN" altLang="en-US" sz="1400"/>
              <a:t>、</a:t>
            </a:r>
            <a:r>
              <a:rPr lang="zh-CN" altLang="en-US" sz="1400" b="1">
                <a:solidFill>
                  <a:srgbClr val="7030A0"/>
                </a:solidFill>
              </a:rPr>
              <a:t>Value（低价值密度）</a:t>
            </a:r>
            <a:r>
              <a:rPr lang="zh-CN" altLang="en-US" sz="1400"/>
              <a:t>、</a:t>
            </a:r>
            <a:r>
              <a:rPr lang="zh-CN" altLang="en-US" sz="1400" b="1">
                <a:solidFill>
                  <a:srgbClr val="E95730"/>
                </a:solidFill>
              </a:rPr>
              <a:t>Veracity（真实性）</a:t>
            </a:r>
            <a:r>
              <a:rPr lang="zh-CN" altLang="en-US" sz="1400"/>
              <a:t>五大特征。从大数据中获得有价值信息的技术，称为大数据技术。2021 年 7 月 13 日，中国互联网协会发布了《中国互联网发展报告（2021）》，报告指出：在大数据领域，2020 年我国大数据产业规模达到了 718.7 亿元，增幅领跑全球数据市场。</a:t>
            </a:r>
            <a:endParaRPr lang="zh-CN" altLang="en-US" sz="14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471170" y="410845"/>
            <a:ext cx="7806055" cy="997585"/>
          </a:xfrm>
          <a:prstGeom prst="rect">
            <a:avLst/>
          </a:prstGeom>
          <a:noFill/>
        </p:spPr>
        <p:txBody>
          <a:bodyPr wrap="square" rtlCol="0">
            <a:normAutofit fontScale="50000"/>
          </a:bodyPr>
          <a:p>
            <a:pPr>
              <a:lnSpc>
                <a:spcPct val="120000"/>
              </a:lnSpc>
            </a:pPr>
            <a:r>
              <a:rPr lang="zh-CN" altLang="en-US" sz="28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（二）大数据处理流程</a:t>
            </a:r>
            <a:endParaRPr lang="zh-CN" altLang="en-US" sz="28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28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大数据处理流程一般包括数据采集、数据预处理、数据存储及管理、数据分析与挖掘四个过程，涉及的技术如下。</a:t>
            </a:r>
            <a:endParaRPr lang="zh-CN" altLang="en-US" sz="28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2"/>
            </p:custDataLst>
          </p:nvPr>
        </p:nvSpPr>
        <p:spPr>
          <a:xfrm>
            <a:off x="953" y="567554"/>
            <a:ext cx="59056" cy="386162"/>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nvGrpSpPr>
        <p:grpSpPr>
          <a:xfrm>
            <a:off x="8107680" y="816610"/>
            <a:ext cx="315595" cy="201930"/>
            <a:chOff x="12768" y="1046"/>
            <a:chExt cx="497" cy="318"/>
          </a:xfrm>
        </p:grpSpPr>
        <p:sp>
          <p:nvSpPr>
            <p:cNvPr id="52" name="Line 16"/>
            <p:cNvSpPr>
              <a:spLocks noChangeShapeType="1"/>
            </p:cNvSpPr>
            <p:nvPr>
              <p:custDataLst>
                <p:tags r:id="rId3"/>
              </p:custDataLst>
            </p:nvPr>
          </p:nvSpPr>
          <p:spPr bwMode="auto">
            <a:xfrm flipH="1">
              <a:off x="12768" y="1046"/>
              <a:ext cx="497"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Line 17"/>
            <p:cNvSpPr>
              <a:spLocks noChangeShapeType="1"/>
            </p:cNvSpPr>
            <p:nvPr>
              <p:custDataLst>
                <p:tags r:id="rId4"/>
              </p:custDataLst>
            </p:nvPr>
          </p:nvSpPr>
          <p:spPr bwMode="auto">
            <a:xfrm flipH="1">
              <a:off x="13035" y="1205"/>
              <a:ext cx="23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Line 18"/>
            <p:cNvSpPr>
              <a:spLocks noChangeShapeType="1"/>
            </p:cNvSpPr>
            <p:nvPr>
              <p:custDataLst>
                <p:tags r:id="rId5"/>
              </p:custDataLst>
            </p:nvPr>
          </p:nvSpPr>
          <p:spPr bwMode="auto">
            <a:xfrm flipH="1">
              <a:off x="12908" y="1364"/>
              <a:ext cx="356"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3" name="Straight Connector 62"/>
          <p:cNvCxnSpPr/>
          <p:nvPr>
            <p:custDataLst>
              <p:tags r:id="rId6"/>
            </p:custDataLst>
          </p:nvPr>
        </p:nvCxnSpPr>
        <p:spPr>
          <a:xfrm flipV="1">
            <a:off x="5531168" y="2980849"/>
            <a:ext cx="0" cy="18097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34" name="Freeform 84"/>
          <p:cNvSpPr/>
          <p:nvPr>
            <p:custDataLst>
              <p:tags r:id="rId7"/>
            </p:custDataLst>
          </p:nvPr>
        </p:nvSpPr>
        <p:spPr bwMode="auto">
          <a:xfrm>
            <a:off x="4764405" y="1910715"/>
            <a:ext cx="1533525" cy="1090613"/>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9BBB59"/>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6"/>
          <p:cNvSpPr/>
          <p:nvPr>
            <p:custDataLst>
              <p:tags r:id="rId8"/>
            </p:custDataLst>
          </p:nvPr>
        </p:nvSpPr>
        <p:spPr bwMode="auto">
          <a:xfrm>
            <a:off x="4764405" y="1910715"/>
            <a:ext cx="1533525" cy="169069"/>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67"/>
          <p:cNvSpPr/>
          <p:nvPr>
            <p:custDataLst>
              <p:tags r:id="rId9"/>
            </p:custDataLst>
          </p:nvPr>
        </p:nvSpPr>
        <p:spPr>
          <a:xfrm>
            <a:off x="5226844" y="1672590"/>
            <a:ext cx="608171" cy="608171"/>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37160" tIns="0" rIns="0" bIns="0" rtlCol="0" anchor="ctr"/>
          <a:p>
            <a:pPr algn="ctr" fontAlgn="base">
              <a:lnSpc>
                <a:spcPct val="150000"/>
              </a:lnSpc>
            </a:pPr>
            <a:endParaRPr lang="en-US" sz="2400" spc="12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6" name="Straight Connector 23"/>
          <p:cNvCxnSpPr/>
          <p:nvPr>
            <p:custDataLst>
              <p:tags r:id="rId10"/>
            </p:custDataLst>
          </p:nvPr>
        </p:nvCxnSpPr>
        <p:spPr>
          <a:xfrm flipV="1">
            <a:off x="1428750" y="2980849"/>
            <a:ext cx="0" cy="18097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55" name="Freeform 83"/>
          <p:cNvSpPr/>
          <p:nvPr>
            <p:custDataLst>
              <p:tags r:id="rId11"/>
            </p:custDataLst>
          </p:nvPr>
        </p:nvSpPr>
        <p:spPr bwMode="auto">
          <a:xfrm>
            <a:off x="661988" y="1910715"/>
            <a:ext cx="1533525" cy="1090613"/>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1AA3AA"/>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95"/>
          <p:cNvSpPr/>
          <p:nvPr>
            <p:custDataLst>
              <p:tags r:id="rId12"/>
            </p:custDataLst>
          </p:nvPr>
        </p:nvSpPr>
        <p:spPr bwMode="auto">
          <a:xfrm>
            <a:off x="661988" y="1910715"/>
            <a:ext cx="1533525" cy="169069"/>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Oval 28"/>
          <p:cNvSpPr/>
          <p:nvPr>
            <p:custDataLst>
              <p:tags r:id="rId13"/>
            </p:custDataLst>
          </p:nvPr>
        </p:nvSpPr>
        <p:spPr>
          <a:xfrm>
            <a:off x="1124903" y="1672590"/>
            <a:ext cx="608171" cy="608171"/>
          </a:xfrm>
          <a:prstGeom prst="ellipse">
            <a:avLst/>
          </a:prstGeom>
          <a:solidFill>
            <a:srgbClr val="FFFFFF"/>
          </a:solidFill>
          <a:ln w="254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28"/>
          <p:cNvSpPr>
            <a:spLocks noEditPoints="1"/>
          </p:cNvSpPr>
          <p:nvPr>
            <p:custDataLst>
              <p:tags r:id="rId14"/>
            </p:custDataLst>
          </p:nvPr>
        </p:nvSpPr>
        <p:spPr bwMode="auto">
          <a:xfrm>
            <a:off x="1246823" y="1827848"/>
            <a:ext cx="363855" cy="303848"/>
          </a:xfrm>
          <a:custGeom>
            <a:avLst/>
            <a:gdLst>
              <a:gd name="T0" fmla="*/ 2315 w 3604"/>
              <a:gd name="T1" fmla="*/ 1678 h 3007"/>
              <a:gd name="T2" fmla="*/ 2613 w 3604"/>
              <a:gd name="T3" fmla="*/ 1921 h 3007"/>
              <a:gd name="T4" fmla="*/ 2729 w 3604"/>
              <a:gd name="T5" fmla="*/ 2297 h 3007"/>
              <a:gd name="T6" fmla="*/ 2655 w 3604"/>
              <a:gd name="T7" fmla="*/ 2873 h 3007"/>
              <a:gd name="T8" fmla="*/ 2444 w 3604"/>
              <a:gd name="T9" fmla="*/ 2942 h 3007"/>
              <a:gd name="T10" fmla="*/ 2054 w 3604"/>
              <a:gd name="T11" fmla="*/ 3002 h 3007"/>
              <a:gd name="T12" fmla="*/ 1556 w 3604"/>
              <a:gd name="T13" fmla="*/ 2987 h 3007"/>
              <a:gd name="T14" fmla="*/ 967 w 3604"/>
              <a:gd name="T15" fmla="*/ 2860 h 3007"/>
              <a:gd name="T16" fmla="*/ 958 w 3604"/>
              <a:gd name="T17" fmla="*/ 2097 h 3007"/>
              <a:gd name="T18" fmla="*/ 1174 w 3604"/>
              <a:gd name="T19" fmla="*/ 1778 h 3007"/>
              <a:gd name="T20" fmla="*/ 1535 w 3604"/>
              <a:gd name="T21" fmla="*/ 1629 h 3007"/>
              <a:gd name="T22" fmla="*/ 3128 w 3604"/>
              <a:gd name="T23" fmla="*/ 1114 h 3007"/>
              <a:gd name="T24" fmla="*/ 3449 w 3604"/>
              <a:gd name="T25" fmla="*/ 1328 h 3007"/>
              <a:gd name="T26" fmla="*/ 3600 w 3604"/>
              <a:gd name="T27" fmla="*/ 1686 h 3007"/>
              <a:gd name="T28" fmla="*/ 3548 w 3604"/>
              <a:gd name="T29" fmla="*/ 2325 h 3007"/>
              <a:gd name="T30" fmla="*/ 3368 w 3604"/>
              <a:gd name="T31" fmla="*/ 2388 h 3007"/>
              <a:gd name="T32" fmla="*/ 3012 w 3604"/>
              <a:gd name="T33" fmla="*/ 2454 h 3007"/>
              <a:gd name="T34" fmla="*/ 2828 w 3604"/>
              <a:gd name="T35" fmla="*/ 2089 h 3007"/>
              <a:gd name="T36" fmla="*/ 2626 w 3604"/>
              <a:gd name="T37" fmla="*/ 1741 h 3007"/>
              <a:gd name="T38" fmla="*/ 2281 w 3604"/>
              <a:gd name="T39" fmla="*/ 1534 h 3007"/>
              <a:gd name="T40" fmla="*/ 2466 w 3604"/>
              <a:gd name="T41" fmla="*/ 1213 h 3007"/>
              <a:gd name="T42" fmla="*/ 1180 w 3604"/>
              <a:gd name="T43" fmla="*/ 1151 h 3007"/>
              <a:gd name="T44" fmla="*/ 1333 w 3604"/>
              <a:gd name="T45" fmla="*/ 1489 h 3007"/>
              <a:gd name="T46" fmla="*/ 1080 w 3604"/>
              <a:gd name="T47" fmla="*/ 1695 h 3007"/>
              <a:gd name="T48" fmla="*/ 850 w 3604"/>
              <a:gd name="T49" fmla="*/ 2023 h 3007"/>
              <a:gd name="T50" fmla="*/ 716 w 3604"/>
              <a:gd name="T51" fmla="*/ 2455 h 3007"/>
              <a:gd name="T52" fmla="*/ 145 w 3604"/>
              <a:gd name="T53" fmla="*/ 2350 h 3007"/>
              <a:gd name="T54" fmla="*/ 13 w 3604"/>
              <a:gd name="T55" fmla="*/ 1620 h 3007"/>
              <a:gd name="T56" fmla="*/ 198 w 3604"/>
              <a:gd name="T57" fmla="*/ 1281 h 3007"/>
              <a:gd name="T58" fmla="*/ 540 w 3604"/>
              <a:gd name="T59" fmla="*/ 1097 h 3007"/>
              <a:gd name="T60" fmla="*/ 1995 w 3604"/>
              <a:gd name="T61" fmla="*/ 568 h 3007"/>
              <a:gd name="T62" fmla="*/ 2254 w 3604"/>
              <a:gd name="T63" fmla="*/ 756 h 3007"/>
              <a:gd name="T64" fmla="*/ 2357 w 3604"/>
              <a:gd name="T65" fmla="*/ 1065 h 3007"/>
              <a:gd name="T66" fmla="*/ 2254 w 3604"/>
              <a:gd name="T67" fmla="*/ 1374 h 3007"/>
              <a:gd name="T68" fmla="*/ 1995 w 3604"/>
              <a:gd name="T69" fmla="*/ 1563 h 3007"/>
              <a:gd name="T70" fmla="*/ 1661 w 3604"/>
              <a:gd name="T71" fmla="*/ 1563 h 3007"/>
              <a:gd name="T72" fmla="*/ 1402 w 3604"/>
              <a:gd name="T73" fmla="*/ 1375 h 3007"/>
              <a:gd name="T74" fmla="*/ 1300 w 3604"/>
              <a:gd name="T75" fmla="*/ 1065 h 3007"/>
              <a:gd name="T76" fmla="*/ 1402 w 3604"/>
              <a:gd name="T77" fmla="*/ 756 h 3007"/>
              <a:gd name="T78" fmla="*/ 1661 w 3604"/>
              <a:gd name="T79" fmla="*/ 568 h 3007"/>
              <a:gd name="T80" fmla="*/ 2816 w 3604"/>
              <a:gd name="T81" fmla="*/ 12 h 3007"/>
              <a:gd name="T82" fmla="*/ 3095 w 3604"/>
              <a:gd name="T83" fmla="*/ 173 h 3007"/>
              <a:gd name="T84" fmla="*/ 3228 w 3604"/>
              <a:gd name="T85" fmla="*/ 467 h 3007"/>
              <a:gd name="T86" fmla="*/ 3159 w 3604"/>
              <a:gd name="T87" fmla="*/ 789 h 3007"/>
              <a:gd name="T88" fmla="*/ 2921 w 3604"/>
              <a:gd name="T89" fmla="*/ 1002 h 3007"/>
              <a:gd name="T90" fmla="*/ 2587 w 3604"/>
              <a:gd name="T91" fmla="*/ 1035 h 3007"/>
              <a:gd name="T92" fmla="*/ 2411 w 3604"/>
              <a:gd name="T93" fmla="*/ 770 h 3007"/>
              <a:gd name="T94" fmla="*/ 2175 w 3604"/>
              <a:gd name="T95" fmla="*/ 516 h 3007"/>
              <a:gd name="T96" fmla="*/ 2293 w 3604"/>
              <a:gd name="T97" fmla="*/ 192 h 3007"/>
              <a:gd name="T98" fmla="*/ 2582 w 3604"/>
              <a:gd name="T99" fmla="*/ 13 h 3007"/>
              <a:gd name="T100" fmla="*/ 1069 w 3604"/>
              <a:gd name="T101" fmla="*/ 27 h 3007"/>
              <a:gd name="T102" fmla="*/ 1328 w 3604"/>
              <a:gd name="T103" fmla="*/ 214 h 3007"/>
              <a:gd name="T104" fmla="*/ 1429 w 3604"/>
              <a:gd name="T105" fmla="*/ 524 h 3007"/>
              <a:gd name="T106" fmla="*/ 1267 w 3604"/>
              <a:gd name="T107" fmla="*/ 735 h 3007"/>
              <a:gd name="T108" fmla="*/ 1096 w 3604"/>
              <a:gd name="T109" fmla="*/ 1011 h 3007"/>
              <a:gd name="T110" fmla="*/ 787 w 3604"/>
              <a:gd name="T111" fmla="*/ 1036 h 3007"/>
              <a:gd name="T112" fmla="*/ 508 w 3604"/>
              <a:gd name="T113" fmla="*/ 876 h 3007"/>
              <a:gd name="T114" fmla="*/ 375 w 3604"/>
              <a:gd name="T115" fmla="*/ 581 h 3007"/>
              <a:gd name="T116" fmla="*/ 445 w 3604"/>
              <a:gd name="T117" fmla="*/ 259 h 3007"/>
              <a:gd name="T118" fmla="*/ 683 w 3604"/>
              <a:gd name="T119" fmla="*/ 46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04" h="3007">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rgbClr val="1AA3AA"/>
          </a:solidFill>
          <a:ln w="0">
            <a:noFill/>
            <a:prstDash val="solid"/>
            <a:round/>
          </a:ln>
        </p:spPr>
        <p:txBody>
          <a:bodyPr vert="horz" wrap="square" lIns="68580" tIns="34290" rIns="68580" bIns="34290" numCol="1" anchor="t" anchorCtr="0" compatLnSpc="1"/>
          <a:p>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5" name="箭头: 右 74"/>
          <p:cNvSpPr/>
          <p:nvPr>
            <p:custDataLst>
              <p:tags r:id="rId15"/>
            </p:custDataLst>
          </p:nvPr>
        </p:nvSpPr>
        <p:spPr>
          <a:xfrm rot="21163141">
            <a:off x="2307431" y="2280797"/>
            <a:ext cx="152025" cy="179034"/>
          </a:xfrm>
          <a:prstGeom prst="rightArrow">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6" name="箭头: 右 75"/>
          <p:cNvSpPr/>
          <p:nvPr>
            <p:custDataLst>
              <p:tags r:id="rId16"/>
            </p:custDataLst>
          </p:nvPr>
        </p:nvSpPr>
        <p:spPr>
          <a:xfrm rot="588422">
            <a:off x="4448338" y="2321452"/>
            <a:ext cx="152025" cy="179034"/>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7" name="箭头: 右 76"/>
          <p:cNvSpPr/>
          <p:nvPr>
            <p:custDataLst>
              <p:tags r:id="rId17"/>
            </p:custDataLst>
          </p:nvPr>
        </p:nvSpPr>
        <p:spPr>
          <a:xfrm rot="20715390">
            <a:off x="6435143" y="2353264"/>
            <a:ext cx="152025" cy="179034"/>
          </a:xfrm>
          <a:prstGeom prst="rightArrow">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8" name="文本框 77"/>
          <p:cNvSpPr txBox="1"/>
          <p:nvPr>
            <p:custDataLst>
              <p:tags r:id="rId18"/>
            </p:custDataLst>
          </p:nvPr>
        </p:nvSpPr>
        <p:spPr>
          <a:xfrm>
            <a:off x="667496" y="2410196"/>
            <a:ext cx="1522800" cy="275590"/>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 数据采集</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8" name="Straight Connector 31"/>
          <p:cNvCxnSpPr/>
          <p:nvPr>
            <p:custDataLst>
              <p:tags r:id="rId19"/>
            </p:custDataLst>
          </p:nvPr>
        </p:nvCxnSpPr>
        <p:spPr>
          <a:xfrm flipV="1">
            <a:off x="3479959" y="2667953"/>
            <a:ext cx="0" cy="393859"/>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59" name="Freeform 85"/>
          <p:cNvSpPr/>
          <p:nvPr>
            <p:custDataLst>
              <p:tags r:id="rId20"/>
            </p:custDataLst>
          </p:nvPr>
        </p:nvSpPr>
        <p:spPr bwMode="auto">
          <a:xfrm>
            <a:off x="2640330" y="1679258"/>
            <a:ext cx="1679734" cy="110680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1F74AD"/>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97"/>
          <p:cNvSpPr/>
          <p:nvPr>
            <p:custDataLst>
              <p:tags r:id="rId21"/>
            </p:custDataLst>
          </p:nvPr>
        </p:nvSpPr>
        <p:spPr bwMode="auto">
          <a:xfrm>
            <a:off x="2640330" y="1679258"/>
            <a:ext cx="1679734" cy="185261"/>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98"/>
          <p:cNvSpPr/>
          <p:nvPr>
            <p:custDataLst>
              <p:tags r:id="rId22"/>
            </p:custDataLst>
          </p:nvPr>
        </p:nvSpPr>
        <p:spPr bwMode="auto">
          <a:xfrm>
            <a:off x="2640330" y="1792605"/>
            <a:ext cx="71438" cy="992981"/>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99"/>
          <p:cNvSpPr/>
          <p:nvPr>
            <p:custDataLst>
              <p:tags r:id="rId23"/>
            </p:custDataLst>
          </p:nvPr>
        </p:nvSpPr>
        <p:spPr bwMode="auto">
          <a:xfrm>
            <a:off x="4248150" y="1792605"/>
            <a:ext cx="71438" cy="992981"/>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80"/>
          <p:cNvSpPr/>
          <p:nvPr>
            <p:custDataLst>
              <p:tags r:id="rId24"/>
            </p:custDataLst>
          </p:nvPr>
        </p:nvSpPr>
        <p:spPr>
          <a:xfrm>
            <a:off x="3175635" y="1403509"/>
            <a:ext cx="608171" cy="608171"/>
          </a:xfrm>
          <a:prstGeom prst="ellipse">
            <a:avLst/>
          </a:prstGeom>
          <a:solidFill>
            <a:sysClr val="window" lastClr="FFFFFF"/>
          </a:solidFill>
          <a:ln w="254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109"/>
          <p:cNvSpPr/>
          <p:nvPr>
            <p:custDataLst>
              <p:tags r:id="rId25"/>
            </p:custDataLst>
          </p:nvPr>
        </p:nvSpPr>
        <p:spPr bwMode="auto">
          <a:xfrm>
            <a:off x="3298508" y="1582579"/>
            <a:ext cx="362903" cy="300514"/>
          </a:xfrm>
          <a:custGeom>
            <a:avLst/>
            <a:gdLst>
              <a:gd name="T0" fmla="*/ 1035 w 6296"/>
              <a:gd name="T1" fmla="*/ 19 h 5213"/>
              <a:gd name="T2" fmla="*/ 1287 w 6296"/>
              <a:gd name="T3" fmla="*/ 153 h 5213"/>
              <a:gd name="T4" fmla="*/ 1450 w 6296"/>
              <a:gd name="T5" fmla="*/ 392 h 5213"/>
              <a:gd name="T6" fmla="*/ 5246 w 6296"/>
              <a:gd name="T7" fmla="*/ 2662 h 5213"/>
              <a:gd name="T8" fmla="*/ 5874 w 6296"/>
              <a:gd name="T9" fmla="*/ 1058 h 5213"/>
              <a:gd name="T10" fmla="*/ 5847 w 6296"/>
              <a:gd name="T11" fmla="*/ 967 h 5213"/>
              <a:gd name="T12" fmla="*/ 2674 w 6296"/>
              <a:gd name="T13" fmla="*/ 944 h 5213"/>
              <a:gd name="T14" fmla="*/ 2534 w 6296"/>
              <a:gd name="T15" fmla="*/ 833 h 5213"/>
              <a:gd name="T16" fmla="*/ 2534 w 6296"/>
              <a:gd name="T17" fmla="*/ 650 h 5213"/>
              <a:gd name="T18" fmla="*/ 2674 w 6296"/>
              <a:gd name="T19" fmla="*/ 539 h 5213"/>
              <a:gd name="T20" fmla="*/ 5935 w 6296"/>
              <a:gd name="T21" fmla="*/ 552 h 5213"/>
              <a:gd name="T22" fmla="*/ 6165 w 6296"/>
              <a:gd name="T23" fmla="*/ 693 h 5213"/>
              <a:gd name="T24" fmla="*/ 6287 w 6296"/>
              <a:gd name="T25" fmla="*/ 934 h 5213"/>
              <a:gd name="T26" fmla="*/ 6266 w 6296"/>
              <a:gd name="T27" fmla="*/ 1204 h 5213"/>
              <a:gd name="T28" fmla="*/ 5582 w 6296"/>
              <a:gd name="T29" fmla="*/ 2927 h 5213"/>
              <a:gd name="T30" fmla="*/ 5357 w 6296"/>
              <a:gd name="T31" fmla="*/ 3063 h 5213"/>
              <a:gd name="T32" fmla="*/ 2166 w 6296"/>
              <a:gd name="T33" fmla="*/ 3428 h 5213"/>
              <a:gd name="T34" fmla="*/ 5286 w 6296"/>
              <a:gd name="T35" fmla="*/ 3470 h 5213"/>
              <a:gd name="T36" fmla="*/ 5422 w 6296"/>
              <a:gd name="T37" fmla="*/ 3631 h 5213"/>
              <a:gd name="T38" fmla="*/ 5422 w 6296"/>
              <a:gd name="T39" fmla="*/ 3848 h 5213"/>
              <a:gd name="T40" fmla="*/ 5286 w 6296"/>
              <a:gd name="T41" fmla="*/ 4011 h 5213"/>
              <a:gd name="T42" fmla="*/ 4837 w 6296"/>
              <a:gd name="T43" fmla="*/ 4053 h 5213"/>
              <a:gd name="T44" fmla="*/ 5030 w 6296"/>
              <a:gd name="T45" fmla="*/ 4274 h 5213"/>
              <a:gd name="T46" fmla="*/ 5103 w 6296"/>
              <a:gd name="T47" fmla="*/ 4571 h 5213"/>
              <a:gd name="T48" fmla="*/ 5015 w 6296"/>
              <a:gd name="T49" fmla="*/ 4894 h 5213"/>
              <a:gd name="T50" fmla="*/ 4784 w 6296"/>
              <a:gd name="T51" fmla="*/ 5125 h 5213"/>
              <a:gd name="T52" fmla="*/ 4459 w 6296"/>
              <a:gd name="T53" fmla="*/ 5213 h 5213"/>
              <a:gd name="T54" fmla="*/ 4136 w 6296"/>
              <a:gd name="T55" fmla="*/ 5125 h 5213"/>
              <a:gd name="T56" fmla="*/ 3905 w 6296"/>
              <a:gd name="T57" fmla="*/ 4894 h 5213"/>
              <a:gd name="T58" fmla="*/ 3818 w 6296"/>
              <a:gd name="T59" fmla="*/ 4571 h 5213"/>
              <a:gd name="T60" fmla="*/ 3890 w 6296"/>
              <a:gd name="T61" fmla="*/ 4274 h 5213"/>
              <a:gd name="T62" fmla="*/ 4083 w 6296"/>
              <a:gd name="T63" fmla="*/ 4053 h 5213"/>
              <a:gd name="T64" fmla="*/ 3038 w 6296"/>
              <a:gd name="T65" fmla="*/ 4211 h 5213"/>
              <a:gd name="T66" fmla="*/ 3143 w 6296"/>
              <a:gd name="T67" fmla="*/ 4492 h 5213"/>
              <a:gd name="T68" fmla="*/ 3098 w 6296"/>
              <a:gd name="T69" fmla="*/ 4821 h 5213"/>
              <a:gd name="T70" fmla="*/ 2899 w 6296"/>
              <a:gd name="T71" fmla="*/ 5079 h 5213"/>
              <a:gd name="T72" fmla="*/ 2593 w 6296"/>
              <a:gd name="T73" fmla="*/ 5207 h 5213"/>
              <a:gd name="T74" fmla="*/ 2257 w 6296"/>
              <a:gd name="T75" fmla="*/ 5163 h 5213"/>
              <a:gd name="T76" fmla="*/ 1998 w 6296"/>
              <a:gd name="T77" fmla="*/ 4962 h 5213"/>
              <a:gd name="T78" fmla="*/ 1870 w 6296"/>
              <a:gd name="T79" fmla="*/ 4657 h 5213"/>
              <a:gd name="T80" fmla="*/ 1906 w 6296"/>
              <a:gd name="T81" fmla="*/ 4343 h 5213"/>
              <a:gd name="T82" fmla="*/ 2072 w 6296"/>
              <a:gd name="T83" fmla="*/ 4099 h 5213"/>
              <a:gd name="T84" fmla="*/ 1898 w 6296"/>
              <a:gd name="T85" fmla="*/ 3999 h 5213"/>
              <a:gd name="T86" fmla="*/ 1660 w 6296"/>
              <a:gd name="T87" fmla="*/ 3804 h 5213"/>
              <a:gd name="T88" fmla="*/ 867 w 6296"/>
              <a:gd name="T89" fmla="*/ 627 h 5213"/>
              <a:gd name="T90" fmla="*/ 155 w 6296"/>
              <a:gd name="T91" fmla="*/ 583 h 5213"/>
              <a:gd name="T92" fmla="*/ 19 w 6296"/>
              <a:gd name="T93" fmla="*/ 422 h 5213"/>
              <a:gd name="T94" fmla="*/ 19 w 6296"/>
              <a:gd name="T95" fmla="*/ 204 h 5213"/>
              <a:gd name="T96" fmla="*/ 155 w 6296"/>
              <a:gd name="T97" fmla="*/ 44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96" h="5213">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rgbClr val="1F74AD"/>
          </a:solidFill>
          <a:ln w="0">
            <a:noFill/>
            <a:prstDash val="solid"/>
            <a:round/>
          </a:ln>
        </p:spPr>
        <p:txBody>
          <a:bodyPr vert="horz" wrap="square" lIns="68580" tIns="34290" rIns="68580" bIns="34290" numCol="1" anchor="t" anchorCtr="0" compatLnSpc="1"/>
          <a:p>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9" name="文本框 78"/>
          <p:cNvSpPr txBox="1"/>
          <p:nvPr>
            <p:custDataLst>
              <p:tags r:id="rId26"/>
            </p:custDataLst>
          </p:nvPr>
        </p:nvSpPr>
        <p:spPr>
          <a:xfrm>
            <a:off x="2718622" y="2186482"/>
            <a:ext cx="1522800" cy="275590"/>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 数据预处理</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文本框 79"/>
          <p:cNvSpPr txBox="1"/>
          <p:nvPr>
            <p:custDataLst>
              <p:tags r:id="rId27"/>
            </p:custDataLst>
          </p:nvPr>
        </p:nvSpPr>
        <p:spPr>
          <a:xfrm>
            <a:off x="4769750" y="2396893"/>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3. 数据存储及</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管理</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4" name="Straight Connector 70"/>
          <p:cNvCxnSpPr/>
          <p:nvPr>
            <p:custDataLst>
              <p:tags r:id="rId28"/>
            </p:custDataLst>
          </p:nvPr>
        </p:nvCxnSpPr>
        <p:spPr>
          <a:xfrm flipV="1">
            <a:off x="7582376" y="2667953"/>
            <a:ext cx="0" cy="393859"/>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65" name="Freeform 85"/>
          <p:cNvSpPr/>
          <p:nvPr>
            <p:custDataLst>
              <p:tags r:id="rId29"/>
            </p:custDataLst>
          </p:nvPr>
        </p:nvSpPr>
        <p:spPr bwMode="auto">
          <a:xfrm>
            <a:off x="6742271" y="1679258"/>
            <a:ext cx="1679734" cy="110680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69A35B"/>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97"/>
          <p:cNvSpPr/>
          <p:nvPr>
            <p:custDataLst>
              <p:tags r:id="rId30"/>
            </p:custDataLst>
          </p:nvPr>
        </p:nvSpPr>
        <p:spPr bwMode="auto">
          <a:xfrm>
            <a:off x="6742271" y="1679258"/>
            <a:ext cx="1679734" cy="185261"/>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98"/>
          <p:cNvSpPr/>
          <p:nvPr>
            <p:custDataLst>
              <p:tags r:id="rId31"/>
            </p:custDataLst>
          </p:nvPr>
        </p:nvSpPr>
        <p:spPr bwMode="auto">
          <a:xfrm>
            <a:off x="6742271" y="1792605"/>
            <a:ext cx="71438" cy="992981"/>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9"/>
          <p:cNvSpPr/>
          <p:nvPr>
            <p:custDataLst>
              <p:tags r:id="rId32"/>
            </p:custDataLst>
          </p:nvPr>
        </p:nvSpPr>
        <p:spPr bwMode="auto">
          <a:xfrm>
            <a:off x="8350568" y="1792605"/>
            <a:ext cx="71438" cy="992981"/>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Oval 77"/>
          <p:cNvSpPr/>
          <p:nvPr>
            <p:custDataLst>
              <p:tags r:id="rId33"/>
            </p:custDataLst>
          </p:nvPr>
        </p:nvSpPr>
        <p:spPr>
          <a:xfrm>
            <a:off x="7278053" y="1403509"/>
            <a:ext cx="608171" cy="608171"/>
          </a:xfrm>
          <a:prstGeom prst="ellipse">
            <a:avLst/>
          </a:prstGeom>
          <a:solidFill>
            <a:srgbClr val="FFFFFF"/>
          </a:solidFill>
          <a:ln w="25400">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文本框 80"/>
          <p:cNvSpPr txBox="1"/>
          <p:nvPr>
            <p:custDataLst>
              <p:tags r:id="rId34"/>
            </p:custDataLst>
          </p:nvPr>
        </p:nvSpPr>
        <p:spPr>
          <a:xfrm>
            <a:off x="6820876" y="2202785"/>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4. 数据分析与</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挖掘</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81"/>
          <p:cNvSpPr txBox="1"/>
          <p:nvPr>
            <p:custDataLst>
              <p:tags r:id="rId35"/>
            </p:custDataLst>
          </p:nvPr>
        </p:nvSpPr>
        <p:spPr>
          <a:xfrm>
            <a:off x="304800" y="3269615"/>
            <a:ext cx="2055495" cy="1507490"/>
          </a:xfrm>
          <a:prstGeom prst="rect">
            <a:avLst/>
          </a:prstGeom>
          <a:noFill/>
        </p:spPr>
        <p:txBody>
          <a:bodyPr wrap="square" rtlCol="0">
            <a:noAutofit/>
          </a:bodyPr>
          <a:p>
            <a:pPr algn="just">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数据采集是指通过采集计算机网络数据、社交网络数据、摄像头数据、传感器数据、RFID 射频数据等方式获得各种类型的结构化、半结构化及非结构化的海量数据。</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82"/>
          <p:cNvSpPr txBox="1"/>
          <p:nvPr>
            <p:custDataLst>
              <p:tags r:id="rId36"/>
            </p:custDataLst>
          </p:nvPr>
        </p:nvSpPr>
        <p:spPr>
          <a:xfrm>
            <a:off x="2409825" y="3081020"/>
            <a:ext cx="2141220" cy="1626870"/>
          </a:xfrm>
          <a:prstGeom prst="rect">
            <a:avLst/>
          </a:prstGeom>
          <a:noFill/>
        </p:spPr>
        <p:txBody>
          <a:bodyPr wrap="square" rtlCol="0">
            <a:noAutofit/>
          </a:bodyPr>
          <a:p>
            <a:pPr algn="just">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采集的原始数据杂乱无章、种类繁多，会有重复、残缺、失效甚至错误等情况，为便于后期分析处理，需要进行清洗、填补、平滑、合并、规格化以及检查一致性等预操作，以使其转化为相对单一且便于处理的结构。</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83"/>
          <p:cNvSpPr txBox="1"/>
          <p:nvPr>
            <p:custDataLst>
              <p:tags r:id="rId37"/>
            </p:custDataLst>
          </p:nvPr>
        </p:nvSpPr>
        <p:spPr>
          <a:xfrm>
            <a:off x="4644390" y="3269615"/>
            <a:ext cx="1955165" cy="955675"/>
          </a:xfrm>
          <a:prstGeom prst="rect">
            <a:avLst/>
          </a:prstGeom>
          <a:noFill/>
        </p:spPr>
        <p:txBody>
          <a:bodyPr wrap="square" rtlCol="0">
            <a:noAutofit/>
          </a:bodyPr>
          <a:p>
            <a:pPr algn="just">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通过存储器把采集到的数据存储起来，建立相应的数据库，以方便管理和调用。</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文本框 84"/>
          <p:cNvSpPr txBox="1"/>
          <p:nvPr>
            <p:custDataLst>
              <p:tags r:id="rId38"/>
            </p:custDataLst>
          </p:nvPr>
        </p:nvSpPr>
        <p:spPr>
          <a:xfrm>
            <a:off x="6629400" y="3201035"/>
            <a:ext cx="2330450" cy="1704975"/>
          </a:xfrm>
          <a:prstGeom prst="rect">
            <a:avLst/>
          </a:prstGeom>
          <a:noFill/>
        </p:spPr>
        <p:txBody>
          <a:bodyPr wrap="square" rtlCol="0">
            <a:noAutofit/>
          </a:bodyPr>
          <a:p>
            <a:pPr>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利用分布式并行编程模式和计算框架，结合机器学习和数据挖掘算法，实现对结构化、半结构化和非结构化海量数据的分类、分析以及对分析结果进行可视化呈现等，从而提炼其中潜在的、有用的信息和所研究对象的内在规律。</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computer_159343"/>
          <p:cNvSpPr>
            <a:spLocks noChangeAspect="1"/>
          </p:cNvSpPr>
          <p:nvPr>
            <p:custDataLst>
              <p:tags r:id="rId39"/>
            </p:custDataLst>
          </p:nvPr>
        </p:nvSpPr>
        <p:spPr bwMode="auto">
          <a:xfrm>
            <a:off x="7441766" y="1567744"/>
            <a:ext cx="280743" cy="279701"/>
          </a:xfrm>
          <a:custGeom>
            <a:avLst/>
            <a:gdLst>
              <a:gd name="T0" fmla="*/ 6271 w 6548"/>
              <a:gd name="T1" fmla="*/ 0 h 6534"/>
              <a:gd name="T2" fmla="*/ 279 w 6548"/>
              <a:gd name="T3" fmla="*/ 0 h 6534"/>
              <a:gd name="T4" fmla="*/ 0 w 6548"/>
              <a:gd name="T5" fmla="*/ 278 h 6534"/>
              <a:gd name="T6" fmla="*/ 0 w 6548"/>
              <a:gd name="T7" fmla="*/ 6256 h 6534"/>
              <a:gd name="T8" fmla="*/ 279 w 6548"/>
              <a:gd name="T9" fmla="*/ 6534 h 6534"/>
              <a:gd name="T10" fmla="*/ 6256 w 6548"/>
              <a:gd name="T11" fmla="*/ 6534 h 6534"/>
              <a:gd name="T12" fmla="*/ 6548 w 6548"/>
              <a:gd name="T13" fmla="*/ 6270 h 6534"/>
              <a:gd name="T14" fmla="*/ 6548 w 6548"/>
              <a:gd name="T15" fmla="*/ 278 h 6534"/>
              <a:gd name="T16" fmla="*/ 6271 w 6548"/>
              <a:gd name="T17" fmla="*/ 0 h 6534"/>
              <a:gd name="T18" fmla="*/ 5992 w 6548"/>
              <a:gd name="T19" fmla="*/ 542 h 6534"/>
              <a:gd name="T20" fmla="*/ 5992 w 6548"/>
              <a:gd name="T21" fmla="*/ 1877 h 6534"/>
              <a:gd name="T22" fmla="*/ 543 w 6548"/>
              <a:gd name="T23" fmla="*/ 1877 h 6534"/>
              <a:gd name="T24" fmla="*/ 543 w 6548"/>
              <a:gd name="T25" fmla="*/ 542 h 6534"/>
              <a:gd name="T26" fmla="*/ 5992 w 6548"/>
              <a:gd name="T27" fmla="*/ 542 h 6534"/>
              <a:gd name="T28" fmla="*/ 543 w 6548"/>
              <a:gd name="T29" fmla="*/ 2432 h 6534"/>
              <a:gd name="T30" fmla="*/ 4616 w 6548"/>
              <a:gd name="T31" fmla="*/ 2432 h 6534"/>
              <a:gd name="T32" fmla="*/ 4616 w 6548"/>
              <a:gd name="T33" fmla="*/ 5990 h 6534"/>
              <a:gd name="T34" fmla="*/ 543 w 6548"/>
              <a:gd name="T35" fmla="*/ 5990 h 6534"/>
              <a:gd name="T36" fmla="*/ 543 w 6548"/>
              <a:gd name="T37" fmla="*/ 2432 h 6534"/>
              <a:gd name="T38" fmla="*/ 5172 w 6548"/>
              <a:gd name="T39" fmla="*/ 5990 h 6534"/>
              <a:gd name="T40" fmla="*/ 5172 w 6548"/>
              <a:gd name="T41" fmla="*/ 2432 h 6534"/>
              <a:gd name="T42" fmla="*/ 5992 w 6548"/>
              <a:gd name="T43" fmla="*/ 2432 h 6534"/>
              <a:gd name="T44" fmla="*/ 5992 w 6548"/>
              <a:gd name="T45" fmla="*/ 5990 h 6534"/>
              <a:gd name="T46" fmla="*/ 5172 w 6548"/>
              <a:gd name="T47" fmla="*/ 5990 h 6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48" h="6534">
                <a:moveTo>
                  <a:pt x="6271" y="0"/>
                </a:moveTo>
                <a:lnTo>
                  <a:pt x="279" y="0"/>
                </a:lnTo>
                <a:cubicBezTo>
                  <a:pt x="125" y="0"/>
                  <a:pt x="0" y="125"/>
                  <a:pt x="0" y="278"/>
                </a:cubicBezTo>
                <a:lnTo>
                  <a:pt x="0" y="6256"/>
                </a:lnTo>
                <a:cubicBezTo>
                  <a:pt x="0" y="6409"/>
                  <a:pt x="125" y="6534"/>
                  <a:pt x="279" y="6534"/>
                </a:cubicBezTo>
                <a:lnTo>
                  <a:pt x="6256" y="6534"/>
                </a:lnTo>
                <a:cubicBezTo>
                  <a:pt x="6409" y="6534"/>
                  <a:pt x="6535" y="6409"/>
                  <a:pt x="6548" y="6270"/>
                </a:cubicBezTo>
                <a:lnTo>
                  <a:pt x="6548" y="278"/>
                </a:lnTo>
                <a:cubicBezTo>
                  <a:pt x="6548" y="125"/>
                  <a:pt x="6423" y="0"/>
                  <a:pt x="6271" y="0"/>
                </a:cubicBezTo>
                <a:close/>
                <a:moveTo>
                  <a:pt x="5992" y="542"/>
                </a:moveTo>
                <a:lnTo>
                  <a:pt x="5992" y="1877"/>
                </a:lnTo>
                <a:lnTo>
                  <a:pt x="543" y="1877"/>
                </a:lnTo>
                <a:lnTo>
                  <a:pt x="543" y="542"/>
                </a:lnTo>
                <a:lnTo>
                  <a:pt x="5992" y="542"/>
                </a:lnTo>
                <a:close/>
                <a:moveTo>
                  <a:pt x="543" y="2432"/>
                </a:moveTo>
                <a:lnTo>
                  <a:pt x="4616" y="2432"/>
                </a:lnTo>
                <a:lnTo>
                  <a:pt x="4616" y="5990"/>
                </a:lnTo>
                <a:lnTo>
                  <a:pt x="543" y="5990"/>
                </a:lnTo>
                <a:lnTo>
                  <a:pt x="543" y="2432"/>
                </a:lnTo>
                <a:close/>
                <a:moveTo>
                  <a:pt x="5172" y="5990"/>
                </a:moveTo>
                <a:lnTo>
                  <a:pt x="5172" y="2432"/>
                </a:lnTo>
                <a:lnTo>
                  <a:pt x="5992" y="2432"/>
                </a:lnTo>
                <a:lnTo>
                  <a:pt x="5992" y="5990"/>
                </a:lnTo>
                <a:lnTo>
                  <a:pt x="5172" y="5990"/>
                </a:lnTo>
                <a:close/>
              </a:path>
            </a:pathLst>
          </a:custGeom>
          <a:solidFill>
            <a:srgbClr val="69A35B"/>
          </a:solidFill>
          <a:ln>
            <a:noFill/>
          </a:ln>
        </p:spPr>
        <p:txBody>
          <a:bodyPr/>
          <a:p>
            <a:endParaRPr lang="zh-CN" altLang="en-US" sz="1350"/>
          </a:p>
        </p:txBody>
      </p:sp>
      <p:sp>
        <p:nvSpPr>
          <p:cNvPr id="73" name="computer_159343"/>
          <p:cNvSpPr>
            <a:spLocks noChangeAspect="1"/>
          </p:cNvSpPr>
          <p:nvPr>
            <p:custDataLst>
              <p:tags r:id="rId40"/>
            </p:custDataLst>
          </p:nvPr>
        </p:nvSpPr>
        <p:spPr bwMode="auto">
          <a:xfrm>
            <a:off x="5390557" y="1848716"/>
            <a:ext cx="280745" cy="255918"/>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p>
            <a:endParaRPr lang="zh-CN" altLang="en-US" sz="1350"/>
          </a:p>
        </p:txBody>
      </p:sp>
    </p:spTree>
    <p:custDataLst>
      <p:tags r:id="rId4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 name="组合 30"/>
          <p:cNvGrpSpPr/>
          <p:nvPr>
            <p:custDataLst>
              <p:tags r:id="rId1"/>
            </p:custDataLst>
          </p:nvPr>
        </p:nvGrpSpPr>
        <p:grpSpPr>
          <a:xfrm>
            <a:off x="1095216" y="1525905"/>
            <a:ext cx="6876574" cy="1446371"/>
            <a:chOff x="1511706" y="1564596"/>
            <a:chExt cx="9168588" cy="1928777"/>
          </a:xfrm>
        </p:grpSpPr>
        <p:sp>
          <p:nvSpPr>
            <p:cNvPr id="5" name="任意形状 4"/>
            <p:cNvSpPr/>
            <p:nvPr>
              <p:custDataLst>
                <p:tags r:id="rId2"/>
              </p:custDataLst>
            </p:nvPr>
          </p:nvSpPr>
          <p:spPr>
            <a:xfrm>
              <a:off x="9860324" y="1565335"/>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sp>
          <p:nvSpPr>
            <p:cNvPr id="6" name="任意形状 5"/>
            <p:cNvSpPr/>
            <p:nvPr>
              <p:custDataLst>
                <p:tags r:id="rId3"/>
              </p:custDataLst>
            </p:nvPr>
          </p:nvSpPr>
          <p:spPr>
            <a:xfrm>
              <a:off x="1511706" y="1564596"/>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sp>
          <p:nvSpPr>
            <p:cNvPr id="2" name="圆角矩形 1"/>
            <p:cNvSpPr/>
            <p:nvPr>
              <p:custDataLst>
                <p:tags r:id="rId4"/>
              </p:custDataLst>
            </p:nvPr>
          </p:nvSpPr>
          <p:spPr>
            <a:xfrm>
              <a:off x="1511706" y="1564596"/>
              <a:ext cx="9168588" cy="192558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grpSp>
      <p:sp>
        <p:nvSpPr>
          <p:cNvPr id="40" name="文本框 39"/>
          <p:cNvSpPr txBox="1"/>
          <p:nvPr>
            <p:custDataLst>
              <p:tags r:id="rId5"/>
            </p:custDataLst>
          </p:nvPr>
        </p:nvSpPr>
        <p:spPr>
          <a:xfrm>
            <a:off x="1327626" y="2036445"/>
            <a:ext cx="6028849" cy="796290"/>
          </a:xfrm>
          <a:prstGeom prst="rect">
            <a:avLst/>
          </a:prstGeom>
          <a:noFill/>
        </p:spPr>
        <p:txBody>
          <a:bodyPr wrap="square" lIns="67500" tIns="0" rtlCol="0">
            <a:normAutofit/>
          </a:bodyPr>
          <a:lstStyle>
            <a:defPPr>
              <a:defRPr lang="en-US"/>
            </a:defPPr>
            <a:lvl1pPr algn="r">
              <a:lnSpc>
                <a:spcPct val="140000"/>
              </a:lnSpc>
              <a:defRPr kumimoji="1" sz="1400">
                <a:solidFill>
                  <a:srgbClr val="222222">
                    <a:lumMod val="75000"/>
                    <a:lumOff val="25000"/>
                  </a:srgbClr>
                </a:solidFill>
              </a:defRPr>
            </a:lvl1pPr>
          </a:lstStyle>
          <a:p>
            <a:pPr algn="just">
              <a:lnSpc>
                <a:spcPct val="130000"/>
              </a:lnSpc>
              <a:spcBef>
                <a:spcPts val="0"/>
              </a:spcBef>
              <a:spcAft>
                <a:spcPts val="0"/>
              </a:spcAft>
            </a:pPr>
            <a:r>
              <a:rPr lang="zh-CN" altLang="en-US" spc="150" dirty="0">
                <a:latin typeface="微软雅黑" panose="020B0503020204020204" pitchFamily="34" charset="-122"/>
                <a:ea typeface="微软雅黑" panose="020B0503020204020204" pitchFamily="34" charset="-122"/>
              </a:rPr>
              <a:t>政府部门通过大数据可以感知社会的发展变化需求，从而制定出更加科学、合理的政策，为市民提供相应的公共服务以及资源配置。</a:t>
            </a:r>
            <a:endParaRPr lang="zh-CN" altLang="en-US" spc="150" dirty="0">
              <a:latin typeface="微软雅黑" panose="020B0503020204020204" pitchFamily="34" charset="-122"/>
              <a:ea typeface="微软雅黑" panose="020B0503020204020204" pitchFamily="34" charset="-122"/>
            </a:endParaRPr>
          </a:p>
        </p:txBody>
      </p:sp>
      <p:sp>
        <p:nvSpPr>
          <p:cNvPr id="41" name="文本框 40"/>
          <p:cNvSpPr txBox="1"/>
          <p:nvPr>
            <p:custDataLst>
              <p:tags r:id="rId6"/>
            </p:custDataLst>
          </p:nvPr>
        </p:nvSpPr>
        <p:spPr>
          <a:xfrm flipH="1">
            <a:off x="1327626" y="1735931"/>
            <a:ext cx="6025039" cy="277178"/>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z="1350" spc="300" dirty="0">
                <a:solidFill>
                  <a:srgbClr val="2196F3"/>
                </a:solidFill>
                <a:latin typeface="微软雅黑" panose="020B0503020204020204" pitchFamily="34" charset="-122"/>
                <a:ea typeface="微软雅黑" panose="020B0503020204020204" pitchFamily="34" charset="-122"/>
              </a:rPr>
              <a:t>1. 决策支持</a:t>
            </a:r>
            <a:endParaRPr lang="zh-CN" altLang="en-US" sz="1350" spc="300" dirty="0">
              <a:solidFill>
                <a:srgbClr val="2196F3"/>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7"/>
            </p:custDataLst>
          </p:nvPr>
        </p:nvSpPr>
        <p:spPr>
          <a:xfrm>
            <a:off x="7408386" y="2439353"/>
            <a:ext cx="566738" cy="531019"/>
          </a:xfrm>
          <a:prstGeom prst="rect">
            <a:avLst/>
          </a:prstGeom>
          <a:noFill/>
        </p:spPr>
        <p:txBody>
          <a:bodyPr wrap="square" rtlCol="0">
            <a:normAutofit fontScale="90000" lnSpcReduction="10000"/>
          </a:bodyPr>
          <a:lstStyle/>
          <a:p>
            <a:pPr algn="ctr" defTabSz="457200"/>
            <a:r>
              <a:rPr kumimoji="1" lang="en-US" altLang="zh-CN" sz="3000" b="1" dirty="0">
                <a:solidFill>
                  <a:srgbClr val="FFFFFF"/>
                </a:solidFill>
                <a:latin typeface="微软雅黑" panose="020B0503020204020204" pitchFamily="34" charset="-122"/>
                <a:ea typeface="微软雅黑" panose="020B0503020204020204" pitchFamily="34" charset="-122"/>
              </a:rPr>
              <a:t>1</a:t>
            </a:r>
            <a:endParaRPr kumimoji="1" lang="zh-CN" altLang="en-US" sz="3000" b="1" dirty="0">
              <a:solidFill>
                <a:srgbClr val="FFFFFF"/>
              </a:solidFill>
              <a:latin typeface="微软雅黑" panose="020B0503020204020204" pitchFamily="34" charset="-122"/>
              <a:ea typeface="微软雅黑" panose="020B0503020204020204" pitchFamily="34" charset="-122"/>
            </a:endParaRPr>
          </a:p>
        </p:txBody>
      </p:sp>
      <p:grpSp>
        <p:nvGrpSpPr>
          <p:cNvPr id="42" name="组合 41"/>
          <p:cNvGrpSpPr/>
          <p:nvPr>
            <p:custDataLst>
              <p:tags r:id="rId8"/>
            </p:custDataLst>
          </p:nvPr>
        </p:nvGrpSpPr>
        <p:grpSpPr>
          <a:xfrm>
            <a:off x="1095216" y="3265170"/>
            <a:ext cx="6876574" cy="1446371"/>
            <a:chOff x="1511706" y="3883611"/>
            <a:chExt cx="9168588" cy="1928777"/>
          </a:xfrm>
        </p:grpSpPr>
        <p:sp>
          <p:nvSpPr>
            <p:cNvPr id="44" name="任意形状 43"/>
            <p:cNvSpPr/>
            <p:nvPr>
              <p:custDataLst>
                <p:tags r:id="rId9"/>
              </p:custDataLst>
            </p:nvPr>
          </p:nvSpPr>
          <p:spPr>
            <a:xfrm>
              <a:off x="9860324" y="3884350"/>
              <a:ext cx="819970" cy="1928038"/>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sp>
          <p:nvSpPr>
            <p:cNvPr id="45" name="任意形状 44"/>
            <p:cNvSpPr/>
            <p:nvPr>
              <p:custDataLst>
                <p:tags r:id="rId10"/>
              </p:custDataLst>
            </p:nvPr>
          </p:nvSpPr>
          <p:spPr>
            <a:xfrm>
              <a:off x="1511706" y="3883611"/>
              <a:ext cx="620518" cy="1928038"/>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sp>
          <p:nvSpPr>
            <p:cNvPr id="46" name="圆角矩形 45"/>
            <p:cNvSpPr/>
            <p:nvPr>
              <p:custDataLst>
                <p:tags r:id="rId11"/>
              </p:custDataLst>
            </p:nvPr>
          </p:nvSpPr>
          <p:spPr>
            <a:xfrm>
              <a:off x="1511706" y="3883611"/>
              <a:ext cx="9168588" cy="1925587"/>
            </a:xfrm>
            <a:prstGeom prst="roundRect">
              <a:avLst>
                <a:gd name="adj" fmla="val 5137"/>
              </a:avLst>
            </a:prstGeom>
            <a:noFill/>
            <a:ln w="25400" cap="flat">
              <a:solidFill>
                <a:srgbClr val="2196F3"/>
              </a:solidFill>
              <a:prstDash val="solid"/>
              <a:miter/>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defTabSz="457200"/>
              <a:endParaRPr lang="zh-CN" altLang="en-US" sz="1350">
                <a:solidFill>
                  <a:srgbClr val="222222"/>
                </a:solidFill>
                <a:latin typeface="微软雅黑" panose="020B0503020204020204" pitchFamily="34" charset="-122"/>
                <a:ea typeface="微软雅黑" panose="020B0503020204020204" pitchFamily="34" charset="-122"/>
              </a:endParaRPr>
            </a:p>
          </p:txBody>
        </p:sp>
      </p:grpSp>
      <p:sp>
        <p:nvSpPr>
          <p:cNvPr id="47" name="文本框 46"/>
          <p:cNvSpPr txBox="1"/>
          <p:nvPr>
            <p:custDataLst>
              <p:tags r:id="rId12"/>
            </p:custDataLst>
          </p:nvPr>
        </p:nvSpPr>
        <p:spPr>
          <a:xfrm>
            <a:off x="1327626" y="3775234"/>
            <a:ext cx="6028849" cy="796290"/>
          </a:xfrm>
          <a:prstGeom prst="rect">
            <a:avLst/>
          </a:prstGeom>
          <a:noFill/>
        </p:spPr>
        <p:txBody>
          <a:bodyPr wrap="square" lIns="67500" tIns="0" rtlCol="0">
            <a:normAutofit/>
          </a:bodyPr>
          <a:lstStyle>
            <a:defPPr>
              <a:defRPr lang="en-US"/>
            </a:defPPr>
            <a:lvl1pPr algn="r">
              <a:lnSpc>
                <a:spcPct val="140000"/>
              </a:lnSpc>
              <a:defRPr kumimoji="1" sz="1400">
                <a:solidFill>
                  <a:srgbClr val="222222">
                    <a:lumMod val="75000"/>
                    <a:lumOff val="25000"/>
                  </a:srgbClr>
                </a:solidFill>
              </a:defRPr>
            </a:lvl1pPr>
          </a:lstStyle>
          <a:p>
            <a:pPr algn="l">
              <a:lnSpc>
                <a:spcPct val="130000"/>
              </a:lnSpc>
              <a:spcBef>
                <a:spcPts val="0"/>
              </a:spcBef>
              <a:spcAft>
                <a:spcPts val="0"/>
              </a:spcAft>
            </a:pPr>
            <a:r>
              <a:rPr lang="zh-CN" altLang="en-US" spc="150" dirty="0">
                <a:latin typeface="微软雅黑" panose="020B0503020204020204" pitchFamily="34" charset="-122"/>
                <a:ea typeface="微软雅黑" panose="020B0503020204020204" pitchFamily="34" charset="-122"/>
              </a:rPr>
              <a:t>电商、传媒等相关企业，通过收集客户访问信息，并基于大量数据的分析，推荐给用户感兴趣的商品、信息。</a:t>
            </a:r>
            <a:endParaRPr lang="zh-CN" altLang="en-US" spc="150" dirty="0">
              <a:latin typeface="微软雅黑" panose="020B0503020204020204" pitchFamily="34" charset="-122"/>
              <a:ea typeface="微软雅黑" panose="020B0503020204020204" pitchFamily="34" charset="-122"/>
            </a:endParaRPr>
          </a:p>
        </p:txBody>
      </p:sp>
      <p:sp>
        <p:nvSpPr>
          <p:cNvPr id="48" name="文本框 47"/>
          <p:cNvSpPr txBox="1"/>
          <p:nvPr>
            <p:custDataLst>
              <p:tags r:id="rId13"/>
            </p:custDataLst>
          </p:nvPr>
        </p:nvSpPr>
        <p:spPr>
          <a:xfrm flipH="1">
            <a:off x="1327626" y="3475196"/>
            <a:ext cx="6025039" cy="277178"/>
          </a:xfrm>
          <a:prstGeom prst="rect">
            <a:avLst/>
          </a:prstGeom>
          <a:noFill/>
        </p:spPr>
        <p:txBody>
          <a:bodyPr wrap="square" bIns="0" rtlCol="0" anchor="b" anchorCtr="0">
            <a:normAutofit/>
          </a:bodyPr>
          <a:lstStyle>
            <a:defPPr>
              <a:defRPr lang="en-US"/>
            </a:defPPr>
            <a:lvl1pPr algn="r">
              <a:defRPr kumimoji="1" b="1">
                <a:solidFill>
                  <a:srgbClr val="2196F3"/>
                </a:solidFill>
                <a:latin typeface="微软雅黑" panose="020B0503020204020204" pitchFamily="34" charset="-122"/>
              </a:defRPr>
            </a:lvl1pPr>
          </a:lstStyle>
          <a:p>
            <a:pPr algn="l" defTabSz="457200"/>
            <a:r>
              <a:rPr lang="zh-CN" altLang="en-US" sz="1350" spc="300" dirty="0">
                <a:solidFill>
                  <a:srgbClr val="2196F3"/>
                </a:solidFill>
                <a:latin typeface="微软雅黑" panose="020B0503020204020204" pitchFamily="34" charset="-122"/>
                <a:ea typeface="微软雅黑" panose="020B0503020204020204" pitchFamily="34" charset="-122"/>
              </a:rPr>
              <a:t>2. 推送系统</a:t>
            </a:r>
            <a:endParaRPr lang="zh-CN" altLang="en-US" sz="1350" spc="300" dirty="0">
              <a:solidFill>
                <a:srgbClr val="2196F3"/>
              </a:solidFill>
              <a:latin typeface="微软雅黑" panose="020B0503020204020204" pitchFamily="34" charset="-122"/>
              <a:ea typeface="微软雅黑" panose="020B0503020204020204" pitchFamily="34" charset="-122"/>
            </a:endParaRPr>
          </a:p>
        </p:txBody>
      </p:sp>
      <p:sp>
        <p:nvSpPr>
          <p:cNvPr id="49" name="文本框 48"/>
          <p:cNvSpPr txBox="1"/>
          <p:nvPr>
            <p:custDataLst>
              <p:tags r:id="rId14"/>
            </p:custDataLst>
          </p:nvPr>
        </p:nvSpPr>
        <p:spPr>
          <a:xfrm>
            <a:off x="7408386" y="4178618"/>
            <a:ext cx="566738" cy="531019"/>
          </a:xfrm>
          <a:prstGeom prst="rect">
            <a:avLst/>
          </a:prstGeom>
          <a:noFill/>
        </p:spPr>
        <p:txBody>
          <a:bodyPr wrap="square" rtlCol="0">
            <a:normAutofit fontScale="90000" lnSpcReduction="10000"/>
          </a:bodyPr>
          <a:lstStyle/>
          <a:p>
            <a:pPr algn="ctr" defTabSz="457200"/>
            <a:r>
              <a:rPr kumimoji="1" lang="en-US" altLang="zh-CN" sz="3000" b="1" dirty="0">
                <a:solidFill>
                  <a:srgbClr val="FFFFFF"/>
                </a:solidFill>
                <a:latin typeface="微软雅黑" panose="020B0503020204020204" pitchFamily="34" charset="-122"/>
                <a:ea typeface="微软雅黑" panose="020B0503020204020204" pitchFamily="34" charset="-122"/>
              </a:rPr>
              <a:t>2</a:t>
            </a:r>
            <a:endParaRPr kumimoji="1" lang="zh-CN" altLang="en-US" sz="3000" b="1" dirty="0">
              <a:solidFill>
                <a:srgbClr val="FFFFFF"/>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5"/>
            </p:custDataLst>
          </p:nvPr>
        </p:nvSpPr>
        <p:spPr>
          <a:xfrm>
            <a:off x="457200" y="263525"/>
            <a:ext cx="7555230" cy="1099820"/>
          </a:xfrm>
          <a:prstGeom prst="rect">
            <a:avLst/>
          </a:prstGeom>
          <a:noFill/>
        </p:spPr>
        <p:txBody>
          <a:bodyPr wrap="square" rtlCol="0">
            <a:noAutofit/>
          </a:bodyPr>
          <a:p>
            <a:pPr>
              <a:lnSpc>
                <a:spcPct val="120000"/>
              </a:lnSpc>
            </a:pPr>
            <a:r>
              <a:rPr lang="zh-CN" altLang="en-US" sz="14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（三）大数据技术的典型应用</a:t>
            </a:r>
            <a:endParaRPr lang="zh-CN" altLang="en-US" sz="14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4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随着 5G 时代的到来，以数据为基础的企业运营已成为企业优化产业结构、提高服务质量的基础，大数据技术已逐渐成熟并广泛应用于各个领域，其典型应用如下。</a:t>
            </a:r>
            <a:endParaRPr lang="zh-CN" altLang="en-US" sz="14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4" name="组合 73"/>
          <p:cNvGrpSpPr/>
          <p:nvPr/>
        </p:nvGrpSpPr>
        <p:grpSpPr>
          <a:xfrm>
            <a:off x="8107680" y="664210"/>
            <a:ext cx="315595" cy="201930"/>
            <a:chOff x="12768" y="1046"/>
            <a:chExt cx="497" cy="318"/>
          </a:xfrm>
        </p:grpSpPr>
        <p:sp>
          <p:nvSpPr>
            <p:cNvPr id="52" name="Line 16"/>
            <p:cNvSpPr>
              <a:spLocks noChangeShapeType="1"/>
            </p:cNvSpPr>
            <p:nvPr>
              <p:custDataLst>
                <p:tags r:id="rId16"/>
              </p:custDataLst>
            </p:nvPr>
          </p:nvSpPr>
          <p:spPr bwMode="auto">
            <a:xfrm flipH="1">
              <a:off x="12768" y="1046"/>
              <a:ext cx="497"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Line 17"/>
            <p:cNvSpPr>
              <a:spLocks noChangeShapeType="1"/>
            </p:cNvSpPr>
            <p:nvPr>
              <p:custDataLst>
                <p:tags r:id="rId17"/>
              </p:custDataLst>
            </p:nvPr>
          </p:nvSpPr>
          <p:spPr bwMode="auto">
            <a:xfrm flipH="1">
              <a:off x="13035" y="1205"/>
              <a:ext cx="23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Line 18"/>
            <p:cNvSpPr>
              <a:spLocks noChangeShapeType="1"/>
            </p:cNvSpPr>
            <p:nvPr>
              <p:custDataLst>
                <p:tags r:id="rId18"/>
              </p:custDataLst>
            </p:nvPr>
          </p:nvSpPr>
          <p:spPr bwMode="auto">
            <a:xfrm flipH="1">
              <a:off x="12908" y="1364"/>
              <a:ext cx="356"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extBox 5"/>
          <p:cNvSpPr txBox="1"/>
          <p:nvPr>
            <p:custDataLst>
              <p:tags r:id="rId1"/>
            </p:custDataLst>
          </p:nvPr>
        </p:nvSpPr>
        <p:spPr>
          <a:xfrm>
            <a:off x="341162" y="361844"/>
            <a:ext cx="8226232" cy="392415"/>
          </a:xfrm>
          <a:prstGeom prst="rect">
            <a:avLst/>
          </a:prstGeom>
          <a:noFill/>
        </p:spPr>
        <p:txBody>
          <a:bodyPr wrap="square" bIns="0" rtlCol="0">
            <a:noAutofit/>
          </a:bodyPr>
          <a:p>
            <a:pPr defTabSz="457200">
              <a:lnSpc>
                <a:spcPct val="120000"/>
              </a:lnSpc>
            </a:pPr>
            <a:r>
              <a:rPr lang="zh-CN" altLang="en-US" sz="2400" b="1" spc="300" dirty="0">
                <a:solidFill>
                  <a:srgbClr val="222222"/>
                </a:solidFill>
                <a:latin typeface="微软雅黑" panose="020B0503020204020204" pitchFamily="34" charset="-122"/>
                <a:ea typeface="微软雅黑" panose="020B0503020204020204" pitchFamily="34" charset="-122"/>
              </a:rPr>
              <a:t>二、人工智能</a:t>
            </a:r>
            <a:endParaRPr lang="zh-CN" altLang="en-US" sz="2400" b="1" spc="300" dirty="0">
              <a:solidFill>
                <a:srgbClr val="222222"/>
              </a:solidFill>
              <a:latin typeface="微软雅黑" panose="020B0503020204020204" pitchFamily="34" charset="-122"/>
              <a:ea typeface="微软雅黑" panose="020B0503020204020204" pitchFamily="34" charset="-122"/>
            </a:endParaRPr>
          </a:p>
        </p:txBody>
      </p:sp>
      <p:sp>
        <p:nvSpPr>
          <p:cNvPr id="20" name="任意形状 19"/>
          <p:cNvSpPr/>
          <p:nvPr>
            <p:custDataLst>
              <p:tags r:id="rId2"/>
            </p:custDataLst>
          </p:nvPr>
        </p:nvSpPr>
        <p:spPr>
          <a:xfrm rot="16200000">
            <a:off x="6491526" y="445850"/>
            <a:ext cx="1080135" cy="2371249"/>
          </a:xfrm>
          <a:custGeom>
            <a:avLst/>
            <a:gdLst>
              <a:gd name="connsiteX0" fmla="*/ 2268 w 2268"/>
              <a:gd name="connsiteY0" fmla="*/ 0 h 4979"/>
              <a:gd name="connsiteX1" fmla="*/ 2268 w 2268"/>
              <a:gd name="connsiteY1" fmla="*/ 4979 h 4979"/>
              <a:gd name="connsiteX2" fmla="*/ 1300 w 2268"/>
              <a:gd name="connsiteY2" fmla="*/ 4979 h 4979"/>
              <a:gd name="connsiteX3" fmla="*/ 968 w 2268"/>
              <a:gd name="connsiteY3" fmla="*/ 4979 h 4979"/>
              <a:gd name="connsiteX4" fmla="*/ 0 w 2268"/>
              <a:gd name="connsiteY4" fmla="*/ 4979 h 4979"/>
              <a:gd name="connsiteX5" fmla="*/ 0 w 2268"/>
              <a:gd name="connsiteY5" fmla="*/ 0 h 4979"/>
              <a:gd name="connsiteX6" fmla="*/ 2268 w 2268"/>
              <a:gd name="connsiteY6" fmla="*/ 0 h 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979">
                <a:moveTo>
                  <a:pt x="2268" y="0"/>
                </a:moveTo>
                <a:lnTo>
                  <a:pt x="2268" y="4979"/>
                </a:lnTo>
                <a:lnTo>
                  <a:pt x="1300" y="4979"/>
                </a:lnTo>
                <a:lnTo>
                  <a:pt x="968" y="4979"/>
                </a:lnTo>
                <a:lnTo>
                  <a:pt x="0" y="4979"/>
                </a:lnTo>
                <a:lnTo>
                  <a:pt x="0" y="0"/>
                </a:lnTo>
                <a:lnTo>
                  <a:pt x="2268"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3"/>
            </p:custDataLst>
          </p:nvPr>
        </p:nvSpPr>
        <p:spPr>
          <a:xfrm>
            <a:off x="5996940" y="1648619"/>
            <a:ext cx="2074545"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（三）人工智能技术的典型应用</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4"/>
            </p:custDataLst>
          </p:nvPr>
        </p:nvSpPr>
        <p:spPr>
          <a:xfrm>
            <a:off x="5996940" y="1300480"/>
            <a:ext cx="2072640"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03</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6" name="文本框 45"/>
          <p:cNvSpPr txBox="1"/>
          <p:nvPr>
            <p:custDataLst>
              <p:tags r:id="rId5"/>
            </p:custDataLst>
          </p:nvPr>
        </p:nvSpPr>
        <p:spPr>
          <a:xfrm>
            <a:off x="5840095" y="2326005"/>
            <a:ext cx="2383155" cy="2100580"/>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人工智能自诞生以来，其理论和技术日益成熟，人工智能技术已经渗透到人们日常生活的各个方面，如安防、金融、在线客服、零售、智慧医疗、广告营销、教育、无人驾驶、智能制造、智慧农业等领域实现了商用及规模效应。</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19" name="任意形状 18"/>
          <p:cNvSpPr/>
          <p:nvPr>
            <p:custDataLst>
              <p:tags r:id="rId6"/>
            </p:custDataLst>
          </p:nvPr>
        </p:nvSpPr>
        <p:spPr>
          <a:xfrm rot="16200000">
            <a:off x="4116705" y="349409"/>
            <a:ext cx="1080135" cy="2564130"/>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28" name="文本框 27"/>
          <p:cNvSpPr txBox="1"/>
          <p:nvPr>
            <p:custDataLst>
              <p:tags r:id="rId7"/>
            </p:custDataLst>
          </p:nvPr>
        </p:nvSpPr>
        <p:spPr>
          <a:xfrm>
            <a:off x="3527584" y="1648619"/>
            <a:ext cx="2074545"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（二）人工智能技术的研究内容</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8"/>
            </p:custDataLst>
          </p:nvPr>
        </p:nvSpPr>
        <p:spPr>
          <a:xfrm>
            <a:off x="3530441" y="1300480"/>
            <a:ext cx="2068354"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02</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5" name="文本框 44"/>
          <p:cNvSpPr txBox="1"/>
          <p:nvPr>
            <p:custDataLst>
              <p:tags r:id="rId9"/>
            </p:custDataLst>
          </p:nvPr>
        </p:nvSpPr>
        <p:spPr>
          <a:xfrm>
            <a:off x="3368675" y="2326005"/>
            <a:ext cx="2466975" cy="1523365"/>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人工智能学科研究的主要内容包括：知识表示、自动推理、搜索方法、机器学习、深度学习、知识处理系统、自然语言处理、知识图谱、机器视觉、智能机器人等方面。</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18" name="任意形状 17"/>
          <p:cNvSpPr/>
          <p:nvPr>
            <p:custDataLst>
              <p:tags r:id="rId10"/>
            </p:custDataLst>
          </p:nvPr>
        </p:nvSpPr>
        <p:spPr>
          <a:xfrm rot="16200000">
            <a:off x="1644968" y="353219"/>
            <a:ext cx="1080135" cy="2563654"/>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1"/>
            </p:custDataLst>
          </p:nvPr>
        </p:nvSpPr>
        <p:spPr>
          <a:xfrm>
            <a:off x="1096328" y="1652429"/>
            <a:ext cx="2037398"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（一）人工智能的</a:t>
            </a:r>
            <a:endParaRPr lang="zh-CN" altLang="en-US" sz="1200" b="1" spc="300" dirty="0">
              <a:solidFill>
                <a:srgbClr val="FFFFFF"/>
              </a:solidFill>
              <a:latin typeface="微软雅黑" panose="020B0503020204020204" pitchFamily="34" charset="-122"/>
              <a:ea typeface="微软雅黑" panose="020B0503020204020204" pitchFamily="34" charset="-122"/>
            </a:endParaRPr>
          </a:p>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定义</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12"/>
            </p:custDataLst>
          </p:nvPr>
        </p:nvSpPr>
        <p:spPr>
          <a:xfrm>
            <a:off x="1096328" y="1304290"/>
            <a:ext cx="2030730"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01</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4" name="文本框 43"/>
          <p:cNvSpPr txBox="1"/>
          <p:nvPr>
            <p:custDataLst>
              <p:tags r:id="rId13"/>
            </p:custDataLst>
          </p:nvPr>
        </p:nvSpPr>
        <p:spPr>
          <a:xfrm>
            <a:off x="898525" y="2322195"/>
            <a:ext cx="2382520" cy="2184400"/>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人工智能也叫机器智能，是指由人工制造的系统所表现出来的智能。人工智能是计算机科学的一个分支，主要研究用机器来模仿、延伸和扩展人脑的某些功能，探究相关理论、研发相应技术，如判断、推理、识别、感知、理解、思考、规划、学习等思维活动。</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8107680" y="664210"/>
            <a:ext cx="315595" cy="201930"/>
            <a:chOff x="12768" y="1046"/>
            <a:chExt cx="497" cy="318"/>
          </a:xfrm>
        </p:grpSpPr>
        <p:sp>
          <p:nvSpPr>
            <p:cNvPr id="52" name="Line 16"/>
            <p:cNvSpPr>
              <a:spLocks noChangeShapeType="1"/>
            </p:cNvSpPr>
            <p:nvPr>
              <p:custDataLst>
                <p:tags r:id="rId14"/>
              </p:custDataLst>
            </p:nvPr>
          </p:nvSpPr>
          <p:spPr bwMode="auto">
            <a:xfrm flipH="1">
              <a:off x="12768" y="1046"/>
              <a:ext cx="497"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Line 17"/>
            <p:cNvSpPr>
              <a:spLocks noChangeShapeType="1"/>
            </p:cNvSpPr>
            <p:nvPr>
              <p:custDataLst>
                <p:tags r:id="rId15"/>
              </p:custDataLst>
            </p:nvPr>
          </p:nvSpPr>
          <p:spPr bwMode="auto">
            <a:xfrm flipH="1">
              <a:off x="13035" y="1205"/>
              <a:ext cx="23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Line 18"/>
            <p:cNvSpPr>
              <a:spLocks noChangeShapeType="1"/>
            </p:cNvSpPr>
            <p:nvPr>
              <p:custDataLst>
                <p:tags r:id="rId16"/>
              </p:custDataLst>
            </p:nvPr>
          </p:nvSpPr>
          <p:spPr bwMode="auto">
            <a:xfrm flipH="1">
              <a:off x="12908" y="1364"/>
              <a:ext cx="356"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200"/>
            <a:ext cx="4171950" cy="4171950"/>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971550"/>
            <a:ext cx="331470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三、云计算</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382770" y="1657350"/>
            <a:ext cx="4221480" cy="2409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（一）云计算的定义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云计算是一种基于互联网的，只需最少管理和与服务提供商的交互，就能够便捷、按需地访问共享资源（包括网络、服务器、存储、应用和服务等）的计算模式。它不是一种全新的网络技术，而是一种全新的网络应用概念，其核心是以互联网为中心，在网站上提供快速且安全的云计算服务与数据存储，使用者可以随时获取“云”上的资源，并按使用量付费。</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3" name="形状"/>
          <p:cNvSpPr/>
          <p:nvPr>
            <p:custDataLst>
              <p:tags r:id="rId1"/>
            </p:custDataLst>
          </p:nvPr>
        </p:nvSpPr>
        <p:spPr>
          <a:xfrm>
            <a:off x="4447651" y="3892052"/>
            <a:ext cx="925727" cy="221938"/>
          </a:xfrm>
          <a:custGeom>
            <a:avLst/>
            <a:gdLst/>
            <a:ahLst/>
            <a:cxnLst>
              <a:cxn ang="0">
                <a:pos x="wd2" y="hd2"/>
              </a:cxn>
              <a:cxn ang="5400000">
                <a:pos x="wd2" y="hd2"/>
              </a:cxn>
              <a:cxn ang="10800000">
                <a:pos x="wd2" y="hd2"/>
              </a:cxn>
              <a:cxn ang="16200000">
                <a:pos x="wd2" y="hd2"/>
              </a:cxn>
            </a:cxnLst>
            <a:rect l="0" t="0" r="r" b="b"/>
            <a:pathLst>
              <a:path w="21600" h="21600" extrusionOk="0">
                <a:moveTo>
                  <a:pt x="17114" y="21600"/>
                </a:moveTo>
                <a:lnTo>
                  <a:pt x="19329" y="16287"/>
                </a:lnTo>
                <a:lnTo>
                  <a:pt x="21600" y="10858"/>
                </a:lnTo>
                <a:lnTo>
                  <a:pt x="19329" y="5313"/>
                </a:lnTo>
                <a:lnTo>
                  <a:pt x="17114" y="0"/>
                </a:lnTo>
                <a:lnTo>
                  <a:pt x="17114" y="6006"/>
                </a:lnTo>
                <a:lnTo>
                  <a:pt x="0" y="6006"/>
                </a:lnTo>
                <a:lnTo>
                  <a:pt x="0" y="15594"/>
                </a:lnTo>
                <a:lnTo>
                  <a:pt x="17114" y="15594"/>
                </a:lnTo>
                <a:lnTo>
                  <a:pt x="17114" y="21600"/>
                </a:lnTo>
                <a:close/>
              </a:path>
            </a:pathLst>
          </a:custGeom>
          <a:solidFill>
            <a:srgbClr val="FFFFFF">
              <a:lumMod val="85000"/>
            </a:srgbClr>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61" name="任意形状 60"/>
          <p:cNvSpPr/>
          <p:nvPr>
            <p:custDataLst>
              <p:tags r:id="rId2"/>
            </p:custDataLst>
          </p:nvPr>
        </p:nvSpPr>
        <p:spPr>
          <a:xfrm>
            <a:off x="5567059" y="3971600"/>
            <a:ext cx="1237864" cy="70025"/>
          </a:xfrm>
          <a:custGeom>
            <a:avLst/>
            <a:gdLst>
              <a:gd name="connsiteX0" fmla="*/ 1313606 w 1352510"/>
              <a:gd name="connsiteY0" fmla="*/ 0 h 76510"/>
              <a:gd name="connsiteX1" fmla="*/ 1352510 w 1352510"/>
              <a:gd name="connsiteY1" fmla="*/ 38255 h 76510"/>
              <a:gd name="connsiteX2" fmla="*/ 1313606 w 1352510"/>
              <a:gd name="connsiteY2" fmla="*/ 76510 h 76510"/>
              <a:gd name="connsiteX3" fmla="*/ 1274702 w 1352510"/>
              <a:gd name="connsiteY3" fmla="*/ 38255 h 76510"/>
              <a:gd name="connsiteX4" fmla="*/ 1313606 w 1352510"/>
              <a:gd name="connsiteY4" fmla="*/ 0 h 76510"/>
              <a:gd name="connsiteX5" fmla="*/ 1059443 w 1352510"/>
              <a:gd name="connsiteY5" fmla="*/ 0 h 76510"/>
              <a:gd name="connsiteX6" fmla="*/ 1098347 w 1352510"/>
              <a:gd name="connsiteY6" fmla="*/ 38255 h 76510"/>
              <a:gd name="connsiteX7" fmla="*/ 1059443 w 1352510"/>
              <a:gd name="connsiteY7" fmla="*/ 76510 h 76510"/>
              <a:gd name="connsiteX8" fmla="*/ 1020539 w 1352510"/>
              <a:gd name="connsiteY8" fmla="*/ 38255 h 76510"/>
              <a:gd name="connsiteX9" fmla="*/ 1059443 w 1352510"/>
              <a:gd name="connsiteY9" fmla="*/ 0 h 76510"/>
              <a:gd name="connsiteX10" fmla="*/ 803984 w 1352510"/>
              <a:gd name="connsiteY10" fmla="*/ 0 h 76510"/>
              <a:gd name="connsiteX11" fmla="*/ 841591 w 1352510"/>
              <a:gd name="connsiteY11" fmla="*/ 38255 h 76510"/>
              <a:gd name="connsiteX12" fmla="*/ 803984 w 1352510"/>
              <a:gd name="connsiteY12" fmla="*/ 76510 h 76510"/>
              <a:gd name="connsiteX13" fmla="*/ 766377 w 1352510"/>
              <a:gd name="connsiteY13" fmla="*/ 38255 h 76510"/>
              <a:gd name="connsiteX14" fmla="*/ 803984 w 1352510"/>
              <a:gd name="connsiteY14" fmla="*/ 0 h 76510"/>
              <a:gd name="connsiteX15" fmla="*/ 548525 w 1352510"/>
              <a:gd name="connsiteY15" fmla="*/ 0 h 76510"/>
              <a:gd name="connsiteX16" fmla="*/ 587429 w 1352510"/>
              <a:gd name="connsiteY16" fmla="*/ 38255 h 76510"/>
              <a:gd name="connsiteX17" fmla="*/ 548525 w 1352510"/>
              <a:gd name="connsiteY17" fmla="*/ 76510 h 76510"/>
              <a:gd name="connsiteX18" fmla="*/ 509621 w 1352510"/>
              <a:gd name="connsiteY18" fmla="*/ 38255 h 76510"/>
              <a:gd name="connsiteX19" fmla="*/ 548525 w 1352510"/>
              <a:gd name="connsiteY19" fmla="*/ 0 h 76510"/>
              <a:gd name="connsiteX20" fmla="*/ 294362 w 1352510"/>
              <a:gd name="connsiteY20" fmla="*/ 0 h 76510"/>
              <a:gd name="connsiteX21" fmla="*/ 333266 w 1352510"/>
              <a:gd name="connsiteY21" fmla="*/ 38255 h 76510"/>
              <a:gd name="connsiteX22" fmla="*/ 294362 w 1352510"/>
              <a:gd name="connsiteY22" fmla="*/ 76510 h 76510"/>
              <a:gd name="connsiteX23" fmla="*/ 255458 w 1352510"/>
              <a:gd name="connsiteY23" fmla="*/ 38255 h 76510"/>
              <a:gd name="connsiteX24" fmla="*/ 294362 w 1352510"/>
              <a:gd name="connsiteY24" fmla="*/ 0 h 76510"/>
              <a:gd name="connsiteX25" fmla="*/ 37607 w 1352510"/>
              <a:gd name="connsiteY25" fmla="*/ 0 h 76510"/>
              <a:gd name="connsiteX26" fmla="*/ 75214 w 1352510"/>
              <a:gd name="connsiteY26" fmla="*/ 38255 h 76510"/>
              <a:gd name="connsiteX27" fmla="*/ 37607 w 1352510"/>
              <a:gd name="connsiteY27" fmla="*/ 76510 h 76510"/>
              <a:gd name="connsiteX28" fmla="*/ 0 w 1352510"/>
              <a:gd name="connsiteY28" fmla="*/ 38255 h 76510"/>
              <a:gd name="connsiteX29" fmla="*/ 37607 w 1352510"/>
              <a:gd name="connsiteY29" fmla="*/ 0 h 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510" h="76510">
                <a:moveTo>
                  <a:pt x="1313606" y="0"/>
                </a:moveTo>
                <a:cubicBezTo>
                  <a:pt x="1335092" y="0"/>
                  <a:pt x="1352510" y="17127"/>
                  <a:pt x="1352510" y="38255"/>
                </a:cubicBezTo>
                <a:cubicBezTo>
                  <a:pt x="1352510" y="59383"/>
                  <a:pt x="1335092" y="76510"/>
                  <a:pt x="1313606" y="76510"/>
                </a:cubicBezTo>
                <a:cubicBezTo>
                  <a:pt x="1292120" y="76510"/>
                  <a:pt x="1274702" y="59383"/>
                  <a:pt x="1274702" y="38255"/>
                </a:cubicBezTo>
                <a:cubicBezTo>
                  <a:pt x="1274702" y="17127"/>
                  <a:pt x="1292120" y="0"/>
                  <a:pt x="1313606" y="0"/>
                </a:cubicBezTo>
                <a:close/>
                <a:moveTo>
                  <a:pt x="1059443" y="0"/>
                </a:moveTo>
                <a:cubicBezTo>
                  <a:pt x="1080929" y="0"/>
                  <a:pt x="1098347" y="17127"/>
                  <a:pt x="1098347" y="38255"/>
                </a:cubicBezTo>
                <a:cubicBezTo>
                  <a:pt x="1098347" y="59383"/>
                  <a:pt x="1080929" y="76510"/>
                  <a:pt x="1059443" y="76510"/>
                </a:cubicBezTo>
                <a:cubicBezTo>
                  <a:pt x="1037957" y="76510"/>
                  <a:pt x="1020539" y="59383"/>
                  <a:pt x="1020539" y="38255"/>
                </a:cubicBezTo>
                <a:cubicBezTo>
                  <a:pt x="1020539" y="17127"/>
                  <a:pt x="1037957" y="0"/>
                  <a:pt x="1059443" y="0"/>
                </a:cubicBezTo>
                <a:close/>
                <a:moveTo>
                  <a:pt x="803984" y="0"/>
                </a:moveTo>
                <a:cubicBezTo>
                  <a:pt x="824754" y="0"/>
                  <a:pt x="841591" y="17127"/>
                  <a:pt x="841591" y="38255"/>
                </a:cubicBezTo>
                <a:cubicBezTo>
                  <a:pt x="841591" y="59383"/>
                  <a:pt x="824754" y="76510"/>
                  <a:pt x="803984" y="76510"/>
                </a:cubicBezTo>
                <a:cubicBezTo>
                  <a:pt x="783214" y="76510"/>
                  <a:pt x="766377" y="59383"/>
                  <a:pt x="766377" y="38255"/>
                </a:cubicBezTo>
                <a:cubicBezTo>
                  <a:pt x="766377" y="17127"/>
                  <a:pt x="783214" y="0"/>
                  <a:pt x="803984" y="0"/>
                </a:cubicBezTo>
                <a:close/>
                <a:moveTo>
                  <a:pt x="548525" y="0"/>
                </a:moveTo>
                <a:cubicBezTo>
                  <a:pt x="570011" y="0"/>
                  <a:pt x="587429" y="17127"/>
                  <a:pt x="587429" y="38255"/>
                </a:cubicBezTo>
                <a:cubicBezTo>
                  <a:pt x="587429" y="59383"/>
                  <a:pt x="570011" y="76510"/>
                  <a:pt x="548525" y="76510"/>
                </a:cubicBezTo>
                <a:cubicBezTo>
                  <a:pt x="527039" y="76510"/>
                  <a:pt x="509621" y="59383"/>
                  <a:pt x="509621" y="38255"/>
                </a:cubicBezTo>
                <a:cubicBezTo>
                  <a:pt x="509621" y="17127"/>
                  <a:pt x="527039" y="0"/>
                  <a:pt x="548525" y="0"/>
                </a:cubicBezTo>
                <a:close/>
                <a:moveTo>
                  <a:pt x="294362" y="0"/>
                </a:moveTo>
                <a:cubicBezTo>
                  <a:pt x="315848" y="0"/>
                  <a:pt x="333266" y="17127"/>
                  <a:pt x="333266" y="38255"/>
                </a:cubicBezTo>
                <a:cubicBezTo>
                  <a:pt x="333266" y="59383"/>
                  <a:pt x="315848" y="76510"/>
                  <a:pt x="294362" y="76510"/>
                </a:cubicBezTo>
                <a:cubicBezTo>
                  <a:pt x="272876" y="76510"/>
                  <a:pt x="255458" y="59383"/>
                  <a:pt x="255458" y="38255"/>
                </a:cubicBezTo>
                <a:cubicBezTo>
                  <a:pt x="255458" y="17127"/>
                  <a:pt x="272876" y="0"/>
                  <a:pt x="294362" y="0"/>
                </a:cubicBezTo>
                <a:close/>
                <a:moveTo>
                  <a:pt x="37607" y="0"/>
                </a:moveTo>
                <a:cubicBezTo>
                  <a:pt x="58377" y="0"/>
                  <a:pt x="75214" y="17127"/>
                  <a:pt x="75214" y="38255"/>
                </a:cubicBezTo>
                <a:cubicBezTo>
                  <a:pt x="75214" y="59383"/>
                  <a:pt x="58377" y="76510"/>
                  <a:pt x="37607" y="76510"/>
                </a:cubicBezTo>
                <a:cubicBezTo>
                  <a:pt x="16837" y="76510"/>
                  <a:pt x="0" y="59383"/>
                  <a:pt x="0" y="38255"/>
                </a:cubicBezTo>
                <a:cubicBezTo>
                  <a:pt x="0" y="17127"/>
                  <a:pt x="16837" y="0"/>
                  <a:pt x="37607" y="0"/>
                </a:cubicBezTo>
                <a:close/>
              </a:path>
            </a:pathLst>
          </a:custGeom>
          <a:solidFill>
            <a:srgbClr val="FFFFFF">
              <a:lumMod val="85000"/>
            </a:srgbClr>
          </a:solidFill>
          <a:ln w="12700">
            <a:miter lim="400000"/>
          </a:ln>
        </p:spPr>
        <p:txBody>
          <a:bodyPr wrap="square" tIns="34290" bIns="3429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1" name="形状"/>
          <p:cNvSpPr/>
          <p:nvPr>
            <p:custDataLst>
              <p:tags r:id="rId3"/>
            </p:custDataLst>
          </p:nvPr>
        </p:nvSpPr>
        <p:spPr>
          <a:xfrm>
            <a:off x="6441718" y="2074256"/>
            <a:ext cx="978115" cy="249842"/>
          </a:xfrm>
          <a:custGeom>
            <a:avLst/>
            <a:gdLst/>
            <a:ahLst/>
            <a:cxnLst>
              <a:cxn ang="0">
                <a:pos x="wd2" y="hd2"/>
              </a:cxn>
              <a:cxn ang="5400000">
                <a:pos x="wd2" y="hd2"/>
              </a:cxn>
              <a:cxn ang="10800000">
                <a:pos x="wd2" y="hd2"/>
              </a:cxn>
              <a:cxn ang="16200000">
                <a:pos x="wd2" y="hd2"/>
              </a:cxn>
            </a:cxnLst>
            <a:rect l="0" t="0" r="r" b="b"/>
            <a:pathLst>
              <a:path w="21600" h="21600" extrusionOk="0">
                <a:moveTo>
                  <a:pt x="16811" y="21600"/>
                </a:moveTo>
                <a:lnTo>
                  <a:pt x="19205" y="16152"/>
                </a:lnTo>
                <a:lnTo>
                  <a:pt x="21600" y="10768"/>
                </a:lnTo>
                <a:lnTo>
                  <a:pt x="19205" y="5321"/>
                </a:lnTo>
                <a:lnTo>
                  <a:pt x="16811" y="0"/>
                </a:lnTo>
                <a:lnTo>
                  <a:pt x="16811" y="6081"/>
                </a:lnTo>
                <a:lnTo>
                  <a:pt x="0" y="6081"/>
                </a:lnTo>
                <a:lnTo>
                  <a:pt x="0" y="15519"/>
                </a:lnTo>
                <a:lnTo>
                  <a:pt x="16811" y="15519"/>
                </a:lnTo>
                <a:lnTo>
                  <a:pt x="16811" y="21600"/>
                </a:lnTo>
                <a:close/>
              </a:path>
            </a:pathLst>
          </a:cu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2" name="圆形"/>
          <p:cNvSpPr/>
          <p:nvPr>
            <p:custDataLst>
              <p:tags r:id="rId4"/>
            </p:custDataLst>
          </p:nvPr>
        </p:nvSpPr>
        <p:spPr>
          <a:xfrm>
            <a:off x="3207738" y="2164480"/>
            <a:ext cx="71211"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3" name="圆形"/>
          <p:cNvSpPr/>
          <p:nvPr>
            <p:custDataLst>
              <p:tags r:id="rId5"/>
            </p:custDataLst>
          </p:nvPr>
        </p:nvSpPr>
        <p:spPr>
          <a:xfrm>
            <a:off x="3440356" y="2164480"/>
            <a:ext cx="71211"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4" name="圆形"/>
          <p:cNvSpPr/>
          <p:nvPr>
            <p:custDataLst>
              <p:tags r:id="rId6"/>
            </p:custDataLst>
          </p:nvPr>
        </p:nvSpPr>
        <p:spPr>
          <a:xfrm>
            <a:off x="3675348" y="2164480"/>
            <a:ext cx="68837"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5" name="圆形"/>
          <p:cNvSpPr/>
          <p:nvPr>
            <p:custDataLst>
              <p:tags r:id="rId7"/>
            </p:custDataLst>
          </p:nvPr>
        </p:nvSpPr>
        <p:spPr>
          <a:xfrm>
            <a:off x="3907967" y="2164480"/>
            <a:ext cx="68837"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6" name="圆形"/>
          <p:cNvSpPr/>
          <p:nvPr>
            <p:custDataLst>
              <p:tags r:id="rId8"/>
            </p:custDataLst>
          </p:nvPr>
        </p:nvSpPr>
        <p:spPr>
          <a:xfrm>
            <a:off x="4137888" y="2164480"/>
            <a:ext cx="71211"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7" name="圆形"/>
          <p:cNvSpPr/>
          <p:nvPr>
            <p:custDataLst>
              <p:tags r:id="rId9"/>
            </p:custDataLst>
          </p:nvPr>
        </p:nvSpPr>
        <p:spPr>
          <a:xfrm>
            <a:off x="4372880" y="2164480"/>
            <a:ext cx="68837"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8" name="圆形"/>
          <p:cNvSpPr/>
          <p:nvPr>
            <p:custDataLst>
              <p:tags r:id="rId10"/>
            </p:custDataLst>
          </p:nvPr>
        </p:nvSpPr>
        <p:spPr>
          <a:xfrm>
            <a:off x="4606684" y="2164480"/>
            <a:ext cx="71211"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69" name="圆形"/>
          <p:cNvSpPr/>
          <p:nvPr>
            <p:custDataLst>
              <p:tags r:id="rId11"/>
            </p:custDataLst>
          </p:nvPr>
        </p:nvSpPr>
        <p:spPr>
          <a:xfrm>
            <a:off x="4839303" y="2164480"/>
            <a:ext cx="71211" cy="72398"/>
          </a:xfrm>
          <a:prstGeom prst="ellipse">
            <a:avLst/>
          </a:prstGeom>
          <a:solidFill>
            <a:srgbClr val="FFFFFF">
              <a:lumMod val="85000"/>
            </a:srgbClr>
          </a:solidFill>
          <a:ln w="12700" cap="flat">
            <a:noFill/>
            <a:miter lim="400000"/>
          </a:ln>
          <a:effectLst/>
        </p:spPr>
        <p:txBody>
          <a:bodyPr wrap="square" lIns="34290" tIns="34290" rIns="34290" bIns="3429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7" name="形状"/>
          <p:cNvSpPr/>
          <p:nvPr>
            <p:custDataLst>
              <p:tags r:id="rId12"/>
            </p:custDataLst>
          </p:nvPr>
        </p:nvSpPr>
        <p:spPr>
          <a:xfrm>
            <a:off x="1038714" y="1948969"/>
            <a:ext cx="2169956" cy="2177692"/>
          </a:xfrm>
          <a:custGeom>
            <a:avLst/>
            <a:gdLst/>
            <a:ahLst/>
            <a:cxnLst>
              <a:cxn ang="0">
                <a:pos x="wd2" y="hd2"/>
              </a:cxn>
              <a:cxn ang="5400000">
                <a:pos x="wd2" y="hd2"/>
              </a:cxn>
              <a:cxn ang="10800000">
                <a:pos x="wd2" y="hd2"/>
              </a:cxn>
              <a:cxn ang="16200000">
                <a:pos x="wd2" y="hd2"/>
              </a:cxn>
            </a:cxnLst>
            <a:rect l="0" t="0" r="r" b="b"/>
            <a:pathLst>
              <a:path w="21522" h="21540" extrusionOk="0">
                <a:moveTo>
                  <a:pt x="9524" y="21532"/>
                </a:moveTo>
                <a:cubicBezTo>
                  <a:pt x="9760" y="21579"/>
                  <a:pt x="10019" y="21414"/>
                  <a:pt x="10090" y="21179"/>
                </a:cubicBezTo>
                <a:cubicBezTo>
                  <a:pt x="10207" y="20707"/>
                  <a:pt x="10207" y="20707"/>
                  <a:pt x="10207" y="20707"/>
                </a:cubicBezTo>
                <a:cubicBezTo>
                  <a:pt x="10278" y="20472"/>
                  <a:pt x="10537" y="20283"/>
                  <a:pt x="10773" y="20283"/>
                </a:cubicBezTo>
                <a:cubicBezTo>
                  <a:pt x="11338" y="20283"/>
                  <a:pt x="11880" y="20236"/>
                  <a:pt x="12422" y="20142"/>
                </a:cubicBezTo>
                <a:cubicBezTo>
                  <a:pt x="12657" y="20095"/>
                  <a:pt x="12940" y="20236"/>
                  <a:pt x="13058" y="20448"/>
                </a:cubicBezTo>
                <a:cubicBezTo>
                  <a:pt x="13270" y="20896"/>
                  <a:pt x="13270" y="20896"/>
                  <a:pt x="13270" y="20896"/>
                </a:cubicBezTo>
                <a:cubicBezTo>
                  <a:pt x="13364" y="21131"/>
                  <a:pt x="13646" y="21249"/>
                  <a:pt x="13882" y="21155"/>
                </a:cubicBezTo>
                <a:cubicBezTo>
                  <a:pt x="15083" y="20707"/>
                  <a:pt x="15083" y="20707"/>
                  <a:pt x="15083" y="20707"/>
                </a:cubicBezTo>
                <a:cubicBezTo>
                  <a:pt x="15295" y="20637"/>
                  <a:pt x="15437" y="20378"/>
                  <a:pt x="15390" y="20119"/>
                </a:cubicBezTo>
                <a:cubicBezTo>
                  <a:pt x="15248" y="19647"/>
                  <a:pt x="15248" y="19647"/>
                  <a:pt x="15248" y="19647"/>
                </a:cubicBezTo>
                <a:cubicBezTo>
                  <a:pt x="15178" y="19412"/>
                  <a:pt x="15319" y="19129"/>
                  <a:pt x="15531" y="18988"/>
                </a:cubicBezTo>
                <a:cubicBezTo>
                  <a:pt x="16002" y="18729"/>
                  <a:pt x="16450" y="18399"/>
                  <a:pt x="16874" y="18046"/>
                </a:cubicBezTo>
                <a:cubicBezTo>
                  <a:pt x="17062" y="17881"/>
                  <a:pt x="17392" y="17857"/>
                  <a:pt x="17580" y="18022"/>
                </a:cubicBezTo>
                <a:cubicBezTo>
                  <a:pt x="17981" y="18281"/>
                  <a:pt x="17981" y="18281"/>
                  <a:pt x="17981" y="18281"/>
                </a:cubicBezTo>
                <a:cubicBezTo>
                  <a:pt x="18193" y="18446"/>
                  <a:pt x="18499" y="18399"/>
                  <a:pt x="18640" y="18211"/>
                </a:cubicBezTo>
                <a:cubicBezTo>
                  <a:pt x="19465" y="17221"/>
                  <a:pt x="19465" y="17221"/>
                  <a:pt x="19465" y="17221"/>
                </a:cubicBezTo>
                <a:cubicBezTo>
                  <a:pt x="19629" y="17033"/>
                  <a:pt x="19606" y="16750"/>
                  <a:pt x="19441" y="16562"/>
                </a:cubicBezTo>
                <a:cubicBezTo>
                  <a:pt x="19088" y="16232"/>
                  <a:pt x="19088" y="16232"/>
                  <a:pt x="19088" y="16232"/>
                </a:cubicBezTo>
                <a:cubicBezTo>
                  <a:pt x="18899" y="16044"/>
                  <a:pt x="18876" y="15737"/>
                  <a:pt x="18993" y="15525"/>
                </a:cubicBezTo>
                <a:cubicBezTo>
                  <a:pt x="19276" y="15054"/>
                  <a:pt x="19512" y="14536"/>
                  <a:pt x="19700" y="14018"/>
                </a:cubicBezTo>
                <a:cubicBezTo>
                  <a:pt x="19771" y="13782"/>
                  <a:pt x="20030" y="13617"/>
                  <a:pt x="20289" y="13641"/>
                </a:cubicBezTo>
                <a:cubicBezTo>
                  <a:pt x="20784" y="13664"/>
                  <a:pt x="20784" y="13664"/>
                  <a:pt x="20784" y="13664"/>
                </a:cubicBezTo>
                <a:cubicBezTo>
                  <a:pt x="21019" y="13688"/>
                  <a:pt x="21255" y="13523"/>
                  <a:pt x="21302" y="13264"/>
                </a:cubicBezTo>
                <a:cubicBezTo>
                  <a:pt x="21514" y="12016"/>
                  <a:pt x="21514" y="12016"/>
                  <a:pt x="21514" y="12016"/>
                </a:cubicBezTo>
                <a:cubicBezTo>
                  <a:pt x="21561" y="11757"/>
                  <a:pt x="21396" y="11521"/>
                  <a:pt x="21161" y="11450"/>
                </a:cubicBezTo>
                <a:cubicBezTo>
                  <a:pt x="20689" y="11333"/>
                  <a:pt x="20689" y="11333"/>
                  <a:pt x="20689" y="11333"/>
                </a:cubicBezTo>
                <a:cubicBezTo>
                  <a:pt x="20454" y="11262"/>
                  <a:pt x="20265" y="11003"/>
                  <a:pt x="20265" y="10767"/>
                </a:cubicBezTo>
                <a:cubicBezTo>
                  <a:pt x="20265" y="10202"/>
                  <a:pt x="20218" y="9660"/>
                  <a:pt x="20124" y="9118"/>
                </a:cubicBezTo>
                <a:cubicBezTo>
                  <a:pt x="20077" y="8859"/>
                  <a:pt x="20218" y="8577"/>
                  <a:pt x="20430" y="8482"/>
                </a:cubicBezTo>
                <a:cubicBezTo>
                  <a:pt x="20878" y="8270"/>
                  <a:pt x="20878" y="8270"/>
                  <a:pt x="20878" y="8270"/>
                </a:cubicBezTo>
                <a:cubicBezTo>
                  <a:pt x="21113" y="8176"/>
                  <a:pt x="21231" y="7894"/>
                  <a:pt x="21137" y="7658"/>
                </a:cubicBezTo>
                <a:cubicBezTo>
                  <a:pt x="20689" y="6457"/>
                  <a:pt x="20689" y="6457"/>
                  <a:pt x="20689" y="6457"/>
                </a:cubicBezTo>
                <a:cubicBezTo>
                  <a:pt x="20619" y="6221"/>
                  <a:pt x="20360" y="6103"/>
                  <a:pt x="20101" y="6150"/>
                </a:cubicBezTo>
                <a:cubicBezTo>
                  <a:pt x="19629" y="6292"/>
                  <a:pt x="19629" y="6292"/>
                  <a:pt x="19629" y="6292"/>
                </a:cubicBezTo>
                <a:cubicBezTo>
                  <a:pt x="19394" y="6362"/>
                  <a:pt x="19111" y="6221"/>
                  <a:pt x="18993" y="6009"/>
                </a:cubicBezTo>
                <a:cubicBezTo>
                  <a:pt x="18711" y="5538"/>
                  <a:pt x="18381" y="5090"/>
                  <a:pt x="18028" y="4666"/>
                </a:cubicBezTo>
                <a:cubicBezTo>
                  <a:pt x="17863" y="4478"/>
                  <a:pt x="17863" y="4148"/>
                  <a:pt x="18004" y="3960"/>
                </a:cubicBezTo>
                <a:cubicBezTo>
                  <a:pt x="18287" y="3559"/>
                  <a:pt x="18287" y="3559"/>
                  <a:pt x="18287" y="3559"/>
                </a:cubicBezTo>
                <a:cubicBezTo>
                  <a:pt x="18428" y="3347"/>
                  <a:pt x="18381" y="3041"/>
                  <a:pt x="18193" y="2900"/>
                </a:cubicBezTo>
                <a:cubicBezTo>
                  <a:pt x="17203" y="2075"/>
                  <a:pt x="17203" y="2075"/>
                  <a:pt x="17203" y="2075"/>
                </a:cubicBezTo>
                <a:cubicBezTo>
                  <a:pt x="17015" y="1911"/>
                  <a:pt x="16732" y="1934"/>
                  <a:pt x="16544" y="2099"/>
                </a:cubicBezTo>
                <a:cubicBezTo>
                  <a:pt x="16214" y="2452"/>
                  <a:pt x="16214" y="2452"/>
                  <a:pt x="16214" y="2452"/>
                </a:cubicBezTo>
                <a:cubicBezTo>
                  <a:pt x="16026" y="2617"/>
                  <a:pt x="15719" y="2664"/>
                  <a:pt x="15507" y="2547"/>
                </a:cubicBezTo>
                <a:cubicBezTo>
                  <a:pt x="15036" y="2264"/>
                  <a:pt x="14518" y="2028"/>
                  <a:pt x="14000" y="1840"/>
                </a:cubicBezTo>
                <a:cubicBezTo>
                  <a:pt x="13764" y="1746"/>
                  <a:pt x="13599" y="1487"/>
                  <a:pt x="13623" y="1251"/>
                </a:cubicBezTo>
                <a:cubicBezTo>
                  <a:pt x="13646" y="756"/>
                  <a:pt x="13646" y="756"/>
                  <a:pt x="13646" y="756"/>
                </a:cubicBezTo>
                <a:cubicBezTo>
                  <a:pt x="13670" y="521"/>
                  <a:pt x="13505" y="285"/>
                  <a:pt x="13246" y="238"/>
                </a:cubicBezTo>
                <a:cubicBezTo>
                  <a:pt x="11998" y="3"/>
                  <a:pt x="11998" y="3"/>
                  <a:pt x="11998" y="3"/>
                </a:cubicBezTo>
                <a:cubicBezTo>
                  <a:pt x="11762" y="-21"/>
                  <a:pt x="11503" y="120"/>
                  <a:pt x="11432" y="379"/>
                </a:cubicBezTo>
                <a:cubicBezTo>
                  <a:pt x="11315" y="851"/>
                  <a:pt x="11315" y="851"/>
                  <a:pt x="11315" y="851"/>
                </a:cubicBezTo>
                <a:cubicBezTo>
                  <a:pt x="11244" y="1086"/>
                  <a:pt x="10985" y="1275"/>
                  <a:pt x="10749" y="1275"/>
                </a:cubicBezTo>
                <a:cubicBezTo>
                  <a:pt x="10184" y="1275"/>
                  <a:pt x="9642" y="1322"/>
                  <a:pt x="9100" y="1416"/>
                </a:cubicBezTo>
                <a:cubicBezTo>
                  <a:pt x="8865" y="1463"/>
                  <a:pt x="8582" y="1322"/>
                  <a:pt x="8464" y="1086"/>
                </a:cubicBezTo>
                <a:cubicBezTo>
                  <a:pt x="8252" y="662"/>
                  <a:pt x="8252" y="662"/>
                  <a:pt x="8252" y="662"/>
                </a:cubicBezTo>
                <a:cubicBezTo>
                  <a:pt x="8158" y="427"/>
                  <a:pt x="7876" y="309"/>
                  <a:pt x="7640" y="403"/>
                </a:cubicBezTo>
                <a:cubicBezTo>
                  <a:pt x="6462" y="827"/>
                  <a:pt x="6462" y="827"/>
                  <a:pt x="6462" y="827"/>
                </a:cubicBezTo>
                <a:cubicBezTo>
                  <a:pt x="6227" y="921"/>
                  <a:pt x="6085" y="1180"/>
                  <a:pt x="6156" y="1439"/>
                </a:cubicBezTo>
                <a:cubicBezTo>
                  <a:pt x="6274" y="1911"/>
                  <a:pt x="6274" y="1911"/>
                  <a:pt x="6274" y="1911"/>
                </a:cubicBezTo>
                <a:cubicBezTo>
                  <a:pt x="6344" y="2146"/>
                  <a:pt x="6203" y="2429"/>
                  <a:pt x="5991" y="2547"/>
                </a:cubicBezTo>
                <a:cubicBezTo>
                  <a:pt x="5520" y="2829"/>
                  <a:pt x="5072" y="3159"/>
                  <a:pt x="4648" y="3512"/>
                </a:cubicBezTo>
                <a:cubicBezTo>
                  <a:pt x="4460" y="3654"/>
                  <a:pt x="4130" y="3677"/>
                  <a:pt x="3942" y="3536"/>
                </a:cubicBezTo>
                <a:cubicBezTo>
                  <a:pt x="3541" y="3253"/>
                  <a:pt x="3541" y="3253"/>
                  <a:pt x="3541" y="3253"/>
                </a:cubicBezTo>
                <a:cubicBezTo>
                  <a:pt x="3329" y="3112"/>
                  <a:pt x="3023" y="3159"/>
                  <a:pt x="2882" y="3347"/>
                </a:cubicBezTo>
                <a:cubicBezTo>
                  <a:pt x="2057" y="4313"/>
                  <a:pt x="2057" y="4313"/>
                  <a:pt x="2057" y="4313"/>
                </a:cubicBezTo>
                <a:cubicBezTo>
                  <a:pt x="1893" y="4525"/>
                  <a:pt x="1916" y="4808"/>
                  <a:pt x="2081" y="4996"/>
                </a:cubicBezTo>
                <a:cubicBezTo>
                  <a:pt x="2434" y="5326"/>
                  <a:pt x="2434" y="5326"/>
                  <a:pt x="2434" y="5326"/>
                </a:cubicBezTo>
                <a:cubicBezTo>
                  <a:pt x="2623" y="5514"/>
                  <a:pt x="2646" y="5821"/>
                  <a:pt x="2529" y="6033"/>
                </a:cubicBezTo>
                <a:cubicBezTo>
                  <a:pt x="2246" y="6504"/>
                  <a:pt x="2010" y="7022"/>
                  <a:pt x="1822" y="7540"/>
                </a:cubicBezTo>
                <a:cubicBezTo>
                  <a:pt x="1728" y="7776"/>
                  <a:pt x="1469" y="7941"/>
                  <a:pt x="1233" y="7917"/>
                </a:cubicBezTo>
                <a:cubicBezTo>
                  <a:pt x="738" y="7870"/>
                  <a:pt x="738" y="7870"/>
                  <a:pt x="738" y="7870"/>
                </a:cubicBezTo>
                <a:cubicBezTo>
                  <a:pt x="503" y="7870"/>
                  <a:pt x="267" y="8035"/>
                  <a:pt x="220" y="8294"/>
                </a:cubicBezTo>
                <a:cubicBezTo>
                  <a:pt x="8" y="9542"/>
                  <a:pt x="8" y="9542"/>
                  <a:pt x="8" y="9542"/>
                </a:cubicBezTo>
                <a:cubicBezTo>
                  <a:pt x="-39" y="9778"/>
                  <a:pt x="126" y="10037"/>
                  <a:pt x="361" y="10108"/>
                </a:cubicBezTo>
                <a:cubicBezTo>
                  <a:pt x="833" y="10225"/>
                  <a:pt x="833" y="10225"/>
                  <a:pt x="833" y="10225"/>
                </a:cubicBezTo>
                <a:cubicBezTo>
                  <a:pt x="1068" y="10296"/>
                  <a:pt x="1257" y="10555"/>
                  <a:pt x="1257" y="10791"/>
                </a:cubicBezTo>
                <a:cubicBezTo>
                  <a:pt x="1257" y="11356"/>
                  <a:pt x="1304" y="11898"/>
                  <a:pt x="1398" y="12440"/>
                </a:cubicBezTo>
                <a:cubicBezTo>
                  <a:pt x="1445" y="12675"/>
                  <a:pt x="1304" y="12958"/>
                  <a:pt x="1068" y="13076"/>
                </a:cubicBezTo>
                <a:cubicBezTo>
                  <a:pt x="644" y="13288"/>
                  <a:pt x="644" y="13288"/>
                  <a:pt x="644" y="13288"/>
                </a:cubicBezTo>
                <a:cubicBezTo>
                  <a:pt x="409" y="13382"/>
                  <a:pt x="291" y="13664"/>
                  <a:pt x="385" y="13900"/>
                </a:cubicBezTo>
                <a:cubicBezTo>
                  <a:pt x="833" y="15078"/>
                  <a:pt x="833" y="15078"/>
                  <a:pt x="833" y="15078"/>
                </a:cubicBezTo>
                <a:cubicBezTo>
                  <a:pt x="903" y="15313"/>
                  <a:pt x="1162" y="15455"/>
                  <a:pt x="1421" y="15384"/>
                </a:cubicBezTo>
                <a:cubicBezTo>
                  <a:pt x="1893" y="15266"/>
                  <a:pt x="1893" y="15266"/>
                  <a:pt x="1893" y="15266"/>
                </a:cubicBezTo>
                <a:cubicBezTo>
                  <a:pt x="2128" y="15196"/>
                  <a:pt x="2411" y="15337"/>
                  <a:pt x="2529" y="15549"/>
                </a:cubicBezTo>
                <a:cubicBezTo>
                  <a:pt x="2811" y="16020"/>
                  <a:pt x="3141" y="16468"/>
                  <a:pt x="3494" y="16892"/>
                </a:cubicBezTo>
                <a:cubicBezTo>
                  <a:pt x="3636" y="17080"/>
                  <a:pt x="3659" y="17410"/>
                  <a:pt x="3518" y="17598"/>
                </a:cubicBezTo>
                <a:cubicBezTo>
                  <a:pt x="3235" y="17999"/>
                  <a:pt x="3235" y="17999"/>
                  <a:pt x="3235" y="17999"/>
                </a:cubicBezTo>
                <a:cubicBezTo>
                  <a:pt x="3094" y="18211"/>
                  <a:pt x="3141" y="18493"/>
                  <a:pt x="3329" y="18658"/>
                </a:cubicBezTo>
                <a:cubicBezTo>
                  <a:pt x="4319" y="19483"/>
                  <a:pt x="4319" y="19483"/>
                  <a:pt x="4319" y="19483"/>
                </a:cubicBezTo>
                <a:cubicBezTo>
                  <a:pt x="4507" y="19647"/>
                  <a:pt x="4790" y="19624"/>
                  <a:pt x="4978" y="19459"/>
                </a:cubicBezTo>
                <a:cubicBezTo>
                  <a:pt x="5308" y="19106"/>
                  <a:pt x="5308" y="19106"/>
                  <a:pt x="5308" y="19106"/>
                </a:cubicBezTo>
                <a:cubicBezTo>
                  <a:pt x="5496" y="18917"/>
                  <a:pt x="5803" y="18894"/>
                  <a:pt x="6015" y="19011"/>
                </a:cubicBezTo>
                <a:cubicBezTo>
                  <a:pt x="6486" y="19294"/>
                  <a:pt x="7004" y="19530"/>
                  <a:pt x="7522" y="19718"/>
                </a:cubicBezTo>
                <a:cubicBezTo>
                  <a:pt x="7758" y="19789"/>
                  <a:pt x="7923" y="20048"/>
                  <a:pt x="7899" y="20307"/>
                </a:cubicBezTo>
                <a:cubicBezTo>
                  <a:pt x="7876" y="20802"/>
                  <a:pt x="7876" y="20802"/>
                  <a:pt x="7876" y="20802"/>
                </a:cubicBezTo>
                <a:cubicBezTo>
                  <a:pt x="7852" y="21037"/>
                  <a:pt x="8017" y="21273"/>
                  <a:pt x="8276" y="21320"/>
                </a:cubicBezTo>
                <a:lnTo>
                  <a:pt x="9524" y="21532"/>
                </a:lnTo>
                <a:close/>
                <a:moveTo>
                  <a:pt x="4554" y="9660"/>
                </a:moveTo>
                <a:cubicBezTo>
                  <a:pt x="5167" y="6245"/>
                  <a:pt x="8417" y="3960"/>
                  <a:pt x="11856" y="4549"/>
                </a:cubicBezTo>
                <a:cubicBezTo>
                  <a:pt x="15272" y="5138"/>
                  <a:pt x="17580" y="8412"/>
                  <a:pt x="16968" y="11851"/>
                </a:cubicBezTo>
                <a:cubicBezTo>
                  <a:pt x="16379" y="15266"/>
                  <a:pt x="13105" y="17575"/>
                  <a:pt x="9689" y="16962"/>
                </a:cubicBezTo>
                <a:cubicBezTo>
                  <a:pt x="6250" y="16373"/>
                  <a:pt x="3965" y="13099"/>
                  <a:pt x="4554" y="9660"/>
                </a:cubicBezTo>
                <a:close/>
              </a:path>
            </a:pathLst>
          </a:custGeom>
          <a:solidFill>
            <a:srgbClr val="2196F3"/>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9" name="圆形"/>
          <p:cNvSpPr/>
          <p:nvPr>
            <p:custDataLst>
              <p:tags r:id="rId13"/>
            </p:custDataLst>
          </p:nvPr>
        </p:nvSpPr>
        <p:spPr>
          <a:xfrm>
            <a:off x="1614863" y="2529183"/>
            <a:ext cx="1017659" cy="1019087"/>
          </a:xfrm>
          <a:prstGeom prst="ellipse">
            <a:avLst/>
          </a:prstGeom>
          <a:solidFill>
            <a:srgbClr val="2196F3"/>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2" name="文本框 1"/>
          <p:cNvSpPr txBox="1"/>
          <p:nvPr>
            <p:custDataLst>
              <p:tags r:id="rId14"/>
            </p:custDataLst>
          </p:nvPr>
        </p:nvSpPr>
        <p:spPr>
          <a:xfrm>
            <a:off x="1705349" y="2796353"/>
            <a:ext cx="836687" cy="440602"/>
          </a:xfrm>
          <a:prstGeom prst="rect">
            <a:avLst/>
          </a:prstGeom>
          <a:noFill/>
        </p:spPr>
        <p:txBody>
          <a:bodyPr wrap="square" rtlCol="0" anchor="ctr" anchorCtr="0">
            <a:noAutofit/>
          </a:bodyPr>
          <a:p>
            <a:pPr lvl="0" algn="ctr" defTabSz="457200">
              <a:lnSpc>
                <a:spcPct val="120000"/>
              </a:lnSpc>
              <a:defRPr/>
            </a:pPr>
            <a:r>
              <a:rPr kumimoji="1" lang="zh-CN" altLang="en-US" sz="1400" b="1" spc="15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虚拟化</a:t>
            </a:r>
            <a:endParaRPr kumimoji="1" lang="zh-CN" altLang="en-US" sz="1400" b="1" spc="15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875" name="形状"/>
          <p:cNvSpPr/>
          <p:nvPr>
            <p:custDataLst>
              <p:tags r:id="rId15"/>
            </p:custDataLst>
          </p:nvPr>
        </p:nvSpPr>
        <p:spPr>
          <a:xfrm>
            <a:off x="4652947" y="1975232"/>
            <a:ext cx="1781430" cy="1786178"/>
          </a:xfrm>
          <a:custGeom>
            <a:avLst/>
            <a:gdLst/>
            <a:ahLst/>
            <a:cxnLst>
              <a:cxn ang="0">
                <a:pos x="wd2" y="hd2"/>
              </a:cxn>
              <a:cxn ang="5400000">
                <a:pos x="wd2" y="hd2"/>
              </a:cxn>
              <a:cxn ang="10800000">
                <a:pos x="wd2" y="hd2"/>
              </a:cxn>
              <a:cxn ang="16200000">
                <a:pos x="wd2" y="hd2"/>
              </a:cxn>
            </a:cxnLst>
            <a:rect l="0" t="0" r="r" b="b"/>
            <a:pathLst>
              <a:path w="21600" h="21600" extrusionOk="0">
                <a:moveTo>
                  <a:pt x="11434" y="21600"/>
                </a:moveTo>
                <a:cubicBezTo>
                  <a:pt x="11693" y="21600"/>
                  <a:pt x="11923" y="21398"/>
                  <a:pt x="11923" y="21139"/>
                </a:cubicBezTo>
                <a:cubicBezTo>
                  <a:pt x="11981" y="20650"/>
                  <a:pt x="11981" y="20650"/>
                  <a:pt x="11981" y="20650"/>
                </a:cubicBezTo>
                <a:cubicBezTo>
                  <a:pt x="12010" y="20419"/>
                  <a:pt x="12211" y="20189"/>
                  <a:pt x="12470" y="20131"/>
                </a:cubicBezTo>
                <a:cubicBezTo>
                  <a:pt x="13018" y="20045"/>
                  <a:pt x="13536" y="19901"/>
                  <a:pt x="14054" y="19699"/>
                </a:cubicBezTo>
                <a:cubicBezTo>
                  <a:pt x="14285" y="19613"/>
                  <a:pt x="14602" y="19699"/>
                  <a:pt x="14717" y="19930"/>
                </a:cubicBezTo>
                <a:cubicBezTo>
                  <a:pt x="15005" y="20304"/>
                  <a:pt x="15005" y="20304"/>
                  <a:pt x="15005" y="20304"/>
                </a:cubicBezTo>
                <a:cubicBezTo>
                  <a:pt x="15149" y="20506"/>
                  <a:pt x="15437" y="20592"/>
                  <a:pt x="15667" y="20448"/>
                </a:cubicBezTo>
                <a:cubicBezTo>
                  <a:pt x="16762" y="19814"/>
                  <a:pt x="16762" y="19814"/>
                  <a:pt x="16762" y="19814"/>
                </a:cubicBezTo>
                <a:cubicBezTo>
                  <a:pt x="16963" y="19699"/>
                  <a:pt x="17050" y="19411"/>
                  <a:pt x="16963" y="19181"/>
                </a:cubicBezTo>
                <a:cubicBezTo>
                  <a:pt x="16762" y="18749"/>
                  <a:pt x="16762" y="18749"/>
                  <a:pt x="16762" y="18749"/>
                </a:cubicBezTo>
                <a:cubicBezTo>
                  <a:pt x="16646" y="18518"/>
                  <a:pt x="16733" y="18230"/>
                  <a:pt x="16906" y="18058"/>
                </a:cubicBezTo>
                <a:cubicBezTo>
                  <a:pt x="17338" y="17712"/>
                  <a:pt x="17712" y="17309"/>
                  <a:pt x="18086" y="16906"/>
                </a:cubicBezTo>
                <a:cubicBezTo>
                  <a:pt x="18230" y="16704"/>
                  <a:pt x="18547" y="16618"/>
                  <a:pt x="18778" y="16733"/>
                </a:cubicBezTo>
                <a:cubicBezTo>
                  <a:pt x="19210" y="16934"/>
                  <a:pt x="19210" y="16934"/>
                  <a:pt x="19210" y="16934"/>
                </a:cubicBezTo>
                <a:cubicBezTo>
                  <a:pt x="19440" y="17050"/>
                  <a:pt x="19728" y="16963"/>
                  <a:pt x="19843" y="16733"/>
                </a:cubicBezTo>
                <a:cubicBezTo>
                  <a:pt x="20477" y="15638"/>
                  <a:pt x="20477" y="15638"/>
                  <a:pt x="20477" y="15638"/>
                </a:cubicBezTo>
                <a:cubicBezTo>
                  <a:pt x="20592" y="15437"/>
                  <a:pt x="20534" y="15120"/>
                  <a:pt x="20333" y="15005"/>
                </a:cubicBezTo>
                <a:cubicBezTo>
                  <a:pt x="19930" y="14717"/>
                  <a:pt x="19930" y="14717"/>
                  <a:pt x="19930" y="14717"/>
                </a:cubicBezTo>
                <a:cubicBezTo>
                  <a:pt x="19728" y="14573"/>
                  <a:pt x="19642" y="14256"/>
                  <a:pt x="19728" y="14026"/>
                </a:cubicBezTo>
                <a:cubicBezTo>
                  <a:pt x="19901" y="13536"/>
                  <a:pt x="20045" y="12989"/>
                  <a:pt x="20160" y="12442"/>
                </a:cubicBezTo>
                <a:cubicBezTo>
                  <a:pt x="20189" y="12211"/>
                  <a:pt x="20419" y="11981"/>
                  <a:pt x="20678" y="11952"/>
                </a:cubicBezTo>
                <a:cubicBezTo>
                  <a:pt x="21168" y="11923"/>
                  <a:pt x="21168" y="11923"/>
                  <a:pt x="21168" y="11923"/>
                </a:cubicBezTo>
                <a:cubicBezTo>
                  <a:pt x="21398" y="11894"/>
                  <a:pt x="21600" y="11664"/>
                  <a:pt x="21600" y="11434"/>
                </a:cubicBezTo>
                <a:cubicBezTo>
                  <a:pt x="21600" y="10166"/>
                  <a:pt x="21600" y="10166"/>
                  <a:pt x="21600" y="10166"/>
                </a:cubicBezTo>
                <a:cubicBezTo>
                  <a:pt x="21600" y="9907"/>
                  <a:pt x="21398" y="9677"/>
                  <a:pt x="21168" y="9677"/>
                </a:cubicBezTo>
                <a:cubicBezTo>
                  <a:pt x="20678" y="9619"/>
                  <a:pt x="20678" y="9619"/>
                  <a:pt x="20678" y="9619"/>
                </a:cubicBezTo>
                <a:cubicBezTo>
                  <a:pt x="20419" y="9590"/>
                  <a:pt x="20189" y="9389"/>
                  <a:pt x="20160" y="9130"/>
                </a:cubicBezTo>
                <a:cubicBezTo>
                  <a:pt x="20045" y="8582"/>
                  <a:pt x="19901" y="8064"/>
                  <a:pt x="19728" y="7546"/>
                </a:cubicBezTo>
                <a:cubicBezTo>
                  <a:pt x="19642" y="7315"/>
                  <a:pt x="19728" y="6998"/>
                  <a:pt x="19930" y="6883"/>
                </a:cubicBezTo>
                <a:cubicBezTo>
                  <a:pt x="20333" y="6595"/>
                  <a:pt x="20333" y="6595"/>
                  <a:pt x="20333" y="6595"/>
                </a:cubicBezTo>
                <a:cubicBezTo>
                  <a:pt x="20534" y="6451"/>
                  <a:pt x="20592" y="6163"/>
                  <a:pt x="20477" y="5933"/>
                </a:cubicBezTo>
                <a:cubicBezTo>
                  <a:pt x="19843" y="4838"/>
                  <a:pt x="19843" y="4838"/>
                  <a:pt x="19843" y="4838"/>
                </a:cubicBezTo>
                <a:cubicBezTo>
                  <a:pt x="19728" y="4637"/>
                  <a:pt x="19440" y="4550"/>
                  <a:pt x="19210" y="4637"/>
                </a:cubicBezTo>
                <a:cubicBezTo>
                  <a:pt x="18778" y="4838"/>
                  <a:pt x="18778" y="4838"/>
                  <a:pt x="18778" y="4838"/>
                </a:cubicBezTo>
                <a:cubicBezTo>
                  <a:pt x="18547" y="4954"/>
                  <a:pt x="18230" y="4867"/>
                  <a:pt x="18086" y="4694"/>
                </a:cubicBezTo>
                <a:cubicBezTo>
                  <a:pt x="17712" y="4262"/>
                  <a:pt x="17338" y="3888"/>
                  <a:pt x="16906" y="3514"/>
                </a:cubicBezTo>
                <a:cubicBezTo>
                  <a:pt x="16733" y="3370"/>
                  <a:pt x="16646" y="3053"/>
                  <a:pt x="16762" y="2822"/>
                </a:cubicBezTo>
                <a:cubicBezTo>
                  <a:pt x="16963" y="2390"/>
                  <a:pt x="16963" y="2390"/>
                  <a:pt x="16963" y="2390"/>
                </a:cubicBezTo>
                <a:cubicBezTo>
                  <a:pt x="17050" y="2160"/>
                  <a:pt x="16963" y="1872"/>
                  <a:pt x="16762" y="1757"/>
                </a:cubicBezTo>
                <a:cubicBezTo>
                  <a:pt x="15667" y="1123"/>
                  <a:pt x="15667" y="1123"/>
                  <a:pt x="15667" y="1123"/>
                </a:cubicBezTo>
                <a:cubicBezTo>
                  <a:pt x="15437" y="1008"/>
                  <a:pt x="15149" y="1066"/>
                  <a:pt x="15005" y="1267"/>
                </a:cubicBezTo>
                <a:cubicBezTo>
                  <a:pt x="14717" y="1670"/>
                  <a:pt x="14717" y="1670"/>
                  <a:pt x="14717" y="1670"/>
                </a:cubicBezTo>
                <a:cubicBezTo>
                  <a:pt x="14602" y="1872"/>
                  <a:pt x="14285" y="1958"/>
                  <a:pt x="14054" y="1872"/>
                </a:cubicBezTo>
                <a:cubicBezTo>
                  <a:pt x="13536" y="1699"/>
                  <a:pt x="13018" y="1555"/>
                  <a:pt x="12470" y="1440"/>
                </a:cubicBezTo>
                <a:cubicBezTo>
                  <a:pt x="12211" y="1411"/>
                  <a:pt x="12010" y="1181"/>
                  <a:pt x="11981" y="922"/>
                </a:cubicBezTo>
                <a:cubicBezTo>
                  <a:pt x="11923" y="432"/>
                  <a:pt x="11923" y="432"/>
                  <a:pt x="11923" y="432"/>
                </a:cubicBezTo>
                <a:cubicBezTo>
                  <a:pt x="11923" y="202"/>
                  <a:pt x="11693" y="0"/>
                  <a:pt x="11434" y="0"/>
                </a:cubicBezTo>
                <a:cubicBezTo>
                  <a:pt x="10166" y="0"/>
                  <a:pt x="10166" y="0"/>
                  <a:pt x="10166" y="0"/>
                </a:cubicBezTo>
                <a:cubicBezTo>
                  <a:pt x="9936" y="0"/>
                  <a:pt x="9706" y="202"/>
                  <a:pt x="9677" y="432"/>
                </a:cubicBezTo>
                <a:cubicBezTo>
                  <a:pt x="9648" y="922"/>
                  <a:pt x="9648" y="922"/>
                  <a:pt x="9648" y="922"/>
                </a:cubicBezTo>
                <a:cubicBezTo>
                  <a:pt x="9619" y="1181"/>
                  <a:pt x="9389" y="1411"/>
                  <a:pt x="9158" y="1440"/>
                </a:cubicBezTo>
                <a:cubicBezTo>
                  <a:pt x="8611" y="1555"/>
                  <a:pt x="8064" y="1699"/>
                  <a:pt x="7574" y="1872"/>
                </a:cubicBezTo>
                <a:cubicBezTo>
                  <a:pt x="7344" y="1958"/>
                  <a:pt x="7027" y="1872"/>
                  <a:pt x="6883" y="1670"/>
                </a:cubicBezTo>
                <a:cubicBezTo>
                  <a:pt x="6595" y="1267"/>
                  <a:pt x="6595" y="1267"/>
                  <a:pt x="6595" y="1267"/>
                </a:cubicBezTo>
                <a:cubicBezTo>
                  <a:pt x="6480" y="1066"/>
                  <a:pt x="6163" y="1008"/>
                  <a:pt x="5962" y="1123"/>
                </a:cubicBezTo>
                <a:cubicBezTo>
                  <a:pt x="4867" y="1757"/>
                  <a:pt x="4867" y="1757"/>
                  <a:pt x="4867" y="1757"/>
                </a:cubicBezTo>
                <a:cubicBezTo>
                  <a:pt x="4637" y="1872"/>
                  <a:pt x="4550" y="2160"/>
                  <a:pt x="4666" y="2390"/>
                </a:cubicBezTo>
                <a:cubicBezTo>
                  <a:pt x="4867" y="2822"/>
                  <a:pt x="4867" y="2822"/>
                  <a:pt x="4867" y="2822"/>
                </a:cubicBezTo>
                <a:cubicBezTo>
                  <a:pt x="4982" y="3053"/>
                  <a:pt x="4896" y="3370"/>
                  <a:pt x="4694" y="3514"/>
                </a:cubicBezTo>
                <a:cubicBezTo>
                  <a:pt x="4291" y="3888"/>
                  <a:pt x="3888" y="4262"/>
                  <a:pt x="3542" y="4694"/>
                </a:cubicBezTo>
                <a:cubicBezTo>
                  <a:pt x="3370" y="4867"/>
                  <a:pt x="3082" y="4954"/>
                  <a:pt x="2851" y="4838"/>
                </a:cubicBezTo>
                <a:cubicBezTo>
                  <a:pt x="2419" y="4637"/>
                  <a:pt x="2419" y="4637"/>
                  <a:pt x="2419" y="4637"/>
                </a:cubicBezTo>
                <a:cubicBezTo>
                  <a:pt x="2189" y="4550"/>
                  <a:pt x="1901" y="4637"/>
                  <a:pt x="1786" y="4838"/>
                </a:cubicBezTo>
                <a:cubicBezTo>
                  <a:pt x="1152" y="5933"/>
                  <a:pt x="1152" y="5933"/>
                  <a:pt x="1152" y="5933"/>
                </a:cubicBezTo>
                <a:cubicBezTo>
                  <a:pt x="1008" y="6163"/>
                  <a:pt x="1094" y="6451"/>
                  <a:pt x="1296" y="6595"/>
                </a:cubicBezTo>
                <a:cubicBezTo>
                  <a:pt x="1670" y="6854"/>
                  <a:pt x="1670" y="6854"/>
                  <a:pt x="1670" y="6854"/>
                </a:cubicBezTo>
                <a:cubicBezTo>
                  <a:pt x="1901" y="6998"/>
                  <a:pt x="1987" y="7315"/>
                  <a:pt x="1901" y="7546"/>
                </a:cubicBezTo>
                <a:cubicBezTo>
                  <a:pt x="1699" y="8064"/>
                  <a:pt x="1555" y="8582"/>
                  <a:pt x="1469" y="9130"/>
                </a:cubicBezTo>
                <a:cubicBezTo>
                  <a:pt x="1411" y="9389"/>
                  <a:pt x="1181" y="9590"/>
                  <a:pt x="950" y="9619"/>
                </a:cubicBezTo>
                <a:cubicBezTo>
                  <a:pt x="461" y="9677"/>
                  <a:pt x="461" y="9677"/>
                  <a:pt x="461" y="9677"/>
                </a:cubicBezTo>
                <a:cubicBezTo>
                  <a:pt x="202" y="9677"/>
                  <a:pt x="0" y="9907"/>
                  <a:pt x="0" y="10166"/>
                </a:cubicBezTo>
                <a:cubicBezTo>
                  <a:pt x="0" y="11434"/>
                  <a:pt x="0" y="11434"/>
                  <a:pt x="0" y="11434"/>
                </a:cubicBezTo>
                <a:cubicBezTo>
                  <a:pt x="0" y="11664"/>
                  <a:pt x="202" y="11894"/>
                  <a:pt x="461" y="11923"/>
                </a:cubicBezTo>
                <a:cubicBezTo>
                  <a:pt x="950" y="11952"/>
                  <a:pt x="950" y="11952"/>
                  <a:pt x="950" y="11952"/>
                </a:cubicBezTo>
                <a:cubicBezTo>
                  <a:pt x="1181" y="11981"/>
                  <a:pt x="1411" y="12211"/>
                  <a:pt x="1469" y="12442"/>
                </a:cubicBezTo>
                <a:cubicBezTo>
                  <a:pt x="1555" y="12989"/>
                  <a:pt x="1699" y="13536"/>
                  <a:pt x="1901" y="14026"/>
                </a:cubicBezTo>
                <a:cubicBezTo>
                  <a:pt x="1987" y="14256"/>
                  <a:pt x="1901" y="14573"/>
                  <a:pt x="1670" y="14717"/>
                </a:cubicBezTo>
                <a:cubicBezTo>
                  <a:pt x="1296" y="14976"/>
                  <a:pt x="1296" y="14976"/>
                  <a:pt x="1296" y="14976"/>
                </a:cubicBezTo>
                <a:cubicBezTo>
                  <a:pt x="1094" y="15120"/>
                  <a:pt x="1008" y="15437"/>
                  <a:pt x="1152" y="15638"/>
                </a:cubicBezTo>
                <a:cubicBezTo>
                  <a:pt x="1786" y="16733"/>
                  <a:pt x="1786" y="16733"/>
                  <a:pt x="1786" y="16733"/>
                </a:cubicBezTo>
                <a:cubicBezTo>
                  <a:pt x="1901" y="16963"/>
                  <a:pt x="2189" y="17050"/>
                  <a:pt x="2419" y="16934"/>
                </a:cubicBezTo>
                <a:cubicBezTo>
                  <a:pt x="2851" y="16733"/>
                  <a:pt x="2851" y="16733"/>
                  <a:pt x="2851" y="16733"/>
                </a:cubicBezTo>
                <a:cubicBezTo>
                  <a:pt x="3082" y="16618"/>
                  <a:pt x="3370" y="16704"/>
                  <a:pt x="3542" y="16906"/>
                </a:cubicBezTo>
                <a:cubicBezTo>
                  <a:pt x="3888" y="17309"/>
                  <a:pt x="4291" y="17712"/>
                  <a:pt x="4694" y="18058"/>
                </a:cubicBezTo>
                <a:cubicBezTo>
                  <a:pt x="4896" y="18230"/>
                  <a:pt x="4982" y="18518"/>
                  <a:pt x="4867" y="18749"/>
                </a:cubicBezTo>
                <a:cubicBezTo>
                  <a:pt x="4666" y="19181"/>
                  <a:pt x="4666" y="19181"/>
                  <a:pt x="4666" y="19181"/>
                </a:cubicBezTo>
                <a:cubicBezTo>
                  <a:pt x="4550" y="19411"/>
                  <a:pt x="4637" y="19699"/>
                  <a:pt x="4867" y="19814"/>
                </a:cubicBezTo>
                <a:cubicBezTo>
                  <a:pt x="5962" y="20448"/>
                  <a:pt x="5962" y="20448"/>
                  <a:pt x="5962" y="20448"/>
                </a:cubicBezTo>
                <a:cubicBezTo>
                  <a:pt x="6163" y="20592"/>
                  <a:pt x="6480" y="20506"/>
                  <a:pt x="6595" y="20304"/>
                </a:cubicBezTo>
                <a:cubicBezTo>
                  <a:pt x="6883" y="19930"/>
                  <a:pt x="6883" y="19930"/>
                  <a:pt x="6883" y="19930"/>
                </a:cubicBezTo>
                <a:cubicBezTo>
                  <a:pt x="7027" y="19699"/>
                  <a:pt x="7344" y="19613"/>
                  <a:pt x="7574" y="19699"/>
                </a:cubicBezTo>
                <a:cubicBezTo>
                  <a:pt x="8064" y="19901"/>
                  <a:pt x="8611" y="20045"/>
                  <a:pt x="9158" y="20131"/>
                </a:cubicBezTo>
                <a:cubicBezTo>
                  <a:pt x="9389" y="20189"/>
                  <a:pt x="9619" y="20419"/>
                  <a:pt x="9648" y="20650"/>
                </a:cubicBezTo>
                <a:cubicBezTo>
                  <a:pt x="9677" y="21139"/>
                  <a:pt x="9677" y="21139"/>
                  <a:pt x="9677" y="21139"/>
                </a:cubicBezTo>
                <a:cubicBezTo>
                  <a:pt x="9706" y="21398"/>
                  <a:pt x="9936" y="21600"/>
                  <a:pt x="10166" y="21600"/>
                </a:cubicBezTo>
                <a:lnTo>
                  <a:pt x="11434" y="21600"/>
                </a:lnTo>
                <a:close/>
                <a:moveTo>
                  <a:pt x="10253" y="18979"/>
                </a:moveTo>
                <a:cubicBezTo>
                  <a:pt x="9994" y="18979"/>
                  <a:pt x="9590" y="18950"/>
                  <a:pt x="9360" y="18893"/>
                </a:cubicBezTo>
                <a:cubicBezTo>
                  <a:pt x="8899" y="18806"/>
                  <a:pt x="8438" y="18691"/>
                  <a:pt x="8006" y="18547"/>
                </a:cubicBezTo>
                <a:cubicBezTo>
                  <a:pt x="7776" y="18461"/>
                  <a:pt x="7402" y="18259"/>
                  <a:pt x="7200" y="18144"/>
                </a:cubicBezTo>
                <a:cubicBezTo>
                  <a:pt x="6250" y="17597"/>
                  <a:pt x="6250" y="17597"/>
                  <a:pt x="6250" y="17597"/>
                </a:cubicBezTo>
                <a:cubicBezTo>
                  <a:pt x="6048" y="17482"/>
                  <a:pt x="5702" y="17251"/>
                  <a:pt x="5530" y="17107"/>
                </a:cubicBezTo>
                <a:cubicBezTo>
                  <a:pt x="5155" y="16790"/>
                  <a:pt x="4810" y="16445"/>
                  <a:pt x="4493" y="16070"/>
                </a:cubicBezTo>
                <a:cubicBezTo>
                  <a:pt x="4349" y="15898"/>
                  <a:pt x="4118" y="15552"/>
                  <a:pt x="4003" y="15350"/>
                </a:cubicBezTo>
                <a:cubicBezTo>
                  <a:pt x="3456" y="14400"/>
                  <a:pt x="3456" y="14400"/>
                  <a:pt x="3456" y="14400"/>
                </a:cubicBezTo>
                <a:cubicBezTo>
                  <a:pt x="3312" y="14198"/>
                  <a:pt x="3139" y="13824"/>
                  <a:pt x="3053" y="13594"/>
                </a:cubicBezTo>
                <a:cubicBezTo>
                  <a:pt x="2909" y="13162"/>
                  <a:pt x="2794" y="12701"/>
                  <a:pt x="2707" y="12240"/>
                </a:cubicBezTo>
                <a:cubicBezTo>
                  <a:pt x="2650" y="12010"/>
                  <a:pt x="2621" y="11606"/>
                  <a:pt x="2621" y="11347"/>
                </a:cubicBezTo>
                <a:cubicBezTo>
                  <a:pt x="2621" y="10224"/>
                  <a:pt x="2621" y="10224"/>
                  <a:pt x="2621" y="10224"/>
                </a:cubicBezTo>
                <a:cubicBezTo>
                  <a:pt x="2621" y="9965"/>
                  <a:pt x="2650" y="9562"/>
                  <a:pt x="2707" y="9331"/>
                </a:cubicBezTo>
                <a:cubicBezTo>
                  <a:pt x="2765" y="8870"/>
                  <a:pt x="2909" y="8438"/>
                  <a:pt x="3053" y="8006"/>
                </a:cubicBezTo>
                <a:cubicBezTo>
                  <a:pt x="3139" y="7747"/>
                  <a:pt x="3312" y="7402"/>
                  <a:pt x="3456" y="7171"/>
                </a:cubicBezTo>
                <a:cubicBezTo>
                  <a:pt x="4003" y="6250"/>
                  <a:pt x="4003" y="6250"/>
                  <a:pt x="4003" y="6250"/>
                </a:cubicBezTo>
                <a:cubicBezTo>
                  <a:pt x="4118" y="6019"/>
                  <a:pt x="4349" y="5702"/>
                  <a:pt x="4493" y="5501"/>
                </a:cubicBezTo>
                <a:cubicBezTo>
                  <a:pt x="4810" y="5126"/>
                  <a:pt x="5155" y="4781"/>
                  <a:pt x="5501" y="4493"/>
                </a:cubicBezTo>
                <a:cubicBezTo>
                  <a:pt x="5702" y="4320"/>
                  <a:pt x="6048" y="4090"/>
                  <a:pt x="6250" y="3974"/>
                </a:cubicBezTo>
                <a:cubicBezTo>
                  <a:pt x="7200" y="3427"/>
                  <a:pt x="7200" y="3427"/>
                  <a:pt x="7200" y="3427"/>
                </a:cubicBezTo>
                <a:cubicBezTo>
                  <a:pt x="7402" y="3312"/>
                  <a:pt x="7776" y="3139"/>
                  <a:pt x="8006" y="3053"/>
                </a:cubicBezTo>
                <a:cubicBezTo>
                  <a:pt x="8438" y="2880"/>
                  <a:pt x="8899" y="2765"/>
                  <a:pt x="9360" y="2678"/>
                </a:cubicBezTo>
                <a:cubicBezTo>
                  <a:pt x="9590" y="2650"/>
                  <a:pt x="9994" y="2621"/>
                  <a:pt x="10253" y="2621"/>
                </a:cubicBezTo>
                <a:cubicBezTo>
                  <a:pt x="11376" y="2621"/>
                  <a:pt x="11376" y="2621"/>
                  <a:pt x="11376" y="2621"/>
                </a:cubicBezTo>
                <a:cubicBezTo>
                  <a:pt x="11606" y="2621"/>
                  <a:pt x="12010" y="2621"/>
                  <a:pt x="12269" y="2678"/>
                </a:cubicBezTo>
                <a:cubicBezTo>
                  <a:pt x="12730" y="2765"/>
                  <a:pt x="13162" y="2880"/>
                  <a:pt x="13594" y="3053"/>
                </a:cubicBezTo>
                <a:cubicBezTo>
                  <a:pt x="13853" y="3110"/>
                  <a:pt x="14198" y="3312"/>
                  <a:pt x="14429" y="3427"/>
                </a:cubicBezTo>
                <a:cubicBezTo>
                  <a:pt x="15350" y="3974"/>
                  <a:pt x="15350" y="3974"/>
                  <a:pt x="15350" y="3974"/>
                </a:cubicBezTo>
                <a:cubicBezTo>
                  <a:pt x="15581" y="4090"/>
                  <a:pt x="15898" y="4320"/>
                  <a:pt x="16099" y="4464"/>
                </a:cubicBezTo>
                <a:cubicBezTo>
                  <a:pt x="16474" y="4781"/>
                  <a:pt x="16819" y="5126"/>
                  <a:pt x="17107" y="5501"/>
                </a:cubicBezTo>
                <a:cubicBezTo>
                  <a:pt x="17280" y="5702"/>
                  <a:pt x="17510" y="6019"/>
                  <a:pt x="17626" y="6250"/>
                </a:cubicBezTo>
                <a:cubicBezTo>
                  <a:pt x="18173" y="7171"/>
                  <a:pt x="18173" y="7171"/>
                  <a:pt x="18173" y="7171"/>
                </a:cubicBezTo>
                <a:cubicBezTo>
                  <a:pt x="18288" y="7402"/>
                  <a:pt x="18490" y="7747"/>
                  <a:pt x="18576" y="8006"/>
                </a:cubicBezTo>
                <a:cubicBezTo>
                  <a:pt x="18720" y="8438"/>
                  <a:pt x="18835" y="8870"/>
                  <a:pt x="18922" y="9331"/>
                </a:cubicBezTo>
                <a:cubicBezTo>
                  <a:pt x="18979" y="9590"/>
                  <a:pt x="18979" y="9994"/>
                  <a:pt x="18979" y="10224"/>
                </a:cubicBezTo>
                <a:cubicBezTo>
                  <a:pt x="18979" y="11347"/>
                  <a:pt x="18979" y="11347"/>
                  <a:pt x="18979" y="11347"/>
                </a:cubicBezTo>
                <a:cubicBezTo>
                  <a:pt x="18979" y="11606"/>
                  <a:pt x="18979" y="12010"/>
                  <a:pt x="18922" y="12240"/>
                </a:cubicBezTo>
                <a:cubicBezTo>
                  <a:pt x="18835" y="12701"/>
                  <a:pt x="18720" y="13162"/>
                  <a:pt x="18547" y="13594"/>
                </a:cubicBezTo>
                <a:cubicBezTo>
                  <a:pt x="18490" y="13824"/>
                  <a:pt x="18288" y="14198"/>
                  <a:pt x="18173" y="14400"/>
                </a:cubicBezTo>
                <a:cubicBezTo>
                  <a:pt x="17626" y="15350"/>
                  <a:pt x="17626" y="15350"/>
                  <a:pt x="17626" y="15350"/>
                </a:cubicBezTo>
                <a:cubicBezTo>
                  <a:pt x="17510" y="15552"/>
                  <a:pt x="17280" y="15898"/>
                  <a:pt x="17107" y="16070"/>
                </a:cubicBezTo>
                <a:cubicBezTo>
                  <a:pt x="16819" y="16445"/>
                  <a:pt x="16474" y="16790"/>
                  <a:pt x="16099" y="17107"/>
                </a:cubicBezTo>
                <a:cubicBezTo>
                  <a:pt x="15898" y="17251"/>
                  <a:pt x="15581" y="17482"/>
                  <a:pt x="15350" y="17597"/>
                </a:cubicBezTo>
                <a:cubicBezTo>
                  <a:pt x="14429" y="18144"/>
                  <a:pt x="14429" y="18144"/>
                  <a:pt x="14429" y="18144"/>
                </a:cubicBezTo>
                <a:cubicBezTo>
                  <a:pt x="14198" y="18288"/>
                  <a:pt x="13853" y="18461"/>
                  <a:pt x="13622" y="18547"/>
                </a:cubicBezTo>
                <a:cubicBezTo>
                  <a:pt x="13190" y="18691"/>
                  <a:pt x="12730" y="18806"/>
                  <a:pt x="12269" y="18893"/>
                </a:cubicBezTo>
                <a:cubicBezTo>
                  <a:pt x="12010" y="18950"/>
                  <a:pt x="11606" y="18979"/>
                  <a:pt x="11376" y="18979"/>
                </a:cubicBezTo>
                <a:lnTo>
                  <a:pt x="10253" y="18979"/>
                </a:lnTo>
                <a:close/>
              </a:path>
            </a:pathLst>
          </a:custGeom>
          <a:solidFill>
            <a:srgbClr val="8BC34A"/>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878" name="圆形"/>
          <p:cNvSpPr/>
          <p:nvPr>
            <p:custDataLst>
              <p:tags r:id="rId16"/>
            </p:custDataLst>
          </p:nvPr>
        </p:nvSpPr>
        <p:spPr>
          <a:xfrm>
            <a:off x="4973390" y="2297249"/>
            <a:ext cx="1140543" cy="1142144"/>
          </a:xfrm>
          <a:prstGeom prst="ellipse">
            <a:avLst/>
          </a:prstGeom>
          <a:solidFill>
            <a:srgbClr val="8BC34A"/>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30" name="文本框 29"/>
          <p:cNvSpPr txBox="1"/>
          <p:nvPr>
            <p:custDataLst>
              <p:tags r:id="rId17"/>
            </p:custDataLst>
          </p:nvPr>
        </p:nvSpPr>
        <p:spPr>
          <a:xfrm>
            <a:off x="5120640" y="2611755"/>
            <a:ext cx="946785" cy="440690"/>
          </a:xfrm>
          <a:prstGeom prst="rect">
            <a:avLst/>
          </a:prstGeom>
          <a:noFill/>
        </p:spPr>
        <p:txBody>
          <a:bodyPr wrap="square" rtlCol="0" anchor="ctr" anchorCtr="0">
            <a:noAutofit/>
          </a:bodyPr>
          <a:p>
            <a:pPr lvl="0" algn="ctr" defTabSz="457200">
              <a:lnSpc>
                <a:spcPct val="120000"/>
              </a:lnSpc>
              <a:defRPr/>
            </a:pPr>
            <a:r>
              <a:rPr kumimoji="1" lang="zh-CN" altLang="en-US" sz="1400" b="1" spc="15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可扩展性高</a:t>
            </a:r>
            <a:endParaRPr kumimoji="1" lang="zh-CN" altLang="en-US" sz="1400" b="1" spc="15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876" name="形状"/>
          <p:cNvSpPr/>
          <p:nvPr>
            <p:custDataLst>
              <p:tags r:id="rId18"/>
            </p:custDataLst>
          </p:nvPr>
        </p:nvSpPr>
        <p:spPr>
          <a:xfrm>
            <a:off x="3106912" y="2498944"/>
            <a:ext cx="1560421" cy="1564314"/>
          </a:xfrm>
          <a:custGeom>
            <a:avLst/>
            <a:gdLst/>
            <a:ahLst/>
            <a:cxnLst>
              <a:cxn ang="0">
                <a:pos x="wd2" y="hd2"/>
              </a:cxn>
              <a:cxn ang="5400000">
                <a:pos x="wd2" y="hd2"/>
              </a:cxn>
              <a:cxn ang="10800000">
                <a:pos x="wd2" y="hd2"/>
              </a:cxn>
              <a:cxn ang="16200000">
                <a:pos x="wd2" y="hd2"/>
              </a:cxn>
            </a:cxnLst>
            <a:rect l="0" t="0" r="r" b="b"/>
            <a:pathLst>
              <a:path w="21494" h="21491" extrusionOk="0">
                <a:moveTo>
                  <a:pt x="12968" y="21467"/>
                </a:moveTo>
                <a:cubicBezTo>
                  <a:pt x="14998" y="20855"/>
                  <a:pt x="14998" y="20855"/>
                  <a:pt x="14998" y="20855"/>
                </a:cubicBezTo>
                <a:cubicBezTo>
                  <a:pt x="15228" y="20778"/>
                  <a:pt x="15381" y="20510"/>
                  <a:pt x="15343" y="20280"/>
                </a:cubicBezTo>
                <a:cubicBezTo>
                  <a:pt x="15075" y="19208"/>
                  <a:pt x="15075" y="19208"/>
                  <a:pt x="15075" y="19208"/>
                </a:cubicBezTo>
                <a:cubicBezTo>
                  <a:pt x="15036" y="18978"/>
                  <a:pt x="15151" y="18672"/>
                  <a:pt x="15381" y="18557"/>
                </a:cubicBezTo>
                <a:cubicBezTo>
                  <a:pt x="16224" y="18059"/>
                  <a:pt x="16951" y="17446"/>
                  <a:pt x="17602" y="16718"/>
                </a:cubicBezTo>
                <a:cubicBezTo>
                  <a:pt x="17756" y="16527"/>
                  <a:pt x="18024" y="16450"/>
                  <a:pt x="18253" y="16565"/>
                </a:cubicBezTo>
                <a:cubicBezTo>
                  <a:pt x="19287" y="16987"/>
                  <a:pt x="19287" y="16987"/>
                  <a:pt x="19287" y="16987"/>
                </a:cubicBezTo>
                <a:cubicBezTo>
                  <a:pt x="19517" y="17101"/>
                  <a:pt x="19785" y="16987"/>
                  <a:pt x="19900" y="16795"/>
                </a:cubicBezTo>
                <a:cubicBezTo>
                  <a:pt x="20896" y="14880"/>
                  <a:pt x="20896" y="14880"/>
                  <a:pt x="20896" y="14880"/>
                </a:cubicBezTo>
                <a:cubicBezTo>
                  <a:pt x="21011" y="14650"/>
                  <a:pt x="20934" y="14382"/>
                  <a:pt x="20743" y="14267"/>
                </a:cubicBezTo>
                <a:cubicBezTo>
                  <a:pt x="19785" y="13655"/>
                  <a:pt x="19785" y="13655"/>
                  <a:pt x="19785" y="13655"/>
                </a:cubicBezTo>
                <a:cubicBezTo>
                  <a:pt x="19594" y="13540"/>
                  <a:pt x="19479" y="13233"/>
                  <a:pt x="19556" y="13004"/>
                </a:cubicBezTo>
                <a:cubicBezTo>
                  <a:pt x="19785" y="12084"/>
                  <a:pt x="19862" y="11127"/>
                  <a:pt x="19785" y="10131"/>
                </a:cubicBezTo>
                <a:cubicBezTo>
                  <a:pt x="19785" y="9901"/>
                  <a:pt x="19938" y="9633"/>
                  <a:pt x="20168" y="9557"/>
                </a:cubicBezTo>
                <a:cubicBezTo>
                  <a:pt x="21202" y="9135"/>
                  <a:pt x="21202" y="9135"/>
                  <a:pt x="21202" y="9135"/>
                </a:cubicBezTo>
                <a:cubicBezTo>
                  <a:pt x="21432" y="9021"/>
                  <a:pt x="21547" y="8791"/>
                  <a:pt x="21470" y="8561"/>
                </a:cubicBezTo>
                <a:cubicBezTo>
                  <a:pt x="20819" y="6493"/>
                  <a:pt x="20819" y="6493"/>
                  <a:pt x="20819" y="6493"/>
                </a:cubicBezTo>
                <a:cubicBezTo>
                  <a:pt x="20743" y="6263"/>
                  <a:pt x="20513" y="6110"/>
                  <a:pt x="20283" y="6187"/>
                </a:cubicBezTo>
                <a:cubicBezTo>
                  <a:pt x="19173" y="6416"/>
                  <a:pt x="19173" y="6416"/>
                  <a:pt x="19173" y="6416"/>
                </a:cubicBezTo>
                <a:cubicBezTo>
                  <a:pt x="18943" y="6455"/>
                  <a:pt x="18675" y="6340"/>
                  <a:pt x="18560" y="6148"/>
                </a:cubicBezTo>
                <a:cubicBezTo>
                  <a:pt x="18062" y="5306"/>
                  <a:pt x="17449" y="4540"/>
                  <a:pt x="16721" y="3927"/>
                </a:cubicBezTo>
                <a:cubicBezTo>
                  <a:pt x="16530" y="3774"/>
                  <a:pt x="16453" y="3467"/>
                  <a:pt x="16530" y="3238"/>
                </a:cubicBezTo>
                <a:cubicBezTo>
                  <a:pt x="16990" y="2204"/>
                  <a:pt x="16990" y="2204"/>
                  <a:pt x="16990" y="2204"/>
                </a:cubicBezTo>
                <a:cubicBezTo>
                  <a:pt x="17066" y="2012"/>
                  <a:pt x="16990" y="1744"/>
                  <a:pt x="16760" y="1629"/>
                </a:cubicBezTo>
                <a:cubicBezTo>
                  <a:pt x="14845" y="595"/>
                  <a:pt x="14845" y="595"/>
                  <a:pt x="14845" y="595"/>
                </a:cubicBezTo>
                <a:cubicBezTo>
                  <a:pt x="14653" y="518"/>
                  <a:pt x="14385" y="557"/>
                  <a:pt x="14232" y="787"/>
                </a:cubicBezTo>
                <a:cubicBezTo>
                  <a:pt x="13658" y="1706"/>
                  <a:pt x="13658" y="1706"/>
                  <a:pt x="13658" y="1706"/>
                </a:cubicBezTo>
                <a:cubicBezTo>
                  <a:pt x="13504" y="1935"/>
                  <a:pt x="13236" y="2012"/>
                  <a:pt x="13007" y="1974"/>
                </a:cubicBezTo>
                <a:cubicBezTo>
                  <a:pt x="12087" y="1706"/>
                  <a:pt x="11092" y="1629"/>
                  <a:pt x="10134" y="1706"/>
                </a:cubicBezTo>
                <a:cubicBezTo>
                  <a:pt x="9904" y="1706"/>
                  <a:pt x="9636" y="1553"/>
                  <a:pt x="9521" y="1323"/>
                </a:cubicBezTo>
                <a:cubicBezTo>
                  <a:pt x="9100" y="289"/>
                  <a:pt x="9100" y="289"/>
                  <a:pt x="9100" y="289"/>
                </a:cubicBezTo>
                <a:cubicBezTo>
                  <a:pt x="9024" y="97"/>
                  <a:pt x="8756" y="-56"/>
                  <a:pt x="8526" y="21"/>
                </a:cubicBezTo>
                <a:cubicBezTo>
                  <a:pt x="6496" y="672"/>
                  <a:pt x="6496" y="672"/>
                  <a:pt x="6496" y="672"/>
                </a:cubicBezTo>
                <a:cubicBezTo>
                  <a:pt x="6266" y="748"/>
                  <a:pt x="6113" y="978"/>
                  <a:pt x="6151" y="1208"/>
                </a:cubicBezTo>
                <a:cubicBezTo>
                  <a:pt x="6419" y="2318"/>
                  <a:pt x="6419" y="2318"/>
                  <a:pt x="6419" y="2318"/>
                </a:cubicBezTo>
                <a:cubicBezTo>
                  <a:pt x="6458" y="2548"/>
                  <a:pt x="6343" y="2816"/>
                  <a:pt x="6113" y="2931"/>
                </a:cubicBezTo>
                <a:cubicBezTo>
                  <a:pt x="5270" y="3429"/>
                  <a:pt x="4543" y="4080"/>
                  <a:pt x="3892" y="4770"/>
                </a:cubicBezTo>
                <a:cubicBezTo>
                  <a:pt x="3738" y="4961"/>
                  <a:pt x="3432" y="5038"/>
                  <a:pt x="3241" y="4961"/>
                </a:cubicBezTo>
                <a:cubicBezTo>
                  <a:pt x="2207" y="4501"/>
                  <a:pt x="2207" y="4501"/>
                  <a:pt x="2207" y="4501"/>
                </a:cubicBezTo>
                <a:cubicBezTo>
                  <a:pt x="1977" y="4425"/>
                  <a:pt x="1709" y="4540"/>
                  <a:pt x="1594" y="4731"/>
                </a:cubicBezTo>
                <a:cubicBezTo>
                  <a:pt x="598" y="6646"/>
                  <a:pt x="598" y="6646"/>
                  <a:pt x="598" y="6646"/>
                </a:cubicBezTo>
                <a:cubicBezTo>
                  <a:pt x="483" y="6838"/>
                  <a:pt x="560" y="7144"/>
                  <a:pt x="751" y="7259"/>
                </a:cubicBezTo>
                <a:cubicBezTo>
                  <a:pt x="1709" y="7872"/>
                  <a:pt x="1709" y="7872"/>
                  <a:pt x="1709" y="7872"/>
                </a:cubicBezTo>
                <a:cubicBezTo>
                  <a:pt x="1900" y="7987"/>
                  <a:pt x="2015" y="8255"/>
                  <a:pt x="1938" y="8484"/>
                </a:cubicBezTo>
                <a:cubicBezTo>
                  <a:pt x="1709" y="9442"/>
                  <a:pt x="1632" y="10399"/>
                  <a:pt x="1670" y="11357"/>
                </a:cubicBezTo>
                <a:cubicBezTo>
                  <a:pt x="1709" y="11625"/>
                  <a:pt x="1556" y="11893"/>
                  <a:pt x="1326" y="11970"/>
                </a:cubicBezTo>
                <a:cubicBezTo>
                  <a:pt x="292" y="12391"/>
                  <a:pt x="292" y="12391"/>
                  <a:pt x="292" y="12391"/>
                </a:cubicBezTo>
                <a:cubicBezTo>
                  <a:pt x="62" y="12467"/>
                  <a:pt x="-53" y="12735"/>
                  <a:pt x="24" y="12965"/>
                </a:cubicBezTo>
                <a:cubicBezTo>
                  <a:pt x="675" y="15033"/>
                  <a:pt x="675" y="15033"/>
                  <a:pt x="675" y="15033"/>
                </a:cubicBezTo>
                <a:cubicBezTo>
                  <a:pt x="713" y="15263"/>
                  <a:pt x="981" y="15378"/>
                  <a:pt x="1211" y="15340"/>
                </a:cubicBezTo>
                <a:cubicBezTo>
                  <a:pt x="2283" y="15110"/>
                  <a:pt x="2283" y="15110"/>
                  <a:pt x="2283" y="15110"/>
                </a:cubicBezTo>
                <a:cubicBezTo>
                  <a:pt x="2551" y="15033"/>
                  <a:pt x="2819" y="15187"/>
                  <a:pt x="2934" y="15378"/>
                </a:cubicBezTo>
                <a:cubicBezTo>
                  <a:pt x="3432" y="16221"/>
                  <a:pt x="4045" y="16987"/>
                  <a:pt x="4773" y="17599"/>
                </a:cubicBezTo>
                <a:cubicBezTo>
                  <a:pt x="4964" y="17753"/>
                  <a:pt x="5041" y="18059"/>
                  <a:pt x="4926" y="18289"/>
                </a:cubicBezTo>
                <a:cubicBezTo>
                  <a:pt x="4504" y="19284"/>
                  <a:pt x="4504" y="19284"/>
                  <a:pt x="4504" y="19284"/>
                </a:cubicBezTo>
                <a:cubicBezTo>
                  <a:pt x="4428" y="19514"/>
                  <a:pt x="4504" y="19782"/>
                  <a:pt x="4734" y="19897"/>
                </a:cubicBezTo>
                <a:cubicBezTo>
                  <a:pt x="6611" y="20893"/>
                  <a:pt x="6611" y="20893"/>
                  <a:pt x="6611" y="20893"/>
                </a:cubicBezTo>
                <a:cubicBezTo>
                  <a:pt x="6841" y="21008"/>
                  <a:pt x="7109" y="20931"/>
                  <a:pt x="7262" y="20740"/>
                </a:cubicBezTo>
                <a:cubicBezTo>
                  <a:pt x="7836" y="19782"/>
                  <a:pt x="7836" y="19782"/>
                  <a:pt x="7836" y="19782"/>
                </a:cubicBezTo>
                <a:cubicBezTo>
                  <a:pt x="7990" y="19591"/>
                  <a:pt x="8258" y="19476"/>
                  <a:pt x="8487" y="19553"/>
                </a:cubicBezTo>
                <a:cubicBezTo>
                  <a:pt x="9407" y="19782"/>
                  <a:pt x="10364" y="19897"/>
                  <a:pt x="11360" y="19821"/>
                </a:cubicBezTo>
                <a:cubicBezTo>
                  <a:pt x="11590" y="19782"/>
                  <a:pt x="11858" y="19935"/>
                  <a:pt x="11973" y="20165"/>
                </a:cubicBezTo>
                <a:cubicBezTo>
                  <a:pt x="12356" y="21199"/>
                  <a:pt x="12356" y="21199"/>
                  <a:pt x="12356" y="21199"/>
                </a:cubicBezTo>
                <a:cubicBezTo>
                  <a:pt x="12470" y="21429"/>
                  <a:pt x="12738" y="21544"/>
                  <a:pt x="12968" y="21467"/>
                </a:cubicBezTo>
                <a:close/>
                <a:moveTo>
                  <a:pt x="8679" y="4118"/>
                </a:moveTo>
                <a:cubicBezTo>
                  <a:pt x="12356" y="3008"/>
                  <a:pt x="16224" y="5038"/>
                  <a:pt x="17373" y="8714"/>
                </a:cubicBezTo>
                <a:cubicBezTo>
                  <a:pt x="18521" y="12353"/>
                  <a:pt x="16453" y="16259"/>
                  <a:pt x="12815" y="17370"/>
                </a:cubicBezTo>
                <a:cubicBezTo>
                  <a:pt x="9138" y="18518"/>
                  <a:pt x="5232" y="16489"/>
                  <a:pt x="4121" y="12812"/>
                </a:cubicBezTo>
                <a:cubicBezTo>
                  <a:pt x="2973" y="9174"/>
                  <a:pt x="5041" y="5267"/>
                  <a:pt x="8679" y="4118"/>
                </a:cubicBezTo>
                <a:close/>
              </a:path>
            </a:pathLst>
          </a:custGeom>
          <a:solidFill>
            <a:srgbClr val="009587"/>
          </a:solidFill>
          <a:ln w="12700">
            <a:miter lim="400000"/>
          </a:ln>
        </p:spPr>
        <p:txBody>
          <a:bodyPr tIns="34290" bIns="34290"/>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32" name="文本框 31"/>
          <p:cNvSpPr txBox="1"/>
          <p:nvPr>
            <p:custDataLst>
              <p:tags r:id="rId19"/>
            </p:custDataLst>
          </p:nvPr>
        </p:nvSpPr>
        <p:spPr>
          <a:xfrm>
            <a:off x="3514725" y="3038475"/>
            <a:ext cx="829310" cy="440690"/>
          </a:xfrm>
          <a:prstGeom prst="rect">
            <a:avLst/>
          </a:prstGeom>
          <a:noFill/>
        </p:spPr>
        <p:txBody>
          <a:bodyPr wrap="square" rtlCol="0" anchor="ctr" anchorCtr="0">
            <a:noAutofit/>
          </a:bodyPr>
          <a:p>
            <a:pPr lvl="0" algn="ctr" defTabSz="457200">
              <a:lnSpc>
                <a:spcPct val="120000"/>
              </a:lnSpc>
              <a:defRPr/>
            </a:pPr>
            <a:r>
              <a:rPr kumimoji="1" lang="zh-CN" altLang="en-US" sz="1400" b="1" spc="15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高可靠性</a:t>
            </a:r>
            <a:endParaRPr kumimoji="1" lang="zh-CN" altLang="en-US" sz="1400" b="1" spc="150">
              <a:solidFill>
                <a:srgbClr val="009587"/>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35" name="任意形状 34"/>
          <p:cNvSpPr/>
          <p:nvPr>
            <p:custDataLst>
              <p:tags r:id="rId20"/>
            </p:custDataLst>
          </p:nvPr>
        </p:nvSpPr>
        <p:spPr>
          <a:xfrm>
            <a:off x="6408707" y="2348303"/>
            <a:ext cx="1616570" cy="1623297"/>
          </a:xfrm>
          <a:custGeom>
            <a:avLst/>
            <a:gdLst>
              <a:gd name="connsiteX0" fmla="*/ 760363 w 1520724"/>
              <a:gd name="connsiteY0" fmla="*/ 246658 h 1527053"/>
              <a:gd name="connsiteX1" fmla="*/ 243493 w 1520724"/>
              <a:gd name="connsiteY1" fmla="*/ 763527 h 1527053"/>
              <a:gd name="connsiteX2" fmla="*/ 760363 w 1520724"/>
              <a:gd name="connsiteY2" fmla="*/ 1280396 h 1527053"/>
              <a:gd name="connsiteX3" fmla="*/ 1277233 w 1520724"/>
              <a:gd name="connsiteY3" fmla="*/ 763527 h 1527053"/>
              <a:gd name="connsiteX4" fmla="*/ 760363 w 1520724"/>
              <a:gd name="connsiteY4" fmla="*/ 246658 h 1527053"/>
              <a:gd name="connsiteX5" fmla="*/ 716008 w 1520724"/>
              <a:gd name="connsiteY5" fmla="*/ 0 h 1527053"/>
              <a:gd name="connsiteX6" fmla="*/ 804717 w 1520724"/>
              <a:gd name="connsiteY6" fmla="*/ 0 h 1527053"/>
              <a:gd name="connsiteX7" fmla="*/ 871248 w 1520724"/>
              <a:gd name="connsiteY7" fmla="*/ 60305 h 1527053"/>
              <a:gd name="connsiteX8" fmla="*/ 871248 w 1520724"/>
              <a:gd name="connsiteY8" fmla="*/ 76211 h 1527053"/>
              <a:gd name="connsiteX9" fmla="*/ 937780 w 1520724"/>
              <a:gd name="connsiteY9" fmla="*/ 152423 h 1527053"/>
              <a:gd name="connsiteX10" fmla="*/ 1067675 w 1520724"/>
              <a:gd name="connsiteY10" fmla="*/ 206364 h 1527053"/>
              <a:gd name="connsiteX11" fmla="*/ 1165889 w 1520724"/>
              <a:gd name="connsiteY11" fmla="*/ 196820 h 1527053"/>
              <a:gd name="connsiteX12" fmla="*/ 1178561 w 1520724"/>
              <a:gd name="connsiteY12" fmla="*/ 187276 h 1527053"/>
              <a:gd name="connsiteX13" fmla="*/ 1267270 w 1520724"/>
              <a:gd name="connsiteY13" fmla="*/ 190458 h 1527053"/>
              <a:gd name="connsiteX14" fmla="*/ 1330634 w 1520724"/>
              <a:gd name="connsiteY14" fmla="*/ 254014 h 1527053"/>
              <a:gd name="connsiteX15" fmla="*/ 1333802 w 1520724"/>
              <a:gd name="connsiteY15" fmla="*/ 342880 h 1527053"/>
              <a:gd name="connsiteX16" fmla="*/ 1324297 w 1520724"/>
              <a:gd name="connsiteY16" fmla="*/ 355606 h 1527053"/>
              <a:gd name="connsiteX17" fmla="*/ 1314793 w 1520724"/>
              <a:gd name="connsiteY17" fmla="*/ 454016 h 1527053"/>
              <a:gd name="connsiteX18" fmla="*/ 1371820 w 1520724"/>
              <a:gd name="connsiteY18" fmla="*/ 587350 h 1527053"/>
              <a:gd name="connsiteX19" fmla="*/ 1444688 w 1520724"/>
              <a:gd name="connsiteY19" fmla="*/ 650836 h 1527053"/>
              <a:gd name="connsiteX20" fmla="*/ 1460529 w 1520724"/>
              <a:gd name="connsiteY20" fmla="*/ 650836 h 1527053"/>
              <a:gd name="connsiteX21" fmla="*/ 1520724 w 1520724"/>
              <a:gd name="connsiteY21" fmla="*/ 717503 h 1527053"/>
              <a:gd name="connsiteX22" fmla="*/ 1520724 w 1520724"/>
              <a:gd name="connsiteY22" fmla="*/ 806369 h 1527053"/>
              <a:gd name="connsiteX23" fmla="*/ 1460529 w 1520724"/>
              <a:gd name="connsiteY23" fmla="*/ 873036 h 1527053"/>
              <a:gd name="connsiteX24" fmla="*/ 1444688 w 1520724"/>
              <a:gd name="connsiteY24" fmla="*/ 876218 h 1527053"/>
              <a:gd name="connsiteX25" fmla="*/ 1371820 w 1520724"/>
              <a:gd name="connsiteY25" fmla="*/ 939703 h 1527053"/>
              <a:gd name="connsiteX26" fmla="*/ 1314793 w 1520724"/>
              <a:gd name="connsiteY26" fmla="*/ 1069856 h 1527053"/>
              <a:gd name="connsiteX27" fmla="*/ 1324297 w 1520724"/>
              <a:gd name="connsiteY27" fmla="*/ 1168337 h 1527053"/>
              <a:gd name="connsiteX28" fmla="*/ 1333802 w 1520724"/>
              <a:gd name="connsiteY28" fmla="*/ 1180992 h 1527053"/>
              <a:gd name="connsiteX29" fmla="*/ 1330634 w 1520724"/>
              <a:gd name="connsiteY29" fmla="*/ 1269929 h 1527053"/>
              <a:gd name="connsiteX30" fmla="*/ 1267270 w 1520724"/>
              <a:gd name="connsiteY30" fmla="*/ 1333414 h 1527053"/>
              <a:gd name="connsiteX31" fmla="*/ 1178561 w 1520724"/>
              <a:gd name="connsiteY31" fmla="*/ 1336596 h 1527053"/>
              <a:gd name="connsiteX32" fmla="*/ 1165889 w 1520724"/>
              <a:gd name="connsiteY32" fmla="*/ 1327052 h 1527053"/>
              <a:gd name="connsiteX33" fmla="*/ 1067675 w 1520724"/>
              <a:gd name="connsiteY33" fmla="*/ 1320689 h 1527053"/>
              <a:gd name="connsiteX34" fmla="*/ 937780 w 1520724"/>
              <a:gd name="connsiteY34" fmla="*/ 1374631 h 1527053"/>
              <a:gd name="connsiteX35" fmla="*/ 871248 w 1520724"/>
              <a:gd name="connsiteY35" fmla="*/ 1447661 h 1527053"/>
              <a:gd name="connsiteX36" fmla="*/ 871248 w 1520724"/>
              <a:gd name="connsiteY36" fmla="*/ 1466749 h 1527053"/>
              <a:gd name="connsiteX37" fmla="*/ 804717 w 1520724"/>
              <a:gd name="connsiteY37" fmla="*/ 1527053 h 1527053"/>
              <a:gd name="connsiteX38" fmla="*/ 716008 w 1520724"/>
              <a:gd name="connsiteY38" fmla="*/ 1527053 h 1527053"/>
              <a:gd name="connsiteX39" fmla="*/ 649476 w 1520724"/>
              <a:gd name="connsiteY39" fmla="*/ 1466749 h 1527053"/>
              <a:gd name="connsiteX40" fmla="*/ 649476 w 1520724"/>
              <a:gd name="connsiteY40" fmla="*/ 1447661 h 1527053"/>
              <a:gd name="connsiteX41" fmla="*/ 582944 w 1520724"/>
              <a:gd name="connsiteY41" fmla="*/ 1374631 h 1527053"/>
              <a:gd name="connsiteX42" fmla="*/ 453049 w 1520724"/>
              <a:gd name="connsiteY42" fmla="*/ 1320689 h 1527053"/>
              <a:gd name="connsiteX43" fmla="*/ 354836 w 1520724"/>
              <a:gd name="connsiteY43" fmla="*/ 1327052 h 1527053"/>
              <a:gd name="connsiteX44" fmla="*/ 342163 w 1520724"/>
              <a:gd name="connsiteY44" fmla="*/ 1336596 h 1527053"/>
              <a:gd name="connsiteX45" fmla="*/ 253454 w 1520724"/>
              <a:gd name="connsiteY45" fmla="*/ 1333414 h 1527053"/>
              <a:gd name="connsiteX46" fmla="*/ 190091 w 1520724"/>
              <a:gd name="connsiteY46" fmla="*/ 1269929 h 1527053"/>
              <a:gd name="connsiteX47" fmla="*/ 186923 w 1520724"/>
              <a:gd name="connsiteY47" fmla="*/ 1180992 h 1527053"/>
              <a:gd name="connsiteX48" fmla="*/ 196427 w 1520724"/>
              <a:gd name="connsiteY48" fmla="*/ 1168337 h 1527053"/>
              <a:gd name="connsiteX49" fmla="*/ 205932 w 1520724"/>
              <a:gd name="connsiteY49" fmla="*/ 1069856 h 1527053"/>
              <a:gd name="connsiteX50" fmla="*/ 152073 w 1520724"/>
              <a:gd name="connsiteY50" fmla="*/ 939703 h 1527053"/>
              <a:gd name="connsiteX51" fmla="*/ 76036 w 1520724"/>
              <a:gd name="connsiteY51" fmla="*/ 876218 h 1527053"/>
              <a:gd name="connsiteX52" fmla="*/ 60196 w 1520724"/>
              <a:gd name="connsiteY52" fmla="*/ 873036 h 1527053"/>
              <a:gd name="connsiteX53" fmla="*/ 0 w 1520724"/>
              <a:gd name="connsiteY53" fmla="*/ 806369 h 1527053"/>
              <a:gd name="connsiteX54" fmla="*/ 0 w 1520724"/>
              <a:gd name="connsiteY54" fmla="*/ 717503 h 1527053"/>
              <a:gd name="connsiteX55" fmla="*/ 60196 w 1520724"/>
              <a:gd name="connsiteY55" fmla="*/ 650836 h 1527053"/>
              <a:gd name="connsiteX56" fmla="*/ 76036 w 1520724"/>
              <a:gd name="connsiteY56" fmla="*/ 650836 h 1527053"/>
              <a:gd name="connsiteX57" fmla="*/ 152073 w 1520724"/>
              <a:gd name="connsiteY57" fmla="*/ 587350 h 1527053"/>
              <a:gd name="connsiteX58" fmla="*/ 205932 w 1520724"/>
              <a:gd name="connsiteY58" fmla="*/ 454016 h 1527053"/>
              <a:gd name="connsiteX59" fmla="*/ 196427 w 1520724"/>
              <a:gd name="connsiteY59" fmla="*/ 355606 h 1527053"/>
              <a:gd name="connsiteX60" fmla="*/ 186923 w 1520724"/>
              <a:gd name="connsiteY60" fmla="*/ 342880 h 1527053"/>
              <a:gd name="connsiteX61" fmla="*/ 190091 w 1520724"/>
              <a:gd name="connsiteY61" fmla="*/ 254014 h 1527053"/>
              <a:gd name="connsiteX62" fmla="*/ 253454 w 1520724"/>
              <a:gd name="connsiteY62" fmla="*/ 190458 h 1527053"/>
              <a:gd name="connsiteX63" fmla="*/ 342163 w 1520724"/>
              <a:gd name="connsiteY63" fmla="*/ 187276 h 1527053"/>
              <a:gd name="connsiteX64" fmla="*/ 354836 w 1520724"/>
              <a:gd name="connsiteY64" fmla="*/ 196820 h 1527053"/>
              <a:gd name="connsiteX65" fmla="*/ 453049 w 1520724"/>
              <a:gd name="connsiteY65" fmla="*/ 206364 h 1527053"/>
              <a:gd name="connsiteX66" fmla="*/ 582944 w 1520724"/>
              <a:gd name="connsiteY66" fmla="*/ 152423 h 1527053"/>
              <a:gd name="connsiteX67" fmla="*/ 649476 w 1520724"/>
              <a:gd name="connsiteY67" fmla="*/ 76211 h 1527053"/>
              <a:gd name="connsiteX68" fmla="*/ 649476 w 1520724"/>
              <a:gd name="connsiteY68" fmla="*/ 60305 h 1527053"/>
              <a:gd name="connsiteX69" fmla="*/ 716008 w 1520724"/>
              <a:gd name="connsiteY69" fmla="*/ 0 h 152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20724" h="1527053">
                <a:moveTo>
                  <a:pt x="760363" y="246658"/>
                </a:moveTo>
                <a:cubicBezTo>
                  <a:pt x="474904" y="246658"/>
                  <a:pt x="243493" y="478068"/>
                  <a:pt x="243493" y="763527"/>
                </a:cubicBezTo>
                <a:cubicBezTo>
                  <a:pt x="243493" y="1048986"/>
                  <a:pt x="474904" y="1280396"/>
                  <a:pt x="760363" y="1280396"/>
                </a:cubicBezTo>
                <a:cubicBezTo>
                  <a:pt x="1045822" y="1280396"/>
                  <a:pt x="1277233" y="1048986"/>
                  <a:pt x="1277233" y="763527"/>
                </a:cubicBezTo>
                <a:cubicBezTo>
                  <a:pt x="1277233" y="478068"/>
                  <a:pt x="1045822" y="246658"/>
                  <a:pt x="760363" y="246658"/>
                </a:cubicBezTo>
                <a:close/>
                <a:moveTo>
                  <a:pt x="716008" y="0"/>
                </a:moveTo>
                <a:cubicBezTo>
                  <a:pt x="716008" y="0"/>
                  <a:pt x="716008" y="0"/>
                  <a:pt x="804717" y="0"/>
                </a:cubicBezTo>
                <a:cubicBezTo>
                  <a:pt x="839567" y="0"/>
                  <a:pt x="868080" y="25380"/>
                  <a:pt x="871248" y="60305"/>
                </a:cubicBezTo>
                <a:cubicBezTo>
                  <a:pt x="871248" y="60305"/>
                  <a:pt x="871248" y="60305"/>
                  <a:pt x="871248" y="76211"/>
                </a:cubicBezTo>
                <a:cubicBezTo>
                  <a:pt x="874417" y="111136"/>
                  <a:pt x="902930" y="142879"/>
                  <a:pt x="937780" y="152423"/>
                </a:cubicBezTo>
                <a:cubicBezTo>
                  <a:pt x="982134" y="165077"/>
                  <a:pt x="1026489" y="184166"/>
                  <a:pt x="1067675" y="206364"/>
                </a:cubicBezTo>
                <a:cubicBezTo>
                  <a:pt x="1096189" y="222200"/>
                  <a:pt x="1140543" y="219090"/>
                  <a:pt x="1165889" y="196820"/>
                </a:cubicBezTo>
                <a:cubicBezTo>
                  <a:pt x="1165889" y="196820"/>
                  <a:pt x="1165889" y="196820"/>
                  <a:pt x="1178561" y="187276"/>
                </a:cubicBezTo>
                <a:cubicBezTo>
                  <a:pt x="1203907" y="165077"/>
                  <a:pt x="1245093" y="168259"/>
                  <a:pt x="1267270" y="190458"/>
                </a:cubicBezTo>
                <a:cubicBezTo>
                  <a:pt x="1267270" y="190458"/>
                  <a:pt x="1267270" y="190458"/>
                  <a:pt x="1330634" y="254014"/>
                </a:cubicBezTo>
                <a:cubicBezTo>
                  <a:pt x="1355979" y="279394"/>
                  <a:pt x="1355979" y="317500"/>
                  <a:pt x="1333802" y="342880"/>
                </a:cubicBezTo>
                <a:cubicBezTo>
                  <a:pt x="1333802" y="342880"/>
                  <a:pt x="1333802" y="342880"/>
                  <a:pt x="1324297" y="355606"/>
                </a:cubicBezTo>
                <a:cubicBezTo>
                  <a:pt x="1302120" y="384167"/>
                  <a:pt x="1298952" y="425383"/>
                  <a:pt x="1314793" y="454016"/>
                </a:cubicBezTo>
                <a:cubicBezTo>
                  <a:pt x="1340138" y="495232"/>
                  <a:pt x="1355979" y="539700"/>
                  <a:pt x="1371820" y="587350"/>
                </a:cubicBezTo>
                <a:cubicBezTo>
                  <a:pt x="1378156" y="619093"/>
                  <a:pt x="1409838" y="647655"/>
                  <a:pt x="1444688" y="650836"/>
                </a:cubicBezTo>
                <a:cubicBezTo>
                  <a:pt x="1444688" y="650836"/>
                  <a:pt x="1444688" y="650836"/>
                  <a:pt x="1460529" y="650836"/>
                </a:cubicBezTo>
                <a:cubicBezTo>
                  <a:pt x="1495379" y="654017"/>
                  <a:pt x="1520724" y="682579"/>
                  <a:pt x="1520724" y="717503"/>
                </a:cubicBezTo>
                <a:cubicBezTo>
                  <a:pt x="1520724" y="717503"/>
                  <a:pt x="1520724" y="717503"/>
                  <a:pt x="1520724" y="806369"/>
                </a:cubicBezTo>
                <a:cubicBezTo>
                  <a:pt x="1520724" y="841293"/>
                  <a:pt x="1495379" y="869855"/>
                  <a:pt x="1460529" y="873036"/>
                </a:cubicBezTo>
                <a:cubicBezTo>
                  <a:pt x="1460529" y="873036"/>
                  <a:pt x="1460529" y="873036"/>
                  <a:pt x="1444688" y="876218"/>
                </a:cubicBezTo>
                <a:cubicBezTo>
                  <a:pt x="1409838" y="876218"/>
                  <a:pt x="1378156" y="907960"/>
                  <a:pt x="1371820" y="939703"/>
                </a:cubicBezTo>
                <a:cubicBezTo>
                  <a:pt x="1355979" y="984172"/>
                  <a:pt x="1340138" y="1028640"/>
                  <a:pt x="1314793" y="1069856"/>
                </a:cubicBezTo>
                <a:cubicBezTo>
                  <a:pt x="1298952" y="1098489"/>
                  <a:pt x="1302120" y="1142886"/>
                  <a:pt x="1324297" y="1168337"/>
                </a:cubicBezTo>
                <a:cubicBezTo>
                  <a:pt x="1324297" y="1168337"/>
                  <a:pt x="1324297" y="1168337"/>
                  <a:pt x="1333802" y="1180992"/>
                </a:cubicBezTo>
                <a:cubicBezTo>
                  <a:pt x="1355979" y="1206372"/>
                  <a:pt x="1355979" y="1247659"/>
                  <a:pt x="1330634" y="1269929"/>
                </a:cubicBezTo>
                <a:cubicBezTo>
                  <a:pt x="1330634" y="1269929"/>
                  <a:pt x="1330634" y="1269929"/>
                  <a:pt x="1267270" y="1333414"/>
                </a:cubicBezTo>
                <a:cubicBezTo>
                  <a:pt x="1245093" y="1358795"/>
                  <a:pt x="1203907" y="1358795"/>
                  <a:pt x="1178561" y="1336596"/>
                </a:cubicBezTo>
                <a:cubicBezTo>
                  <a:pt x="1178561" y="1336596"/>
                  <a:pt x="1178561" y="1336596"/>
                  <a:pt x="1165889" y="1327052"/>
                </a:cubicBezTo>
                <a:cubicBezTo>
                  <a:pt x="1140543" y="1304853"/>
                  <a:pt x="1096189" y="1301671"/>
                  <a:pt x="1067675" y="1320689"/>
                </a:cubicBezTo>
                <a:cubicBezTo>
                  <a:pt x="1026489" y="1342888"/>
                  <a:pt x="982134" y="1358795"/>
                  <a:pt x="937780" y="1374631"/>
                </a:cubicBezTo>
                <a:cubicBezTo>
                  <a:pt x="902930" y="1384175"/>
                  <a:pt x="874417" y="1415918"/>
                  <a:pt x="871248" y="1447661"/>
                </a:cubicBezTo>
                <a:cubicBezTo>
                  <a:pt x="871248" y="1447661"/>
                  <a:pt x="871248" y="1447661"/>
                  <a:pt x="871248" y="1466749"/>
                </a:cubicBezTo>
                <a:cubicBezTo>
                  <a:pt x="868080" y="1498492"/>
                  <a:pt x="839567" y="1527053"/>
                  <a:pt x="804717" y="1527053"/>
                </a:cubicBezTo>
                <a:cubicBezTo>
                  <a:pt x="804717" y="1527053"/>
                  <a:pt x="804717" y="1527053"/>
                  <a:pt x="716008" y="1527053"/>
                </a:cubicBezTo>
                <a:cubicBezTo>
                  <a:pt x="681158" y="1527053"/>
                  <a:pt x="652644" y="1498492"/>
                  <a:pt x="649476" y="1466749"/>
                </a:cubicBezTo>
                <a:cubicBezTo>
                  <a:pt x="649476" y="1466749"/>
                  <a:pt x="649476" y="1466749"/>
                  <a:pt x="649476" y="1447661"/>
                </a:cubicBezTo>
                <a:cubicBezTo>
                  <a:pt x="646308" y="1415918"/>
                  <a:pt x="617794" y="1384175"/>
                  <a:pt x="582944" y="1374631"/>
                </a:cubicBezTo>
                <a:cubicBezTo>
                  <a:pt x="538590" y="1358795"/>
                  <a:pt x="494236" y="1342888"/>
                  <a:pt x="453049" y="1320689"/>
                </a:cubicBezTo>
                <a:cubicBezTo>
                  <a:pt x="424536" y="1301671"/>
                  <a:pt x="380181" y="1304853"/>
                  <a:pt x="354836" y="1327052"/>
                </a:cubicBezTo>
                <a:cubicBezTo>
                  <a:pt x="354836" y="1327052"/>
                  <a:pt x="354836" y="1327052"/>
                  <a:pt x="342163" y="1336596"/>
                </a:cubicBezTo>
                <a:cubicBezTo>
                  <a:pt x="316818" y="1358795"/>
                  <a:pt x="278800" y="1358795"/>
                  <a:pt x="253454" y="1333414"/>
                </a:cubicBezTo>
                <a:cubicBezTo>
                  <a:pt x="253454" y="1333414"/>
                  <a:pt x="253454" y="1333414"/>
                  <a:pt x="190091" y="1269929"/>
                </a:cubicBezTo>
                <a:cubicBezTo>
                  <a:pt x="167914" y="1247659"/>
                  <a:pt x="164745" y="1206372"/>
                  <a:pt x="186923" y="1180992"/>
                </a:cubicBezTo>
                <a:cubicBezTo>
                  <a:pt x="186923" y="1180992"/>
                  <a:pt x="186923" y="1180992"/>
                  <a:pt x="196427" y="1168337"/>
                </a:cubicBezTo>
                <a:cubicBezTo>
                  <a:pt x="218604" y="1142886"/>
                  <a:pt x="221772" y="1098489"/>
                  <a:pt x="205932" y="1069856"/>
                </a:cubicBezTo>
                <a:cubicBezTo>
                  <a:pt x="180586" y="1028640"/>
                  <a:pt x="164745" y="984172"/>
                  <a:pt x="152073" y="939703"/>
                </a:cubicBezTo>
                <a:cubicBezTo>
                  <a:pt x="142568" y="907960"/>
                  <a:pt x="110886" y="876218"/>
                  <a:pt x="76036" y="876218"/>
                </a:cubicBezTo>
                <a:cubicBezTo>
                  <a:pt x="76036" y="876218"/>
                  <a:pt x="76036" y="876218"/>
                  <a:pt x="60196" y="873036"/>
                </a:cubicBezTo>
                <a:cubicBezTo>
                  <a:pt x="25346" y="869855"/>
                  <a:pt x="0" y="841293"/>
                  <a:pt x="0" y="806369"/>
                </a:cubicBezTo>
                <a:cubicBezTo>
                  <a:pt x="0" y="806369"/>
                  <a:pt x="0" y="806369"/>
                  <a:pt x="0" y="717503"/>
                </a:cubicBezTo>
                <a:cubicBezTo>
                  <a:pt x="0" y="682579"/>
                  <a:pt x="25346" y="654017"/>
                  <a:pt x="60196" y="650836"/>
                </a:cubicBezTo>
                <a:cubicBezTo>
                  <a:pt x="60196" y="650836"/>
                  <a:pt x="60196" y="650836"/>
                  <a:pt x="76036" y="650836"/>
                </a:cubicBezTo>
                <a:cubicBezTo>
                  <a:pt x="110886" y="647655"/>
                  <a:pt x="142568" y="619093"/>
                  <a:pt x="152073" y="587350"/>
                </a:cubicBezTo>
                <a:cubicBezTo>
                  <a:pt x="164745" y="539700"/>
                  <a:pt x="180586" y="495232"/>
                  <a:pt x="205932" y="454016"/>
                </a:cubicBezTo>
                <a:cubicBezTo>
                  <a:pt x="221772" y="425383"/>
                  <a:pt x="218604" y="384167"/>
                  <a:pt x="196427" y="355606"/>
                </a:cubicBezTo>
                <a:cubicBezTo>
                  <a:pt x="196427" y="355606"/>
                  <a:pt x="196427" y="355606"/>
                  <a:pt x="186923" y="342880"/>
                </a:cubicBezTo>
                <a:cubicBezTo>
                  <a:pt x="164745" y="317500"/>
                  <a:pt x="167914" y="279394"/>
                  <a:pt x="190091" y="254014"/>
                </a:cubicBezTo>
                <a:cubicBezTo>
                  <a:pt x="190091" y="254014"/>
                  <a:pt x="190091" y="254014"/>
                  <a:pt x="253454" y="190458"/>
                </a:cubicBezTo>
                <a:cubicBezTo>
                  <a:pt x="278800" y="168259"/>
                  <a:pt x="316818" y="165077"/>
                  <a:pt x="342163" y="187276"/>
                </a:cubicBezTo>
                <a:cubicBezTo>
                  <a:pt x="342163" y="187276"/>
                  <a:pt x="342163" y="187276"/>
                  <a:pt x="354836" y="196820"/>
                </a:cubicBezTo>
                <a:cubicBezTo>
                  <a:pt x="380181" y="219090"/>
                  <a:pt x="424536" y="222200"/>
                  <a:pt x="453049" y="206364"/>
                </a:cubicBezTo>
                <a:cubicBezTo>
                  <a:pt x="494236" y="184166"/>
                  <a:pt x="538590" y="165077"/>
                  <a:pt x="582944" y="152423"/>
                </a:cubicBezTo>
                <a:cubicBezTo>
                  <a:pt x="617794" y="142879"/>
                  <a:pt x="646308" y="111136"/>
                  <a:pt x="649476" y="76211"/>
                </a:cubicBezTo>
                <a:cubicBezTo>
                  <a:pt x="649476" y="76211"/>
                  <a:pt x="649476" y="76211"/>
                  <a:pt x="649476" y="60305"/>
                </a:cubicBezTo>
                <a:cubicBezTo>
                  <a:pt x="652644" y="25380"/>
                  <a:pt x="681158" y="0"/>
                  <a:pt x="716008" y="0"/>
                </a:cubicBezTo>
                <a:close/>
              </a:path>
            </a:pathLst>
          </a:custGeom>
          <a:solidFill>
            <a:srgbClr val="CDDC39"/>
          </a:solidFill>
          <a:ln w="12700">
            <a:miter lim="400000"/>
          </a:ln>
        </p:spPr>
        <p:txBody>
          <a:bodyPr wrap="square" tIns="34290" bIns="3429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675" b="0" i="0" u="none" strike="noStrike" kern="1200" cap="none" spc="0" normalizeH="0" baseline="0" noProof="0">
              <a:ln>
                <a:noFill/>
              </a:ln>
              <a:solidFill>
                <a:srgbClr val="222222"/>
              </a:solidFill>
              <a:effectLst/>
              <a:uLnTx/>
              <a:uFillTx/>
              <a:latin typeface="Arial" panose="020B0604020202020204"/>
              <a:ea typeface="微软雅黑" panose="020B0503020204020204" pitchFamily="34" charset="-122"/>
              <a:cs typeface="微软雅黑" panose="020B0503020204020204" pitchFamily="34" charset="-122"/>
              <a:sym typeface="Arial" panose="020B0604020202020204" pitchFamily="34" charset="0"/>
            </a:endParaRPr>
          </a:p>
        </p:txBody>
      </p:sp>
      <p:sp>
        <p:nvSpPr>
          <p:cNvPr id="33" name="文本框 32"/>
          <p:cNvSpPr txBox="1"/>
          <p:nvPr>
            <p:custDataLst>
              <p:tags r:id="rId21"/>
            </p:custDataLst>
          </p:nvPr>
        </p:nvSpPr>
        <p:spPr>
          <a:xfrm>
            <a:off x="6844665" y="2917825"/>
            <a:ext cx="855980" cy="440690"/>
          </a:xfrm>
          <a:prstGeom prst="rect">
            <a:avLst/>
          </a:prstGeom>
          <a:noFill/>
        </p:spPr>
        <p:txBody>
          <a:bodyPr wrap="square" rtlCol="0" anchor="ctr" anchorCtr="0">
            <a:noAutofit/>
          </a:bodyPr>
          <a:p>
            <a:pPr lvl="0" algn="ctr" defTabSz="457200">
              <a:lnSpc>
                <a:spcPct val="120000"/>
              </a:lnSpc>
              <a:defRPr/>
            </a:pPr>
            <a:r>
              <a:rPr kumimoji="1" lang="zh-CN" altLang="en-US" sz="1400" b="1" spc="150">
                <a:solidFill>
                  <a:srgbClr val="CDDC39"/>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4. 按需服务</a:t>
            </a:r>
            <a:endParaRPr kumimoji="1" lang="zh-CN" altLang="en-US" sz="1400" b="1" spc="150">
              <a:solidFill>
                <a:srgbClr val="CDDC39"/>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37" name="矩形 36"/>
          <p:cNvSpPr/>
          <p:nvPr>
            <p:custDataLst>
              <p:tags r:id="rId22"/>
            </p:custDataLst>
          </p:nvPr>
        </p:nvSpPr>
        <p:spPr>
          <a:xfrm>
            <a:off x="461645" y="590550"/>
            <a:ext cx="8220710" cy="990600"/>
          </a:xfrm>
          <a:prstGeom prst="rect">
            <a:avLst/>
          </a:prstGeom>
        </p:spPr>
        <p:txBody>
          <a:bodyPr wrap="square">
            <a:noAutofit/>
          </a:bodyPr>
          <a:p>
            <a:pPr lvl="0" algn="just" defTabSz="457200">
              <a:lnSpc>
                <a:spcPct val="150000"/>
              </a:lnSpc>
              <a:defRPr/>
            </a:pPr>
            <a:r>
              <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（二）云计算的特点</a:t>
            </a:r>
            <a:endPar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algn="just" defTabSz="457200">
              <a:lnSpc>
                <a:spcPct val="150000"/>
              </a:lnSpc>
              <a:defRPr/>
            </a:pPr>
            <a:r>
              <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分布式计算技术、虚拟化技术、网络技术、服务器技术、数据中心技术、云计算平台技术、分布式存储技术等都属于云计算技术的范畴。云计算的特点如下。</a:t>
            </a:r>
            <a:endPar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2" name="直接连接符 11"/>
          <p:cNvCxnSpPr/>
          <p:nvPr>
            <p:custDataLst>
              <p:tags r:id="rId1"/>
            </p:custDataLst>
          </p:nvPr>
        </p:nvCxnSpPr>
        <p:spPr>
          <a:xfrm flipV="1">
            <a:off x="5893901" y="2456124"/>
            <a:ext cx="102929" cy="138203"/>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cxnSp>
        <p:nvCxnSpPr>
          <p:cNvPr id="13" name="直接连接符 12"/>
          <p:cNvCxnSpPr>
            <a:endCxn id="31" idx="2"/>
          </p:cNvCxnSpPr>
          <p:nvPr>
            <p:custDataLst>
              <p:tags r:id="rId2"/>
            </p:custDataLst>
          </p:nvPr>
        </p:nvCxnSpPr>
        <p:spPr>
          <a:xfrm flipV="1">
            <a:off x="5996830" y="2454200"/>
            <a:ext cx="457070" cy="1923"/>
          </a:xfrm>
          <a:prstGeom prst="line">
            <a:avLst/>
          </a:prstGeom>
          <a:ln>
            <a:solidFill>
              <a:srgbClr val="FFC000"/>
            </a:solidFill>
          </a:ln>
        </p:spPr>
        <p:style>
          <a:lnRef idx="1">
            <a:srgbClr val="00B0F0"/>
          </a:lnRef>
          <a:fillRef idx="0">
            <a:srgbClr val="00B0F0"/>
          </a:fillRef>
          <a:effectRef idx="0">
            <a:srgbClr val="00B0F0"/>
          </a:effectRef>
          <a:fontRef idx="minor">
            <a:srgbClr val="5C5C5C"/>
          </a:fontRef>
        </p:style>
      </p:cxnSp>
      <p:sp>
        <p:nvSpPr>
          <p:cNvPr id="31" name="椭圆 30"/>
          <p:cNvSpPr/>
          <p:nvPr>
            <p:custDataLst>
              <p:tags r:id="rId3"/>
            </p:custDataLst>
          </p:nvPr>
        </p:nvSpPr>
        <p:spPr>
          <a:xfrm>
            <a:off x="6453899" y="2407441"/>
            <a:ext cx="90099" cy="93518"/>
          </a:xfrm>
          <a:prstGeom prst="ellipse">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cxnSp>
        <p:nvCxnSpPr>
          <p:cNvPr id="29" name="直接连接符 28"/>
          <p:cNvCxnSpPr/>
          <p:nvPr>
            <p:custDataLst>
              <p:tags r:id="rId4"/>
            </p:custDataLst>
          </p:nvPr>
        </p:nvCxnSpPr>
        <p:spPr>
          <a:xfrm flipH="1">
            <a:off x="3386513" y="4085749"/>
            <a:ext cx="85350" cy="130787"/>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cxnSp>
        <p:nvCxnSpPr>
          <p:cNvPr id="30" name="直接连接符 29"/>
          <p:cNvCxnSpPr/>
          <p:nvPr>
            <p:custDataLst>
              <p:tags r:id="rId5"/>
            </p:custDataLst>
          </p:nvPr>
        </p:nvCxnSpPr>
        <p:spPr>
          <a:xfrm flipH="1">
            <a:off x="2705600" y="4216535"/>
            <a:ext cx="680913" cy="0"/>
          </a:xfrm>
          <a:prstGeom prst="line">
            <a:avLst/>
          </a:prstGeom>
          <a:ln>
            <a:solidFill>
              <a:srgbClr val="ED7D31"/>
            </a:solidFill>
          </a:ln>
        </p:spPr>
        <p:style>
          <a:lnRef idx="1">
            <a:srgbClr val="00B0F0"/>
          </a:lnRef>
          <a:fillRef idx="0">
            <a:srgbClr val="00B0F0"/>
          </a:fillRef>
          <a:effectRef idx="0">
            <a:srgbClr val="00B0F0"/>
          </a:effectRef>
          <a:fontRef idx="minor">
            <a:srgbClr val="5C5C5C"/>
          </a:fontRef>
        </p:style>
      </p:cxnSp>
      <p:sp>
        <p:nvSpPr>
          <p:cNvPr id="34" name="椭圆 33"/>
          <p:cNvSpPr/>
          <p:nvPr>
            <p:custDataLst>
              <p:tags r:id="rId6"/>
            </p:custDataLst>
          </p:nvPr>
        </p:nvSpPr>
        <p:spPr>
          <a:xfrm>
            <a:off x="2611640" y="4173765"/>
            <a:ext cx="93518" cy="93518"/>
          </a:xfrm>
          <a:prstGeom prst="ellipse">
            <a:avLst/>
          </a:prstGeom>
          <a:solidFill>
            <a:srgbClr val="ED7D3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cxnSp>
        <p:nvCxnSpPr>
          <p:cNvPr id="26" name="直接连接符 25"/>
          <p:cNvCxnSpPr/>
          <p:nvPr>
            <p:custDataLst>
              <p:tags r:id="rId7"/>
            </p:custDataLst>
          </p:nvPr>
        </p:nvCxnSpPr>
        <p:spPr>
          <a:xfrm flipH="1" flipV="1">
            <a:off x="3309342" y="2001470"/>
            <a:ext cx="105371" cy="187614"/>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cxnSp>
        <p:nvCxnSpPr>
          <p:cNvPr id="27" name="直接连接符 26"/>
          <p:cNvCxnSpPr/>
          <p:nvPr>
            <p:custDataLst>
              <p:tags r:id="rId8"/>
            </p:custDataLst>
          </p:nvPr>
        </p:nvCxnSpPr>
        <p:spPr>
          <a:xfrm flipH="1">
            <a:off x="2481534" y="2001470"/>
            <a:ext cx="827808" cy="0"/>
          </a:xfrm>
          <a:prstGeom prst="line">
            <a:avLst/>
          </a:prstGeom>
          <a:ln>
            <a:solidFill>
              <a:srgbClr val="92D050"/>
            </a:solidFill>
          </a:ln>
        </p:spPr>
        <p:style>
          <a:lnRef idx="1">
            <a:srgbClr val="00B0F0"/>
          </a:lnRef>
          <a:fillRef idx="0">
            <a:srgbClr val="00B0F0"/>
          </a:fillRef>
          <a:effectRef idx="0">
            <a:srgbClr val="00B0F0"/>
          </a:effectRef>
          <a:fontRef idx="minor">
            <a:srgbClr val="5C5C5C"/>
          </a:fontRef>
        </p:style>
      </p:cxnSp>
      <p:sp>
        <p:nvSpPr>
          <p:cNvPr id="36" name="椭圆 35"/>
          <p:cNvSpPr/>
          <p:nvPr>
            <p:custDataLst>
              <p:tags r:id="rId9"/>
            </p:custDataLst>
          </p:nvPr>
        </p:nvSpPr>
        <p:spPr>
          <a:xfrm>
            <a:off x="2440962" y="1952447"/>
            <a:ext cx="90404" cy="93518"/>
          </a:xfrm>
          <a:prstGeom prst="ellipse">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FFFFFF"/>
              </a:solidFill>
            </a:endParaRPr>
          </a:p>
        </p:txBody>
      </p:sp>
      <p:sp>
        <p:nvSpPr>
          <p:cNvPr id="37" name="文本框 36"/>
          <p:cNvSpPr txBox="1"/>
          <p:nvPr>
            <p:custDataLst>
              <p:tags r:id="rId10"/>
            </p:custDataLst>
          </p:nvPr>
        </p:nvSpPr>
        <p:spPr>
          <a:xfrm>
            <a:off x="437964" y="1775405"/>
            <a:ext cx="1968127" cy="390457"/>
          </a:xfrm>
          <a:prstGeom prst="rect">
            <a:avLst/>
          </a:prstGeom>
          <a:noFill/>
        </p:spPr>
        <p:txBody>
          <a:bodyPr wrap="square" anchor="b" anchorCtr="0">
            <a:normAutofit/>
          </a:bodyPr>
          <a:lstStyle>
            <a:defPPr>
              <a:defRPr lang="zh-CN"/>
            </a:defPPr>
            <a:lvl1pPr algn="ctr">
              <a:defRPr>
                <a:solidFill>
                  <a:srgbClr val="FFFFFF"/>
                </a:solidFill>
              </a:defRPr>
            </a:lvl1pPr>
          </a:lstStyle>
          <a:p>
            <a:pPr algn="r"/>
            <a:r>
              <a:rPr lang="zh-CN" altLang="en-US" sz="1500" dirty="0">
                <a:solidFill>
                  <a:srgbClr val="5C5C5C"/>
                </a:solidFill>
                <a:latin typeface="Arial" panose="020B0604020202020204" pitchFamily="34" charset="0"/>
                <a:ea typeface="黑体" panose="02010609060101010101" charset="-122"/>
                <a:cs typeface="+mn-ea"/>
              </a:rPr>
              <a:t>1. 云存储</a:t>
            </a:r>
            <a:endParaRPr lang="zh-CN" altLang="en-US" sz="1500" dirty="0">
              <a:solidFill>
                <a:srgbClr val="5C5C5C"/>
              </a:solidFill>
              <a:latin typeface="Arial" panose="020B0604020202020204" pitchFamily="34" charset="0"/>
              <a:ea typeface="黑体" panose="02010609060101010101" charset="-122"/>
              <a:cs typeface="+mn-ea"/>
            </a:endParaRPr>
          </a:p>
        </p:txBody>
      </p:sp>
      <p:sp>
        <p:nvSpPr>
          <p:cNvPr id="38" name="文本框 37"/>
          <p:cNvSpPr txBox="1"/>
          <p:nvPr>
            <p:custDataLst>
              <p:tags r:id="rId11"/>
            </p:custDataLst>
          </p:nvPr>
        </p:nvSpPr>
        <p:spPr>
          <a:xfrm>
            <a:off x="438150" y="2174240"/>
            <a:ext cx="2146935" cy="641350"/>
          </a:xfrm>
          <a:prstGeom prst="rect">
            <a:avLst/>
          </a:prstGeom>
        </p:spPr>
        <p:txBody>
          <a:bodyPr wrap="square">
            <a:noAutofit/>
          </a:bodyPr>
          <a:lstStyle>
            <a:defPPr>
              <a:defRPr lang="zh-CN"/>
            </a:defPPr>
            <a:lvl1pPr algn="ctr">
              <a:defRPr sz="1400">
                <a:solidFill>
                  <a:srgbClr val="FFFFFF"/>
                </a:solidFill>
              </a:defRPr>
            </a:lvl1pPr>
          </a:lstStyle>
          <a:p>
            <a:pPr algn="just"/>
            <a:r>
              <a:rPr lang="zh-CN" altLang="en-US" sz="1200" dirty="0">
                <a:solidFill>
                  <a:srgbClr val="5C5C5C"/>
                </a:solidFill>
                <a:latin typeface="微软雅黑" panose="020B0503020204020204" pitchFamily="34" charset="-122"/>
                <a:ea typeface="微软雅黑" panose="020B0503020204020204" pitchFamily="34" charset="-122"/>
              </a:rPr>
              <a:t>云存储是在云计算概念上延伸和衍生发展出来的一个新的概念，是一种网上在线存储的模式，即把数据存放在通常由第三方托管的多台虚拟服务器中。</a:t>
            </a:r>
            <a:endParaRPr lang="zh-CN" altLang="en-US" sz="1200" dirty="0">
              <a:solidFill>
                <a:srgbClr val="5C5C5C"/>
              </a:solidFill>
              <a:latin typeface="微软雅黑" panose="020B0503020204020204" pitchFamily="34" charset="-122"/>
              <a:ea typeface="微软雅黑" panose="020B0503020204020204" pitchFamily="34" charset="-122"/>
            </a:endParaRPr>
          </a:p>
        </p:txBody>
      </p:sp>
      <p:sp>
        <p:nvSpPr>
          <p:cNvPr id="39" name="饼形 38"/>
          <p:cNvSpPr/>
          <p:nvPr>
            <p:custDataLst>
              <p:tags r:id="rId12"/>
            </p:custDataLst>
          </p:nvPr>
        </p:nvSpPr>
        <p:spPr>
          <a:xfrm>
            <a:off x="3092027" y="1656417"/>
            <a:ext cx="2891310" cy="2891310"/>
          </a:xfrm>
          <a:prstGeom prst="pie">
            <a:avLst>
              <a:gd name="adj1" fmla="val 9831920"/>
              <a:gd name="adj2" fmla="val 15265762"/>
            </a:avLst>
          </a:prstGeom>
          <a:solidFill>
            <a:srgbClr val="92D050">
              <a:alpha val="8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42" name="饼形 41"/>
          <p:cNvSpPr/>
          <p:nvPr>
            <p:custDataLst>
              <p:tags r:id="rId13"/>
            </p:custDataLst>
          </p:nvPr>
        </p:nvSpPr>
        <p:spPr>
          <a:xfrm>
            <a:off x="3092027" y="1656417"/>
            <a:ext cx="2891310" cy="2891310"/>
          </a:xfrm>
          <a:prstGeom prst="pie">
            <a:avLst>
              <a:gd name="adj1" fmla="val 1958522"/>
              <a:gd name="adj2" fmla="val 9843813"/>
            </a:avLst>
          </a:prstGeom>
          <a:solidFill>
            <a:srgbClr val="009587"/>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45" name="饼形 44"/>
          <p:cNvSpPr/>
          <p:nvPr>
            <p:custDataLst>
              <p:tags r:id="rId14"/>
            </p:custDataLst>
          </p:nvPr>
        </p:nvSpPr>
        <p:spPr>
          <a:xfrm>
            <a:off x="3092027" y="1656417"/>
            <a:ext cx="2891310" cy="2891310"/>
          </a:xfrm>
          <a:prstGeom prst="pie">
            <a:avLst>
              <a:gd name="adj1" fmla="val 15247629"/>
              <a:gd name="adj2" fmla="val 1965757"/>
            </a:avLst>
          </a:prstGeom>
          <a:solidFill>
            <a:srgbClr val="00AFE1"/>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5C5C5C"/>
              </a:solidFill>
            </a:endParaRPr>
          </a:p>
        </p:txBody>
      </p:sp>
      <p:sp>
        <p:nvSpPr>
          <p:cNvPr id="55" name="文本框 54"/>
          <p:cNvSpPr txBox="1"/>
          <p:nvPr>
            <p:custDataLst>
              <p:tags r:id="rId15"/>
            </p:custDataLst>
          </p:nvPr>
        </p:nvSpPr>
        <p:spPr>
          <a:xfrm>
            <a:off x="4976271" y="2385424"/>
            <a:ext cx="676892" cy="279604"/>
          </a:xfrm>
          <a:prstGeom prst="rect">
            <a:avLst/>
          </a:prstGeom>
          <a:noFill/>
        </p:spPr>
        <p:txBody>
          <a:bodyPr wrap="square" rtlCol="0" anchor="ctr" anchorCtr="0">
            <a:noAutofit/>
          </a:bodyPr>
          <a:lstStyle/>
          <a:p>
            <a:pPr algn="ctr"/>
            <a:r>
              <a:rPr lang="en-US" altLang="zh-CN" smtClean="0">
                <a:solidFill>
                  <a:srgbClr val="FFFFFF"/>
                </a:solidFill>
              </a:rPr>
              <a:t>two</a:t>
            </a:r>
            <a:endParaRPr lang="en-US" altLang="zh-CN" smtClean="0">
              <a:solidFill>
                <a:srgbClr val="FFFFFF"/>
              </a:solidFill>
            </a:endParaRPr>
          </a:p>
        </p:txBody>
      </p:sp>
      <p:sp>
        <p:nvSpPr>
          <p:cNvPr id="58" name="文本框 57"/>
          <p:cNvSpPr txBox="1"/>
          <p:nvPr>
            <p:custDataLst>
              <p:tags r:id="rId16"/>
            </p:custDataLst>
          </p:nvPr>
        </p:nvSpPr>
        <p:spPr>
          <a:xfrm>
            <a:off x="4100195" y="3738245"/>
            <a:ext cx="853440" cy="279400"/>
          </a:xfrm>
          <a:prstGeom prst="rect">
            <a:avLst/>
          </a:prstGeom>
          <a:noFill/>
        </p:spPr>
        <p:txBody>
          <a:bodyPr wrap="square" rtlCol="0" anchor="ctr" anchorCtr="0">
            <a:noAutofit/>
          </a:bodyPr>
          <a:lstStyle/>
          <a:p>
            <a:pPr algn="ctr"/>
            <a:r>
              <a:rPr lang="en-US" altLang="zh-CN" smtClean="0">
                <a:solidFill>
                  <a:srgbClr val="FFFFFF"/>
                </a:solidFill>
              </a:rPr>
              <a:t>three</a:t>
            </a:r>
            <a:endParaRPr lang="en-US" altLang="zh-CN" smtClean="0">
              <a:solidFill>
                <a:srgbClr val="FFFFFF"/>
              </a:solidFill>
            </a:endParaRPr>
          </a:p>
        </p:txBody>
      </p:sp>
      <p:sp>
        <p:nvSpPr>
          <p:cNvPr id="59" name="文本框 58"/>
          <p:cNvSpPr txBox="1"/>
          <p:nvPr>
            <p:custDataLst>
              <p:tags r:id="rId17"/>
            </p:custDataLst>
          </p:nvPr>
        </p:nvSpPr>
        <p:spPr>
          <a:xfrm>
            <a:off x="3486035" y="2525226"/>
            <a:ext cx="676892" cy="279604"/>
          </a:xfrm>
          <a:prstGeom prst="rect">
            <a:avLst/>
          </a:prstGeom>
          <a:noFill/>
        </p:spPr>
        <p:txBody>
          <a:bodyPr wrap="square" rtlCol="0" anchor="ctr" anchorCtr="0">
            <a:noAutofit/>
          </a:bodyPr>
          <a:lstStyle/>
          <a:p>
            <a:pPr algn="ctr"/>
            <a:r>
              <a:rPr lang="en-US" altLang="zh-CN" smtClean="0">
                <a:solidFill>
                  <a:srgbClr val="FFFFFF"/>
                </a:solidFill>
              </a:rPr>
              <a:t>one</a:t>
            </a:r>
            <a:endParaRPr lang="en-US" altLang="zh-CN" smtClean="0">
              <a:solidFill>
                <a:srgbClr val="FFFFFF"/>
              </a:solidFill>
            </a:endParaRPr>
          </a:p>
        </p:txBody>
      </p:sp>
      <p:sp>
        <p:nvSpPr>
          <p:cNvPr id="77" name="文本框 76"/>
          <p:cNvSpPr txBox="1"/>
          <p:nvPr>
            <p:custDataLst>
              <p:tags r:id="rId18"/>
            </p:custDataLst>
          </p:nvPr>
        </p:nvSpPr>
        <p:spPr>
          <a:xfrm>
            <a:off x="576282" y="3466652"/>
            <a:ext cx="1968127" cy="390457"/>
          </a:xfrm>
          <a:prstGeom prst="rect">
            <a:avLst/>
          </a:prstGeom>
          <a:noFill/>
        </p:spPr>
        <p:txBody>
          <a:bodyPr wrap="square" anchor="b" anchorCtr="0">
            <a:normAutofit/>
          </a:bodyPr>
          <a:lstStyle>
            <a:defPPr>
              <a:defRPr lang="zh-CN"/>
            </a:defPPr>
            <a:lvl1pPr algn="ctr">
              <a:defRPr>
                <a:solidFill>
                  <a:srgbClr val="FFFFFF"/>
                </a:solidFill>
              </a:defRPr>
            </a:lvl1pPr>
          </a:lstStyle>
          <a:p>
            <a:pPr algn="r"/>
            <a:r>
              <a:rPr lang="zh-CN" altLang="en-US" sz="1500" dirty="0">
                <a:solidFill>
                  <a:srgbClr val="5C5C5C"/>
                </a:solidFill>
                <a:latin typeface="Arial" panose="020B0604020202020204" pitchFamily="34" charset="0"/>
                <a:ea typeface="黑体" panose="02010609060101010101" charset="-122"/>
                <a:cs typeface="+mn-ea"/>
              </a:rPr>
              <a:t>3. 云游戏</a:t>
            </a:r>
            <a:endParaRPr lang="zh-CN" altLang="en-US" sz="1500" dirty="0">
              <a:solidFill>
                <a:srgbClr val="5C5C5C"/>
              </a:solidFill>
              <a:latin typeface="Arial" panose="020B0604020202020204" pitchFamily="34" charset="0"/>
              <a:ea typeface="黑体" panose="02010609060101010101" charset="-122"/>
              <a:cs typeface="+mn-ea"/>
            </a:endParaRPr>
          </a:p>
        </p:txBody>
      </p:sp>
      <p:sp>
        <p:nvSpPr>
          <p:cNvPr id="78" name="文本框 77"/>
          <p:cNvSpPr txBox="1"/>
          <p:nvPr>
            <p:custDataLst>
              <p:tags r:id="rId19"/>
            </p:custDataLst>
          </p:nvPr>
        </p:nvSpPr>
        <p:spPr>
          <a:xfrm>
            <a:off x="438150" y="3865245"/>
            <a:ext cx="2106295" cy="912495"/>
          </a:xfrm>
          <a:prstGeom prst="rect">
            <a:avLst/>
          </a:prstGeom>
        </p:spPr>
        <p:txBody>
          <a:bodyPr wrap="square">
            <a:noAutofit/>
          </a:bodyPr>
          <a:lstStyle>
            <a:defPPr>
              <a:defRPr lang="zh-CN"/>
            </a:defPPr>
            <a:lvl1pPr algn="ctr">
              <a:defRPr sz="1400">
                <a:solidFill>
                  <a:srgbClr val="FFFFFF"/>
                </a:solidFill>
              </a:defRPr>
            </a:lvl1pPr>
          </a:lstStyle>
          <a:p>
            <a:pPr algn="just"/>
            <a:r>
              <a:rPr lang="zh-CN" altLang="en-US" sz="1100" dirty="0">
                <a:solidFill>
                  <a:srgbClr val="5C5C5C"/>
                </a:solidFill>
                <a:latin typeface="微软雅黑" panose="020B0503020204020204" pitchFamily="34" charset="-122"/>
                <a:ea typeface="微软雅黑" panose="020B0503020204020204" pitchFamily="34" charset="-122"/>
              </a:rPr>
              <a:t>云游戏又称为游戏点播，是一种以云计算技术为基础的在线游戏技术。云游戏技术使图形处理与数据运算能力相对有限的轻端设备能运行高品质游戏。</a:t>
            </a:r>
            <a:endParaRPr lang="zh-CN" altLang="en-US" sz="1100" dirty="0">
              <a:solidFill>
                <a:srgbClr val="5C5C5C"/>
              </a:solidFill>
              <a:latin typeface="微软雅黑" panose="020B0503020204020204" pitchFamily="34" charset="-122"/>
              <a:ea typeface="微软雅黑" panose="020B0503020204020204" pitchFamily="34" charset="-122"/>
            </a:endParaRPr>
          </a:p>
        </p:txBody>
      </p:sp>
      <p:sp>
        <p:nvSpPr>
          <p:cNvPr id="83" name="文本框 82"/>
          <p:cNvSpPr txBox="1"/>
          <p:nvPr>
            <p:custDataLst>
              <p:tags r:id="rId20"/>
            </p:custDataLst>
          </p:nvPr>
        </p:nvSpPr>
        <p:spPr>
          <a:xfrm>
            <a:off x="6657975" y="2174018"/>
            <a:ext cx="1968127" cy="390457"/>
          </a:xfrm>
          <a:prstGeom prst="rect">
            <a:avLst/>
          </a:prstGeom>
          <a:noFill/>
        </p:spPr>
        <p:txBody>
          <a:bodyPr wrap="square" anchor="b" anchorCtr="0">
            <a:normAutofit/>
          </a:bodyPr>
          <a:lstStyle>
            <a:defPPr>
              <a:defRPr lang="zh-CN"/>
            </a:defPPr>
            <a:lvl1pPr algn="ctr">
              <a:defRPr>
                <a:solidFill>
                  <a:srgbClr val="FFFFFF"/>
                </a:solidFill>
              </a:defRPr>
            </a:lvl1pPr>
          </a:lstStyle>
          <a:p>
            <a:pPr algn="l"/>
            <a:r>
              <a:rPr lang="zh-CN" altLang="en-US" sz="1500" dirty="0">
                <a:solidFill>
                  <a:srgbClr val="5C5C5C"/>
                </a:solidFill>
                <a:latin typeface="Arial" panose="020B0604020202020204" pitchFamily="34" charset="0"/>
                <a:ea typeface="黑体" panose="02010609060101010101" charset="-122"/>
                <a:cs typeface="+mn-ea"/>
              </a:rPr>
              <a:t>2. 虚拟桌面云</a:t>
            </a:r>
            <a:endParaRPr lang="zh-CN" altLang="en-US" sz="1500" dirty="0">
              <a:solidFill>
                <a:srgbClr val="5C5C5C"/>
              </a:solidFill>
              <a:latin typeface="Arial" panose="020B0604020202020204" pitchFamily="34" charset="0"/>
              <a:ea typeface="黑体" panose="02010609060101010101" charset="-122"/>
              <a:cs typeface="+mn-ea"/>
            </a:endParaRPr>
          </a:p>
        </p:txBody>
      </p:sp>
      <p:sp>
        <p:nvSpPr>
          <p:cNvPr id="84" name="文本框 83"/>
          <p:cNvSpPr txBox="1"/>
          <p:nvPr>
            <p:custDataLst>
              <p:tags r:id="rId21"/>
            </p:custDataLst>
          </p:nvPr>
        </p:nvSpPr>
        <p:spPr>
          <a:xfrm>
            <a:off x="6657975" y="2572385"/>
            <a:ext cx="2076450" cy="1643380"/>
          </a:xfrm>
          <a:prstGeom prst="rect">
            <a:avLst/>
          </a:prstGeom>
        </p:spPr>
        <p:txBody>
          <a:bodyPr wrap="square">
            <a:noAutofit/>
          </a:bodyPr>
          <a:lstStyle>
            <a:defPPr>
              <a:defRPr lang="zh-CN"/>
            </a:defPPr>
            <a:lvl1pPr algn="ctr">
              <a:defRPr sz="1400">
                <a:solidFill>
                  <a:srgbClr val="FFFFFF"/>
                </a:solidFill>
              </a:defRPr>
            </a:lvl1pPr>
          </a:lstStyle>
          <a:p>
            <a:pPr algn="l"/>
            <a:r>
              <a:rPr lang="zh-CN" altLang="en-US" sz="1100" dirty="0">
                <a:solidFill>
                  <a:srgbClr val="5C5C5C"/>
                </a:solidFill>
                <a:latin typeface="微软雅黑" panose="020B0503020204020204" pitchFamily="34" charset="-122"/>
                <a:ea typeface="微软雅黑" panose="020B0503020204020204" pitchFamily="34" charset="-122"/>
              </a:rPr>
              <a:t>虚拟桌面云可以解决传统桌面系统高成本的问题，其利用了现在成熟的桌面虚拟化技术，更加稳定和灵活，而且系统管理员可以统一管理用户在服务器端的桌面环境，该技术比较适合那些需要使用大量桌面系统的企业。</a:t>
            </a:r>
            <a:endParaRPr lang="zh-CN" altLang="en-US" sz="1100" dirty="0">
              <a:solidFill>
                <a:srgbClr val="5C5C5C"/>
              </a:solidFill>
              <a:latin typeface="微软雅黑" panose="020B0503020204020204" pitchFamily="34" charset="-122"/>
              <a:ea typeface="微软雅黑" panose="020B0503020204020204" pitchFamily="34" charset="-122"/>
            </a:endParaRPr>
          </a:p>
        </p:txBody>
      </p:sp>
      <p:sp>
        <p:nvSpPr>
          <p:cNvPr id="2" name="矩形 1"/>
          <p:cNvSpPr/>
          <p:nvPr>
            <p:custDataLst>
              <p:tags r:id="rId22"/>
            </p:custDataLst>
          </p:nvPr>
        </p:nvSpPr>
        <p:spPr>
          <a:xfrm>
            <a:off x="537845" y="285750"/>
            <a:ext cx="8220710" cy="1293495"/>
          </a:xfrm>
          <a:prstGeom prst="rect">
            <a:avLst/>
          </a:prstGeom>
        </p:spPr>
        <p:txBody>
          <a:bodyPr wrap="square">
            <a:noAutofit/>
          </a:bodyPr>
          <a:p>
            <a:pPr lvl="0" algn="just" defTabSz="457200">
              <a:lnSpc>
                <a:spcPct val="150000"/>
              </a:lnSpc>
              <a:defRPr/>
            </a:pPr>
            <a:r>
              <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（三）云计算的典型应用</a:t>
            </a:r>
            <a:endPar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a:p>
            <a:pPr lvl="0" algn="just" defTabSz="457200">
              <a:lnSpc>
                <a:spcPct val="150000"/>
              </a:lnSpc>
              <a:defRPr/>
            </a:pPr>
            <a:r>
              <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云计算技术正逐步向信息产业等各种产业渗透，产业的结构模式、技术模式和产品销售模式等都会随着云计算技术发生深刻的改变，进而影响人们的工作和生活，未来的时代可能是云计算的时代。</a:t>
            </a:r>
            <a:endParaRPr kumimoji="1" lang="zh-CN" altLang="en-US" sz="1400" spc="150">
              <a:solidFill>
                <a:srgbClr val="222222">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TextBox 5"/>
          <p:cNvSpPr txBox="1"/>
          <p:nvPr>
            <p:custDataLst>
              <p:tags r:id="rId1"/>
            </p:custDataLst>
          </p:nvPr>
        </p:nvSpPr>
        <p:spPr>
          <a:xfrm>
            <a:off x="341162" y="361844"/>
            <a:ext cx="8226232" cy="392415"/>
          </a:xfrm>
          <a:prstGeom prst="rect">
            <a:avLst/>
          </a:prstGeom>
          <a:noFill/>
        </p:spPr>
        <p:txBody>
          <a:bodyPr wrap="square" bIns="0" rtlCol="0">
            <a:noAutofit/>
          </a:bodyPr>
          <a:p>
            <a:pPr defTabSz="457200">
              <a:lnSpc>
                <a:spcPct val="120000"/>
              </a:lnSpc>
            </a:pPr>
            <a:r>
              <a:rPr lang="zh-CN" altLang="en-US" sz="2400" b="1" spc="300" dirty="0">
                <a:solidFill>
                  <a:srgbClr val="222222"/>
                </a:solidFill>
                <a:latin typeface="微软雅黑" panose="020B0503020204020204" pitchFamily="34" charset="-122"/>
                <a:ea typeface="微软雅黑" panose="020B0503020204020204" pitchFamily="34" charset="-122"/>
              </a:rPr>
              <a:t>四、物联网技术</a:t>
            </a:r>
            <a:endParaRPr lang="zh-CN" altLang="en-US" sz="2400" b="1" spc="300" dirty="0">
              <a:solidFill>
                <a:srgbClr val="222222"/>
              </a:solidFill>
              <a:latin typeface="微软雅黑" panose="020B0503020204020204" pitchFamily="34" charset="-122"/>
              <a:ea typeface="微软雅黑" panose="020B0503020204020204" pitchFamily="34" charset="-122"/>
            </a:endParaRPr>
          </a:p>
        </p:txBody>
      </p:sp>
      <p:sp>
        <p:nvSpPr>
          <p:cNvPr id="20" name="任意形状 19"/>
          <p:cNvSpPr/>
          <p:nvPr>
            <p:custDataLst>
              <p:tags r:id="rId2"/>
            </p:custDataLst>
          </p:nvPr>
        </p:nvSpPr>
        <p:spPr>
          <a:xfrm rot="16200000">
            <a:off x="6491526" y="445850"/>
            <a:ext cx="1080135" cy="2371249"/>
          </a:xfrm>
          <a:custGeom>
            <a:avLst/>
            <a:gdLst>
              <a:gd name="connsiteX0" fmla="*/ 2268 w 2268"/>
              <a:gd name="connsiteY0" fmla="*/ 0 h 4979"/>
              <a:gd name="connsiteX1" fmla="*/ 2268 w 2268"/>
              <a:gd name="connsiteY1" fmla="*/ 4979 h 4979"/>
              <a:gd name="connsiteX2" fmla="*/ 1300 w 2268"/>
              <a:gd name="connsiteY2" fmla="*/ 4979 h 4979"/>
              <a:gd name="connsiteX3" fmla="*/ 968 w 2268"/>
              <a:gd name="connsiteY3" fmla="*/ 4979 h 4979"/>
              <a:gd name="connsiteX4" fmla="*/ 0 w 2268"/>
              <a:gd name="connsiteY4" fmla="*/ 4979 h 4979"/>
              <a:gd name="connsiteX5" fmla="*/ 0 w 2268"/>
              <a:gd name="connsiteY5" fmla="*/ 0 h 4979"/>
              <a:gd name="connsiteX6" fmla="*/ 2268 w 2268"/>
              <a:gd name="connsiteY6" fmla="*/ 0 h 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979">
                <a:moveTo>
                  <a:pt x="2268" y="0"/>
                </a:moveTo>
                <a:lnTo>
                  <a:pt x="2268" y="4979"/>
                </a:lnTo>
                <a:lnTo>
                  <a:pt x="1300" y="4979"/>
                </a:lnTo>
                <a:lnTo>
                  <a:pt x="968" y="4979"/>
                </a:lnTo>
                <a:lnTo>
                  <a:pt x="0" y="4979"/>
                </a:lnTo>
                <a:lnTo>
                  <a:pt x="0" y="0"/>
                </a:lnTo>
                <a:lnTo>
                  <a:pt x="2268"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3"/>
            </p:custDataLst>
          </p:nvPr>
        </p:nvSpPr>
        <p:spPr>
          <a:xfrm>
            <a:off x="5996940" y="1648619"/>
            <a:ext cx="2074545"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（三）物联网技术的典型应用</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4"/>
            </p:custDataLst>
          </p:nvPr>
        </p:nvSpPr>
        <p:spPr>
          <a:xfrm>
            <a:off x="5996940" y="1300480"/>
            <a:ext cx="2072640"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03</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6" name="文本框 45"/>
          <p:cNvSpPr txBox="1"/>
          <p:nvPr>
            <p:custDataLst>
              <p:tags r:id="rId5"/>
            </p:custDataLst>
          </p:nvPr>
        </p:nvSpPr>
        <p:spPr>
          <a:xfrm>
            <a:off x="5840095" y="2326005"/>
            <a:ext cx="2383155" cy="2100580"/>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物联网技术在智慧物流、智能交通、智能安防、智慧能源环保、智能医疗、智慧建筑、智能制造、智能家居、智能零售、智慧农业等方面得到了广泛应用。</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19" name="任意形状 18"/>
          <p:cNvSpPr/>
          <p:nvPr>
            <p:custDataLst>
              <p:tags r:id="rId6"/>
            </p:custDataLst>
          </p:nvPr>
        </p:nvSpPr>
        <p:spPr>
          <a:xfrm rot="16200000">
            <a:off x="4116705" y="349409"/>
            <a:ext cx="1080135" cy="2564130"/>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rgbClr val="009587"/>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28" name="文本框 27"/>
          <p:cNvSpPr txBox="1"/>
          <p:nvPr>
            <p:custDataLst>
              <p:tags r:id="rId7"/>
            </p:custDataLst>
          </p:nvPr>
        </p:nvSpPr>
        <p:spPr>
          <a:xfrm>
            <a:off x="3527584" y="1648619"/>
            <a:ext cx="2074545"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（二）物联网关键技术</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31" name="文本框 30"/>
          <p:cNvSpPr txBox="1"/>
          <p:nvPr>
            <p:custDataLst>
              <p:tags r:id="rId8"/>
            </p:custDataLst>
          </p:nvPr>
        </p:nvSpPr>
        <p:spPr>
          <a:xfrm>
            <a:off x="3530441" y="1300480"/>
            <a:ext cx="2068354"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02</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5" name="文本框 44"/>
          <p:cNvSpPr txBox="1"/>
          <p:nvPr>
            <p:custDataLst>
              <p:tags r:id="rId9"/>
            </p:custDataLst>
          </p:nvPr>
        </p:nvSpPr>
        <p:spPr>
          <a:xfrm>
            <a:off x="3368675" y="2326005"/>
            <a:ext cx="2466975" cy="1523365"/>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其关键技术主要有 RFID 射频识别技术、传感器技术、无线网络技术等。</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sp>
        <p:nvSpPr>
          <p:cNvPr id="18" name="任意形状 17"/>
          <p:cNvSpPr/>
          <p:nvPr>
            <p:custDataLst>
              <p:tags r:id="rId10"/>
            </p:custDataLst>
          </p:nvPr>
        </p:nvSpPr>
        <p:spPr>
          <a:xfrm rot="16200000">
            <a:off x="1644968" y="353219"/>
            <a:ext cx="1080135" cy="2563654"/>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2196F3"/>
          </a:solidFill>
          <a:ln>
            <a:solidFill>
              <a:srgbClr val="FFFFFF"/>
            </a:solidFill>
          </a:ln>
        </p:spPr>
        <p:style>
          <a:lnRef idx="2">
            <a:srgbClr val="2196F3">
              <a:shade val="50000"/>
            </a:srgbClr>
          </a:lnRef>
          <a:fillRef idx="1">
            <a:srgbClr val="2196F3"/>
          </a:fillRef>
          <a:effectRef idx="0">
            <a:srgbClr val="2196F3"/>
          </a:effectRef>
          <a:fontRef idx="minor">
            <a:srgbClr val="FFFFFF"/>
          </a:fontRef>
        </p:style>
        <p:txBody>
          <a:bodyPr wrap="square" rtlCol="0" anchor="ctr">
            <a:normAutofit/>
          </a:bodyPr>
          <a:p>
            <a:pPr algn="ctr" defTabSz="457200"/>
            <a:endParaRPr lang="zh-CN" altLang="en-US" sz="2700">
              <a:solidFill>
                <a:srgbClr val="FFFFFF"/>
              </a:solidFill>
              <a:latin typeface="微软雅黑" panose="020B0503020204020204" pitchFamily="34" charset="-122"/>
              <a:ea typeface="微软雅黑" panose="020B0503020204020204" pitchFamily="34" charset="-122"/>
            </a:endParaRPr>
          </a:p>
        </p:txBody>
      </p:sp>
      <p:sp>
        <p:nvSpPr>
          <p:cNvPr id="24" name="文本框 23"/>
          <p:cNvSpPr txBox="1"/>
          <p:nvPr>
            <p:custDataLst>
              <p:tags r:id="rId11"/>
            </p:custDataLst>
          </p:nvPr>
        </p:nvSpPr>
        <p:spPr>
          <a:xfrm>
            <a:off x="1096328" y="1652429"/>
            <a:ext cx="2037398" cy="346234"/>
          </a:xfrm>
          <a:prstGeom prst="rect">
            <a:avLst/>
          </a:prstGeom>
          <a:noFill/>
        </p:spPr>
        <p:txBody>
          <a:bodyPr wrap="square" bIns="0" rtlCol="0" anchor="ctr">
            <a:noAutofit/>
          </a:bodyPr>
          <a:p>
            <a:pPr algn="ctr" defTabSz="457200"/>
            <a:r>
              <a:rPr lang="zh-CN" altLang="en-US" sz="1200" b="1" spc="300" dirty="0">
                <a:solidFill>
                  <a:srgbClr val="FFFFFF"/>
                </a:solidFill>
                <a:latin typeface="微软雅黑" panose="020B0503020204020204" pitchFamily="34" charset="-122"/>
                <a:ea typeface="微软雅黑" panose="020B0503020204020204" pitchFamily="34" charset="-122"/>
              </a:rPr>
              <a:t>（一）物联网技术的定义</a:t>
            </a:r>
            <a:endParaRPr lang="zh-CN" altLang="en-US" sz="1200" b="1" spc="300" dirty="0">
              <a:solidFill>
                <a:srgbClr val="FFFFFF"/>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12"/>
            </p:custDataLst>
          </p:nvPr>
        </p:nvSpPr>
        <p:spPr>
          <a:xfrm>
            <a:off x="1096328" y="1304290"/>
            <a:ext cx="2030730" cy="346234"/>
          </a:xfrm>
          <a:prstGeom prst="rect">
            <a:avLst/>
          </a:prstGeom>
          <a:noFill/>
        </p:spPr>
        <p:txBody>
          <a:bodyPr wrap="square" rtlCol="0">
            <a:normAutofit fontScale="90000" lnSpcReduction="20000"/>
          </a:bodyPr>
          <a:p>
            <a:pPr algn="ctr" defTabSz="457200"/>
            <a:r>
              <a:rPr kumimoji="1" lang="en-US" altLang="zh-CN" dirty="0">
                <a:solidFill>
                  <a:srgbClr val="FFFFFF"/>
                </a:solidFill>
                <a:latin typeface="微软雅黑" panose="020B0503020204020204" pitchFamily="34" charset="-122"/>
                <a:ea typeface="微软雅黑" panose="020B0503020204020204" pitchFamily="34" charset="-122"/>
              </a:rPr>
              <a:t>01</a:t>
            </a:r>
            <a:endParaRPr kumimoji="1" lang="zh-CN" altLang="en-US" dirty="0">
              <a:solidFill>
                <a:srgbClr val="FFFFFF"/>
              </a:solidFill>
              <a:latin typeface="微软雅黑" panose="020B0503020204020204" pitchFamily="34" charset="-122"/>
              <a:ea typeface="微软雅黑" panose="020B0503020204020204" pitchFamily="34" charset="-122"/>
            </a:endParaRPr>
          </a:p>
        </p:txBody>
      </p:sp>
      <p:sp>
        <p:nvSpPr>
          <p:cNvPr id="44" name="文本框 43"/>
          <p:cNvSpPr txBox="1"/>
          <p:nvPr>
            <p:custDataLst>
              <p:tags r:id="rId13"/>
            </p:custDataLst>
          </p:nvPr>
        </p:nvSpPr>
        <p:spPr>
          <a:xfrm>
            <a:off x="898525" y="2322195"/>
            <a:ext cx="2382520" cy="2184400"/>
          </a:xfrm>
          <a:prstGeom prst="rect">
            <a:avLst/>
          </a:prstGeom>
          <a:noFill/>
        </p:spPr>
        <p:txBody>
          <a:bodyPr wrap="square" tIns="0" rtlCol="0">
            <a:noAutofit/>
          </a:bodyPr>
          <a:p>
            <a:pPr algn="just" defTabSz="457200">
              <a:lnSpc>
                <a:spcPct val="120000"/>
              </a:lnSpc>
            </a:pPr>
            <a:r>
              <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rPr>
              <a:t>物联网技术（Internet of Things，IoT）起源于传媒领域，是信息科技产业的第三次革命。物联网就是把所有能行使独立功能的物品，通过信息传感设备与互联网连接起来，进行信息交换，以实现智能化识别和管理。</a:t>
            </a:r>
            <a:endParaRPr lang="zh-CN" altLang="en-US" sz="1200" spc="150" dirty="0">
              <a:solidFill>
                <a:srgbClr val="222222">
                  <a:lumMod val="75000"/>
                  <a:lumOff val="25000"/>
                </a:srgb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8107680" y="664210"/>
            <a:ext cx="315595" cy="201930"/>
            <a:chOff x="12768" y="1046"/>
            <a:chExt cx="497" cy="318"/>
          </a:xfrm>
        </p:grpSpPr>
        <p:sp>
          <p:nvSpPr>
            <p:cNvPr id="52" name="Line 16"/>
            <p:cNvSpPr>
              <a:spLocks noChangeShapeType="1"/>
            </p:cNvSpPr>
            <p:nvPr>
              <p:custDataLst>
                <p:tags r:id="rId14"/>
              </p:custDataLst>
            </p:nvPr>
          </p:nvSpPr>
          <p:spPr bwMode="auto">
            <a:xfrm flipH="1">
              <a:off x="12768" y="1046"/>
              <a:ext cx="497"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Line 17"/>
            <p:cNvSpPr>
              <a:spLocks noChangeShapeType="1"/>
            </p:cNvSpPr>
            <p:nvPr>
              <p:custDataLst>
                <p:tags r:id="rId15"/>
              </p:custDataLst>
            </p:nvPr>
          </p:nvSpPr>
          <p:spPr bwMode="auto">
            <a:xfrm flipH="1">
              <a:off x="13035" y="1205"/>
              <a:ext cx="230"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Line 18"/>
            <p:cNvSpPr>
              <a:spLocks noChangeShapeType="1"/>
            </p:cNvSpPr>
            <p:nvPr>
              <p:custDataLst>
                <p:tags r:id="rId16"/>
              </p:custDataLst>
            </p:nvPr>
          </p:nvSpPr>
          <p:spPr bwMode="auto">
            <a:xfrm flipH="1">
              <a:off x="12908" y="1364"/>
              <a:ext cx="356"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
              <a:endParaRPr lang="id-ID" sz="1350">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flipV="1">
            <a:off x="1653837" y="1887855"/>
            <a:ext cx="0" cy="2932271"/>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cxnSp>
        <p:nvCxnSpPr>
          <p:cNvPr id="3" name="直接连接符 2"/>
          <p:cNvCxnSpPr/>
          <p:nvPr>
            <p:custDataLst>
              <p:tags r:id="rId2"/>
            </p:custDataLst>
          </p:nvPr>
        </p:nvCxnSpPr>
        <p:spPr>
          <a:xfrm flipV="1">
            <a:off x="1908154" y="986790"/>
            <a:ext cx="0" cy="3833336"/>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sp>
        <p:nvSpPr>
          <p:cNvPr id="4" name="等腰三角形 3"/>
          <p:cNvSpPr/>
          <p:nvPr>
            <p:custDataLst>
              <p:tags r:id="rId3"/>
            </p:custDataLst>
          </p:nvPr>
        </p:nvSpPr>
        <p:spPr>
          <a:xfrm rot="14640000">
            <a:off x="1221402" y="822008"/>
            <a:ext cx="864394" cy="86439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5" name="等腰三角形 4"/>
          <p:cNvSpPr/>
          <p:nvPr>
            <p:custDataLst>
              <p:tags r:id="rId4"/>
            </p:custDataLst>
          </p:nvPr>
        </p:nvSpPr>
        <p:spPr>
          <a:xfrm rot="17640000">
            <a:off x="1159833" y="1742667"/>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 name="等腰三角形 5"/>
          <p:cNvSpPr/>
          <p:nvPr>
            <p:custDataLst>
              <p:tags r:id="rId5"/>
            </p:custDataLst>
          </p:nvPr>
        </p:nvSpPr>
        <p:spPr>
          <a:xfrm rot="8280000" flipH="1">
            <a:off x="2148030" y="1925484"/>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dirty="0"/>
          </a:p>
        </p:txBody>
      </p:sp>
      <p:sp>
        <p:nvSpPr>
          <p:cNvPr id="7" name="等腰三角形 6"/>
          <p:cNvSpPr/>
          <p:nvPr>
            <p:custDataLst>
              <p:tags r:id="rId6"/>
            </p:custDataLst>
          </p:nvPr>
        </p:nvSpPr>
        <p:spPr>
          <a:xfrm rot="8280000" flipH="1">
            <a:off x="1698664" y="2314384"/>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8" name="等腰三角形 7"/>
          <p:cNvSpPr/>
          <p:nvPr>
            <p:custDataLst>
              <p:tags r:id="rId7"/>
            </p:custDataLst>
          </p:nvPr>
        </p:nvSpPr>
        <p:spPr>
          <a:xfrm rot="8280000" flipH="1">
            <a:off x="1152870" y="2711521"/>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9" name="等腰三角形 8"/>
          <p:cNvSpPr/>
          <p:nvPr>
            <p:custDataLst>
              <p:tags r:id="rId8"/>
            </p:custDataLst>
          </p:nvPr>
        </p:nvSpPr>
        <p:spPr>
          <a:xfrm rot="5040000" flipH="1">
            <a:off x="2301060" y="2689860"/>
            <a:ext cx="689134" cy="613410"/>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cxnSp>
        <p:nvCxnSpPr>
          <p:cNvPr id="10" name="直接连接符 9"/>
          <p:cNvCxnSpPr/>
          <p:nvPr>
            <p:custDataLst>
              <p:tags r:id="rId9"/>
            </p:custDataLst>
          </p:nvPr>
        </p:nvCxnSpPr>
        <p:spPr>
          <a:xfrm flipV="1">
            <a:off x="1290934" y="3490913"/>
            <a:ext cx="0" cy="1329214"/>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cxnSp>
        <p:nvCxnSpPr>
          <p:cNvPr id="11" name="直接连接符 10"/>
          <p:cNvCxnSpPr/>
          <p:nvPr>
            <p:custDataLst>
              <p:tags r:id="rId10"/>
            </p:custDataLst>
          </p:nvPr>
        </p:nvCxnSpPr>
        <p:spPr>
          <a:xfrm flipV="1">
            <a:off x="2231528" y="3886200"/>
            <a:ext cx="14288" cy="933926"/>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sp>
        <p:nvSpPr>
          <p:cNvPr id="12" name="等腰三角形 11"/>
          <p:cNvSpPr/>
          <p:nvPr>
            <p:custDataLst>
              <p:tags r:id="rId11"/>
            </p:custDataLst>
          </p:nvPr>
        </p:nvSpPr>
        <p:spPr>
          <a:xfrm rot="1440000" flipH="1">
            <a:off x="1724654" y="2626491"/>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3" name="等腰三角形 12"/>
          <p:cNvSpPr/>
          <p:nvPr>
            <p:custDataLst>
              <p:tags r:id="rId12"/>
            </p:custDataLst>
          </p:nvPr>
        </p:nvSpPr>
        <p:spPr>
          <a:xfrm rot="18660000" flipH="1">
            <a:off x="2069841" y="3589973"/>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1" name="等腰三角形 30"/>
          <p:cNvSpPr/>
          <p:nvPr>
            <p:custDataLst>
              <p:tags r:id="rId13"/>
            </p:custDataLst>
          </p:nvPr>
        </p:nvSpPr>
        <p:spPr>
          <a:xfrm rot="13477214" flipH="1">
            <a:off x="1806822" y="4166518"/>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2" name="等腰三角形 31"/>
          <p:cNvSpPr/>
          <p:nvPr>
            <p:custDataLst>
              <p:tags r:id="rId14"/>
            </p:custDataLst>
          </p:nvPr>
        </p:nvSpPr>
        <p:spPr>
          <a:xfrm rot="1440000" flipH="1">
            <a:off x="1044022" y="1212562"/>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3" name="等腰三角形 32"/>
          <p:cNvSpPr/>
          <p:nvPr>
            <p:custDataLst>
              <p:tags r:id="rId15"/>
            </p:custDataLst>
          </p:nvPr>
        </p:nvSpPr>
        <p:spPr>
          <a:xfrm rot="8280000" flipH="1">
            <a:off x="1128141" y="1775055"/>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4" name="等腰三角形 33"/>
          <p:cNvSpPr/>
          <p:nvPr>
            <p:custDataLst>
              <p:tags r:id="rId16"/>
            </p:custDataLst>
          </p:nvPr>
        </p:nvSpPr>
        <p:spPr>
          <a:xfrm rot="8280000" flipH="1">
            <a:off x="2538824" y="1736649"/>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5" name="等腰三角形 34"/>
          <p:cNvSpPr/>
          <p:nvPr>
            <p:custDataLst>
              <p:tags r:id="rId17"/>
            </p:custDataLst>
          </p:nvPr>
        </p:nvSpPr>
        <p:spPr>
          <a:xfrm rot="7960725" flipH="1">
            <a:off x="1388803" y="2513964"/>
            <a:ext cx="108016" cy="66346"/>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6" name="等腰三角形 35"/>
          <p:cNvSpPr/>
          <p:nvPr>
            <p:custDataLst>
              <p:tags r:id="rId18"/>
            </p:custDataLst>
          </p:nvPr>
        </p:nvSpPr>
        <p:spPr>
          <a:xfrm rot="13477214" flipH="1">
            <a:off x="998692" y="3359723"/>
            <a:ext cx="319544" cy="277598"/>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4" name="稻壳儿小白白(http://dwz.cn/Wu2UP)"/>
          <p:cNvSpPr>
            <a:spLocks noEditPoints="1"/>
          </p:cNvSpPr>
          <p:nvPr>
            <p:custDataLst>
              <p:tags r:id="rId19"/>
            </p:custDataLst>
          </p:nvPr>
        </p:nvSpPr>
        <p:spPr>
          <a:xfrm>
            <a:off x="4268677" y="1487519"/>
            <a:ext cx="341654" cy="342929"/>
          </a:xfrm>
          <a:custGeom>
            <a:avLst/>
            <a:gdLst/>
            <a:ahLst/>
            <a:cxnLst>
              <a:cxn ang="0">
                <a:pos x="289273" y="312861"/>
              </a:cxn>
              <a:cxn ang="0">
                <a:pos x="268610" y="305909"/>
              </a:cxn>
              <a:cxn ang="0">
                <a:pos x="206623" y="243336"/>
              </a:cxn>
              <a:cxn ang="0">
                <a:pos x="130861" y="264194"/>
              </a:cxn>
              <a:cxn ang="0">
                <a:pos x="0" y="132097"/>
              </a:cxn>
              <a:cxn ang="0">
                <a:pos x="130861" y="0"/>
              </a:cxn>
              <a:cxn ang="0">
                <a:pos x="261723" y="132097"/>
              </a:cxn>
              <a:cxn ang="0">
                <a:pos x="241061" y="208574"/>
              </a:cxn>
              <a:cxn ang="0">
                <a:pos x="303048" y="271146"/>
              </a:cxn>
              <a:cxn ang="0">
                <a:pos x="309935" y="285051"/>
              </a:cxn>
              <a:cxn ang="0">
                <a:pos x="289273" y="312861"/>
              </a:cxn>
              <a:cxn ang="0">
                <a:pos x="130861" y="48667"/>
              </a:cxn>
              <a:cxn ang="0">
                <a:pos x="48212" y="132097"/>
              </a:cxn>
              <a:cxn ang="0">
                <a:pos x="130861" y="215526"/>
              </a:cxn>
              <a:cxn ang="0">
                <a:pos x="213511" y="132097"/>
              </a:cxn>
              <a:cxn ang="0">
                <a:pos x="130861" y="48667"/>
              </a:cxn>
            </a:cxnLst>
            <a:rect l="0" t="0" r="0" b="0"/>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rgbClr val="595959"/>
          </a:solidFill>
          <a:ln w="9525">
            <a:noFill/>
          </a:ln>
        </p:spPr>
        <p:txBody>
          <a:bodyPr/>
          <a:lstStyle/>
          <a:p>
            <a:endParaRPr lang="zh-CN" altLang="en-US" sz="1350"/>
          </a:p>
        </p:txBody>
      </p:sp>
      <p:grpSp>
        <p:nvGrpSpPr>
          <p:cNvPr id="16" name="Group 25"/>
          <p:cNvGrpSpPr/>
          <p:nvPr>
            <p:custDataLst>
              <p:tags r:id="rId20"/>
            </p:custDataLst>
          </p:nvPr>
        </p:nvGrpSpPr>
        <p:grpSpPr>
          <a:xfrm>
            <a:off x="4258479" y="2706159"/>
            <a:ext cx="362051" cy="381812"/>
            <a:chOff x="8804275" y="3135313"/>
            <a:chExt cx="449263" cy="476250"/>
          </a:xfrm>
          <a:solidFill>
            <a:srgbClr val="595959"/>
          </a:solidFill>
        </p:grpSpPr>
        <p:sp>
          <p:nvSpPr>
            <p:cNvPr id="17" name="Freeform 26"/>
            <p:cNvSpPr>
              <a:spLocks noEditPoints="1"/>
            </p:cNvSpPr>
            <p:nvPr>
              <p:custDataLst>
                <p:tags r:id="rId21"/>
              </p:custDataLst>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sp>
          <p:nvSpPr>
            <p:cNvPr id="18" name="Freeform 27"/>
            <p:cNvSpPr/>
            <p:nvPr>
              <p:custDataLst>
                <p:tags r:id="rId22"/>
              </p:custDataLst>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grpSp>
      <p:sp>
        <p:nvSpPr>
          <p:cNvPr id="25" name="TextBox 1210"/>
          <p:cNvSpPr/>
          <p:nvPr>
            <p:custDataLst>
              <p:tags r:id="rId23"/>
            </p:custDataLst>
          </p:nvPr>
        </p:nvSpPr>
        <p:spPr>
          <a:xfrm>
            <a:off x="4685145" y="2728945"/>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（二）移动通信的关键技术</a:t>
            </a:r>
            <a:endParaRPr lang="en-US" altLang="zh-CN" sz="1500" b="1" noProof="0">
              <a:ln>
                <a:noFill/>
              </a:ln>
              <a:solidFill>
                <a:srgbClr val="000000"/>
              </a:solidFill>
              <a:uLnTx/>
              <a:uFillTx/>
              <a:latin typeface="+mj-lt"/>
              <a:ea typeface="+mj-ea"/>
              <a:cs typeface="+mj-cs"/>
              <a:sym typeface="+mn-ea"/>
            </a:endParaRPr>
          </a:p>
        </p:txBody>
      </p:sp>
      <p:sp>
        <p:nvSpPr>
          <p:cNvPr id="26" name="TextBox 1210"/>
          <p:cNvSpPr/>
          <p:nvPr>
            <p:custDataLst>
              <p:tags r:id="rId24"/>
            </p:custDataLst>
          </p:nvPr>
        </p:nvSpPr>
        <p:spPr>
          <a:xfrm>
            <a:off x="4685030" y="3056890"/>
            <a:ext cx="2783205" cy="706755"/>
          </a:xfrm>
          <a:prstGeom prst="rect">
            <a:avLst/>
          </a:prstGeom>
          <a:noFill/>
          <a:ln w="9525">
            <a:noFill/>
            <a:miter/>
          </a:ln>
        </p:spPr>
        <p:txBody>
          <a:bodyPr wrap="square">
            <a:spAutoFit/>
          </a:bodyPr>
          <a:lstStyle/>
          <a:p>
            <a:pPr indent="0" algn="just" fontAlgn="auto">
              <a:lnSpc>
                <a:spcPct val="100000"/>
              </a:lnSpc>
            </a:pPr>
            <a:r>
              <a:rPr lang="en-US" altLang="zh-CN" sz="1000">
                <a:solidFill>
                  <a:srgbClr val="000000">
                    <a:lumMod val="65000"/>
                    <a:lumOff val="35000"/>
                  </a:srgbClr>
                </a:solidFill>
                <a:sym typeface="Arial" panose="020B0604020202020204" pitchFamily="34" charset="0"/>
              </a:rPr>
              <a:t>移动通信的关键技术主要是功率控制技术，主要采用 CDMA（码分多址）核心技术，通过自干扰系统，克服信号台发射信号的“远近效应”，从而提高移动通信的质量。</a:t>
            </a:r>
            <a:endParaRPr lang="en-US" altLang="zh-CN" sz="1000">
              <a:solidFill>
                <a:srgbClr val="000000">
                  <a:lumMod val="65000"/>
                  <a:lumOff val="35000"/>
                </a:srgbClr>
              </a:solidFill>
              <a:sym typeface="Arial" panose="020B0604020202020204" pitchFamily="34" charset="0"/>
            </a:endParaRPr>
          </a:p>
        </p:txBody>
      </p:sp>
      <p:sp>
        <p:nvSpPr>
          <p:cNvPr id="37" name="TextBox 1210"/>
          <p:cNvSpPr/>
          <p:nvPr>
            <p:custDataLst>
              <p:tags r:id="rId25"/>
            </p:custDataLst>
          </p:nvPr>
        </p:nvSpPr>
        <p:spPr>
          <a:xfrm>
            <a:off x="4649034" y="1524490"/>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（一）移动通信的定义</a:t>
            </a:r>
            <a:endParaRPr lang="en-US" altLang="zh-CN" sz="1500" b="1" noProof="0">
              <a:ln>
                <a:noFill/>
              </a:ln>
              <a:solidFill>
                <a:srgbClr val="000000"/>
              </a:solidFill>
              <a:uLnTx/>
              <a:uFillTx/>
              <a:latin typeface="+mj-lt"/>
              <a:ea typeface="+mj-ea"/>
              <a:cs typeface="+mj-cs"/>
              <a:sym typeface="+mn-ea"/>
            </a:endParaRPr>
          </a:p>
        </p:txBody>
      </p:sp>
      <p:sp>
        <p:nvSpPr>
          <p:cNvPr id="38" name="TextBox 1210"/>
          <p:cNvSpPr/>
          <p:nvPr>
            <p:custDataLst>
              <p:tags r:id="rId26"/>
            </p:custDataLst>
          </p:nvPr>
        </p:nvSpPr>
        <p:spPr>
          <a:xfrm>
            <a:off x="4648835" y="1889125"/>
            <a:ext cx="2822575" cy="398780"/>
          </a:xfrm>
          <a:prstGeom prst="rect">
            <a:avLst/>
          </a:prstGeom>
          <a:noFill/>
          <a:ln w="9525">
            <a:noFill/>
            <a:miter/>
          </a:ln>
        </p:spPr>
        <p:txBody>
          <a:bodyPr wrap="square">
            <a:spAutoFit/>
          </a:bodyPr>
          <a:lstStyle/>
          <a:p>
            <a:pPr indent="0" algn="just" fontAlgn="auto">
              <a:lnSpc>
                <a:spcPct val="100000"/>
              </a:lnSpc>
            </a:pPr>
            <a:r>
              <a:rPr lang="en-US" altLang="zh-CN" sz="1000">
                <a:solidFill>
                  <a:srgbClr val="000000">
                    <a:lumMod val="65000"/>
                    <a:lumOff val="35000"/>
                  </a:srgbClr>
                </a:solidFill>
                <a:sym typeface="Arial" panose="020B0604020202020204" pitchFamily="34" charset="0"/>
              </a:rPr>
              <a:t>移动通信（mobile communication）指移动体之间或移动体与固定体之间的通信。</a:t>
            </a:r>
            <a:endParaRPr lang="en-US" altLang="zh-CN" sz="1000">
              <a:solidFill>
                <a:srgbClr val="000000">
                  <a:lumMod val="65000"/>
                  <a:lumOff val="35000"/>
                </a:srgbClr>
              </a:solidFill>
              <a:sym typeface="Arial" panose="020B0604020202020204" pitchFamily="34" charset="0"/>
            </a:endParaRPr>
          </a:p>
        </p:txBody>
      </p:sp>
      <p:cxnSp>
        <p:nvCxnSpPr>
          <p:cNvPr id="22" name="直接连接符 21"/>
          <p:cNvCxnSpPr/>
          <p:nvPr>
            <p:custDataLst>
              <p:tags r:id="rId27"/>
            </p:custDataLst>
          </p:nvPr>
        </p:nvCxnSpPr>
        <p:spPr>
          <a:xfrm>
            <a:off x="4423392" y="2323625"/>
            <a:ext cx="3140392" cy="0"/>
          </a:xfrm>
          <a:prstGeom prst="line">
            <a:avLst/>
          </a:prstGeom>
          <a:ln w="12700">
            <a:solidFill>
              <a:sysClr val="window" lastClr="FFFFFF">
                <a:lumMod val="65000"/>
              </a:sysClr>
            </a:solidFill>
            <a:prstDash val="solid"/>
          </a:ln>
        </p:spPr>
        <p:style>
          <a:lnRef idx="1">
            <a:srgbClr val="52B2A7"/>
          </a:lnRef>
          <a:fillRef idx="0">
            <a:srgbClr val="52B2A7"/>
          </a:fillRef>
          <a:effectRef idx="0">
            <a:srgbClr val="52B2A7"/>
          </a:effectRef>
          <a:fontRef idx="minor">
            <a:srgbClr val="595959"/>
          </a:fontRef>
        </p:style>
      </p:cxnSp>
      <p:sp>
        <p:nvSpPr>
          <p:cNvPr id="40" name="TextBox 1210"/>
          <p:cNvSpPr/>
          <p:nvPr>
            <p:custDataLst>
              <p:tags r:id="rId28"/>
            </p:custDataLst>
          </p:nvPr>
        </p:nvSpPr>
        <p:spPr>
          <a:xfrm>
            <a:off x="4692143" y="3906653"/>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（三）移动通信的典型应用</a:t>
            </a:r>
            <a:endParaRPr lang="en-US" altLang="zh-CN" sz="1500" b="1" noProof="0">
              <a:ln>
                <a:noFill/>
              </a:ln>
              <a:solidFill>
                <a:srgbClr val="000000"/>
              </a:solidFill>
              <a:uLnTx/>
              <a:uFillTx/>
              <a:latin typeface="+mj-lt"/>
              <a:ea typeface="+mj-ea"/>
              <a:cs typeface="+mj-cs"/>
              <a:sym typeface="+mn-ea"/>
            </a:endParaRPr>
          </a:p>
        </p:txBody>
      </p:sp>
      <p:sp>
        <p:nvSpPr>
          <p:cNvPr id="41" name="TextBox 1210"/>
          <p:cNvSpPr/>
          <p:nvPr>
            <p:custDataLst>
              <p:tags r:id="rId29"/>
            </p:custDataLst>
          </p:nvPr>
        </p:nvSpPr>
        <p:spPr>
          <a:xfrm>
            <a:off x="4692015" y="4215765"/>
            <a:ext cx="2775585" cy="706755"/>
          </a:xfrm>
          <a:prstGeom prst="rect">
            <a:avLst/>
          </a:prstGeom>
          <a:noFill/>
          <a:ln w="9525">
            <a:noFill/>
            <a:miter/>
          </a:ln>
        </p:spPr>
        <p:txBody>
          <a:bodyPr wrap="square">
            <a:spAutoFit/>
          </a:bodyPr>
          <a:lstStyle/>
          <a:p>
            <a:pPr indent="0" algn="just" fontAlgn="auto">
              <a:lnSpc>
                <a:spcPct val="100000"/>
              </a:lnSpc>
            </a:pPr>
            <a:r>
              <a:rPr lang="en-US" altLang="zh-CN" sz="1000">
                <a:solidFill>
                  <a:srgbClr val="000000">
                    <a:lumMod val="65000"/>
                    <a:lumOff val="35000"/>
                  </a:srgbClr>
                </a:solidFill>
                <a:sym typeface="Arial" panose="020B0604020202020204" pitchFamily="34" charset="0"/>
              </a:rPr>
              <a:t>移动通信正在影响经济社会活动和人们的生活方式，其典型应用主要有移动商务、在线教育、移动办公、手游、可视通信、在线购物、无人机等。</a:t>
            </a:r>
            <a:endParaRPr lang="en-US" altLang="zh-CN" sz="1000">
              <a:solidFill>
                <a:srgbClr val="000000">
                  <a:lumMod val="65000"/>
                  <a:lumOff val="35000"/>
                </a:srgbClr>
              </a:solidFill>
              <a:sym typeface="Arial" panose="020B0604020202020204" pitchFamily="34" charset="0"/>
            </a:endParaRPr>
          </a:p>
        </p:txBody>
      </p:sp>
      <p:cxnSp>
        <p:nvCxnSpPr>
          <p:cNvPr id="42" name="直接连接符 41"/>
          <p:cNvCxnSpPr/>
          <p:nvPr>
            <p:custDataLst>
              <p:tags r:id="rId30"/>
            </p:custDataLst>
          </p:nvPr>
        </p:nvCxnSpPr>
        <p:spPr>
          <a:xfrm>
            <a:off x="4465315" y="3790798"/>
            <a:ext cx="3140392" cy="0"/>
          </a:xfrm>
          <a:prstGeom prst="line">
            <a:avLst/>
          </a:prstGeom>
          <a:ln w="12700">
            <a:solidFill>
              <a:sysClr val="window" lastClr="FFFFFF">
                <a:lumMod val="65000"/>
              </a:sysClr>
            </a:solidFill>
            <a:prstDash val="solid"/>
          </a:ln>
        </p:spPr>
        <p:style>
          <a:lnRef idx="1">
            <a:srgbClr val="52B2A7"/>
          </a:lnRef>
          <a:fillRef idx="0">
            <a:srgbClr val="52B2A7"/>
          </a:fillRef>
          <a:effectRef idx="0">
            <a:srgbClr val="52B2A7"/>
          </a:effectRef>
          <a:fontRef idx="minor">
            <a:srgbClr val="595959"/>
          </a:fontRef>
        </p:style>
      </p:cxnSp>
      <p:sp>
        <p:nvSpPr>
          <p:cNvPr id="43" name="KSO_Shape"/>
          <p:cNvSpPr/>
          <p:nvPr>
            <p:custDataLst>
              <p:tags r:id="rId31"/>
            </p:custDataLst>
          </p:nvPr>
        </p:nvSpPr>
        <p:spPr>
          <a:xfrm rot="5400000">
            <a:off x="4277782" y="3860498"/>
            <a:ext cx="337440" cy="404120"/>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rgbClr val="595959"/>
          </a:solidFill>
          <a:ln>
            <a:noFill/>
          </a:ln>
        </p:spPr>
        <p:style>
          <a:lnRef idx="2">
            <a:srgbClr val="52B2A7">
              <a:shade val="50000"/>
            </a:srgbClr>
          </a:lnRef>
          <a:fillRef idx="1">
            <a:srgbClr val="52B2A7"/>
          </a:fillRef>
          <a:effectRef idx="0">
            <a:srgbClr val="52B2A7"/>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mn-lt"/>
                <a:ea typeface="+mn-ea"/>
                <a:cs typeface="+mn-cs"/>
              </a:defRPr>
            </a:lvl1pPr>
            <a:lvl2pPr marL="457200" algn="l" rtl="0" eaLnBrk="0" fontAlgn="base" hangingPunct="0">
              <a:spcBef>
                <a:spcPct val="0"/>
              </a:spcBef>
              <a:spcAft>
                <a:spcPct val="0"/>
              </a:spcAft>
              <a:defRPr kern="1200">
                <a:solidFill>
                  <a:sysClr val="window" lastClr="FFFFFF"/>
                </a:solidFill>
                <a:latin typeface="+mn-lt"/>
                <a:ea typeface="+mn-ea"/>
                <a:cs typeface="+mn-cs"/>
              </a:defRPr>
            </a:lvl2pPr>
            <a:lvl3pPr marL="914400" algn="l" rtl="0" eaLnBrk="0" fontAlgn="base" hangingPunct="0">
              <a:spcBef>
                <a:spcPct val="0"/>
              </a:spcBef>
              <a:spcAft>
                <a:spcPct val="0"/>
              </a:spcAft>
              <a:defRPr kern="1200">
                <a:solidFill>
                  <a:sysClr val="window" lastClr="FFFFFF"/>
                </a:solidFill>
                <a:latin typeface="+mn-lt"/>
                <a:ea typeface="+mn-ea"/>
                <a:cs typeface="+mn-cs"/>
              </a:defRPr>
            </a:lvl3pPr>
            <a:lvl4pPr marL="1371600" algn="l" rtl="0" eaLnBrk="0" fontAlgn="base" hangingPunct="0">
              <a:spcBef>
                <a:spcPct val="0"/>
              </a:spcBef>
              <a:spcAft>
                <a:spcPct val="0"/>
              </a:spcAft>
              <a:defRPr kern="1200">
                <a:solidFill>
                  <a:sysClr val="window" lastClr="FFFFFF"/>
                </a:solidFill>
                <a:latin typeface="+mn-lt"/>
                <a:ea typeface="+mn-ea"/>
                <a:cs typeface="+mn-cs"/>
              </a:defRPr>
            </a:lvl4pPr>
            <a:lvl5pPr marL="1828800" algn="l" rtl="0" eaLnBrk="0" fontAlgn="base" hangingPunct="0">
              <a:spcBef>
                <a:spcPct val="0"/>
              </a:spcBef>
              <a:spcAft>
                <a:spcPct val="0"/>
              </a:spcAft>
              <a:defRPr kern="1200">
                <a:solidFill>
                  <a:sysClr val="window" lastClr="FFFFFF"/>
                </a:solidFill>
                <a:latin typeface="+mn-lt"/>
                <a:ea typeface="+mn-ea"/>
                <a:cs typeface="+mn-cs"/>
              </a:defRPr>
            </a:lvl5pPr>
            <a:lvl6pPr marL="2286000" algn="l" defTabSz="914400" rtl="0" eaLnBrk="1" latinLnBrk="0" hangingPunct="1">
              <a:defRPr kern="1200">
                <a:solidFill>
                  <a:sysClr val="window" lastClr="FFFFFF"/>
                </a:solidFill>
                <a:latin typeface="+mn-lt"/>
                <a:ea typeface="+mn-ea"/>
                <a:cs typeface="+mn-cs"/>
              </a:defRPr>
            </a:lvl6pPr>
            <a:lvl7pPr marL="2743200" algn="l" defTabSz="914400" rtl="0" eaLnBrk="1" latinLnBrk="0" hangingPunct="1">
              <a:defRPr kern="1200">
                <a:solidFill>
                  <a:sysClr val="window" lastClr="FFFFFF"/>
                </a:solidFill>
                <a:latin typeface="+mn-lt"/>
                <a:ea typeface="+mn-ea"/>
                <a:cs typeface="+mn-cs"/>
              </a:defRPr>
            </a:lvl7pPr>
            <a:lvl8pPr marL="3200400" algn="l" defTabSz="914400" rtl="0" eaLnBrk="1" latinLnBrk="0" hangingPunct="1">
              <a:defRPr kern="1200">
                <a:solidFill>
                  <a:sysClr val="window" lastClr="FFFFFF"/>
                </a:solidFill>
                <a:latin typeface="+mn-lt"/>
                <a:ea typeface="+mn-ea"/>
                <a:cs typeface="+mn-cs"/>
              </a:defRPr>
            </a:lvl8pPr>
            <a:lvl9pPr marL="3657600" algn="l" defTabSz="914400" rtl="0" eaLnBrk="1" latinLnBrk="0" hangingPunct="1">
              <a:defRPr kern="1200">
                <a:solidFill>
                  <a:sysClr val="window" lastClr="FFFFFF"/>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endParaRPr>
          </a:p>
        </p:txBody>
      </p:sp>
      <p:sp>
        <p:nvSpPr>
          <p:cNvPr id="15" name="TextBox 5"/>
          <p:cNvSpPr txBox="1"/>
          <p:nvPr>
            <p:custDataLst>
              <p:tags r:id="rId32"/>
            </p:custDataLst>
          </p:nvPr>
        </p:nvSpPr>
        <p:spPr>
          <a:xfrm>
            <a:off x="4114800" y="361950"/>
            <a:ext cx="4504690" cy="609600"/>
          </a:xfrm>
          <a:prstGeom prst="rect">
            <a:avLst/>
          </a:prstGeom>
          <a:noFill/>
        </p:spPr>
        <p:txBody>
          <a:bodyPr wrap="square" bIns="0" rtlCol="0">
            <a:noAutofit/>
          </a:bodyPr>
          <a:p>
            <a:pPr defTabSz="457200">
              <a:lnSpc>
                <a:spcPct val="120000"/>
              </a:lnSpc>
            </a:pPr>
            <a:r>
              <a:rPr lang="zh-CN" altLang="en-US" sz="2400" b="1" spc="300" dirty="0">
                <a:solidFill>
                  <a:srgbClr val="222222"/>
                </a:solidFill>
                <a:latin typeface="微软雅黑" panose="020B0503020204020204" pitchFamily="34" charset="-122"/>
                <a:ea typeface="微软雅黑" panose="020B0503020204020204" pitchFamily="34" charset="-122"/>
              </a:rPr>
              <a:t>五、移动通信</a:t>
            </a:r>
            <a:endParaRPr lang="zh-CN" altLang="en-US" sz="2400" b="1" spc="300" dirty="0">
              <a:solidFill>
                <a:srgbClr val="222222"/>
              </a:solidFill>
              <a:latin typeface="微软雅黑" panose="020B0503020204020204" pitchFamily="34" charset="-122"/>
              <a:ea typeface="微软雅黑" panose="020B0503020204020204" pitchFamily="3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bldLvl="0" animBg="1"/>
      <p:bldP spid="22" grpId="0" bldLvl="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200"/>
            <a:ext cx="4171950" cy="4171950"/>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00" y="971550"/>
            <a:ext cx="331470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六、区块链技术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200" y="1657350"/>
            <a:ext cx="3827780" cy="236283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（一）区块链的定义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区块链起源于比特币。从应用视角来看，区块链是一个分布式的共享账本和数据库，具有去中心化、不可篡改、全程留痕、可以追溯、集体维护、公开透明等特点。这些特点保证了区块链的“诚实”与“透明”，为区块链创造信任奠定基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任意多边形 18"/>
          <p:cNvSpPr/>
          <p:nvPr>
            <p:custDataLst>
              <p:tags r:id="rId1"/>
            </p:custDataLst>
          </p:nvPr>
        </p:nvSpPr>
        <p:spPr>
          <a:xfrm>
            <a:off x="1216995"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38" name="任意多边形 4"/>
          <p:cNvSpPr/>
          <p:nvPr>
            <p:custDataLst>
              <p:tags r:id="rId2"/>
            </p:custDataLst>
          </p:nvPr>
        </p:nvSpPr>
        <p:spPr>
          <a:xfrm>
            <a:off x="2170224"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39" name="矩形 38"/>
          <p:cNvSpPr/>
          <p:nvPr>
            <p:custDataLst>
              <p:tags r:id="rId3"/>
            </p:custDataLst>
          </p:nvPr>
        </p:nvSpPr>
        <p:spPr>
          <a:xfrm>
            <a:off x="2170226"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A</a:t>
            </a:r>
            <a:endParaRPr lang="zh-CN" altLang="en-US" sz="1350" dirty="0">
              <a:solidFill>
                <a:srgbClr val="A3C902">
                  <a:lumMod val="50000"/>
                </a:srgbClr>
              </a:solidFill>
            </a:endParaRPr>
          </a:p>
        </p:txBody>
      </p:sp>
      <p:sp>
        <p:nvSpPr>
          <p:cNvPr id="36" name="矩形 35"/>
          <p:cNvSpPr/>
          <p:nvPr>
            <p:custDataLst>
              <p:tags r:id="rId4"/>
            </p:custDataLst>
          </p:nvPr>
        </p:nvSpPr>
        <p:spPr>
          <a:xfrm>
            <a:off x="1318311"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1. 分布式</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账本</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21"/>
          <p:cNvSpPr/>
          <p:nvPr>
            <p:custDataLst>
              <p:tags r:id="rId5"/>
            </p:custDataLst>
          </p:nvPr>
        </p:nvSpPr>
        <p:spPr>
          <a:xfrm>
            <a:off x="2943323"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45" name="任意多边形 22"/>
          <p:cNvSpPr/>
          <p:nvPr>
            <p:custDataLst>
              <p:tags r:id="rId6"/>
            </p:custDataLst>
          </p:nvPr>
        </p:nvSpPr>
        <p:spPr>
          <a:xfrm>
            <a:off x="3896552"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46" name="矩形 45"/>
          <p:cNvSpPr/>
          <p:nvPr>
            <p:custDataLst>
              <p:tags r:id="rId7"/>
            </p:custDataLst>
          </p:nvPr>
        </p:nvSpPr>
        <p:spPr>
          <a:xfrm>
            <a:off x="3896555"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B</a:t>
            </a:r>
            <a:endParaRPr lang="zh-CN" altLang="en-US" sz="1350" dirty="0">
              <a:solidFill>
                <a:srgbClr val="A3C902">
                  <a:lumMod val="50000"/>
                </a:srgbClr>
              </a:solidFill>
            </a:endParaRPr>
          </a:p>
        </p:txBody>
      </p:sp>
      <p:sp>
        <p:nvSpPr>
          <p:cNvPr id="43" name="矩形 42"/>
          <p:cNvSpPr/>
          <p:nvPr>
            <p:custDataLst>
              <p:tags r:id="rId8"/>
            </p:custDataLst>
          </p:nvPr>
        </p:nvSpPr>
        <p:spPr>
          <a:xfrm>
            <a:off x="3044639"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2. 非对称</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加密</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21"/>
          <p:cNvSpPr/>
          <p:nvPr>
            <p:custDataLst>
              <p:tags r:id="rId9"/>
            </p:custDataLst>
          </p:nvPr>
        </p:nvSpPr>
        <p:spPr>
          <a:xfrm>
            <a:off x="4669652"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51" name="任意多边形 22"/>
          <p:cNvSpPr/>
          <p:nvPr>
            <p:custDataLst>
              <p:tags r:id="rId10"/>
            </p:custDataLst>
          </p:nvPr>
        </p:nvSpPr>
        <p:spPr>
          <a:xfrm>
            <a:off x="5622881"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52" name="矩形 51"/>
          <p:cNvSpPr/>
          <p:nvPr>
            <p:custDataLst>
              <p:tags r:id="rId11"/>
            </p:custDataLst>
          </p:nvPr>
        </p:nvSpPr>
        <p:spPr>
          <a:xfrm>
            <a:off x="5622883"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C</a:t>
            </a:r>
            <a:endParaRPr lang="zh-CN" altLang="en-US" sz="1350" dirty="0">
              <a:solidFill>
                <a:srgbClr val="A3C902">
                  <a:lumMod val="50000"/>
                </a:srgbClr>
              </a:solidFill>
            </a:endParaRPr>
          </a:p>
        </p:txBody>
      </p:sp>
      <p:sp>
        <p:nvSpPr>
          <p:cNvPr id="49" name="矩形 48"/>
          <p:cNvSpPr/>
          <p:nvPr>
            <p:custDataLst>
              <p:tags r:id="rId12"/>
            </p:custDataLst>
          </p:nvPr>
        </p:nvSpPr>
        <p:spPr>
          <a:xfrm>
            <a:off x="4770968"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3. 共识机制</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21"/>
          <p:cNvSpPr/>
          <p:nvPr>
            <p:custDataLst>
              <p:tags r:id="rId13"/>
            </p:custDataLst>
          </p:nvPr>
        </p:nvSpPr>
        <p:spPr>
          <a:xfrm>
            <a:off x="6395980"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57" name="任意多边形 22"/>
          <p:cNvSpPr/>
          <p:nvPr>
            <p:custDataLst>
              <p:tags r:id="rId14"/>
            </p:custDataLst>
          </p:nvPr>
        </p:nvSpPr>
        <p:spPr>
          <a:xfrm>
            <a:off x="7349209"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58" name="矩形 57"/>
          <p:cNvSpPr/>
          <p:nvPr>
            <p:custDataLst>
              <p:tags r:id="rId15"/>
            </p:custDataLst>
          </p:nvPr>
        </p:nvSpPr>
        <p:spPr>
          <a:xfrm>
            <a:off x="7349211"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42500"/>
          </a:bodyPr>
          <a:p>
            <a:pPr algn="ctr"/>
            <a:r>
              <a:rPr lang="en-US" altLang="zh-CN" sz="1350" dirty="0">
                <a:solidFill>
                  <a:srgbClr val="A3C902">
                    <a:lumMod val="50000"/>
                  </a:srgbClr>
                </a:solidFill>
              </a:rPr>
              <a:t>D</a:t>
            </a:r>
            <a:endParaRPr lang="zh-CN" altLang="en-US" sz="1350" dirty="0">
              <a:solidFill>
                <a:srgbClr val="A3C902">
                  <a:lumMod val="50000"/>
                </a:srgbClr>
              </a:solidFill>
            </a:endParaRPr>
          </a:p>
        </p:txBody>
      </p:sp>
      <p:sp>
        <p:nvSpPr>
          <p:cNvPr id="55" name="矩形 54"/>
          <p:cNvSpPr/>
          <p:nvPr>
            <p:custDataLst>
              <p:tags r:id="rId16"/>
            </p:custDataLst>
          </p:nvPr>
        </p:nvSpPr>
        <p:spPr>
          <a:xfrm>
            <a:off x="6497296"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4. 智能合约</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7"/>
            </p:custDataLst>
          </p:nvPr>
        </p:nvSpPr>
        <p:spPr>
          <a:xfrm>
            <a:off x="456914" y="1276534"/>
            <a:ext cx="8301293" cy="501083"/>
          </a:xfrm>
          <a:prstGeom prst="rect">
            <a:avLst/>
          </a:prstGeom>
        </p:spPr>
        <p:txBody>
          <a:bodyPr wrap="square" anchor="ctr">
            <a:normAutofit/>
          </a:bodyPr>
          <a:p>
            <a:pPr algn="l">
              <a:lnSpc>
                <a:spcPct val="120000"/>
              </a:lnSpc>
            </a:pPr>
            <a:r>
              <a:rPr lang="zh-CN" altLang="en-US" sz="1400"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rPr>
              <a:t>（二）区块链关键技术</a:t>
            </a:r>
            <a:endParaRPr lang="zh-CN" altLang="en-US" sz="1400"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18"/>
            </p:custDataLst>
          </p:nvPr>
        </p:nvSpPr>
        <p:spPr>
          <a:xfrm>
            <a:off x="215265" y="438150"/>
            <a:ext cx="8713470" cy="49149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六、区块链技术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5" name="图片 4" descr="38603849"/>
          <p:cNvPicPr>
            <a:picLocks noChangeAspect="1"/>
          </p:cNvPicPr>
          <p:nvPr/>
        </p:nvPicPr>
        <p:blipFill>
          <a:blip r:embed="rId1"/>
          <a:stretch>
            <a:fillRect/>
          </a:stretch>
        </p:blipFill>
        <p:spPr>
          <a:xfrm>
            <a:off x="-635" y="952500"/>
            <a:ext cx="4515485" cy="3484880"/>
          </a:xfrm>
          <a:prstGeom prst="rect">
            <a:avLst/>
          </a:prstGeom>
        </p:spPr>
      </p:pic>
      <p:pic>
        <p:nvPicPr>
          <p:cNvPr id="9" name="图形 1"/>
          <p:cNvPicPr>
            <a:picLocks noChangeAspect="1"/>
          </p:cNvPicPr>
          <p:nvPr>
            <p:custDataLst>
              <p:tags r:id="rId2"/>
            </p:custDataLst>
          </p:nvPr>
        </p:nvPicPr>
        <p:blipFill>
          <a:blip r:embed="rId3"/>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stretch>
            <a:fillRect/>
          </a:stretch>
        </p:blipFill>
        <p:spPr>
          <a:xfrm>
            <a:off x="8603933" y="0"/>
            <a:ext cx="540068" cy="540068"/>
          </a:xfrm>
          <a:prstGeom prst="rect">
            <a:avLst/>
          </a:prstGeom>
        </p:spPr>
      </p:pic>
      <p:sp>
        <p:nvSpPr>
          <p:cNvPr id="2" name="矩形 10"/>
          <p:cNvSpPr/>
          <p:nvPr>
            <p:custDataLst>
              <p:tags r:id="rId6"/>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572000" y="1150620"/>
            <a:ext cx="4090035" cy="30892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（三）区块链的典型应用</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区块链丰富的应用场景，基本上都基于区块链能够解决信息不对称问题，实现多个主体之间的协作信任与一致行动。将区块链技术应用在金融行业中，能够省去第三方中介环节，实现点对点的直接对接，从而在大大降低成本的同时，快速完成交易支付。在物联网和物流领域，通过区块链可以降低物流成本，追溯物品的生产和运送过程，并且提高供应链管理的效率。在数字版权领域，通过区块链技术，可以对作品进行鉴权，证明文字、视频、音频等作品的存在，保证权属的真实、唯一性。在保险领域，通过智能合约的应用，既无须投保人申请，也无须保险公司批准，只要触发理赔条件，实现保单自动理赔。</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8"/>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六、区块链技术</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71500" y="2038350"/>
            <a:ext cx="4006215" cy="1383665"/>
          </a:xfrm>
          <a:prstGeom prst="rect">
            <a:avLst/>
          </a:prstGeom>
          <a:noFill/>
        </p:spPr>
        <p:txBody>
          <a:bodyPr wrap="square" rtlCol="0">
            <a:spAutoFit/>
          </a:bodyPr>
          <a:p>
            <a:pPr algn="just">
              <a:lnSpc>
                <a:spcPct val="150000"/>
              </a:lnSpc>
            </a:pPr>
            <a:r>
              <a:rPr lang="zh-CN" altLang="en-US" sz="1400"/>
              <a:t>本任务主要介绍了</a:t>
            </a:r>
            <a:r>
              <a:rPr lang="zh-CN" altLang="en-US" sz="1400" b="1">
                <a:solidFill>
                  <a:srgbClr val="E95730"/>
                </a:solidFill>
              </a:rPr>
              <a:t>大数据</a:t>
            </a:r>
            <a:r>
              <a:rPr lang="zh-CN" altLang="en-US" sz="1400"/>
              <a:t>、</a:t>
            </a:r>
            <a:r>
              <a:rPr lang="zh-CN" altLang="en-US" sz="1400" b="1">
                <a:solidFill>
                  <a:srgbClr val="0070C0"/>
                </a:solidFill>
              </a:rPr>
              <a:t>人工智能</a:t>
            </a:r>
            <a:r>
              <a:rPr lang="zh-CN" altLang="en-US" sz="1400"/>
              <a:t>、</a:t>
            </a:r>
            <a:r>
              <a:rPr lang="zh-CN" altLang="en-US" sz="1400" b="1">
                <a:solidFill>
                  <a:srgbClr val="7030A0"/>
                </a:solidFill>
              </a:rPr>
              <a:t>物联网</a:t>
            </a:r>
            <a:r>
              <a:rPr lang="zh-CN" altLang="en-US" sz="1400"/>
              <a:t>、</a:t>
            </a:r>
            <a:r>
              <a:rPr lang="zh-CN" altLang="en-US" sz="1400" b="1">
                <a:solidFill>
                  <a:srgbClr val="002060"/>
                </a:solidFill>
              </a:rPr>
              <a:t>云计算</a:t>
            </a:r>
            <a:r>
              <a:rPr lang="zh-CN" altLang="en-US" sz="1400"/>
              <a:t>、</a:t>
            </a:r>
            <a:r>
              <a:rPr lang="zh-CN" altLang="en-US" sz="1400" b="1">
                <a:solidFill>
                  <a:srgbClr val="0070C0"/>
                </a:solidFill>
              </a:rPr>
              <a:t>移动通信</a:t>
            </a:r>
            <a:r>
              <a:rPr lang="zh-CN" altLang="en-US" sz="1400"/>
              <a:t>、</a:t>
            </a:r>
            <a:r>
              <a:rPr lang="zh-CN" altLang="en-US" sz="1400" b="1">
                <a:solidFill>
                  <a:srgbClr val="009587"/>
                </a:solidFill>
              </a:rPr>
              <a:t>区块链</a:t>
            </a:r>
            <a:r>
              <a:rPr lang="zh-CN" altLang="en-US" sz="1400"/>
              <a:t>等为代表的新一代信息技术，要求了解新一代信息技术中各主要代表技术的基本概念、技术特点以及典型应用。</a:t>
            </a:r>
            <a:endParaRPr lang="zh-CN" altLang="en-US" sz="14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2000" y="1328420"/>
            <a:ext cx="409003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一、虚拟现实</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虚拟现实（Virtual Reality，VR）技术是仿真技术的一个重要方向，是仿真技术与计算机图形学、多媒体技术、传感技术等多种技术的集合。主要包括模拟环境、感知、自然技能和传感设备等方面。模拟环境是由计算机生成的、实时动态的三维立体逼真图像。感知是指理想的 VR 应该包括视觉、听觉、触觉、力觉、运动、嗅觉和味觉等人所具有的感知。自然技能是指由计算机来处理人的行为动作，并对用户的输入做出实时响应，且分别反馈到用户的五官。传感设备是指三维交互设备，如 VR 眼镜等。</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预览图_千图_编号42577376"/>
          <p:cNvPicPr>
            <a:picLocks noChangeAspect="1"/>
          </p:cNvPicPr>
          <p:nvPr/>
        </p:nvPicPr>
        <p:blipFill>
          <a:blip r:embed="rId8"/>
          <a:stretch>
            <a:fillRect/>
          </a:stretch>
        </p:blipFill>
        <p:spPr>
          <a:xfrm>
            <a:off x="762000" y="1809750"/>
            <a:ext cx="3326765" cy="18713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2000" y="1328420"/>
            <a:ext cx="409003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二、量子信息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在量子力学中，量子信息（quantum information）是关于量子系统“状态”所带有的物理信息。通过量子系统的各种相干特性（如量子并行、量子纠缠和量子不可克隆等），进行计算、编码和信息传输的全新信息方式。主要应用有量子通信、量子计算、量子雷达、量子博弈等。2021 年 1 月 7 日，中国科学技术大学宣布中国科研团队成功实现了跨越 4 600公里的星地量子密钥分发，标志着我国已构建出天地一体化广域量子通信网雏形。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千图网_新型蓝色发光滴状量子计算机_图片编号36889630"/>
          <p:cNvPicPr>
            <a:picLocks noChangeAspect="1"/>
          </p:cNvPicPr>
          <p:nvPr/>
        </p:nvPicPr>
        <p:blipFill>
          <a:blip r:embed="rId8"/>
          <a:stretch>
            <a:fillRect/>
          </a:stretch>
        </p:blipFill>
        <p:spPr>
          <a:xfrm>
            <a:off x="1106170" y="1658620"/>
            <a:ext cx="2955290" cy="22167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2000" y="1328420"/>
            <a:ext cx="409003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三、3D 打印</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3D 打印是一种以数字模型文件为基础，运用粉末状金属或塑料等可黏合材料，通过逐层打印的方式来构造物体的快速成型技术。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3D 打印需要专门的 3D 打印机。最开始主要用于制造模型，后逐渐用于一些产品的零部件直接制造。目前该技术在医疗、珠宝、鞋类、工业设计、建筑、工程和施工（AEC）、汽车、航空航天、教育、地理信息系统、土木工程、枪支等领域都有所应用。</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3D打印图标设置16个3d打印传染媒介象的简单的例证网的3D打印图标集，简单的样式"/>
          <p:cNvPicPr>
            <a:picLocks noChangeAspect="1"/>
          </p:cNvPicPr>
          <p:nvPr/>
        </p:nvPicPr>
        <p:blipFill>
          <a:blip r:embed="rId8"/>
          <a:stretch>
            <a:fillRect/>
          </a:stretch>
        </p:blipFill>
        <p:spPr>
          <a:xfrm>
            <a:off x="990600" y="1328420"/>
            <a:ext cx="2882265" cy="280797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24635"/>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2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了解计算机的发展与应用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724400" y="1885950"/>
            <a:ext cx="331152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计算机是 20 世纪伟大的科技发明之一，改变了人类的学习与工作方式。学习计算机知识首先要初步了解计算机的产生与发展过程、了解计算机与其他的计算工具的区别、计算机的分类及应用领域等。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228600" y="328295"/>
            <a:ext cx="5309235" cy="478155"/>
          </a:xfrm>
          <a:prstGeom prst="rect">
            <a:avLst/>
          </a:prstGeom>
          <a:noFill/>
        </p:spPr>
        <p:txBody>
          <a:bodyPr wrap="square" rtlCol="0">
            <a:spAutoFit/>
          </a:bodyPr>
          <a:p>
            <a:pPr algn="ctr">
              <a:lnSpc>
                <a:spcPct val="120000"/>
              </a:lnSpc>
            </a:pPr>
            <a:r>
              <a:rPr lang="zh-CN" altLang="en-US" sz="2100" b="1" smtClean="0">
                <a:solidFill>
                  <a:srgbClr val="009587"/>
                </a:solidFill>
                <a:latin typeface="微软雅黑" panose="020B0503020204020204" pitchFamily="34" charset="-122"/>
                <a:ea typeface="微软雅黑" panose="020B0503020204020204" pitchFamily="34" charset="-122"/>
                <a:cs typeface="+mn-ea"/>
              </a:rPr>
              <a:t>相关知识</a:t>
            </a:r>
            <a:endParaRPr lang="zh-CN" altLang="en-US" sz="2100" b="1" smtClean="0">
              <a:solidFill>
                <a:srgbClr val="009587"/>
              </a:solidFill>
              <a:latin typeface="微软雅黑" panose="020B0503020204020204" pitchFamily="34" charset="-122"/>
              <a:ea typeface="微软雅黑" panose="020B0503020204020204" pitchFamily="34" charset="-122"/>
              <a:cs typeface="+mn-ea"/>
            </a:endParaRPr>
          </a:p>
        </p:txBody>
      </p:sp>
      <p:cxnSp>
        <p:nvCxnSpPr>
          <p:cNvPr id="2" name="直接连接符 1"/>
          <p:cNvCxnSpPr/>
          <p:nvPr>
            <p:custDataLst>
              <p:tags r:id="rId2"/>
            </p:custDataLst>
          </p:nvPr>
        </p:nvCxnSpPr>
        <p:spPr>
          <a:xfrm flipV="1">
            <a:off x="5389663" y="1776095"/>
            <a:ext cx="0" cy="2932271"/>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cxnSp>
        <p:nvCxnSpPr>
          <p:cNvPr id="3" name="直接连接符 2"/>
          <p:cNvCxnSpPr/>
          <p:nvPr>
            <p:custDataLst>
              <p:tags r:id="rId3"/>
            </p:custDataLst>
          </p:nvPr>
        </p:nvCxnSpPr>
        <p:spPr>
          <a:xfrm flipV="1">
            <a:off x="5643981" y="875030"/>
            <a:ext cx="0" cy="3833336"/>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sp>
        <p:nvSpPr>
          <p:cNvPr id="4" name="等腰三角形 3"/>
          <p:cNvSpPr/>
          <p:nvPr>
            <p:custDataLst>
              <p:tags r:id="rId4"/>
            </p:custDataLst>
          </p:nvPr>
        </p:nvSpPr>
        <p:spPr>
          <a:xfrm rot="14640000">
            <a:off x="4957228" y="710248"/>
            <a:ext cx="864394" cy="86439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9" name="等腰三角形 8"/>
          <p:cNvSpPr/>
          <p:nvPr>
            <p:custDataLst>
              <p:tags r:id="rId5"/>
            </p:custDataLst>
          </p:nvPr>
        </p:nvSpPr>
        <p:spPr>
          <a:xfrm rot="17640000">
            <a:off x="4730475" y="1659941"/>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0" name="等腰三角形 9"/>
          <p:cNvSpPr/>
          <p:nvPr>
            <p:custDataLst>
              <p:tags r:id="rId6"/>
            </p:custDataLst>
          </p:nvPr>
        </p:nvSpPr>
        <p:spPr>
          <a:xfrm rot="8280000" flipH="1">
            <a:off x="5883856" y="1813724"/>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2" name="等腰三角形 11"/>
          <p:cNvSpPr/>
          <p:nvPr>
            <p:custDataLst>
              <p:tags r:id="rId7"/>
            </p:custDataLst>
          </p:nvPr>
        </p:nvSpPr>
        <p:spPr>
          <a:xfrm rot="8280000" flipH="1">
            <a:off x="5434491" y="2202624"/>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20" name="等腰三角形 19"/>
          <p:cNvSpPr/>
          <p:nvPr>
            <p:custDataLst>
              <p:tags r:id="rId8"/>
            </p:custDataLst>
          </p:nvPr>
        </p:nvSpPr>
        <p:spPr>
          <a:xfrm rot="8280000" flipH="1">
            <a:off x="4888696" y="2599761"/>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21" name="等腰三角形 20"/>
          <p:cNvSpPr/>
          <p:nvPr>
            <p:custDataLst>
              <p:tags r:id="rId9"/>
            </p:custDataLst>
          </p:nvPr>
        </p:nvSpPr>
        <p:spPr>
          <a:xfrm rot="5040000" flipH="1">
            <a:off x="6036887" y="2578100"/>
            <a:ext cx="689134" cy="613410"/>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cxnSp>
        <p:nvCxnSpPr>
          <p:cNvPr id="22" name="直接连接符 21"/>
          <p:cNvCxnSpPr/>
          <p:nvPr>
            <p:custDataLst>
              <p:tags r:id="rId10"/>
            </p:custDataLst>
          </p:nvPr>
        </p:nvCxnSpPr>
        <p:spPr>
          <a:xfrm flipV="1">
            <a:off x="5026761" y="3379153"/>
            <a:ext cx="0" cy="1329214"/>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cxnSp>
        <p:nvCxnSpPr>
          <p:cNvPr id="26" name="直接连接符 25"/>
          <p:cNvCxnSpPr/>
          <p:nvPr>
            <p:custDataLst>
              <p:tags r:id="rId11"/>
            </p:custDataLst>
          </p:nvPr>
        </p:nvCxnSpPr>
        <p:spPr>
          <a:xfrm flipV="1">
            <a:off x="5967355" y="3774440"/>
            <a:ext cx="14288" cy="933926"/>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sp>
        <p:nvSpPr>
          <p:cNvPr id="31" name="等腰三角形 30"/>
          <p:cNvSpPr/>
          <p:nvPr>
            <p:custDataLst>
              <p:tags r:id="rId12"/>
            </p:custDataLst>
          </p:nvPr>
        </p:nvSpPr>
        <p:spPr>
          <a:xfrm rot="1440000" flipH="1">
            <a:off x="5460481" y="2514731"/>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45" name="等腰三角形 44"/>
          <p:cNvSpPr/>
          <p:nvPr>
            <p:custDataLst>
              <p:tags r:id="rId13"/>
            </p:custDataLst>
          </p:nvPr>
        </p:nvSpPr>
        <p:spPr>
          <a:xfrm rot="18660000" flipH="1">
            <a:off x="5805668" y="3478213"/>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46" name="稻壳儿小白白(http://dwz.cn/Wu2UP)"/>
          <p:cNvSpPr>
            <a:spLocks noEditPoints="1"/>
          </p:cNvSpPr>
          <p:nvPr>
            <p:custDataLst>
              <p:tags r:id="rId14"/>
            </p:custDataLst>
          </p:nvPr>
        </p:nvSpPr>
        <p:spPr>
          <a:xfrm>
            <a:off x="5389187" y="959326"/>
            <a:ext cx="255270" cy="256223"/>
          </a:xfrm>
          <a:custGeom>
            <a:avLst/>
            <a:gdLst/>
            <a:ahLst/>
            <a:cxnLst>
              <a:cxn ang="0">
                <a:pos x="289273" y="312861"/>
              </a:cxn>
              <a:cxn ang="0">
                <a:pos x="268610" y="305909"/>
              </a:cxn>
              <a:cxn ang="0">
                <a:pos x="206623" y="243336"/>
              </a:cxn>
              <a:cxn ang="0">
                <a:pos x="130861" y="264194"/>
              </a:cxn>
              <a:cxn ang="0">
                <a:pos x="0" y="132097"/>
              </a:cxn>
              <a:cxn ang="0">
                <a:pos x="130861" y="0"/>
              </a:cxn>
              <a:cxn ang="0">
                <a:pos x="261723" y="132097"/>
              </a:cxn>
              <a:cxn ang="0">
                <a:pos x="241061" y="208574"/>
              </a:cxn>
              <a:cxn ang="0">
                <a:pos x="303048" y="271146"/>
              </a:cxn>
              <a:cxn ang="0">
                <a:pos x="309935" y="285051"/>
              </a:cxn>
              <a:cxn ang="0">
                <a:pos x="289273" y="312861"/>
              </a:cxn>
              <a:cxn ang="0">
                <a:pos x="130861" y="48667"/>
              </a:cxn>
              <a:cxn ang="0">
                <a:pos x="48212" y="132097"/>
              </a:cxn>
              <a:cxn ang="0">
                <a:pos x="130861" y="215526"/>
              </a:cxn>
              <a:cxn ang="0">
                <a:pos x="213511" y="132097"/>
              </a:cxn>
              <a:cxn ang="0">
                <a:pos x="130861" y="48667"/>
              </a:cxn>
            </a:cxnLst>
            <a:rect l="0" t="0" r="0" b="0"/>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rgbClr val="FFFFFF"/>
          </a:solidFill>
          <a:ln w="9525">
            <a:noFill/>
          </a:ln>
        </p:spPr>
        <p:txBody>
          <a:bodyPr/>
          <a:lstStyle/>
          <a:p>
            <a:endParaRPr lang="zh-CN" altLang="en-US" sz="1350"/>
          </a:p>
        </p:txBody>
      </p:sp>
      <p:sp>
        <p:nvSpPr>
          <p:cNvPr id="47" name="Freeform 144"/>
          <p:cNvSpPr>
            <a:spLocks noEditPoints="1"/>
          </p:cNvSpPr>
          <p:nvPr>
            <p:custDataLst>
              <p:tags r:id="rId15"/>
            </p:custDataLst>
          </p:nvPr>
        </p:nvSpPr>
        <p:spPr bwMode="auto">
          <a:xfrm>
            <a:off x="5005506" y="1799587"/>
            <a:ext cx="190024" cy="147638"/>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68580" tIns="34290" rIns="68580" bIns="34290" numCol="1" anchor="t" anchorCtr="0" compatLnSpc="1"/>
          <a:lstStyle/>
          <a:p>
            <a:endParaRPr lang="en-US" sz="1350"/>
          </a:p>
        </p:txBody>
      </p:sp>
      <p:grpSp>
        <p:nvGrpSpPr>
          <p:cNvPr id="48" name="Group 25"/>
          <p:cNvGrpSpPr/>
          <p:nvPr>
            <p:custDataLst>
              <p:tags r:id="rId16"/>
            </p:custDataLst>
          </p:nvPr>
        </p:nvGrpSpPr>
        <p:grpSpPr>
          <a:xfrm>
            <a:off x="6122612" y="2733358"/>
            <a:ext cx="270510" cy="285274"/>
            <a:chOff x="8804275" y="3135313"/>
            <a:chExt cx="449263" cy="476250"/>
          </a:xfrm>
          <a:solidFill>
            <a:sysClr val="window" lastClr="FFFFFF"/>
          </a:solidFill>
        </p:grpSpPr>
        <p:sp>
          <p:nvSpPr>
            <p:cNvPr id="49" name="Freeform 26"/>
            <p:cNvSpPr>
              <a:spLocks noEditPoints="1"/>
            </p:cNvSpPr>
            <p:nvPr>
              <p:custDataLst>
                <p:tags r:id="rId17"/>
              </p:custDataLst>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sp>
          <p:nvSpPr>
            <p:cNvPr id="50" name="Freeform 27"/>
            <p:cNvSpPr/>
            <p:nvPr>
              <p:custDataLst>
                <p:tags r:id="rId18"/>
              </p:custDataLst>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grpSp>
      <p:grpSp>
        <p:nvGrpSpPr>
          <p:cNvPr id="51" name="Group 274"/>
          <p:cNvGrpSpPr/>
          <p:nvPr>
            <p:custDataLst>
              <p:tags r:id="rId19"/>
            </p:custDataLst>
          </p:nvPr>
        </p:nvGrpSpPr>
        <p:grpSpPr>
          <a:xfrm>
            <a:off x="6036733" y="1841823"/>
            <a:ext cx="201454" cy="200025"/>
            <a:chOff x="2936875" y="2108200"/>
            <a:chExt cx="430213" cy="427038"/>
          </a:xfrm>
          <a:solidFill>
            <a:sysClr val="window" lastClr="FFFFFF"/>
          </a:solidFill>
        </p:grpSpPr>
        <p:sp>
          <p:nvSpPr>
            <p:cNvPr id="52" name="Freeform 253"/>
            <p:cNvSpPr/>
            <p:nvPr>
              <p:custDataLst>
                <p:tags r:id="rId20"/>
              </p:custDataLst>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grpFill/>
            <a:ln>
              <a:noFill/>
            </a:ln>
          </p:spPr>
          <p:txBody>
            <a:bodyPr vert="horz" wrap="square" lIns="68580" tIns="34290" rIns="68580" bIns="34290" numCol="1" anchor="t" anchorCtr="0" compatLnSpc="1"/>
            <a:lstStyle/>
            <a:p>
              <a:pPr fontAlgn="auto"/>
              <a:endParaRPr lang="en-AU" sz="1350" strike="noStrike" noProof="1"/>
            </a:p>
          </p:txBody>
        </p:sp>
        <p:sp>
          <p:nvSpPr>
            <p:cNvPr id="53" name="Freeform 254"/>
            <p:cNvSpPr>
              <a:spLocks noEditPoints="1"/>
            </p:cNvSpPr>
            <p:nvPr>
              <p:custDataLst>
                <p:tags r:id="rId21"/>
              </p:custDataLst>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grpFill/>
            <a:ln>
              <a:noFill/>
            </a:ln>
          </p:spPr>
          <p:txBody>
            <a:bodyPr vert="horz" wrap="square" lIns="68580" tIns="34290" rIns="68580" bIns="34290" numCol="1" anchor="t" anchorCtr="0" compatLnSpc="1"/>
            <a:lstStyle/>
            <a:p>
              <a:pPr fontAlgn="auto"/>
              <a:endParaRPr lang="en-AU" sz="1350" strike="noStrike" noProof="1"/>
            </a:p>
          </p:txBody>
        </p:sp>
      </p:grpSp>
      <p:sp>
        <p:nvSpPr>
          <p:cNvPr id="54" name="TextBox 1210"/>
          <p:cNvSpPr/>
          <p:nvPr>
            <p:custDataLst>
              <p:tags r:id="rId22"/>
            </p:custDataLst>
          </p:nvPr>
        </p:nvSpPr>
        <p:spPr>
          <a:xfrm>
            <a:off x="6722846" y="2667794"/>
            <a:ext cx="2162175" cy="299085"/>
          </a:xfrm>
          <a:prstGeom prst="rect">
            <a:avLst/>
          </a:prstGeom>
          <a:noFill/>
          <a:ln w="9525">
            <a:noFill/>
            <a:miter/>
          </a:ln>
        </p:spPr>
        <p:txBody>
          <a:bodyPr wrap="square">
            <a:spAutoFit/>
          </a:bodyPr>
          <a:lstStyle/>
          <a:p>
            <a:pPr algn="l"/>
            <a:r>
              <a:rPr lang="en-US" altLang="zh-CN" sz="1350" noProof="0">
                <a:ln>
                  <a:noFill/>
                </a:ln>
                <a:solidFill>
                  <a:srgbClr val="000000"/>
                </a:solidFill>
                <a:uLnTx/>
                <a:uFillTx/>
                <a:latin typeface="+mj-lt"/>
                <a:ea typeface="+mj-ea"/>
                <a:cs typeface="+mj-cs"/>
                <a:sym typeface="+mn-ea"/>
              </a:rPr>
              <a:t>5. 计算机的发展趋势。</a:t>
            </a:r>
            <a:endParaRPr lang="en-US" altLang="zh-CN" sz="1350" noProof="0">
              <a:ln>
                <a:noFill/>
              </a:ln>
              <a:solidFill>
                <a:srgbClr val="000000"/>
              </a:solidFill>
              <a:uLnTx/>
              <a:uFillTx/>
              <a:latin typeface="+mj-lt"/>
              <a:ea typeface="+mj-ea"/>
              <a:cs typeface="+mj-cs"/>
              <a:sym typeface="+mn-ea"/>
            </a:endParaRPr>
          </a:p>
        </p:txBody>
      </p:sp>
      <p:sp>
        <p:nvSpPr>
          <p:cNvPr id="56" name="TextBox 1210"/>
          <p:cNvSpPr/>
          <p:nvPr>
            <p:custDataLst>
              <p:tags r:id="rId23"/>
            </p:custDataLst>
          </p:nvPr>
        </p:nvSpPr>
        <p:spPr>
          <a:xfrm>
            <a:off x="2492247" y="1761942"/>
            <a:ext cx="2162175" cy="299085"/>
          </a:xfrm>
          <a:prstGeom prst="rect">
            <a:avLst/>
          </a:prstGeom>
          <a:noFill/>
          <a:ln w="9525">
            <a:noFill/>
            <a:miter/>
          </a:ln>
        </p:spPr>
        <p:txBody>
          <a:bodyPr wrap="square">
            <a:spAutoFit/>
          </a:bodyPr>
          <a:lstStyle/>
          <a:p>
            <a:pPr algn="r"/>
            <a:r>
              <a:rPr lang="en-US" altLang="zh-CN" sz="1350" noProof="0">
                <a:ln>
                  <a:noFill/>
                </a:ln>
                <a:solidFill>
                  <a:srgbClr val="000000"/>
                </a:solidFill>
                <a:uLnTx/>
                <a:uFillTx/>
                <a:latin typeface="+mj-lt"/>
                <a:ea typeface="+mj-ea"/>
                <a:cs typeface="+mj-cs"/>
                <a:sym typeface="+mn-ea"/>
              </a:rPr>
              <a:t>1. 早期的计算工具。</a:t>
            </a:r>
            <a:endParaRPr lang="en-US" altLang="zh-CN" sz="1350" noProof="0">
              <a:ln>
                <a:noFill/>
              </a:ln>
              <a:solidFill>
                <a:srgbClr val="000000"/>
              </a:solidFill>
              <a:uLnTx/>
              <a:uFillTx/>
              <a:latin typeface="+mj-lt"/>
              <a:ea typeface="+mj-ea"/>
              <a:cs typeface="+mj-cs"/>
              <a:sym typeface="+mn-ea"/>
            </a:endParaRPr>
          </a:p>
        </p:txBody>
      </p:sp>
      <p:sp>
        <p:nvSpPr>
          <p:cNvPr id="58" name="等腰三角形 57"/>
          <p:cNvSpPr/>
          <p:nvPr>
            <p:custDataLst>
              <p:tags r:id="rId24"/>
            </p:custDataLst>
          </p:nvPr>
        </p:nvSpPr>
        <p:spPr>
          <a:xfrm rot="13477214" flipH="1">
            <a:off x="5542648" y="4054758"/>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59" name="等腰三角形 58"/>
          <p:cNvSpPr/>
          <p:nvPr>
            <p:custDataLst>
              <p:tags r:id="rId25"/>
            </p:custDataLst>
          </p:nvPr>
        </p:nvSpPr>
        <p:spPr>
          <a:xfrm rot="1440000" flipH="1">
            <a:off x="4779849" y="1100802"/>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0" name="等腰三角形 59"/>
          <p:cNvSpPr/>
          <p:nvPr>
            <p:custDataLst>
              <p:tags r:id="rId26"/>
            </p:custDataLst>
          </p:nvPr>
        </p:nvSpPr>
        <p:spPr>
          <a:xfrm rot="8280000" flipH="1">
            <a:off x="4698783" y="1692329"/>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1" name="等腰三角形 60"/>
          <p:cNvSpPr/>
          <p:nvPr>
            <p:custDataLst>
              <p:tags r:id="rId27"/>
            </p:custDataLst>
          </p:nvPr>
        </p:nvSpPr>
        <p:spPr>
          <a:xfrm rot="8280000" flipH="1">
            <a:off x="6274651" y="1624889"/>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2" name="等腰三角形 61"/>
          <p:cNvSpPr/>
          <p:nvPr>
            <p:custDataLst>
              <p:tags r:id="rId28"/>
            </p:custDataLst>
          </p:nvPr>
        </p:nvSpPr>
        <p:spPr>
          <a:xfrm rot="7960725" flipH="1">
            <a:off x="5124630" y="2402204"/>
            <a:ext cx="108016" cy="66346"/>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3" name="等腰三角形 62"/>
          <p:cNvSpPr/>
          <p:nvPr>
            <p:custDataLst>
              <p:tags r:id="rId29"/>
            </p:custDataLst>
          </p:nvPr>
        </p:nvSpPr>
        <p:spPr>
          <a:xfrm rot="13477214" flipH="1">
            <a:off x="4515934" y="3170625"/>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4" name="TextBox 1210"/>
          <p:cNvSpPr/>
          <p:nvPr>
            <p:custDataLst>
              <p:tags r:id="rId30"/>
            </p:custDataLst>
          </p:nvPr>
        </p:nvSpPr>
        <p:spPr>
          <a:xfrm>
            <a:off x="6419646" y="1581772"/>
            <a:ext cx="2162175" cy="299085"/>
          </a:xfrm>
          <a:prstGeom prst="rect">
            <a:avLst/>
          </a:prstGeom>
          <a:noFill/>
          <a:ln w="9525">
            <a:noFill/>
            <a:miter/>
          </a:ln>
        </p:spPr>
        <p:txBody>
          <a:bodyPr wrap="square">
            <a:spAutoFit/>
          </a:bodyPr>
          <a:lstStyle/>
          <a:p>
            <a:r>
              <a:rPr lang="en-US" altLang="zh-CN" sz="1350" noProof="0">
                <a:ln>
                  <a:noFill/>
                </a:ln>
                <a:solidFill>
                  <a:srgbClr val="000000"/>
                </a:solidFill>
                <a:uLnTx/>
                <a:uFillTx/>
                <a:latin typeface="+mj-lt"/>
                <a:ea typeface="+mj-ea"/>
                <a:cs typeface="+mj-cs"/>
                <a:sym typeface="+mn-ea"/>
              </a:rPr>
              <a:t>4. 微型计算机的发展。</a:t>
            </a:r>
            <a:endParaRPr lang="en-US" altLang="zh-CN" sz="1350" noProof="0">
              <a:ln>
                <a:noFill/>
              </a:ln>
              <a:solidFill>
                <a:srgbClr val="000000"/>
              </a:solidFill>
              <a:uLnTx/>
              <a:uFillTx/>
              <a:latin typeface="+mj-lt"/>
              <a:ea typeface="+mj-ea"/>
              <a:cs typeface="+mj-cs"/>
              <a:sym typeface="+mn-ea"/>
            </a:endParaRPr>
          </a:p>
        </p:txBody>
      </p:sp>
      <p:sp>
        <p:nvSpPr>
          <p:cNvPr id="66" name="KSO_Shape"/>
          <p:cNvSpPr/>
          <p:nvPr>
            <p:custDataLst>
              <p:tags r:id="rId31"/>
            </p:custDataLst>
          </p:nvPr>
        </p:nvSpPr>
        <p:spPr>
          <a:xfrm rot="5400000">
            <a:off x="4722160" y="3242641"/>
            <a:ext cx="171081" cy="204887"/>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rgbClr val="FFFFFF"/>
          </a:solidFill>
          <a:ln>
            <a:noFill/>
          </a:ln>
        </p:spPr>
        <p:style>
          <a:lnRef idx="2">
            <a:srgbClr val="52B2A7">
              <a:shade val="50000"/>
            </a:srgbClr>
          </a:lnRef>
          <a:fillRef idx="1">
            <a:srgbClr val="52B2A7"/>
          </a:fillRef>
          <a:effectRef idx="0">
            <a:srgbClr val="52B2A7"/>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mn-lt"/>
                <a:ea typeface="+mn-ea"/>
                <a:cs typeface="+mn-cs"/>
              </a:defRPr>
            </a:lvl1pPr>
            <a:lvl2pPr marL="457200" algn="l" rtl="0" eaLnBrk="0" fontAlgn="base" hangingPunct="0">
              <a:spcBef>
                <a:spcPct val="0"/>
              </a:spcBef>
              <a:spcAft>
                <a:spcPct val="0"/>
              </a:spcAft>
              <a:defRPr kern="1200">
                <a:solidFill>
                  <a:sysClr val="window" lastClr="FFFFFF"/>
                </a:solidFill>
                <a:latin typeface="+mn-lt"/>
                <a:ea typeface="+mn-ea"/>
                <a:cs typeface="+mn-cs"/>
              </a:defRPr>
            </a:lvl2pPr>
            <a:lvl3pPr marL="914400" algn="l" rtl="0" eaLnBrk="0" fontAlgn="base" hangingPunct="0">
              <a:spcBef>
                <a:spcPct val="0"/>
              </a:spcBef>
              <a:spcAft>
                <a:spcPct val="0"/>
              </a:spcAft>
              <a:defRPr kern="1200">
                <a:solidFill>
                  <a:sysClr val="window" lastClr="FFFFFF"/>
                </a:solidFill>
                <a:latin typeface="+mn-lt"/>
                <a:ea typeface="+mn-ea"/>
                <a:cs typeface="+mn-cs"/>
              </a:defRPr>
            </a:lvl3pPr>
            <a:lvl4pPr marL="1371600" algn="l" rtl="0" eaLnBrk="0" fontAlgn="base" hangingPunct="0">
              <a:spcBef>
                <a:spcPct val="0"/>
              </a:spcBef>
              <a:spcAft>
                <a:spcPct val="0"/>
              </a:spcAft>
              <a:defRPr kern="1200">
                <a:solidFill>
                  <a:sysClr val="window" lastClr="FFFFFF"/>
                </a:solidFill>
                <a:latin typeface="+mn-lt"/>
                <a:ea typeface="+mn-ea"/>
                <a:cs typeface="+mn-cs"/>
              </a:defRPr>
            </a:lvl4pPr>
            <a:lvl5pPr marL="1828800" algn="l" rtl="0" eaLnBrk="0" fontAlgn="base" hangingPunct="0">
              <a:spcBef>
                <a:spcPct val="0"/>
              </a:spcBef>
              <a:spcAft>
                <a:spcPct val="0"/>
              </a:spcAft>
              <a:defRPr kern="1200">
                <a:solidFill>
                  <a:sysClr val="window" lastClr="FFFFFF"/>
                </a:solidFill>
                <a:latin typeface="+mn-lt"/>
                <a:ea typeface="+mn-ea"/>
                <a:cs typeface="+mn-cs"/>
              </a:defRPr>
            </a:lvl5pPr>
            <a:lvl6pPr marL="2286000" algn="l" defTabSz="914400" rtl="0" eaLnBrk="1" latinLnBrk="0" hangingPunct="1">
              <a:defRPr kern="1200">
                <a:solidFill>
                  <a:sysClr val="window" lastClr="FFFFFF"/>
                </a:solidFill>
                <a:latin typeface="+mn-lt"/>
                <a:ea typeface="+mn-ea"/>
                <a:cs typeface="+mn-cs"/>
              </a:defRPr>
            </a:lvl6pPr>
            <a:lvl7pPr marL="2743200" algn="l" defTabSz="914400" rtl="0" eaLnBrk="1" latinLnBrk="0" hangingPunct="1">
              <a:defRPr kern="1200">
                <a:solidFill>
                  <a:sysClr val="window" lastClr="FFFFFF"/>
                </a:solidFill>
                <a:latin typeface="+mn-lt"/>
                <a:ea typeface="+mn-ea"/>
                <a:cs typeface="+mn-cs"/>
              </a:defRPr>
            </a:lvl7pPr>
            <a:lvl8pPr marL="3200400" algn="l" defTabSz="914400" rtl="0" eaLnBrk="1" latinLnBrk="0" hangingPunct="1">
              <a:defRPr kern="1200">
                <a:solidFill>
                  <a:sysClr val="window" lastClr="FFFFFF"/>
                </a:solidFill>
                <a:latin typeface="+mn-lt"/>
                <a:ea typeface="+mn-ea"/>
                <a:cs typeface="+mn-cs"/>
              </a:defRPr>
            </a:lvl8pPr>
            <a:lvl9pPr marL="3657600" algn="l" defTabSz="914400" rtl="0" eaLnBrk="1" latinLnBrk="0" hangingPunct="1">
              <a:defRPr kern="1200">
                <a:solidFill>
                  <a:sysClr val="window" lastClr="FFFFFF"/>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endParaRPr>
          </a:p>
        </p:txBody>
      </p:sp>
      <p:sp>
        <p:nvSpPr>
          <p:cNvPr id="67" name="TextBox 1210"/>
          <p:cNvSpPr/>
          <p:nvPr>
            <p:custDataLst>
              <p:tags r:id="rId32"/>
            </p:custDataLst>
          </p:nvPr>
        </p:nvSpPr>
        <p:spPr>
          <a:xfrm>
            <a:off x="2466874" y="3331876"/>
            <a:ext cx="2162175" cy="299085"/>
          </a:xfrm>
          <a:prstGeom prst="rect">
            <a:avLst/>
          </a:prstGeom>
          <a:noFill/>
          <a:ln w="9525">
            <a:noFill/>
            <a:miter/>
          </a:ln>
        </p:spPr>
        <p:txBody>
          <a:bodyPr wrap="square">
            <a:spAutoFit/>
          </a:bodyPr>
          <a:lstStyle/>
          <a:p>
            <a:pPr algn="r"/>
            <a:r>
              <a:rPr lang="en-US" altLang="zh-CN" sz="1350" noProof="0">
                <a:ln>
                  <a:noFill/>
                </a:ln>
                <a:solidFill>
                  <a:srgbClr val="000000"/>
                </a:solidFill>
                <a:uLnTx/>
                <a:uFillTx/>
                <a:latin typeface="+mj-lt"/>
                <a:ea typeface="+mj-ea"/>
                <a:cs typeface="+mj-cs"/>
                <a:sym typeface="+mn-ea"/>
              </a:rPr>
              <a:t>2. 第一台电子计算机。</a:t>
            </a:r>
            <a:endParaRPr lang="en-US" altLang="zh-CN" sz="1350" noProof="0">
              <a:ln>
                <a:noFill/>
              </a:ln>
              <a:solidFill>
                <a:srgbClr val="000000"/>
              </a:solidFill>
              <a:uLnTx/>
              <a:uFillTx/>
              <a:latin typeface="+mj-lt"/>
              <a:ea typeface="+mj-ea"/>
              <a:cs typeface="+mj-cs"/>
              <a:sym typeface="+mn-ea"/>
            </a:endParaRPr>
          </a:p>
        </p:txBody>
      </p:sp>
      <p:sp>
        <p:nvSpPr>
          <p:cNvPr id="69" name="TextBox 1210"/>
          <p:cNvSpPr/>
          <p:nvPr>
            <p:custDataLst>
              <p:tags r:id="rId33"/>
            </p:custDataLst>
          </p:nvPr>
        </p:nvSpPr>
        <p:spPr>
          <a:xfrm>
            <a:off x="6019844" y="590350"/>
            <a:ext cx="2162175" cy="506730"/>
          </a:xfrm>
          <a:prstGeom prst="rect">
            <a:avLst/>
          </a:prstGeom>
          <a:noFill/>
          <a:ln w="9525">
            <a:noFill/>
            <a:miter/>
          </a:ln>
        </p:spPr>
        <p:txBody>
          <a:bodyPr wrap="square">
            <a:spAutoFit/>
          </a:bodyPr>
          <a:lstStyle/>
          <a:p>
            <a:r>
              <a:rPr lang="en-US" altLang="zh-CN" sz="1350" noProof="0">
                <a:ln>
                  <a:noFill/>
                </a:ln>
                <a:solidFill>
                  <a:srgbClr val="000000"/>
                </a:solidFill>
                <a:uLnTx/>
                <a:uFillTx/>
                <a:latin typeface="+mj-lt"/>
                <a:ea typeface="+mj-ea"/>
                <a:cs typeface="+mj-cs"/>
                <a:sym typeface="+mn-ea"/>
              </a:rPr>
              <a:t>3. 电子计算机发展的四个阶段。</a:t>
            </a:r>
            <a:endParaRPr lang="en-US" altLang="zh-CN" sz="1350" noProof="0">
              <a:ln>
                <a:noFill/>
              </a:ln>
              <a:solidFill>
                <a:srgbClr val="000000"/>
              </a:solidFill>
              <a:uLnTx/>
              <a:uFillTx/>
              <a:latin typeface="+mj-lt"/>
              <a:ea typeface="+mj-ea"/>
              <a:cs typeface="+mj-cs"/>
              <a:sym typeface="+mn-ea"/>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294767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01</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4191000" y="1609090"/>
            <a:ext cx="4937760" cy="96901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模块一</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a:r>
              <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35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343400" y="2724150"/>
            <a:ext cx="3529330" cy="1291590"/>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了解新一代信息技术</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了解计算机的发展与应用</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a:t>
            </a: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  </a:t>
            </a:r>
            <a:r>
              <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了解计算机系统的组成</a:t>
            </a:r>
            <a:endParaRPr lang="zh-CN" altLang="en-US"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4　  了解计算机中的信息存储</a:t>
            </a:r>
            <a:endPar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  配置一台学习用台式机</a:t>
            </a:r>
            <a:endParaRPr lang="en-US" altLang="zh-CN" sz="14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1418509" y="3274682"/>
            <a:ext cx="1102860" cy="526010"/>
          </a:xfrm>
          <a:prstGeom prst="rect">
            <a:avLst/>
          </a:prstGeom>
        </p:spPr>
        <p:txBody>
          <a:bodyPr wrap="square" anchor="ctr">
            <a:normAutofit/>
          </a:bodyPr>
          <a:lstStyle/>
          <a:p>
            <a:pPr algn="ctr">
              <a:lnSpc>
                <a:spcPct val="120000"/>
              </a:lnSpc>
            </a:pPr>
            <a:r>
              <a:rPr lang="zh-CN" altLang="en-US" sz="1050" spc="150">
                <a:latin typeface="微软雅黑" panose="020B0503020204020204" pitchFamily="34" charset="-122"/>
                <a:ea typeface="微软雅黑" panose="020B0503020204020204" pitchFamily="34" charset="-122"/>
              </a:rPr>
              <a:t>6. 未来的计算机。</a:t>
            </a:r>
            <a:endParaRPr lang="zh-CN" altLang="en-US" sz="1050" spc="150">
              <a:latin typeface="微软雅黑" panose="020B0503020204020204" pitchFamily="34" charset="-122"/>
              <a:ea typeface="微软雅黑" panose="020B0503020204020204" pitchFamily="34" charset="-122"/>
            </a:endParaRPr>
          </a:p>
        </p:txBody>
      </p:sp>
      <p:cxnSp>
        <p:nvCxnSpPr>
          <p:cNvPr id="5" name="直接连接符 4"/>
          <p:cNvCxnSpPr/>
          <p:nvPr>
            <p:custDataLst>
              <p:tags r:id="rId2"/>
            </p:custDataLst>
          </p:nvPr>
        </p:nvCxnSpPr>
        <p:spPr>
          <a:xfrm>
            <a:off x="7607776" y="2807532"/>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6" name="直接连接符 5"/>
          <p:cNvCxnSpPr/>
          <p:nvPr>
            <p:custDataLst>
              <p:tags r:id="rId3"/>
            </p:custDataLst>
          </p:nvPr>
        </p:nvCxnSpPr>
        <p:spPr>
          <a:xfrm>
            <a:off x="1193165" y="2807532"/>
            <a:ext cx="350279"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sp>
        <p:nvSpPr>
          <p:cNvPr id="7" name="椭圆 6"/>
          <p:cNvSpPr/>
          <p:nvPr>
            <p:custDataLst>
              <p:tags r:id="rId4"/>
            </p:custDataLst>
          </p:nvPr>
        </p:nvSpPr>
        <p:spPr>
          <a:xfrm>
            <a:off x="1654608" y="2492529"/>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8" name="空心弧 3"/>
          <p:cNvSpPr/>
          <p:nvPr>
            <p:custDataLst>
              <p:tags r:id="rId5"/>
            </p:custDataLst>
          </p:nvPr>
        </p:nvSpPr>
        <p:spPr>
          <a:xfrm flipH="1">
            <a:off x="1973584"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1" name="空心弧 3"/>
          <p:cNvSpPr/>
          <p:nvPr>
            <p:custDataLst>
              <p:tags r:id="rId6"/>
            </p:custDataLst>
          </p:nvPr>
        </p:nvSpPr>
        <p:spPr>
          <a:xfrm flipV="1">
            <a:off x="1534409"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3" name="直接连接符 12"/>
          <p:cNvCxnSpPr/>
          <p:nvPr>
            <p:custDataLst>
              <p:tags r:id="rId7"/>
            </p:custDataLst>
          </p:nvPr>
        </p:nvCxnSpPr>
        <p:spPr>
          <a:xfrm>
            <a:off x="2403725" y="2807532"/>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14" name="椭圆 13"/>
          <p:cNvSpPr/>
          <p:nvPr>
            <p:custDataLst>
              <p:tags r:id="rId8"/>
            </p:custDataLst>
          </p:nvPr>
        </p:nvSpPr>
        <p:spPr>
          <a:xfrm>
            <a:off x="2956696" y="2492529"/>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25" name="空心弧 3"/>
          <p:cNvSpPr/>
          <p:nvPr>
            <p:custDataLst>
              <p:tags r:id="rId9"/>
            </p:custDataLst>
          </p:nvPr>
        </p:nvSpPr>
        <p:spPr>
          <a:xfrm flipH="1">
            <a:off x="3275672"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5" name="空心弧 3"/>
          <p:cNvSpPr/>
          <p:nvPr>
            <p:custDataLst>
              <p:tags r:id="rId10"/>
            </p:custDataLst>
          </p:nvPr>
        </p:nvSpPr>
        <p:spPr>
          <a:xfrm flipV="1">
            <a:off x="2836498"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24" name="直接连接符 23"/>
          <p:cNvCxnSpPr/>
          <p:nvPr>
            <p:custDataLst>
              <p:tags r:id="rId11"/>
            </p:custDataLst>
          </p:nvPr>
        </p:nvCxnSpPr>
        <p:spPr>
          <a:xfrm>
            <a:off x="3702818" y="2807532"/>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8" name="椭圆 27"/>
          <p:cNvSpPr/>
          <p:nvPr>
            <p:custDataLst>
              <p:tags r:id="rId12"/>
            </p:custDataLst>
          </p:nvPr>
        </p:nvSpPr>
        <p:spPr>
          <a:xfrm>
            <a:off x="4256754" y="2492529"/>
            <a:ext cx="637953" cy="630003"/>
          </a:xfrm>
          <a:prstGeom prst="ellipse">
            <a:avLst/>
          </a:prstGeom>
          <a:solidFill>
            <a:srgbClr val="37A76F"/>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16" name="空心弧 3"/>
          <p:cNvSpPr/>
          <p:nvPr>
            <p:custDataLst>
              <p:tags r:id="rId13"/>
            </p:custDataLst>
          </p:nvPr>
        </p:nvSpPr>
        <p:spPr>
          <a:xfrm flipH="1">
            <a:off x="4575730"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2" name="空心弧 3"/>
          <p:cNvSpPr/>
          <p:nvPr>
            <p:custDataLst>
              <p:tags r:id="rId14"/>
            </p:custDataLst>
          </p:nvPr>
        </p:nvSpPr>
        <p:spPr>
          <a:xfrm flipV="1">
            <a:off x="4136556"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30" name="直接连接符 29"/>
          <p:cNvCxnSpPr/>
          <p:nvPr>
            <p:custDataLst>
              <p:tags r:id="rId15"/>
            </p:custDataLst>
          </p:nvPr>
        </p:nvCxnSpPr>
        <p:spPr>
          <a:xfrm>
            <a:off x="5002876" y="2807532"/>
            <a:ext cx="443389" cy="0"/>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34" name="椭圆 33"/>
          <p:cNvSpPr/>
          <p:nvPr>
            <p:custDataLst>
              <p:tags r:id="rId16"/>
            </p:custDataLst>
          </p:nvPr>
        </p:nvSpPr>
        <p:spPr>
          <a:xfrm>
            <a:off x="5556808" y="2492529"/>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7" name="空心弧 3"/>
          <p:cNvSpPr/>
          <p:nvPr>
            <p:custDataLst>
              <p:tags r:id="rId17"/>
            </p:custDataLst>
          </p:nvPr>
        </p:nvSpPr>
        <p:spPr>
          <a:xfrm flipH="1">
            <a:off x="5875785"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8" name="空心弧 3"/>
          <p:cNvSpPr/>
          <p:nvPr>
            <p:custDataLst>
              <p:tags r:id="rId18"/>
            </p:custDataLst>
          </p:nvPr>
        </p:nvSpPr>
        <p:spPr>
          <a:xfrm flipV="1">
            <a:off x="5436610"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7" name="直接连接符 16"/>
          <p:cNvCxnSpPr/>
          <p:nvPr>
            <p:custDataLst>
              <p:tags r:id="rId19"/>
            </p:custDataLst>
          </p:nvPr>
        </p:nvCxnSpPr>
        <p:spPr>
          <a:xfrm>
            <a:off x="6308680" y="2807532"/>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18" name="椭圆 17"/>
          <p:cNvSpPr/>
          <p:nvPr>
            <p:custDataLst>
              <p:tags r:id="rId20"/>
            </p:custDataLst>
          </p:nvPr>
        </p:nvSpPr>
        <p:spPr>
          <a:xfrm>
            <a:off x="6861654" y="2492529"/>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19" name="空心弧 3"/>
          <p:cNvSpPr/>
          <p:nvPr>
            <p:custDataLst>
              <p:tags r:id="rId21"/>
            </p:custDataLst>
          </p:nvPr>
        </p:nvSpPr>
        <p:spPr>
          <a:xfrm flipH="1">
            <a:off x="7180630"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3" name="空心弧 3"/>
          <p:cNvSpPr/>
          <p:nvPr>
            <p:custDataLst>
              <p:tags r:id="rId22"/>
            </p:custDataLst>
          </p:nvPr>
        </p:nvSpPr>
        <p:spPr>
          <a:xfrm flipV="1">
            <a:off x="6741455"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7" name="文本框 26"/>
          <p:cNvSpPr txBox="1"/>
          <p:nvPr>
            <p:custDataLst>
              <p:tags r:id="rId23"/>
            </p:custDataLst>
          </p:nvPr>
        </p:nvSpPr>
        <p:spPr>
          <a:xfrm>
            <a:off x="1808155" y="2669031"/>
            <a:ext cx="330860" cy="276999"/>
          </a:xfrm>
          <a:prstGeom prst="rect">
            <a:avLst/>
          </a:prstGeom>
          <a:noFill/>
        </p:spPr>
        <p:txBody>
          <a:bodyPr wrap="square" rtlCol="0">
            <a:normAutofit fontScale="70000"/>
          </a:bodyPr>
          <a:lstStyle/>
          <a:p>
            <a:r>
              <a:rPr lang="en-US" altLang="zh-CN" sz="1350" b="1" dirty="0">
                <a:solidFill>
                  <a:sysClr val="window" lastClr="FFFFFF"/>
                </a:solidFill>
                <a:latin typeface="Arial" panose="020B0604020202020204" pitchFamily="34" charset="0"/>
                <a:cs typeface="Arial" panose="020B0604020202020204" pitchFamily="34" charset="0"/>
              </a:rPr>
              <a:t>06</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1" name="文本框 90"/>
          <p:cNvSpPr txBox="1"/>
          <p:nvPr>
            <p:custDataLst>
              <p:tags r:id="rId24"/>
            </p:custDataLst>
          </p:nvPr>
        </p:nvSpPr>
        <p:spPr>
          <a:xfrm>
            <a:off x="3110242"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07</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2" name="文本框 91"/>
          <p:cNvSpPr txBox="1"/>
          <p:nvPr>
            <p:custDataLst>
              <p:tags r:id="rId25"/>
            </p:custDataLst>
          </p:nvPr>
        </p:nvSpPr>
        <p:spPr>
          <a:xfrm>
            <a:off x="4410301"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08</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3" name="文本框 92"/>
          <p:cNvSpPr txBox="1"/>
          <p:nvPr>
            <p:custDataLst>
              <p:tags r:id="rId26"/>
            </p:custDataLst>
          </p:nvPr>
        </p:nvSpPr>
        <p:spPr>
          <a:xfrm>
            <a:off x="5710354"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09</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4" name="文本框 93"/>
          <p:cNvSpPr txBox="1"/>
          <p:nvPr>
            <p:custDataLst>
              <p:tags r:id="rId27"/>
            </p:custDataLst>
          </p:nvPr>
        </p:nvSpPr>
        <p:spPr>
          <a:xfrm>
            <a:off x="7015201"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10</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7" name="矩形 96"/>
          <p:cNvSpPr/>
          <p:nvPr>
            <p:custDataLst>
              <p:tags r:id="rId28"/>
            </p:custDataLst>
          </p:nvPr>
        </p:nvSpPr>
        <p:spPr>
          <a:xfrm>
            <a:off x="4070734" y="3274682"/>
            <a:ext cx="1102860" cy="526010"/>
          </a:xfrm>
          <a:prstGeom prst="rect">
            <a:avLst/>
          </a:prstGeom>
        </p:spPr>
        <p:txBody>
          <a:bodyPr wrap="square" anchor="ctr">
            <a:normAutofit/>
          </a:bodyPr>
          <a:lstStyle/>
          <a:p>
            <a:pPr algn="ctr">
              <a:lnSpc>
                <a:spcPct val="120000"/>
              </a:lnSpc>
            </a:pPr>
            <a:r>
              <a:rPr lang="zh-CN" altLang="en-US" sz="1050" spc="150">
                <a:latin typeface="微软雅黑" panose="020B0503020204020204" pitchFamily="34" charset="-122"/>
                <a:ea typeface="微软雅黑" panose="020B0503020204020204" pitchFamily="34" charset="-122"/>
              </a:rPr>
              <a:t>8. 电子计算机的特点。</a:t>
            </a:r>
            <a:endParaRPr lang="zh-CN" altLang="en-US" sz="1050" spc="150">
              <a:latin typeface="微软雅黑" panose="020B0503020204020204" pitchFamily="34" charset="-122"/>
              <a:ea typeface="微软雅黑" panose="020B0503020204020204" pitchFamily="34" charset="-122"/>
            </a:endParaRPr>
          </a:p>
        </p:txBody>
      </p:sp>
      <p:sp>
        <p:nvSpPr>
          <p:cNvPr id="98" name="矩形 97"/>
          <p:cNvSpPr/>
          <p:nvPr>
            <p:custDataLst>
              <p:tags r:id="rId29"/>
            </p:custDataLst>
          </p:nvPr>
        </p:nvSpPr>
        <p:spPr>
          <a:xfrm>
            <a:off x="6629200" y="3286505"/>
            <a:ext cx="1102860" cy="526010"/>
          </a:xfrm>
          <a:prstGeom prst="rect">
            <a:avLst/>
          </a:prstGeom>
        </p:spPr>
        <p:txBody>
          <a:bodyPr wrap="square" anchor="ctr">
            <a:normAutofit/>
          </a:bodyPr>
          <a:lstStyle/>
          <a:p>
            <a:pPr algn="ctr">
              <a:lnSpc>
                <a:spcPct val="120000"/>
              </a:lnSpc>
            </a:pPr>
            <a:r>
              <a:rPr lang="zh-CN" altLang="en-US" sz="1050" spc="150">
                <a:latin typeface="微软雅黑" panose="020B0503020204020204" pitchFamily="34" charset="-122"/>
                <a:ea typeface="微软雅黑" panose="020B0503020204020204" pitchFamily="34" charset="-122"/>
              </a:rPr>
              <a:t>10. 计算机的分类。</a:t>
            </a:r>
            <a:endParaRPr lang="zh-CN" altLang="en-US" sz="1050" spc="150">
              <a:latin typeface="微软雅黑" panose="020B0503020204020204" pitchFamily="34" charset="-122"/>
              <a:ea typeface="微软雅黑" panose="020B0503020204020204" pitchFamily="34" charset="-122"/>
            </a:endParaRPr>
          </a:p>
        </p:txBody>
      </p:sp>
      <p:sp>
        <p:nvSpPr>
          <p:cNvPr id="99" name="矩形 98"/>
          <p:cNvSpPr/>
          <p:nvPr>
            <p:custDataLst>
              <p:tags r:id="rId30"/>
            </p:custDataLst>
          </p:nvPr>
        </p:nvSpPr>
        <p:spPr>
          <a:xfrm>
            <a:off x="2724242" y="1776755"/>
            <a:ext cx="1102860" cy="526010"/>
          </a:xfrm>
          <a:prstGeom prst="rect">
            <a:avLst/>
          </a:prstGeom>
        </p:spPr>
        <p:txBody>
          <a:bodyPr wrap="square" anchor="ctr">
            <a:normAutofit lnSpcReduction="10000"/>
          </a:bodyPr>
          <a:lstStyle/>
          <a:p>
            <a:pPr algn="ctr">
              <a:lnSpc>
                <a:spcPct val="120000"/>
              </a:lnSpc>
            </a:pPr>
            <a:r>
              <a:rPr lang="zh-CN" altLang="en-US" sz="1050" spc="150">
                <a:latin typeface="微软雅黑" panose="020B0503020204020204" pitchFamily="34" charset="-122"/>
                <a:ea typeface="微软雅黑" panose="020B0503020204020204" pitchFamily="34" charset="-122"/>
              </a:rPr>
              <a:t>7. 我国计算机的发展情况。</a:t>
            </a:r>
            <a:endParaRPr lang="zh-CN" altLang="en-US" sz="1050" spc="150">
              <a:latin typeface="微软雅黑" panose="020B0503020204020204" pitchFamily="34" charset="-122"/>
              <a:ea typeface="微软雅黑" panose="020B0503020204020204" pitchFamily="34" charset="-122"/>
            </a:endParaRPr>
          </a:p>
        </p:txBody>
      </p:sp>
      <p:sp>
        <p:nvSpPr>
          <p:cNvPr id="100" name="矩形 99"/>
          <p:cNvSpPr/>
          <p:nvPr>
            <p:custDataLst>
              <p:tags r:id="rId31"/>
            </p:custDataLst>
          </p:nvPr>
        </p:nvSpPr>
        <p:spPr>
          <a:xfrm>
            <a:off x="5324354" y="1779590"/>
            <a:ext cx="1102860" cy="526010"/>
          </a:xfrm>
          <a:prstGeom prst="rect">
            <a:avLst/>
          </a:prstGeom>
        </p:spPr>
        <p:txBody>
          <a:bodyPr wrap="square" anchor="ctr">
            <a:normAutofit/>
          </a:bodyPr>
          <a:lstStyle/>
          <a:p>
            <a:pPr algn="ctr">
              <a:lnSpc>
                <a:spcPct val="120000"/>
              </a:lnSpc>
            </a:pPr>
            <a:r>
              <a:rPr lang="zh-CN" altLang="en-US" sz="1050" spc="150">
                <a:latin typeface="微软雅黑" panose="020B0503020204020204" pitchFamily="34" charset="-122"/>
                <a:ea typeface="微软雅黑" panose="020B0503020204020204" pitchFamily="34" charset="-122"/>
              </a:rPr>
              <a:t>9. 计算机的应用领域。</a:t>
            </a:r>
            <a:endParaRPr lang="zh-CN" altLang="en-US" sz="1050" spc="150">
              <a:latin typeface="微软雅黑" panose="020B0503020204020204" pitchFamily="34" charset="-122"/>
              <a:ea typeface="微软雅黑" panose="020B0503020204020204" pitchFamily="34" charset="-122"/>
            </a:endParaRPr>
          </a:p>
        </p:txBody>
      </p:sp>
      <p:sp>
        <p:nvSpPr>
          <p:cNvPr id="29" name="文本框 28"/>
          <p:cNvSpPr txBox="1"/>
          <p:nvPr>
            <p:custDataLst>
              <p:tags r:id="rId32"/>
            </p:custDataLst>
          </p:nvPr>
        </p:nvSpPr>
        <p:spPr>
          <a:xfrm>
            <a:off x="203200" y="438150"/>
            <a:ext cx="8745855" cy="478155"/>
          </a:xfrm>
          <a:prstGeom prst="rect">
            <a:avLst/>
          </a:prstGeom>
          <a:noFill/>
        </p:spPr>
        <p:txBody>
          <a:bodyPr wrap="square" rtlCol="0">
            <a:spAutoFit/>
          </a:bodyPr>
          <a:p>
            <a:pPr algn="ctr">
              <a:lnSpc>
                <a:spcPct val="120000"/>
              </a:lnSpc>
            </a:pPr>
            <a:r>
              <a:rPr lang="zh-CN" altLang="en-US" sz="2100" b="1" smtClean="0">
                <a:solidFill>
                  <a:srgbClr val="009587"/>
                </a:solidFill>
                <a:latin typeface="微软雅黑" panose="020B0503020204020204" pitchFamily="34" charset="-122"/>
                <a:ea typeface="微软雅黑" panose="020B0503020204020204" pitchFamily="34" charset="-122"/>
                <a:cs typeface="+mn-ea"/>
              </a:rPr>
              <a:t>相关知识</a:t>
            </a:r>
            <a:endParaRPr lang="zh-CN" altLang="en-US" sz="2100" b="1" smtClean="0">
              <a:solidFill>
                <a:srgbClr val="009587"/>
              </a:solidFill>
              <a:latin typeface="微软雅黑" panose="020B0503020204020204" pitchFamily="34" charset="-122"/>
              <a:ea typeface="微软雅黑" panose="020B0503020204020204" pitchFamily="34" charset="-122"/>
              <a:cs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3886200" y="1352550"/>
            <a:ext cx="478599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计算机，顾名思义就是一种计算的机器。1946 年 2 月 15 日，人们公认的第一台电子数字积分计算机—ENIAC（Electronic Numerical Integrator And Computer，中文名为埃尼阿克）在美国宾夕法尼亚大学研制成功。它采用电子管作为基本电子元件，主要用于计算弹道导弹的轨迹，1 秒钟内能完成 5000 次加、减法运算和 500 次乘、除法运算，它还能进行平方、立方、三角函数等一些比较复杂的运算。这比当时最快的继电器计算机的运算速度要快 1 000 多倍，是手工计算的 20 万倍。</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一、了解计算机的产生与发展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20098"/>
          <p:cNvPicPr>
            <a:picLocks noChangeAspect="1"/>
          </p:cNvPicPr>
          <p:nvPr/>
        </p:nvPicPr>
        <p:blipFill>
          <a:blip r:embed="rId8"/>
          <a:srcRect r="40023"/>
          <a:stretch>
            <a:fillRect/>
          </a:stretch>
        </p:blipFill>
        <p:spPr>
          <a:xfrm>
            <a:off x="685800" y="1529080"/>
            <a:ext cx="2994660" cy="22758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一、了解计算机的产生与发展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tretch>
            <a:fillRect/>
          </a:stretch>
        </p:blipFill>
        <p:spPr>
          <a:xfrm>
            <a:off x="1447800" y="1200150"/>
            <a:ext cx="6887210" cy="303911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457200" y="348615"/>
            <a:ext cx="8371205" cy="997585"/>
          </a:xfrm>
          <a:prstGeom prst="rect">
            <a:avLst/>
          </a:prstGeom>
          <a:noFill/>
        </p:spPr>
        <p:txBody>
          <a:bodyPr wrap="square" rtlCol="0">
            <a:noAutofit/>
          </a:bodyPr>
          <a:p>
            <a:pPr algn="ctr">
              <a:lnSpc>
                <a:spcPct val="120000"/>
              </a:lnSpc>
            </a:pPr>
            <a:r>
              <a:rPr lang="zh-CN" altLang="en-US" sz="24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二、微型计算机的发展</a:t>
            </a:r>
            <a:endParaRPr lang="zh-CN" altLang="en-US" sz="13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spcBef>
                <a:spcPts val="0"/>
              </a:spcBef>
              <a:spcAft>
                <a:spcPts val="0"/>
              </a:spcAft>
            </a:pPr>
            <a:r>
              <a:rPr lang="zh-CN" altLang="en-US" sz="12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20 世纪 70 年代后，出现了微处理器（Microprocessor）和微型计算机。微处理器是以单片大规模集成电路制成的具有运算和控制功能的处理器。以微处理器作为中央处理器（CPU）的计算机通称为微型计算机。微型计算机简称微机，我们日常见到和使用的计算机大多是微型计算机。微型计算机的发展主要经历了四个阶段。</a:t>
            </a:r>
            <a:endParaRPr lang="zh-CN" altLang="en-US" sz="1200"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2"/>
            </p:custDataLst>
          </p:nvPr>
        </p:nvSpPr>
        <p:spPr>
          <a:xfrm>
            <a:off x="953" y="567554"/>
            <a:ext cx="59056" cy="386162"/>
          </a:xfrm>
          <a:prstGeom prst="rect">
            <a:avLst/>
          </a:prstGeom>
          <a:solidFill>
            <a:srgbClr val="000000">
              <a:lumMod val="50000"/>
              <a:lumOff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traight Connector 62"/>
          <p:cNvCxnSpPr/>
          <p:nvPr>
            <p:custDataLst>
              <p:tags r:id="rId3"/>
            </p:custDataLst>
          </p:nvPr>
        </p:nvCxnSpPr>
        <p:spPr>
          <a:xfrm flipV="1">
            <a:off x="5531168" y="3580289"/>
            <a:ext cx="0" cy="18097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34" name="Freeform 84"/>
          <p:cNvSpPr/>
          <p:nvPr>
            <p:custDataLst>
              <p:tags r:id="rId4"/>
            </p:custDataLst>
          </p:nvPr>
        </p:nvSpPr>
        <p:spPr bwMode="auto">
          <a:xfrm>
            <a:off x="4764405" y="2510155"/>
            <a:ext cx="1533525" cy="1090613"/>
          </a:xfrm>
          <a:custGeom>
            <a:avLst/>
            <a:gdLst>
              <a:gd name="T0" fmla="*/ 771 w 771"/>
              <a:gd name="T1" fmla="*/ 35 h 548"/>
              <a:gd name="T2" fmla="*/ 735 w 771"/>
              <a:gd name="T3" fmla="*/ 0 h 548"/>
              <a:gd name="T4" fmla="*/ 372 w 771"/>
              <a:gd name="T5" fmla="*/ 41 h 548"/>
              <a:gd name="T6" fmla="*/ 34 w 771"/>
              <a:gd name="T7" fmla="*/ 1 h 548"/>
              <a:gd name="T8" fmla="*/ 0 w 771"/>
              <a:gd name="T9" fmla="*/ 35 h 548"/>
              <a:gd name="T10" fmla="*/ 0 w 771"/>
              <a:gd name="T11" fmla="*/ 35 h 548"/>
              <a:gd name="T12" fmla="*/ 0 w 771"/>
              <a:gd name="T13" fmla="*/ 498 h 548"/>
              <a:gd name="T14" fmla="*/ 372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rgbClr val="9BBB59"/>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6"/>
          <p:cNvSpPr/>
          <p:nvPr>
            <p:custDataLst>
              <p:tags r:id="rId5"/>
            </p:custDataLst>
          </p:nvPr>
        </p:nvSpPr>
        <p:spPr bwMode="auto">
          <a:xfrm>
            <a:off x="4764405" y="2510155"/>
            <a:ext cx="1533525" cy="169069"/>
          </a:xfrm>
          <a:custGeom>
            <a:avLst/>
            <a:gdLst>
              <a:gd name="T0" fmla="*/ 735 w 771"/>
              <a:gd name="T1" fmla="*/ 0 h 85"/>
              <a:gd name="T2" fmla="*/ 372 w 771"/>
              <a:gd name="T3" fmla="*/ 41 h 85"/>
              <a:gd name="T4" fmla="*/ 34 w 771"/>
              <a:gd name="T5" fmla="*/ 1 h 85"/>
              <a:gd name="T6" fmla="*/ 0 w 771"/>
              <a:gd name="T7" fmla="*/ 35 h 85"/>
              <a:gd name="T8" fmla="*/ 372 w 771"/>
              <a:gd name="T9" fmla="*/ 85 h 85"/>
              <a:gd name="T10" fmla="*/ 771 w 771"/>
              <a:gd name="T11" fmla="*/ 35 h 85"/>
              <a:gd name="T12" fmla="*/ 735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67"/>
          <p:cNvSpPr/>
          <p:nvPr>
            <p:custDataLst>
              <p:tags r:id="rId6"/>
            </p:custDataLst>
          </p:nvPr>
        </p:nvSpPr>
        <p:spPr>
          <a:xfrm>
            <a:off x="5226844" y="2272030"/>
            <a:ext cx="608171" cy="608171"/>
          </a:xfrm>
          <a:prstGeom prst="ellipse">
            <a:avLst/>
          </a:prstGeom>
          <a:solidFill>
            <a:sysClr val="window" lastClr="FFFFFF"/>
          </a:solidFill>
          <a:ln w="25400">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lIns="137160" tIns="0" rIns="0" bIns="0" rtlCol="0" anchor="ctr"/>
          <a:p>
            <a:pPr algn="ctr" fontAlgn="base">
              <a:lnSpc>
                <a:spcPct val="150000"/>
              </a:lnSpc>
            </a:pPr>
            <a:endParaRPr lang="en-US" sz="2400" spc="12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6" name="Straight Connector 23"/>
          <p:cNvCxnSpPr/>
          <p:nvPr>
            <p:custDataLst>
              <p:tags r:id="rId7"/>
            </p:custDataLst>
          </p:nvPr>
        </p:nvCxnSpPr>
        <p:spPr>
          <a:xfrm flipV="1">
            <a:off x="1428750" y="3580289"/>
            <a:ext cx="0" cy="180975"/>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55" name="Freeform 83"/>
          <p:cNvSpPr/>
          <p:nvPr>
            <p:custDataLst>
              <p:tags r:id="rId8"/>
            </p:custDataLst>
          </p:nvPr>
        </p:nvSpPr>
        <p:spPr bwMode="auto">
          <a:xfrm>
            <a:off x="661988" y="2510155"/>
            <a:ext cx="1533525" cy="1090613"/>
          </a:xfrm>
          <a:custGeom>
            <a:avLst/>
            <a:gdLst>
              <a:gd name="T0" fmla="*/ 771 w 771"/>
              <a:gd name="T1" fmla="*/ 35 h 548"/>
              <a:gd name="T2" fmla="*/ 736 w 771"/>
              <a:gd name="T3" fmla="*/ 0 h 548"/>
              <a:gd name="T4" fmla="*/ 373 w 771"/>
              <a:gd name="T5" fmla="*/ 41 h 548"/>
              <a:gd name="T6" fmla="*/ 35 w 771"/>
              <a:gd name="T7" fmla="*/ 1 h 548"/>
              <a:gd name="T8" fmla="*/ 0 w 771"/>
              <a:gd name="T9" fmla="*/ 35 h 548"/>
              <a:gd name="T10" fmla="*/ 0 w 771"/>
              <a:gd name="T11" fmla="*/ 35 h 548"/>
              <a:gd name="T12" fmla="*/ 0 w 771"/>
              <a:gd name="T13" fmla="*/ 498 h 548"/>
              <a:gd name="T14" fmla="*/ 373 w 771"/>
              <a:gd name="T15" fmla="*/ 548 h 548"/>
              <a:gd name="T16" fmla="*/ 771 w 771"/>
              <a:gd name="T17" fmla="*/ 498 h 548"/>
              <a:gd name="T18" fmla="*/ 771 w 771"/>
              <a:gd name="T19" fmla="*/ 35 h 548"/>
              <a:gd name="T20" fmla="*/ 771 w 771"/>
              <a:gd name="T21" fmla="*/ 35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1" h="548">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rgbClr val="1AA3AA"/>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95"/>
          <p:cNvSpPr/>
          <p:nvPr>
            <p:custDataLst>
              <p:tags r:id="rId9"/>
            </p:custDataLst>
          </p:nvPr>
        </p:nvSpPr>
        <p:spPr bwMode="auto">
          <a:xfrm>
            <a:off x="661988" y="2510155"/>
            <a:ext cx="1533525" cy="169069"/>
          </a:xfrm>
          <a:custGeom>
            <a:avLst/>
            <a:gdLst>
              <a:gd name="T0" fmla="*/ 736 w 771"/>
              <a:gd name="T1" fmla="*/ 0 h 85"/>
              <a:gd name="T2" fmla="*/ 373 w 771"/>
              <a:gd name="T3" fmla="*/ 41 h 85"/>
              <a:gd name="T4" fmla="*/ 35 w 771"/>
              <a:gd name="T5" fmla="*/ 1 h 85"/>
              <a:gd name="T6" fmla="*/ 0 w 771"/>
              <a:gd name="T7" fmla="*/ 35 h 85"/>
              <a:gd name="T8" fmla="*/ 373 w 771"/>
              <a:gd name="T9" fmla="*/ 85 h 85"/>
              <a:gd name="T10" fmla="*/ 771 w 771"/>
              <a:gd name="T11" fmla="*/ 35 h 85"/>
              <a:gd name="T12" fmla="*/ 736 w 7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71" h="85">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Oval 28"/>
          <p:cNvSpPr/>
          <p:nvPr>
            <p:custDataLst>
              <p:tags r:id="rId10"/>
            </p:custDataLst>
          </p:nvPr>
        </p:nvSpPr>
        <p:spPr>
          <a:xfrm>
            <a:off x="1124903" y="2272030"/>
            <a:ext cx="608171" cy="608171"/>
          </a:xfrm>
          <a:prstGeom prst="ellipse">
            <a:avLst/>
          </a:prstGeom>
          <a:solidFill>
            <a:srgbClr val="FFFFFF"/>
          </a:solidFill>
          <a:ln w="254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28"/>
          <p:cNvSpPr>
            <a:spLocks noEditPoints="1"/>
          </p:cNvSpPr>
          <p:nvPr>
            <p:custDataLst>
              <p:tags r:id="rId11"/>
            </p:custDataLst>
          </p:nvPr>
        </p:nvSpPr>
        <p:spPr bwMode="auto">
          <a:xfrm>
            <a:off x="1246823" y="2427288"/>
            <a:ext cx="363855" cy="303848"/>
          </a:xfrm>
          <a:custGeom>
            <a:avLst/>
            <a:gdLst>
              <a:gd name="T0" fmla="*/ 2315 w 3604"/>
              <a:gd name="T1" fmla="*/ 1678 h 3007"/>
              <a:gd name="T2" fmla="*/ 2613 w 3604"/>
              <a:gd name="T3" fmla="*/ 1921 h 3007"/>
              <a:gd name="T4" fmla="*/ 2729 w 3604"/>
              <a:gd name="T5" fmla="*/ 2297 h 3007"/>
              <a:gd name="T6" fmla="*/ 2655 w 3604"/>
              <a:gd name="T7" fmla="*/ 2873 h 3007"/>
              <a:gd name="T8" fmla="*/ 2444 w 3604"/>
              <a:gd name="T9" fmla="*/ 2942 h 3007"/>
              <a:gd name="T10" fmla="*/ 2054 w 3604"/>
              <a:gd name="T11" fmla="*/ 3002 h 3007"/>
              <a:gd name="T12" fmla="*/ 1556 w 3604"/>
              <a:gd name="T13" fmla="*/ 2987 h 3007"/>
              <a:gd name="T14" fmla="*/ 967 w 3604"/>
              <a:gd name="T15" fmla="*/ 2860 h 3007"/>
              <a:gd name="T16" fmla="*/ 958 w 3604"/>
              <a:gd name="T17" fmla="*/ 2097 h 3007"/>
              <a:gd name="T18" fmla="*/ 1174 w 3604"/>
              <a:gd name="T19" fmla="*/ 1778 h 3007"/>
              <a:gd name="T20" fmla="*/ 1535 w 3604"/>
              <a:gd name="T21" fmla="*/ 1629 h 3007"/>
              <a:gd name="T22" fmla="*/ 3128 w 3604"/>
              <a:gd name="T23" fmla="*/ 1114 h 3007"/>
              <a:gd name="T24" fmla="*/ 3449 w 3604"/>
              <a:gd name="T25" fmla="*/ 1328 h 3007"/>
              <a:gd name="T26" fmla="*/ 3600 w 3604"/>
              <a:gd name="T27" fmla="*/ 1686 h 3007"/>
              <a:gd name="T28" fmla="*/ 3548 w 3604"/>
              <a:gd name="T29" fmla="*/ 2325 h 3007"/>
              <a:gd name="T30" fmla="*/ 3368 w 3604"/>
              <a:gd name="T31" fmla="*/ 2388 h 3007"/>
              <a:gd name="T32" fmla="*/ 3012 w 3604"/>
              <a:gd name="T33" fmla="*/ 2454 h 3007"/>
              <a:gd name="T34" fmla="*/ 2828 w 3604"/>
              <a:gd name="T35" fmla="*/ 2089 h 3007"/>
              <a:gd name="T36" fmla="*/ 2626 w 3604"/>
              <a:gd name="T37" fmla="*/ 1741 h 3007"/>
              <a:gd name="T38" fmla="*/ 2281 w 3604"/>
              <a:gd name="T39" fmla="*/ 1534 h 3007"/>
              <a:gd name="T40" fmla="*/ 2466 w 3604"/>
              <a:gd name="T41" fmla="*/ 1213 h 3007"/>
              <a:gd name="T42" fmla="*/ 1180 w 3604"/>
              <a:gd name="T43" fmla="*/ 1151 h 3007"/>
              <a:gd name="T44" fmla="*/ 1333 w 3604"/>
              <a:gd name="T45" fmla="*/ 1489 h 3007"/>
              <a:gd name="T46" fmla="*/ 1080 w 3604"/>
              <a:gd name="T47" fmla="*/ 1695 h 3007"/>
              <a:gd name="T48" fmla="*/ 850 w 3604"/>
              <a:gd name="T49" fmla="*/ 2023 h 3007"/>
              <a:gd name="T50" fmla="*/ 716 w 3604"/>
              <a:gd name="T51" fmla="*/ 2455 h 3007"/>
              <a:gd name="T52" fmla="*/ 145 w 3604"/>
              <a:gd name="T53" fmla="*/ 2350 h 3007"/>
              <a:gd name="T54" fmla="*/ 13 w 3604"/>
              <a:gd name="T55" fmla="*/ 1620 h 3007"/>
              <a:gd name="T56" fmla="*/ 198 w 3604"/>
              <a:gd name="T57" fmla="*/ 1281 h 3007"/>
              <a:gd name="T58" fmla="*/ 540 w 3604"/>
              <a:gd name="T59" fmla="*/ 1097 h 3007"/>
              <a:gd name="T60" fmla="*/ 1995 w 3604"/>
              <a:gd name="T61" fmla="*/ 568 h 3007"/>
              <a:gd name="T62" fmla="*/ 2254 w 3604"/>
              <a:gd name="T63" fmla="*/ 756 h 3007"/>
              <a:gd name="T64" fmla="*/ 2357 w 3604"/>
              <a:gd name="T65" fmla="*/ 1065 h 3007"/>
              <a:gd name="T66" fmla="*/ 2254 w 3604"/>
              <a:gd name="T67" fmla="*/ 1374 h 3007"/>
              <a:gd name="T68" fmla="*/ 1995 w 3604"/>
              <a:gd name="T69" fmla="*/ 1563 h 3007"/>
              <a:gd name="T70" fmla="*/ 1661 w 3604"/>
              <a:gd name="T71" fmla="*/ 1563 h 3007"/>
              <a:gd name="T72" fmla="*/ 1402 w 3604"/>
              <a:gd name="T73" fmla="*/ 1375 h 3007"/>
              <a:gd name="T74" fmla="*/ 1300 w 3604"/>
              <a:gd name="T75" fmla="*/ 1065 h 3007"/>
              <a:gd name="T76" fmla="*/ 1402 w 3604"/>
              <a:gd name="T77" fmla="*/ 756 h 3007"/>
              <a:gd name="T78" fmla="*/ 1661 w 3604"/>
              <a:gd name="T79" fmla="*/ 568 h 3007"/>
              <a:gd name="T80" fmla="*/ 2816 w 3604"/>
              <a:gd name="T81" fmla="*/ 12 h 3007"/>
              <a:gd name="T82" fmla="*/ 3095 w 3604"/>
              <a:gd name="T83" fmla="*/ 173 h 3007"/>
              <a:gd name="T84" fmla="*/ 3228 w 3604"/>
              <a:gd name="T85" fmla="*/ 467 h 3007"/>
              <a:gd name="T86" fmla="*/ 3159 w 3604"/>
              <a:gd name="T87" fmla="*/ 789 h 3007"/>
              <a:gd name="T88" fmla="*/ 2921 w 3604"/>
              <a:gd name="T89" fmla="*/ 1002 h 3007"/>
              <a:gd name="T90" fmla="*/ 2587 w 3604"/>
              <a:gd name="T91" fmla="*/ 1035 h 3007"/>
              <a:gd name="T92" fmla="*/ 2411 w 3604"/>
              <a:gd name="T93" fmla="*/ 770 h 3007"/>
              <a:gd name="T94" fmla="*/ 2175 w 3604"/>
              <a:gd name="T95" fmla="*/ 516 h 3007"/>
              <a:gd name="T96" fmla="*/ 2293 w 3604"/>
              <a:gd name="T97" fmla="*/ 192 h 3007"/>
              <a:gd name="T98" fmla="*/ 2582 w 3604"/>
              <a:gd name="T99" fmla="*/ 13 h 3007"/>
              <a:gd name="T100" fmla="*/ 1069 w 3604"/>
              <a:gd name="T101" fmla="*/ 27 h 3007"/>
              <a:gd name="T102" fmla="*/ 1328 w 3604"/>
              <a:gd name="T103" fmla="*/ 214 h 3007"/>
              <a:gd name="T104" fmla="*/ 1429 w 3604"/>
              <a:gd name="T105" fmla="*/ 524 h 3007"/>
              <a:gd name="T106" fmla="*/ 1267 w 3604"/>
              <a:gd name="T107" fmla="*/ 735 h 3007"/>
              <a:gd name="T108" fmla="*/ 1096 w 3604"/>
              <a:gd name="T109" fmla="*/ 1011 h 3007"/>
              <a:gd name="T110" fmla="*/ 787 w 3604"/>
              <a:gd name="T111" fmla="*/ 1036 h 3007"/>
              <a:gd name="T112" fmla="*/ 508 w 3604"/>
              <a:gd name="T113" fmla="*/ 876 h 3007"/>
              <a:gd name="T114" fmla="*/ 375 w 3604"/>
              <a:gd name="T115" fmla="*/ 581 h 3007"/>
              <a:gd name="T116" fmla="*/ 445 w 3604"/>
              <a:gd name="T117" fmla="*/ 259 h 3007"/>
              <a:gd name="T118" fmla="*/ 683 w 3604"/>
              <a:gd name="T119" fmla="*/ 46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04" h="3007">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rgbClr val="1AA3AA"/>
          </a:solidFill>
          <a:ln w="0">
            <a:noFill/>
            <a:prstDash val="solid"/>
            <a:round/>
          </a:ln>
        </p:spPr>
        <p:txBody>
          <a:bodyPr vert="horz" wrap="square" lIns="68580" tIns="34290" rIns="68580" bIns="34290" numCol="1" anchor="t" anchorCtr="0" compatLnSpc="1"/>
          <a:p>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5" name="箭头: 右 74"/>
          <p:cNvSpPr/>
          <p:nvPr>
            <p:custDataLst>
              <p:tags r:id="rId12"/>
            </p:custDataLst>
          </p:nvPr>
        </p:nvSpPr>
        <p:spPr>
          <a:xfrm rot="21163141">
            <a:off x="2307431" y="2880237"/>
            <a:ext cx="152025" cy="179034"/>
          </a:xfrm>
          <a:prstGeom prst="rightArrow">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6" name="箭头: 右 75"/>
          <p:cNvSpPr/>
          <p:nvPr>
            <p:custDataLst>
              <p:tags r:id="rId13"/>
            </p:custDataLst>
          </p:nvPr>
        </p:nvSpPr>
        <p:spPr>
          <a:xfrm rot="588422">
            <a:off x="4448338" y="2920892"/>
            <a:ext cx="152025" cy="179034"/>
          </a:xfrm>
          <a:prstGeom prst="rightArrow">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7" name="箭头: 右 76"/>
          <p:cNvSpPr/>
          <p:nvPr>
            <p:custDataLst>
              <p:tags r:id="rId14"/>
            </p:custDataLst>
          </p:nvPr>
        </p:nvSpPr>
        <p:spPr>
          <a:xfrm rot="20715390">
            <a:off x="6435143" y="2952704"/>
            <a:ext cx="152025" cy="179034"/>
          </a:xfrm>
          <a:prstGeom prst="rightArrow">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8" name="文本框 77"/>
          <p:cNvSpPr txBox="1"/>
          <p:nvPr>
            <p:custDataLst>
              <p:tags r:id="rId15"/>
            </p:custDataLst>
          </p:nvPr>
        </p:nvSpPr>
        <p:spPr>
          <a:xfrm>
            <a:off x="667496" y="3009636"/>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第一阶段（1971—1972）</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8" name="Straight Connector 31"/>
          <p:cNvCxnSpPr/>
          <p:nvPr>
            <p:custDataLst>
              <p:tags r:id="rId16"/>
            </p:custDataLst>
          </p:nvPr>
        </p:nvCxnSpPr>
        <p:spPr>
          <a:xfrm flipV="1">
            <a:off x="3479959" y="3267393"/>
            <a:ext cx="0" cy="393859"/>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59" name="Freeform 85"/>
          <p:cNvSpPr/>
          <p:nvPr>
            <p:custDataLst>
              <p:tags r:id="rId17"/>
            </p:custDataLst>
          </p:nvPr>
        </p:nvSpPr>
        <p:spPr bwMode="auto">
          <a:xfrm>
            <a:off x="2640330" y="2278698"/>
            <a:ext cx="1679734" cy="110680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1F74AD"/>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97"/>
          <p:cNvSpPr/>
          <p:nvPr>
            <p:custDataLst>
              <p:tags r:id="rId18"/>
            </p:custDataLst>
          </p:nvPr>
        </p:nvSpPr>
        <p:spPr bwMode="auto">
          <a:xfrm>
            <a:off x="2640330" y="2278698"/>
            <a:ext cx="1679734" cy="185261"/>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1F74AD">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98"/>
          <p:cNvSpPr/>
          <p:nvPr>
            <p:custDataLst>
              <p:tags r:id="rId19"/>
            </p:custDataLst>
          </p:nvPr>
        </p:nvSpPr>
        <p:spPr bwMode="auto">
          <a:xfrm>
            <a:off x="2640330" y="2392045"/>
            <a:ext cx="71438" cy="992981"/>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99"/>
          <p:cNvSpPr/>
          <p:nvPr>
            <p:custDataLst>
              <p:tags r:id="rId20"/>
            </p:custDataLst>
          </p:nvPr>
        </p:nvSpPr>
        <p:spPr bwMode="auto">
          <a:xfrm>
            <a:off x="4248150" y="2392045"/>
            <a:ext cx="71438" cy="992981"/>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80"/>
          <p:cNvSpPr/>
          <p:nvPr>
            <p:custDataLst>
              <p:tags r:id="rId21"/>
            </p:custDataLst>
          </p:nvPr>
        </p:nvSpPr>
        <p:spPr>
          <a:xfrm>
            <a:off x="3175635" y="2002949"/>
            <a:ext cx="608171" cy="608171"/>
          </a:xfrm>
          <a:prstGeom prst="ellipse">
            <a:avLst/>
          </a:prstGeom>
          <a:solidFill>
            <a:sysClr val="window" lastClr="FFFFFF"/>
          </a:solidFill>
          <a:ln w="254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1109"/>
          <p:cNvSpPr/>
          <p:nvPr>
            <p:custDataLst>
              <p:tags r:id="rId22"/>
            </p:custDataLst>
          </p:nvPr>
        </p:nvSpPr>
        <p:spPr bwMode="auto">
          <a:xfrm>
            <a:off x="3298508" y="2182019"/>
            <a:ext cx="362903" cy="300514"/>
          </a:xfrm>
          <a:custGeom>
            <a:avLst/>
            <a:gdLst>
              <a:gd name="T0" fmla="*/ 1035 w 6296"/>
              <a:gd name="T1" fmla="*/ 19 h 5213"/>
              <a:gd name="T2" fmla="*/ 1287 w 6296"/>
              <a:gd name="T3" fmla="*/ 153 h 5213"/>
              <a:gd name="T4" fmla="*/ 1450 w 6296"/>
              <a:gd name="T5" fmla="*/ 392 h 5213"/>
              <a:gd name="T6" fmla="*/ 5246 w 6296"/>
              <a:gd name="T7" fmla="*/ 2662 h 5213"/>
              <a:gd name="T8" fmla="*/ 5874 w 6296"/>
              <a:gd name="T9" fmla="*/ 1058 h 5213"/>
              <a:gd name="T10" fmla="*/ 5847 w 6296"/>
              <a:gd name="T11" fmla="*/ 967 h 5213"/>
              <a:gd name="T12" fmla="*/ 2674 w 6296"/>
              <a:gd name="T13" fmla="*/ 944 h 5213"/>
              <a:gd name="T14" fmla="*/ 2534 w 6296"/>
              <a:gd name="T15" fmla="*/ 833 h 5213"/>
              <a:gd name="T16" fmla="*/ 2534 w 6296"/>
              <a:gd name="T17" fmla="*/ 650 h 5213"/>
              <a:gd name="T18" fmla="*/ 2674 w 6296"/>
              <a:gd name="T19" fmla="*/ 539 h 5213"/>
              <a:gd name="T20" fmla="*/ 5935 w 6296"/>
              <a:gd name="T21" fmla="*/ 552 h 5213"/>
              <a:gd name="T22" fmla="*/ 6165 w 6296"/>
              <a:gd name="T23" fmla="*/ 693 h 5213"/>
              <a:gd name="T24" fmla="*/ 6287 w 6296"/>
              <a:gd name="T25" fmla="*/ 934 h 5213"/>
              <a:gd name="T26" fmla="*/ 6266 w 6296"/>
              <a:gd name="T27" fmla="*/ 1204 h 5213"/>
              <a:gd name="T28" fmla="*/ 5582 w 6296"/>
              <a:gd name="T29" fmla="*/ 2927 h 5213"/>
              <a:gd name="T30" fmla="*/ 5357 w 6296"/>
              <a:gd name="T31" fmla="*/ 3063 h 5213"/>
              <a:gd name="T32" fmla="*/ 2166 w 6296"/>
              <a:gd name="T33" fmla="*/ 3428 h 5213"/>
              <a:gd name="T34" fmla="*/ 5286 w 6296"/>
              <a:gd name="T35" fmla="*/ 3470 h 5213"/>
              <a:gd name="T36" fmla="*/ 5422 w 6296"/>
              <a:gd name="T37" fmla="*/ 3631 h 5213"/>
              <a:gd name="T38" fmla="*/ 5422 w 6296"/>
              <a:gd name="T39" fmla="*/ 3848 h 5213"/>
              <a:gd name="T40" fmla="*/ 5286 w 6296"/>
              <a:gd name="T41" fmla="*/ 4011 h 5213"/>
              <a:gd name="T42" fmla="*/ 4837 w 6296"/>
              <a:gd name="T43" fmla="*/ 4053 h 5213"/>
              <a:gd name="T44" fmla="*/ 5030 w 6296"/>
              <a:gd name="T45" fmla="*/ 4274 h 5213"/>
              <a:gd name="T46" fmla="*/ 5103 w 6296"/>
              <a:gd name="T47" fmla="*/ 4571 h 5213"/>
              <a:gd name="T48" fmla="*/ 5015 w 6296"/>
              <a:gd name="T49" fmla="*/ 4894 h 5213"/>
              <a:gd name="T50" fmla="*/ 4784 w 6296"/>
              <a:gd name="T51" fmla="*/ 5125 h 5213"/>
              <a:gd name="T52" fmla="*/ 4459 w 6296"/>
              <a:gd name="T53" fmla="*/ 5213 h 5213"/>
              <a:gd name="T54" fmla="*/ 4136 w 6296"/>
              <a:gd name="T55" fmla="*/ 5125 h 5213"/>
              <a:gd name="T56" fmla="*/ 3905 w 6296"/>
              <a:gd name="T57" fmla="*/ 4894 h 5213"/>
              <a:gd name="T58" fmla="*/ 3818 w 6296"/>
              <a:gd name="T59" fmla="*/ 4571 h 5213"/>
              <a:gd name="T60" fmla="*/ 3890 w 6296"/>
              <a:gd name="T61" fmla="*/ 4274 h 5213"/>
              <a:gd name="T62" fmla="*/ 4083 w 6296"/>
              <a:gd name="T63" fmla="*/ 4053 h 5213"/>
              <a:gd name="T64" fmla="*/ 3038 w 6296"/>
              <a:gd name="T65" fmla="*/ 4211 h 5213"/>
              <a:gd name="T66" fmla="*/ 3143 w 6296"/>
              <a:gd name="T67" fmla="*/ 4492 h 5213"/>
              <a:gd name="T68" fmla="*/ 3098 w 6296"/>
              <a:gd name="T69" fmla="*/ 4821 h 5213"/>
              <a:gd name="T70" fmla="*/ 2899 w 6296"/>
              <a:gd name="T71" fmla="*/ 5079 h 5213"/>
              <a:gd name="T72" fmla="*/ 2593 w 6296"/>
              <a:gd name="T73" fmla="*/ 5207 h 5213"/>
              <a:gd name="T74" fmla="*/ 2257 w 6296"/>
              <a:gd name="T75" fmla="*/ 5163 h 5213"/>
              <a:gd name="T76" fmla="*/ 1998 w 6296"/>
              <a:gd name="T77" fmla="*/ 4962 h 5213"/>
              <a:gd name="T78" fmla="*/ 1870 w 6296"/>
              <a:gd name="T79" fmla="*/ 4657 h 5213"/>
              <a:gd name="T80" fmla="*/ 1906 w 6296"/>
              <a:gd name="T81" fmla="*/ 4343 h 5213"/>
              <a:gd name="T82" fmla="*/ 2072 w 6296"/>
              <a:gd name="T83" fmla="*/ 4099 h 5213"/>
              <a:gd name="T84" fmla="*/ 1898 w 6296"/>
              <a:gd name="T85" fmla="*/ 3999 h 5213"/>
              <a:gd name="T86" fmla="*/ 1660 w 6296"/>
              <a:gd name="T87" fmla="*/ 3804 h 5213"/>
              <a:gd name="T88" fmla="*/ 867 w 6296"/>
              <a:gd name="T89" fmla="*/ 627 h 5213"/>
              <a:gd name="T90" fmla="*/ 155 w 6296"/>
              <a:gd name="T91" fmla="*/ 583 h 5213"/>
              <a:gd name="T92" fmla="*/ 19 w 6296"/>
              <a:gd name="T93" fmla="*/ 422 h 5213"/>
              <a:gd name="T94" fmla="*/ 19 w 6296"/>
              <a:gd name="T95" fmla="*/ 204 h 5213"/>
              <a:gd name="T96" fmla="*/ 155 w 6296"/>
              <a:gd name="T97" fmla="*/ 44 h 5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96" h="5213">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rgbClr val="1F74AD"/>
          </a:solidFill>
          <a:ln w="0">
            <a:noFill/>
            <a:prstDash val="solid"/>
            <a:round/>
          </a:ln>
        </p:spPr>
        <p:txBody>
          <a:bodyPr vert="horz" wrap="square" lIns="68580" tIns="34290" rIns="68580" bIns="34290" numCol="1" anchor="t" anchorCtr="0" compatLnSpc="1"/>
          <a:p>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9" name="文本框 78"/>
          <p:cNvSpPr txBox="1"/>
          <p:nvPr>
            <p:custDataLst>
              <p:tags r:id="rId23"/>
            </p:custDataLst>
          </p:nvPr>
        </p:nvSpPr>
        <p:spPr>
          <a:xfrm>
            <a:off x="2718622" y="2785922"/>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第二阶段（1973—1977）</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文本框 79"/>
          <p:cNvSpPr txBox="1"/>
          <p:nvPr>
            <p:custDataLst>
              <p:tags r:id="rId24"/>
            </p:custDataLst>
          </p:nvPr>
        </p:nvSpPr>
        <p:spPr>
          <a:xfrm>
            <a:off x="4769750" y="2996333"/>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第三阶段（1978—1981）</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4" name="Straight Connector 70"/>
          <p:cNvCxnSpPr/>
          <p:nvPr>
            <p:custDataLst>
              <p:tags r:id="rId25"/>
            </p:custDataLst>
          </p:nvPr>
        </p:nvCxnSpPr>
        <p:spPr>
          <a:xfrm flipV="1">
            <a:off x="7582376" y="3267393"/>
            <a:ext cx="0" cy="393859"/>
          </a:xfrm>
          <a:prstGeom prst="line">
            <a:avLst/>
          </a:prstGeom>
          <a:ln w="12700">
            <a:solidFill>
              <a:sysClr val="window" lastClr="FFFFFF">
                <a:lumMod val="50000"/>
              </a:sysClr>
            </a:solidFill>
            <a:headEnd type="oval" w="lg" len="lg"/>
          </a:ln>
        </p:spPr>
        <p:style>
          <a:lnRef idx="1">
            <a:srgbClr val="1F74AD"/>
          </a:lnRef>
          <a:fillRef idx="0">
            <a:srgbClr val="1F74AD"/>
          </a:fillRef>
          <a:effectRef idx="0">
            <a:srgbClr val="1F74AD"/>
          </a:effectRef>
          <a:fontRef idx="minor">
            <a:srgbClr val="000000"/>
          </a:fontRef>
        </p:style>
      </p:cxnSp>
      <p:sp>
        <p:nvSpPr>
          <p:cNvPr id="65" name="Freeform 85"/>
          <p:cNvSpPr/>
          <p:nvPr>
            <p:custDataLst>
              <p:tags r:id="rId26"/>
            </p:custDataLst>
          </p:nvPr>
        </p:nvSpPr>
        <p:spPr bwMode="auto">
          <a:xfrm>
            <a:off x="6742271" y="2278698"/>
            <a:ext cx="1679734" cy="1106805"/>
          </a:xfrm>
          <a:custGeom>
            <a:avLst/>
            <a:gdLst>
              <a:gd name="T0" fmla="*/ 844 w 844"/>
              <a:gd name="T1" fmla="*/ 57 h 556"/>
              <a:gd name="T2" fmla="*/ 844 w 844"/>
              <a:gd name="T3" fmla="*/ 57 h 556"/>
              <a:gd name="T4" fmla="*/ 422 w 844"/>
              <a:gd name="T5" fmla="*/ 0 h 556"/>
              <a:gd name="T6" fmla="*/ 0 w 844"/>
              <a:gd name="T7" fmla="*/ 57 h 556"/>
              <a:gd name="T8" fmla="*/ 0 w 844"/>
              <a:gd name="T9" fmla="*/ 519 h 556"/>
              <a:gd name="T10" fmla="*/ 36 w 844"/>
              <a:gd name="T11" fmla="*/ 556 h 556"/>
              <a:gd name="T12" fmla="*/ 409 w 844"/>
              <a:gd name="T13" fmla="*/ 506 h 556"/>
              <a:gd name="T14" fmla="*/ 808 w 844"/>
              <a:gd name="T15" fmla="*/ 556 h 556"/>
              <a:gd name="T16" fmla="*/ 808 w 844"/>
              <a:gd name="T17" fmla="*/ 556 h 556"/>
              <a:gd name="T18" fmla="*/ 808 w 844"/>
              <a:gd name="T19" fmla="*/ 556 h 556"/>
              <a:gd name="T20" fmla="*/ 808 w 844"/>
              <a:gd name="T21" fmla="*/ 556 h 556"/>
              <a:gd name="T22" fmla="*/ 808 w 844"/>
              <a:gd name="T23" fmla="*/ 556 h 556"/>
              <a:gd name="T24" fmla="*/ 844 w 844"/>
              <a:gd name="T25" fmla="*/ 519 h 556"/>
              <a:gd name="T26" fmla="*/ 844 w 844"/>
              <a:gd name="T27" fmla="*/ 5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4" h="556">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rgbClr val="69A35B"/>
          </a:solidFill>
          <a:ln>
            <a:noFill/>
          </a:ln>
        </p:spPr>
        <p:txBody>
          <a:bodyPr vert="horz" wrap="square" lIns="68580" tIns="34290" rIns="68580" bIns="3429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30" normalizeH="0" baseline="0" noProof="0">
              <a:ln>
                <a:noFill/>
              </a:ln>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97"/>
          <p:cNvSpPr/>
          <p:nvPr>
            <p:custDataLst>
              <p:tags r:id="rId27"/>
            </p:custDataLst>
          </p:nvPr>
        </p:nvSpPr>
        <p:spPr bwMode="auto">
          <a:xfrm>
            <a:off x="6742271" y="2278698"/>
            <a:ext cx="1679734" cy="185261"/>
          </a:xfrm>
          <a:custGeom>
            <a:avLst/>
            <a:gdLst>
              <a:gd name="T0" fmla="*/ 844 w 844"/>
              <a:gd name="T1" fmla="*/ 57 h 93"/>
              <a:gd name="T2" fmla="*/ 808 w 844"/>
              <a:gd name="T3" fmla="*/ 93 h 93"/>
              <a:gd name="T4" fmla="*/ 409 w 844"/>
              <a:gd name="T5" fmla="*/ 44 h 93"/>
              <a:gd name="T6" fmla="*/ 36 w 844"/>
              <a:gd name="T7" fmla="*/ 93 h 93"/>
              <a:gd name="T8" fmla="*/ 0 w 844"/>
              <a:gd name="T9" fmla="*/ 57 h 93"/>
              <a:gd name="T10" fmla="*/ 422 w 844"/>
              <a:gd name="T11" fmla="*/ 0 h 93"/>
              <a:gd name="T12" fmla="*/ 844 w 844"/>
              <a:gd name="T13" fmla="*/ 57 h 93"/>
            </a:gdLst>
            <a:ahLst/>
            <a:cxnLst>
              <a:cxn ang="0">
                <a:pos x="T0" y="T1"/>
              </a:cxn>
              <a:cxn ang="0">
                <a:pos x="T2" y="T3"/>
              </a:cxn>
              <a:cxn ang="0">
                <a:pos x="T4" y="T5"/>
              </a:cxn>
              <a:cxn ang="0">
                <a:pos x="T6" y="T7"/>
              </a:cxn>
              <a:cxn ang="0">
                <a:pos x="T8" y="T9"/>
              </a:cxn>
              <a:cxn ang="0">
                <a:pos x="T10" y="T11"/>
              </a:cxn>
              <a:cxn ang="0">
                <a:pos x="T12" y="T13"/>
              </a:cxn>
            </a:cxnLst>
            <a:rect l="0" t="0" r="r" b="b"/>
            <a:pathLst>
              <a:path w="844" h="93">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98"/>
          <p:cNvSpPr/>
          <p:nvPr>
            <p:custDataLst>
              <p:tags r:id="rId28"/>
            </p:custDataLst>
          </p:nvPr>
        </p:nvSpPr>
        <p:spPr bwMode="auto">
          <a:xfrm>
            <a:off x="6742271" y="2392045"/>
            <a:ext cx="71438" cy="992981"/>
          </a:xfrm>
          <a:custGeom>
            <a:avLst/>
            <a:gdLst>
              <a:gd name="T0" fmla="*/ 72 w 72"/>
              <a:gd name="T1" fmla="*/ 998 h 998"/>
              <a:gd name="T2" fmla="*/ 0 w 72"/>
              <a:gd name="T3" fmla="*/ 924 h 998"/>
              <a:gd name="T4" fmla="*/ 0 w 72"/>
              <a:gd name="T5" fmla="*/ 0 h 998"/>
              <a:gd name="T6" fmla="*/ 72 w 72"/>
              <a:gd name="T7" fmla="*/ 72 h 998"/>
              <a:gd name="T8" fmla="*/ 72 w 72"/>
              <a:gd name="T9" fmla="*/ 998 h 998"/>
            </a:gdLst>
            <a:ahLst/>
            <a:cxnLst>
              <a:cxn ang="0">
                <a:pos x="T0" y="T1"/>
              </a:cxn>
              <a:cxn ang="0">
                <a:pos x="T2" y="T3"/>
              </a:cxn>
              <a:cxn ang="0">
                <a:pos x="T4" y="T5"/>
              </a:cxn>
              <a:cxn ang="0">
                <a:pos x="T6" y="T7"/>
              </a:cxn>
              <a:cxn ang="0">
                <a:pos x="T8" y="T9"/>
              </a:cxn>
            </a:cxnLst>
            <a:rect l="0" t="0" r="r" b="b"/>
            <a:pathLst>
              <a:path w="72" h="998">
                <a:moveTo>
                  <a:pt x="72" y="998"/>
                </a:moveTo>
                <a:lnTo>
                  <a:pt x="0" y="924"/>
                </a:lnTo>
                <a:lnTo>
                  <a:pt x="0" y="0"/>
                </a:lnTo>
                <a:lnTo>
                  <a:pt x="72" y="72"/>
                </a:lnTo>
                <a:lnTo>
                  <a:pt x="72" y="998"/>
                </a:lnTo>
                <a:close/>
              </a:path>
            </a:pathLst>
          </a:cu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9"/>
          <p:cNvSpPr/>
          <p:nvPr>
            <p:custDataLst>
              <p:tags r:id="rId29"/>
            </p:custDataLst>
          </p:nvPr>
        </p:nvSpPr>
        <p:spPr bwMode="auto">
          <a:xfrm>
            <a:off x="8350568" y="2392045"/>
            <a:ext cx="71438" cy="992981"/>
          </a:xfrm>
          <a:custGeom>
            <a:avLst/>
            <a:gdLst>
              <a:gd name="T0" fmla="*/ 0 w 72"/>
              <a:gd name="T1" fmla="*/ 998 h 998"/>
              <a:gd name="T2" fmla="*/ 72 w 72"/>
              <a:gd name="T3" fmla="*/ 924 h 998"/>
              <a:gd name="T4" fmla="*/ 72 w 72"/>
              <a:gd name="T5" fmla="*/ 0 h 998"/>
              <a:gd name="T6" fmla="*/ 0 w 72"/>
              <a:gd name="T7" fmla="*/ 72 h 998"/>
              <a:gd name="T8" fmla="*/ 0 w 72"/>
              <a:gd name="T9" fmla="*/ 998 h 998"/>
            </a:gdLst>
            <a:ahLst/>
            <a:cxnLst>
              <a:cxn ang="0">
                <a:pos x="T0" y="T1"/>
              </a:cxn>
              <a:cxn ang="0">
                <a:pos x="T2" y="T3"/>
              </a:cxn>
              <a:cxn ang="0">
                <a:pos x="T4" y="T5"/>
              </a:cxn>
              <a:cxn ang="0">
                <a:pos x="T6" y="T7"/>
              </a:cxn>
              <a:cxn ang="0">
                <a:pos x="T8" y="T9"/>
              </a:cxn>
            </a:cxnLst>
            <a:rect l="0" t="0" r="r" b="b"/>
            <a:pathLst>
              <a:path w="72" h="998">
                <a:moveTo>
                  <a:pt x="0" y="998"/>
                </a:moveTo>
                <a:lnTo>
                  <a:pt x="72" y="924"/>
                </a:lnTo>
                <a:lnTo>
                  <a:pt x="72" y="0"/>
                </a:lnTo>
                <a:lnTo>
                  <a:pt x="0" y="72"/>
                </a:lnTo>
                <a:lnTo>
                  <a:pt x="0" y="99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Oval 77"/>
          <p:cNvSpPr/>
          <p:nvPr>
            <p:custDataLst>
              <p:tags r:id="rId30"/>
            </p:custDataLst>
          </p:nvPr>
        </p:nvSpPr>
        <p:spPr>
          <a:xfrm>
            <a:off x="7278053" y="2002949"/>
            <a:ext cx="608171" cy="608171"/>
          </a:xfrm>
          <a:prstGeom prst="ellipse">
            <a:avLst/>
          </a:prstGeom>
          <a:solidFill>
            <a:srgbClr val="FFFFFF"/>
          </a:solidFill>
          <a:ln w="25400">
            <a:solidFill>
              <a:srgbClr val="69A35B"/>
            </a:solidFill>
          </a:ln>
        </p:spPr>
        <p:style>
          <a:lnRef idx="2">
            <a:srgbClr val="1F74AD">
              <a:shade val="50000"/>
            </a:srgbClr>
          </a:lnRef>
          <a:fillRef idx="1">
            <a:srgbClr val="1F74AD"/>
          </a:fillRef>
          <a:effectRef idx="0">
            <a:srgbClr val="1F74AD"/>
          </a:effectRef>
          <a:fontRef idx="minor">
            <a:sysClr val="window" lastClr="FFFFFF"/>
          </a:fontRef>
        </p:style>
        <p:txBody>
          <a:bodyPr lIns="137160" tIns="68580" rIns="0" bIns="0" rtlCol="0" anchor="ctr"/>
          <a:p>
            <a:pPr algn="ctr"/>
            <a:endParaRPr lang="en-US" sz="240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文本框 80"/>
          <p:cNvSpPr txBox="1"/>
          <p:nvPr>
            <p:custDataLst>
              <p:tags r:id="rId31"/>
            </p:custDataLst>
          </p:nvPr>
        </p:nvSpPr>
        <p:spPr>
          <a:xfrm>
            <a:off x="6820876" y="2802225"/>
            <a:ext cx="1522800" cy="460375"/>
          </a:xfrm>
          <a:prstGeom prst="rect">
            <a:avLst/>
          </a:prstGeom>
          <a:noFill/>
        </p:spPr>
        <p:txBody>
          <a:bodyPr wrap="square" rtlCol="0">
            <a:spAutoFit/>
          </a:bodyPr>
          <a:p>
            <a:pPr algn="ctr"/>
            <a:r>
              <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第四阶段（1981—）</a:t>
            </a:r>
            <a:endParaRPr lang="zh-CN" altLang="en-US" sz="12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81"/>
          <p:cNvSpPr txBox="1"/>
          <p:nvPr>
            <p:custDataLst>
              <p:tags r:id="rId32"/>
            </p:custDataLst>
          </p:nvPr>
        </p:nvSpPr>
        <p:spPr>
          <a:xfrm>
            <a:off x="304800" y="3869055"/>
            <a:ext cx="2055495" cy="732155"/>
          </a:xfrm>
          <a:prstGeom prst="rect">
            <a:avLst/>
          </a:prstGeom>
          <a:noFill/>
        </p:spPr>
        <p:txBody>
          <a:bodyPr wrap="square" rtlCol="0">
            <a:noAutofit/>
          </a:bodyPr>
          <a:p>
            <a:pPr algn="just">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计算机指令长为 4 位或 8 位。采用机器语言或汇编语言。</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82"/>
          <p:cNvSpPr txBox="1"/>
          <p:nvPr>
            <p:custDataLst>
              <p:tags r:id="rId33"/>
            </p:custDataLst>
          </p:nvPr>
        </p:nvSpPr>
        <p:spPr>
          <a:xfrm>
            <a:off x="2409825" y="3680460"/>
            <a:ext cx="2141220" cy="813435"/>
          </a:xfrm>
          <a:prstGeom prst="rect">
            <a:avLst/>
          </a:prstGeom>
          <a:noFill/>
        </p:spPr>
        <p:txBody>
          <a:bodyPr wrap="square" rtlCol="0">
            <a:noAutofit/>
          </a:bodyPr>
          <a:p>
            <a:pPr algn="just">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指令长为 8 位。集成度较高，采用汇编语言和高级编程语</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言，并出现了操作系统。</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83"/>
          <p:cNvSpPr txBox="1"/>
          <p:nvPr>
            <p:custDataLst>
              <p:tags r:id="rId34"/>
            </p:custDataLst>
          </p:nvPr>
        </p:nvSpPr>
        <p:spPr>
          <a:xfrm>
            <a:off x="4644390" y="3869055"/>
            <a:ext cx="1955165" cy="702310"/>
          </a:xfrm>
          <a:prstGeom prst="rect">
            <a:avLst/>
          </a:prstGeom>
          <a:noFill/>
        </p:spPr>
        <p:txBody>
          <a:bodyPr wrap="square" rtlCol="0">
            <a:noAutofit/>
          </a:bodyPr>
          <a:p>
            <a:pPr algn="just">
              <a:lnSpc>
                <a:spcPct val="120000"/>
              </a:lnSpc>
            </a:pPr>
            <a:r>
              <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计算机指令长为 16 位。具有丰富的指令系统、多种数据处理方式。</a:t>
            </a:r>
            <a:endParaRPr lang="zh-CN" altLang="en-US" sz="12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文本框 84"/>
          <p:cNvSpPr txBox="1"/>
          <p:nvPr>
            <p:custDataLst>
              <p:tags r:id="rId35"/>
            </p:custDataLst>
          </p:nvPr>
        </p:nvSpPr>
        <p:spPr>
          <a:xfrm>
            <a:off x="6629400" y="3800475"/>
            <a:ext cx="2330450" cy="843915"/>
          </a:xfrm>
          <a:prstGeom prst="rect">
            <a:avLst/>
          </a:prstGeom>
          <a:noFill/>
        </p:spPr>
        <p:txBody>
          <a:bodyPr wrap="square" rtlCol="0">
            <a:noAutofit/>
          </a:bodyPr>
          <a:p>
            <a:pPr>
              <a:lnSpc>
                <a:spcPct val="120000"/>
              </a:lnSpc>
            </a:pPr>
            <a:r>
              <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20 世纪 90 年代出现了由 32 位微处理器构成的微型机。2001 年出现了 64 位微处理器（Itanium）。</a:t>
            </a:r>
            <a:endParaRPr lang="zh-CN" altLang="en-US" sz="1100" spc="15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computer_159343"/>
          <p:cNvSpPr>
            <a:spLocks noChangeAspect="1"/>
          </p:cNvSpPr>
          <p:nvPr>
            <p:custDataLst>
              <p:tags r:id="rId36"/>
            </p:custDataLst>
          </p:nvPr>
        </p:nvSpPr>
        <p:spPr bwMode="auto">
          <a:xfrm>
            <a:off x="7441766" y="2167184"/>
            <a:ext cx="280743" cy="279701"/>
          </a:xfrm>
          <a:custGeom>
            <a:avLst/>
            <a:gdLst>
              <a:gd name="T0" fmla="*/ 6271 w 6548"/>
              <a:gd name="T1" fmla="*/ 0 h 6534"/>
              <a:gd name="T2" fmla="*/ 279 w 6548"/>
              <a:gd name="T3" fmla="*/ 0 h 6534"/>
              <a:gd name="T4" fmla="*/ 0 w 6548"/>
              <a:gd name="T5" fmla="*/ 278 h 6534"/>
              <a:gd name="T6" fmla="*/ 0 w 6548"/>
              <a:gd name="T7" fmla="*/ 6256 h 6534"/>
              <a:gd name="T8" fmla="*/ 279 w 6548"/>
              <a:gd name="T9" fmla="*/ 6534 h 6534"/>
              <a:gd name="T10" fmla="*/ 6256 w 6548"/>
              <a:gd name="T11" fmla="*/ 6534 h 6534"/>
              <a:gd name="T12" fmla="*/ 6548 w 6548"/>
              <a:gd name="T13" fmla="*/ 6270 h 6534"/>
              <a:gd name="T14" fmla="*/ 6548 w 6548"/>
              <a:gd name="T15" fmla="*/ 278 h 6534"/>
              <a:gd name="T16" fmla="*/ 6271 w 6548"/>
              <a:gd name="T17" fmla="*/ 0 h 6534"/>
              <a:gd name="T18" fmla="*/ 5992 w 6548"/>
              <a:gd name="T19" fmla="*/ 542 h 6534"/>
              <a:gd name="T20" fmla="*/ 5992 w 6548"/>
              <a:gd name="T21" fmla="*/ 1877 h 6534"/>
              <a:gd name="T22" fmla="*/ 543 w 6548"/>
              <a:gd name="T23" fmla="*/ 1877 h 6534"/>
              <a:gd name="T24" fmla="*/ 543 w 6548"/>
              <a:gd name="T25" fmla="*/ 542 h 6534"/>
              <a:gd name="T26" fmla="*/ 5992 w 6548"/>
              <a:gd name="T27" fmla="*/ 542 h 6534"/>
              <a:gd name="T28" fmla="*/ 543 w 6548"/>
              <a:gd name="T29" fmla="*/ 2432 h 6534"/>
              <a:gd name="T30" fmla="*/ 4616 w 6548"/>
              <a:gd name="T31" fmla="*/ 2432 h 6534"/>
              <a:gd name="T32" fmla="*/ 4616 w 6548"/>
              <a:gd name="T33" fmla="*/ 5990 h 6534"/>
              <a:gd name="T34" fmla="*/ 543 w 6548"/>
              <a:gd name="T35" fmla="*/ 5990 h 6534"/>
              <a:gd name="T36" fmla="*/ 543 w 6548"/>
              <a:gd name="T37" fmla="*/ 2432 h 6534"/>
              <a:gd name="T38" fmla="*/ 5172 w 6548"/>
              <a:gd name="T39" fmla="*/ 5990 h 6534"/>
              <a:gd name="T40" fmla="*/ 5172 w 6548"/>
              <a:gd name="T41" fmla="*/ 2432 h 6534"/>
              <a:gd name="T42" fmla="*/ 5992 w 6548"/>
              <a:gd name="T43" fmla="*/ 2432 h 6534"/>
              <a:gd name="T44" fmla="*/ 5992 w 6548"/>
              <a:gd name="T45" fmla="*/ 5990 h 6534"/>
              <a:gd name="T46" fmla="*/ 5172 w 6548"/>
              <a:gd name="T47" fmla="*/ 5990 h 6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48" h="6534">
                <a:moveTo>
                  <a:pt x="6271" y="0"/>
                </a:moveTo>
                <a:lnTo>
                  <a:pt x="279" y="0"/>
                </a:lnTo>
                <a:cubicBezTo>
                  <a:pt x="125" y="0"/>
                  <a:pt x="0" y="125"/>
                  <a:pt x="0" y="278"/>
                </a:cubicBezTo>
                <a:lnTo>
                  <a:pt x="0" y="6256"/>
                </a:lnTo>
                <a:cubicBezTo>
                  <a:pt x="0" y="6409"/>
                  <a:pt x="125" y="6534"/>
                  <a:pt x="279" y="6534"/>
                </a:cubicBezTo>
                <a:lnTo>
                  <a:pt x="6256" y="6534"/>
                </a:lnTo>
                <a:cubicBezTo>
                  <a:pt x="6409" y="6534"/>
                  <a:pt x="6535" y="6409"/>
                  <a:pt x="6548" y="6270"/>
                </a:cubicBezTo>
                <a:lnTo>
                  <a:pt x="6548" y="278"/>
                </a:lnTo>
                <a:cubicBezTo>
                  <a:pt x="6548" y="125"/>
                  <a:pt x="6423" y="0"/>
                  <a:pt x="6271" y="0"/>
                </a:cubicBezTo>
                <a:close/>
                <a:moveTo>
                  <a:pt x="5992" y="542"/>
                </a:moveTo>
                <a:lnTo>
                  <a:pt x="5992" y="1877"/>
                </a:lnTo>
                <a:lnTo>
                  <a:pt x="543" y="1877"/>
                </a:lnTo>
                <a:lnTo>
                  <a:pt x="543" y="542"/>
                </a:lnTo>
                <a:lnTo>
                  <a:pt x="5992" y="542"/>
                </a:lnTo>
                <a:close/>
                <a:moveTo>
                  <a:pt x="543" y="2432"/>
                </a:moveTo>
                <a:lnTo>
                  <a:pt x="4616" y="2432"/>
                </a:lnTo>
                <a:lnTo>
                  <a:pt x="4616" y="5990"/>
                </a:lnTo>
                <a:lnTo>
                  <a:pt x="543" y="5990"/>
                </a:lnTo>
                <a:lnTo>
                  <a:pt x="543" y="2432"/>
                </a:lnTo>
                <a:close/>
                <a:moveTo>
                  <a:pt x="5172" y="5990"/>
                </a:moveTo>
                <a:lnTo>
                  <a:pt x="5172" y="2432"/>
                </a:lnTo>
                <a:lnTo>
                  <a:pt x="5992" y="2432"/>
                </a:lnTo>
                <a:lnTo>
                  <a:pt x="5992" y="5990"/>
                </a:lnTo>
                <a:lnTo>
                  <a:pt x="5172" y="5990"/>
                </a:lnTo>
                <a:close/>
              </a:path>
            </a:pathLst>
          </a:custGeom>
          <a:solidFill>
            <a:srgbClr val="69A35B"/>
          </a:solidFill>
          <a:ln>
            <a:noFill/>
          </a:ln>
        </p:spPr>
        <p:txBody>
          <a:bodyPr/>
          <a:p>
            <a:endParaRPr lang="zh-CN" altLang="en-US" sz="1350"/>
          </a:p>
        </p:txBody>
      </p:sp>
      <p:sp>
        <p:nvSpPr>
          <p:cNvPr id="73" name="computer_159343"/>
          <p:cNvSpPr>
            <a:spLocks noChangeAspect="1"/>
          </p:cNvSpPr>
          <p:nvPr>
            <p:custDataLst>
              <p:tags r:id="rId37"/>
            </p:custDataLst>
          </p:nvPr>
        </p:nvSpPr>
        <p:spPr bwMode="auto">
          <a:xfrm>
            <a:off x="5390557" y="2448156"/>
            <a:ext cx="280745" cy="255918"/>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23" h="5956">
                <a:moveTo>
                  <a:pt x="527" y="4748"/>
                </a:moveTo>
                <a:lnTo>
                  <a:pt x="2672" y="4748"/>
                </a:lnTo>
                <a:lnTo>
                  <a:pt x="2672" y="5336"/>
                </a:lnTo>
                <a:lnTo>
                  <a:pt x="2253" y="5336"/>
                </a:lnTo>
                <a:cubicBezTo>
                  <a:pt x="2184" y="5336"/>
                  <a:pt x="2127" y="5392"/>
                  <a:pt x="2127" y="5463"/>
                </a:cubicBezTo>
                <a:lnTo>
                  <a:pt x="2127" y="5830"/>
                </a:lnTo>
                <a:cubicBezTo>
                  <a:pt x="2127" y="5899"/>
                  <a:pt x="2183" y="5956"/>
                  <a:pt x="2253" y="5956"/>
                </a:cubicBezTo>
                <a:lnTo>
                  <a:pt x="4269" y="5956"/>
                </a:lnTo>
                <a:cubicBezTo>
                  <a:pt x="4339" y="5956"/>
                  <a:pt x="4396" y="5900"/>
                  <a:pt x="4396" y="5830"/>
                </a:cubicBezTo>
                <a:lnTo>
                  <a:pt x="4396" y="5463"/>
                </a:lnTo>
                <a:cubicBezTo>
                  <a:pt x="4396" y="5394"/>
                  <a:pt x="4340" y="5336"/>
                  <a:pt x="4269" y="5336"/>
                </a:cubicBezTo>
                <a:lnTo>
                  <a:pt x="3851" y="5336"/>
                </a:lnTo>
                <a:lnTo>
                  <a:pt x="3851" y="4748"/>
                </a:lnTo>
                <a:lnTo>
                  <a:pt x="5996" y="4748"/>
                </a:lnTo>
                <a:cubicBezTo>
                  <a:pt x="6287" y="4748"/>
                  <a:pt x="6523" y="4512"/>
                  <a:pt x="6523" y="4222"/>
                </a:cubicBezTo>
                <a:lnTo>
                  <a:pt x="6523" y="527"/>
                </a:lnTo>
                <a:cubicBezTo>
                  <a:pt x="6523" y="236"/>
                  <a:pt x="6287" y="0"/>
                  <a:pt x="5996" y="0"/>
                </a:cubicBezTo>
                <a:lnTo>
                  <a:pt x="527" y="0"/>
                </a:lnTo>
                <a:cubicBezTo>
                  <a:pt x="236" y="0"/>
                  <a:pt x="0" y="236"/>
                  <a:pt x="0" y="527"/>
                </a:cubicBezTo>
                <a:lnTo>
                  <a:pt x="0" y="4222"/>
                </a:lnTo>
                <a:cubicBezTo>
                  <a:pt x="0" y="4512"/>
                  <a:pt x="236" y="4748"/>
                  <a:pt x="527" y="4748"/>
                </a:cubicBezTo>
                <a:close/>
                <a:moveTo>
                  <a:pt x="719" y="719"/>
                </a:moveTo>
                <a:lnTo>
                  <a:pt x="5804" y="719"/>
                </a:lnTo>
                <a:lnTo>
                  <a:pt x="5804" y="4026"/>
                </a:lnTo>
                <a:lnTo>
                  <a:pt x="719" y="4026"/>
                </a:lnTo>
                <a:lnTo>
                  <a:pt x="719" y="719"/>
                </a:lnTo>
                <a:close/>
                <a:moveTo>
                  <a:pt x="2481" y="1775"/>
                </a:moveTo>
                <a:lnTo>
                  <a:pt x="1844" y="2412"/>
                </a:lnTo>
                <a:lnTo>
                  <a:pt x="2481" y="3050"/>
                </a:lnTo>
                <a:lnTo>
                  <a:pt x="2143" y="3388"/>
                </a:lnTo>
                <a:lnTo>
                  <a:pt x="1168" y="2412"/>
                </a:lnTo>
                <a:lnTo>
                  <a:pt x="2143" y="1438"/>
                </a:lnTo>
                <a:lnTo>
                  <a:pt x="2481" y="1775"/>
                </a:lnTo>
                <a:close/>
                <a:moveTo>
                  <a:pt x="4380" y="1436"/>
                </a:moveTo>
                <a:lnTo>
                  <a:pt x="5355" y="2411"/>
                </a:lnTo>
                <a:lnTo>
                  <a:pt x="4380" y="3386"/>
                </a:lnTo>
                <a:lnTo>
                  <a:pt x="4041" y="3047"/>
                </a:lnTo>
                <a:lnTo>
                  <a:pt x="4679" y="2410"/>
                </a:lnTo>
                <a:lnTo>
                  <a:pt x="4041" y="1772"/>
                </a:lnTo>
                <a:lnTo>
                  <a:pt x="4380" y="1436"/>
                </a:lnTo>
                <a:close/>
                <a:moveTo>
                  <a:pt x="3504" y="1104"/>
                </a:moveTo>
                <a:lnTo>
                  <a:pt x="3949" y="1279"/>
                </a:lnTo>
                <a:lnTo>
                  <a:pt x="3019" y="3646"/>
                </a:lnTo>
                <a:lnTo>
                  <a:pt x="2573" y="3471"/>
                </a:lnTo>
                <a:lnTo>
                  <a:pt x="3504" y="1104"/>
                </a:lnTo>
                <a:close/>
              </a:path>
            </a:pathLst>
          </a:custGeom>
          <a:solidFill>
            <a:srgbClr val="9BBB59"/>
          </a:solidFill>
          <a:ln>
            <a:noFill/>
          </a:ln>
        </p:spPr>
        <p:txBody>
          <a:bodyPr/>
          <a:p>
            <a:endParaRPr lang="zh-CN" altLang="en-US" sz="1350"/>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任意多边形 18"/>
          <p:cNvSpPr/>
          <p:nvPr>
            <p:custDataLst>
              <p:tags r:id="rId1"/>
            </p:custDataLst>
          </p:nvPr>
        </p:nvSpPr>
        <p:spPr>
          <a:xfrm>
            <a:off x="1216995"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38" name="任意多边形 4"/>
          <p:cNvSpPr/>
          <p:nvPr>
            <p:custDataLst>
              <p:tags r:id="rId2"/>
            </p:custDataLst>
          </p:nvPr>
        </p:nvSpPr>
        <p:spPr>
          <a:xfrm>
            <a:off x="2170224"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39" name="矩形 38"/>
          <p:cNvSpPr/>
          <p:nvPr>
            <p:custDataLst>
              <p:tags r:id="rId3"/>
            </p:custDataLst>
          </p:nvPr>
        </p:nvSpPr>
        <p:spPr>
          <a:xfrm>
            <a:off x="2170226"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A</a:t>
            </a:r>
            <a:endParaRPr lang="zh-CN" altLang="en-US" sz="1350" dirty="0">
              <a:solidFill>
                <a:srgbClr val="A3C902">
                  <a:lumMod val="50000"/>
                </a:srgbClr>
              </a:solidFill>
            </a:endParaRPr>
          </a:p>
        </p:txBody>
      </p:sp>
      <p:sp>
        <p:nvSpPr>
          <p:cNvPr id="36" name="矩形 35"/>
          <p:cNvSpPr/>
          <p:nvPr>
            <p:custDataLst>
              <p:tags r:id="rId4"/>
            </p:custDataLst>
          </p:nvPr>
        </p:nvSpPr>
        <p:spPr>
          <a:xfrm>
            <a:off x="1318311"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1. 第一代电子管计算机研制（1958—1964 年）</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21"/>
          <p:cNvSpPr/>
          <p:nvPr>
            <p:custDataLst>
              <p:tags r:id="rId5"/>
            </p:custDataLst>
          </p:nvPr>
        </p:nvSpPr>
        <p:spPr>
          <a:xfrm>
            <a:off x="2943323"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45" name="任意多边形 22"/>
          <p:cNvSpPr/>
          <p:nvPr>
            <p:custDataLst>
              <p:tags r:id="rId6"/>
            </p:custDataLst>
          </p:nvPr>
        </p:nvSpPr>
        <p:spPr>
          <a:xfrm>
            <a:off x="3896552"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46" name="矩形 45"/>
          <p:cNvSpPr/>
          <p:nvPr>
            <p:custDataLst>
              <p:tags r:id="rId7"/>
            </p:custDataLst>
          </p:nvPr>
        </p:nvSpPr>
        <p:spPr>
          <a:xfrm>
            <a:off x="3896555"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B</a:t>
            </a:r>
            <a:endParaRPr lang="zh-CN" altLang="en-US" sz="1350" dirty="0">
              <a:solidFill>
                <a:srgbClr val="A3C902">
                  <a:lumMod val="50000"/>
                </a:srgbClr>
              </a:solidFill>
            </a:endParaRPr>
          </a:p>
        </p:txBody>
      </p:sp>
      <p:sp>
        <p:nvSpPr>
          <p:cNvPr id="43" name="矩形 42"/>
          <p:cNvSpPr/>
          <p:nvPr>
            <p:custDataLst>
              <p:tags r:id="rId8"/>
            </p:custDataLst>
          </p:nvPr>
        </p:nvSpPr>
        <p:spPr>
          <a:xfrm>
            <a:off x="3044639"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2. 第二代晶体管计算机研制（1965—1972 年）</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21"/>
          <p:cNvSpPr/>
          <p:nvPr>
            <p:custDataLst>
              <p:tags r:id="rId9"/>
            </p:custDataLst>
          </p:nvPr>
        </p:nvSpPr>
        <p:spPr>
          <a:xfrm>
            <a:off x="4669652"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51" name="任意多边形 22"/>
          <p:cNvSpPr/>
          <p:nvPr>
            <p:custDataLst>
              <p:tags r:id="rId10"/>
            </p:custDataLst>
          </p:nvPr>
        </p:nvSpPr>
        <p:spPr>
          <a:xfrm>
            <a:off x="5622881"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52" name="矩形 51"/>
          <p:cNvSpPr/>
          <p:nvPr>
            <p:custDataLst>
              <p:tags r:id="rId11"/>
            </p:custDataLst>
          </p:nvPr>
        </p:nvSpPr>
        <p:spPr>
          <a:xfrm>
            <a:off x="5622883"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52500"/>
          </a:bodyPr>
          <a:p>
            <a:pPr algn="ctr"/>
            <a:r>
              <a:rPr lang="en-US" altLang="zh-CN" sz="1350" dirty="0">
                <a:solidFill>
                  <a:srgbClr val="A3C902">
                    <a:lumMod val="50000"/>
                  </a:srgbClr>
                </a:solidFill>
              </a:rPr>
              <a:t>C</a:t>
            </a:r>
            <a:endParaRPr lang="zh-CN" altLang="en-US" sz="1350" dirty="0">
              <a:solidFill>
                <a:srgbClr val="A3C902">
                  <a:lumMod val="50000"/>
                </a:srgbClr>
              </a:solidFill>
            </a:endParaRPr>
          </a:p>
        </p:txBody>
      </p:sp>
      <p:sp>
        <p:nvSpPr>
          <p:cNvPr id="49" name="矩形 48"/>
          <p:cNvSpPr/>
          <p:nvPr>
            <p:custDataLst>
              <p:tags r:id="rId12"/>
            </p:custDataLst>
          </p:nvPr>
        </p:nvSpPr>
        <p:spPr>
          <a:xfrm>
            <a:off x="4770968" y="2281944"/>
            <a:ext cx="1130273" cy="1359863"/>
          </a:xfrm>
          <a:prstGeom prst="rect">
            <a:avLst/>
          </a:prstGeom>
        </p:spPr>
        <p:txBody>
          <a:bodyPr wrap="square" anchor="ctr" anchorCtr="0">
            <a:normAutofit fontScale="90000" lnSpcReduction="20000"/>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3. 第三代中小规模集成电路的计算机研制（1973—20 世纪 80 年代初）</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21"/>
          <p:cNvSpPr/>
          <p:nvPr>
            <p:custDataLst>
              <p:tags r:id="rId13"/>
            </p:custDataLst>
          </p:nvPr>
        </p:nvSpPr>
        <p:spPr>
          <a:xfrm>
            <a:off x="6395980" y="1983899"/>
            <a:ext cx="1332905" cy="2100335"/>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00B0F0"/>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67627" tIns="35242" rIns="67627" bIns="35242" numCol="1" spcCol="0" rtlCol="0" fromWordArt="0" anchor="ctr" anchorCtr="0" forceAA="0" compatLnSpc="1">
            <a:noAutofit/>
          </a:bodyPr>
          <a:p>
            <a:pPr lvl="0" algn="ctr">
              <a:lnSpc>
                <a:spcPct val="150000"/>
              </a:lnSpc>
              <a:buClrTx/>
              <a:buSzTx/>
              <a:buFontTx/>
            </a:pPr>
            <a:endParaRPr lang="zh-CN" altLang="en-US" sz="1350" dirty="0">
              <a:solidFill>
                <a:srgbClr val="FFFFFF"/>
              </a:solidFill>
              <a:sym typeface="微软雅黑" panose="020B0503020204020204" pitchFamily="34" charset="-122"/>
            </a:endParaRPr>
          </a:p>
        </p:txBody>
      </p:sp>
      <p:sp>
        <p:nvSpPr>
          <p:cNvPr id="57" name="任意多边形 22"/>
          <p:cNvSpPr/>
          <p:nvPr>
            <p:custDataLst>
              <p:tags r:id="rId14"/>
            </p:custDataLst>
          </p:nvPr>
        </p:nvSpPr>
        <p:spPr>
          <a:xfrm>
            <a:off x="7349209" y="3744948"/>
            <a:ext cx="379676" cy="339285"/>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sz="1350"/>
          </a:p>
        </p:txBody>
      </p:sp>
      <p:sp>
        <p:nvSpPr>
          <p:cNvPr id="58" name="矩形 57"/>
          <p:cNvSpPr/>
          <p:nvPr>
            <p:custDataLst>
              <p:tags r:id="rId15"/>
            </p:custDataLst>
          </p:nvPr>
        </p:nvSpPr>
        <p:spPr>
          <a:xfrm>
            <a:off x="7349211" y="3744948"/>
            <a:ext cx="226190" cy="22619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42500"/>
          </a:bodyPr>
          <a:p>
            <a:pPr algn="ctr"/>
            <a:r>
              <a:rPr lang="en-US" altLang="zh-CN" sz="1350" dirty="0">
                <a:solidFill>
                  <a:srgbClr val="A3C902">
                    <a:lumMod val="50000"/>
                  </a:srgbClr>
                </a:solidFill>
              </a:rPr>
              <a:t>D</a:t>
            </a:r>
            <a:endParaRPr lang="zh-CN" altLang="en-US" sz="1350" dirty="0">
              <a:solidFill>
                <a:srgbClr val="A3C902">
                  <a:lumMod val="50000"/>
                </a:srgbClr>
              </a:solidFill>
            </a:endParaRPr>
          </a:p>
        </p:txBody>
      </p:sp>
      <p:sp>
        <p:nvSpPr>
          <p:cNvPr id="55" name="矩形 54"/>
          <p:cNvSpPr/>
          <p:nvPr>
            <p:custDataLst>
              <p:tags r:id="rId16"/>
            </p:custDataLst>
          </p:nvPr>
        </p:nvSpPr>
        <p:spPr>
          <a:xfrm>
            <a:off x="6497296" y="2281944"/>
            <a:ext cx="1130273" cy="1359863"/>
          </a:xfrm>
          <a:prstGeom prst="rect">
            <a:avLst/>
          </a:prstGeom>
        </p:spPr>
        <p:txBody>
          <a:bodyPr wrap="square" anchor="ctr" anchorCtr="0">
            <a:normAutofit/>
          </a:bodyPr>
          <a:p>
            <a:pPr algn="ctr">
              <a:lnSpc>
                <a:spcPct val="120000"/>
              </a:lnSpc>
            </a:pPr>
            <a:r>
              <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rPr>
              <a:t>4. 第四代超大规模集成电路的计算机研制</a:t>
            </a:r>
            <a:endParaRPr lang="zh-CN" altLang="en-US" sz="1200" b="1" spc="15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custDataLst>
              <p:tags r:id="rId17"/>
            </p:custDataLst>
          </p:nvPr>
        </p:nvSpPr>
        <p:spPr>
          <a:xfrm>
            <a:off x="456914" y="1276534"/>
            <a:ext cx="8301293" cy="501083"/>
          </a:xfrm>
          <a:prstGeom prst="rect">
            <a:avLst/>
          </a:prstGeom>
        </p:spPr>
        <p:txBody>
          <a:bodyPr wrap="square" anchor="ctr">
            <a:normAutofit/>
          </a:bodyPr>
          <a:p>
            <a:pPr algn="l">
              <a:lnSpc>
                <a:spcPct val="120000"/>
              </a:lnSpc>
            </a:pPr>
            <a:r>
              <a:rPr lang="zh-CN" altLang="en-US" sz="1400"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rPr>
              <a:t>（一）我国计算机发展历程</a:t>
            </a:r>
            <a:endParaRPr lang="zh-CN" altLang="en-US" sz="1400" b="1" spc="300">
              <a:solidFill>
                <a:srgbClr val="5F5F5F">
                  <a:lumMod val="7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18"/>
            </p:custDataLst>
          </p:nvPr>
        </p:nvSpPr>
        <p:spPr>
          <a:xfrm>
            <a:off x="215265" y="438150"/>
            <a:ext cx="8713470" cy="49149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三、我国计算机的发展情况</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101090"/>
            <a:ext cx="8054340" cy="31318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1958 年 6 月</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，中国第一台计算机诞生了，这台小型电子管数字计算机被命名为“103”机。此后又相继研制成功多台计算机。它们填补了我国计算机领域的空白，为形成我国自己的计算机工业奠定了基础。</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1992 年</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，国防科技大学研究出银河-II 通用并行巨型机，峰值速度达每秒 4 亿次浮点运算（相当于每秒 10 亿次基本运算操作），总体上达到 20 世纪 80 年代中后期国际先进水平。</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2016 年</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，世界上排名前两位的超级计算机都来自中国，位于中国无锡国家超级计算中心的“神威·太湖之光”凭借“超级速度”第三次出现在榜单榜首位置，实现三连冠。</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 </a:t>
            </a: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2019 年 11 月</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TOP500 组织发布的最新一期世界超级计算机 500 强榜单中，中国占据了 227 个，“神威·太湖之光”超级计算机位居榜单第三位，“天河二号”超级计算机位居第四位。在 </a:t>
            </a: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2021 年 6 月</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的 TOP500 最快超级计算机排行榜中，“神威·太湖之光”和“天河二号”依然位居世界前列。</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857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1400" b="1" spc="220">
                <a:solidFill>
                  <a:schemeClr val="tx1"/>
                </a:solidFill>
                <a:latin typeface="微软雅黑" panose="020B0503020204020204" pitchFamily="34" charset="-122"/>
                <a:ea typeface="微软雅黑" panose="020B0503020204020204" pitchFamily="34" charset="-122"/>
              </a:rPr>
              <a:t>（二）我国计算机的主要成就</a:t>
            </a:r>
            <a:endParaRPr lang="zh-CN" altLang="en-US" sz="1400" b="1" spc="220">
              <a:solidFill>
                <a:schemeClr val="tx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TextBox 2"/>
          <p:cNvSpPr/>
          <p:nvPr>
            <p:custDataLst>
              <p:tags r:id="rId1"/>
            </p:custDataLst>
          </p:nvPr>
        </p:nvSpPr>
        <p:spPr>
          <a:xfrm>
            <a:off x="953532" y="1828562"/>
            <a:ext cx="2286000"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33" name="TextBox 3"/>
          <p:cNvSpPr/>
          <p:nvPr>
            <p:custDataLst>
              <p:tags r:id="rId2"/>
            </p:custDataLst>
          </p:nvPr>
        </p:nvSpPr>
        <p:spPr>
          <a:xfrm>
            <a:off x="3366929" y="1828562"/>
            <a:ext cx="2286000"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34" name="TextBox 4"/>
          <p:cNvSpPr/>
          <p:nvPr>
            <p:custDataLst>
              <p:tags r:id="rId3"/>
            </p:custDataLst>
          </p:nvPr>
        </p:nvSpPr>
        <p:spPr>
          <a:xfrm>
            <a:off x="5786279" y="1828562"/>
            <a:ext cx="2286000"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35" name="Freeform 13"/>
          <p:cNvSpPr>
            <a:spLocks noEditPoints="1"/>
          </p:cNvSpPr>
          <p:nvPr>
            <p:custDataLst>
              <p:tags r:id="rId4"/>
            </p:custDataLst>
          </p:nvPr>
        </p:nvSpPr>
        <p:spPr bwMode="auto">
          <a:xfrm>
            <a:off x="4357529" y="2015109"/>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rgbClr val="FFFFFF"/>
          </a:solidFill>
          <a:ln>
            <a:noFill/>
          </a:ln>
        </p:spPr>
        <p:txBody>
          <a:bodyPr lIns="91440" tIns="45720" rIns="91440" bIns="45720"/>
          <a:lstStyle/>
          <a:p>
            <a:endParaRPr lang="zh-CN" altLang="en-US" sz="1350"/>
          </a:p>
        </p:txBody>
      </p:sp>
      <p:sp>
        <p:nvSpPr>
          <p:cNvPr id="36" name="Freeform 8"/>
          <p:cNvSpPr>
            <a:spLocks noEditPoints="1"/>
          </p:cNvSpPr>
          <p:nvPr>
            <p:custDataLst>
              <p:tags r:id="rId5"/>
            </p:custDataLst>
          </p:nvPr>
        </p:nvSpPr>
        <p:spPr bwMode="auto">
          <a:xfrm>
            <a:off x="1848882" y="1972247"/>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rgbClr val="FFFFFF"/>
          </a:solidFill>
          <a:ln>
            <a:noFill/>
          </a:ln>
        </p:spPr>
        <p:txBody>
          <a:bodyPr lIns="91440" tIns="45720" rIns="91440" bIns="45720"/>
          <a:lstStyle/>
          <a:p>
            <a:endParaRPr lang="zh-CN" altLang="en-US" sz="1350"/>
          </a:p>
        </p:txBody>
      </p:sp>
      <p:sp>
        <p:nvSpPr>
          <p:cNvPr id="37" name="TextBox 13"/>
          <p:cNvSpPr txBox="1">
            <a:spLocks noChangeArrowheads="1"/>
          </p:cNvSpPr>
          <p:nvPr>
            <p:custDataLst>
              <p:tags r:id="rId6"/>
            </p:custDataLst>
          </p:nvPr>
        </p:nvSpPr>
        <p:spPr bwMode="auto">
          <a:xfrm>
            <a:off x="1093974" y="2459592"/>
            <a:ext cx="200511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（一）运算速度快</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a:spLocks noChangeArrowheads="1"/>
          </p:cNvSpPr>
          <p:nvPr>
            <p:custDataLst>
              <p:tags r:id="rId7"/>
            </p:custDataLst>
          </p:nvPr>
        </p:nvSpPr>
        <p:spPr bwMode="auto">
          <a:xfrm>
            <a:off x="3506232" y="2459592"/>
            <a:ext cx="2007394"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（二）足够高的计算精度</a:t>
            </a:r>
            <a:endPar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3"/>
          <p:cNvSpPr txBox="1">
            <a:spLocks noChangeArrowheads="1"/>
          </p:cNvSpPr>
          <p:nvPr>
            <p:custDataLst>
              <p:tags r:id="rId8"/>
            </p:custDataLst>
          </p:nvPr>
        </p:nvSpPr>
        <p:spPr bwMode="auto">
          <a:xfrm>
            <a:off x="5925582" y="2459592"/>
            <a:ext cx="2007394"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（二）足够高的计算精度</a:t>
            </a:r>
            <a:endPar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wo-coin-stacks_72132"/>
          <p:cNvSpPr>
            <a:spLocks noChangeAspect="1"/>
          </p:cNvSpPr>
          <p:nvPr>
            <p:custDataLst>
              <p:tags r:id="rId9"/>
            </p:custDataLst>
          </p:nvPr>
        </p:nvSpPr>
        <p:spPr bwMode="auto">
          <a:xfrm>
            <a:off x="6700647" y="1920311"/>
            <a:ext cx="457264" cy="450796"/>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
        <p:nvSpPr>
          <p:cNvPr id="51" name="TextBox 5"/>
          <p:cNvSpPr/>
          <p:nvPr>
            <p:custDataLst>
              <p:tags r:id="rId10"/>
            </p:custDataLst>
          </p:nvPr>
        </p:nvSpPr>
        <p:spPr>
          <a:xfrm>
            <a:off x="2124512" y="3222784"/>
            <a:ext cx="2286000" cy="1272779"/>
          </a:xfrm>
          <a:prstGeom prst="rect">
            <a:avLst/>
          </a:prstGeom>
          <a:solidFill>
            <a:srgbClr val="69A35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52" name="TextBox 6"/>
          <p:cNvSpPr/>
          <p:nvPr>
            <p:custDataLst>
              <p:tags r:id="rId11"/>
            </p:custDataLst>
          </p:nvPr>
        </p:nvSpPr>
        <p:spPr>
          <a:xfrm>
            <a:off x="4537909" y="3222784"/>
            <a:ext cx="2286000" cy="1272779"/>
          </a:xfrm>
          <a:prstGeom prst="rect">
            <a:avLst/>
          </a:prstGeom>
          <a:solidFill>
            <a:srgbClr val="9BBB59"/>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53" name="Freeform 6"/>
          <p:cNvSpPr>
            <a:spLocks noEditPoints="1"/>
          </p:cNvSpPr>
          <p:nvPr>
            <p:custDataLst>
              <p:tags r:id="rId12"/>
            </p:custDataLst>
          </p:nvPr>
        </p:nvSpPr>
        <p:spPr bwMode="auto">
          <a:xfrm>
            <a:off x="5434450" y="3406616"/>
            <a:ext cx="492919" cy="359569"/>
          </a:xfrm>
          <a:custGeom>
            <a:avLst/>
            <a:gdLst>
              <a:gd name="T0" fmla="*/ 636949 w 1058"/>
              <a:gd name="T1" fmla="*/ 267654 h 771"/>
              <a:gd name="T2" fmla="*/ 653694 w 1058"/>
              <a:gd name="T3" fmla="*/ 378194 h 771"/>
              <a:gd name="T4" fmla="*/ 591054 w 1058"/>
              <a:gd name="T5" fmla="*/ 426011 h 771"/>
              <a:gd name="T6" fmla="*/ 534615 w 1058"/>
              <a:gd name="T7" fmla="*/ 308641 h 771"/>
              <a:gd name="T8" fmla="*/ 571827 w 1058"/>
              <a:gd name="T9" fmla="*/ 260823 h 771"/>
              <a:gd name="T10" fmla="*/ 98612 w 1058"/>
              <a:gd name="T11" fmla="*/ 270759 h 771"/>
              <a:gd name="T12" fmla="*/ 120319 w 1058"/>
              <a:gd name="T13" fmla="*/ 324166 h 771"/>
              <a:gd name="T14" fmla="*/ 47135 w 1058"/>
              <a:gd name="T15" fmla="*/ 423527 h 771"/>
              <a:gd name="T16" fmla="*/ 0 w 1058"/>
              <a:gd name="T17" fmla="*/ 360806 h 771"/>
              <a:gd name="T18" fmla="*/ 32251 w 1058"/>
              <a:gd name="T19" fmla="*/ 257097 h 771"/>
              <a:gd name="T20" fmla="*/ 258005 w 1058"/>
              <a:gd name="T21" fmla="*/ 260823 h 771"/>
              <a:gd name="T22" fmla="*/ 347314 w 1058"/>
              <a:gd name="T23" fmla="*/ 285664 h 771"/>
              <a:gd name="T24" fmla="*/ 420498 w 1058"/>
              <a:gd name="T25" fmla="*/ 246540 h 771"/>
              <a:gd name="T26" fmla="*/ 496163 w 1058"/>
              <a:gd name="T27" fmla="*/ 293116 h 771"/>
              <a:gd name="T28" fmla="*/ 496163 w 1058"/>
              <a:gd name="T29" fmla="*/ 431600 h 771"/>
              <a:gd name="T30" fmla="*/ 420498 w 1058"/>
              <a:gd name="T31" fmla="*/ 478797 h 771"/>
              <a:gd name="T32" fmla="*/ 176758 w 1058"/>
              <a:gd name="T33" fmla="*/ 454578 h 771"/>
              <a:gd name="T34" fmla="*/ 151330 w 1058"/>
              <a:gd name="T35" fmla="*/ 330376 h 771"/>
              <a:gd name="T36" fmla="*/ 198465 w 1058"/>
              <a:gd name="T37" fmla="*/ 254613 h 771"/>
              <a:gd name="T38" fmla="*/ 555082 w 1058"/>
              <a:gd name="T39" fmla="*/ 141590 h 771"/>
              <a:gd name="T40" fmla="*/ 583611 w 1058"/>
              <a:gd name="T41" fmla="*/ 211143 h 771"/>
              <a:gd name="T42" fmla="*/ 524072 w 1058"/>
              <a:gd name="T43" fmla="*/ 256476 h 771"/>
              <a:gd name="T44" fmla="*/ 464532 w 1058"/>
              <a:gd name="T45" fmla="*/ 211143 h 771"/>
              <a:gd name="T46" fmla="*/ 491821 w 1058"/>
              <a:gd name="T47" fmla="*/ 141590 h 771"/>
              <a:gd name="T48" fmla="*/ 163734 w 1058"/>
              <a:gd name="T49" fmla="*/ 141590 h 771"/>
              <a:gd name="T50" fmla="*/ 192263 w 1058"/>
              <a:gd name="T51" fmla="*/ 211143 h 771"/>
              <a:gd name="T52" fmla="*/ 132723 w 1058"/>
              <a:gd name="T53" fmla="*/ 256476 h 771"/>
              <a:gd name="T54" fmla="*/ 73184 w 1058"/>
              <a:gd name="T55" fmla="*/ 211143 h 771"/>
              <a:gd name="T56" fmla="*/ 101713 w 1058"/>
              <a:gd name="T57" fmla="*/ 141590 h 771"/>
              <a:gd name="T58" fmla="*/ 365300 w 1058"/>
              <a:gd name="T59" fmla="*/ 96256 h 771"/>
              <a:gd name="T60" fmla="*/ 413055 w 1058"/>
              <a:gd name="T61" fmla="*/ 172640 h 771"/>
              <a:gd name="T62" fmla="*/ 365300 w 1058"/>
              <a:gd name="T63" fmla="*/ 249024 h 771"/>
              <a:gd name="T64" fmla="*/ 275370 w 1058"/>
              <a:gd name="T65" fmla="*/ 239088 h 771"/>
              <a:gd name="T66" fmla="*/ 246221 w 1058"/>
              <a:gd name="T67" fmla="*/ 153389 h 771"/>
              <a:gd name="T68" fmla="*/ 308861 w 1058"/>
              <a:gd name="T69" fmla="*/ 90667 h 771"/>
              <a:gd name="T70" fmla="*/ 493682 w 1058"/>
              <a:gd name="T71" fmla="*/ 72037 h 771"/>
              <a:gd name="T72" fmla="*/ 475076 w 1058"/>
              <a:gd name="T73" fmla="*/ 98740 h 771"/>
              <a:gd name="T74" fmla="*/ 457710 w 1058"/>
              <a:gd name="T75" fmla="*/ 72037 h 771"/>
              <a:gd name="T76" fmla="*/ 167455 w 1058"/>
              <a:gd name="T77" fmla="*/ 60859 h 771"/>
              <a:gd name="T78" fmla="*/ 173657 w 1058"/>
              <a:gd name="T79" fmla="*/ 93151 h 771"/>
              <a:gd name="T80" fmla="*/ 142027 w 1058"/>
              <a:gd name="T81" fmla="*/ 86941 h 771"/>
              <a:gd name="T82" fmla="*/ 160633 w 1058"/>
              <a:gd name="T83" fmla="*/ 59617 h 771"/>
              <a:gd name="T84" fmla="*/ 244980 w 1058"/>
              <a:gd name="T85" fmla="*/ 36018 h 771"/>
              <a:gd name="T86" fmla="*/ 217691 w 1058"/>
              <a:gd name="T87" fmla="*/ 53407 h 771"/>
              <a:gd name="T88" fmla="*/ 211489 w 1058"/>
              <a:gd name="T89" fmla="*/ 21735 h 771"/>
              <a:gd name="T90" fmla="*/ 424839 w 1058"/>
              <a:gd name="T91" fmla="*/ 19251 h 771"/>
              <a:gd name="T92" fmla="*/ 418637 w 1058"/>
              <a:gd name="T93" fmla="*/ 50302 h 771"/>
              <a:gd name="T94" fmla="*/ 391348 w 1058"/>
              <a:gd name="T95" fmla="*/ 32292 h 771"/>
              <a:gd name="T96" fmla="*/ 308861 w 1058"/>
              <a:gd name="T97" fmla="*/ 0 h 771"/>
              <a:gd name="T98" fmla="*/ 327467 w 1058"/>
              <a:gd name="T99" fmla="*/ 27324 h 771"/>
              <a:gd name="T100" fmla="*/ 295837 w 1058"/>
              <a:gd name="T101" fmla="*/ 33534 h 771"/>
              <a:gd name="T102" fmla="*/ 301419 w 1058"/>
              <a:gd name="T103" fmla="*/ 1242 h 7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58" h="771">
                <a:moveTo>
                  <a:pt x="939" y="399"/>
                </a:moveTo>
                <a:lnTo>
                  <a:pt x="953" y="399"/>
                </a:lnTo>
                <a:lnTo>
                  <a:pt x="981" y="404"/>
                </a:lnTo>
                <a:lnTo>
                  <a:pt x="1006" y="414"/>
                </a:lnTo>
                <a:lnTo>
                  <a:pt x="1027" y="431"/>
                </a:lnTo>
                <a:lnTo>
                  <a:pt x="1043" y="452"/>
                </a:lnTo>
                <a:lnTo>
                  <a:pt x="1054" y="476"/>
                </a:lnTo>
                <a:lnTo>
                  <a:pt x="1058" y="505"/>
                </a:lnTo>
                <a:lnTo>
                  <a:pt x="1058" y="581"/>
                </a:lnTo>
                <a:lnTo>
                  <a:pt x="1054" y="609"/>
                </a:lnTo>
                <a:lnTo>
                  <a:pt x="1043" y="633"/>
                </a:lnTo>
                <a:lnTo>
                  <a:pt x="1027" y="655"/>
                </a:lnTo>
                <a:lnTo>
                  <a:pt x="1006" y="671"/>
                </a:lnTo>
                <a:lnTo>
                  <a:pt x="981" y="682"/>
                </a:lnTo>
                <a:lnTo>
                  <a:pt x="953" y="686"/>
                </a:lnTo>
                <a:lnTo>
                  <a:pt x="858" y="686"/>
                </a:lnTo>
                <a:lnTo>
                  <a:pt x="862" y="666"/>
                </a:lnTo>
                <a:lnTo>
                  <a:pt x="863" y="645"/>
                </a:lnTo>
                <a:lnTo>
                  <a:pt x="863" y="522"/>
                </a:lnTo>
                <a:lnTo>
                  <a:pt x="862" y="497"/>
                </a:lnTo>
                <a:lnTo>
                  <a:pt x="855" y="472"/>
                </a:lnTo>
                <a:lnTo>
                  <a:pt x="846" y="449"/>
                </a:lnTo>
                <a:lnTo>
                  <a:pt x="873" y="445"/>
                </a:lnTo>
                <a:lnTo>
                  <a:pt x="899" y="436"/>
                </a:lnTo>
                <a:lnTo>
                  <a:pt x="922" y="420"/>
                </a:lnTo>
                <a:lnTo>
                  <a:pt x="939" y="399"/>
                </a:lnTo>
                <a:close/>
                <a:moveTo>
                  <a:pt x="105" y="399"/>
                </a:moveTo>
                <a:lnTo>
                  <a:pt x="118" y="399"/>
                </a:lnTo>
                <a:lnTo>
                  <a:pt x="137" y="420"/>
                </a:lnTo>
                <a:lnTo>
                  <a:pt x="159" y="436"/>
                </a:lnTo>
                <a:lnTo>
                  <a:pt x="184" y="445"/>
                </a:lnTo>
                <a:lnTo>
                  <a:pt x="213" y="449"/>
                </a:lnTo>
                <a:lnTo>
                  <a:pt x="202" y="472"/>
                </a:lnTo>
                <a:lnTo>
                  <a:pt x="197" y="497"/>
                </a:lnTo>
                <a:lnTo>
                  <a:pt x="194" y="522"/>
                </a:lnTo>
                <a:lnTo>
                  <a:pt x="194" y="645"/>
                </a:lnTo>
                <a:lnTo>
                  <a:pt x="195" y="666"/>
                </a:lnTo>
                <a:lnTo>
                  <a:pt x="199" y="686"/>
                </a:lnTo>
                <a:lnTo>
                  <a:pt x="105" y="686"/>
                </a:lnTo>
                <a:lnTo>
                  <a:pt x="76" y="682"/>
                </a:lnTo>
                <a:lnTo>
                  <a:pt x="52" y="671"/>
                </a:lnTo>
                <a:lnTo>
                  <a:pt x="30" y="655"/>
                </a:lnTo>
                <a:lnTo>
                  <a:pt x="14" y="633"/>
                </a:lnTo>
                <a:lnTo>
                  <a:pt x="3" y="609"/>
                </a:lnTo>
                <a:lnTo>
                  <a:pt x="0" y="581"/>
                </a:lnTo>
                <a:lnTo>
                  <a:pt x="0" y="505"/>
                </a:lnTo>
                <a:lnTo>
                  <a:pt x="3" y="476"/>
                </a:lnTo>
                <a:lnTo>
                  <a:pt x="14" y="452"/>
                </a:lnTo>
                <a:lnTo>
                  <a:pt x="30" y="431"/>
                </a:lnTo>
                <a:lnTo>
                  <a:pt x="52" y="414"/>
                </a:lnTo>
                <a:lnTo>
                  <a:pt x="76" y="404"/>
                </a:lnTo>
                <a:lnTo>
                  <a:pt x="105" y="399"/>
                </a:lnTo>
                <a:close/>
                <a:moveTo>
                  <a:pt x="379" y="397"/>
                </a:moveTo>
                <a:lnTo>
                  <a:pt x="395" y="397"/>
                </a:lnTo>
                <a:lnTo>
                  <a:pt x="416" y="420"/>
                </a:lnTo>
                <a:lnTo>
                  <a:pt x="441" y="439"/>
                </a:lnTo>
                <a:lnTo>
                  <a:pt x="468" y="452"/>
                </a:lnTo>
                <a:lnTo>
                  <a:pt x="498" y="460"/>
                </a:lnTo>
                <a:lnTo>
                  <a:pt x="529" y="464"/>
                </a:lnTo>
                <a:lnTo>
                  <a:pt x="560" y="460"/>
                </a:lnTo>
                <a:lnTo>
                  <a:pt x="590" y="452"/>
                </a:lnTo>
                <a:lnTo>
                  <a:pt x="617" y="439"/>
                </a:lnTo>
                <a:lnTo>
                  <a:pt x="642" y="420"/>
                </a:lnTo>
                <a:lnTo>
                  <a:pt x="663" y="397"/>
                </a:lnTo>
                <a:lnTo>
                  <a:pt x="678" y="397"/>
                </a:lnTo>
                <a:lnTo>
                  <a:pt x="709" y="401"/>
                </a:lnTo>
                <a:lnTo>
                  <a:pt x="738" y="410"/>
                </a:lnTo>
                <a:lnTo>
                  <a:pt x="763" y="427"/>
                </a:lnTo>
                <a:lnTo>
                  <a:pt x="784" y="448"/>
                </a:lnTo>
                <a:lnTo>
                  <a:pt x="800" y="472"/>
                </a:lnTo>
                <a:lnTo>
                  <a:pt x="809" y="501"/>
                </a:lnTo>
                <a:lnTo>
                  <a:pt x="813" y="532"/>
                </a:lnTo>
                <a:lnTo>
                  <a:pt x="813" y="636"/>
                </a:lnTo>
                <a:lnTo>
                  <a:pt x="809" y="667"/>
                </a:lnTo>
                <a:lnTo>
                  <a:pt x="800" y="695"/>
                </a:lnTo>
                <a:lnTo>
                  <a:pt x="784" y="721"/>
                </a:lnTo>
                <a:lnTo>
                  <a:pt x="763" y="741"/>
                </a:lnTo>
                <a:lnTo>
                  <a:pt x="738" y="757"/>
                </a:lnTo>
                <a:lnTo>
                  <a:pt x="709" y="768"/>
                </a:lnTo>
                <a:lnTo>
                  <a:pt x="678" y="771"/>
                </a:lnTo>
                <a:lnTo>
                  <a:pt x="379" y="771"/>
                </a:lnTo>
                <a:lnTo>
                  <a:pt x="354" y="768"/>
                </a:lnTo>
                <a:lnTo>
                  <a:pt x="328" y="762"/>
                </a:lnTo>
                <a:lnTo>
                  <a:pt x="305" y="748"/>
                </a:lnTo>
                <a:lnTo>
                  <a:pt x="285" y="732"/>
                </a:lnTo>
                <a:lnTo>
                  <a:pt x="267" y="712"/>
                </a:lnTo>
                <a:lnTo>
                  <a:pt x="255" y="687"/>
                </a:lnTo>
                <a:lnTo>
                  <a:pt x="247" y="663"/>
                </a:lnTo>
                <a:lnTo>
                  <a:pt x="244" y="636"/>
                </a:lnTo>
                <a:lnTo>
                  <a:pt x="244" y="532"/>
                </a:lnTo>
                <a:lnTo>
                  <a:pt x="248" y="501"/>
                </a:lnTo>
                <a:lnTo>
                  <a:pt x="257" y="472"/>
                </a:lnTo>
                <a:lnTo>
                  <a:pt x="274" y="448"/>
                </a:lnTo>
                <a:lnTo>
                  <a:pt x="295" y="427"/>
                </a:lnTo>
                <a:lnTo>
                  <a:pt x="320" y="410"/>
                </a:lnTo>
                <a:lnTo>
                  <a:pt x="349" y="401"/>
                </a:lnTo>
                <a:lnTo>
                  <a:pt x="379" y="397"/>
                </a:lnTo>
                <a:close/>
                <a:moveTo>
                  <a:pt x="845" y="214"/>
                </a:moveTo>
                <a:lnTo>
                  <a:pt x="870" y="218"/>
                </a:lnTo>
                <a:lnTo>
                  <a:pt x="895" y="228"/>
                </a:lnTo>
                <a:lnTo>
                  <a:pt x="915" y="244"/>
                </a:lnTo>
                <a:lnTo>
                  <a:pt x="930" y="263"/>
                </a:lnTo>
                <a:lnTo>
                  <a:pt x="941" y="287"/>
                </a:lnTo>
                <a:lnTo>
                  <a:pt x="943" y="314"/>
                </a:lnTo>
                <a:lnTo>
                  <a:pt x="941" y="340"/>
                </a:lnTo>
                <a:lnTo>
                  <a:pt x="930" y="364"/>
                </a:lnTo>
                <a:lnTo>
                  <a:pt x="915" y="385"/>
                </a:lnTo>
                <a:lnTo>
                  <a:pt x="895" y="399"/>
                </a:lnTo>
                <a:lnTo>
                  <a:pt x="870" y="410"/>
                </a:lnTo>
                <a:lnTo>
                  <a:pt x="845" y="413"/>
                </a:lnTo>
                <a:lnTo>
                  <a:pt x="818" y="410"/>
                </a:lnTo>
                <a:lnTo>
                  <a:pt x="793" y="399"/>
                </a:lnTo>
                <a:lnTo>
                  <a:pt x="774" y="385"/>
                </a:lnTo>
                <a:lnTo>
                  <a:pt x="758" y="364"/>
                </a:lnTo>
                <a:lnTo>
                  <a:pt x="749" y="340"/>
                </a:lnTo>
                <a:lnTo>
                  <a:pt x="744" y="314"/>
                </a:lnTo>
                <a:lnTo>
                  <a:pt x="749" y="287"/>
                </a:lnTo>
                <a:lnTo>
                  <a:pt x="758" y="263"/>
                </a:lnTo>
                <a:lnTo>
                  <a:pt x="774" y="244"/>
                </a:lnTo>
                <a:lnTo>
                  <a:pt x="793" y="228"/>
                </a:lnTo>
                <a:lnTo>
                  <a:pt x="818" y="218"/>
                </a:lnTo>
                <a:lnTo>
                  <a:pt x="845" y="214"/>
                </a:lnTo>
                <a:close/>
                <a:moveTo>
                  <a:pt x="214" y="214"/>
                </a:moveTo>
                <a:lnTo>
                  <a:pt x="240" y="218"/>
                </a:lnTo>
                <a:lnTo>
                  <a:pt x="264" y="228"/>
                </a:lnTo>
                <a:lnTo>
                  <a:pt x="285" y="244"/>
                </a:lnTo>
                <a:lnTo>
                  <a:pt x="299" y="263"/>
                </a:lnTo>
                <a:lnTo>
                  <a:pt x="310" y="287"/>
                </a:lnTo>
                <a:lnTo>
                  <a:pt x="314" y="314"/>
                </a:lnTo>
                <a:lnTo>
                  <a:pt x="310" y="340"/>
                </a:lnTo>
                <a:lnTo>
                  <a:pt x="299" y="364"/>
                </a:lnTo>
                <a:lnTo>
                  <a:pt x="285" y="385"/>
                </a:lnTo>
                <a:lnTo>
                  <a:pt x="264" y="399"/>
                </a:lnTo>
                <a:lnTo>
                  <a:pt x="240" y="410"/>
                </a:lnTo>
                <a:lnTo>
                  <a:pt x="214" y="413"/>
                </a:lnTo>
                <a:lnTo>
                  <a:pt x="187" y="410"/>
                </a:lnTo>
                <a:lnTo>
                  <a:pt x="164" y="399"/>
                </a:lnTo>
                <a:lnTo>
                  <a:pt x="144" y="385"/>
                </a:lnTo>
                <a:lnTo>
                  <a:pt x="128" y="364"/>
                </a:lnTo>
                <a:lnTo>
                  <a:pt x="118" y="340"/>
                </a:lnTo>
                <a:lnTo>
                  <a:pt x="114" y="314"/>
                </a:lnTo>
                <a:lnTo>
                  <a:pt x="118" y="287"/>
                </a:lnTo>
                <a:lnTo>
                  <a:pt x="128" y="263"/>
                </a:lnTo>
                <a:lnTo>
                  <a:pt x="144" y="244"/>
                </a:lnTo>
                <a:lnTo>
                  <a:pt x="164" y="228"/>
                </a:lnTo>
                <a:lnTo>
                  <a:pt x="187" y="218"/>
                </a:lnTo>
                <a:lnTo>
                  <a:pt x="214" y="214"/>
                </a:lnTo>
                <a:close/>
                <a:moveTo>
                  <a:pt x="529" y="141"/>
                </a:moveTo>
                <a:lnTo>
                  <a:pt x="560" y="146"/>
                </a:lnTo>
                <a:lnTo>
                  <a:pt x="589" y="155"/>
                </a:lnTo>
                <a:lnTo>
                  <a:pt x="615" y="171"/>
                </a:lnTo>
                <a:lnTo>
                  <a:pt x="635" y="193"/>
                </a:lnTo>
                <a:lnTo>
                  <a:pt x="651" y="218"/>
                </a:lnTo>
                <a:lnTo>
                  <a:pt x="662" y="247"/>
                </a:lnTo>
                <a:lnTo>
                  <a:pt x="666" y="278"/>
                </a:lnTo>
                <a:lnTo>
                  <a:pt x="662" y="309"/>
                </a:lnTo>
                <a:lnTo>
                  <a:pt x="651" y="337"/>
                </a:lnTo>
                <a:lnTo>
                  <a:pt x="635" y="363"/>
                </a:lnTo>
                <a:lnTo>
                  <a:pt x="615" y="385"/>
                </a:lnTo>
                <a:lnTo>
                  <a:pt x="589" y="401"/>
                </a:lnTo>
                <a:lnTo>
                  <a:pt x="560" y="410"/>
                </a:lnTo>
                <a:lnTo>
                  <a:pt x="529" y="414"/>
                </a:lnTo>
                <a:lnTo>
                  <a:pt x="498" y="410"/>
                </a:lnTo>
                <a:lnTo>
                  <a:pt x="468" y="401"/>
                </a:lnTo>
                <a:lnTo>
                  <a:pt x="444" y="385"/>
                </a:lnTo>
                <a:lnTo>
                  <a:pt x="423" y="363"/>
                </a:lnTo>
                <a:lnTo>
                  <a:pt x="406" y="337"/>
                </a:lnTo>
                <a:lnTo>
                  <a:pt x="397" y="309"/>
                </a:lnTo>
                <a:lnTo>
                  <a:pt x="393" y="278"/>
                </a:lnTo>
                <a:lnTo>
                  <a:pt x="397" y="247"/>
                </a:lnTo>
                <a:lnTo>
                  <a:pt x="406" y="218"/>
                </a:lnTo>
                <a:lnTo>
                  <a:pt x="423" y="193"/>
                </a:lnTo>
                <a:lnTo>
                  <a:pt x="444" y="171"/>
                </a:lnTo>
                <a:lnTo>
                  <a:pt x="468" y="155"/>
                </a:lnTo>
                <a:lnTo>
                  <a:pt x="498" y="146"/>
                </a:lnTo>
                <a:lnTo>
                  <a:pt x="529" y="141"/>
                </a:lnTo>
                <a:close/>
                <a:moveTo>
                  <a:pt x="766" y="96"/>
                </a:moveTo>
                <a:lnTo>
                  <a:pt x="778" y="98"/>
                </a:lnTo>
                <a:lnTo>
                  <a:pt x="789" y="105"/>
                </a:lnTo>
                <a:lnTo>
                  <a:pt x="796" y="116"/>
                </a:lnTo>
                <a:lnTo>
                  <a:pt x="797" y="128"/>
                </a:lnTo>
                <a:lnTo>
                  <a:pt x="796" y="140"/>
                </a:lnTo>
                <a:lnTo>
                  <a:pt x="789" y="150"/>
                </a:lnTo>
                <a:lnTo>
                  <a:pt x="778" y="156"/>
                </a:lnTo>
                <a:lnTo>
                  <a:pt x="766" y="159"/>
                </a:lnTo>
                <a:lnTo>
                  <a:pt x="754" y="156"/>
                </a:lnTo>
                <a:lnTo>
                  <a:pt x="744" y="150"/>
                </a:lnTo>
                <a:lnTo>
                  <a:pt x="738" y="140"/>
                </a:lnTo>
                <a:lnTo>
                  <a:pt x="735" y="128"/>
                </a:lnTo>
                <a:lnTo>
                  <a:pt x="738" y="116"/>
                </a:lnTo>
                <a:lnTo>
                  <a:pt x="744" y="105"/>
                </a:lnTo>
                <a:lnTo>
                  <a:pt x="754" y="98"/>
                </a:lnTo>
                <a:lnTo>
                  <a:pt x="766" y="96"/>
                </a:lnTo>
                <a:close/>
                <a:moveTo>
                  <a:pt x="259" y="96"/>
                </a:moveTo>
                <a:lnTo>
                  <a:pt x="270" y="98"/>
                </a:lnTo>
                <a:lnTo>
                  <a:pt x="280" y="105"/>
                </a:lnTo>
                <a:lnTo>
                  <a:pt x="287" y="116"/>
                </a:lnTo>
                <a:lnTo>
                  <a:pt x="290" y="128"/>
                </a:lnTo>
                <a:lnTo>
                  <a:pt x="287" y="140"/>
                </a:lnTo>
                <a:lnTo>
                  <a:pt x="280" y="150"/>
                </a:lnTo>
                <a:lnTo>
                  <a:pt x="270" y="156"/>
                </a:lnTo>
                <a:lnTo>
                  <a:pt x="259" y="159"/>
                </a:lnTo>
                <a:lnTo>
                  <a:pt x="247" y="156"/>
                </a:lnTo>
                <a:lnTo>
                  <a:pt x="236" y="150"/>
                </a:lnTo>
                <a:lnTo>
                  <a:pt x="229" y="140"/>
                </a:lnTo>
                <a:lnTo>
                  <a:pt x="228" y="128"/>
                </a:lnTo>
                <a:lnTo>
                  <a:pt x="229" y="116"/>
                </a:lnTo>
                <a:lnTo>
                  <a:pt x="236" y="105"/>
                </a:lnTo>
                <a:lnTo>
                  <a:pt x="247" y="98"/>
                </a:lnTo>
                <a:lnTo>
                  <a:pt x="259" y="96"/>
                </a:lnTo>
                <a:close/>
                <a:moveTo>
                  <a:pt x="363" y="27"/>
                </a:moveTo>
                <a:lnTo>
                  <a:pt x="377" y="28"/>
                </a:lnTo>
                <a:lnTo>
                  <a:pt x="386" y="35"/>
                </a:lnTo>
                <a:lnTo>
                  <a:pt x="393" y="46"/>
                </a:lnTo>
                <a:lnTo>
                  <a:pt x="395" y="58"/>
                </a:lnTo>
                <a:lnTo>
                  <a:pt x="393" y="70"/>
                </a:lnTo>
                <a:lnTo>
                  <a:pt x="386" y="79"/>
                </a:lnTo>
                <a:lnTo>
                  <a:pt x="377" y="86"/>
                </a:lnTo>
                <a:lnTo>
                  <a:pt x="363" y="89"/>
                </a:lnTo>
                <a:lnTo>
                  <a:pt x="351" y="86"/>
                </a:lnTo>
                <a:lnTo>
                  <a:pt x="341" y="79"/>
                </a:lnTo>
                <a:lnTo>
                  <a:pt x="335" y="70"/>
                </a:lnTo>
                <a:lnTo>
                  <a:pt x="332" y="58"/>
                </a:lnTo>
                <a:lnTo>
                  <a:pt x="335" y="46"/>
                </a:lnTo>
                <a:lnTo>
                  <a:pt x="341" y="35"/>
                </a:lnTo>
                <a:lnTo>
                  <a:pt x="351" y="28"/>
                </a:lnTo>
                <a:lnTo>
                  <a:pt x="363" y="27"/>
                </a:lnTo>
                <a:close/>
                <a:moveTo>
                  <a:pt x="663" y="21"/>
                </a:moveTo>
                <a:lnTo>
                  <a:pt x="675" y="24"/>
                </a:lnTo>
                <a:lnTo>
                  <a:pt x="685" y="31"/>
                </a:lnTo>
                <a:lnTo>
                  <a:pt x="692" y="40"/>
                </a:lnTo>
                <a:lnTo>
                  <a:pt x="694" y="52"/>
                </a:lnTo>
                <a:lnTo>
                  <a:pt x="692" y="64"/>
                </a:lnTo>
                <a:lnTo>
                  <a:pt x="685" y="74"/>
                </a:lnTo>
                <a:lnTo>
                  <a:pt x="675" y="81"/>
                </a:lnTo>
                <a:lnTo>
                  <a:pt x="663" y="83"/>
                </a:lnTo>
                <a:lnTo>
                  <a:pt x="651" y="81"/>
                </a:lnTo>
                <a:lnTo>
                  <a:pt x="640" y="74"/>
                </a:lnTo>
                <a:lnTo>
                  <a:pt x="634" y="64"/>
                </a:lnTo>
                <a:lnTo>
                  <a:pt x="631" y="52"/>
                </a:lnTo>
                <a:lnTo>
                  <a:pt x="634" y="40"/>
                </a:lnTo>
                <a:lnTo>
                  <a:pt x="640" y="31"/>
                </a:lnTo>
                <a:lnTo>
                  <a:pt x="651" y="24"/>
                </a:lnTo>
                <a:lnTo>
                  <a:pt x="663" y="21"/>
                </a:lnTo>
                <a:close/>
                <a:moveTo>
                  <a:pt x="498" y="0"/>
                </a:moveTo>
                <a:lnTo>
                  <a:pt x="510" y="2"/>
                </a:lnTo>
                <a:lnTo>
                  <a:pt x="521" y="9"/>
                </a:lnTo>
                <a:lnTo>
                  <a:pt x="528" y="19"/>
                </a:lnTo>
                <a:lnTo>
                  <a:pt x="529" y="31"/>
                </a:lnTo>
                <a:lnTo>
                  <a:pt x="528" y="44"/>
                </a:lnTo>
                <a:lnTo>
                  <a:pt x="521" y="54"/>
                </a:lnTo>
                <a:lnTo>
                  <a:pt x="510" y="60"/>
                </a:lnTo>
                <a:lnTo>
                  <a:pt x="498" y="63"/>
                </a:lnTo>
                <a:lnTo>
                  <a:pt x="486" y="60"/>
                </a:lnTo>
                <a:lnTo>
                  <a:pt x="477" y="54"/>
                </a:lnTo>
                <a:lnTo>
                  <a:pt x="470" y="44"/>
                </a:lnTo>
                <a:lnTo>
                  <a:pt x="467" y="31"/>
                </a:lnTo>
                <a:lnTo>
                  <a:pt x="470" y="19"/>
                </a:lnTo>
                <a:lnTo>
                  <a:pt x="477" y="9"/>
                </a:lnTo>
                <a:lnTo>
                  <a:pt x="486" y="2"/>
                </a:lnTo>
                <a:lnTo>
                  <a:pt x="498" y="0"/>
                </a:lnTo>
                <a:close/>
              </a:path>
            </a:pathLst>
          </a:custGeom>
          <a:solidFill>
            <a:srgbClr val="FFFFFF"/>
          </a:solidFill>
          <a:ln>
            <a:noFill/>
          </a:ln>
        </p:spPr>
        <p:txBody>
          <a:bodyPr lIns="91440" tIns="45720" rIns="91440" bIns="45720"/>
          <a:lstStyle/>
          <a:p>
            <a:endParaRPr lang="zh-CN" altLang="en-US" sz="1350"/>
          </a:p>
        </p:txBody>
      </p:sp>
      <p:sp>
        <p:nvSpPr>
          <p:cNvPr id="54" name="Freeform 9"/>
          <p:cNvSpPr>
            <a:spLocks noEditPoints="1"/>
          </p:cNvSpPr>
          <p:nvPr>
            <p:custDataLst>
              <p:tags r:id="rId13"/>
            </p:custDataLst>
          </p:nvPr>
        </p:nvSpPr>
        <p:spPr bwMode="auto">
          <a:xfrm>
            <a:off x="3048437" y="3385185"/>
            <a:ext cx="438150" cy="381000"/>
          </a:xfrm>
          <a:custGeom>
            <a:avLst/>
            <a:gdLst>
              <a:gd name="T0" fmla="*/ 584976 w 907"/>
              <a:gd name="T1" fmla="*/ 440346 h 786"/>
              <a:gd name="T2" fmla="*/ 572722 w 907"/>
              <a:gd name="T3" fmla="*/ 466819 h 786"/>
              <a:gd name="T4" fmla="*/ 546279 w 907"/>
              <a:gd name="T5" fmla="*/ 497811 h 786"/>
              <a:gd name="T6" fmla="*/ 528220 w 907"/>
              <a:gd name="T7" fmla="*/ 507496 h 786"/>
              <a:gd name="T8" fmla="*/ 180588 w 907"/>
              <a:gd name="T9" fmla="*/ 178205 h 786"/>
              <a:gd name="T10" fmla="*/ 199937 w 907"/>
              <a:gd name="T11" fmla="*/ 186598 h 786"/>
              <a:gd name="T12" fmla="*/ 199937 w 907"/>
              <a:gd name="T13" fmla="*/ 269244 h 786"/>
              <a:gd name="T14" fmla="*/ 180588 w 907"/>
              <a:gd name="T15" fmla="*/ 278929 h 786"/>
              <a:gd name="T16" fmla="*/ 160594 w 907"/>
              <a:gd name="T17" fmla="*/ 269244 h 786"/>
              <a:gd name="T18" fmla="*/ 160594 w 907"/>
              <a:gd name="T19" fmla="*/ 186598 h 786"/>
              <a:gd name="T20" fmla="*/ 180588 w 907"/>
              <a:gd name="T21" fmla="*/ 178205 h 786"/>
              <a:gd name="T22" fmla="*/ 128346 w 907"/>
              <a:gd name="T23" fmla="*/ 131071 h 786"/>
              <a:gd name="T24" fmla="*/ 134796 w 907"/>
              <a:gd name="T25" fmla="*/ 260205 h 786"/>
              <a:gd name="T26" fmla="*/ 121252 w 907"/>
              <a:gd name="T27" fmla="*/ 277638 h 786"/>
              <a:gd name="T28" fmla="*/ 98033 w 907"/>
              <a:gd name="T29" fmla="*/ 273118 h 786"/>
              <a:gd name="T30" fmla="*/ 91584 w 907"/>
              <a:gd name="T31" fmla="*/ 143984 h 786"/>
              <a:gd name="T32" fmla="*/ 105128 w 907"/>
              <a:gd name="T33" fmla="*/ 126551 h 786"/>
              <a:gd name="T34" fmla="*/ 250888 w 907"/>
              <a:gd name="T35" fmla="*/ 89102 h 786"/>
              <a:gd name="T36" fmla="*/ 262497 w 907"/>
              <a:gd name="T37" fmla="*/ 111701 h 786"/>
              <a:gd name="T38" fmla="*/ 256693 w 907"/>
              <a:gd name="T39" fmla="*/ 272472 h 786"/>
              <a:gd name="T40" fmla="*/ 234119 w 907"/>
              <a:gd name="T41" fmla="*/ 277638 h 786"/>
              <a:gd name="T42" fmla="*/ 221220 w 907"/>
              <a:gd name="T43" fmla="*/ 253748 h 786"/>
              <a:gd name="T44" fmla="*/ 227025 w 907"/>
              <a:gd name="T45" fmla="*/ 94268 h 786"/>
              <a:gd name="T46" fmla="*/ 187038 w 907"/>
              <a:gd name="T47" fmla="*/ 21953 h 786"/>
              <a:gd name="T48" fmla="*/ 115447 w 907"/>
              <a:gd name="T49" fmla="*/ 36803 h 786"/>
              <a:gd name="T50" fmla="*/ 56111 w 907"/>
              <a:gd name="T51" fmla="*/ 83937 h 786"/>
              <a:gd name="T52" fmla="*/ 25153 w 907"/>
              <a:gd name="T53" fmla="*/ 152378 h 786"/>
              <a:gd name="T54" fmla="*/ 29023 w 907"/>
              <a:gd name="T55" fmla="*/ 225984 h 786"/>
              <a:gd name="T56" fmla="*/ 64496 w 907"/>
              <a:gd name="T57" fmla="*/ 290551 h 786"/>
              <a:gd name="T58" fmla="*/ 128991 w 907"/>
              <a:gd name="T59" fmla="*/ 332520 h 786"/>
              <a:gd name="T60" fmla="*/ 202516 w 907"/>
              <a:gd name="T61" fmla="*/ 340268 h 786"/>
              <a:gd name="T62" fmla="*/ 264432 w 907"/>
              <a:gd name="T63" fmla="*/ 318961 h 786"/>
              <a:gd name="T64" fmla="*/ 308934 w 907"/>
              <a:gd name="T65" fmla="*/ 280220 h 786"/>
              <a:gd name="T66" fmla="*/ 336023 w 907"/>
              <a:gd name="T67" fmla="*/ 227921 h 786"/>
              <a:gd name="T68" fmla="*/ 341182 w 907"/>
              <a:gd name="T69" fmla="*/ 162063 h 786"/>
              <a:gd name="T70" fmla="*/ 316029 w 907"/>
              <a:gd name="T71" fmla="*/ 93622 h 786"/>
              <a:gd name="T72" fmla="*/ 259273 w 907"/>
              <a:gd name="T73" fmla="*/ 41323 h 786"/>
              <a:gd name="T74" fmla="*/ 187038 w 907"/>
              <a:gd name="T75" fmla="*/ 21953 h 786"/>
              <a:gd name="T76" fmla="*/ 223800 w 907"/>
              <a:gd name="T77" fmla="*/ 4520 h 786"/>
              <a:gd name="T78" fmla="*/ 294100 w 907"/>
              <a:gd name="T79" fmla="*/ 37449 h 786"/>
              <a:gd name="T80" fmla="*/ 347632 w 907"/>
              <a:gd name="T81" fmla="*/ 103953 h 786"/>
              <a:gd name="T82" fmla="*/ 365046 w 907"/>
              <a:gd name="T83" fmla="*/ 183370 h 786"/>
              <a:gd name="T84" fmla="*/ 345697 w 907"/>
              <a:gd name="T85" fmla="*/ 262787 h 786"/>
              <a:gd name="T86" fmla="*/ 301195 w 907"/>
              <a:gd name="T87" fmla="*/ 320252 h 786"/>
              <a:gd name="T88" fmla="*/ 228960 w 907"/>
              <a:gd name="T89" fmla="*/ 358346 h 786"/>
              <a:gd name="T90" fmla="*/ 147050 w 907"/>
              <a:gd name="T91" fmla="*/ 360283 h 786"/>
              <a:gd name="T92" fmla="*/ 70945 w 907"/>
              <a:gd name="T93" fmla="*/ 325417 h 786"/>
              <a:gd name="T94" fmla="*/ 19994 w 907"/>
              <a:gd name="T95" fmla="*/ 265370 h 786"/>
              <a:gd name="T96" fmla="*/ 0 w 907"/>
              <a:gd name="T97" fmla="*/ 191764 h 786"/>
              <a:gd name="T98" fmla="*/ 12254 w 907"/>
              <a:gd name="T99" fmla="*/ 116220 h 786"/>
              <a:gd name="T100" fmla="*/ 56756 w 907"/>
              <a:gd name="T101" fmla="*/ 49717 h 786"/>
              <a:gd name="T102" fmla="*/ 123187 w 907"/>
              <a:gd name="T103" fmla="*/ 9685 h 78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07" h="786">
                <a:moveTo>
                  <a:pt x="786" y="585"/>
                </a:moveTo>
                <a:lnTo>
                  <a:pt x="904" y="676"/>
                </a:lnTo>
                <a:lnTo>
                  <a:pt x="907" y="682"/>
                </a:lnTo>
                <a:lnTo>
                  <a:pt x="904" y="693"/>
                </a:lnTo>
                <a:lnTo>
                  <a:pt x="897" y="707"/>
                </a:lnTo>
                <a:lnTo>
                  <a:pt x="888" y="723"/>
                </a:lnTo>
                <a:lnTo>
                  <a:pt x="874" y="740"/>
                </a:lnTo>
                <a:lnTo>
                  <a:pt x="861" y="758"/>
                </a:lnTo>
                <a:lnTo>
                  <a:pt x="847" y="771"/>
                </a:lnTo>
                <a:lnTo>
                  <a:pt x="835" y="781"/>
                </a:lnTo>
                <a:lnTo>
                  <a:pt x="825" y="786"/>
                </a:lnTo>
                <a:lnTo>
                  <a:pt x="819" y="786"/>
                </a:lnTo>
                <a:lnTo>
                  <a:pt x="698" y="693"/>
                </a:lnTo>
                <a:lnTo>
                  <a:pt x="786" y="585"/>
                </a:lnTo>
                <a:close/>
                <a:moveTo>
                  <a:pt x="280" y="276"/>
                </a:moveTo>
                <a:lnTo>
                  <a:pt x="292" y="277"/>
                </a:lnTo>
                <a:lnTo>
                  <a:pt x="303" y="282"/>
                </a:lnTo>
                <a:lnTo>
                  <a:pt x="310" y="289"/>
                </a:lnTo>
                <a:lnTo>
                  <a:pt x="313" y="299"/>
                </a:lnTo>
                <a:lnTo>
                  <a:pt x="313" y="408"/>
                </a:lnTo>
                <a:lnTo>
                  <a:pt x="310" y="417"/>
                </a:lnTo>
                <a:lnTo>
                  <a:pt x="303" y="426"/>
                </a:lnTo>
                <a:lnTo>
                  <a:pt x="292" y="430"/>
                </a:lnTo>
                <a:lnTo>
                  <a:pt x="280" y="432"/>
                </a:lnTo>
                <a:lnTo>
                  <a:pt x="267" y="430"/>
                </a:lnTo>
                <a:lnTo>
                  <a:pt x="257" y="426"/>
                </a:lnTo>
                <a:lnTo>
                  <a:pt x="249" y="417"/>
                </a:lnTo>
                <a:lnTo>
                  <a:pt x="246" y="408"/>
                </a:lnTo>
                <a:lnTo>
                  <a:pt x="246" y="299"/>
                </a:lnTo>
                <a:lnTo>
                  <a:pt x="249" y="289"/>
                </a:lnTo>
                <a:lnTo>
                  <a:pt x="257" y="282"/>
                </a:lnTo>
                <a:lnTo>
                  <a:pt x="267" y="277"/>
                </a:lnTo>
                <a:lnTo>
                  <a:pt x="280" y="276"/>
                </a:lnTo>
                <a:close/>
                <a:moveTo>
                  <a:pt x="176" y="193"/>
                </a:moveTo>
                <a:lnTo>
                  <a:pt x="188" y="196"/>
                </a:lnTo>
                <a:lnTo>
                  <a:pt x="199" y="203"/>
                </a:lnTo>
                <a:lnTo>
                  <a:pt x="206" y="212"/>
                </a:lnTo>
                <a:lnTo>
                  <a:pt x="209" y="223"/>
                </a:lnTo>
                <a:lnTo>
                  <a:pt x="209" y="403"/>
                </a:lnTo>
                <a:lnTo>
                  <a:pt x="206" y="413"/>
                </a:lnTo>
                <a:lnTo>
                  <a:pt x="199" y="423"/>
                </a:lnTo>
                <a:lnTo>
                  <a:pt x="188" y="430"/>
                </a:lnTo>
                <a:lnTo>
                  <a:pt x="176" y="432"/>
                </a:lnTo>
                <a:lnTo>
                  <a:pt x="163" y="430"/>
                </a:lnTo>
                <a:lnTo>
                  <a:pt x="152" y="423"/>
                </a:lnTo>
                <a:lnTo>
                  <a:pt x="145" y="413"/>
                </a:lnTo>
                <a:lnTo>
                  <a:pt x="142" y="403"/>
                </a:lnTo>
                <a:lnTo>
                  <a:pt x="142" y="223"/>
                </a:lnTo>
                <a:lnTo>
                  <a:pt x="145" y="212"/>
                </a:lnTo>
                <a:lnTo>
                  <a:pt x="152" y="203"/>
                </a:lnTo>
                <a:lnTo>
                  <a:pt x="163" y="196"/>
                </a:lnTo>
                <a:lnTo>
                  <a:pt x="176" y="193"/>
                </a:lnTo>
                <a:close/>
                <a:moveTo>
                  <a:pt x="375" y="135"/>
                </a:moveTo>
                <a:lnTo>
                  <a:pt x="389" y="138"/>
                </a:lnTo>
                <a:lnTo>
                  <a:pt x="398" y="146"/>
                </a:lnTo>
                <a:lnTo>
                  <a:pt x="405" y="158"/>
                </a:lnTo>
                <a:lnTo>
                  <a:pt x="407" y="173"/>
                </a:lnTo>
                <a:lnTo>
                  <a:pt x="407" y="393"/>
                </a:lnTo>
                <a:lnTo>
                  <a:pt x="405" y="408"/>
                </a:lnTo>
                <a:lnTo>
                  <a:pt x="398" y="422"/>
                </a:lnTo>
                <a:lnTo>
                  <a:pt x="389" y="430"/>
                </a:lnTo>
                <a:lnTo>
                  <a:pt x="375" y="432"/>
                </a:lnTo>
                <a:lnTo>
                  <a:pt x="363" y="430"/>
                </a:lnTo>
                <a:lnTo>
                  <a:pt x="352" y="422"/>
                </a:lnTo>
                <a:lnTo>
                  <a:pt x="345" y="408"/>
                </a:lnTo>
                <a:lnTo>
                  <a:pt x="343" y="393"/>
                </a:lnTo>
                <a:lnTo>
                  <a:pt x="343" y="173"/>
                </a:lnTo>
                <a:lnTo>
                  <a:pt x="345" y="158"/>
                </a:lnTo>
                <a:lnTo>
                  <a:pt x="352" y="146"/>
                </a:lnTo>
                <a:lnTo>
                  <a:pt x="363" y="138"/>
                </a:lnTo>
                <a:lnTo>
                  <a:pt x="375" y="135"/>
                </a:lnTo>
                <a:close/>
                <a:moveTo>
                  <a:pt x="290" y="34"/>
                </a:moveTo>
                <a:lnTo>
                  <a:pt x="252" y="35"/>
                </a:lnTo>
                <a:lnTo>
                  <a:pt x="215" y="43"/>
                </a:lnTo>
                <a:lnTo>
                  <a:pt x="179" y="57"/>
                </a:lnTo>
                <a:lnTo>
                  <a:pt x="145" y="76"/>
                </a:lnTo>
                <a:lnTo>
                  <a:pt x="114" y="100"/>
                </a:lnTo>
                <a:lnTo>
                  <a:pt x="87" y="130"/>
                </a:lnTo>
                <a:lnTo>
                  <a:pt x="65" y="164"/>
                </a:lnTo>
                <a:lnTo>
                  <a:pt x="49" y="199"/>
                </a:lnTo>
                <a:lnTo>
                  <a:pt x="39" y="236"/>
                </a:lnTo>
                <a:lnTo>
                  <a:pt x="35" y="274"/>
                </a:lnTo>
                <a:lnTo>
                  <a:pt x="37" y="312"/>
                </a:lnTo>
                <a:lnTo>
                  <a:pt x="45" y="350"/>
                </a:lnTo>
                <a:lnTo>
                  <a:pt x="57" y="385"/>
                </a:lnTo>
                <a:lnTo>
                  <a:pt x="76" y="419"/>
                </a:lnTo>
                <a:lnTo>
                  <a:pt x="100" y="450"/>
                </a:lnTo>
                <a:lnTo>
                  <a:pt x="130" y="477"/>
                </a:lnTo>
                <a:lnTo>
                  <a:pt x="164" y="500"/>
                </a:lnTo>
                <a:lnTo>
                  <a:pt x="200" y="515"/>
                </a:lnTo>
                <a:lnTo>
                  <a:pt x="237" y="526"/>
                </a:lnTo>
                <a:lnTo>
                  <a:pt x="276" y="530"/>
                </a:lnTo>
                <a:lnTo>
                  <a:pt x="314" y="527"/>
                </a:lnTo>
                <a:lnTo>
                  <a:pt x="348" y="522"/>
                </a:lnTo>
                <a:lnTo>
                  <a:pt x="380" y="509"/>
                </a:lnTo>
                <a:lnTo>
                  <a:pt x="410" y="494"/>
                </a:lnTo>
                <a:lnTo>
                  <a:pt x="440" y="474"/>
                </a:lnTo>
                <a:lnTo>
                  <a:pt x="460" y="455"/>
                </a:lnTo>
                <a:lnTo>
                  <a:pt x="479" y="434"/>
                </a:lnTo>
                <a:lnTo>
                  <a:pt x="495" y="411"/>
                </a:lnTo>
                <a:lnTo>
                  <a:pt x="509" y="385"/>
                </a:lnTo>
                <a:lnTo>
                  <a:pt x="521" y="353"/>
                </a:lnTo>
                <a:lnTo>
                  <a:pt x="528" y="319"/>
                </a:lnTo>
                <a:lnTo>
                  <a:pt x="531" y="285"/>
                </a:lnTo>
                <a:lnTo>
                  <a:pt x="529" y="251"/>
                </a:lnTo>
                <a:lnTo>
                  <a:pt x="521" y="213"/>
                </a:lnTo>
                <a:lnTo>
                  <a:pt x="509" y="178"/>
                </a:lnTo>
                <a:lnTo>
                  <a:pt x="490" y="145"/>
                </a:lnTo>
                <a:lnTo>
                  <a:pt x="466" y="114"/>
                </a:lnTo>
                <a:lnTo>
                  <a:pt x="436" y="87"/>
                </a:lnTo>
                <a:lnTo>
                  <a:pt x="402" y="64"/>
                </a:lnTo>
                <a:lnTo>
                  <a:pt x="366" y="47"/>
                </a:lnTo>
                <a:lnTo>
                  <a:pt x="329" y="38"/>
                </a:lnTo>
                <a:lnTo>
                  <a:pt x="290" y="34"/>
                </a:lnTo>
                <a:close/>
                <a:moveTo>
                  <a:pt x="268" y="0"/>
                </a:moveTo>
                <a:lnTo>
                  <a:pt x="307" y="0"/>
                </a:lnTo>
                <a:lnTo>
                  <a:pt x="347" y="7"/>
                </a:lnTo>
                <a:lnTo>
                  <a:pt x="384" y="18"/>
                </a:lnTo>
                <a:lnTo>
                  <a:pt x="422" y="35"/>
                </a:lnTo>
                <a:lnTo>
                  <a:pt x="456" y="58"/>
                </a:lnTo>
                <a:lnTo>
                  <a:pt x="490" y="89"/>
                </a:lnTo>
                <a:lnTo>
                  <a:pt x="517" y="123"/>
                </a:lnTo>
                <a:lnTo>
                  <a:pt x="539" y="161"/>
                </a:lnTo>
                <a:lnTo>
                  <a:pt x="554" y="200"/>
                </a:lnTo>
                <a:lnTo>
                  <a:pt x="563" y="241"/>
                </a:lnTo>
                <a:lnTo>
                  <a:pt x="566" y="284"/>
                </a:lnTo>
                <a:lnTo>
                  <a:pt x="563" y="326"/>
                </a:lnTo>
                <a:lnTo>
                  <a:pt x="552" y="368"/>
                </a:lnTo>
                <a:lnTo>
                  <a:pt x="536" y="407"/>
                </a:lnTo>
                <a:lnTo>
                  <a:pt x="746" y="570"/>
                </a:lnTo>
                <a:lnTo>
                  <a:pt x="674" y="657"/>
                </a:lnTo>
                <a:lnTo>
                  <a:pt x="467" y="496"/>
                </a:lnTo>
                <a:lnTo>
                  <a:pt x="432" y="522"/>
                </a:lnTo>
                <a:lnTo>
                  <a:pt x="394" y="542"/>
                </a:lnTo>
                <a:lnTo>
                  <a:pt x="355" y="555"/>
                </a:lnTo>
                <a:lnTo>
                  <a:pt x="313" y="562"/>
                </a:lnTo>
                <a:lnTo>
                  <a:pt x="271" y="563"/>
                </a:lnTo>
                <a:lnTo>
                  <a:pt x="228" y="558"/>
                </a:lnTo>
                <a:lnTo>
                  <a:pt x="187" y="547"/>
                </a:lnTo>
                <a:lnTo>
                  <a:pt x="146" y="530"/>
                </a:lnTo>
                <a:lnTo>
                  <a:pt x="110" y="504"/>
                </a:lnTo>
                <a:lnTo>
                  <a:pt x="79" y="477"/>
                </a:lnTo>
                <a:lnTo>
                  <a:pt x="52" y="445"/>
                </a:lnTo>
                <a:lnTo>
                  <a:pt x="31" y="411"/>
                </a:lnTo>
                <a:lnTo>
                  <a:pt x="17" y="374"/>
                </a:lnTo>
                <a:lnTo>
                  <a:pt x="6" y="336"/>
                </a:lnTo>
                <a:lnTo>
                  <a:pt x="0" y="297"/>
                </a:lnTo>
                <a:lnTo>
                  <a:pt x="2" y="258"/>
                </a:lnTo>
                <a:lnTo>
                  <a:pt x="7" y="219"/>
                </a:lnTo>
                <a:lnTo>
                  <a:pt x="19" y="180"/>
                </a:lnTo>
                <a:lnTo>
                  <a:pt x="37" y="143"/>
                </a:lnTo>
                <a:lnTo>
                  <a:pt x="60" y="108"/>
                </a:lnTo>
                <a:lnTo>
                  <a:pt x="88" y="77"/>
                </a:lnTo>
                <a:lnTo>
                  <a:pt x="119" y="51"/>
                </a:lnTo>
                <a:lnTo>
                  <a:pt x="153" y="30"/>
                </a:lnTo>
                <a:lnTo>
                  <a:pt x="191" y="15"/>
                </a:lnTo>
                <a:lnTo>
                  <a:pt x="229" y="4"/>
                </a:lnTo>
                <a:lnTo>
                  <a:pt x="268" y="0"/>
                </a:lnTo>
                <a:close/>
              </a:path>
            </a:pathLst>
          </a:custGeom>
          <a:solidFill>
            <a:srgbClr val="FFFFFF"/>
          </a:solidFill>
          <a:ln>
            <a:noFill/>
          </a:ln>
        </p:spPr>
        <p:txBody>
          <a:bodyPr lIns="91440" tIns="45720" rIns="91440" bIns="45720"/>
          <a:lstStyle/>
          <a:p>
            <a:endParaRPr lang="zh-CN" altLang="en-US" sz="1350"/>
          </a:p>
        </p:txBody>
      </p:sp>
      <p:sp>
        <p:nvSpPr>
          <p:cNvPr id="55" name="TextBox 13"/>
          <p:cNvSpPr txBox="1">
            <a:spLocks noChangeArrowheads="1"/>
          </p:cNvSpPr>
          <p:nvPr>
            <p:custDataLst>
              <p:tags r:id="rId14"/>
            </p:custDataLst>
          </p:nvPr>
        </p:nvSpPr>
        <p:spPr bwMode="auto">
          <a:xfrm>
            <a:off x="2264955" y="3853814"/>
            <a:ext cx="200511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（四）具有逻辑判断能力</a:t>
            </a:r>
            <a:endPar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13"/>
          <p:cNvSpPr txBox="1">
            <a:spLocks noChangeArrowheads="1"/>
          </p:cNvSpPr>
          <p:nvPr>
            <p:custDataLst>
              <p:tags r:id="rId15"/>
            </p:custDataLst>
          </p:nvPr>
        </p:nvSpPr>
        <p:spPr bwMode="auto">
          <a:xfrm>
            <a:off x="4677410" y="3853815"/>
            <a:ext cx="2087245" cy="34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（五）在程序控制下，自动工作的能力</a:t>
            </a:r>
            <a:endParaRPr lang="zh-CN" altLang="en-US" sz="14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文本框 58"/>
          <p:cNvSpPr txBox="1"/>
          <p:nvPr>
            <p:custDataLst>
              <p:tags r:id="rId16"/>
            </p:custDataLst>
          </p:nvPr>
        </p:nvSpPr>
        <p:spPr>
          <a:xfrm>
            <a:off x="1371799" y="3616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2400" b="1" spc="300">
                <a:latin typeface="Arial" panose="020B0604020202020204" pitchFamily="34" charset="0"/>
                <a:ea typeface="微软雅黑" panose="020B0503020204020204" pitchFamily="34" charset="-122"/>
              </a:rPr>
              <a:t>四、了解计算机的特点</a:t>
            </a:r>
            <a:endParaRPr lang="zh-CN" altLang="en-US" sz="2400" b="1" spc="300">
              <a:latin typeface="Arial" panose="020B0604020202020204" pitchFamily="34" charset="0"/>
              <a:ea typeface="微软雅黑" panose="020B0503020204020204" pitchFamily="34" charset="-122"/>
            </a:endParaRPr>
          </a:p>
        </p:txBody>
      </p:sp>
      <p:sp>
        <p:nvSpPr>
          <p:cNvPr id="2" name="文本框 1"/>
          <p:cNvSpPr txBox="1"/>
          <p:nvPr/>
        </p:nvSpPr>
        <p:spPr>
          <a:xfrm>
            <a:off x="702310" y="1296035"/>
            <a:ext cx="7740015" cy="337185"/>
          </a:xfrm>
          <a:prstGeom prst="rect">
            <a:avLst/>
          </a:prstGeom>
          <a:noFill/>
        </p:spPr>
        <p:txBody>
          <a:bodyPr wrap="square" rtlCol="0">
            <a:spAutoFit/>
          </a:bodyPr>
          <a:p>
            <a:r>
              <a:rPr lang="zh-CN" altLang="en-US" sz="1600">
                <a:latin typeface="微软雅黑" panose="020B0503020204020204" pitchFamily="34" charset="-122"/>
                <a:ea typeface="微软雅黑" panose="020B0503020204020204" pitchFamily="34" charset="-122"/>
              </a:rPr>
              <a:t>计算机与其他的计算工具相比，具有以下几个主要特点。</a:t>
            </a:r>
            <a:endParaRPr lang="zh-CN" altLang="en-US" sz="1600">
              <a:latin typeface="微软雅黑" panose="020B0503020204020204" pitchFamily="34" charset="-122"/>
              <a:ea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3886200" y="1352550"/>
            <a:ext cx="478599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的分类方法很多，按照计算机的功能和规模可分为巨型机、大型机、中型机、小型机、微机和工作站等。巨型机体积大、价格昂贵、运算速度快，主要用于战略性武器开发和航空航天技术研究等领域，是衡量一个国家经济实力和科技水平的重要标志。大型机、中型机功能没有巨型机强，但也有很强的数据处理能力和管理能力，运行速度相对较快，主要用于高等院校、银行、科研院所和网络服务器等。小型机结构简单，价格较低，主要用于工业自动控制、测量仪器、医疗设备中的数据采集等。微机价格低、更新速度快，广泛应用于个人用户，所以又称个人计算机（PC）</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一、了解计算机的产生与发展</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20098"/>
          <p:cNvPicPr>
            <a:picLocks noChangeAspect="1"/>
          </p:cNvPicPr>
          <p:nvPr/>
        </p:nvPicPr>
        <p:blipFill>
          <a:blip r:embed="rId8"/>
          <a:srcRect r="40023"/>
          <a:stretch>
            <a:fillRect/>
          </a:stretch>
        </p:blipFill>
        <p:spPr>
          <a:xfrm>
            <a:off x="685800" y="1529080"/>
            <a:ext cx="2994660" cy="227584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rot="885390">
            <a:off x="1849577" y="1734263"/>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4" name="矩形 3"/>
          <p:cNvSpPr/>
          <p:nvPr>
            <p:custDataLst>
              <p:tags r:id="rId2"/>
            </p:custDataLst>
          </p:nvPr>
        </p:nvSpPr>
        <p:spPr>
          <a:xfrm>
            <a:off x="1846998" y="1735488"/>
            <a:ext cx="580337" cy="690878"/>
          </a:xfrm>
          <a:prstGeom prst="rect">
            <a:avLst/>
          </a:prstGeom>
          <a:solidFill>
            <a:srgbClr val="018BE9">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3" name="文本框 2"/>
          <p:cNvSpPr txBox="1"/>
          <p:nvPr>
            <p:custDataLst>
              <p:tags r:id="rId3"/>
            </p:custDataLst>
          </p:nvPr>
        </p:nvSpPr>
        <p:spPr>
          <a:xfrm>
            <a:off x="1918925" y="1884108"/>
            <a:ext cx="439063" cy="392415"/>
          </a:xfrm>
          <a:prstGeom prst="rect">
            <a:avLst/>
          </a:prstGeom>
          <a:noFill/>
        </p:spPr>
        <p:txBody>
          <a:bodyPr wrap="none" rtlCol="0">
            <a:normAutofit fontScale="90000"/>
          </a:bodyPr>
          <a:p>
            <a:r>
              <a:rPr lang="en-US" altLang="zh-CN" sz="2100" b="1" dirty="0">
                <a:solidFill>
                  <a:srgbClr val="FFFFFF"/>
                </a:solidFill>
              </a:rPr>
              <a:t>01</a:t>
            </a:r>
            <a:endParaRPr lang="zh-CN" altLang="en-US" sz="2100" b="1" dirty="0">
              <a:solidFill>
                <a:srgbClr val="FFFFFF"/>
              </a:solidFill>
            </a:endParaRPr>
          </a:p>
        </p:txBody>
      </p:sp>
      <p:sp>
        <p:nvSpPr>
          <p:cNvPr id="6" name="矩形 1"/>
          <p:cNvSpPr>
            <a:spLocks noChangeArrowheads="1"/>
          </p:cNvSpPr>
          <p:nvPr>
            <p:custDataLst>
              <p:tags r:id="rId4"/>
            </p:custDataLst>
          </p:nvPr>
        </p:nvSpPr>
        <p:spPr bwMode="auto">
          <a:xfrm>
            <a:off x="2525700" y="1699924"/>
            <a:ext cx="1744445" cy="7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（一）数值计算</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3" name="矩形 32"/>
          <p:cNvSpPr/>
          <p:nvPr>
            <p:custDataLst>
              <p:tags r:id="rId5"/>
            </p:custDataLst>
          </p:nvPr>
        </p:nvSpPr>
        <p:spPr>
          <a:xfrm rot="885390">
            <a:off x="4772296" y="1734263"/>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34" name="矩形 33"/>
          <p:cNvSpPr/>
          <p:nvPr>
            <p:custDataLst>
              <p:tags r:id="rId6"/>
            </p:custDataLst>
          </p:nvPr>
        </p:nvSpPr>
        <p:spPr>
          <a:xfrm>
            <a:off x="4769717" y="1735488"/>
            <a:ext cx="580337" cy="690878"/>
          </a:xfrm>
          <a:prstGeom prst="rect">
            <a:avLst/>
          </a:prstGeom>
          <a:solidFill>
            <a:srgbClr val="25BADB">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14" name="文本框 13"/>
          <p:cNvSpPr txBox="1"/>
          <p:nvPr>
            <p:custDataLst>
              <p:tags r:id="rId7"/>
            </p:custDataLst>
          </p:nvPr>
        </p:nvSpPr>
        <p:spPr>
          <a:xfrm>
            <a:off x="4841644" y="1884108"/>
            <a:ext cx="439063" cy="392415"/>
          </a:xfrm>
          <a:prstGeom prst="rect">
            <a:avLst/>
          </a:prstGeom>
          <a:noFill/>
        </p:spPr>
        <p:txBody>
          <a:bodyPr wrap="none" rtlCol="0">
            <a:normAutofit fontScale="90000"/>
          </a:bodyPr>
          <a:p>
            <a:r>
              <a:rPr lang="en-US" altLang="zh-CN" sz="2100" b="1" dirty="0">
                <a:solidFill>
                  <a:srgbClr val="FFFFFF"/>
                </a:solidFill>
              </a:rPr>
              <a:t>02</a:t>
            </a:r>
            <a:endParaRPr lang="zh-CN" altLang="en-US" sz="2100" b="1" dirty="0">
              <a:solidFill>
                <a:srgbClr val="FFFFFF"/>
              </a:solidFill>
            </a:endParaRPr>
          </a:p>
        </p:txBody>
      </p:sp>
      <p:sp>
        <p:nvSpPr>
          <p:cNvPr id="15" name="矩形 1"/>
          <p:cNvSpPr>
            <a:spLocks noChangeArrowheads="1"/>
          </p:cNvSpPr>
          <p:nvPr>
            <p:custDataLst>
              <p:tags r:id="rId8"/>
            </p:custDataLst>
          </p:nvPr>
        </p:nvSpPr>
        <p:spPr bwMode="auto">
          <a:xfrm>
            <a:off x="5448419" y="1699924"/>
            <a:ext cx="1744445" cy="7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（二）数据处理</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9" name="矩形 38"/>
          <p:cNvSpPr/>
          <p:nvPr>
            <p:custDataLst>
              <p:tags r:id="rId9"/>
            </p:custDataLst>
          </p:nvPr>
        </p:nvSpPr>
        <p:spPr>
          <a:xfrm rot="885390">
            <a:off x="1849577" y="2824526"/>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21" name="矩形 20"/>
          <p:cNvSpPr/>
          <p:nvPr>
            <p:custDataLst>
              <p:tags r:id="rId10"/>
            </p:custDataLst>
          </p:nvPr>
        </p:nvSpPr>
        <p:spPr>
          <a:xfrm>
            <a:off x="1846998" y="2825751"/>
            <a:ext cx="580337" cy="690878"/>
          </a:xfrm>
          <a:prstGeom prst="rect">
            <a:avLst/>
          </a:prstGeom>
          <a:solidFill>
            <a:srgbClr val="00B0F0">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37" name="文本框 36"/>
          <p:cNvSpPr txBox="1"/>
          <p:nvPr>
            <p:custDataLst>
              <p:tags r:id="rId11"/>
            </p:custDataLst>
          </p:nvPr>
        </p:nvSpPr>
        <p:spPr>
          <a:xfrm>
            <a:off x="1918925" y="2974371"/>
            <a:ext cx="439063" cy="392415"/>
          </a:xfrm>
          <a:prstGeom prst="rect">
            <a:avLst/>
          </a:prstGeom>
          <a:noFill/>
        </p:spPr>
        <p:txBody>
          <a:bodyPr wrap="none" rtlCol="0">
            <a:normAutofit fontScale="90000"/>
          </a:bodyPr>
          <a:p>
            <a:r>
              <a:rPr lang="en-US" altLang="zh-CN" sz="2100" b="1" dirty="0">
                <a:solidFill>
                  <a:srgbClr val="FFFFFF"/>
                </a:solidFill>
              </a:rPr>
              <a:t>03</a:t>
            </a:r>
            <a:endParaRPr lang="zh-CN" altLang="en-US" sz="2100" b="1" dirty="0">
              <a:solidFill>
                <a:srgbClr val="FFFFFF"/>
              </a:solidFill>
            </a:endParaRPr>
          </a:p>
        </p:txBody>
      </p:sp>
      <p:sp>
        <p:nvSpPr>
          <p:cNvPr id="38" name="矩形 1"/>
          <p:cNvSpPr>
            <a:spLocks noChangeArrowheads="1"/>
          </p:cNvSpPr>
          <p:nvPr>
            <p:custDataLst>
              <p:tags r:id="rId12"/>
            </p:custDataLst>
          </p:nvPr>
        </p:nvSpPr>
        <p:spPr bwMode="auto">
          <a:xfrm>
            <a:off x="2525700" y="2790187"/>
            <a:ext cx="1744445" cy="7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（三）计算机通信</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5" name="矩形 44"/>
          <p:cNvSpPr/>
          <p:nvPr>
            <p:custDataLst>
              <p:tags r:id="rId13"/>
            </p:custDataLst>
          </p:nvPr>
        </p:nvSpPr>
        <p:spPr>
          <a:xfrm rot="885390">
            <a:off x="4772296" y="2824526"/>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27" name="矩形 26"/>
          <p:cNvSpPr/>
          <p:nvPr>
            <p:custDataLst>
              <p:tags r:id="rId14"/>
            </p:custDataLst>
          </p:nvPr>
        </p:nvSpPr>
        <p:spPr>
          <a:xfrm>
            <a:off x="4769717" y="2825751"/>
            <a:ext cx="580337" cy="690878"/>
          </a:xfrm>
          <a:prstGeom prst="rect">
            <a:avLst/>
          </a:prstGeom>
          <a:solidFill>
            <a:srgbClr val="8DC03F">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35" name="文本框 34"/>
          <p:cNvSpPr txBox="1"/>
          <p:nvPr>
            <p:custDataLst>
              <p:tags r:id="rId15"/>
            </p:custDataLst>
          </p:nvPr>
        </p:nvSpPr>
        <p:spPr>
          <a:xfrm>
            <a:off x="4841644" y="2974371"/>
            <a:ext cx="439063" cy="392415"/>
          </a:xfrm>
          <a:prstGeom prst="rect">
            <a:avLst/>
          </a:prstGeom>
          <a:noFill/>
        </p:spPr>
        <p:txBody>
          <a:bodyPr wrap="none" rtlCol="0">
            <a:normAutofit fontScale="90000"/>
          </a:bodyPr>
          <a:p>
            <a:r>
              <a:rPr lang="en-US" altLang="zh-CN" sz="2100" b="1" dirty="0">
                <a:solidFill>
                  <a:srgbClr val="FFFFFF"/>
                </a:solidFill>
              </a:rPr>
              <a:t>04</a:t>
            </a:r>
            <a:endParaRPr lang="zh-CN" altLang="en-US" sz="2100" b="1" dirty="0">
              <a:solidFill>
                <a:srgbClr val="FFFFFF"/>
              </a:solidFill>
            </a:endParaRPr>
          </a:p>
        </p:txBody>
      </p:sp>
      <p:sp>
        <p:nvSpPr>
          <p:cNvPr id="36" name="矩形 1"/>
          <p:cNvSpPr>
            <a:spLocks noChangeArrowheads="1"/>
          </p:cNvSpPr>
          <p:nvPr>
            <p:custDataLst>
              <p:tags r:id="rId16"/>
            </p:custDataLst>
          </p:nvPr>
        </p:nvSpPr>
        <p:spPr bwMode="auto">
          <a:xfrm>
            <a:off x="5448300" y="2790190"/>
            <a:ext cx="197548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（四）计算机辅助系统</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67" name="矩形 66"/>
          <p:cNvSpPr/>
          <p:nvPr>
            <p:custDataLst>
              <p:tags r:id="rId17"/>
            </p:custDataLst>
          </p:nvPr>
        </p:nvSpPr>
        <p:spPr>
          <a:xfrm rot="885390">
            <a:off x="1849577" y="3914789"/>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68" name="矩形 67"/>
          <p:cNvSpPr/>
          <p:nvPr>
            <p:custDataLst>
              <p:tags r:id="rId18"/>
            </p:custDataLst>
          </p:nvPr>
        </p:nvSpPr>
        <p:spPr>
          <a:xfrm>
            <a:off x="1846998" y="3916014"/>
            <a:ext cx="580337" cy="690878"/>
          </a:xfrm>
          <a:prstGeom prst="rect">
            <a:avLst/>
          </a:prstGeom>
          <a:solidFill>
            <a:srgbClr val="96B23C">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69" name="文本框 68"/>
          <p:cNvSpPr txBox="1"/>
          <p:nvPr>
            <p:custDataLst>
              <p:tags r:id="rId19"/>
            </p:custDataLst>
          </p:nvPr>
        </p:nvSpPr>
        <p:spPr>
          <a:xfrm>
            <a:off x="1918925" y="4064634"/>
            <a:ext cx="439063" cy="392415"/>
          </a:xfrm>
          <a:prstGeom prst="rect">
            <a:avLst/>
          </a:prstGeom>
          <a:noFill/>
        </p:spPr>
        <p:txBody>
          <a:bodyPr wrap="none" rtlCol="0">
            <a:normAutofit fontScale="90000"/>
          </a:bodyPr>
          <a:p>
            <a:r>
              <a:rPr lang="en-US" altLang="zh-CN" sz="2100" b="1" dirty="0">
                <a:solidFill>
                  <a:srgbClr val="FFFFFF"/>
                </a:solidFill>
              </a:rPr>
              <a:t>05</a:t>
            </a:r>
            <a:endParaRPr lang="zh-CN" altLang="en-US" sz="2100" b="1" dirty="0">
              <a:solidFill>
                <a:srgbClr val="FFFFFF"/>
              </a:solidFill>
            </a:endParaRPr>
          </a:p>
        </p:txBody>
      </p:sp>
      <p:sp>
        <p:nvSpPr>
          <p:cNvPr id="70" name="矩形 1"/>
          <p:cNvSpPr>
            <a:spLocks noChangeArrowheads="1"/>
          </p:cNvSpPr>
          <p:nvPr>
            <p:custDataLst>
              <p:tags r:id="rId20"/>
            </p:custDataLst>
          </p:nvPr>
        </p:nvSpPr>
        <p:spPr bwMode="auto">
          <a:xfrm>
            <a:off x="2525700" y="3880450"/>
            <a:ext cx="1744445" cy="7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（五）自动控制</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71" name="矩形 70"/>
          <p:cNvSpPr/>
          <p:nvPr>
            <p:custDataLst>
              <p:tags r:id="rId21"/>
            </p:custDataLst>
          </p:nvPr>
        </p:nvSpPr>
        <p:spPr>
          <a:xfrm rot="885390">
            <a:off x="4772296" y="3914789"/>
            <a:ext cx="580337" cy="690878"/>
          </a:xfrm>
          <a:prstGeom prst="rect">
            <a:avLst/>
          </a:prstGeom>
          <a:noFill/>
          <a:ln w="19050">
            <a:solidFill>
              <a:srgbClr val="018BE9">
                <a:lumMod val="20000"/>
                <a:lumOff val="80000"/>
              </a:srgbClr>
            </a:solidFill>
          </a:ln>
        </p:spPr>
        <p:txBody>
          <a:bodyPr rot="0" spcFirstLastPara="0" vertOverflow="overflow" horzOverflow="overflow" vert="horz" wrap="square" lIns="68580" tIns="34290" rIns="68580" bIns="34290" numCol="1" spcCol="0" rtlCol="0" fromWordArt="0" anchor="ctr" anchorCtr="0" forceAA="0" compatLnSpc="1">
            <a:normAutofit/>
          </a:bodyPr>
          <a:p>
            <a:pPr algn="just">
              <a:lnSpc>
                <a:spcPct val="130000"/>
              </a:lnSpc>
            </a:pPr>
            <a:endParaRPr lang="zh-CN" altLang="en-US" sz="1350" dirty="0" err="1">
              <a:solidFill>
                <a:srgbClr val="FFFFFF"/>
              </a:solidFill>
            </a:endParaRPr>
          </a:p>
        </p:txBody>
      </p:sp>
      <p:sp>
        <p:nvSpPr>
          <p:cNvPr id="72" name="矩形 71"/>
          <p:cNvSpPr/>
          <p:nvPr>
            <p:custDataLst>
              <p:tags r:id="rId22"/>
            </p:custDataLst>
          </p:nvPr>
        </p:nvSpPr>
        <p:spPr>
          <a:xfrm>
            <a:off x="4769717" y="3916014"/>
            <a:ext cx="580337" cy="690878"/>
          </a:xfrm>
          <a:prstGeom prst="rect">
            <a:avLst/>
          </a:prstGeom>
          <a:solidFill>
            <a:srgbClr val="438AD7">
              <a:lumMod val="60000"/>
              <a:lumOff val="40000"/>
            </a:srgbClr>
          </a:solidFill>
        </p:spPr>
        <p:txBody>
          <a:bodyPr rot="0" spcFirstLastPara="0" vertOverflow="overflow" horzOverflow="overflow" vert="horz" wrap="square" lIns="0" tIns="0" rIns="0" bIns="0" numCol="1" spcCol="0" rtlCol="0" fromWordArt="0" anchor="ctr" anchorCtr="0" forceAA="0" compatLnSpc="1">
            <a:noAutofit/>
          </a:bodyPr>
          <a:p>
            <a:pPr algn="ctr">
              <a:lnSpc>
                <a:spcPct val="130000"/>
              </a:lnSpc>
            </a:pPr>
            <a:endParaRPr lang="en-US" altLang="zh-CN" sz="1350" dirty="0">
              <a:solidFill>
                <a:srgbClr val="FFFFFF"/>
              </a:solidFill>
              <a:latin typeface="Arial" panose="020B0604020202020204" pitchFamily="34" charset="0"/>
              <a:ea typeface="微软雅黑" panose="020B0503020204020204" pitchFamily="34" charset="-122"/>
              <a:cs typeface="+mn-ea"/>
            </a:endParaRPr>
          </a:p>
        </p:txBody>
      </p:sp>
      <p:sp>
        <p:nvSpPr>
          <p:cNvPr id="73" name="文本框 72"/>
          <p:cNvSpPr txBox="1"/>
          <p:nvPr>
            <p:custDataLst>
              <p:tags r:id="rId23"/>
            </p:custDataLst>
          </p:nvPr>
        </p:nvSpPr>
        <p:spPr>
          <a:xfrm>
            <a:off x="4841644" y="4064634"/>
            <a:ext cx="439063" cy="392415"/>
          </a:xfrm>
          <a:prstGeom prst="rect">
            <a:avLst/>
          </a:prstGeom>
          <a:noFill/>
        </p:spPr>
        <p:txBody>
          <a:bodyPr wrap="none" rtlCol="0">
            <a:normAutofit fontScale="90000"/>
          </a:bodyPr>
          <a:p>
            <a:r>
              <a:rPr lang="en-US" altLang="zh-CN" sz="2100" b="1" dirty="0">
                <a:solidFill>
                  <a:srgbClr val="FFFFFF"/>
                </a:solidFill>
              </a:rPr>
              <a:t>06</a:t>
            </a:r>
            <a:endParaRPr lang="zh-CN" altLang="en-US" sz="2100" b="1" dirty="0">
              <a:solidFill>
                <a:srgbClr val="FFFFFF"/>
              </a:solidFill>
            </a:endParaRPr>
          </a:p>
        </p:txBody>
      </p:sp>
      <p:sp>
        <p:nvSpPr>
          <p:cNvPr id="74" name="矩形 1"/>
          <p:cNvSpPr>
            <a:spLocks noChangeArrowheads="1"/>
          </p:cNvSpPr>
          <p:nvPr>
            <p:custDataLst>
              <p:tags r:id="rId24"/>
            </p:custDataLst>
          </p:nvPr>
        </p:nvSpPr>
        <p:spPr bwMode="auto">
          <a:xfrm>
            <a:off x="5448419" y="3880450"/>
            <a:ext cx="1744445" cy="7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rmAutofit/>
          </a:bodyPr>
          <a:p>
            <a:pPr>
              <a:lnSpc>
                <a:spcPct val="120000"/>
              </a:lnSpc>
              <a:spcBef>
                <a:spcPts val="0"/>
              </a:spcBef>
              <a:spcAft>
                <a:spcPts val="0"/>
              </a:spcAft>
            </a:pPr>
            <a:r>
              <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（六）人工智能</a:t>
            </a:r>
            <a:endParaRPr lang="zh-CN" altLang="en-US" sz="1200" b="1" spc="150">
              <a:solidFill>
                <a:srgbClr val="7F7F7F">
                  <a:lumMod val="75000"/>
                </a:srgb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75" name="文本框 74"/>
          <p:cNvSpPr txBox="1"/>
          <p:nvPr>
            <p:custDataLst>
              <p:tags r:id="rId25"/>
            </p:custDataLst>
          </p:nvPr>
        </p:nvSpPr>
        <p:spPr>
          <a:xfrm>
            <a:off x="1371799" y="2092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2400" b="1" spc="300">
                <a:latin typeface="Arial" panose="020B0604020202020204" pitchFamily="34" charset="0"/>
                <a:ea typeface="微软雅黑" panose="020B0503020204020204" pitchFamily="34" charset="-122"/>
              </a:rPr>
              <a:t>六、了解计算机的应用领域</a:t>
            </a:r>
            <a:endParaRPr lang="zh-CN" altLang="en-US" sz="2400" b="1" spc="300">
              <a:latin typeface="Arial" panose="020B0604020202020204" pitchFamily="34" charset="0"/>
              <a:ea typeface="微软雅黑" panose="020B0503020204020204" pitchFamily="34" charset="-122"/>
            </a:endParaRPr>
          </a:p>
        </p:txBody>
      </p:sp>
      <p:sp>
        <p:nvSpPr>
          <p:cNvPr id="76" name="文本框 75"/>
          <p:cNvSpPr txBox="1"/>
          <p:nvPr/>
        </p:nvSpPr>
        <p:spPr>
          <a:xfrm>
            <a:off x="457200" y="895350"/>
            <a:ext cx="8289925" cy="521970"/>
          </a:xfrm>
          <a:prstGeom prst="rect">
            <a:avLst/>
          </a:prstGeom>
          <a:noFill/>
        </p:spPr>
        <p:txBody>
          <a:bodyPr wrap="square" rtlCol="0">
            <a:spAutoFit/>
          </a:bodyPr>
          <a:p>
            <a:r>
              <a:rPr lang="zh-CN" altLang="en-US" sz="1400">
                <a:latin typeface="微软雅黑" panose="020B0503020204020204" pitchFamily="34" charset="-122"/>
                <a:ea typeface="微软雅黑" panose="020B0503020204020204" pitchFamily="34" charset="-122"/>
              </a:rPr>
              <a:t>在互联网 + 时代，计算机的应用领域愈来愈广，已经深入到科学研究、信息管理、文化教育、医疗卫生、军事技术、工农业生产等现代人类社会的各个领域中，成为我们生产和生活中不可缺少的重要工具。</a:t>
            </a:r>
            <a:endParaRPr lang="zh-CN" altLang="en-US" sz="1400">
              <a:latin typeface="微软雅黑" panose="020B0503020204020204" pitchFamily="34" charset="-122"/>
              <a:ea typeface="微软雅黑" panose="020B0503020204020204" pitchFamily="3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71500" y="2038350"/>
            <a:ext cx="4006215" cy="1753235"/>
          </a:xfrm>
          <a:prstGeom prst="rect">
            <a:avLst/>
          </a:prstGeom>
          <a:noFill/>
        </p:spPr>
        <p:txBody>
          <a:bodyPr wrap="square" rtlCol="0">
            <a:spAutoFit/>
          </a:bodyPr>
          <a:p>
            <a:pPr algn="just">
              <a:lnSpc>
                <a:spcPct val="150000"/>
              </a:lnSpc>
            </a:pPr>
            <a:r>
              <a:rPr lang="zh-CN" altLang="en-US"/>
              <a:t>本任务主要介绍了计算机的一些基础知识，包括</a:t>
            </a:r>
            <a:r>
              <a:rPr lang="zh-CN" altLang="en-US" b="1">
                <a:solidFill>
                  <a:srgbClr val="0070C0"/>
                </a:solidFill>
              </a:rPr>
              <a:t>计算机的产生与发展过程</a:t>
            </a:r>
            <a:r>
              <a:rPr lang="zh-CN" altLang="en-US"/>
              <a:t>、</a:t>
            </a:r>
            <a:r>
              <a:rPr lang="zh-CN" altLang="en-US" b="1">
                <a:solidFill>
                  <a:srgbClr val="F77B21"/>
                </a:solidFill>
              </a:rPr>
              <a:t>发展趋势</a:t>
            </a:r>
            <a:r>
              <a:rPr lang="zh-CN" altLang="en-US"/>
              <a:t>，以及</a:t>
            </a:r>
            <a:r>
              <a:rPr lang="zh-CN" altLang="en-US" b="1">
                <a:solidFill>
                  <a:srgbClr val="7030A0"/>
                </a:solidFill>
              </a:rPr>
              <a:t>计算机的特点</a:t>
            </a:r>
            <a:r>
              <a:rPr lang="zh-CN" altLang="en-US"/>
              <a:t>、</a:t>
            </a:r>
            <a:r>
              <a:rPr lang="zh-CN" altLang="en-US" b="1">
                <a:solidFill>
                  <a:srgbClr val="00B050"/>
                </a:solidFill>
              </a:rPr>
              <a:t>分类及应用领域</a:t>
            </a:r>
            <a:r>
              <a:rPr lang="zh-CN" altLang="en-US"/>
              <a:t>。</a:t>
            </a:r>
            <a:endParaRPr lang="zh-CN" altLang="en-US"/>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572000" y="1214120"/>
            <a:ext cx="4252595" cy="343598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572001" y="1214362"/>
            <a:ext cx="3733799"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709795" y="1504950"/>
            <a:ext cx="3976370" cy="28155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55600" algn="just" fontAlgn="auto">
              <a:lnSpc>
                <a:spcPct val="120000"/>
              </a:lnSpc>
              <a:buNone/>
              <a:extLst>
                <a:ext uri="{35155182-B16C-46BC-9424-99874614C6A1}">
                  <wpsdc:indentchars xmlns:wpsdc="http://www.wps.cn/officeDocument/2017/drawingmlCustomData" val="200" checksum="4153684209"/>
                </a:ext>
              </a:extLst>
            </a:pPr>
            <a:r>
              <a:rPr lang="zh-CN" altLang="en-US" sz="1250" spc="150" dirty="0">
                <a:solidFill>
                  <a:srgbClr val="FFFFFF"/>
                </a:solidFill>
                <a:latin typeface="微软雅黑" panose="020B0503020204020204" pitchFamily="34" charset="-122"/>
                <a:ea typeface="微软雅黑" panose="020B0503020204020204" pitchFamily="34" charset="-122"/>
              </a:rPr>
              <a:t>新一代信息技术是以人工智能、移动通信、物联网、区块链等为代表的新兴技术，是国务院确定的七个战略性新兴产业之一，它既是信息技术的纵向升级，也是信息技术之间及其与相关产业的横向融合。涵盖技术多、应用范围广，与传统行业结合的空间大，在经济发展和产业结构调整中的带动作用将远远超出本行业的范畴，正在全球范围内引领新一轮的科技革命。</a:t>
            </a:r>
            <a:endParaRPr lang="zh-CN" altLang="en-US" sz="1250" spc="150" dirty="0">
              <a:solidFill>
                <a:srgbClr val="FFFFFF"/>
              </a:solidFill>
              <a:latin typeface="微软雅黑" panose="020B0503020204020204" pitchFamily="34" charset="-122"/>
              <a:ea typeface="微软雅黑" panose="020B0503020204020204" pitchFamily="34" charset="-122"/>
            </a:endParaRPr>
          </a:p>
          <a:p>
            <a:pPr marL="0" indent="355600" algn="just" fontAlgn="auto">
              <a:lnSpc>
                <a:spcPct val="120000"/>
              </a:lnSpc>
              <a:buNone/>
              <a:extLst>
                <a:ext uri="{35155182-B16C-46BC-9424-99874614C6A1}">
                  <wpsdc:indentchars xmlns:wpsdc="http://www.wps.cn/officeDocument/2017/drawingmlCustomData" val="200" checksum="4153684209"/>
                </a:ext>
              </a:extLst>
            </a:pPr>
            <a:r>
              <a:rPr lang="zh-CN" altLang="en-US" sz="1250" spc="150" dirty="0">
                <a:solidFill>
                  <a:srgbClr val="FFFFFF"/>
                </a:solidFill>
                <a:latin typeface="微软雅黑" panose="020B0503020204020204" pitchFamily="34" charset="-122"/>
                <a:ea typeface="微软雅黑" panose="020B0503020204020204" pitchFamily="34" charset="-122"/>
              </a:rPr>
              <a:t>新一代信息技术的发展离不开传统信息技术的基础，本模块将介绍新一代信息技术中主要代表技术的基本概念、技术特点、典型应用以及传统计算机的基本知识。</a:t>
            </a:r>
            <a:endParaRPr lang="zh-CN" altLang="en-US" sz="1250"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椭圆 48"/>
          <p:cNvSpPr/>
          <p:nvPr>
            <p:custDataLst>
              <p:tags r:id="rId1"/>
            </p:custDataLst>
          </p:nvPr>
        </p:nvSpPr>
        <p:spPr>
          <a:xfrm>
            <a:off x="1141055" y="1649016"/>
            <a:ext cx="1228725" cy="1228725"/>
          </a:xfrm>
          <a:prstGeom prst="ellipse">
            <a:avLst/>
          </a:prstGeom>
          <a:noFill/>
          <a:ln w="25400">
            <a:solidFill>
              <a:sysClr val="window" lastClr="FFFFFF">
                <a:lumMod val="85000"/>
              </a:sysClr>
            </a:solidFill>
          </a:ln>
        </p:spPr>
        <p:style>
          <a:lnRef idx="2">
            <a:srgbClr val="4A66AC">
              <a:shade val="50000"/>
            </a:srgbClr>
          </a:lnRef>
          <a:fillRef idx="1">
            <a:srgbClr val="4A66AC"/>
          </a:fillRef>
          <a:effectRef idx="0">
            <a:srgbClr val="4A66AC"/>
          </a:effectRef>
          <a:fontRef idx="minor">
            <a:sysClr val="window" lastClr="FFFFFF"/>
          </a:fontRef>
        </p:style>
        <p:txBody>
          <a:bodyPr rtlCol="0" anchor="ctr">
            <a:normAutofit/>
          </a:bodyPr>
          <a:p>
            <a:pPr algn="ctr"/>
            <a:endParaRPr lang="zh-CN" altLang="en-US" sz="1350"/>
          </a:p>
        </p:txBody>
      </p:sp>
      <p:sp>
        <p:nvSpPr>
          <p:cNvPr id="42" name="文本框 41"/>
          <p:cNvSpPr txBox="1"/>
          <p:nvPr>
            <p:custDataLst>
              <p:tags r:id="rId2"/>
            </p:custDataLst>
          </p:nvPr>
        </p:nvSpPr>
        <p:spPr>
          <a:xfrm>
            <a:off x="1232563" y="2190493"/>
            <a:ext cx="1080000" cy="337500"/>
          </a:xfrm>
          <a:prstGeom prst="rect">
            <a:avLst/>
          </a:prstGeom>
          <a:noFill/>
        </p:spPr>
        <p:txBody>
          <a:bodyPr wrap="square" rtlCol="0">
            <a:noAutofit/>
          </a:bodyPr>
          <a:p>
            <a:pPr algn="ctr">
              <a:lnSpc>
                <a:spcPct val="120000"/>
              </a:lnSpc>
            </a:pPr>
            <a:r>
              <a:rPr lang="zh-CN" altLang="en-US" sz="1500" b="1" spc="300" dirty="0">
                <a:latin typeface="Arial" panose="020B0604020202020204" pitchFamily="34" charset="0"/>
                <a:ea typeface="微软雅黑" panose="020B0503020204020204" pitchFamily="34" charset="-122"/>
                <a:cs typeface="+mn-ea"/>
              </a:rPr>
              <a:t>（一）巨型化</a:t>
            </a:r>
            <a:endParaRPr lang="zh-CN" altLang="en-US" sz="1500" b="1" spc="300" dirty="0">
              <a:latin typeface="Arial" panose="020B0604020202020204" pitchFamily="34" charset="0"/>
              <a:ea typeface="微软雅黑" panose="020B0503020204020204" pitchFamily="34" charset="-122"/>
              <a:cs typeface="+mn-ea"/>
            </a:endParaRPr>
          </a:p>
        </p:txBody>
      </p:sp>
      <p:sp>
        <p:nvSpPr>
          <p:cNvPr id="77" name="文本框 76"/>
          <p:cNvSpPr txBox="1"/>
          <p:nvPr>
            <p:custDataLst>
              <p:tags r:id="rId3"/>
            </p:custDataLst>
          </p:nvPr>
        </p:nvSpPr>
        <p:spPr>
          <a:xfrm>
            <a:off x="995045" y="3255010"/>
            <a:ext cx="1752600" cy="1536065"/>
          </a:xfrm>
          <a:prstGeom prst="rect">
            <a:avLst/>
          </a:prstGeom>
          <a:noFill/>
        </p:spPr>
        <p:txBody>
          <a:bodyPr wrap="square" rtlCol="0">
            <a:noAutofit/>
          </a:bodyPr>
          <a:p>
            <a:pPr algn="just">
              <a:lnSpc>
                <a:spcPct val="120000"/>
              </a:lnSpc>
            </a:pPr>
            <a:r>
              <a:rPr lang="zh-CN" altLang="en-US" sz="1200" spc="150">
                <a:solidFill>
                  <a:sysClr val="windowText" lastClr="000000">
                    <a:lumMod val="50000"/>
                    <a:lumOff val="50000"/>
                  </a:sysClr>
                </a:solidFill>
                <a:latin typeface="Arial" panose="020B0604020202020204" pitchFamily="34" charset="0"/>
                <a:ea typeface="微软雅黑" panose="020B0503020204020204" pitchFamily="34" charset="-122"/>
              </a:rPr>
              <a:t>巨型化是指向运算速度更高、存储容量更大、功能更强的超级计算机发展，主要用于尖端科学技术的研发及军事、国防系统。</a:t>
            </a:r>
            <a:endParaRPr lang="zh-CN" altLang="en-US" sz="1200" spc="150">
              <a:solidFill>
                <a:sysClr val="windowText" lastClr="000000">
                  <a:lumMod val="50000"/>
                  <a:lumOff val="50000"/>
                </a:sysClr>
              </a:solidFill>
              <a:latin typeface="Arial" panose="020B0604020202020204" pitchFamily="34" charset="0"/>
              <a:ea typeface="微软雅黑" panose="020B0503020204020204" pitchFamily="34" charset="-122"/>
            </a:endParaRPr>
          </a:p>
        </p:txBody>
      </p:sp>
      <p:sp>
        <p:nvSpPr>
          <p:cNvPr id="66" name="椭圆 65"/>
          <p:cNvSpPr/>
          <p:nvPr>
            <p:custDataLst>
              <p:tags r:id="rId4"/>
            </p:custDataLst>
          </p:nvPr>
        </p:nvSpPr>
        <p:spPr>
          <a:xfrm>
            <a:off x="3024610" y="1649016"/>
            <a:ext cx="1228725" cy="1228725"/>
          </a:xfrm>
          <a:prstGeom prst="ellipse">
            <a:avLst/>
          </a:prstGeom>
          <a:noFill/>
          <a:ln w="25400">
            <a:solidFill>
              <a:sysClr val="window" lastClr="FFFFFF">
                <a:lumMod val="85000"/>
              </a:sysClr>
            </a:solidFill>
          </a:ln>
        </p:spPr>
        <p:style>
          <a:lnRef idx="2">
            <a:srgbClr val="4A66AC">
              <a:shade val="50000"/>
            </a:srgbClr>
          </a:lnRef>
          <a:fillRef idx="1">
            <a:srgbClr val="4A66AC"/>
          </a:fillRef>
          <a:effectRef idx="0">
            <a:srgbClr val="4A66AC"/>
          </a:effectRef>
          <a:fontRef idx="minor">
            <a:sysClr val="window" lastClr="FFFFFF"/>
          </a:fontRef>
        </p:style>
        <p:txBody>
          <a:bodyPr rtlCol="0" anchor="ctr">
            <a:normAutofit/>
          </a:bodyPr>
          <a:p>
            <a:pPr algn="ctr"/>
            <a:endParaRPr lang="zh-CN" altLang="en-US" sz="1350"/>
          </a:p>
        </p:txBody>
      </p:sp>
      <p:sp>
        <p:nvSpPr>
          <p:cNvPr id="53" name="文本框 52"/>
          <p:cNvSpPr txBox="1"/>
          <p:nvPr>
            <p:custDataLst>
              <p:tags r:id="rId5"/>
            </p:custDataLst>
          </p:nvPr>
        </p:nvSpPr>
        <p:spPr>
          <a:xfrm>
            <a:off x="3175172" y="2184143"/>
            <a:ext cx="1080000" cy="337500"/>
          </a:xfrm>
          <a:prstGeom prst="rect">
            <a:avLst/>
          </a:prstGeom>
          <a:noFill/>
        </p:spPr>
        <p:txBody>
          <a:bodyPr wrap="square" rtlCol="0">
            <a:noAutofit/>
          </a:bodyPr>
          <a:p>
            <a:pPr algn="ctr">
              <a:lnSpc>
                <a:spcPct val="120000"/>
              </a:lnSpc>
            </a:pPr>
            <a:r>
              <a:rPr lang="zh-CN" altLang="en-US" sz="1500" b="1" spc="300">
                <a:latin typeface="Arial" panose="020B0604020202020204" pitchFamily="34" charset="0"/>
                <a:ea typeface="微软雅黑" panose="020B0503020204020204" pitchFamily="34" charset="-122"/>
                <a:cs typeface="+mn-ea"/>
              </a:rPr>
              <a:t>（二）微型化</a:t>
            </a:r>
            <a:endParaRPr lang="zh-CN" altLang="en-US" sz="1500" b="1" spc="300">
              <a:latin typeface="Arial" panose="020B0604020202020204" pitchFamily="34" charset="0"/>
              <a:ea typeface="微软雅黑" panose="020B0503020204020204" pitchFamily="34" charset="-122"/>
              <a:cs typeface="+mn-ea"/>
            </a:endParaRPr>
          </a:p>
        </p:txBody>
      </p:sp>
      <p:sp>
        <p:nvSpPr>
          <p:cNvPr id="78" name="文本框 77"/>
          <p:cNvSpPr txBox="1"/>
          <p:nvPr>
            <p:custDataLst>
              <p:tags r:id="rId6"/>
            </p:custDataLst>
          </p:nvPr>
        </p:nvSpPr>
        <p:spPr>
          <a:xfrm>
            <a:off x="2879090" y="3255010"/>
            <a:ext cx="1828800" cy="1474470"/>
          </a:xfrm>
          <a:prstGeom prst="rect">
            <a:avLst/>
          </a:prstGeom>
          <a:noFill/>
        </p:spPr>
        <p:txBody>
          <a:bodyPr wrap="square" rtlCol="0">
            <a:noAutofit/>
          </a:bodyPr>
          <a:p>
            <a:pPr algn="just">
              <a:lnSpc>
                <a:spcPct val="120000"/>
              </a:lnSpc>
            </a:pP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微型化是发展体积更小、可靠性更高、功能更强、适用范围更广的计算机系统，以适应个人使用或嵌入一些小型仪器设备中，使仪器设备实现“智能化”</a:t>
            </a:r>
            <a:endPar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endParaRPr>
          </a:p>
        </p:txBody>
      </p:sp>
      <p:sp>
        <p:nvSpPr>
          <p:cNvPr id="38" name="椭圆 37"/>
          <p:cNvSpPr/>
          <p:nvPr>
            <p:custDataLst>
              <p:tags r:id="rId7"/>
            </p:custDataLst>
          </p:nvPr>
        </p:nvSpPr>
        <p:spPr>
          <a:xfrm>
            <a:off x="4890667" y="1649016"/>
            <a:ext cx="1228725" cy="1228725"/>
          </a:xfrm>
          <a:prstGeom prst="ellipse">
            <a:avLst/>
          </a:prstGeom>
          <a:noFill/>
          <a:ln w="25400">
            <a:solidFill>
              <a:sysClr val="window" lastClr="FFFFFF">
                <a:lumMod val="85000"/>
              </a:sysClr>
            </a:solidFill>
          </a:ln>
        </p:spPr>
        <p:style>
          <a:lnRef idx="2">
            <a:srgbClr val="4A66AC">
              <a:shade val="50000"/>
            </a:srgbClr>
          </a:lnRef>
          <a:fillRef idx="1">
            <a:srgbClr val="4A66AC"/>
          </a:fillRef>
          <a:effectRef idx="0">
            <a:srgbClr val="4A66AC"/>
          </a:effectRef>
          <a:fontRef idx="minor">
            <a:sysClr val="window" lastClr="FFFFFF"/>
          </a:fontRef>
        </p:style>
        <p:txBody>
          <a:bodyPr rtlCol="0" anchor="ctr">
            <a:normAutofit/>
          </a:bodyPr>
          <a:p>
            <a:pPr algn="ctr"/>
            <a:endParaRPr lang="zh-CN" altLang="en-US" sz="1350"/>
          </a:p>
        </p:txBody>
      </p:sp>
      <p:sp>
        <p:nvSpPr>
          <p:cNvPr id="31" name="文本框 30"/>
          <p:cNvSpPr txBox="1"/>
          <p:nvPr>
            <p:custDataLst>
              <p:tags r:id="rId8"/>
            </p:custDataLst>
          </p:nvPr>
        </p:nvSpPr>
        <p:spPr>
          <a:xfrm>
            <a:off x="5041229" y="2184143"/>
            <a:ext cx="1080000" cy="337500"/>
          </a:xfrm>
          <a:prstGeom prst="rect">
            <a:avLst/>
          </a:prstGeom>
          <a:noFill/>
        </p:spPr>
        <p:txBody>
          <a:bodyPr wrap="square" rtlCol="0">
            <a:noAutofit/>
          </a:bodyPr>
          <a:p>
            <a:pPr algn="ctr">
              <a:lnSpc>
                <a:spcPct val="120000"/>
              </a:lnSpc>
            </a:pPr>
            <a:r>
              <a:rPr lang="zh-CN" altLang="en-US" sz="1500" b="1" spc="300">
                <a:latin typeface="Arial" panose="020B0604020202020204" pitchFamily="34" charset="0"/>
                <a:ea typeface="微软雅黑" panose="020B0503020204020204" pitchFamily="34" charset="-122"/>
                <a:cs typeface="+mn-ea"/>
              </a:rPr>
              <a:t>（三）网络化</a:t>
            </a:r>
            <a:endParaRPr lang="zh-CN" altLang="en-US" sz="1500" b="1" spc="300">
              <a:latin typeface="Arial" panose="020B0604020202020204" pitchFamily="34" charset="0"/>
              <a:ea typeface="微软雅黑" panose="020B0503020204020204" pitchFamily="34" charset="-122"/>
              <a:cs typeface="+mn-ea"/>
            </a:endParaRPr>
          </a:p>
        </p:txBody>
      </p:sp>
      <p:sp>
        <p:nvSpPr>
          <p:cNvPr id="79" name="文本框 78"/>
          <p:cNvSpPr txBox="1"/>
          <p:nvPr>
            <p:custDataLst>
              <p:tags r:id="rId9"/>
            </p:custDataLst>
          </p:nvPr>
        </p:nvSpPr>
        <p:spPr>
          <a:xfrm>
            <a:off x="4727575" y="3255010"/>
            <a:ext cx="1749425" cy="1267460"/>
          </a:xfrm>
          <a:prstGeom prst="rect">
            <a:avLst/>
          </a:prstGeom>
          <a:noFill/>
        </p:spPr>
        <p:txBody>
          <a:bodyPr wrap="square" rtlCol="0">
            <a:noAutofit/>
          </a:bodyPr>
          <a:p>
            <a:pPr algn="just">
              <a:lnSpc>
                <a:spcPct val="120000"/>
              </a:lnSpc>
            </a:pPr>
            <a:r>
              <a:rPr lang="zh-CN" altLang="en-US" sz="1200" spc="150">
                <a:solidFill>
                  <a:sysClr val="windowText" lastClr="000000">
                    <a:lumMod val="50000"/>
                    <a:lumOff val="50000"/>
                  </a:sysClr>
                </a:solidFill>
                <a:latin typeface="Arial" panose="020B0604020202020204" pitchFamily="34" charset="0"/>
                <a:ea typeface="微软雅黑" panose="020B0503020204020204" pitchFamily="34" charset="-122"/>
              </a:rPr>
              <a:t>网络化是计算机发展的又一个重要趋势。从单机走向联网是计算机应用发展的必然结果。</a:t>
            </a:r>
            <a:endParaRPr lang="zh-CN" altLang="en-US" sz="1200" spc="150">
              <a:solidFill>
                <a:sysClr val="windowText" lastClr="000000">
                  <a:lumMod val="50000"/>
                  <a:lumOff val="50000"/>
                </a:sysClr>
              </a:solidFill>
              <a:latin typeface="Arial" panose="020B0604020202020204" pitchFamily="34" charset="0"/>
              <a:ea typeface="微软雅黑" panose="020B0503020204020204" pitchFamily="34" charset="-122"/>
            </a:endParaRPr>
          </a:p>
        </p:txBody>
      </p:sp>
      <p:sp>
        <p:nvSpPr>
          <p:cNvPr id="75" name="椭圆 74"/>
          <p:cNvSpPr/>
          <p:nvPr>
            <p:custDataLst>
              <p:tags r:id="rId10"/>
            </p:custDataLst>
          </p:nvPr>
        </p:nvSpPr>
        <p:spPr>
          <a:xfrm>
            <a:off x="6756724" y="1649016"/>
            <a:ext cx="1228725" cy="1228725"/>
          </a:xfrm>
          <a:prstGeom prst="ellipse">
            <a:avLst/>
          </a:prstGeom>
          <a:noFill/>
          <a:ln w="25400">
            <a:solidFill>
              <a:sysClr val="window" lastClr="FFFFFF">
                <a:lumMod val="85000"/>
              </a:sysClr>
            </a:solidFill>
          </a:ln>
        </p:spPr>
        <p:style>
          <a:lnRef idx="2">
            <a:srgbClr val="4A66AC">
              <a:shade val="50000"/>
            </a:srgbClr>
          </a:lnRef>
          <a:fillRef idx="1">
            <a:srgbClr val="4A66AC"/>
          </a:fillRef>
          <a:effectRef idx="0">
            <a:srgbClr val="4A66AC"/>
          </a:effectRef>
          <a:fontRef idx="minor">
            <a:sysClr val="window" lastClr="FFFFFF"/>
          </a:fontRef>
        </p:style>
        <p:txBody>
          <a:bodyPr rtlCol="0" anchor="ctr">
            <a:normAutofit/>
          </a:bodyPr>
          <a:p>
            <a:pPr algn="ctr"/>
            <a:endParaRPr lang="zh-CN" altLang="en-US" sz="1350"/>
          </a:p>
        </p:txBody>
      </p:sp>
      <p:sp>
        <p:nvSpPr>
          <p:cNvPr id="70" name="文本框 69"/>
          <p:cNvSpPr txBox="1"/>
          <p:nvPr>
            <p:custDataLst>
              <p:tags r:id="rId11"/>
            </p:custDataLst>
          </p:nvPr>
        </p:nvSpPr>
        <p:spPr>
          <a:xfrm>
            <a:off x="6831086" y="2184143"/>
            <a:ext cx="1080000" cy="337500"/>
          </a:xfrm>
          <a:prstGeom prst="rect">
            <a:avLst/>
          </a:prstGeom>
          <a:noFill/>
        </p:spPr>
        <p:txBody>
          <a:bodyPr wrap="square" rtlCol="0">
            <a:noAutofit/>
          </a:bodyPr>
          <a:p>
            <a:pPr algn="ctr">
              <a:lnSpc>
                <a:spcPct val="120000"/>
              </a:lnSpc>
            </a:pPr>
            <a:r>
              <a:rPr lang="zh-CN" altLang="en-US" sz="1500" b="1" spc="300">
                <a:latin typeface="Arial" panose="020B0604020202020204" pitchFamily="34" charset="0"/>
                <a:ea typeface="微软雅黑" panose="020B0503020204020204" pitchFamily="34" charset="-122"/>
                <a:cs typeface="+mn-ea"/>
              </a:rPr>
              <a:t>（四）智能化</a:t>
            </a:r>
            <a:endParaRPr lang="zh-CN" altLang="en-US" sz="1500" b="1" spc="300">
              <a:latin typeface="Arial" panose="020B0604020202020204" pitchFamily="34" charset="0"/>
              <a:ea typeface="微软雅黑" panose="020B0503020204020204" pitchFamily="34" charset="-122"/>
              <a:cs typeface="+mn-ea"/>
            </a:endParaRPr>
          </a:p>
        </p:txBody>
      </p:sp>
      <p:sp>
        <p:nvSpPr>
          <p:cNvPr id="72" name="Freeform 10"/>
          <p:cNvSpPr>
            <a:spLocks noEditPoints="1"/>
          </p:cNvSpPr>
          <p:nvPr>
            <p:custDataLst>
              <p:tags r:id="rId12"/>
            </p:custDataLst>
          </p:nvPr>
        </p:nvSpPr>
        <p:spPr bwMode="auto">
          <a:xfrm>
            <a:off x="7216305" y="1811247"/>
            <a:ext cx="309563" cy="297656"/>
          </a:xfrm>
          <a:custGeom>
            <a:avLst/>
            <a:gdLst>
              <a:gd name="T0" fmla="*/ 52 w 138"/>
              <a:gd name="T1" fmla="*/ 69 h 133"/>
              <a:gd name="T2" fmla="*/ 123 w 138"/>
              <a:gd name="T3" fmla="*/ 69 h 133"/>
              <a:gd name="T4" fmla="*/ 86 w 138"/>
              <a:gd name="T5" fmla="*/ 14 h 133"/>
              <a:gd name="T6" fmla="*/ 112 w 138"/>
              <a:gd name="T7" fmla="*/ 6 h 133"/>
              <a:gd name="T8" fmla="*/ 126 w 138"/>
              <a:gd name="T9" fmla="*/ 30 h 133"/>
              <a:gd name="T10" fmla="*/ 114 w 138"/>
              <a:gd name="T11" fmla="*/ 1 h 133"/>
              <a:gd name="T12" fmla="*/ 74 w 138"/>
              <a:gd name="T13" fmla="*/ 12 h 133"/>
              <a:gd name="T14" fmla="*/ 61 w 138"/>
              <a:gd name="T15" fmla="*/ 12 h 133"/>
              <a:gd name="T16" fmla="*/ 19 w 138"/>
              <a:gd name="T17" fmla="*/ 69 h 133"/>
              <a:gd name="T18" fmla="*/ 8 w 138"/>
              <a:gd name="T19" fmla="*/ 120 h 133"/>
              <a:gd name="T20" fmla="*/ 55 w 138"/>
              <a:gd name="T21" fmla="*/ 113 h 133"/>
              <a:gd name="T22" fmla="*/ 17 w 138"/>
              <a:gd name="T23" fmla="*/ 106 h 133"/>
              <a:gd name="T24" fmla="*/ 23 w 138"/>
              <a:gd name="T25" fmla="*/ 84 h 133"/>
              <a:gd name="T26" fmla="*/ 67 w 138"/>
              <a:gd name="T27" fmla="*/ 114 h 133"/>
              <a:gd name="T28" fmla="*/ 121 w 138"/>
              <a:gd name="T29" fmla="*/ 78 h 133"/>
              <a:gd name="T30" fmla="*/ 88 w 138"/>
              <a:gd name="T31" fmla="*/ 78 h 133"/>
              <a:gd name="T32" fmla="*/ 52 w 138"/>
              <a:gd name="T33" fmla="*/ 69 h 133"/>
              <a:gd name="T34" fmla="*/ 89 w 138"/>
              <a:gd name="T35" fmla="*/ 54 h 133"/>
              <a:gd name="T36" fmla="*/ 53 w 138"/>
              <a:gd name="T37" fmla="*/ 54 h 133"/>
              <a:gd name="T38" fmla="*/ 70 w 138"/>
              <a:gd name="T39" fmla="*/ 36 h 133"/>
              <a:gd name="T40" fmla="*/ 89 w 138"/>
              <a:gd name="T41" fmla="*/ 5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133">
                <a:moveTo>
                  <a:pt x="52" y="69"/>
                </a:moveTo>
                <a:cubicBezTo>
                  <a:pt x="123" y="69"/>
                  <a:pt x="123" y="69"/>
                  <a:pt x="123" y="69"/>
                </a:cubicBezTo>
                <a:cubicBezTo>
                  <a:pt x="123" y="69"/>
                  <a:pt x="122" y="26"/>
                  <a:pt x="86" y="14"/>
                </a:cubicBezTo>
                <a:cubicBezTo>
                  <a:pt x="95" y="9"/>
                  <a:pt x="104" y="5"/>
                  <a:pt x="112" y="6"/>
                </a:cubicBezTo>
                <a:cubicBezTo>
                  <a:pt x="132" y="8"/>
                  <a:pt x="126" y="30"/>
                  <a:pt x="126" y="30"/>
                </a:cubicBezTo>
                <a:cubicBezTo>
                  <a:pt x="128" y="28"/>
                  <a:pt x="138" y="4"/>
                  <a:pt x="114" y="1"/>
                </a:cubicBezTo>
                <a:cubicBezTo>
                  <a:pt x="101" y="0"/>
                  <a:pt x="87" y="4"/>
                  <a:pt x="74" y="12"/>
                </a:cubicBezTo>
                <a:cubicBezTo>
                  <a:pt x="70" y="12"/>
                  <a:pt x="66" y="12"/>
                  <a:pt x="61" y="12"/>
                </a:cubicBezTo>
                <a:cubicBezTo>
                  <a:pt x="29" y="15"/>
                  <a:pt x="15" y="43"/>
                  <a:pt x="19" y="69"/>
                </a:cubicBezTo>
                <a:cubicBezTo>
                  <a:pt x="6" y="89"/>
                  <a:pt x="0" y="110"/>
                  <a:pt x="8" y="120"/>
                </a:cubicBezTo>
                <a:cubicBezTo>
                  <a:pt x="21" y="133"/>
                  <a:pt x="48" y="122"/>
                  <a:pt x="55" y="113"/>
                </a:cubicBezTo>
                <a:cubicBezTo>
                  <a:pt x="21" y="127"/>
                  <a:pt x="16" y="117"/>
                  <a:pt x="17" y="106"/>
                </a:cubicBezTo>
                <a:cubicBezTo>
                  <a:pt x="17" y="100"/>
                  <a:pt x="19" y="94"/>
                  <a:pt x="23" y="84"/>
                </a:cubicBezTo>
                <a:cubicBezTo>
                  <a:pt x="30" y="100"/>
                  <a:pt x="45" y="113"/>
                  <a:pt x="67" y="114"/>
                </a:cubicBezTo>
                <a:cubicBezTo>
                  <a:pt x="86" y="116"/>
                  <a:pt x="114" y="101"/>
                  <a:pt x="121" y="78"/>
                </a:cubicBezTo>
                <a:cubicBezTo>
                  <a:pt x="88" y="79"/>
                  <a:pt x="88" y="78"/>
                  <a:pt x="88" y="78"/>
                </a:cubicBezTo>
                <a:cubicBezTo>
                  <a:pt x="81" y="97"/>
                  <a:pt x="52" y="97"/>
                  <a:pt x="52" y="69"/>
                </a:cubicBezTo>
                <a:close/>
                <a:moveTo>
                  <a:pt x="89" y="54"/>
                </a:moveTo>
                <a:cubicBezTo>
                  <a:pt x="53" y="54"/>
                  <a:pt x="53" y="54"/>
                  <a:pt x="53" y="54"/>
                </a:cubicBezTo>
                <a:cubicBezTo>
                  <a:pt x="53" y="54"/>
                  <a:pt x="53" y="37"/>
                  <a:pt x="70" y="36"/>
                </a:cubicBezTo>
                <a:cubicBezTo>
                  <a:pt x="87" y="35"/>
                  <a:pt x="89" y="54"/>
                  <a:pt x="89" y="54"/>
                </a:cubicBezTo>
                <a:close/>
              </a:path>
            </a:pathLst>
          </a:custGeom>
          <a:solidFill>
            <a:srgbClr val="8D5686"/>
          </a:solidFill>
          <a:ln>
            <a:noFill/>
          </a:ln>
        </p:spPr>
        <p:txBody>
          <a:bodyPr vert="horz" wrap="square" lIns="68580" tIns="34290" rIns="68580" bIns="34290" numCol="1" anchor="t" anchorCtr="0" compatLnSpc="1">
            <a:normAutofit/>
          </a:bodyPr>
          <a:p>
            <a:endParaRPr lang="zh-CN" altLang="en-US" sz="1350"/>
          </a:p>
        </p:txBody>
      </p:sp>
      <p:sp>
        <p:nvSpPr>
          <p:cNvPr id="82" name="文本框 81"/>
          <p:cNvSpPr txBox="1"/>
          <p:nvPr>
            <p:custDataLst>
              <p:tags r:id="rId13"/>
            </p:custDataLst>
          </p:nvPr>
        </p:nvSpPr>
        <p:spPr>
          <a:xfrm>
            <a:off x="6593205" y="3255010"/>
            <a:ext cx="1943735" cy="1267460"/>
          </a:xfrm>
          <a:prstGeom prst="rect">
            <a:avLst/>
          </a:prstGeom>
          <a:noFill/>
        </p:spPr>
        <p:txBody>
          <a:bodyPr wrap="square" rtlCol="0">
            <a:noAutofit/>
          </a:bodyPr>
          <a:p>
            <a:pPr algn="l" fontAlgn="auto">
              <a:lnSpc>
                <a:spcPct val="120000"/>
              </a:lnSpc>
            </a:pP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智能化就是要求计算机能模拟人的感觉和思维，进行</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看</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听</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说</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想</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做</a:t>
            </a:r>
            <a:r>
              <a:rPr lang="en-US" altLang="zh-CN" sz="1100" spc="150">
                <a:solidFill>
                  <a:sysClr val="windowText" lastClr="000000">
                    <a:lumMod val="50000"/>
                    <a:lumOff val="50000"/>
                  </a:sysClr>
                </a:solidFill>
                <a:latin typeface="Arial" panose="020B0604020202020204" pitchFamily="34" charset="0"/>
                <a:ea typeface="微软雅黑" panose="020B0503020204020204" pitchFamily="34" charset="-122"/>
              </a:rPr>
              <a:t>”</a:t>
            </a:r>
            <a:r>
              <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rPr>
              <a:t>，具有逻辑推理、学习与证明的能力。</a:t>
            </a:r>
            <a:endParaRPr lang="zh-CN" altLang="en-US" sz="1100" spc="150">
              <a:solidFill>
                <a:sysClr val="windowText" lastClr="000000">
                  <a:lumMod val="50000"/>
                  <a:lumOff val="50000"/>
                </a:sysClr>
              </a:solidFill>
              <a:latin typeface="Arial" panose="020B0604020202020204" pitchFamily="34" charset="0"/>
              <a:ea typeface="微软雅黑" panose="020B0503020204020204" pitchFamily="34" charset="-122"/>
            </a:endParaRPr>
          </a:p>
        </p:txBody>
      </p:sp>
      <p:sp>
        <p:nvSpPr>
          <p:cNvPr id="36" name="文本框 35"/>
          <p:cNvSpPr txBox="1"/>
          <p:nvPr>
            <p:custDataLst>
              <p:tags r:id="rId14"/>
            </p:custDataLst>
          </p:nvPr>
        </p:nvSpPr>
        <p:spPr>
          <a:xfrm>
            <a:off x="1905000" y="353060"/>
            <a:ext cx="5212715" cy="918845"/>
          </a:xfrm>
          <a:prstGeom prst="rect">
            <a:avLst/>
          </a:prstGeom>
          <a:noFill/>
        </p:spPr>
        <p:txBody>
          <a:bodyPr wrap="square" rtlCol="0" anchor="ctr">
            <a:noAutofit/>
          </a:bodyPr>
          <a:p>
            <a:pPr algn="ctr">
              <a:lnSpc>
                <a:spcPct val="120000"/>
              </a:lnSpc>
            </a:pPr>
            <a:r>
              <a:rPr lang="zh-CN" altLang="en-US" sz="2400" b="1" spc="300" dirty="0">
                <a:solidFill>
                  <a:schemeClr val="tx1"/>
                </a:solidFill>
                <a:latin typeface="Arial" panose="020B0604020202020204" pitchFamily="34" charset="0"/>
                <a:ea typeface="微软雅黑" panose="020B0503020204020204" pitchFamily="34" charset="-122"/>
                <a:cs typeface="+mn-ea"/>
              </a:rPr>
              <a:t>知识点补充</a:t>
            </a:r>
            <a:endParaRPr lang="zh-CN" altLang="en-US" sz="2400" b="1" spc="300" dirty="0">
              <a:solidFill>
                <a:srgbClr val="00AFE1"/>
              </a:solidFill>
              <a:latin typeface="Arial" panose="020B0604020202020204" pitchFamily="34" charset="0"/>
              <a:ea typeface="微软雅黑" panose="020B0503020204020204" pitchFamily="34" charset="-122"/>
              <a:cs typeface="+mn-ea"/>
            </a:endParaRPr>
          </a:p>
          <a:p>
            <a:pPr algn="ctr">
              <a:lnSpc>
                <a:spcPct val="120000"/>
              </a:lnSpc>
            </a:pPr>
            <a:r>
              <a:rPr lang="zh-CN" altLang="en-US" sz="2000" b="1" spc="300" dirty="0">
                <a:solidFill>
                  <a:srgbClr val="00AFE1"/>
                </a:solidFill>
                <a:latin typeface="Arial" panose="020B0604020202020204" pitchFamily="34" charset="0"/>
                <a:ea typeface="微软雅黑" panose="020B0503020204020204" pitchFamily="34" charset="-122"/>
                <a:cs typeface="+mn-ea"/>
              </a:rPr>
              <a:t>一、计算机的发展趋势</a:t>
            </a:r>
            <a:endParaRPr lang="zh-CN" altLang="en-US" sz="2000" b="1" spc="300" dirty="0">
              <a:solidFill>
                <a:srgbClr val="00AFE1"/>
              </a:solidFill>
              <a:latin typeface="Arial" panose="020B0604020202020204" pitchFamily="34" charset="0"/>
              <a:ea typeface="微软雅黑" panose="020B0503020204020204" pitchFamily="34" charset="-122"/>
              <a:cs typeface="+mn-ea"/>
            </a:endParaRPr>
          </a:p>
        </p:txBody>
      </p:sp>
      <p:pic>
        <p:nvPicPr>
          <p:cNvPr id="37" name="图形 36"/>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590718" y="1875717"/>
            <a:ext cx="329400" cy="270000"/>
          </a:xfrm>
          <a:prstGeom prst="rect">
            <a:avLst/>
          </a:prstGeom>
        </p:spPr>
      </p:pic>
      <p:pic>
        <p:nvPicPr>
          <p:cNvPr id="40" name="图形 39"/>
          <p:cNvPicPr>
            <a:picLocks noChangeAspect="1"/>
          </p:cNvPicPr>
          <p:nvPr>
            <p:custDataLst>
              <p:tags r:id="rId18"/>
            </p:custDataLst>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470222" y="1841967"/>
            <a:ext cx="337500" cy="337500"/>
          </a:xfrm>
          <a:prstGeom prst="rect">
            <a:avLst/>
          </a:prstGeom>
        </p:spPr>
      </p:pic>
      <p:pic>
        <p:nvPicPr>
          <p:cNvPr id="41" name="图形 40"/>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282853" y="1814967"/>
            <a:ext cx="444353" cy="391500"/>
          </a:xfrm>
          <a:prstGeom prst="rect">
            <a:avLst/>
          </a:prstGeom>
        </p:spPr>
      </p:pic>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2000" y="1328420"/>
            <a:ext cx="409003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二、新一代计算机芯片技术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晶体管计算机存在物理极限，因而世界上许多国家在很早的时候就开始了各种非晶体管计算机的研究，如超导计算机、生物计算机、光子计算机和量子计算机等，这类计算机也被称为第五代计算机或新一代计算机，它们能在更大程度上模仿人的智能，是目前世界各国计算机发展技术研究的重点之一。2020 年 12 月 4 日，中国科学技术大学宣布该校潘建伟等人成功构建 76 个光子的量子计算原型机“九章”，求解数学算法高斯玻色取样只需 200 秒，而目前世界最快的超级计算机要用 6 亿年。</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预览图_千图_编号42577376"/>
          <p:cNvPicPr>
            <a:picLocks noChangeAspect="1"/>
          </p:cNvPicPr>
          <p:nvPr/>
        </p:nvPicPr>
        <p:blipFill>
          <a:blip r:embed="rId8"/>
          <a:stretch>
            <a:fillRect/>
          </a:stretch>
        </p:blipFill>
        <p:spPr>
          <a:xfrm>
            <a:off x="762000" y="1809750"/>
            <a:ext cx="3326765" cy="18713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24635"/>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3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了解计算机系统的组成</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4650105" y="1885950"/>
            <a:ext cx="38931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XX 市教育局为每一位参加多媒体课件制作培训的学员准备了一台电脑，为了更好地使用电脑，首先要能辨识其主要部件，了解电脑所装的软件。请查看电脑的配置，按要求填写机房电脑配置清单（表 1-2）。</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09600" y="879475"/>
            <a:ext cx="3834130" cy="327088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2" name="矩形 41"/>
          <p:cNvSpPr/>
          <p:nvPr>
            <p:custDataLst>
              <p:tags r:id="rId1"/>
            </p:custDataLst>
          </p:nvPr>
        </p:nvSpPr>
        <p:spPr>
          <a:xfrm>
            <a:off x="1418509" y="3274682"/>
            <a:ext cx="1102860" cy="526010"/>
          </a:xfrm>
          <a:prstGeom prst="rect">
            <a:avLst/>
          </a:prstGeom>
        </p:spPr>
        <p:txBody>
          <a:bodyPr wrap="square" anchor="ctr">
            <a:noAutofit/>
          </a:bodyPr>
          <a:lstStyle/>
          <a:p>
            <a:pPr algn="ctr">
              <a:lnSpc>
                <a:spcPct val="120000"/>
              </a:lnSpc>
            </a:pPr>
            <a:r>
              <a:rPr lang="zh-CN" altLang="en-US" sz="1200" spc="150">
                <a:latin typeface="微软雅黑" panose="020B0503020204020204" pitchFamily="34" charset="-122"/>
                <a:ea typeface="微软雅黑" panose="020B0503020204020204" pitchFamily="34" charset="-122"/>
              </a:rPr>
              <a:t>1. 计算机系统的组成。</a:t>
            </a:r>
            <a:endParaRPr lang="zh-CN" altLang="en-US" sz="1200" spc="150">
              <a:latin typeface="微软雅黑" panose="020B0503020204020204" pitchFamily="34" charset="-122"/>
              <a:ea typeface="微软雅黑" panose="020B0503020204020204" pitchFamily="34" charset="-122"/>
            </a:endParaRPr>
          </a:p>
        </p:txBody>
      </p:sp>
      <p:cxnSp>
        <p:nvCxnSpPr>
          <p:cNvPr id="5" name="直接连接符 4"/>
          <p:cNvCxnSpPr/>
          <p:nvPr>
            <p:custDataLst>
              <p:tags r:id="rId2"/>
            </p:custDataLst>
          </p:nvPr>
        </p:nvCxnSpPr>
        <p:spPr>
          <a:xfrm>
            <a:off x="7607776" y="2807532"/>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6" name="直接连接符 5"/>
          <p:cNvCxnSpPr/>
          <p:nvPr>
            <p:custDataLst>
              <p:tags r:id="rId3"/>
            </p:custDataLst>
          </p:nvPr>
        </p:nvCxnSpPr>
        <p:spPr>
          <a:xfrm>
            <a:off x="1193165" y="2807532"/>
            <a:ext cx="350279"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sp>
        <p:nvSpPr>
          <p:cNvPr id="7" name="椭圆 6"/>
          <p:cNvSpPr/>
          <p:nvPr>
            <p:custDataLst>
              <p:tags r:id="rId4"/>
            </p:custDataLst>
          </p:nvPr>
        </p:nvSpPr>
        <p:spPr>
          <a:xfrm>
            <a:off x="1654608" y="2492529"/>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8" name="空心弧 3"/>
          <p:cNvSpPr/>
          <p:nvPr>
            <p:custDataLst>
              <p:tags r:id="rId5"/>
            </p:custDataLst>
          </p:nvPr>
        </p:nvSpPr>
        <p:spPr>
          <a:xfrm flipH="1">
            <a:off x="1973584"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1" name="空心弧 3"/>
          <p:cNvSpPr/>
          <p:nvPr>
            <p:custDataLst>
              <p:tags r:id="rId6"/>
            </p:custDataLst>
          </p:nvPr>
        </p:nvSpPr>
        <p:spPr>
          <a:xfrm flipV="1">
            <a:off x="1534409"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3" name="直接连接符 12"/>
          <p:cNvCxnSpPr/>
          <p:nvPr>
            <p:custDataLst>
              <p:tags r:id="rId7"/>
            </p:custDataLst>
          </p:nvPr>
        </p:nvCxnSpPr>
        <p:spPr>
          <a:xfrm>
            <a:off x="2403725" y="2807532"/>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14" name="椭圆 13"/>
          <p:cNvSpPr/>
          <p:nvPr>
            <p:custDataLst>
              <p:tags r:id="rId8"/>
            </p:custDataLst>
          </p:nvPr>
        </p:nvSpPr>
        <p:spPr>
          <a:xfrm>
            <a:off x="2956696" y="2492529"/>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25" name="空心弧 3"/>
          <p:cNvSpPr/>
          <p:nvPr>
            <p:custDataLst>
              <p:tags r:id="rId9"/>
            </p:custDataLst>
          </p:nvPr>
        </p:nvSpPr>
        <p:spPr>
          <a:xfrm flipH="1">
            <a:off x="3275672"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5" name="空心弧 3"/>
          <p:cNvSpPr/>
          <p:nvPr>
            <p:custDataLst>
              <p:tags r:id="rId10"/>
            </p:custDataLst>
          </p:nvPr>
        </p:nvSpPr>
        <p:spPr>
          <a:xfrm flipV="1">
            <a:off x="2836498"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24" name="直接连接符 23"/>
          <p:cNvCxnSpPr/>
          <p:nvPr>
            <p:custDataLst>
              <p:tags r:id="rId11"/>
            </p:custDataLst>
          </p:nvPr>
        </p:nvCxnSpPr>
        <p:spPr>
          <a:xfrm>
            <a:off x="3702818" y="2807532"/>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8" name="椭圆 27"/>
          <p:cNvSpPr/>
          <p:nvPr>
            <p:custDataLst>
              <p:tags r:id="rId12"/>
            </p:custDataLst>
          </p:nvPr>
        </p:nvSpPr>
        <p:spPr>
          <a:xfrm>
            <a:off x="4256754" y="2492529"/>
            <a:ext cx="637953" cy="630003"/>
          </a:xfrm>
          <a:prstGeom prst="ellipse">
            <a:avLst/>
          </a:prstGeom>
          <a:solidFill>
            <a:srgbClr val="37A76F"/>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16" name="空心弧 3"/>
          <p:cNvSpPr/>
          <p:nvPr>
            <p:custDataLst>
              <p:tags r:id="rId13"/>
            </p:custDataLst>
          </p:nvPr>
        </p:nvSpPr>
        <p:spPr>
          <a:xfrm flipH="1">
            <a:off x="4575730"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2" name="空心弧 3"/>
          <p:cNvSpPr/>
          <p:nvPr>
            <p:custDataLst>
              <p:tags r:id="rId14"/>
            </p:custDataLst>
          </p:nvPr>
        </p:nvSpPr>
        <p:spPr>
          <a:xfrm flipV="1">
            <a:off x="4136556"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30" name="直接连接符 29"/>
          <p:cNvCxnSpPr/>
          <p:nvPr>
            <p:custDataLst>
              <p:tags r:id="rId15"/>
            </p:custDataLst>
          </p:nvPr>
        </p:nvCxnSpPr>
        <p:spPr>
          <a:xfrm>
            <a:off x="5002876" y="2807532"/>
            <a:ext cx="443389" cy="0"/>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34" name="椭圆 33"/>
          <p:cNvSpPr/>
          <p:nvPr>
            <p:custDataLst>
              <p:tags r:id="rId16"/>
            </p:custDataLst>
          </p:nvPr>
        </p:nvSpPr>
        <p:spPr>
          <a:xfrm>
            <a:off x="5556808" y="2492529"/>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7" name="空心弧 3"/>
          <p:cNvSpPr/>
          <p:nvPr>
            <p:custDataLst>
              <p:tags r:id="rId17"/>
            </p:custDataLst>
          </p:nvPr>
        </p:nvSpPr>
        <p:spPr>
          <a:xfrm flipH="1">
            <a:off x="5875785"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8" name="空心弧 3"/>
          <p:cNvSpPr/>
          <p:nvPr>
            <p:custDataLst>
              <p:tags r:id="rId18"/>
            </p:custDataLst>
          </p:nvPr>
        </p:nvSpPr>
        <p:spPr>
          <a:xfrm flipV="1">
            <a:off x="5436610"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7" name="直接连接符 16"/>
          <p:cNvCxnSpPr/>
          <p:nvPr>
            <p:custDataLst>
              <p:tags r:id="rId19"/>
            </p:custDataLst>
          </p:nvPr>
        </p:nvCxnSpPr>
        <p:spPr>
          <a:xfrm>
            <a:off x="6308680" y="2807532"/>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18" name="椭圆 17"/>
          <p:cNvSpPr/>
          <p:nvPr>
            <p:custDataLst>
              <p:tags r:id="rId20"/>
            </p:custDataLst>
          </p:nvPr>
        </p:nvSpPr>
        <p:spPr>
          <a:xfrm>
            <a:off x="6861654" y="2492529"/>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19" name="空心弧 3"/>
          <p:cNvSpPr/>
          <p:nvPr>
            <p:custDataLst>
              <p:tags r:id="rId21"/>
            </p:custDataLst>
          </p:nvPr>
        </p:nvSpPr>
        <p:spPr>
          <a:xfrm flipH="1">
            <a:off x="7180630" y="2380555"/>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3" name="空心弧 3"/>
          <p:cNvSpPr/>
          <p:nvPr>
            <p:custDataLst>
              <p:tags r:id="rId22"/>
            </p:custDataLst>
          </p:nvPr>
        </p:nvSpPr>
        <p:spPr>
          <a:xfrm flipV="1">
            <a:off x="6741455" y="2807531"/>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7" name="文本框 26"/>
          <p:cNvSpPr txBox="1"/>
          <p:nvPr>
            <p:custDataLst>
              <p:tags r:id="rId23"/>
            </p:custDataLst>
          </p:nvPr>
        </p:nvSpPr>
        <p:spPr>
          <a:xfrm>
            <a:off x="1808155" y="2669031"/>
            <a:ext cx="330860" cy="276999"/>
          </a:xfrm>
          <a:prstGeom prst="rect">
            <a:avLst/>
          </a:prstGeom>
          <a:noFill/>
        </p:spPr>
        <p:txBody>
          <a:bodyPr wrap="square" rtlCol="0">
            <a:normAutofit fontScale="70000"/>
          </a:bodyPr>
          <a:lstStyle/>
          <a:p>
            <a:r>
              <a:rPr lang="en-US" altLang="zh-CN" sz="1350" b="1" dirty="0">
                <a:solidFill>
                  <a:sysClr val="window" lastClr="FFFFFF"/>
                </a:solidFill>
                <a:latin typeface="Arial" panose="020B0604020202020204" pitchFamily="34" charset="0"/>
                <a:cs typeface="Arial" panose="020B0604020202020204" pitchFamily="34" charset="0"/>
              </a:rPr>
              <a:t>01</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1" name="文本框 90"/>
          <p:cNvSpPr txBox="1"/>
          <p:nvPr>
            <p:custDataLst>
              <p:tags r:id="rId24"/>
            </p:custDataLst>
          </p:nvPr>
        </p:nvSpPr>
        <p:spPr>
          <a:xfrm>
            <a:off x="3110242"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02</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2" name="文本框 91"/>
          <p:cNvSpPr txBox="1"/>
          <p:nvPr>
            <p:custDataLst>
              <p:tags r:id="rId25"/>
            </p:custDataLst>
          </p:nvPr>
        </p:nvSpPr>
        <p:spPr>
          <a:xfrm>
            <a:off x="4410301"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03</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3" name="文本框 92"/>
          <p:cNvSpPr txBox="1"/>
          <p:nvPr>
            <p:custDataLst>
              <p:tags r:id="rId26"/>
            </p:custDataLst>
          </p:nvPr>
        </p:nvSpPr>
        <p:spPr>
          <a:xfrm>
            <a:off x="5710354"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04</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4" name="文本框 93"/>
          <p:cNvSpPr txBox="1"/>
          <p:nvPr>
            <p:custDataLst>
              <p:tags r:id="rId27"/>
            </p:custDataLst>
          </p:nvPr>
        </p:nvSpPr>
        <p:spPr>
          <a:xfrm>
            <a:off x="7015201" y="2669031"/>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05</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7" name="矩形 96"/>
          <p:cNvSpPr/>
          <p:nvPr>
            <p:custDataLst>
              <p:tags r:id="rId28"/>
            </p:custDataLst>
          </p:nvPr>
        </p:nvSpPr>
        <p:spPr>
          <a:xfrm>
            <a:off x="4070985" y="3274695"/>
            <a:ext cx="1252855" cy="525780"/>
          </a:xfrm>
          <a:prstGeom prst="rect">
            <a:avLst/>
          </a:prstGeom>
        </p:spPr>
        <p:txBody>
          <a:bodyPr wrap="square" anchor="ctr">
            <a:noAutofit/>
          </a:bodyPr>
          <a:lstStyle/>
          <a:p>
            <a:pPr algn="ctr">
              <a:lnSpc>
                <a:spcPct val="120000"/>
              </a:lnSpc>
            </a:pPr>
            <a:r>
              <a:rPr lang="zh-CN" altLang="en-US" sz="1200" spc="150">
                <a:latin typeface="微软雅黑" panose="020B0503020204020204" pitchFamily="34" charset="-122"/>
                <a:ea typeface="微软雅黑" panose="020B0503020204020204" pitchFamily="34" charset="-122"/>
              </a:rPr>
              <a:t>3. 微型计算机的基本配置。</a:t>
            </a:r>
            <a:endParaRPr lang="zh-CN" altLang="en-US" sz="1200" spc="150">
              <a:latin typeface="微软雅黑" panose="020B0503020204020204" pitchFamily="34" charset="-122"/>
              <a:ea typeface="微软雅黑" panose="020B0503020204020204" pitchFamily="34" charset="-122"/>
            </a:endParaRPr>
          </a:p>
        </p:txBody>
      </p:sp>
      <p:sp>
        <p:nvSpPr>
          <p:cNvPr id="98" name="矩形 97"/>
          <p:cNvSpPr/>
          <p:nvPr>
            <p:custDataLst>
              <p:tags r:id="rId29"/>
            </p:custDataLst>
          </p:nvPr>
        </p:nvSpPr>
        <p:spPr>
          <a:xfrm>
            <a:off x="6629200" y="3286505"/>
            <a:ext cx="1102860" cy="526010"/>
          </a:xfrm>
          <a:prstGeom prst="rect">
            <a:avLst/>
          </a:prstGeom>
        </p:spPr>
        <p:txBody>
          <a:bodyPr wrap="square" anchor="ctr">
            <a:noAutofit/>
          </a:bodyPr>
          <a:lstStyle/>
          <a:p>
            <a:pPr algn="ctr">
              <a:lnSpc>
                <a:spcPct val="120000"/>
              </a:lnSpc>
            </a:pPr>
            <a:r>
              <a:rPr lang="zh-CN" altLang="en-US" sz="1200" spc="150">
                <a:latin typeface="微软雅黑" panose="020B0503020204020204" pitchFamily="34" charset="-122"/>
                <a:ea typeface="微软雅黑" panose="020B0503020204020204" pitchFamily="34" charset="-122"/>
              </a:rPr>
              <a:t>5. 指令和指令系统。</a:t>
            </a:r>
            <a:endParaRPr lang="zh-CN" altLang="en-US" sz="1200" spc="150">
              <a:latin typeface="微软雅黑" panose="020B0503020204020204" pitchFamily="34" charset="-122"/>
              <a:ea typeface="微软雅黑" panose="020B0503020204020204" pitchFamily="34" charset="-122"/>
            </a:endParaRPr>
          </a:p>
        </p:txBody>
      </p:sp>
      <p:sp>
        <p:nvSpPr>
          <p:cNvPr id="99" name="矩形 98"/>
          <p:cNvSpPr/>
          <p:nvPr>
            <p:custDataLst>
              <p:tags r:id="rId30"/>
            </p:custDataLst>
          </p:nvPr>
        </p:nvSpPr>
        <p:spPr>
          <a:xfrm>
            <a:off x="2724242" y="1776755"/>
            <a:ext cx="1102860" cy="526010"/>
          </a:xfrm>
          <a:prstGeom prst="rect">
            <a:avLst/>
          </a:prstGeom>
        </p:spPr>
        <p:txBody>
          <a:bodyPr wrap="square" anchor="ctr">
            <a:normAutofit lnSpcReduction="10000"/>
          </a:bodyPr>
          <a:lstStyle/>
          <a:p>
            <a:pPr algn="ctr">
              <a:lnSpc>
                <a:spcPct val="120000"/>
              </a:lnSpc>
            </a:pPr>
            <a:r>
              <a:rPr lang="zh-CN" altLang="en-US" sz="1200" spc="150">
                <a:latin typeface="微软雅黑" panose="020B0503020204020204" pitchFamily="34" charset="-122"/>
                <a:ea typeface="微软雅黑" panose="020B0503020204020204" pitchFamily="34" charset="-122"/>
              </a:rPr>
              <a:t>2. 计算机的硬件系统。</a:t>
            </a:r>
            <a:endParaRPr lang="zh-CN" altLang="en-US" sz="1200" spc="150">
              <a:latin typeface="微软雅黑" panose="020B0503020204020204" pitchFamily="34" charset="-122"/>
              <a:ea typeface="微软雅黑" panose="020B0503020204020204" pitchFamily="34" charset="-122"/>
            </a:endParaRPr>
          </a:p>
        </p:txBody>
      </p:sp>
      <p:sp>
        <p:nvSpPr>
          <p:cNvPr id="100" name="矩形 99"/>
          <p:cNvSpPr/>
          <p:nvPr>
            <p:custDataLst>
              <p:tags r:id="rId31"/>
            </p:custDataLst>
          </p:nvPr>
        </p:nvSpPr>
        <p:spPr>
          <a:xfrm>
            <a:off x="5324354" y="1779590"/>
            <a:ext cx="1102860" cy="526010"/>
          </a:xfrm>
          <a:prstGeom prst="rect">
            <a:avLst/>
          </a:prstGeom>
        </p:spPr>
        <p:txBody>
          <a:bodyPr wrap="square" anchor="ctr">
            <a:noAutofit/>
          </a:bodyPr>
          <a:lstStyle/>
          <a:p>
            <a:pPr algn="ctr">
              <a:lnSpc>
                <a:spcPct val="120000"/>
              </a:lnSpc>
            </a:pPr>
            <a:r>
              <a:rPr lang="zh-CN" altLang="en-US" sz="1200" spc="150">
                <a:latin typeface="微软雅黑" panose="020B0503020204020204" pitchFamily="34" charset="-122"/>
                <a:ea typeface="微软雅黑" panose="020B0503020204020204" pitchFamily="34" charset="-122"/>
              </a:rPr>
              <a:t>4. 计算机的软件系统。</a:t>
            </a:r>
            <a:endParaRPr lang="zh-CN" altLang="en-US" sz="1200" spc="150">
              <a:latin typeface="微软雅黑" panose="020B0503020204020204" pitchFamily="34" charset="-122"/>
              <a:ea typeface="微软雅黑" panose="020B0503020204020204" pitchFamily="34" charset="-122"/>
            </a:endParaRPr>
          </a:p>
        </p:txBody>
      </p:sp>
      <p:sp>
        <p:nvSpPr>
          <p:cNvPr id="29" name="文本框 28"/>
          <p:cNvSpPr txBox="1"/>
          <p:nvPr>
            <p:custDataLst>
              <p:tags r:id="rId32"/>
            </p:custDataLst>
          </p:nvPr>
        </p:nvSpPr>
        <p:spPr>
          <a:xfrm>
            <a:off x="203200" y="438150"/>
            <a:ext cx="8745855" cy="478155"/>
          </a:xfrm>
          <a:prstGeom prst="rect">
            <a:avLst/>
          </a:prstGeom>
          <a:noFill/>
        </p:spPr>
        <p:txBody>
          <a:bodyPr wrap="square" rtlCol="0">
            <a:spAutoFit/>
          </a:bodyPr>
          <a:p>
            <a:pPr algn="ctr">
              <a:lnSpc>
                <a:spcPct val="120000"/>
              </a:lnSpc>
            </a:pPr>
            <a:r>
              <a:rPr lang="zh-CN" altLang="en-US" sz="2100" b="1" smtClean="0">
                <a:solidFill>
                  <a:srgbClr val="009587"/>
                </a:solidFill>
                <a:latin typeface="微软雅黑" panose="020B0503020204020204" pitchFamily="34" charset="-122"/>
                <a:ea typeface="微软雅黑" panose="020B0503020204020204" pitchFamily="34" charset="-122"/>
                <a:cs typeface="+mn-ea"/>
              </a:rPr>
              <a:t>相关知识</a:t>
            </a:r>
            <a:endParaRPr lang="zh-CN" altLang="en-US" sz="2100" b="1" smtClean="0">
              <a:solidFill>
                <a:srgbClr val="009587"/>
              </a:solidFill>
              <a:latin typeface="微软雅黑" panose="020B0503020204020204" pitchFamily="34" charset="-122"/>
              <a:ea typeface="微软雅黑" panose="020B0503020204020204" pitchFamily="34" charset="-122"/>
              <a:cs typeface="+mn-ea"/>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572000" y="1276350"/>
            <a:ext cx="4110355" cy="2733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个完整的计算机系统是由硬件系统和软件系统两部分组成的。硬件是指组成计算机的各种电子器件、机械部件等物理设备，通俗地说就是那些看得见，摸得着的设备。软件系统是指计算机系统中的程序以及开发、使用和维护程序所形成的文档的总称。硬件是计算机工作的物质基础，软件是计算机的“灵魂”，没有软件只有硬件的计算机称为“裸机”。</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虽然现代计算机的设计与制造技术与 1946 年时相比有了很大改变与提高，但目前，绝大多数计算机仍是根据美籍匈牙利科学家冯·诺依曼提出的“存储程序控制”理论设计的，其基本设计思想如下。</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一、了解计算机系统的组成及工作过程</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预览图_千图_编号42577376"/>
          <p:cNvPicPr>
            <a:picLocks noChangeAspect="1"/>
          </p:cNvPicPr>
          <p:nvPr/>
        </p:nvPicPr>
        <p:blipFill>
          <a:blip r:embed="rId8"/>
          <a:stretch>
            <a:fillRect/>
          </a:stretch>
        </p:blipFill>
        <p:spPr>
          <a:xfrm>
            <a:off x="762000" y="1809750"/>
            <a:ext cx="3326765" cy="18713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2190750"/>
            <a:ext cx="3329305" cy="12693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（1）计算机硬件系统从逻辑上由控制器、运算器、存储器、输入设备、输出设备五大部分组成，如图 1-1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一、了解计算机系统的组成及工作过程</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4495800" y="1581150"/>
            <a:ext cx="3997960" cy="23368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885950"/>
            <a:ext cx="4337050" cy="18865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（2）数据或计算机指令均用二进制表示，存储在存储器中。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（3）计算机在程序的控制下自动工作。程序是完成一个完整的任务，计算机必须执行的一系列指令的集合。程序执行过程如图 1-2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一、了解计算机系统的组成及工作过程</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562600" y="1200150"/>
            <a:ext cx="2943225" cy="29337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76350"/>
            <a:ext cx="4337050" cy="25546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我们常用的计算机都是微型计算机（微机），微机和其他计算机一样，也是由运算器、控制器、存储器、输入设备和输出设备 5 大逻辑部件组成的。不同的是微机的运算器和控制器这两大部件集成在一片很小的半导体芯片上，这种芯片称为微处理器。以微处理器为基础，配以存储器、I/O 设备、连接各部件的总线和足够的软件就构成了微型计算机系统。未特别说明，本书后面提到的计算机都是指微机。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410200" y="1581150"/>
            <a:ext cx="3098800" cy="24714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76350"/>
            <a:ext cx="4337050" cy="25546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（一）主机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主机是计算机最主要的部分，计算机的运算、存储过程都是在这里完成的。主机大多做成箱子的形状，所以又称为主机箱，如图 1-4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主机箱的正面主要有电源开关按钮、复位（Reset）开关按钮、电源指示灯、硬盘工作指示灯、声音与 USB 接口等。背面主要是一些外设接口，它们使外部设备能够与主机进行连接。</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9251"/>
          <a:stretch>
            <a:fillRect/>
          </a:stretch>
        </p:blipFill>
        <p:spPr>
          <a:xfrm>
            <a:off x="5099050" y="3774440"/>
            <a:ext cx="3551555" cy="264160"/>
          </a:xfrm>
          <a:prstGeom prst="rect">
            <a:avLst/>
          </a:prstGeom>
        </p:spPr>
      </p:pic>
      <p:pic>
        <p:nvPicPr>
          <p:cNvPr id="20" name="图片 5"/>
          <p:cNvPicPr>
            <a:picLocks noChangeAspect="1"/>
          </p:cNvPicPr>
          <p:nvPr/>
        </p:nvPicPr>
        <p:blipFill>
          <a:blip r:embed="rId9"/>
          <a:stretch>
            <a:fillRect/>
          </a:stretch>
        </p:blipFill>
        <p:spPr>
          <a:xfrm>
            <a:off x="5410200" y="1809750"/>
            <a:ext cx="2856230" cy="18834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4915842" y="3379950"/>
            <a:ext cx="1297649"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7" name="任意多边形: 形状 16"/>
          <p:cNvSpPr/>
          <p:nvPr>
            <p:custDataLst>
              <p:tags r:id="rId2"/>
            </p:custDataLst>
          </p:nvPr>
        </p:nvSpPr>
        <p:spPr>
          <a:xfrm>
            <a:off x="5018076" y="1742047"/>
            <a:ext cx="1092362" cy="628977"/>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3"/>
            </p:custDataLst>
          </p:nvPr>
        </p:nvSpPr>
        <p:spPr>
          <a:xfrm>
            <a:off x="5530655" y="1742047"/>
            <a:ext cx="2844641" cy="628976"/>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4"/>
            </p:custDataLst>
          </p:nvPr>
        </p:nvSpPr>
        <p:spPr>
          <a:xfrm>
            <a:off x="5018246" y="1837055"/>
            <a:ext cx="784860" cy="46037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26" name="矩形 25"/>
          <p:cNvSpPr/>
          <p:nvPr>
            <p:custDataLst>
              <p:tags r:id="rId5"/>
            </p:custDataLst>
          </p:nvPr>
        </p:nvSpPr>
        <p:spPr>
          <a:xfrm>
            <a:off x="5840763" y="3168577"/>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6"/>
            </p:custDataLst>
          </p:nvPr>
        </p:nvSpPr>
        <p:spPr>
          <a:xfrm>
            <a:off x="5909192" y="3167942"/>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1" name="矩形 30"/>
          <p:cNvSpPr/>
          <p:nvPr>
            <p:custDataLst>
              <p:tags r:id="rId7"/>
            </p:custDataLst>
          </p:nvPr>
        </p:nvSpPr>
        <p:spPr>
          <a:xfrm>
            <a:off x="5997926"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8"/>
            </p:custDataLst>
          </p:nvPr>
        </p:nvSpPr>
        <p:spPr>
          <a:xfrm>
            <a:off x="6066355"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9"/>
            </p:custDataLst>
          </p:nvPr>
        </p:nvSpPr>
        <p:spPr>
          <a:xfrm>
            <a:off x="6134784" y="358192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84" name="文本框 83"/>
          <p:cNvSpPr txBox="1"/>
          <p:nvPr>
            <p:custDataLst>
              <p:tags r:id="rId10"/>
            </p:custDataLst>
          </p:nvPr>
        </p:nvSpPr>
        <p:spPr>
          <a:xfrm>
            <a:off x="6718045" y="1906492"/>
            <a:ext cx="1706880" cy="337185"/>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nvGrpSpPr>
          <p:cNvPr id="2" name="组合 1"/>
          <p:cNvGrpSpPr/>
          <p:nvPr/>
        </p:nvGrpSpPr>
        <p:grpSpPr>
          <a:xfrm>
            <a:off x="5017611" y="3380105"/>
            <a:ext cx="3421539" cy="628976"/>
            <a:chOff x="7903" y="4537"/>
            <a:chExt cx="5388" cy="991"/>
          </a:xfrm>
        </p:grpSpPr>
        <p:sp>
          <p:nvSpPr>
            <p:cNvPr id="11" name="任意多边形: 形状 10"/>
            <p:cNvSpPr/>
            <p:nvPr>
              <p:custDataLst>
                <p:tags r:id="rId11"/>
              </p:custDataLst>
            </p:nvPr>
          </p:nvSpPr>
          <p:spPr>
            <a:xfrm>
              <a:off x="9241" y="4537"/>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2"/>
              </p:custDataLst>
            </p:nvPr>
          </p:nvSpPr>
          <p:spPr>
            <a:xfrm>
              <a:off x="7903" y="4657"/>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5" name="文本框 84"/>
            <p:cNvSpPr txBox="1"/>
            <p:nvPr>
              <p:custDataLst>
                <p:tags r:id="rId13"/>
              </p:custDataLst>
            </p:nvPr>
          </p:nvSpPr>
          <p:spPr>
            <a:xfrm>
              <a:off x="10580" y="4794"/>
              <a:ext cx="2688" cy="531"/>
            </a:xfrm>
            <a:prstGeom prst="rect">
              <a:avLst/>
            </a:prstGeom>
            <a:noFill/>
          </p:spPr>
          <p:txBody>
            <a:bodyPr wrap="square" rtlCol="0" anchor="t">
              <a:spAutoFit/>
            </a:bodyPr>
            <a:p>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4"/>
            </p:custDataLst>
          </p:nvPr>
        </p:nvSpPr>
        <p:spPr>
          <a:xfrm>
            <a:off x="564061" y="1200021"/>
            <a:ext cx="3607584" cy="1529715"/>
          </a:xfrm>
          <a:prstGeom prst="rect">
            <a:avLst/>
          </a:prstGeom>
          <a:noFill/>
        </p:spPr>
        <p:txBody>
          <a:bodyPr wrap="square" rtlCol="0">
            <a:spAutoFit/>
          </a:bodyPr>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了解计算机的产生及发展过程。</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了解计算机的特点、分类及应用领域。</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了解计算机系统的组成及工作过程。</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了解微型计算机各主要部件的功能。</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5. 了解计算机中的数制及信息的编码。</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30000"/>
              </a:lnSpc>
              <a:spcBef>
                <a:spcPts val="0"/>
              </a:spcBef>
              <a:spcAft>
                <a:spcPts val="0"/>
              </a:spcAft>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6. 了解新一代信息技术。</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5"/>
            </p:custDataLst>
          </p:nvPr>
        </p:nvSpPr>
        <p:spPr>
          <a:xfrm>
            <a:off x="574226" y="326489"/>
            <a:ext cx="1097280" cy="368300"/>
          </a:xfrm>
          <a:prstGeom prst="rect">
            <a:avLst/>
          </a:prstGeom>
          <a:noFill/>
        </p:spPr>
        <p:txBody>
          <a:bodyPr wrap="none" rtlCol="0" anchor="t">
            <a:spAutoFit/>
          </a:bodyPr>
          <a:p>
            <a:pPr algn="l"/>
            <a:r>
              <a:rPr lang="zh-CN" altLang="en-US"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b="1">
              <a:latin typeface="微软雅黑" panose="020B0503020204020204" pitchFamily="34" charset="-122"/>
              <a:ea typeface="微软雅黑" panose="020B0503020204020204" pitchFamily="34" charset="-122"/>
              <a:cs typeface="+mn-ea"/>
              <a:sym typeface="等线" panose="02010600030101010101" charset="-122"/>
            </a:endParaRPr>
          </a:p>
        </p:txBody>
      </p:sp>
      <p:sp>
        <p:nvSpPr>
          <p:cNvPr id="98" name="文本框 97"/>
          <p:cNvSpPr txBox="1"/>
          <p:nvPr>
            <p:custDataLst>
              <p:tags r:id="rId16"/>
            </p:custDataLst>
          </p:nvPr>
        </p:nvSpPr>
        <p:spPr>
          <a:xfrm>
            <a:off x="563880" y="2874645"/>
            <a:ext cx="3627120" cy="1639570"/>
          </a:xfrm>
          <a:prstGeom prst="rect">
            <a:avLst/>
          </a:prstGeom>
          <a:noFill/>
        </p:spPr>
        <p:txBody>
          <a:bodyPr wrap="square" rtlCol="0">
            <a:spAutoFit/>
          </a:bodyPr>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能说出新一代信息技术各主要代表技术的典型应用。</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能写出学校机房电脑的硬件配置及主要应用软件。</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能根据计算机市场行情，运用计算机硬件相关知识，选配一台电脑。</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fontAlgn="auto">
              <a:lnSpc>
                <a:spcPct val="120000"/>
              </a:lnSpc>
              <a:spcBef>
                <a:spcPts val="0"/>
              </a:spcBef>
              <a:spcAft>
                <a:spcPts val="0"/>
              </a:spcAft>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能辨识微型计算机各主要部件。</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00150"/>
            <a:ext cx="3881120" cy="29749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主板</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主板又称系统板、母板，是整个计算机系统中的核心部件。主板上除有 CPU 插座、控制芯片组、BIOS 芯片、内存条插槽、AGP 总线扩展槽、PCI 局部总线扩展槽、ISA 总线扩展槽外，还集成了各类接口。微机的各个部件都直接插在或通过电缆连接在主板的这些接口上，接口又通过总线相连接，从而形成了完整的计算机硬件系统。主板外形及组成如图 1-7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0983"/>
          <a:stretch>
            <a:fillRect/>
          </a:stretch>
        </p:blipFill>
        <p:spPr>
          <a:xfrm>
            <a:off x="4648200" y="3860165"/>
            <a:ext cx="4079875" cy="203200"/>
          </a:xfrm>
          <a:prstGeom prst="rect">
            <a:avLst/>
          </a:prstGeom>
        </p:spPr>
      </p:pic>
      <p:pic>
        <p:nvPicPr>
          <p:cNvPr id="23" name="图片 8"/>
          <p:cNvPicPr>
            <a:picLocks noChangeAspect="1"/>
          </p:cNvPicPr>
          <p:nvPr/>
        </p:nvPicPr>
        <p:blipFill>
          <a:blip r:embed="rId9"/>
          <a:stretch>
            <a:fillRect/>
          </a:stretch>
        </p:blipFill>
        <p:spPr>
          <a:xfrm>
            <a:off x="4891405" y="1809750"/>
            <a:ext cx="3592830" cy="195643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647190"/>
            <a:ext cx="3660140" cy="184912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CPU</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CPU 又叫中央处理器，是微型计算机硬件系统的最核心的部件，主要由运算器、控制器两大部分组成。计算机的所有工作都要通过 CPU 来协调处理。CPU 外形如图 1-8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79171"/>
          <a:stretch>
            <a:fillRect/>
          </a:stretch>
        </p:blipFill>
        <p:spPr>
          <a:xfrm>
            <a:off x="4572000" y="3248025"/>
            <a:ext cx="4095750" cy="414655"/>
          </a:xfrm>
          <a:prstGeom prst="rect">
            <a:avLst/>
          </a:prstGeom>
        </p:spPr>
      </p:pic>
      <p:pic>
        <p:nvPicPr>
          <p:cNvPr id="24" name="图片 9" descr="http://t2.gstatic.com/images?q=tbn:ANd9GcTXOCEC2D669ne8qVLqpkD1nHfBi6047TvS7cbdX5mSwgY2s8OsCUFV4pc"/>
          <p:cNvPicPr>
            <a:picLocks noChangeAspect="1"/>
          </p:cNvPicPr>
          <p:nvPr/>
        </p:nvPicPr>
        <p:blipFill>
          <a:blip r:embed="rId9" r:link="rId10"/>
          <a:stretch>
            <a:fillRect/>
          </a:stretch>
        </p:blipFill>
        <p:spPr>
          <a:xfrm>
            <a:off x="4724083" y="1657033"/>
            <a:ext cx="1788795" cy="1464945"/>
          </a:xfrm>
          <a:prstGeom prst="rect">
            <a:avLst/>
          </a:prstGeom>
          <a:noFill/>
          <a:ln>
            <a:noFill/>
          </a:ln>
        </p:spPr>
      </p:pic>
      <p:pic>
        <p:nvPicPr>
          <p:cNvPr id="25" name="图片 10" descr="http://t0.gstatic.com/images?q=tbn:ANd9GcQQB7ddXmS-UsSLjT-LPN5YcDw8L2oEupzf_bKbkEcsD6yDmWmgQsOJLY8"/>
          <p:cNvPicPr>
            <a:picLocks noChangeAspect="1"/>
          </p:cNvPicPr>
          <p:nvPr/>
        </p:nvPicPr>
        <p:blipFill>
          <a:blip r:embed="rId11" r:link="rId10"/>
          <a:stretch>
            <a:fillRect/>
          </a:stretch>
        </p:blipFill>
        <p:spPr>
          <a:xfrm>
            <a:off x="6739255" y="1657350"/>
            <a:ext cx="1508760" cy="1681480"/>
          </a:xfrm>
          <a:prstGeom prst="rect">
            <a:avLst/>
          </a:prstGeom>
          <a:noFill/>
          <a:ln>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45160" y="1123950"/>
            <a:ext cx="7916545" cy="137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内存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内存是内部存储器的简称，又称为主存，是计算机系统必不可少的基本部件。CPU需要的信息要从内存读出来，CPU 运行的结果要暂存到内存中，CPU 与各种外部设备打交道，也要通过内存才能进行。内存的外形如图 1-9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5042"/>
          <a:stretch>
            <a:fillRect/>
          </a:stretch>
        </p:blipFill>
        <p:spPr>
          <a:xfrm>
            <a:off x="2133600" y="4091305"/>
            <a:ext cx="5204460" cy="280670"/>
          </a:xfrm>
          <a:prstGeom prst="rect">
            <a:avLst/>
          </a:prstGeom>
        </p:spPr>
      </p:pic>
      <p:pic>
        <p:nvPicPr>
          <p:cNvPr id="26" name="图片 11"/>
          <p:cNvPicPr>
            <a:picLocks noChangeAspect="1"/>
          </p:cNvPicPr>
          <p:nvPr/>
        </p:nvPicPr>
        <p:blipFill>
          <a:blip r:embed="rId9"/>
          <a:stretch>
            <a:fillRect/>
          </a:stretch>
        </p:blipFill>
        <p:spPr>
          <a:xfrm>
            <a:off x="2297748" y="2495233"/>
            <a:ext cx="4610735" cy="155257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657350"/>
            <a:ext cx="2901315" cy="20510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硬盘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硬盘是一种磁介质存储设备，我们说的硬盘实质上指硬盘驱动器和硬盘片，是计算机中主要的大容量存储设备。几乎所有的电脑上都配有硬盘。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3733800" y="1525905"/>
            <a:ext cx="4982210" cy="228282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657350"/>
            <a:ext cx="2901315" cy="20510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 显卡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显卡是连接主机与显示器的接口卡，如图 1-11 所示。主要作用是图像计算和显示。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6425"/>
          <a:stretch>
            <a:fillRect/>
          </a:stretch>
        </p:blipFill>
        <p:spPr>
          <a:xfrm>
            <a:off x="3733800" y="3556635"/>
            <a:ext cx="5023485" cy="325755"/>
          </a:xfrm>
          <a:prstGeom prst="rect">
            <a:avLst/>
          </a:prstGeom>
        </p:spPr>
      </p:pic>
      <p:pic>
        <p:nvPicPr>
          <p:cNvPr id="103" name="图片 11"/>
          <p:cNvPicPr/>
          <p:nvPr/>
        </p:nvPicPr>
        <p:blipFill>
          <a:blip r:embed="rId9">
            <a:extLst>
              <a:ext uri="{28A0092B-C50C-407E-A947-70E740481C1C}">
                <a14:useLocalDpi xmlns:a14="http://schemas.microsoft.com/office/drawing/2010/main" val="0"/>
              </a:ext>
            </a:extLst>
          </a:blip>
          <a:stretch>
            <a:fillRect/>
          </a:stretch>
        </p:blipFill>
        <p:spPr>
          <a:xfrm>
            <a:off x="3853815" y="1424305"/>
            <a:ext cx="4783455" cy="216852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641475"/>
            <a:ext cx="2730500" cy="20510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 声卡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声卡是实现声波／数字信号相互转换的一种硬件，如图 1-12 所示。除专业应用外，很少有独立声卡，一般都将声卡集成到了主板上。</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7066"/>
          <a:stretch>
            <a:fillRect/>
          </a:stretch>
        </p:blipFill>
        <p:spPr>
          <a:xfrm>
            <a:off x="3581400" y="3550920"/>
            <a:ext cx="5146040" cy="281305"/>
          </a:xfrm>
          <a:prstGeom prst="rect">
            <a:avLst/>
          </a:prstGeom>
        </p:spPr>
      </p:pic>
      <p:pic>
        <p:nvPicPr>
          <p:cNvPr id="30" name="图片 15"/>
          <p:cNvPicPr>
            <a:picLocks noChangeAspect="1"/>
          </p:cNvPicPr>
          <p:nvPr/>
        </p:nvPicPr>
        <p:blipFill>
          <a:blip r:embed="rId9"/>
          <a:stretch>
            <a:fillRect/>
          </a:stretch>
        </p:blipFill>
        <p:spPr>
          <a:xfrm>
            <a:off x="3943668" y="1724025"/>
            <a:ext cx="4420235" cy="169545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90600" y="1581150"/>
            <a:ext cx="3355975" cy="20510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 电源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电源是给主机箱内所有部件以及键盘和鼠标供电的设备（有些显示器也通过主机电源供电）。电源外形如图 1-13 所示。一个好的电源是所有部件正常运行的关键。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84736"/>
          <a:stretch>
            <a:fillRect/>
          </a:stretch>
        </p:blipFill>
        <p:spPr>
          <a:xfrm>
            <a:off x="4572000" y="3315970"/>
            <a:ext cx="3648075" cy="376555"/>
          </a:xfrm>
          <a:prstGeom prst="rect">
            <a:avLst/>
          </a:prstGeom>
        </p:spPr>
      </p:pic>
      <p:pic>
        <p:nvPicPr>
          <p:cNvPr id="3" name="图片 375" descr="航嘉冷静王钻石版"/>
          <p:cNvPicPr>
            <a:picLocks noChangeAspect="1"/>
          </p:cNvPicPr>
          <p:nvPr/>
        </p:nvPicPr>
        <p:blipFill>
          <a:blip r:embed="rId9"/>
          <a:stretch>
            <a:fillRect/>
          </a:stretch>
        </p:blipFill>
        <p:spPr>
          <a:xfrm>
            <a:off x="4724083" y="1276350"/>
            <a:ext cx="3707765" cy="208407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75335" y="1047750"/>
            <a:ext cx="7828915" cy="18351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（二）外设</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显示器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显示器是微机主要的输出设备，用于显示输入的程序、数据或程序运行的结果，并能以数字、字符、图形和图像等形式显示正在编辑的文件、图形、图像以及计算机所处的状态等信息。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78432"/>
          <a:stretch>
            <a:fillRect/>
          </a:stretch>
        </p:blipFill>
        <p:spPr>
          <a:xfrm>
            <a:off x="1981200" y="3924935"/>
            <a:ext cx="5592445" cy="372110"/>
          </a:xfrm>
          <a:prstGeom prst="rect">
            <a:avLst/>
          </a:prstGeom>
        </p:spPr>
      </p:pic>
      <p:pic>
        <p:nvPicPr>
          <p:cNvPr id="104" name="图片 4" descr="adfsafdasf"/>
          <p:cNvPicPr>
            <a:picLocks noChangeAspect="1"/>
          </p:cNvPicPr>
          <p:nvPr/>
        </p:nvPicPr>
        <p:blipFill>
          <a:blip r:embed="rId9"/>
          <a:stretch>
            <a:fillRect/>
          </a:stretch>
        </p:blipFill>
        <p:spPr>
          <a:xfrm>
            <a:off x="1600200" y="2800033"/>
            <a:ext cx="1187450" cy="973455"/>
          </a:xfrm>
          <a:prstGeom prst="rect">
            <a:avLst/>
          </a:prstGeom>
          <a:noFill/>
          <a:ln>
            <a:noFill/>
          </a:ln>
        </p:spPr>
      </p:pic>
      <p:pic>
        <p:nvPicPr>
          <p:cNvPr id="105" name="图片 5"/>
          <p:cNvPicPr>
            <a:picLocks noChangeAspect="1"/>
          </p:cNvPicPr>
          <p:nvPr/>
        </p:nvPicPr>
        <p:blipFill>
          <a:blip r:embed="rId10"/>
          <a:stretch>
            <a:fillRect/>
          </a:stretch>
        </p:blipFill>
        <p:spPr>
          <a:xfrm>
            <a:off x="3886200" y="2876550"/>
            <a:ext cx="1117600" cy="948690"/>
          </a:xfrm>
          <a:prstGeom prst="rect">
            <a:avLst/>
          </a:prstGeom>
          <a:noFill/>
          <a:ln>
            <a:noFill/>
          </a:ln>
        </p:spPr>
      </p:pic>
      <p:pic>
        <p:nvPicPr>
          <p:cNvPr id="106" name="图片 6" descr="IMG_256"/>
          <p:cNvPicPr>
            <a:picLocks noChangeAspect="1"/>
          </p:cNvPicPr>
          <p:nvPr/>
        </p:nvPicPr>
        <p:blipFill>
          <a:blip r:embed="rId11"/>
          <a:stretch>
            <a:fillRect/>
          </a:stretch>
        </p:blipFill>
        <p:spPr>
          <a:xfrm>
            <a:off x="6096000" y="2723833"/>
            <a:ext cx="1111250" cy="974725"/>
          </a:xfrm>
          <a:prstGeom prst="rect">
            <a:avLst/>
          </a:prstGeom>
          <a:noFill/>
          <a:ln w="9525">
            <a:noFill/>
          </a:ln>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4648200" cy="27736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键盘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键盘是主要的输入设备之一，可向计算机输入程序、数据、命令等。它独立于 PC的主机箱，通过电缆和主机背面的键盘插座连接。目前大多数 PC 配备 104、108 键标准键盘，104 键盘比以前的主流 101 键盘多了两个 Win 功能键和一个菜单键。108 键盘比104 键盘多了四个与电源管理有关的键，如开关机、休眠、唤醒键等。104 标准键盘如图 1-15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85535"/>
          <a:stretch>
            <a:fillRect/>
          </a:stretch>
        </p:blipFill>
        <p:spPr>
          <a:xfrm>
            <a:off x="5486400" y="3403600"/>
            <a:ext cx="3197860" cy="205105"/>
          </a:xfrm>
          <a:prstGeom prst="rect">
            <a:avLst/>
          </a:prstGeom>
        </p:spPr>
      </p:pic>
      <p:pic>
        <p:nvPicPr>
          <p:cNvPr id="32" name="图片 18"/>
          <p:cNvPicPr>
            <a:picLocks noChangeAspect="1"/>
          </p:cNvPicPr>
          <p:nvPr/>
        </p:nvPicPr>
        <p:blipFill>
          <a:blip r:embed="rId9"/>
          <a:stretch>
            <a:fillRect/>
          </a:stretch>
        </p:blipFill>
        <p:spPr>
          <a:xfrm>
            <a:off x="5791200" y="2266950"/>
            <a:ext cx="2716530" cy="1010285"/>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1365" y="1276350"/>
            <a:ext cx="7842885" cy="11417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鼠标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鼠标是另一常用的输入设备。鼠标主要有机械式、光电式两种。鼠标的外形如图 1-16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981200" y="2266950"/>
            <a:ext cx="5869940" cy="1908810"/>
            <a:chOff x="3120" y="3570"/>
            <a:chExt cx="9244" cy="3006"/>
          </a:xfrm>
        </p:grpSpPr>
        <p:pic>
          <p:nvPicPr>
            <p:cNvPr id="4" name="图片 3"/>
            <p:cNvPicPr>
              <a:picLocks noChangeAspect="1"/>
            </p:cNvPicPr>
            <p:nvPr/>
          </p:nvPicPr>
          <p:blipFill>
            <a:blip r:embed="rId8"/>
            <a:stretch>
              <a:fillRect/>
            </a:stretch>
          </p:blipFill>
          <p:spPr>
            <a:xfrm>
              <a:off x="3120" y="3570"/>
              <a:ext cx="9245" cy="3006"/>
            </a:xfrm>
            <a:prstGeom prst="rect">
              <a:avLst/>
            </a:prstGeom>
          </p:spPr>
        </p:pic>
        <p:pic>
          <p:nvPicPr>
            <p:cNvPr id="33" name="图片 20"/>
            <p:cNvPicPr>
              <a:picLocks noChangeAspect="1"/>
            </p:cNvPicPr>
            <p:nvPr/>
          </p:nvPicPr>
          <p:blipFill>
            <a:blip r:embed="rId9"/>
            <a:stretch>
              <a:fillRect/>
            </a:stretch>
          </p:blipFill>
          <p:spPr>
            <a:xfrm>
              <a:off x="7320" y="3570"/>
              <a:ext cx="2116" cy="2106"/>
            </a:xfrm>
            <a:prstGeom prst="rect">
              <a:avLst/>
            </a:prstGeom>
            <a:noFill/>
            <a:ln>
              <a:noFill/>
            </a:ln>
          </p:spPr>
        </p:pic>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69351"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37780"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106209" y="375464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28565" y="2038350"/>
            <a:ext cx="3357880" cy="628650"/>
            <a:chOff x="7857" y="3495"/>
            <a:chExt cx="5288" cy="990"/>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29200" y="3409950"/>
            <a:ext cx="3357245" cy="628650"/>
            <a:chOff x="7857" y="4809"/>
            <a:chExt cx="5287" cy="990"/>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non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74221" y="1657221"/>
            <a:ext cx="3607584" cy="1198880"/>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培养认真负责的工作态度和严谨细致的工作作风。</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培养自主学习意识。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培养团队、协作精神。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33490" y="3174630"/>
            <a:ext cx="3607584" cy="119888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培养学生科技强国的意识和文化自信的信念。</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培养学生勇于担当、乐于奉献的高尚情操。</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培养学生热爱祖国、勇于攀登的责任感和使命感。</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52550"/>
            <a:ext cx="2746375" cy="2453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光驱与光盘</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光驱是读取光盘数据的工具，是在台式机和笔记本电脑里比较常见的一个外部存储设备。目前，光驱主要有普通光驱、DVD 光驱、刻录光驱三种，它们在外形上几乎没有区别。</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3657600" y="2038350"/>
            <a:ext cx="5007610" cy="151511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76350"/>
            <a:ext cx="3502660" cy="24536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（三）连接主机与外部设备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连接显示器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显示器有两条连接线，一条是电源连接线（图 1-18），另一条是数据线，又称显示信号连接线（图 1-19）。信号连接线一端是个 15 针的梯形接口（图 1-20），用来与显卡上的VGA 接口相连，显卡上 VGA 接口如图 1-21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45685"/>
          <a:stretch>
            <a:fillRect/>
          </a:stretch>
        </p:blipFill>
        <p:spPr>
          <a:xfrm>
            <a:off x="4495800" y="2713990"/>
            <a:ext cx="4217035" cy="1346835"/>
          </a:xfrm>
          <a:prstGeom prst="rect">
            <a:avLst/>
          </a:prstGeom>
        </p:spPr>
      </p:pic>
      <p:pic>
        <p:nvPicPr>
          <p:cNvPr id="37" name="图片 24"/>
          <p:cNvPicPr>
            <a:picLocks noChangeAspect="1"/>
          </p:cNvPicPr>
          <p:nvPr/>
        </p:nvPicPr>
        <p:blipFill>
          <a:blip r:embed="rId9"/>
          <a:stretch>
            <a:fillRect/>
          </a:stretch>
        </p:blipFill>
        <p:spPr>
          <a:xfrm>
            <a:off x="4800600" y="1725930"/>
            <a:ext cx="1076325" cy="988060"/>
          </a:xfrm>
          <a:prstGeom prst="rect">
            <a:avLst/>
          </a:prstGeom>
          <a:noFill/>
          <a:ln>
            <a:noFill/>
          </a:ln>
        </p:spPr>
      </p:pic>
      <p:pic>
        <p:nvPicPr>
          <p:cNvPr id="38" name="图片 25"/>
          <p:cNvPicPr>
            <a:picLocks noChangeAspect="1"/>
          </p:cNvPicPr>
          <p:nvPr/>
        </p:nvPicPr>
        <p:blipFill>
          <a:blip r:embed="rId10"/>
          <a:stretch>
            <a:fillRect/>
          </a:stretch>
        </p:blipFill>
        <p:spPr>
          <a:xfrm>
            <a:off x="7313295" y="1638935"/>
            <a:ext cx="1290955" cy="1075055"/>
          </a:xfrm>
          <a:prstGeom prst="rect">
            <a:avLst/>
          </a:prstGeom>
          <a:noFill/>
          <a:ln>
            <a:noFill/>
          </a:ln>
        </p:spPr>
      </p:pic>
      <p:pic>
        <p:nvPicPr>
          <p:cNvPr id="39" name="图片 26"/>
          <p:cNvPicPr>
            <a:picLocks noChangeAspect="1"/>
          </p:cNvPicPr>
          <p:nvPr/>
        </p:nvPicPr>
        <p:blipFill>
          <a:blip r:embed="rId11"/>
          <a:stretch>
            <a:fillRect/>
          </a:stretch>
        </p:blipFill>
        <p:spPr>
          <a:xfrm>
            <a:off x="4637405" y="2973070"/>
            <a:ext cx="1294765" cy="887095"/>
          </a:xfrm>
          <a:prstGeom prst="rect">
            <a:avLst/>
          </a:prstGeom>
          <a:noFill/>
          <a:ln>
            <a:noFill/>
          </a:ln>
        </p:spPr>
      </p:pic>
      <p:pic>
        <p:nvPicPr>
          <p:cNvPr id="40" name="图片 27"/>
          <p:cNvPicPr>
            <a:picLocks noChangeAspect="1"/>
          </p:cNvPicPr>
          <p:nvPr/>
        </p:nvPicPr>
        <p:blipFill>
          <a:blip r:embed="rId12"/>
          <a:stretch>
            <a:fillRect/>
          </a:stretch>
        </p:blipFill>
        <p:spPr>
          <a:xfrm>
            <a:off x="7313295" y="2973070"/>
            <a:ext cx="1291590" cy="887730"/>
          </a:xfrm>
          <a:prstGeom prst="rect">
            <a:avLst/>
          </a:prstGeom>
          <a:noFill/>
          <a:ln>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44930"/>
            <a:ext cx="2738120" cy="2860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连接键盘、鼠标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键盘、鼠标与主机连接时要先观察其接口类型，一般来说键盘的接口主要有 PS/2 口、USB 接口两种；鼠标的接口主要有 COM 口、PS/2、USB 接口三种类型。如图 1-22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3505200" y="1885950"/>
            <a:ext cx="5229860" cy="164465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352550"/>
            <a:ext cx="7793990" cy="2860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（四）查看计 算机硬件配置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开机自检中查看硬件配置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计算机组装结束后即使不装操作系统也可以进行加电测试，在开机自检的画面中就隐藏着硬件配置的简单介绍（由于开机画面一闪而过，要想看清楚的话，请及时按住“PAUSE”键）。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自检的第一个画面一般是显卡的信息，第二个自检画面则一般显示的是 CPU 的型号、频率以及内存容量、硬盘及光驱的信息。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236980"/>
            <a:ext cx="2974975" cy="2860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利用“设备管理器”查看硬件配置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右击桌面上的“计算机”图标，在出现的快捷菜单中选择“属性”选项，单击左侧的“设备管理器”，在弹出的“设备管理器”窗口中显示了该计算机的所有硬件设备，如图 1-23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rcRect t="96228"/>
          <a:stretch>
            <a:fillRect/>
          </a:stretch>
        </p:blipFill>
        <p:spPr>
          <a:xfrm>
            <a:off x="4572000" y="4159885"/>
            <a:ext cx="3922395" cy="113030"/>
          </a:xfrm>
          <a:prstGeom prst="rect">
            <a:avLst/>
          </a:prstGeom>
        </p:spPr>
      </p:pic>
      <p:pic>
        <p:nvPicPr>
          <p:cNvPr id="44" name="图片 1"/>
          <p:cNvPicPr>
            <a:picLocks noChangeAspect="1"/>
          </p:cNvPicPr>
          <p:nvPr/>
        </p:nvPicPr>
        <p:blipFill>
          <a:blip r:embed="rId9"/>
          <a:stretch>
            <a:fillRect/>
          </a:stretch>
        </p:blipFill>
        <p:spPr>
          <a:xfrm>
            <a:off x="4876800" y="1504950"/>
            <a:ext cx="3493135" cy="254381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00150"/>
            <a:ext cx="4648835" cy="2860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用“dxdiag”命令查看系统基本信息 </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在“开始”菜单的“搜索程序和文件”输入框中输入“dxdiag.exe”，按回车键，即可打开“DirectX 诊断工具”对话框，如图 1-25 所示。在该对话框内就可以显示 CPU、内存、显卡、声卡等信息。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 使用第三方软件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用上面的方法只能了解计算机的部分硬件信息，要全面地获得计算机的硬件性能指标，还可以使用较为专业的第三方测试工具。</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二、了解微机硬件系统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rcRect t="92713"/>
          <a:stretch>
            <a:fillRect/>
          </a:stretch>
        </p:blipFill>
        <p:spPr>
          <a:xfrm>
            <a:off x="5410200" y="3701415"/>
            <a:ext cx="3336925" cy="176530"/>
          </a:xfrm>
          <a:prstGeom prst="rect">
            <a:avLst/>
          </a:prstGeom>
        </p:spPr>
      </p:pic>
      <p:pic>
        <p:nvPicPr>
          <p:cNvPr id="48" name="图片 1"/>
          <p:cNvPicPr>
            <a:picLocks noChangeAspect="1"/>
          </p:cNvPicPr>
          <p:nvPr/>
        </p:nvPicPr>
        <p:blipFill>
          <a:blip r:embed="rId9"/>
          <a:stretch>
            <a:fillRect/>
          </a:stretch>
        </p:blipFill>
        <p:spPr>
          <a:xfrm>
            <a:off x="5486400" y="1496695"/>
            <a:ext cx="3081655" cy="2134870"/>
          </a:xfrm>
          <a:prstGeom prst="rect">
            <a:avLst/>
          </a:prstGeom>
          <a:noFill/>
          <a:ln>
            <a:no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5935980" cy="28600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软件是为了运行、管理和维护计算机所编制的各种程序及相关文档的总称。计算机软件系统包括系统软件和应用软件两大类。</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应用软件是用户为解决各种实际问题而编制的程序及相关文档。如 WPS、Office、Photoshop、Flash、各种财务管理软件、税务管理软件、工业控制软件等。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系统软件是指控制和协调计算机及其外部设备、支持应用软件的开发和运行的软件。系统软件是用户和裸机的接口，是计算机正常运行不可缺少的。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三、了解微机软件系统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6837680" y="1709420"/>
            <a:ext cx="1766570" cy="188722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35075"/>
            <a:ext cx="4577715" cy="28644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系统软件主要包括以下几个方面。</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（一）操作系统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在计算机软件中最重要且最基本的软件就是操作系统（Operation System）。它是最底层的软件，它控制所有计算机运行的程序并管理整个计算机的资源，是计算机裸机与应用程序及用户之间的桥梁。没有它，用户无法使用计算机。常见的操作系统有 DOS、Windows、Unix、Linux、Netware 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三、了解微机软件系统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51" name="图片 1"/>
          <p:cNvPicPr>
            <a:picLocks noChangeAspect="1"/>
          </p:cNvPicPr>
          <p:nvPr/>
        </p:nvPicPr>
        <p:blipFill>
          <a:blip r:embed="rId8"/>
          <a:stretch>
            <a:fillRect/>
          </a:stretch>
        </p:blipFill>
        <p:spPr>
          <a:xfrm>
            <a:off x="5562600" y="1809750"/>
            <a:ext cx="2948940" cy="2193925"/>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直角三角形 12"/>
          <p:cNvSpPr/>
          <p:nvPr>
            <p:custDataLst>
              <p:tags r:id="rId1"/>
            </p:custDataLst>
          </p:nvPr>
        </p:nvSpPr>
        <p:spPr>
          <a:xfrm rot="5400000" flipV="1">
            <a:off x="1659937" y="1791218"/>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2" name="直角三角形 11"/>
          <p:cNvSpPr/>
          <p:nvPr>
            <p:custDataLst>
              <p:tags r:id="rId2"/>
            </p:custDataLst>
          </p:nvPr>
        </p:nvSpPr>
        <p:spPr>
          <a:xfrm rot="16200000">
            <a:off x="1660338" y="971006"/>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9" name="任意多边形 8"/>
          <p:cNvSpPr/>
          <p:nvPr>
            <p:custDataLst>
              <p:tags r:id="rId3"/>
            </p:custDataLst>
          </p:nvPr>
        </p:nvSpPr>
        <p:spPr>
          <a:xfrm>
            <a:off x="1713407" y="990203"/>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1" name="任意多边形 10"/>
          <p:cNvSpPr/>
          <p:nvPr>
            <p:custDataLst>
              <p:tags r:id="rId4"/>
            </p:custDataLst>
          </p:nvPr>
        </p:nvSpPr>
        <p:spPr>
          <a:xfrm>
            <a:off x="1623071" y="1107641"/>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custDataLst>
              <p:tags r:id="rId5"/>
            </p:custDataLst>
          </p:nvPr>
        </p:nvSpPr>
        <p:spPr>
          <a:xfrm>
            <a:off x="5408205" y="990203"/>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1" name="文本框 30"/>
          <p:cNvSpPr txBox="1"/>
          <p:nvPr>
            <p:custDataLst>
              <p:tags r:id="rId6"/>
            </p:custDataLst>
          </p:nvPr>
        </p:nvSpPr>
        <p:spPr>
          <a:xfrm>
            <a:off x="1758429" y="1252319"/>
            <a:ext cx="1021108" cy="433344"/>
          </a:xfrm>
          <a:prstGeom prst="rect">
            <a:avLst/>
          </a:prstGeom>
          <a:noFill/>
        </p:spPr>
        <p:txBody>
          <a:bodyPr wrap="square" lIns="68580" tIns="34290" rIns="68580" bIns="34290" rtlCol="0" anchor="ctr">
            <a:noAutofit/>
          </a:bodyPr>
          <a:p>
            <a:pPr algn="ctr">
              <a:lnSpc>
                <a:spcPct val="100000"/>
              </a:lnSpc>
            </a:pPr>
            <a:r>
              <a:rPr lang="zh-CN" altLang="en-US" sz="1500" b="1" spc="300">
                <a:solidFill>
                  <a:sysClr val="window" lastClr="FFFFFF"/>
                </a:solidFill>
                <a:latin typeface="Arial" panose="020B0604020202020204" pitchFamily="34" charset="0"/>
                <a:ea typeface="微软雅黑" panose="020B0503020204020204" pitchFamily="34" charset="-122"/>
              </a:rPr>
              <a:t>1. 机器语言</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32" name="文本框 31"/>
          <p:cNvSpPr txBox="1"/>
          <p:nvPr>
            <p:custDataLst>
              <p:tags r:id="rId7"/>
            </p:custDataLst>
          </p:nvPr>
        </p:nvSpPr>
        <p:spPr>
          <a:xfrm>
            <a:off x="5499560" y="1274418"/>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5" name="矩形 34"/>
          <p:cNvSpPr/>
          <p:nvPr>
            <p:custDataLst>
              <p:tags r:id="rId8"/>
            </p:custDataLst>
          </p:nvPr>
        </p:nvSpPr>
        <p:spPr>
          <a:xfrm>
            <a:off x="3091180" y="1151255"/>
            <a:ext cx="2317115" cy="635000"/>
          </a:xfrm>
          <a:prstGeom prst="rect">
            <a:avLst/>
          </a:prstGeom>
        </p:spPr>
        <p:txBody>
          <a:bodyPr wrap="square" anchor="ctr">
            <a:noAutofit/>
          </a:bodyPr>
          <a:p>
            <a:pPr>
              <a:lnSpc>
                <a:spcPct val="12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机器语言是面向机器的语言，是最低级的语言，也是计算机唯一可以直接识别的语言。</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16" name="直角三角形 15"/>
          <p:cNvSpPr/>
          <p:nvPr>
            <p:custDataLst>
              <p:tags r:id="rId9"/>
            </p:custDataLst>
          </p:nvPr>
        </p:nvSpPr>
        <p:spPr>
          <a:xfrm rot="16200000" flipH="1" flipV="1">
            <a:off x="7985512" y="3119810"/>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7" name="直角三角形 16"/>
          <p:cNvSpPr/>
          <p:nvPr>
            <p:custDataLst>
              <p:tags r:id="rId10"/>
            </p:custDataLst>
          </p:nvPr>
        </p:nvSpPr>
        <p:spPr>
          <a:xfrm rot="5400000" flipH="1">
            <a:off x="7985912" y="2299598"/>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8" name="任意多边形 17"/>
          <p:cNvSpPr/>
          <p:nvPr>
            <p:custDataLst>
              <p:tags r:id="rId11"/>
            </p:custDataLst>
          </p:nvPr>
        </p:nvSpPr>
        <p:spPr>
          <a:xfrm flipH="1">
            <a:off x="4339673" y="2318795"/>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1026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9" name="任意多边形 18"/>
          <p:cNvSpPr/>
          <p:nvPr>
            <p:custDataLst>
              <p:tags r:id="rId12"/>
            </p:custDataLst>
          </p:nvPr>
        </p:nvSpPr>
        <p:spPr>
          <a:xfrm flipH="1">
            <a:off x="6832984" y="2436234"/>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custDataLst>
              <p:tags r:id="rId13"/>
            </p:custDataLst>
          </p:nvPr>
        </p:nvSpPr>
        <p:spPr>
          <a:xfrm flipH="1">
            <a:off x="3915088" y="2318795"/>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3" name="文本框 32"/>
          <p:cNvSpPr txBox="1"/>
          <p:nvPr>
            <p:custDataLst>
              <p:tags r:id="rId14"/>
            </p:custDataLst>
          </p:nvPr>
        </p:nvSpPr>
        <p:spPr>
          <a:xfrm>
            <a:off x="4006443" y="260301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4" name="文本框 33"/>
          <p:cNvSpPr txBox="1"/>
          <p:nvPr>
            <p:custDataLst>
              <p:tags r:id="rId15"/>
            </p:custDataLst>
          </p:nvPr>
        </p:nvSpPr>
        <p:spPr>
          <a:xfrm>
            <a:off x="6968342" y="2580911"/>
            <a:ext cx="1021108" cy="433344"/>
          </a:xfrm>
          <a:prstGeom prst="rect">
            <a:avLst/>
          </a:prstGeom>
          <a:noFill/>
        </p:spPr>
        <p:txBody>
          <a:bodyPr wrap="square" lIns="68580" tIns="34290" rIns="68580" bIns="34290" rtlCol="0" anchor="ctr">
            <a:noAutofit/>
          </a:bodyPr>
          <a:p>
            <a:pPr algn="ctr">
              <a:lnSpc>
                <a:spcPct val="100000"/>
              </a:lnSpc>
            </a:pPr>
            <a:r>
              <a:rPr lang="zh-CN" altLang="en-US" sz="1500" b="1" spc="300">
                <a:solidFill>
                  <a:sysClr val="window" lastClr="FFFFFF"/>
                </a:solidFill>
                <a:latin typeface="Arial" panose="020B0604020202020204" pitchFamily="34" charset="0"/>
                <a:ea typeface="微软雅黑" panose="020B0503020204020204" pitchFamily="34" charset="-122"/>
              </a:rPr>
              <a:t>2. 汇编语言</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36" name="矩形 35"/>
          <p:cNvSpPr/>
          <p:nvPr>
            <p:custDataLst>
              <p:tags r:id="rId16"/>
            </p:custDataLst>
          </p:nvPr>
        </p:nvSpPr>
        <p:spPr>
          <a:xfrm>
            <a:off x="4320540" y="2480310"/>
            <a:ext cx="2599055" cy="635000"/>
          </a:xfrm>
          <a:prstGeom prst="rect">
            <a:avLst/>
          </a:prstGeom>
        </p:spPr>
        <p:txBody>
          <a:bodyPr wrap="square" anchor="ctr">
            <a:noAutofit/>
          </a:bodyPr>
          <a:p>
            <a:pPr algn="just">
              <a:lnSpc>
                <a:spcPct val="10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机器语言程序不易编制与阅读，为了便于理解和记忆，人们设计了能反映指令功能的英文缩写助记符来表示计算机语言，这种符号化的机器语言就是汇编语言。</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22" name="直角三角形 21"/>
          <p:cNvSpPr/>
          <p:nvPr>
            <p:custDataLst>
              <p:tags r:id="rId17"/>
            </p:custDataLst>
          </p:nvPr>
        </p:nvSpPr>
        <p:spPr>
          <a:xfrm rot="5400000" flipV="1">
            <a:off x="1659937" y="4448403"/>
            <a:ext cx="1024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3" name="直角三角形 22"/>
          <p:cNvSpPr/>
          <p:nvPr>
            <p:custDataLst>
              <p:tags r:id="rId18"/>
            </p:custDataLst>
          </p:nvPr>
        </p:nvSpPr>
        <p:spPr>
          <a:xfrm rot="16200000">
            <a:off x="1660338" y="3628191"/>
            <a:ext cx="101630" cy="176158"/>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4" name="任意多边形 23"/>
          <p:cNvSpPr/>
          <p:nvPr>
            <p:custDataLst>
              <p:tags r:id="rId19"/>
            </p:custDataLst>
          </p:nvPr>
        </p:nvSpPr>
        <p:spPr>
          <a:xfrm>
            <a:off x="1713407" y="3647388"/>
            <a:ext cx="3694799" cy="957576"/>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35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5" name="任意多边形 24"/>
          <p:cNvSpPr/>
          <p:nvPr>
            <p:custDataLst>
              <p:tags r:id="rId20"/>
            </p:custDataLst>
          </p:nvPr>
        </p:nvSpPr>
        <p:spPr>
          <a:xfrm>
            <a:off x="1623071" y="3764827"/>
            <a:ext cx="1291823" cy="722699"/>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25"/>
          <p:cNvSpPr/>
          <p:nvPr>
            <p:custDataLst>
              <p:tags r:id="rId21"/>
            </p:custDataLst>
          </p:nvPr>
        </p:nvSpPr>
        <p:spPr>
          <a:xfrm>
            <a:off x="5408204" y="3647388"/>
            <a:ext cx="424586" cy="957576"/>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7" name="矩形 36"/>
          <p:cNvSpPr/>
          <p:nvPr>
            <p:custDataLst>
              <p:tags r:id="rId22"/>
            </p:custDataLst>
          </p:nvPr>
        </p:nvSpPr>
        <p:spPr>
          <a:xfrm>
            <a:off x="3090545" y="3808730"/>
            <a:ext cx="2228215" cy="635000"/>
          </a:xfrm>
          <a:prstGeom prst="rect">
            <a:avLst/>
          </a:prstGeom>
        </p:spPr>
        <p:txBody>
          <a:bodyPr wrap="square" anchor="ctr">
            <a:noAutofit/>
          </a:bodyPr>
          <a:p>
            <a:pPr algn="just">
              <a:lnSpc>
                <a:spcPct val="100000"/>
              </a:lnSpc>
            </a:pPr>
            <a:r>
              <a:rPr lang="zh-CN" altLang="en-US" sz="1200" spc="150">
                <a:latin typeface="Arial" panose="020B0604020202020204" pitchFamily="34" charset="0"/>
                <a:ea typeface="微软雅黑" panose="020B0503020204020204" pitchFamily="34" charset="-122"/>
                <a:sym typeface="Arial" panose="020B0604020202020204" pitchFamily="34" charset="0"/>
              </a:rPr>
              <a:t>高级语言是与人类自然语言十分接近计算机语言，它不依赖于硬件，一般人经过学习之后都可以编程。</a:t>
            </a:r>
            <a:endParaRPr lang="zh-CN" altLang="en-US" sz="1200" spc="150">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23"/>
            </p:custDataLst>
          </p:nvPr>
        </p:nvSpPr>
        <p:spPr>
          <a:xfrm>
            <a:off x="5499560" y="3931604"/>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39" name="文本框 38"/>
          <p:cNvSpPr txBox="1"/>
          <p:nvPr>
            <p:custDataLst>
              <p:tags r:id="rId24"/>
            </p:custDataLst>
          </p:nvPr>
        </p:nvSpPr>
        <p:spPr>
          <a:xfrm>
            <a:off x="1758429" y="3909504"/>
            <a:ext cx="1021108" cy="433344"/>
          </a:xfrm>
          <a:prstGeom prst="rect">
            <a:avLst/>
          </a:prstGeom>
          <a:noFill/>
        </p:spPr>
        <p:txBody>
          <a:bodyPr wrap="square" lIns="68580" tIns="34290" rIns="68580" bIns="34290" rtlCol="0" anchor="ctr">
            <a:noAutofit/>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3. 高级语言</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40" name="矩形 39"/>
          <p:cNvSpPr/>
          <p:nvPr>
            <p:custDataLst>
              <p:tags r:id="rId25"/>
            </p:custDataLst>
          </p:nvPr>
        </p:nvSpPr>
        <p:spPr>
          <a:xfrm>
            <a:off x="802796" y="394751"/>
            <a:ext cx="7538405" cy="433131"/>
          </a:xfrm>
          <a:prstGeom prst="rect">
            <a:avLst/>
          </a:prstGeom>
        </p:spPr>
        <p:txBody>
          <a:bodyPr wrap="square" anchor="ctr">
            <a:normAutofit/>
          </a:bodyPr>
          <a:p>
            <a:pPr algn="ctr">
              <a:lnSpc>
                <a:spcPct val="120000"/>
              </a:lnSpc>
            </a:pPr>
            <a:r>
              <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rPr>
              <a:t>（二）程序设计语言</a:t>
            </a:r>
            <a:endParaRPr lang="zh-CN" altLang="en-US" b="1" spc="300">
              <a:solidFill>
                <a:srgbClr val="000000">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35075"/>
            <a:ext cx="4875530" cy="28644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（三）各种语言处理程序 </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计算机只能直接识别和执行机器语言，因此要计算机上运行高级语言程序就必须配备程序语言翻译程序，翻译程序本身是一组程序，每种语言都有相应的翻译程序。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（四）各种数据库管理系统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数据库管理系统是一种操纵和管理数据库的大型软件，用于建立、使用和维护数据库。如 Oracle、SQL Sever、Informix、Foxpro、Sybase 和 DB2 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三、了解微机软件系统</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715000" y="1809750"/>
            <a:ext cx="2971165" cy="213550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4419600" y="1352550"/>
            <a:ext cx="4171950" cy="27578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是信息处理的主要工具，为了适应信息化教学的需要，学校开办了多媒体课件设计与制作培训班。要熟练运用信息技术进行多媒体教学，首先要对新一代信息技术有个初步的认识，包括大数据、人工智能、物联网、云计算等技术在生活中的运用等，并对计算机的基础知识有所了解，了解计算机的产生与发展过程、了解计算机的特点、分类与应用领域、了解计算机系统的组成、了解计算机中的数制和了解计算机中信息的编码等基础知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项目</a:t>
            </a:r>
            <a:r>
              <a:rPr lang="en-US" altLang="zh-CN" sz="2400" b="1" spc="220">
                <a:solidFill>
                  <a:schemeClr val="accent1"/>
                </a:solidFill>
                <a:latin typeface="微软雅黑" panose="020B0503020204020204" pitchFamily="34" charset="-122"/>
                <a:ea typeface="微软雅黑" panose="020B0503020204020204" pitchFamily="34" charset="-122"/>
              </a:rPr>
              <a:t> </a:t>
            </a:r>
            <a:r>
              <a:rPr lang="zh-CN" altLang="en-US" sz="2400" b="1" spc="220">
                <a:solidFill>
                  <a:schemeClr val="accent1"/>
                </a:solidFill>
                <a:latin typeface="微软雅黑" panose="020B0503020204020204" pitchFamily="34" charset="-122"/>
                <a:ea typeface="微软雅黑" panose="020B0503020204020204" pitchFamily="34" charset="-122"/>
              </a:rPr>
              <a:t>了解信息技术基础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IST_24519_74576"/>
          <p:cNvPicPr>
            <a:picLocks noChangeAspect="1"/>
          </p:cNvPicPr>
          <p:nvPr/>
        </p:nvPicPr>
        <p:blipFill>
          <a:blip r:embed="rId8"/>
          <a:stretch>
            <a:fillRect/>
          </a:stretch>
        </p:blipFill>
        <p:spPr>
          <a:xfrm>
            <a:off x="540385" y="1486535"/>
            <a:ext cx="3538220" cy="23602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四、了解微机的主要性能指标</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62000" y="971550"/>
            <a:ext cx="6990715" cy="337185"/>
          </a:xfrm>
          <a:prstGeom prst="rect">
            <a:avLst/>
          </a:prstGeom>
          <a:noFill/>
        </p:spPr>
        <p:txBody>
          <a:bodyPr wrap="square" rtlCol="0">
            <a:spAutoFit/>
          </a:bodyPr>
          <a:p>
            <a:r>
              <a:rPr lang="zh-CN" altLang="en-US" sz="1600"/>
              <a:t>衡量一台微型计算机的性能好坏的技术指标主要有如下几个方面。</a:t>
            </a:r>
            <a:endParaRPr lang="zh-CN" altLang="en-US" sz="1600"/>
          </a:p>
        </p:txBody>
      </p:sp>
      <p:sp>
        <p:nvSpPr>
          <p:cNvPr id="5" name="任意多边形 4"/>
          <p:cNvSpPr/>
          <p:nvPr>
            <p:custDataLst>
              <p:tags r:id="rId6"/>
            </p:custDataLst>
          </p:nvPr>
        </p:nvSpPr>
        <p:spPr>
          <a:xfrm>
            <a:off x="2146925" y="1802727"/>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2CBEBB"/>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45"/>
          <p:cNvSpPr/>
          <p:nvPr>
            <p:custDataLst>
              <p:tags r:id="rId7"/>
            </p:custDataLst>
          </p:nvPr>
        </p:nvSpPr>
        <p:spPr>
          <a:xfrm>
            <a:off x="2135469" y="1848549"/>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8" name="标题 1"/>
          <p:cNvSpPr txBox="1"/>
          <p:nvPr>
            <p:custDataLst>
              <p:tags r:id="rId8"/>
            </p:custDataLst>
          </p:nvPr>
        </p:nvSpPr>
        <p:spPr>
          <a:xfrm>
            <a:off x="2253836" y="1568880"/>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2CBEBB"/>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altLang="zh-CN" sz="2700" b="1" dirty="0">
              <a:solidFill>
                <a:srgbClr val="2CBEB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标题 1"/>
          <p:cNvSpPr txBox="1"/>
          <p:nvPr>
            <p:custDataLst>
              <p:tags r:id="rId9"/>
            </p:custDataLst>
          </p:nvPr>
        </p:nvSpPr>
        <p:spPr>
          <a:xfrm>
            <a:off x="1780121" y="2412124"/>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a:latin typeface="Arial" panose="020B0604020202020204" pitchFamily="34" charset="0"/>
                <a:ea typeface="微软雅黑" panose="020B0503020204020204" pitchFamily="34" charset="-122"/>
                <a:sym typeface="Arial" panose="020B0604020202020204" pitchFamily="34" charset="0"/>
              </a:rPr>
              <a:t>（一）字长</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10"/>
            </p:custDataLst>
          </p:nvPr>
        </p:nvSpPr>
        <p:spPr>
          <a:xfrm>
            <a:off x="3956131" y="1802727"/>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66D9AA"/>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5"/>
          <p:cNvSpPr/>
          <p:nvPr>
            <p:custDataLst>
              <p:tags r:id="rId11"/>
            </p:custDataLst>
          </p:nvPr>
        </p:nvSpPr>
        <p:spPr>
          <a:xfrm>
            <a:off x="3944675" y="1848549"/>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标题 1"/>
          <p:cNvSpPr txBox="1"/>
          <p:nvPr>
            <p:custDataLst>
              <p:tags r:id="rId12"/>
            </p:custDataLst>
          </p:nvPr>
        </p:nvSpPr>
        <p:spPr>
          <a:xfrm>
            <a:off x="4063042" y="1568880"/>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a:solidFill>
                  <a:srgbClr val="66D9AA"/>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altLang="zh-CN" sz="2700" b="1">
              <a:solidFill>
                <a:srgbClr val="66D9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标题 1"/>
          <p:cNvSpPr txBox="1"/>
          <p:nvPr>
            <p:custDataLst>
              <p:tags r:id="rId13"/>
            </p:custDataLst>
          </p:nvPr>
        </p:nvSpPr>
        <p:spPr>
          <a:xfrm>
            <a:off x="3589326" y="2412124"/>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a:latin typeface="Arial" panose="020B0604020202020204" pitchFamily="34" charset="0"/>
                <a:ea typeface="微软雅黑" panose="020B0503020204020204" pitchFamily="34" charset="-122"/>
                <a:sym typeface="Arial" panose="020B0604020202020204" pitchFamily="34" charset="0"/>
              </a:rPr>
              <a:t>（二）存储容量</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custDataLst>
              <p:tags r:id="rId14"/>
            </p:custDataLst>
          </p:nvPr>
        </p:nvSpPr>
        <p:spPr>
          <a:xfrm>
            <a:off x="5765336" y="1802727"/>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2CBEBB"/>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61"/>
          <p:cNvSpPr/>
          <p:nvPr>
            <p:custDataLst>
              <p:tags r:id="rId15"/>
            </p:custDataLst>
          </p:nvPr>
        </p:nvSpPr>
        <p:spPr>
          <a:xfrm>
            <a:off x="5753880" y="1848549"/>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9" name="标题 1"/>
          <p:cNvSpPr txBox="1"/>
          <p:nvPr>
            <p:custDataLst>
              <p:tags r:id="rId16"/>
            </p:custDataLst>
          </p:nvPr>
        </p:nvSpPr>
        <p:spPr>
          <a:xfrm>
            <a:off x="5872247" y="1568880"/>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a:solidFill>
                  <a:srgbClr val="2CBEBB"/>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2700" b="1">
              <a:solidFill>
                <a:srgbClr val="2CBEB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标题 1"/>
          <p:cNvSpPr txBox="1"/>
          <p:nvPr>
            <p:custDataLst>
              <p:tags r:id="rId17"/>
            </p:custDataLst>
          </p:nvPr>
        </p:nvSpPr>
        <p:spPr>
          <a:xfrm>
            <a:off x="5398532" y="2412124"/>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a:latin typeface="Arial" panose="020B0604020202020204" pitchFamily="34" charset="0"/>
                <a:ea typeface="微软雅黑" panose="020B0503020204020204" pitchFamily="34" charset="-122"/>
                <a:sym typeface="Arial" panose="020B0604020202020204" pitchFamily="34" charset="0"/>
              </a:rPr>
              <a:t>（三）运算速度</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p:txBody>
      </p:sp>
      <p:sp>
        <p:nvSpPr>
          <p:cNvPr id="102" name="任意多边形 101"/>
          <p:cNvSpPr/>
          <p:nvPr>
            <p:custDataLst>
              <p:tags r:id="rId18"/>
            </p:custDataLst>
          </p:nvPr>
        </p:nvSpPr>
        <p:spPr>
          <a:xfrm>
            <a:off x="3039787" y="33580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66D9AA"/>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3" name="任意多边形 102"/>
          <p:cNvSpPr/>
          <p:nvPr>
            <p:custDataLst>
              <p:tags r:id="rId19"/>
            </p:custDataLst>
          </p:nvPr>
        </p:nvSpPr>
        <p:spPr>
          <a:xfrm>
            <a:off x="3028331" y="34038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5" name="标题 1"/>
          <p:cNvSpPr txBox="1"/>
          <p:nvPr>
            <p:custDataLst>
              <p:tags r:id="rId20"/>
            </p:custDataLst>
          </p:nvPr>
        </p:nvSpPr>
        <p:spPr>
          <a:xfrm>
            <a:off x="3146698" y="31241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a:solidFill>
                  <a:srgbClr val="66D9AA"/>
                </a:solidFill>
                <a:latin typeface="Arial" panose="020B0604020202020204" pitchFamily="34" charset="0"/>
                <a:ea typeface="微软雅黑" panose="020B0503020204020204" pitchFamily="34" charset="-122"/>
                <a:cs typeface="+mn-ea"/>
                <a:sym typeface="Arial" panose="020B0604020202020204" pitchFamily="34" charset="0"/>
              </a:rPr>
              <a:t>04</a:t>
            </a:r>
            <a:endParaRPr lang="en-US" altLang="zh-CN" sz="2700" b="1">
              <a:solidFill>
                <a:srgbClr val="66D9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标题 1"/>
          <p:cNvSpPr txBox="1"/>
          <p:nvPr>
            <p:custDataLst>
              <p:tags r:id="rId21"/>
            </p:custDataLst>
          </p:nvPr>
        </p:nvSpPr>
        <p:spPr>
          <a:xfrm>
            <a:off x="2672982" y="3967398"/>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a:latin typeface="Arial" panose="020B0604020202020204" pitchFamily="34" charset="0"/>
                <a:ea typeface="微软雅黑" panose="020B0503020204020204" pitchFamily="34" charset="-122"/>
                <a:sym typeface="Arial" panose="020B0604020202020204" pitchFamily="34" charset="0"/>
              </a:rPr>
              <a:t>（四）外部设备的配置及扩展能力</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p:txBody>
      </p:sp>
      <p:sp>
        <p:nvSpPr>
          <p:cNvPr id="108" name="任意多边形 107"/>
          <p:cNvSpPr/>
          <p:nvPr>
            <p:custDataLst>
              <p:tags r:id="rId22"/>
            </p:custDataLst>
          </p:nvPr>
        </p:nvSpPr>
        <p:spPr>
          <a:xfrm>
            <a:off x="4848992" y="33580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2CBEBB"/>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9" name="任意多边形 108"/>
          <p:cNvSpPr/>
          <p:nvPr>
            <p:custDataLst>
              <p:tags r:id="rId23"/>
            </p:custDataLst>
          </p:nvPr>
        </p:nvSpPr>
        <p:spPr>
          <a:xfrm>
            <a:off x="4837536" y="34038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2CBEBB">
              <a:shade val="50000"/>
            </a:srgbClr>
          </a:lnRef>
          <a:fillRef idx="1">
            <a:srgbClr val="2CBEBB"/>
          </a:fillRef>
          <a:effectRef idx="0">
            <a:srgbClr val="2CBEBB"/>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6" name="标题 1"/>
          <p:cNvSpPr txBox="1"/>
          <p:nvPr>
            <p:custDataLst>
              <p:tags r:id="rId24"/>
            </p:custDataLst>
          </p:nvPr>
        </p:nvSpPr>
        <p:spPr>
          <a:xfrm>
            <a:off x="4955903" y="31241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a:solidFill>
                  <a:srgbClr val="2CBEBB"/>
                </a:solidFill>
                <a:latin typeface="Arial" panose="020B0604020202020204" pitchFamily="34" charset="0"/>
                <a:ea typeface="微软雅黑" panose="020B0503020204020204" pitchFamily="34" charset="-122"/>
                <a:cs typeface="+mn-ea"/>
                <a:sym typeface="Arial" panose="020B0604020202020204" pitchFamily="34" charset="0"/>
              </a:rPr>
              <a:t>05</a:t>
            </a:r>
            <a:endParaRPr lang="en-US" altLang="zh-CN" sz="2700" b="1">
              <a:solidFill>
                <a:srgbClr val="2CBEB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标题 1"/>
          <p:cNvSpPr txBox="1"/>
          <p:nvPr>
            <p:custDataLst>
              <p:tags r:id="rId25"/>
            </p:custDataLst>
          </p:nvPr>
        </p:nvSpPr>
        <p:spPr>
          <a:xfrm>
            <a:off x="4482188" y="3967398"/>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a:latin typeface="Arial" panose="020B0604020202020204" pitchFamily="34" charset="0"/>
                <a:ea typeface="微软雅黑" panose="020B0503020204020204" pitchFamily="34" charset="-122"/>
                <a:sym typeface="Arial" panose="020B0604020202020204" pitchFamily="34" charset="0"/>
              </a:rPr>
              <a:t>（五）软件配置</a:t>
            </a:r>
            <a:endParaRPr lang="zh-CN" altLang="en-US" b="1"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33400" y="1657350"/>
            <a:ext cx="4177665" cy="2168525"/>
          </a:xfrm>
          <a:prstGeom prst="rect">
            <a:avLst/>
          </a:prstGeom>
          <a:noFill/>
        </p:spPr>
        <p:txBody>
          <a:bodyPr wrap="square" rtlCol="0">
            <a:spAutoFit/>
          </a:bodyPr>
          <a:p>
            <a:pPr algn="just">
              <a:lnSpc>
                <a:spcPct val="150000"/>
              </a:lnSpc>
            </a:pPr>
            <a:r>
              <a:rPr lang="zh-CN" altLang="en-US"/>
              <a:t>本任务主要介绍了计算机系统的组成。通过本任务的学习，要了解</a:t>
            </a:r>
            <a:r>
              <a:rPr lang="zh-CN" altLang="en-US" b="1">
                <a:solidFill>
                  <a:srgbClr val="F77B21"/>
                </a:solidFill>
              </a:rPr>
              <a:t>计算机系统的组成及工作过程</a:t>
            </a:r>
            <a:r>
              <a:rPr lang="zh-CN" altLang="en-US"/>
              <a:t>，</a:t>
            </a:r>
            <a:r>
              <a:rPr lang="zh-CN" altLang="en-US" b="1">
                <a:solidFill>
                  <a:srgbClr val="009587"/>
                </a:solidFill>
              </a:rPr>
              <a:t>了解硬件</a:t>
            </a:r>
            <a:r>
              <a:rPr lang="zh-CN" altLang="en-US"/>
              <a:t>、</a:t>
            </a:r>
            <a:r>
              <a:rPr lang="zh-CN" altLang="en-US" b="1">
                <a:solidFill>
                  <a:srgbClr val="7030A0"/>
                </a:solidFill>
              </a:rPr>
              <a:t>软件的概念与分类</a:t>
            </a:r>
            <a:r>
              <a:rPr lang="zh-CN" altLang="en-US"/>
              <a:t>，</a:t>
            </a:r>
            <a:r>
              <a:rPr lang="zh-CN" altLang="en-US" b="1">
                <a:solidFill>
                  <a:srgbClr val="0070C0"/>
                </a:solidFill>
              </a:rPr>
              <a:t>了解微机的主要性能指标</a:t>
            </a:r>
            <a:r>
              <a:rPr lang="zh-CN" altLang="en-US"/>
              <a:t>，并能辨识微机主要的部件。</a:t>
            </a:r>
            <a:endParaRPr lang="zh-CN" altLang="en-US"/>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76350"/>
            <a:ext cx="4420870" cy="28644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一、存储器的有关术语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存储器（Memory）是计算机的记忆部件，是计算机存放程序和数据的设备。它的基本功能是按照指令要求向指定的位置存进（写入）或取出（读出）信息。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计算机中的存储器分为两大类：主存储器（又称为内存储器）和辅助存储器（又称为外存储器）。存储器的有关术语如下。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257800" y="1809750"/>
            <a:ext cx="3475990" cy="2059940"/>
          </a:xfrm>
          <a:prstGeom prst="round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63" name="文本框 62"/>
          <p:cNvSpPr txBox="1"/>
          <p:nvPr>
            <p:custDataLst>
              <p:tags r:id="rId1"/>
            </p:custDataLst>
          </p:nvPr>
        </p:nvSpPr>
        <p:spPr>
          <a:xfrm>
            <a:off x="2643775" y="158950"/>
            <a:ext cx="3856451" cy="497957"/>
          </a:xfrm>
          <a:prstGeom prst="rect">
            <a:avLst/>
          </a:prstGeom>
          <a:noFill/>
        </p:spPr>
        <p:txBody>
          <a:bodyPr wrap="square" lIns="90000" tIns="46800" rIns="90000" bIns="46800" rtlCol="0">
            <a:normAutofit/>
          </a:bodyPr>
          <a:lstStyle/>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知识点补充</a:t>
            </a:r>
            <a:endParaRPr lang="zh-CN" altLang="en-US" sz="2400" b="1" spc="30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ea"/>
            </a:endParaRPr>
          </a:p>
        </p:txBody>
      </p:sp>
      <p:cxnSp>
        <p:nvCxnSpPr>
          <p:cNvPr id="17" name="直接连接符 16"/>
          <p:cNvCxnSpPr/>
          <p:nvPr>
            <p:custDataLst>
              <p:tags r:id="rId2"/>
            </p:custDataLst>
          </p:nvPr>
        </p:nvCxnSpPr>
        <p:spPr>
          <a:xfrm>
            <a:off x="1157356" y="2284884"/>
            <a:ext cx="0" cy="1224611"/>
          </a:xfrm>
          <a:prstGeom prst="line">
            <a:avLst/>
          </a:prstGeom>
          <a:ln w="19050">
            <a:solidFill>
              <a:srgbClr val="00BCE2"/>
            </a:solidFill>
          </a:ln>
        </p:spPr>
        <p:style>
          <a:lnRef idx="1">
            <a:srgbClr val="00BCE2"/>
          </a:lnRef>
          <a:fillRef idx="0">
            <a:srgbClr val="00BCE2"/>
          </a:fillRef>
          <a:effectRef idx="0">
            <a:srgbClr val="00BCE2"/>
          </a:effectRef>
          <a:fontRef idx="minor">
            <a:sysClr val="windowText" lastClr="000000"/>
          </a:fontRef>
        </p:style>
      </p:cxnSp>
      <p:sp>
        <p:nvSpPr>
          <p:cNvPr id="22" name="任意多边形 21"/>
          <p:cNvSpPr/>
          <p:nvPr>
            <p:custDataLst>
              <p:tags r:id="rId3"/>
            </p:custDataLst>
          </p:nvPr>
        </p:nvSpPr>
        <p:spPr>
          <a:xfrm flipH="1">
            <a:off x="529587" y="2804415"/>
            <a:ext cx="1255537" cy="185547"/>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00BCE2"/>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dirty="0">
              <a:latin typeface="Arial" panose="020B0604020202020204" pitchFamily="34" charset="0"/>
              <a:ea typeface="微软雅黑" panose="020B0503020204020204" pitchFamily="34" charset="-122"/>
            </a:endParaRPr>
          </a:p>
        </p:txBody>
      </p:sp>
      <p:sp>
        <p:nvSpPr>
          <p:cNvPr id="23" name="椭圆 22"/>
          <p:cNvSpPr/>
          <p:nvPr>
            <p:custDataLst>
              <p:tags r:id="rId4"/>
            </p:custDataLst>
          </p:nvPr>
        </p:nvSpPr>
        <p:spPr>
          <a:xfrm>
            <a:off x="1021288" y="2761121"/>
            <a:ext cx="272136" cy="272136"/>
          </a:xfrm>
          <a:prstGeom prst="ellipse">
            <a:avLst/>
          </a:prstGeom>
          <a:solidFill>
            <a:srgbClr val="00BCE2"/>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24" name="椭圆 23"/>
          <p:cNvSpPr/>
          <p:nvPr>
            <p:custDataLst>
              <p:tags r:id="rId5"/>
            </p:custDataLst>
          </p:nvPr>
        </p:nvSpPr>
        <p:spPr>
          <a:xfrm>
            <a:off x="1091668" y="2831501"/>
            <a:ext cx="131376" cy="131376"/>
          </a:xfrm>
          <a:prstGeom prst="ellipse">
            <a:avLst/>
          </a:prstGeom>
          <a:solidFill>
            <a:srgbClr val="00BCE2"/>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dirty="0">
              <a:latin typeface="Arial" panose="020B0604020202020204" pitchFamily="34" charset="0"/>
              <a:ea typeface="微软雅黑" panose="020B0503020204020204" pitchFamily="34" charset="-122"/>
            </a:endParaRPr>
          </a:p>
        </p:txBody>
      </p:sp>
      <p:sp>
        <p:nvSpPr>
          <p:cNvPr id="37" name="椭圆 36"/>
          <p:cNvSpPr/>
          <p:nvPr>
            <p:custDataLst>
              <p:tags r:id="rId6"/>
            </p:custDataLst>
          </p:nvPr>
        </p:nvSpPr>
        <p:spPr>
          <a:xfrm>
            <a:off x="939990" y="1768140"/>
            <a:ext cx="434732" cy="434733"/>
          </a:xfrm>
          <a:prstGeom prst="ellipse">
            <a:avLst/>
          </a:prstGeom>
          <a:solidFill>
            <a:srgbClr val="00BCE2"/>
          </a:solidFill>
          <a:ln>
            <a:solidFill>
              <a:srgbClr val="00BCE2"/>
            </a:solid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a:latin typeface="Arial" panose="020B0604020202020204" pitchFamily="34" charset="0"/>
              <a:ea typeface="微软雅黑" panose="020B0503020204020204" pitchFamily="34" charset="-122"/>
            </a:endParaRPr>
          </a:p>
        </p:txBody>
      </p:sp>
      <p:sp>
        <p:nvSpPr>
          <p:cNvPr id="50" name="Shape 3770"/>
          <p:cNvSpPr/>
          <p:nvPr>
            <p:custDataLst>
              <p:tags r:id="rId7"/>
            </p:custDataLst>
          </p:nvPr>
        </p:nvSpPr>
        <p:spPr>
          <a:xfrm>
            <a:off x="1012010" y="1866587"/>
            <a:ext cx="290691" cy="237840"/>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rmAutofit fontScale="25000" lnSpcReduction="20000"/>
          </a:bodyPr>
          <a:lstStyle/>
          <a:p>
            <a:pPr defTabSz="685800">
              <a:defRPr/>
            </a:pPr>
            <a:endParaRPr sz="2250" kern="0">
              <a:solidFill>
                <a:srgbClr val="FFFFFF"/>
              </a:solidFill>
              <a:latin typeface="Arial" panose="020B0604020202020204" pitchFamily="34" charset="0"/>
              <a:ea typeface="微软雅黑" panose="020B0503020204020204" pitchFamily="34" charset="-122"/>
              <a:sym typeface="Lato" panose="020F0502020204030203"/>
            </a:endParaRPr>
          </a:p>
        </p:txBody>
      </p:sp>
      <p:sp>
        <p:nvSpPr>
          <p:cNvPr id="51" name="文本框 50"/>
          <p:cNvSpPr txBox="1"/>
          <p:nvPr>
            <p:custDataLst>
              <p:tags r:id="rId8"/>
            </p:custDataLst>
          </p:nvPr>
        </p:nvSpPr>
        <p:spPr>
          <a:xfrm>
            <a:off x="486410" y="3982085"/>
            <a:ext cx="1871980" cy="855345"/>
          </a:xfrm>
          <a:prstGeom prst="rect">
            <a:avLst/>
          </a:prstGeom>
          <a:noFill/>
        </p:spPr>
        <p:txBody>
          <a:bodyPr wrap="square" lIns="90000" tIns="46800" rIns="90000" bIns="46800" rtlCol="0">
            <a:noAutofit/>
          </a:bodyPr>
          <a:lstStyle/>
          <a:p>
            <a:pPr algn="just">
              <a:lnSpc>
                <a:spcPct val="120000"/>
              </a:lnSpc>
            </a:pPr>
            <a:r>
              <a:rPr lang="zh-CN" altLang="en-US" sz="1200" spc="150" dirty="0">
                <a:solidFill>
                  <a:srgbClr val="333333"/>
                </a:solidFill>
                <a:latin typeface="Arial" panose="020B0604020202020204" pitchFamily="34" charset="0"/>
                <a:ea typeface="微软雅黑" panose="020B0503020204020204" pitchFamily="34" charset="-122"/>
                <a:sym typeface="+mn-ea"/>
              </a:rPr>
              <a:t>位（bit）是计算机存储数据的最小单位，用来存放一位二进制数（0 或 1）。</a:t>
            </a:r>
            <a:endParaRPr lang="zh-CN" altLang="en-US" sz="1200" spc="150" dirty="0">
              <a:solidFill>
                <a:srgbClr val="333333"/>
              </a:solidFill>
              <a:latin typeface="Arial" panose="020B0604020202020204" pitchFamily="34" charset="0"/>
              <a:ea typeface="微软雅黑" panose="020B0503020204020204" pitchFamily="34" charset="-122"/>
              <a:sym typeface="+mn-ea"/>
            </a:endParaRPr>
          </a:p>
        </p:txBody>
      </p:sp>
      <p:sp>
        <p:nvSpPr>
          <p:cNvPr id="52" name="文本框 51"/>
          <p:cNvSpPr txBox="1"/>
          <p:nvPr>
            <p:custDataLst>
              <p:tags r:id="rId9"/>
            </p:custDataLst>
          </p:nvPr>
        </p:nvSpPr>
        <p:spPr>
          <a:xfrm>
            <a:off x="485820" y="3474151"/>
            <a:ext cx="1375786" cy="468538"/>
          </a:xfrm>
          <a:prstGeom prst="rect">
            <a:avLst/>
          </a:prstGeom>
          <a:noFill/>
        </p:spPr>
        <p:txBody>
          <a:bodyPr wrap="square" lIns="90000" tIns="46800" rIns="90000" bIns="46800" rtlCol="0">
            <a:normAutofit/>
          </a:bodyPr>
          <a:lstStyle/>
          <a:p>
            <a:pPr algn="ctr">
              <a:lnSpc>
                <a:spcPct val="120000"/>
              </a:lnSpc>
            </a:pPr>
            <a:r>
              <a:rPr lang="zh-CN" altLang="en-US" sz="1400" b="1" spc="300" dirty="0">
                <a:solidFill>
                  <a:srgbClr val="2D96DA"/>
                </a:solidFill>
                <a:latin typeface="Arial" panose="020B0604020202020204" pitchFamily="34" charset="0"/>
                <a:ea typeface="微软雅黑" panose="020B0503020204020204" pitchFamily="34" charset="-122"/>
                <a:cs typeface="+mn-ea"/>
                <a:sym typeface="+mn-ea"/>
              </a:rPr>
              <a:t>（一）位</a:t>
            </a:r>
            <a:endParaRPr lang="zh-CN" altLang="en-US" sz="1400" b="1" spc="300" dirty="0">
              <a:solidFill>
                <a:srgbClr val="00BCE2"/>
              </a:solidFill>
              <a:latin typeface="Arial" panose="020B0604020202020204" pitchFamily="34" charset="0"/>
              <a:ea typeface="微软雅黑" panose="020B0503020204020204" pitchFamily="34" charset="-122"/>
              <a:cs typeface="+mn-ea"/>
            </a:endParaRPr>
          </a:p>
        </p:txBody>
      </p:sp>
      <p:cxnSp>
        <p:nvCxnSpPr>
          <p:cNvPr id="53" name="直接连接符 52"/>
          <p:cNvCxnSpPr/>
          <p:nvPr>
            <p:custDataLst>
              <p:tags r:id="rId10"/>
            </p:custDataLst>
          </p:nvPr>
        </p:nvCxnSpPr>
        <p:spPr>
          <a:xfrm>
            <a:off x="2523214" y="2284884"/>
            <a:ext cx="0" cy="1224611"/>
          </a:xfrm>
          <a:prstGeom prst="line">
            <a:avLst/>
          </a:prstGeom>
          <a:ln w="19050">
            <a:solidFill>
              <a:srgbClr val="2D96DA"/>
            </a:solidFill>
          </a:ln>
        </p:spPr>
        <p:style>
          <a:lnRef idx="1">
            <a:srgbClr val="00BCE2"/>
          </a:lnRef>
          <a:fillRef idx="0">
            <a:srgbClr val="00BCE2"/>
          </a:fillRef>
          <a:effectRef idx="0">
            <a:srgbClr val="00BCE2"/>
          </a:effectRef>
          <a:fontRef idx="minor">
            <a:sysClr val="windowText" lastClr="000000"/>
          </a:fontRef>
        </p:style>
      </p:cxnSp>
      <p:sp>
        <p:nvSpPr>
          <p:cNvPr id="54" name="任意多边形 53"/>
          <p:cNvSpPr/>
          <p:nvPr>
            <p:custDataLst>
              <p:tags r:id="rId11"/>
            </p:custDataLst>
          </p:nvPr>
        </p:nvSpPr>
        <p:spPr>
          <a:xfrm flipH="1">
            <a:off x="1895445" y="2804415"/>
            <a:ext cx="1255537" cy="185547"/>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2D96DA"/>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dirty="0">
              <a:latin typeface="Arial" panose="020B0604020202020204" pitchFamily="34" charset="0"/>
              <a:ea typeface="微软雅黑" panose="020B0503020204020204" pitchFamily="34" charset="-122"/>
            </a:endParaRPr>
          </a:p>
        </p:txBody>
      </p:sp>
      <p:sp>
        <p:nvSpPr>
          <p:cNvPr id="55" name="椭圆 54"/>
          <p:cNvSpPr/>
          <p:nvPr>
            <p:custDataLst>
              <p:tags r:id="rId12"/>
            </p:custDataLst>
          </p:nvPr>
        </p:nvSpPr>
        <p:spPr>
          <a:xfrm>
            <a:off x="2387146" y="2761121"/>
            <a:ext cx="272136" cy="272136"/>
          </a:xfrm>
          <a:prstGeom prst="ellipse">
            <a:avLst/>
          </a:prstGeom>
          <a:solidFill>
            <a:srgbClr val="2D96DA"/>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56" name="椭圆 55"/>
          <p:cNvSpPr/>
          <p:nvPr>
            <p:custDataLst>
              <p:tags r:id="rId13"/>
            </p:custDataLst>
          </p:nvPr>
        </p:nvSpPr>
        <p:spPr>
          <a:xfrm>
            <a:off x="2457526" y="2831501"/>
            <a:ext cx="131376" cy="131376"/>
          </a:xfrm>
          <a:prstGeom prst="ellipse">
            <a:avLst/>
          </a:prstGeom>
          <a:solidFill>
            <a:srgbClr val="2D96DA"/>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57" name="文本框 56"/>
          <p:cNvSpPr txBox="1"/>
          <p:nvPr>
            <p:custDataLst>
              <p:tags r:id="rId14"/>
            </p:custDataLst>
          </p:nvPr>
        </p:nvSpPr>
        <p:spPr>
          <a:xfrm>
            <a:off x="1752600" y="1370965"/>
            <a:ext cx="1757680" cy="855345"/>
          </a:xfrm>
          <a:prstGeom prst="rect">
            <a:avLst/>
          </a:prstGeom>
          <a:noFill/>
        </p:spPr>
        <p:txBody>
          <a:bodyPr wrap="square" lIns="90000" tIns="46800" rIns="90000" bIns="46800" rtlCol="0">
            <a:noAutofit/>
          </a:bodyPr>
          <a:lstStyle/>
          <a:p>
            <a:pPr algn="just">
              <a:lnSpc>
                <a:spcPct val="120000"/>
              </a:lnSpc>
            </a:pPr>
            <a:r>
              <a:rPr lang="zh-CN" altLang="en-US" sz="1100" spc="150" dirty="0">
                <a:solidFill>
                  <a:srgbClr val="333333"/>
                </a:solidFill>
                <a:latin typeface="Arial" panose="020B0604020202020204" pitchFamily="34" charset="0"/>
                <a:ea typeface="微软雅黑" panose="020B0503020204020204" pitchFamily="34" charset="-122"/>
              </a:rPr>
              <a:t>字节（Byte，简称 B）是数据存储的基本单位，即以字节为单位存储和解释信息。</a:t>
            </a:r>
            <a:endParaRPr lang="zh-CN" altLang="en-US" sz="1100" spc="150" dirty="0">
              <a:solidFill>
                <a:srgbClr val="333333"/>
              </a:solidFill>
              <a:latin typeface="Arial" panose="020B0604020202020204" pitchFamily="34" charset="0"/>
              <a:ea typeface="微软雅黑" panose="020B0503020204020204" pitchFamily="34" charset="-122"/>
            </a:endParaRPr>
          </a:p>
        </p:txBody>
      </p:sp>
      <p:sp>
        <p:nvSpPr>
          <p:cNvPr id="58" name="文本框 57"/>
          <p:cNvSpPr txBox="1"/>
          <p:nvPr>
            <p:custDataLst>
              <p:tags r:id="rId15"/>
            </p:custDataLst>
          </p:nvPr>
        </p:nvSpPr>
        <p:spPr>
          <a:xfrm>
            <a:off x="1885516" y="902694"/>
            <a:ext cx="1375786" cy="468538"/>
          </a:xfrm>
          <a:prstGeom prst="rect">
            <a:avLst/>
          </a:prstGeom>
          <a:noFill/>
        </p:spPr>
        <p:txBody>
          <a:bodyPr wrap="square" lIns="90000" tIns="46800" rIns="90000" bIns="46800" rtlCol="0">
            <a:normAutofit/>
          </a:bodyPr>
          <a:lstStyle/>
          <a:p>
            <a:pPr algn="ctr">
              <a:lnSpc>
                <a:spcPct val="120000"/>
              </a:lnSpc>
            </a:pPr>
            <a:r>
              <a:rPr lang="zh-CN" altLang="en-US" sz="1400" b="1" spc="300" dirty="0">
                <a:solidFill>
                  <a:srgbClr val="2D96DA"/>
                </a:solidFill>
                <a:latin typeface="Arial" panose="020B0604020202020204" pitchFamily="34" charset="0"/>
                <a:ea typeface="微软雅黑" panose="020B0503020204020204" pitchFamily="34" charset="-122"/>
                <a:cs typeface="+mn-ea"/>
              </a:rPr>
              <a:t>（二）字节</a:t>
            </a:r>
            <a:endParaRPr lang="zh-CN" altLang="en-US" sz="1400" b="1" spc="300" dirty="0">
              <a:solidFill>
                <a:srgbClr val="2D96DA"/>
              </a:solidFill>
              <a:latin typeface="Arial" panose="020B0604020202020204" pitchFamily="34" charset="0"/>
              <a:ea typeface="微软雅黑" panose="020B0503020204020204" pitchFamily="34" charset="-122"/>
              <a:cs typeface="+mn-ea"/>
            </a:endParaRPr>
          </a:p>
        </p:txBody>
      </p:sp>
      <p:sp>
        <p:nvSpPr>
          <p:cNvPr id="59" name="椭圆 58"/>
          <p:cNvSpPr/>
          <p:nvPr>
            <p:custDataLst>
              <p:tags r:id="rId16"/>
            </p:custDataLst>
          </p:nvPr>
        </p:nvSpPr>
        <p:spPr>
          <a:xfrm>
            <a:off x="2305848" y="3637481"/>
            <a:ext cx="434732" cy="434732"/>
          </a:xfrm>
          <a:prstGeom prst="ellipse">
            <a:avLst/>
          </a:prstGeom>
          <a:solidFill>
            <a:srgbClr val="2D96DA"/>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a:latin typeface="Arial" panose="020B0604020202020204" pitchFamily="34" charset="0"/>
              <a:ea typeface="微软雅黑" panose="020B0503020204020204" pitchFamily="34" charset="-122"/>
            </a:endParaRPr>
          </a:p>
        </p:txBody>
      </p:sp>
      <p:sp>
        <p:nvSpPr>
          <p:cNvPr id="60" name="Shape 3692"/>
          <p:cNvSpPr/>
          <p:nvPr>
            <p:custDataLst>
              <p:tags r:id="rId17"/>
            </p:custDataLst>
          </p:nvPr>
        </p:nvSpPr>
        <p:spPr>
          <a:xfrm>
            <a:off x="2358611" y="3690244"/>
            <a:ext cx="329206" cy="329206"/>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rmAutofit fontScale="25000" lnSpcReduction="20000"/>
          </a:bodyPr>
          <a:lstStyle/>
          <a:p>
            <a:pPr defTabSz="685800">
              <a:defRPr/>
            </a:pPr>
            <a:endParaRPr sz="2250" kern="0">
              <a:solidFill>
                <a:srgbClr val="FFFFFF"/>
              </a:solidFill>
              <a:latin typeface="Arial" panose="020B0604020202020204" pitchFamily="34" charset="0"/>
              <a:ea typeface="微软雅黑" panose="020B0503020204020204" pitchFamily="34" charset="-122"/>
              <a:sym typeface="Lato" panose="020F0502020204030203"/>
            </a:endParaRPr>
          </a:p>
        </p:txBody>
      </p:sp>
      <p:cxnSp>
        <p:nvCxnSpPr>
          <p:cNvPr id="61" name="直接连接符 60"/>
          <p:cNvCxnSpPr/>
          <p:nvPr>
            <p:custDataLst>
              <p:tags r:id="rId18"/>
            </p:custDataLst>
          </p:nvPr>
        </p:nvCxnSpPr>
        <p:spPr>
          <a:xfrm>
            <a:off x="3889072" y="2284884"/>
            <a:ext cx="0" cy="1224611"/>
          </a:xfrm>
          <a:prstGeom prst="line">
            <a:avLst/>
          </a:prstGeom>
          <a:ln w="19050">
            <a:solidFill>
              <a:srgbClr val="5A71D3"/>
            </a:solidFill>
          </a:ln>
        </p:spPr>
        <p:style>
          <a:lnRef idx="1">
            <a:srgbClr val="00BCE2"/>
          </a:lnRef>
          <a:fillRef idx="0">
            <a:srgbClr val="00BCE2"/>
          </a:fillRef>
          <a:effectRef idx="0">
            <a:srgbClr val="00BCE2"/>
          </a:effectRef>
          <a:fontRef idx="minor">
            <a:sysClr val="windowText" lastClr="000000"/>
          </a:fontRef>
        </p:style>
      </p:cxnSp>
      <p:sp>
        <p:nvSpPr>
          <p:cNvPr id="62" name="任意多边形 61"/>
          <p:cNvSpPr/>
          <p:nvPr>
            <p:custDataLst>
              <p:tags r:id="rId19"/>
            </p:custDataLst>
          </p:nvPr>
        </p:nvSpPr>
        <p:spPr>
          <a:xfrm flipH="1">
            <a:off x="3261303" y="2804415"/>
            <a:ext cx="1255537" cy="185547"/>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5A71D3"/>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65" name="椭圆 64"/>
          <p:cNvSpPr/>
          <p:nvPr>
            <p:custDataLst>
              <p:tags r:id="rId20"/>
            </p:custDataLst>
          </p:nvPr>
        </p:nvSpPr>
        <p:spPr>
          <a:xfrm>
            <a:off x="3753004" y="2761121"/>
            <a:ext cx="272136" cy="272136"/>
          </a:xfrm>
          <a:prstGeom prst="ellipse">
            <a:avLst/>
          </a:prstGeom>
          <a:solidFill>
            <a:srgbClr val="5A71D3"/>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66" name="椭圆 65"/>
          <p:cNvSpPr/>
          <p:nvPr>
            <p:custDataLst>
              <p:tags r:id="rId21"/>
            </p:custDataLst>
          </p:nvPr>
        </p:nvSpPr>
        <p:spPr>
          <a:xfrm>
            <a:off x="3823384" y="2831501"/>
            <a:ext cx="131376" cy="131376"/>
          </a:xfrm>
          <a:prstGeom prst="ellipse">
            <a:avLst/>
          </a:prstGeom>
          <a:solidFill>
            <a:srgbClr val="5A71D3"/>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67" name="文本框 66"/>
          <p:cNvSpPr txBox="1"/>
          <p:nvPr>
            <p:custDataLst>
              <p:tags r:id="rId22"/>
            </p:custDataLst>
          </p:nvPr>
        </p:nvSpPr>
        <p:spPr>
          <a:xfrm>
            <a:off x="3009900" y="3774440"/>
            <a:ext cx="2027555" cy="1062990"/>
          </a:xfrm>
          <a:prstGeom prst="rect">
            <a:avLst/>
          </a:prstGeom>
          <a:noFill/>
        </p:spPr>
        <p:txBody>
          <a:bodyPr wrap="square" lIns="90000" tIns="46800" rIns="90000" bIns="46800" rtlCol="0">
            <a:noAutofit/>
          </a:bodyPr>
          <a:lstStyle/>
          <a:p>
            <a:pPr algn="just">
              <a:lnSpc>
                <a:spcPct val="120000"/>
              </a:lnSpc>
            </a:pPr>
            <a:r>
              <a:rPr lang="zh-CN" altLang="en-US" sz="1100" spc="150">
                <a:solidFill>
                  <a:srgbClr val="333333"/>
                </a:solidFill>
                <a:latin typeface="Arial" panose="020B0604020202020204" pitchFamily="34" charset="0"/>
                <a:ea typeface="微软雅黑" panose="020B0503020204020204" pitchFamily="34" charset="-122"/>
              </a:rPr>
              <a:t>计算机处理数据时，CPU 通过数据总线一次存取、加工或传送的数据长度称为字（word）。一个字通常由一个或若干字节组成。</a:t>
            </a:r>
            <a:endParaRPr lang="zh-CN" altLang="en-US" sz="1100" spc="150">
              <a:solidFill>
                <a:srgbClr val="333333"/>
              </a:solidFill>
              <a:latin typeface="Arial" panose="020B0604020202020204" pitchFamily="34" charset="0"/>
              <a:ea typeface="微软雅黑" panose="020B0503020204020204" pitchFamily="34" charset="-122"/>
            </a:endParaRPr>
          </a:p>
        </p:txBody>
      </p:sp>
      <p:sp>
        <p:nvSpPr>
          <p:cNvPr id="68" name="文本框 67"/>
          <p:cNvSpPr txBox="1"/>
          <p:nvPr>
            <p:custDataLst>
              <p:tags r:id="rId23"/>
            </p:custDataLst>
          </p:nvPr>
        </p:nvSpPr>
        <p:spPr>
          <a:xfrm>
            <a:off x="3217536" y="3474151"/>
            <a:ext cx="1375786" cy="468538"/>
          </a:xfrm>
          <a:prstGeom prst="rect">
            <a:avLst/>
          </a:prstGeom>
          <a:noFill/>
        </p:spPr>
        <p:txBody>
          <a:bodyPr wrap="square" lIns="90000" tIns="46800" rIns="90000" bIns="46800" rtlCol="0">
            <a:normAutofit/>
          </a:bodyPr>
          <a:lstStyle/>
          <a:p>
            <a:pPr algn="ctr">
              <a:lnSpc>
                <a:spcPct val="120000"/>
              </a:lnSpc>
            </a:pPr>
            <a:r>
              <a:rPr lang="zh-CN" altLang="en-US" sz="1400" b="1" spc="300" dirty="0">
                <a:solidFill>
                  <a:srgbClr val="5A71D3"/>
                </a:solidFill>
                <a:latin typeface="Arial" panose="020B0604020202020204" pitchFamily="34" charset="0"/>
                <a:ea typeface="微软雅黑" panose="020B0503020204020204" pitchFamily="34" charset="-122"/>
                <a:cs typeface="+mn-ea"/>
              </a:rPr>
              <a:t>（三）字</a:t>
            </a:r>
            <a:endParaRPr lang="zh-CN" altLang="en-US" sz="1400" b="1" spc="300" dirty="0">
              <a:solidFill>
                <a:srgbClr val="5A71D3"/>
              </a:solidFill>
              <a:latin typeface="Arial" panose="020B0604020202020204" pitchFamily="34" charset="0"/>
              <a:ea typeface="微软雅黑" panose="020B0503020204020204" pitchFamily="34" charset="-122"/>
              <a:cs typeface="+mn-ea"/>
            </a:endParaRPr>
          </a:p>
        </p:txBody>
      </p:sp>
      <p:sp>
        <p:nvSpPr>
          <p:cNvPr id="69" name="椭圆 68"/>
          <p:cNvSpPr/>
          <p:nvPr>
            <p:custDataLst>
              <p:tags r:id="rId24"/>
            </p:custDataLst>
          </p:nvPr>
        </p:nvSpPr>
        <p:spPr>
          <a:xfrm>
            <a:off x="3671706" y="1768140"/>
            <a:ext cx="434732" cy="434733"/>
          </a:xfrm>
          <a:prstGeom prst="ellipse">
            <a:avLst/>
          </a:prstGeom>
          <a:solidFill>
            <a:srgbClr val="5A71D3"/>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dirty="0">
              <a:latin typeface="Arial" panose="020B0604020202020204" pitchFamily="34" charset="0"/>
              <a:ea typeface="微软雅黑" panose="020B0503020204020204" pitchFamily="34" charset="-122"/>
            </a:endParaRPr>
          </a:p>
        </p:txBody>
      </p:sp>
      <p:sp>
        <p:nvSpPr>
          <p:cNvPr id="70" name="Shape 3720"/>
          <p:cNvSpPr/>
          <p:nvPr>
            <p:custDataLst>
              <p:tags r:id="rId25"/>
            </p:custDataLst>
          </p:nvPr>
        </p:nvSpPr>
        <p:spPr>
          <a:xfrm>
            <a:off x="3737157" y="1847301"/>
            <a:ext cx="303829" cy="276411"/>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ysClr val="window" lastClr="FFFFFF"/>
          </a:solidFill>
          <a:ln>
            <a:noFill/>
          </a:ln>
        </p:spPr>
        <p:txBody>
          <a:bodyPr lIns="28556" tIns="28556" rIns="28556" bIns="28556" anchor="ctr" anchorCtr="0">
            <a:normAutofit fontScale="25000" lnSpcReduction="20000"/>
          </a:bodyPr>
          <a:lstStyle/>
          <a:p>
            <a:pPr defTabSz="685800">
              <a:defRPr/>
            </a:pPr>
            <a:endParaRPr sz="2250" kern="0">
              <a:solidFill>
                <a:srgbClr val="FFFFFF"/>
              </a:solidFill>
              <a:latin typeface="Arial" panose="020B0604020202020204" pitchFamily="34" charset="0"/>
              <a:ea typeface="微软雅黑" panose="020B0503020204020204" pitchFamily="34" charset="-122"/>
              <a:sym typeface="Lato" panose="020F0502020204030203"/>
            </a:endParaRPr>
          </a:p>
        </p:txBody>
      </p:sp>
      <p:cxnSp>
        <p:nvCxnSpPr>
          <p:cNvPr id="71" name="直接连接符 70"/>
          <p:cNvCxnSpPr/>
          <p:nvPr>
            <p:custDataLst>
              <p:tags r:id="rId26"/>
            </p:custDataLst>
          </p:nvPr>
        </p:nvCxnSpPr>
        <p:spPr>
          <a:xfrm>
            <a:off x="5254930" y="2284884"/>
            <a:ext cx="0" cy="1224611"/>
          </a:xfrm>
          <a:prstGeom prst="line">
            <a:avLst/>
          </a:prstGeom>
          <a:ln w="19050">
            <a:solidFill>
              <a:srgbClr val="884BCB"/>
            </a:solidFill>
          </a:ln>
        </p:spPr>
        <p:style>
          <a:lnRef idx="1">
            <a:srgbClr val="00BCE2"/>
          </a:lnRef>
          <a:fillRef idx="0">
            <a:srgbClr val="00BCE2"/>
          </a:fillRef>
          <a:effectRef idx="0">
            <a:srgbClr val="00BCE2"/>
          </a:effectRef>
          <a:fontRef idx="minor">
            <a:sysClr val="windowText" lastClr="000000"/>
          </a:fontRef>
        </p:style>
      </p:cxnSp>
      <p:sp>
        <p:nvSpPr>
          <p:cNvPr id="72" name="任意多边形 71"/>
          <p:cNvSpPr/>
          <p:nvPr>
            <p:custDataLst>
              <p:tags r:id="rId27"/>
            </p:custDataLst>
          </p:nvPr>
        </p:nvSpPr>
        <p:spPr>
          <a:xfrm flipH="1">
            <a:off x="4627161" y="2804415"/>
            <a:ext cx="1255537" cy="185547"/>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884BCB"/>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dirty="0">
              <a:latin typeface="Arial" panose="020B0604020202020204" pitchFamily="34" charset="0"/>
              <a:ea typeface="微软雅黑" panose="020B0503020204020204" pitchFamily="34" charset="-122"/>
            </a:endParaRPr>
          </a:p>
        </p:txBody>
      </p:sp>
      <p:sp>
        <p:nvSpPr>
          <p:cNvPr id="73" name="椭圆 72"/>
          <p:cNvSpPr/>
          <p:nvPr>
            <p:custDataLst>
              <p:tags r:id="rId28"/>
            </p:custDataLst>
          </p:nvPr>
        </p:nvSpPr>
        <p:spPr>
          <a:xfrm>
            <a:off x="5118862" y="2761121"/>
            <a:ext cx="272136" cy="272136"/>
          </a:xfrm>
          <a:prstGeom prst="ellipse">
            <a:avLst/>
          </a:prstGeom>
          <a:solidFill>
            <a:srgbClr val="884BCB"/>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74" name="椭圆 73"/>
          <p:cNvSpPr/>
          <p:nvPr>
            <p:custDataLst>
              <p:tags r:id="rId29"/>
            </p:custDataLst>
          </p:nvPr>
        </p:nvSpPr>
        <p:spPr>
          <a:xfrm>
            <a:off x="5189242" y="2831501"/>
            <a:ext cx="131376" cy="131376"/>
          </a:xfrm>
          <a:prstGeom prst="ellipse">
            <a:avLst/>
          </a:prstGeom>
          <a:solidFill>
            <a:srgbClr val="884BCB"/>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75" name="文本框 74"/>
          <p:cNvSpPr txBox="1"/>
          <p:nvPr>
            <p:custDataLst>
              <p:tags r:id="rId30"/>
            </p:custDataLst>
          </p:nvPr>
        </p:nvSpPr>
        <p:spPr>
          <a:xfrm>
            <a:off x="4343400" y="1321435"/>
            <a:ext cx="1983740" cy="855345"/>
          </a:xfrm>
          <a:prstGeom prst="rect">
            <a:avLst/>
          </a:prstGeom>
          <a:noFill/>
        </p:spPr>
        <p:txBody>
          <a:bodyPr wrap="square" lIns="90000" tIns="46800" rIns="90000" bIns="46800" rtlCol="0">
            <a:noAutofit/>
          </a:bodyPr>
          <a:lstStyle/>
          <a:p>
            <a:pPr algn="ctr">
              <a:lnSpc>
                <a:spcPct val="120000"/>
              </a:lnSpc>
            </a:pPr>
            <a:r>
              <a:rPr lang="zh-CN" altLang="en-US" sz="1200" spc="150" dirty="0">
                <a:solidFill>
                  <a:srgbClr val="333333"/>
                </a:solidFill>
                <a:latin typeface="Arial" panose="020B0604020202020204" pitchFamily="34" charset="0"/>
                <a:ea typeface="微软雅黑" panose="020B0503020204020204" pitchFamily="34" charset="-122"/>
              </a:rPr>
              <a:t>计算机的内存被划分成许多独立的存储单元，每个存储单元一般存放 8 位二进制数。</a:t>
            </a:r>
            <a:endParaRPr lang="zh-CN" altLang="en-US" sz="1200" spc="150" dirty="0">
              <a:solidFill>
                <a:srgbClr val="333333"/>
              </a:solidFill>
              <a:latin typeface="Arial" panose="020B0604020202020204" pitchFamily="34" charset="0"/>
              <a:ea typeface="微软雅黑" panose="020B0503020204020204" pitchFamily="34" charset="-122"/>
            </a:endParaRPr>
          </a:p>
        </p:txBody>
      </p:sp>
      <p:sp>
        <p:nvSpPr>
          <p:cNvPr id="76" name="文本框 75"/>
          <p:cNvSpPr txBox="1"/>
          <p:nvPr>
            <p:custDataLst>
              <p:tags r:id="rId31"/>
            </p:custDataLst>
          </p:nvPr>
        </p:nvSpPr>
        <p:spPr>
          <a:xfrm>
            <a:off x="4626869" y="921376"/>
            <a:ext cx="1375786" cy="468538"/>
          </a:xfrm>
          <a:prstGeom prst="rect">
            <a:avLst/>
          </a:prstGeom>
          <a:noFill/>
        </p:spPr>
        <p:txBody>
          <a:bodyPr wrap="square" lIns="90000" tIns="46800" rIns="90000" bIns="46800" rtlCol="0">
            <a:normAutofit/>
          </a:bodyPr>
          <a:lstStyle/>
          <a:p>
            <a:pPr algn="ctr">
              <a:lnSpc>
                <a:spcPct val="120000"/>
              </a:lnSpc>
            </a:pPr>
            <a:r>
              <a:rPr lang="zh-CN" altLang="en-US" sz="1400" b="1" spc="300" dirty="0">
                <a:solidFill>
                  <a:srgbClr val="884BCB"/>
                </a:solidFill>
                <a:latin typeface="Arial" panose="020B0604020202020204" pitchFamily="34" charset="0"/>
                <a:ea typeface="微软雅黑" panose="020B0503020204020204" pitchFamily="34" charset="-122"/>
                <a:cs typeface="+mn-ea"/>
              </a:rPr>
              <a:t>（四）地址</a:t>
            </a:r>
            <a:endParaRPr lang="zh-CN" altLang="en-US" sz="1400" b="1" spc="300" dirty="0">
              <a:solidFill>
                <a:srgbClr val="884BCB"/>
              </a:solidFill>
              <a:latin typeface="Arial" panose="020B0604020202020204" pitchFamily="34" charset="0"/>
              <a:ea typeface="微软雅黑" panose="020B0503020204020204" pitchFamily="34" charset="-122"/>
              <a:cs typeface="+mn-ea"/>
            </a:endParaRPr>
          </a:p>
        </p:txBody>
      </p:sp>
      <p:sp>
        <p:nvSpPr>
          <p:cNvPr id="77" name="椭圆 76"/>
          <p:cNvSpPr/>
          <p:nvPr>
            <p:custDataLst>
              <p:tags r:id="rId32"/>
            </p:custDataLst>
          </p:nvPr>
        </p:nvSpPr>
        <p:spPr>
          <a:xfrm>
            <a:off x="5037564" y="3637481"/>
            <a:ext cx="434732" cy="434732"/>
          </a:xfrm>
          <a:prstGeom prst="ellipse">
            <a:avLst/>
          </a:prstGeom>
          <a:solidFill>
            <a:srgbClr val="884BCB"/>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a:latin typeface="Arial" panose="020B0604020202020204" pitchFamily="34" charset="0"/>
              <a:ea typeface="微软雅黑" panose="020B0503020204020204" pitchFamily="34" charset="-122"/>
            </a:endParaRPr>
          </a:p>
        </p:txBody>
      </p:sp>
      <p:sp>
        <p:nvSpPr>
          <p:cNvPr id="78" name="Shape 3987"/>
          <p:cNvSpPr/>
          <p:nvPr>
            <p:custDataLst>
              <p:tags r:id="rId33"/>
            </p:custDataLst>
          </p:nvPr>
        </p:nvSpPr>
        <p:spPr>
          <a:xfrm>
            <a:off x="5120001" y="3706424"/>
            <a:ext cx="269859" cy="296846"/>
          </a:xfrm>
          <a:custGeom>
            <a:avLst/>
            <a:gdLst/>
            <a:ahLst/>
            <a:cxnLst/>
            <a:rect l="0" t="0" r="0" b="0"/>
            <a:pathLst>
              <a:path w="120000" h="120000" extrusionOk="0">
                <a:moveTo>
                  <a:pt x="6427" y="114544"/>
                </a:moveTo>
                <a:lnTo>
                  <a:pt x="7222" y="109088"/>
                </a:lnTo>
                <a:lnTo>
                  <a:pt x="112777" y="109088"/>
                </a:lnTo>
                <a:lnTo>
                  <a:pt x="113572" y="114544"/>
                </a:lnTo>
                <a:cubicBezTo>
                  <a:pt x="113572" y="114544"/>
                  <a:pt x="6427" y="114544"/>
                  <a:pt x="6427" y="114544"/>
                </a:cubicBezTo>
                <a:close/>
                <a:moveTo>
                  <a:pt x="17622" y="38183"/>
                </a:moveTo>
                <a:lnTo>
                  <a:pt x="36000" y="38183"/>
                </a:lnTo>
                <a:lnTo>
                  <a:pt x="36000" y="49850"/>
                </a:lnTo>
                <a:cubicBezTo>
                  <a:pt x="34211" y="50794"/>
                  <a:pt x="33000" y="52533"/>
                  <a:pt x="33000" y="54544"/>
                </a:cubicBezTo>
                <a:cubicBezTo>
                  <a:pt x="33000" y="57555"/>
                  <a:pt x="35688" y="60000"/>
                  <a:pt x="39000" y="60000"/>
                </a:cubicBezTo>
                <a:cubicBezTo>
                  <a:pt x="42311" y="60000"/>
                  <a:pt x="45000" y="57555"/>
                  <a:pt x="45000" y="54544"/>
                </a:cubicBezTo>
                <a:cubicBezTo>
                  <a:pt x="45000" y="52533"/>
                  <a:pt x="43788" y="50794"/>
                  <a:pt x="42000" y="49850"/>
                </a:cubicBezTo>
                <a:lnTo>
                  <a:pt x="42000" y="38183"/>
                </a:lnTo>
                <a:lnTo>
                  <a:pt x="78000" y="38183"/>
                </a:lnTo>
                <a:lnTo>
                  <a:pt x="78000" y="49850"/>
                </a:lnTo>
                <a:cubicBezTo>
                  <a:pt x="76211" y="50794"/>
                  <a:pt x="75000" y="52533"/>
                  <a:pt x="75000" y="54544"/>
                </a:cubicBezTo>
                <a:cubicBezTo>
                  <a:pt x="75000" y="57555"/>
                  <a:pt x="77688" y="60000"/>
                  <a:pt x="81000" y="60000"/>
                </a:cubicBezTo>
                <a:cubicBezTo>
                  <a:pt x="84311" y="60000"/>
                  <a:pt x="87000" y="57555"/>
                  <a:pt x="87000" y="54544"/>
                </a:cubicBezTo>
                <a:cubicBezTo>
                  <a:pt x="87000" y="52533"/>
                  <a:pt x="85788" y="50794"/>
                  <a:pt x="84000" y="49850"/>
                </a:cubicBezTo>
                <a:lnTo>
                  <a:pt x="84000" y="38183"/>
                </a:lnTo>
                <a:lnTo>
                  <a:pt x="102377" y="38183"/>
                </a:lnTo>
                <a:lnTo>
                  <a:pt x="111972" y="103638"/>
                </a:lnTo>
                <a:lnTo>
                  <a:pt x="8027" y="103638"/>
                </a:lnTo>
                <a:cubicBezTo>
                  <a:pt x="8027" y="103638"/>
                  <a:pt x="17622" y="38183"/>
                  <a:pt x="17622" y="38183"/>
                </a:cubicBezTo>
                <a:close/>
                <a:moveTo>
                  <a:pt x="42000" y="21816"/>
                </a:moveTo>
                <a:cubicBezTo>
                  <a:pt x="42000" y="12783"/>
                  <a:pt x="50061" y="5455"/>
                  <a:pt x="60000" y="5455"/>
                </a:cubicBezTo>
                <a:cubicBezTo>
                  <a:pt x="69944" y="5455"/>
                  <a:pt x="78000" y="12783"/>
                  <a:pt x="78000" y="21816"/>
                </a:cubicBezTo>
                <a:lnTo>
                  <a:pt x="78000" y="32727"/>
                </a:lnTo>
                <a:lnTo>
                  <a:pt x="42000" y="32727"/>
                </a:lnTo>
                <a:cubicBezTo>
                  <a:pt x="42000" y="32727"/>
                  <a:pt x="42000" y="21816"/>
                  <a:pt x="42000" y="21816"/>
                </a:cubicBezTo>
                <a:close/>
                <a:moveTo>
                  <a:pt x="119922" y="116916"/>
                </a:moveTo>
                <a:lnTo>
                  <a:pt x="119972" y="116911"/>
                </a:lnTo>
                <a:lnTo>
                  <a:pt x="107972" y="35094"/>
                </a:lnTo>
                <a:lnTo>
                  <a:pt x="107922" y="35100"/>
                </a:lnTo>
                <a:cubicBezTo>
                  <a:pt x="107722" y="33772"/>
                  <a:pt x="106516" y="32727"/>
                  <a:pt x="105000" y="32727"/>
                </a:cubicBezTo>
                <a:lnTo>
                  <a:pt x="84000" y="32727"/>
                </a:lnTo>
                <a:lnTo>
                  <a:pt x="84000" y="21816"/>
                </a:lnTo>
                <a:cubicBezTo>
                  <a:pt x="84000" y="9766"/>
                  <a:pt x="73255" y="0"/>
                  <a:pt x="60000" y="0"/>
                </a:cubicBezTo>
                <a:cubicBezTo>
                  <a:pt x="46744" y="0"/>
                  <a:pt x="36000" y="9766"/>
                  <a:pt x="36000" y="21816"/>
                </a:cubicBezTo>
                <a:lnTo>
                  <a:pt x="36000" y="32727"/>
                </a:lnTo>
                <a:lnTo>
                  <a:pt x="15000" y="32727"/>
                </a:lnTo>
                <a:cubicBezTo>
                  <a:pt x="13483" y="32727"/>
                  <a:pt x="12277" y="33772"/>
                  <a:pt x="12077" y="35100"/>
                </a:cubicBezTo>
                <a:lnTo>
                  <a:pt x="12027" y="35094"/>
                </a:lnTo>
                <a:lnTo>
                  <a:pt x="27" y="116911"/>
                </a:lnTo>
                <a:lnTo>
                  <a:pt x="77" y="116916"/>
                </a:lnTo>
                <a:cubicBezTo>
                  <a:pt x="61" y="117038"/>
                  <a:pt x="0" y="117150"/>
                  <a:pt x="0" y="117272"/>
                </a:cubicBezTo>
                <a:cubicBezTo>
                  <a:pt x="0" y="118783"/>
                  <a:pt x="1344" y="120000"/>
                  <a:pt x="3000" y="120000"/>
                </a:cubicBezTo>
                <a:lnTo>
                  <a:pt x="117000" y="120000"/>
                </a:lnTo>
                <a:cubicBezTo>
                  <a:pt x="118655" y="120000"/>
                  <a:pt x="120000" y="118783"/>
                  <a:pt x="120000" y="117272"/>
                </a:cubicBezTo>
                <a:cubicBezTo>
                  <a:pt x="120000" y="117150"/>
                  <a:pt x="119938" y="117038"/>
                  <a:pt x="119922" y="116916"/>
                </a:cubicBezTo>
              </a:path>
            </a:pathLst>
          </a:custGeom>
          <a:solidFill>
            <a:sysClr val="window" lastClr="FFFFFF"/>
          </a:solidFill>
          <a:ln>
            <a:noFill/>
          </a:ln>
        </p:spPr>
        <p:txBody>
          <a:bodyPr lIns="28556" tIns="28556" rIns="28556" bIns="28556" anchor="ctr" anchorCtr="0">
            <a:normAutofit fontScale="25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None/>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a:lstStyle>
          <a:p>
            <a:pPr defTabSz="685800">
              <a:defRPr/>
            </a:pPr>
            <a:endParaRPr sz="2250" kern="0">
              <a:solidFill>
                <a:srgbClr val="FFFFFF"/>
              </a:solidFill>
              <a:latin typeface="Arial" panose="020B0604020202020204" pitchFamily="34" charset="0"/>
              <a:ea typeface="微软雅黑" panose="020B0503020204020204" pitchFamily="34" charset="-122"/>
              <a:cs typeface="+mn-ea"/>
              <a:sym typeface="Lato" panose="020F0502020204030203"/>
            </a:endParaRPr>
          </a:p>
        </p:txBody>
      </p:sp>
      <p:cxnSp>
        <p:nvCxnSpPr>
          <p:cNvPr id="79" name="直接连接符 78"/>
          <p:cNvCxnSpPr/>
          <p:nvPr>
            <p:custDataLst>
              <p:tags r:id="rId34"/>
            </p:custDataLst>
          </p:nvPr>
        </p:nvCxnSpPr>
        <p:spPr>
          <a:xfrm>
            <a:off x="6620788" y="2284884"/>
            <a:ext cx="0" cy="1224611"/>
          </a:xfrm>
          <a:prstGeom prst="line">
            <a:avLst/>
          </a:prstGeom>
          <a:ln w="19050">
            <a:solidFill>
              <a:srgbClr val="B526C4"/>
            </a:solidFill>
          </a:ln>
        </p:spPr>
        <p:style>
          <a:lnRef idx="1">
            <a:srgbClr val="00BCE2"/>
          </a:lnRef>
          <a:fillRef idx="0">
            <a:srgbClr val="00BCE2"/>
          </a:fillRef>
          <a:effectRef idx="0">
            <a:srgbClr val="00BCE2"/>
          </a:effectRef>
          <a:fontRef idx="minor">
            <a:sysClr val="windowText" lastClr="000000"/>
          </a:fontRef>
        </p:style>
      </p:cxnSp>
      <p:sp>
        <p:nvSpPr>
          <p:cNvPr id="80" name="任意多边形 79"/>
          <p:cNvSpPr/>
          <p:nvPr>
            <p:custDataLst>
              <p:tags r:id="rId35"/>
            </p:custDataLst>
          </p:nvPr>
        </p:nvSpPr>
        <p:spPr>
          <a:xfrm flipH="1">
            <a:off x="5993019" y="2804415"/>
            <a:ext cx="1255537" cy="185547"/>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B526C4"/>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81" name="椭圆 80"/>
          <p:cNvSpPr/>
          <p:nvPr>
            <p:custDataLst>
              <p:tags r:id="rId36"/>
            </p:custDataLst>
          </p:nvPr>
        </p:nvSpPr>
        <p:spPr>
          <a:xfrm>
            <a:off x="6484720" y="2761121"/>
            <a:ext cx="272136" cy="272136"/>
          </a:xfrm>
          <a:prstGeom prst="ellipse">
            <a:avLst/>
          </a:prstGeom>
          <a:solidFill>
            <a:srgbClr val="B526C4"/>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84" name="椭圆 83"/>
          <p:cNvSpPr/>
          <p:nvPr>
            <p:custDataLst>
              <p:tags r:id="rId37"/>
            </p:custDataLst>
          </p:nvPr>
        </p:nvSpPr>
        <p:spPr>
          <a:xfrm>
            <a:off x="6555100" y="2831501"/>
            <a:ext cx="131376" cy="131376"/>
          </a:xfrm>
          <a:prstGeom prst="ellipse">
            <a:avLst/>
          </a:prstGeom>
          <a:solidFill>
            <a:srgbClr val="B526C4"/>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85" name="文本框 84"/>
          <p:cNvSpPr txBox="1"/>
          <p:nvPr>
            <p:custDataLst>
              <p:tags r:id="rId38"/>
            </p:custDataLst>
          </p:nvPr>
        </p:nvSpPr>
        <p:spPr>
          <a:xfrm>
            <a:off x="5642610" y="3982085"/>
            <a:ext cx="1941195" cy="855345"/>
          </a:xfrm>
          <a:prstGeom prst="rect">
            <a:avLst/>
          </a:prstGeom>
          <a:noFill/>
        </p:spPr>
        <p:txBody>
          <a:bodyPr wrap="square" lIns="90000" tIns="46800" rIns="90000" bIns="46800" rtlCol="0">
            <a:noAutofit/>
          </a:bodyPr>
          <a:lstStyle/>
          <a:p>
            <a:pPr algn="just">
              <a:lnSpc>
                <a:spcPct val="120000"/>
              </a:lnSpc>
            </a:pPr>
            <a:r>
              <a:rPr lang="zh-CN" altLang="en-US" sz="1100" spc="150" dirty="0">
                <a:solidFill>
                  <a:srgbClr val="333333"/>
                </a:solidFill>
                <a:latin typeface="Arial" panose="020B0604020202020204" pitchFamily="34" charset="0"/>
                <a:ea typeface="微软雅黑" panose="020B0503020204020204" pitchFamily="34" charset="-122"/>
              </a:rPr>
              <a:t>按地址从存储器中取出信息，称为对存储器进行“读”操作（Read）。</a:t>
            </a:r>
            <a:endParaRPr lang="zh-CN" altLang="en-US" sz="1100" spc="150" dirty="0">
              <a:solidFill>
                <a:srgbClr val="333333"/>
              </a:solidFill>
              <a:latin typeface="Arial" panose="020B0604020202020204" pitchFamily="34" charset="0"/>
              <a:ea typeface="微软雅黑" panose="020B0503020204020204" pitchFamily="34" charset="-122"/>
            </a:endParaRPr>
          </a:p>
        </p:txBody>
      </p:sp>
      <p:sp>
        <p:nvSpPr>
          <p:cNvPr id="89" name="文本框 88"/>
          <p:cNvSpPr txBox="1"/>
          <p:nvPr>
            <p:custDataLst>
              <p:tags r:id="rId39"/>
            </p:custDataLst>
          </p:nvPr>
        </p:nvSpPr>
        <p:spPr>
          <a:xfrm>
            <a:off x="5949315" y="3474085"/>
            <a:ext cx="1541780" cy="468630"/>
          </a:xfrm>
          <a:prstGeom prst="rect">
            <a:avLst/>
          </a:prstGeom>
          <a:noFill/>
        </p:spPr>
        <p:txBody>
          <a:bodyPr wrap="square" lIns="90000" tIns="46800" rIns="90000" bIns="46800" rtlCol="0">
            <a:noAutofit/>
          </a:bodyPr>
          <a:lstStyle/>
          <a:p>
            <a:pPr algn="ctr">
              <a:lnSpc>
                <a:spcPct val="120000"/>
              </a:lnSpc>
            </a:pPr>
            <a:r>
              <a:rPr lang="zh-CN" altLang="en-US" sz="1300" b="1" spc="300" dirty="0">
                <a:solidFill>
                  <a:srgbClr val="B526C4"/>
                </a:solidFill>
                <a:latin typeface="Arial" panose="020B0604020202020204" pitchFamily="34" charset="0"/>
                <a:ea typeface="微软雅黑" panose="020B0503020204020204" pitchFamily="34" charset="-122"/>
                <a:cs typeface="+mn-ea"/>
              </a:rPr>
              <a:t>（五）读操作</a:t>
            </a:r>
            <a:endParaRPr lang="zh-CN" altLang="en-US" sz="1300" b="1" spc="300" dirty="0">
              <a:solidFill>
                <a:srgbClr val="B526C4"/>
              </a:solidFill>
              <a:latin typeface="Arial" panose="020B0604020202020204" pitchFamily="34" charset="0"/>
              <a:ea typeface="微软雅黑" panose="020B0503020204020204" pitchFamily="34" charset="-122"/>
              <a:cs typeface="+mn-ea"/>
            </a:endParaRPr>
          </a:p>
        </p:txBody>
      </p:sp>
      <p:sp>
        <p:nvSpPr>
          <p:cNvPr id="90" name="椭圆 89"/>
          <p:cNvSpPr/>
          <p:nvPr>
            <p:custDataLst>
              <p:tags r:id="rId40"/>
            </p:custDataLst>
          </p:nvPr>
        </p:nvSpPr>
        <p:spPr>
          <a:xfrm>
            <a:off x="6403422" y="1768140"/>
            <a:ext cx="434732" cy="434733"/>
          </a:xfrm>
          <a:prstGeom prst="ellipse">
            <a:avLst/>
          </a:prstGeom>
          <a:solidFill>
            <a:srgbClr val="B526C4"/>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dirty="0">
              <a:latin typeface="Arial" panose="020B0604020202020204" pitchFamily="34" charset="0"/>
              <a:ea typeface="微软雅黑" panose="020B0503020204020204" pitchFamily="34" charset="-122"/>
            </a:endParaRPr>
          </a:p>
        </p:txBody>
      </p:sp>
      <p:sp>
        <p:nvSpPr>
          <p:cNvPr id="91" name="Shape 3696"/>
          <p:cNvSpPr/>
          <p:nvPr>
            <p:custDataLst>
              <p:tags r:id="rId41"/>
            </p:custDataLst>
          </p:nvPr>
        </p:nvSpPr>
        <p:spPr>
          <a:xfrm>
            <a:off x="6483096" y="1847814"/>
            <a:ext cx="275384" cy="27538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6"/>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6"/>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1"/>
                  <a:pt x="17453" y="0"/>
                  <a:pt x="17182" y="0"/>
                </a:cubicBezTo>
                <a:cubicBezTo>
                  <a:pt x="16910" y="0"/>
                  <a:pt x="16691" y="221"/>
                  <a:pt x="16691" y="491"/>
                </a:cubicBezTo>
                <a:lnTo>
                  <a:pt x="16691" y="1964"/>
                </a:lnTo>
                <a:lnTo>
                  <a:pt x="4909" y="1964"/>
                </a:lnTo>
                <a:lnTo>
                  <a:pt x="4909" y="491"/>
                </a:lnTo>
                <a:cubicBezTo>
                  <a:pt x="4909" y="221"/>
                  <a:pt x="4690" y="0"/>
                  <a:pt x="4418" y="0"/>
                </a:cubicBezTo>
                <a:cubicBezTo>
                  <a:pt x="4147" y="0"/>
                  <a:pt x="3927" y="221"/>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ysClr val="window" lastClr="FFFFFF"/>
          </a:solidFill>
          <a:ln w="12700">
            <a:noFill/>
            <a:miter lim="400000"/>
          </a:ln>
        </p:spPr>
        <p:txBody>
          <a:bodyPr lIns="28575" tIns="28575" rIns="28575" bIns="28575" anchor="ctr">
            <a:normAutofit/>
          </a:bodyPr>
          <a:lstStyle/>
          <a:p>
            <a:endParaRPr sz="1350">
              <a:solidFill>
                <a:prstClr val="black"/>
              </a:solidFill>
              <a:latin typeface="Arial" panose="020B0604020202020204" pitchFamily="34" charset="0"/>
              <a:ea typeface="微软雅黑" panose="020B0503020204020204" pitchFamily="34" charset="-122"/>
            </a:endParaRPr>
          </a:p>
        </p:txBody>
      </p:sp>
      <p:cxnSp>
        <p:nvCxnSpPr>
          <p:cNvPr id="92" name="直接连接符 91"/>
          <p:cNvCxnSpPr/>
          <p:nvPr>
            <p:custDataLst>
              <p:tags r:id="rId42"/>
            </p:custDataLst>
          </p:nvPr>
        </p:nvCxnSpPr>
        <p:spPr>
          <a:xfrm>
            <a:off x="7986646" y="2284884"/>
            <a:ext cx="0" cy="1224611"/>
          </a:xfrm>
          <a:prstGeom prst="line">
            <a:avLst/>
          </a:prstGeom>
          <a:ln w="19050">
            <a:solidFill>
              <a:srgbClr val="E200BC"/>
            </a:solidFill>
          </a:ln>
        </p:spPr>
        <p:style>
          <a:lnRef idx="1">
            <a:srgbClr val="00BCE2"/>
          </a:lnRef>
          <a:fillRef idx="0">
            <a:srgbClr val="00BCE2"/>
          </a:fillRef>
          <a:effectRef idx="0">
            <a:srgbClr val="00BCE2"/>
          </a:effectRef>
          <a:fontRef idx="minor">
            <a:sysClr val="windowText" lastClr="000000"/>
          </a:fontRef>
        </p:style>
      </p:cxnSp>
      <p:sp>
        <p:nvSpPr>
          <p:cNvPr id="93" name="任意多边形 92"/>
          <p:cNvSpPr/>
          <p:nvPr>
            <p:custDataLst>
              <p:tags r:id="rId43"/>
            </p:custDataLst>
          </p:nvPr>
        </p:nvSpPr>
        <p:spPr>
          <a:xfrm flipH="1">
            <a:off x="7358877" y="2804415"/>
            <a:ext cx="1255537" cy="185548"/>
          </a:xfrm>
          <a:custGeom>
            <a:avLst/>
            <a:gdLst>
              <a:gd name="connsiteX0" fmla="*/ 1606609 w 1734796"/>
              <a:gd name="connsiteY0" fmla="*/ 0 h 256374"/>
              <a:gd name="connsiteX1" fmla="*/ 957129 w 1734796"/>
              <a:gd name="connsiteY1" fmla="*/ 0 h 256374"/>
              <a:gd name="connsiteX2" fmla="*/ 777667 w 1734796"/>
              <a:gd name="connsiteY2" fmla="*/ 0 h 256374"/>
              <a:gd name="connsiteX3" fmla="*/ 128187 w 1734796"/>
              <a:gd name="connsiteY3" fmla="*/ 0 h 256374"/>
              <a:gd name="connsiteX4" fmla="*/ 0 w 1734796"/>
              <a:gd name="connsiteY4" fmla="*/ 128187 h 256374"/>
              <a:gd name="connsiteX5" fmla="*/ 128187 w 1734796"/>
              <a:gd name="connsiteY5" fmla="*/ 256374 h 256374"/>
              <a:gd name="connsiteX6" fmla="*/ 777667 w 1734796"/>
              <a:gd name="connsiteY6" fmla="*/ 256374 h 256374"/>
              <a:gd name="connsiteX7" fmla="*/ 957129 w 1734796"/>
              <a:gd name="connsiteY7" fmla="*/ 256374 h 256374"/>
              <a:gd name="connsiteX8" fmla="*/ 1606609 w 1734796"/>
              <a:gd name="connsiteY8" fmla="*/ 256374 h 256374"/>
              <a:gd name="connsiteX9" fmla="*/ 1734796 w 1734796"/>
              <a:gd name="connsiteY9" fmla="*/ 128187 h 256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4796" h="256374">
                <a:moveTo>
                  <a:pt x="1606609" y="0"/>
                </a:moveTo>
                <a:lnTo>
                  <a:pt x="957129" y="0"/>
                </a:lnTo>
                <a:lnTo>
                  <a:pt x="777667" y="0"/>
                </a:lnTo>
                <a:lnTo>
                  <a:pt x="128187" y="0"/>
                </a:lnTo>
                <a:lnTo>
                  <a:pt x="0" y="128187"/>
                </a:lnTo>
                <a:lnTo>
                  <a:pt x="128187" y="256374"/>
                </a:lnTo>
                <a:lnTo>
                  <a:pt x="777667" y="256374"/>
                </a:lnTo>
                <a:lnTo>
                  <a:pt x="957129" y="256374"/>
                </a:lnTo>
                <a:lnTo>
                  <a:pt x="1606609" y="256374"/>
                </a:lnTo>
                <a:lnTo>
                  <a:pt x="1734796" y="128187"/>
                </a:lnTo>
                <a:close/>
              </a:path>
            </a:pathLst>
          </a:custGeom>
          <a:solidFill>
            <a:srgbClr val="E200BC"/>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5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95" name="椭圆 94"/>
          <p:cNvSpPr/>
          <p:nvPr>
            <p:custDataLst>
              <p:tags r:id="rId44"/>
            </p:custDataLst>
          </p:nvPr>
        </p:nvSpPr>
        <p:spPr>
          <a:xfrm>
            <a:off x="7850578" y="2761122"/>
            <a:ext cx="272136" cy="272136"/>
          </a:xfrm>
          <a:prstGeom prst="ellipse">
            <a:avLst/>
          </a:prstGeom>
          <a:solidFill>
            <a:srgbClr val="E200BC"/>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625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96" name="椭圆 95"/>
          <p:cNvSpPr/>
          <p:nvPr>
            <p:custDataLst>
              <p:tags r:id="rId45"/>
            </p:custDataLst>
          </p:nvPr>
        </p:nvSpPr>
        <p:spPr>
          <a:xfrm>
            <a:off x="7920958" y="2831502"/>
            <a:ext cx="131376" cy="131376"/>
          </a:xfrm>
          <a:prstGeom prst="ellipse">
            <a:avLst/>
          </a:prstGeom>
          <a:solidFill>
            <a:srgbClr val="E200BC"/>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fontScale="25000" lnSpcReduction="20000"/>
          </a:bodyPr>
          <a:lstStyle/>
          <a:p>
            <a:pPr algn="ctr"/>
            <a:endParaRPr lang="zh-CN" altLang="en-US" sz="1350">
              <a:latin typeface="Arial" panose="020B0604020202020204" pitchFamily="34" charset="0"/>
              <a:ea typeface="微软雅黑" panose="020B0503020204020204" pitchFamily="34" charset="-122"/>
            </a:endParaRPr>
          </a:p>
        </p:txBody>
      </p:sp>
      <p:sp>
        <p:nvSpPr>
          <p:cNvPr id="94" name="文本框 93"/>
          <p:cNvSpPr txBox="1"/>
          <p:nvPr>
            <p:custDataLst>
              <p:tags r:id="rId46"/>
            </p:custDataLst>
          </p:nvPr>
        </p:nvSpPr>
        <p:spPr>
          <a:xfrm>
            <a:off x="7000875" y="1397635"/>
            <a:ext cx="1828800" cy="855345"/>
          </a:xfrm>
          <a:prstGeom prst="rect">
            <a:avLst/>
          </a:prstGeom>
          <a:noFill/>
        </p:spPr>
        <p:txBody>
          <a:bodyPr wrap="square" lIns="90000" tIns="46800" rIns="90000" bIns="46800" rtlCol="0">
            <a:noAutofit/>
          </a:bodyPr>
          <a:lstStyle/>
          <a:p>
            <a:pPr algn="just">
              <a:lnSpc>
                <a:spcPct val="120000"/>
              </a:lnSpc>
            </a:pPr>
            <a:r>
              <a:rPr lang="zh-CN" altLang="en-US" sz="1100" spc="150" dirty="0">
                <a:solidFill>
                  <a:srgbClr val="333333"/>
                </a:solidFill>
                <a:latin typeface="Arial" panose="020B0604020202020204" pitchFamily="34" charset="0"/>
                <a:ea typeface="微软雅黑" panose="020B0503020204020204" pitchFamily="34" charset="-122"/>
              </a:rPr>
              <a:t>把信息写入存储器，称为对存储器进行“写”操作（Write）</a:t>
            </a:r>
            <a:endParaRPr lang="zh-CN" altLang="en-US" sz="1100" spc="150" dirty="0">
              <a:solidFill>
                <a:srgbClr val="333333"/>
              </a:solidFill>
              <a:latin typeface="Arial" panose="020B0604020202020204" pitchFamily="34" charset="0"/>
              <a:ea typeface="微软雅黑" panose="020B0503020204020204" pitchFamily="34" charset="-122"/>
            </a:endParaRPr>
          </a:p>
        </p:txBody>
      </p:sp>
      <p:sp>
        <p:nvSpPr>
          <p:cNvPr id="97" name="文本框 96"/>
          <p:cNvSpPr txBox="1"/>
          <p:nvPr>
            <p:custDataLst>
              <p:tags r:id="rId47"/>
            </p:custDataLst>
          </p:nvPr>
        </p:nvSpPr>
        <p:spPr>
          <a:xfrm>
            <a:off x="7171690" y="921385"/>
            <a:ext cx="1595755" cy="399415"/>
          </a:xfrm>
          <a:prstGeom prst="rect">
            <a:avLst/>
          </a:prstGeom>
          <a:noFill/>
        </p:spPr>
        <p:txBody>
          <a:bodyPr wrap="square" lIns="90000" tIns="46800" rIns="90000" bIns="46800" rtlCol="0">
            <a:noAutofit/>
          </a:bodyPr>
          <a:lstStyle/>
          <a:p>
            <a:pPr algn="ctr">
              <a:lnSpc>
                <a:spcPct val="120000"/>
              </a:lnSpc>
            </a:pPr>
            <a:r>
              <a:rPr lang="zh-CN" altLang="en-US" sz="1300" b="1" spc="300" dirty="0">
                <a:solidFill>
                  <a:srgbClr val="E200BC"/>
                </a:solidFill>
                <a:latin typeface="Arial" panose="020B0604020202020204" pitchFamily="34" charset="0"/>
                <a:ea typeface="微软雅黑" panose="020B0503020204020204" pitchFamily="34" charset="-122"/>
                <a:cs typeface="+mn-ea"/>
              </a:rPr>
              <a:t>（六）写操作</a:t>
            </a:r>
            <a:endParaRPr lang="zh-CN" altLang="en-US" sz="1300" b="1" spc="300" dirty="0">
              <a:solidFill>
                <a:srgbClr val="E200BC"/>
              </a:solidFill>
              <a:latin typeface="Arial" panose="020B0604020202020204" pitchFamily="34" charset="0"/>
              <a:ea typeface="微软雅黑" panose="020B0503020204020204" pitchFamily="34" charset="-122"/>
              <a:cs typeface="+mn-ea"/>
            </a:endParaRPr>
          </a:p>
        </p:txBody>
      </p:sp>
      <p:sp>
        <p:nvSpPr>
          <p:cNvPr id="98" name="椭圆 97"/>
          <p:cNvSpPr/>
          <p:nvPr>
            <p:custDataLst>
              <p:tags r:id="rId48"/>
            </p:custDataLst>
          </p:nvPr>
        </p:nvSpPr>
        <p:spPr>
          <a:xfrm>
            <a:off x="7769279" y="3637481"/>
            <a:ext cx="434732" cy="434732"/>
          </a:xfrm>
          <a:prstGeom prst="ellipse">
            <a:avLst/>
          </a:prstGeom>
          <a:solidFill>
            <a:srgbClr val="E200BC"/>
          </a:solidFill>
          <a:ln>
            <a:noFill/>
          </a:ln>
        </p:spPr>
        <p:style>
          <a:lnRef idx="2">
            <a:srgbClr val="00BCE2">
              <a:shade val="50000"/>
            </a:srgbClr>
          </a:lnRef>
          <a:fillRef idx="1">
            <a:srgbClr val="00BCE2"/>
          </a:fillRef>
          <a:effectRef idx="0">
            <a:srgbClr val="00BCE2"/>
          </a:effectRef>
          <a:fontRef idx="minor">
            <a:sysClr val="window" lastClr="FFFFFF"/>
          </a:fontRef>
        </p:style>
        <p:txBody>
          <a:bodyPr rtlCol="0" anchor="ctr">
            <a:normAutofit/>
          </a:bodyPr>
          <a:lstStyle/>
          <a:p>
            <a:pPr algn="ctr"/>
            <a:endParaRPr lang="zh-CN" altLang="en-US" sz="1350">
              <a:latin typeface="Arial" panose="020B0604020202020204" pitchFamily="34" charset="0"/>
              <a:ea typeface="微软雅黑" panose="020B0503020204020204" pitchFamily="34" charset="-122"/>
            </a:endParaRPr>
          </a:p>
        </p:txBody>
      </p:sp>
      <p:sp>
        <p:nvSpPr>
          <p:cNvPr id="99" name="Shape 3729"/>
          <p:cNvSpPr/>
          <p:nvPr>
            <p:custDataLst>
              <p:tags r:id="rId49"/>
            </p:custDataLst>
          </p:nvPr>
        </p:nvSpPr>
        <p:spPr>
          <a:xfrm>
            <a:off x="7846707" y="3714909"/>
            <a:ext cx="279876" cy="279876"/>
          </a:xfrm>
          <a:custGeom>
            <a:avLst/>
            <a:gdLst/>
            <a:ahLst/>
            <a:cxnLst/>
            <a:rect l="0" t="0" r="0" b="0"/>
            <a:pathLst>
              <a:path w="120000" h="120000" extrusionOk="0">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24188" y="98183"/>
                </a:moveTo>
                <a:lnTo>
                  <a:pt x="40938" y="73050"/>
                </a:lnTo>
                <a:lnTo>
                  <a:pt x="49305" y="85594"/>
                </a:lnTo>
                <a:cubicBezTo>
                  <a:pt x="49716" y="86577"/>
                  <a:pt x="50683" y="87272"/>
                  <a:pt x="51816" y="87272"/>
                </a:cubicBezTo>
                <a:cubicBezTo>
                  <a:pt x="52572" y="87272"/>
                  <a:pt x="53255" y="86972"/>
                  <a:pt x="53744" y="86472"/>
                </a:cubicBezTo>
                <a:lnTo>
                  <a:pt x="62211" y="78011"/>
                </a:lnTo>
                <a:lnTo>
                  <a:pt x="74311" y="98183"/>
                </a:lnTo>
                <a:cubicBezTo>
                  <a:pt x="74311" y="98183"/>
                  <a:pt x="24188" y="98183"/>
                  <a:pt x="24188" y="98183"/>
                </a:cubicBezTo>
                <a:close/>
                <a:moveTo>
                  <a:pt x="81622" y="99900"/>
                </a:moveTo>
                <a:lnTo>
                  <a:pt x="81611" y="99872"/>
                </a:lnTo>
                <a:cubicBezTo>
                  <a:pt x="81583" y="99816"/>
                  <a:pt x="81538" y="99772"/>
                  <a:pt x="81516" y="99716"/>
                </a:cubicBezTo>
                <a:lnTo>
                  <a:pt x="65261" y="72627"/>
                </a:lnTo>
                <a:lnTo>
                  <a:pt x="65250" y="72627"/>
                </a:lnTo>
                <a:cubicBezTo>
                  <a:pt x="64850" y="71622"/>
                  <a:pt x="63877" y="70911"/>
                  <a:pt x="62727" y="70911"/>
                </a:cubicBezTo>
                <a:cubicBezTo>
                  <a:pt x="61972" y="70911"/>
                  <a:pt x="61294" y="71216"/>
                  <a:pt x="60800" y="71711"/>
                </a:cubicBezTo>
                <a:lnTo>
                  <a:pt x="52205" y="80300"/>
                </a:lnTo>
                <a:lnTo>
                  <a:pt x="43422" y="67133"/>
                </a:lnTo>
                <a:cubicBezTo>
                  <a:pt x="43011" y="66150"/>
                  <a:pt x="42044" y="65455"/>
                  <a:pt x="40911" y="65455"/>
                </a:cubicBezTo>
                <a:cubicBezTo>
                  <a:pt x="39961" y="65455"/>
                  <a:pt x="39172" y="65966"/>
                  <a:pt x="38683" y="66700"/>
                </a:cubicBezTo>
                <a:lnTo>
                  <a:pt x="38638" y="66666"/>
                </a:lnTo>
                <a:lnTo>
                  <a:pt x="16822" y="99394"/>
                </a:lnTo>
                <a:lnTo>
                  <a:pt x="16866" y="99427"/>
                </a:lnTo>
                <a:cubicBezTo>
                  <a:pt x="16572" y="99855"/>
                  <a:pt x="16361" y="100350"/>
                  <a:pt x="16361" y="100911"/>
                </a:cubicBezTo>
                <a:cubicBezTo>
                  <a:pt x="16361" y="102416"/>
                  <a:pt x="17583" y="103638"/>
                  <a:pt x="19088" y="103638"/>
                </a:cubicBezTo>
                <a:lnTo>
                  <a:pt x="79088" y="103638"/>
                </a:lnTo>
                <a:cubicBezTo>
                  <a:pt x="80600" y="103638"/>
                  <a:pt x="81816" y="102416"/>
                  <a:pt x="81816" y="100911"/>
                </a:cubicBezTo>
                <a:cubicBezTo>
                  <a:pt x="81816" y="100550"/>
                  <a:pt x="81738" y="100216"/>
                  <a:pt x="81616" y="99905"/>
                </a:cubicBezTo>
                <a:cubicBezTo>
                  <a:pt x="81616" y="99905"/>
                  <a:pt x="81622" y="99900"/>
                  <a:pt x="81622" y="99900"/>
                </a:cubicBezTo>
                <a:close/>
                <a:moveTo>
                  <a:pt x="27272" y="43638"/>
                </a:moveTo>
                <a:cubicBezTo>
                  <a:pt x="30283" y="43638"/>
                  <a:pt x="32727" y="46083"/>
                  <a:pt x="32727" y="49088"/>
                </a:cubicBezTo>
                <a:cubicBezTo>
                  <a:pt x="32727" y="52105"/>
                  <a:pt x="30283" y="54544"/>
                  <a:pt x="27272" y="54544"/>
                </a:cubicBezTo>
                <a:cubicBezTo>
                  <a:pt x="24261" y="54544"/>
                  <a:pt x="21816" y="52105"/>
                  <a:pt x="21816" y="49088"/>
                </a:cubicBezTo>
                <a:cubicBezTo>
                  <a:pt x="21816" y="46083"/>
                  <a:pt x="24261" y="43638"/>
                  <a:pt x="27272" y="43638"/>
                </a:cubicBezTo>
                <a:moveTo>
                  <a:pt x="27272" y="60000"/>
                </a:moveTo>
                <a:cubicBezTo>
                  <a:pt x="33300" y="60000"/>
                  <a:pt x="38183" y="55116"/>
                  <a:pt x="38183" y="49088"/>
                </a:cubicBezTo>
                <a:cubicBezTo>
                  <a:pt x="38183" y="43066"/>
                  <a:pt x="33300" y="38183"/>
                  <a:pt x="27272" y="38183"/>
                </a:cubicBezTo>
                <a:cubicBezTo>
                  <a:pt x="21250" y="38183"/>
                  <a:pt x="16361" y="43066"/>
                  <a:pt x="16361" y="49088"/>
                </a:cubicBezTo>
                <a:cubicBezTo>
                  <a:pt x="16361" y="55116"/>
                  <a:pt x="21250" y="60000"/>
                  <a:pt x="27272" y="60000"/>
                </a:cubicBezTo>
                <a:moveTo>
                  <a:pt x="92727" y="109088"/>
                </a:moveTo>
                <a:cubicBezTo>
                  <a:pt x="92727" y="112105"/>
                  <a:pt x="90283" y="114550"/>
                  <a:pt x="87272" y="114550"/>
                </a:cubicBezTo>
                <a:lnTo>
                  <a:pt x="10911" y="114550"/>
                </a:lnTo>
                <a:cubicBezTo>
                  <a:pt x="7900" y="114550"/>
                  <a:pt x="5455" y="112105"/>
                  <a:pt x="5455" y="109088"/>
                </a:cubicBezTo>
                <a:lnTo>
                  <a:pt x="5455" y="32727"/>
                </a:lnTo>
                <a:cubicBezTo>
                  <a:pt x="5455" y="29716"/>
                  <a:pt x="7900" y="27272"/>
                  <a:pt x="10911" y="27272"/>
                </a:cubicBezTo>
                <a:lnTo>
                  <a:pt x="87272" y="27272"/>
                </a:lnTo>
                <a:cubicBezTo>
                  <a:pt x="90283" y="27272"/>
                  <a:pt x="92727" y="29716"/>
                  <a:pt x="92727" y="32727"/>
                </a:cubicBezTo>
                <a:cubicBezTo>
                  <a:pt x="92727" y="32727"/>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ysClr val="window" lastClr="FFFFFF"/>
          </a:solidFill>
          <a:ln>
            <a:noFill/>
          </a:ln>
        </p:spPr>
        <p:txBody>
          <a:bodyPr lIns="14279" tIns="14279" rIns="14279" bIns="14279" anchor="ctr" anchorCtr="0">
            <a:normAutofit fontScale="25000" lnSpcReduction="20000"/>
          </a:bodyPr>
          <a:lstStyle/>
          <a:p>
            <a:endParaRPr sz="1125">
              <a:solidFill>
                <a:sysClr val="windowText" lastClr="000000"/>
              </a:solidFill>
              <a:latin typeface="Arial" panose="020B0604020202020204" pitchFamily="34" charset="0"/>
              <a:ea typeface="微软雅黑" panose="020B0503020204020204" pitchFamily="34" charset="-122"/>
              <a:sym typeface="Lato" panose="020F0502020204030203"/>
            </a:endParaRPr>
          </a:p>
        </p:txBody>
      </p:sp>
    </p:spTree>
    <p:custDataLst>
      <p:tags r:id="rId5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4420870" cy="28644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（一）多媒体技术的概念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媒体是信息表示和传输的载体。在计算机领域中主要有两层含义：一是指信息的物理载体，如磁盘、磁带、光盘、硬盘、优盘等；二是指信息的表现或传播形式，包括文本、图形、声音、图像、动画和视频等。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多媒体技术指能够对声音、图像、视频等多种媒体信息进行综合处理和管理的技术。</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二、多媒体技术基础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5106670" y="1733550"/>
            <a:ext cx="3611880" cy="215963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581150"/>
            <a:ext cx="4096385" cy="22275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（二）多媒体计算机系统的组成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多媒体计算机是指具有了多媒体处理功能的计算机。它由多媒体硬件系统和多媒体软件系统组成。</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多媒体硬件系统除了包含一般的计算机硬件设备外，还包括一些图像、音频、视频处理设备。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二、多媒体技术基础</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334000" y="1375410"/>
            <a:ext cx="2924175" cy="258254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a:off x="1057275" y="3702209"/>
            <a:ext cx="7029450" cy="0"/>
          </a:xfrm>
          <a:prstGeom prst="line">
            <a:avLst/>
          </a:prstGeom>
          <a:ln w="19050">
            <a:solidFill>
              <a:srgbClr val="5B9BD5"/>
            </a:solidFill>
            <a:prstDash val="sysDot"/>
          </a:ln>
        </p:spPr>
        <p:style>
          <a:lnRef idx="1">
            <a:srgbClr val="5B9BD5"/>
          </a:lnRef>
          <a:fillRef idx="0">
            <a:srgbClr val="5B9BD5"/>
          </a:fillRef>
          <a:effectRef idx="0">
            <a:srgbClr val="5B9BD5"/>
          </a:effectRef>
          <a:fontRef idx="minor">
            <a:srgbClr val="000000"/>
          </a:fontRef>
        </p:style>
      </p:cxnSp>
      <p:sp>
        <p:nvSpPr>
          <p:cNvPr id="3" name="椭圆 2"/>
          <p:cNvSpPr/>
          <p:nvPr>
            <p:custDataLst>
              <p:tags r:id="rId2"/>
            </p:custDataLst>
          </p:nvPr>
        </p:nvSpPr>
        <p:spPr>
          <a:xfrm flipV="1">
            <a:off x="948929" y="3648631"/>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 name="椭圆 4"/>
          <p:cNvSpPr/>
          <p:nvPr>
            <p:custDataLst>
              <p:tags r:id="rId3"/>
            </p:custDataLst>
          </p:nvPr>
        </p:nvSpPr>
        <p:spPr>
          <a:xfrm flipV="1">
            <a:off x="8086725" y="3648631"/>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6" name="椭圆 5"/>
          <p:cNvSpPr/>
          <p:nvPr>
            <p:custDataLst>
              <p:tags r:id="rId4"/>
            </p:custDataLst>
          </p:nvPr>
        </p:nvSpPr>
        <p:spPr>
          <a:xfrm>
            <a:off x="4824062" y="2146242"/>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7" name="等腰三角形 56"/>
          <p:cNvSpPr/>
          <p:nvPr>
            <p:custDataLst>
              <p:tags r:id="rId5"/>
            </p:custDataLst>
          </p:nvPr>
        </p:nvSpPr>
        <p:spPr>
          <a:xfrm flipV="1">
            <a:off x="4861672" y="2343458"/>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9" name="圆角矩形 8"/>
          <p:cNvSpPr/>
          <p:nvPr>
            <p:custDataLst>
              <p:tags r:id="rId6"/>
            </p:custDataLst>
          </p:nvPr>
        </p:nvSpPr>
        <p:spPr>
          <a:xfrm flipV="1">
            <a:off x="4908095" y="2635409"/>
            <a:ext cx="225028" cy="1114425"/>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0" name="椭圆 9"/>
          <p:cNvSpPr/>
          <p:nvPr>
            <p:custDataLst>
              <p:tags r:id="rId7"/>
            </p:custDataLst>
          </p:nvPr>
        </p:nvSpPr>
        <p:spPr>
          <a:xfrm>
            <a:off x="4889045" y="3568859"/>
            <a:ext cx="263128"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1" name="椭圆 10"/>
          <p:cNvSpPr>
            <a:spLocks noChangeAspect="1"/>
          </p:cNvSpPr>
          <p:nvPr>
            <p:custDataLst>
              <p:tags r:id="rId8"/>
            </p:custDataLst>
          </p:nvPr>
        </p:nvSpPr>
        <p:spPr>
          <a:xfrm flipV="1">
            <a:off x="4966436"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2" name="KSO_Shape"/>
          <p:cNvSpPr>
            <a:spLocks noChangeAspect="1"/>
          </p:cNvSpPr>
          <p:nvPr>
            <p:custDataLst>
              <p:tags r:id="rId9"/>
            </p:custDataLst>
          </p:nvPr>
        </p:nvSpPr>
        <p:spPr bwMode="auto">
          <a:xfrm>
            <a:off x="4931908" y="2232060"/>
            <a:ext cx="179784" cy="188119"/>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rgbClr val="FFFFFF">
              <a:lumMod val="95000"/>
            </a:srgbClr>
          </a:solidFill>
          <a:ln>
            <a:noFill/>
          </a:ln>
        </p:spPr>
        <p:txBody>
          <a:bodyPr/>
          <a:lstStyle/>
          <a:p>
            <a:pPr eaLnBrk="1" fontAlgn="auto" hangingPunct="1">
              <a:spcBef>
                <a:spcPts val="0"/>
              </a:spcBef>
              <a:spcAft>
                <a:spcPts val="0"/>
              </a:spcAft>
              <a:defRPr/>
            </a:pPr>
            <a:endParaRPr lang="zh-CN" altLang="en-US" sz="1350"/>
          </a:p>
        </p:txBody>
      </p:sp>
      <p:sp>
        <p:nvSpPr>
          <p:cNvPr id="13" name="椭圆 12"/>
          <p:cNvSpPr/>
          <p:nvPr>
            <p:custDataLst>
              <p:tags r:id="rId10"/>
            </p:custDataLst>
          </p:nvPr>
        </p:nvSpPr>
        <p:spPr>
          <a:xfrm>
            <a:off x="3931928" y="1908590"/>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1" name="等腰三角形 50"/>
          <p:cNvSpPr/>
          <p:nvPr>
            <p:custDataLst>
              <p:tags r:id="rId11"/>
            </p:custDataLst>
          </p:nvPr>
        </p:nvSpPr>
        <p:spPr>
          <a:xfrm flipV="1">
            <a:off x="3969538" y="2105806"/>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7" name="圆角矩形 16"/>
          <p:cNvSpPr/>
          <p:nvPr>
            <p:custDataLst>
              <p:tags r:id="rId12"/>
            </p:custDataLst>
          </p:nvPr>
        </p:nvSpPr>
        <p:spPr>
          <a:xfrm flipV="1">
            <a:off x="4017485" y="2399665"/>
            <a:ext cx="225028" cy="1350169"/>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8" name="椭圆 17"/>
          <p:cNvSpPr/>
          <p:nvPr>
            <p:custDataLst>
              <p:tags r:id="rId13"/>
            </p:custDataLst>
          </p:nvPr>
        </p:nvSpPr>
        <p:spPr>
          <a:xfrm>
            <a:off x="3998435" y="3568859"/>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9" name="椭圆 18"/>
          <p:cNvSpPr>
            <a:spLocks noChangeAspect="1"/>
          </p:cNvSpPr>
          <p:nvPr>
            <p:custDataLst>
              <p:tags r:id="rId14"/>
            </p:custDataLst>
          </p:nvPr>
        </p:nvSpPr>
        <p:spPr>
          <a:xfrm flipV="1">
            <a:off x="4075825"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0" name="KSO_Shape"/>
          <p:cNvSpPr>
            <a:spLocks noChangeAspect="1"/>
          </p:cNvSpPr>
          <p:nvPr>
            <p:custDataLst>
              <p:tags r:id="rId15"/>
            </p:custDataLst>
          </p:nvPr>
        </p:nvSpPr>
        <p:spPr bwMode="auto">
          <a:xfrm>
            <a:off x="4034153" y="2029747"/>
            <a:ext cx="188119" cy="140494"/>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lumMod val="95000"/>
            </a:srgbClr>
          </a:solidFill>
          <a:ln>
            <a:noFill/>
          </a:ln>
        </p:spPr>
        <p:txBody>
          <a:bodyPr lIns="51435" tIns="25717" rIns="51435" bIns="25717"/>
          <a:lstStyle/>
          <a:p>
            <a:pPr eaLnBrk="1" fontAlgn="auto" hangingPunct="1">
              <a:spcBef>
                <a:spcPts val="0"/>
              </a:spcBef>
              <a:spcAft>
                <a:spcPts val="0"/>
              </a:spcAft>
              <a:defRPr/>
            </a:pPr>
            <a:endParaRPr lang="zh-CN" altLang="en-US" sz="1350"/>
          </a:p>
        </p:txBody>
      </p:sp>
      <p:sp>
        <p:nvSpPr>
          <p:cNvPr id="47" name="椭圆 46"/>
          <p:cNvSpPr/>
          <p:nvPr>
            <p:custDataLst>
              <p:tags r:id="rId16"/>
            </p:custDataLst>
          </p:nvPr>
        </p:nvSpPr>
        <p:spPr>
          <a:xfrm>
            <a:off x="2012056" y="2396943"/>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8" name="等腰三角形 47"/>
          <p:cNvSpPr/>
          <p:nvPr>
            <p:custDataLst>
              <p:tags r:id="rId17"/>
            </p:custDataLst>
          </p:nvPr>
        </p:nvSpPr>
        <p:spPr>
          <a:xfrm flipV="1">
            <a:off x="2049666" y="2594159"/>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1" name="圆角矩形 20"/>
          <p:cNvSpPr/>
          <p:nvPr>
            <p:custDataLst>
              <p:tags r:id="rId18"/>
            </p:custDataLst>
          </p:nvPr>
        </p:nvSpPr>
        <p:spPr>
          <a:xfrm flipV="1">
            <a:off x="2097881" y="2887821"/>
            <a:ext cx="225029" cy="862013"/>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8" name="椭圆 27"/>
          <p:cNvSpPr/>
          <p:nvPr>
            <p:custDataLst>
              <p:tags r:id="rId19"/>
            </p:custDataLst>
          </p:nvPr>
        </p:nvSpPr>
        <p:spPr>
          <a:xfrm>
            <a:off x="2077641" y="3568859"/>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9" name="椭圆 28"/>
          <p:cNvSpPr>
            <a:spLocks noChangeAspect="1"/>
          </p:cNvSpPr>
          <p:nvPr>
            <p:custDataLst>
              <p:tags r:id="rId20"/>
            </p:custDataLst>
          </p:nvPr>
        </p:nvSpPr>
        <p:spPr>
          <a:xfrm flipV="1">
            <a:off x="2156222"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2" name="KSO_Shape"/>
          <p:cNvSpPr>
            <a:spLocks noChangeAspect="1"/>
          </p:cNvSpPr>
          <p:nvPr>
            <p:custDataLst>
              <p:tags r:id="rId21"/>
            </p:custDataLst>
          </p:nvPr>
        </p:nvSpPr>
        <p:spPr>
          <a:xfrm>
            <a:off x="2115741" y="2510760"/>
            <a:ext cx="188119" cy="150019"/>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rgbClr val="FFFFFF">
              <a:lumMod val="95000"/>
            </a:srgbClr>
          </a:solidFill>
          <a:ln w="12700">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5" name="圆角矩形 34"/>
          <p:cNvSpPr/>
          <p:nvPr>
            <p:custDataLst>
              <p:tags r:id="rId22"/>
            </p:custDataLst>
          </p:nvPr>
        </p:nvSpPr>
        <p:spPr>
          <a:xfrm>
            <a:off x="5716196" y="1749673"/>
            <a:ext cx="532096" cy="252777"/>
          </a:xfrm>
          <a:prstGeom prst="roundRect">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63" name="等腰三角形 62"/>
          <p:cNvSpPr/>
          <p:nvPr>
            <p:custDataLst>
              <p:tags r:id="rId23"/>
            </p:custDataLst>
          </p:nvPr>
        </p:nvSpPr>
        <p:spPr>
          <a:xfrm flipV="1">
            <a:off x="5879744" y="1951197"/>
            <a:ext cx="204997" cy="15002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8" name="圆角矩形 37"/>
          <p:cNvSpPr/>
          <p:nvPr>
            <p:custDataLst>
              <p:tags r:id="rId24"/>
            </p:custDataLst>
          </p:nvPr>
        </p:nvSpPr>
        <p:spPr>
          <a:xfrm flipV="1">
            <a:off x="5871089" y="2122250"/>
            <a:ext cx="225028" cy="1627584"/>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1" name="椭圆 40"/>
          <p:cNvSpPr/>
          <p:nvPr>
            <p:custDataLst>
              <p:tags r:id="rId25"/>
            </p:custDataLst>
          </p:nvPr>
        </p:nvSpPr>
        <p:spPr>
          <a:xfrm>
            <a:off x="5852039" y="3568859"/>
            <a:ext cx="263128"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4" name="椭圆 43"/>
          <p:cNvSpPr>
            <a:spLocks noChangeAspect="1"/>
          </p:cNvSpPr>
          <p:nvPr>
            <p:custDataLst>
              <p:tags r:id="rId26"/>
            </p:custDataLst>
          </p:nvPr>
        </p:nvSpPr>
        <p:spPr>
          <a:xfrm flipV="1">
            <a:off x="5927048"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4" name="KSO_Shape"/>
          <p:cNvSpPr>
            <a:spLocks noChangeAspect="1"/>
          </p:cNvSpPr>
          <p:nvPr>
            <p:custDataLst>
              <p:tags r:id="rId27"/>
            </p:custDataLst>
          </p:nvPr>
        </p:nvSpPr>
        <p:spPr>
          <a:xfrm>
            <a:off x="5886567" y="1800504"/>
            <a:ext cx="189310" cy="12620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sz="1350"/>
          </a:p>
        </p:txBody>
      </p:sp>
      <p:sp>
        <p:nvSpPr>
          <p:cNvPr id="60" name="椭圆 59"/>
          <p:cNvSpPr/>
          <p:nvPr>
            <p:custDataLst>
              <p:tags r:id="rId28"/>
            </p:custDataLst>
          </p:nvPr>
        </p:nvSpPr>
        <p:spPr>
          <a:xfrm>
            <a:off x="6743935" y="1979580"/>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66" name="等腰三角形 65"/>
          <p:cNvSpPr/>
          <p:nvPr>
            <p:custDataLst>
              <p:tags r:id="rId29"/>
            </p:custDataLst>
          </p:nvPr>
        </p:nvSpPr>
        <p:spPr>
          <a:xfrm flipV="1">
            <a:off x="6781545" y="2176797"/>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0" name="圆角矩形 69"/>
          <p:cNvSpPr/>
          <p:nvPr>
            <p:custDataLst>
              <p:tags r:id="rId30"/>
            </p:custDataLst>
          </p:nvPr>
        </p:nvSpPr>
        <p:spPr>
          <a:xfrm flipV="1">
            <a:off x="6829425" y="2465150"/>
            <a:ext cx="225029" cy="1284684"/>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1" name="椭圆 70"/>
          <p:cNvSpPr/>
          <p:nvPr>
            <p:custDataLst>
              <p:tags r:id="rId31"/>
            </p:custDataLst>
          </p:nvPr>
        </p:nvSpPr>
        <p:spPr>
          <a:xfrm>
            <a:off x="6810375" y="3568859"/>
            <a:ext cx="26312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2" name="椭圆 71"/>
          <p:cNvSpPr>
            <a:spLocks noChangeAspect="1"/>
          </p:cNvSpPr>
          <p:nvPr>
            <p:custDataLst>
              <p:tags r:id="rId32"/>
            </p:custDataLst>
          </p:nvPr>
        </p:nvSpPr>
        <p:spPr>
          <a:xfrm flipV="1">
            <a:off x="6892529"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3" name="KSO_Shape"/>
          <p:cNvSpPr>
            <a:spLocks noChangeAspect="1"/>
          </p:cNvSpPr>
          <p:nvPr>
            <p:custDataLst>
              <p:tags r:id="rId33"/>
            </p:custDataLst>
          </p:nvPr>
        </p:nvSpPr>
        <p:spPr>
          <a:xfrm>
            <a:off x="6847285" y="2095872"/>
            <a:ext cx="189309" cy="17621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4" name="圆角矩形 73"/>
          <p:cNvSpPr/>
          <p:nvPr>
            <p:custDataLst>
              <p:tags r:id="rId34"/>
            </p:custDataLst>
          </p:nvPr>
        </p:nvSpPr>
        <p:spPr>
          <a:xfrm>
            <a:off x="2904190" y="1913170"/>
            <a:ext cx="532096" cy="252777"/>
          </a:xfrm>
          <a:prstGeom prst="roundRect">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5" name="等腰三角形 74"/>
          <p:cNvSpPr/>
          <p:nvPr>
            <p:custDataLst>
              <p:tags r:id="rId35"/>
            </p:custDataLst>
          </p:nvPr>
        </p:nvSpPr>
        <p:spPr>
          <a:xfrm flipV="1">
            <a:off x="3067739" y="2114694"/>
            <a:ext cx="204997" cy="15002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6" name="圆角矩形 75"/>
          <p:cNvSpPr/>
          <p:nvPr>
            <p:custDataLst>
              <p:tags r:id="rId36"/>
            </p:custDataLst>
          </p:nvPr>
        </p:nvSpPr>
        <p:spPr>
          <a:xfrm flipV="1">
            <a:off x="3058018" y="2290128"/>
            <a:ext cx="225028" cy="1459706"/>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7" name="椭圆 76"/>
          <p:cNvSpPr/>
          <p:nvPr>
            <p:custDataLst>
              <p:tags r:id="rId37"/>
            </p:custDataLst>
          </p:nvPr>
        </p:nvSpPr>
        <p:spPr>
          <a:xfrm>
            <a:off x="3038968" y="3568859"/>
            <a:ext cx="263128"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8" name="椭圆 77"/>
          <p:cNvSpPr>
            <a:spLocks noChangeAspect="1"/>
          </p:cNvSpPr>
          <p:nvPr>
            <p:custDataLst>
              <p:tags r:id="rId38"/>
            </p:custDataLst>
          </p:nvPr>
        </p:nvSpPr>
        <p:spPr>
          <a:xfrm flipV="1">
            <a:off x="3116358" y="3648631"/>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79" name="KSO_Shape"/>
          <p:cNvSpPr/>
          <p:nvPr>
            <p:custDataLst>
              <p:tags r:id="rId39"/>
            </p:custDataLst>
          </p:nvPr>
        </p:nvSpPr>
        <p:spPr>
          <a:xfrm>
            <a:off x="3079449" y="1951990"/>
            <a:ext cx="182165" cy="163116"/>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sz="1350"/>
          </a:p>
        </p:txBody>
      </p:sp>
      <p:sp>
        <p:nvSpPr>
          <p:cNvPr id="101" name="文本框 100"/>
          <p:cNvSpPr txBox="1"/>
          <p:nvPr>
            <p:custDataLst>
              <p:tags r:id="rId40"/>
            </p:custDataLst>
          </p:nvPr>
        </p:nvSpPr>
        <p:spPr>
          <a:xfrm>
            <a:off x="184785" y="205740"/>
            <a:ext cx="7814310" cy="67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eaLnBrk="1" fontAlgn="auto" hangingPunct="1">
              <a:lnSpc>
                <a:spcPct val="90000"/>
              </a:lnSpc>
              <a:spcAft>
                <a:spcPts val="0"/>
              </a:spcAft>
              <a:defRPr sz="4400" cap="all">
                <a:solidFill>
                  <a:srgbClr val="5B9BD5"/>
                </a:solidFill>
                <a:latin typeface="Arial" panose="020B0604020202020204" pitchFamily="34" charset="0"/>
                <a:ea typeface="微软雅黑" panose="020B0503020204020204" pitchFamily="34" charset="-122"/>
                <a:cs typeface="+mn-ea"/>
              </a:defRPr>
            </a:lvl1pPr>
            <a:lvl2pPr>
              <a:lnSpc>
                <a:spcPct val="90000"/>
              </a:lnSpc>
              <a:defRPr sz="4400"/>
            </a:lvl2pPr>
            <a:lvl3pPr>
              <a:lnSpc>
                <a:spcPct val="90000"/>
              </a:lnSpc>
              <a:defRPr sz="4400"/>
            </a:lvl3pPr>
            <a:lvl4pPr>
              <a:lnSpc>
                <a:spcPct val="90000"/>
              </a:lnSpc>
              <a:defRPr sz="4400"/>
            </a:lvl4pPr>
            <a:lvl5pPr>
              <a:lnSpc>
                <a:spcPct val="90000"/>
              </a:lnSpc>
              <a:defRPr sz="4400"/>
            </a:lvl5pPr>
            <a:lvl6pPr marL="457200" fontAlgn="base">
              <a:lnSpc>
                <a:spcPct val="90000"/>
              </a:lnSpc>
              <a:spcBef>
                <a:spcPct val="0"/>
              </a:spcBef>
              <a:spcAft>
                <a:spcPct val="0"/>
              </a:spcAft>
              <a:defRPr sz="4400"/>
            </a:lvl6pPr>
            <a:lvl7pPr marL="914400" fontAlgn="base">
              <a:lnSpc>
                <a:spcPct val="90000"/>
              </a:lnSpc>
              <a:spcBef>
                <a:spcPct val="0"/>
              </a:spcBef>
              <a:spcAft>
                <a:spcPct val="0"/>
              </a:spcAft>
              <a:defRPr sz="4400"/>
            </a:lvl7pPr>
            <a:lvl8pPr marL="1371600" fontAlgn="base">
              <a:lnSpc>
                <a:spcPct val="90000"/>
              </a:lnSpc>
              <a:spcBef>
                <a:spcPct val="0"/>
              </a:spcBef>
              <a:spcAft>
                <a:spcPct val="0"/>
              </a:spcAft>
              <a:defRPr sz="4400"/>
            </a:lvl8pPr>
            <a:lvl9pPr marL="1828800" fontAlgn="base">
              <a:lnSpc>
                <a:spcPct val="90000"/>
              </a:lnSpc>
              <a:spcBef>
                <a:spcPct val="0"/>
              </a:spcBef>
              <a:spcAft>
                <a:spcPct val="0"/>
              </a:spcAft>
              <a:defRPr sz="4400"/>
            </a:lvl9pPr>
          </a:lstStyle>
          <a:p>
            <a:pPr>
              <a:lnSpc>
                <a:spcPct val="120000"/>
              </a:lnSpc>
              <a:defRPr/>
            </a:pPr>
            <a:r>
              <a:rPr lang="zh-CN" altLang="en-US" sz="1800" b="1" spc="300">
                <a:latin typeface="微软雅黑" panose="020B0503020204020204" pitchFamily="34" charset="-122"/>
                <a:ea typeface="微软雅黑" panose="020B0503020204020204" pitchFamily="34" charset="-122"/>
              </a:rPr>
              <a:t>（三）常见媒体文件类型</a:t>
            </a:r>
            <a:endParaRPr lang="zh-CN" altLang="en-US" sz="1800" b="1" spc="300">
              <a:latin typeface="微软雅黑" panose="020B0503020204020204" pitchFamily="34" charset="-122"/>
              <a:ea typeface="微软雅黑" panose="020B0503020204020204" pitchFamily="34" charset="-122"/>
            </a:endParaRPr>
          </a:p>
        </p:txBody>
      </p:sp>
      <p:sp>
        <p:nvSpPr>
          <p:cNvPr id="102" name="文本框 11"/>
          <p:cNvSpPr txBox="1">
            <a:spLocks noChangeArrowheads="1"/>
          </p:cNvSpPr>
          <p:nvPr>
            <p:custDataLst>
              <p:tags r:id="rId41"/>
            </p:custDataLst>
          </p:nvPr>
        </p:nvSpPr>
        <p:spPr bwMode="auto">
          <a:xfrm>
            <a:off x="5080912" y="3880803"/>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5. 动画文件</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104" name="文本框 11"/>
          <p:cNvSpPr txBox="1">
            <a:spLocks noChangeArrowheads="1"/>
          </p:cNvSpPr>
          <p:nvPr>
            <p:custDataLst>
              <p:tags r:id="rId42"/>
            </p:custDataLst>
          </p:nvPr>
        </p:nvSpPr>
        <p:spPr bwMode="auto">
          <a:xfrm>
            <a:off x="1308791" y="3880803"/>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1. 文本文件</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106" name="文本框 11"/>
          <p:cNvSpPr txBox="1">
            <a:spLocks noChangeArrowheads="1"/>
          </p:cNvSpPr>
          <p:nvPr>
            <p:custDataLst>
              <p:tags r:id="rId43"/>
            </p:custDataLst>
          </p:nvPr>
        </p:nvSpPr>
        <p:spPr bwMode="auto">
          <a:xfrm>
            <a:off x="3227785" y="3880803"/>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3. 图像</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108" name="文本框 11"/>
          <p:cNvSpPr txBox="1">
            <a:spLocks noChangeArrowheads="1"/>
          </p:cNvSpPr>
          <p:nvPr>
            <p:custDataLst>
              <p:tags r:id="rId44"/>
            </p:custDataLst>
          </p:nvPr>
        </p:nvSpPr>
        <p:spPr bwMode="auto">
          <a:xfrm>
            <a:off x="6115129" y="1602740"/>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6. 视频</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110" name="文本框 11"/>
          <p:cNvSpPr txBox="1">
            <a:spLocks noChangeArrowheads="1"/>
          </p:cNvSpPr>
          <p:nvPr>
            <p:custDataLst>
              <p:tags r:id="rId45"/>
            </p:custDataLst>
          </p:nvPr>
        </p:nvSpPr>
        <p:spPr bwMode="auto">
          <a:xfrm>
            <a:off x="2264194" y="1476375"/>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2. 图形</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112" name="文本框 11"/>
          <p:cNvSpPr txBox="1">
            <a:spLocks noChangeArrowheads="1"/>
          </p:cNvSpPr>
          <p:nvPr>
            <p:custDataLst>
              <p:tags r:id="rId46"/>
            </p:custDataLst>
          </p:nvPr>
        </p:nvSpPr>
        <p:spPr bwMode="auto">
          <a:xfrm>
            <a:off x="4116507" y="1733550"/>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4. 音频文件</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Tree>
    <p:custDataLst>
      <p:tags r:id="rId4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24635"/>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4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了解计算机中的信息存储</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200" y="1733550"/>
            <a:ext cx="37915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根据冯·诺依曼原理，在计算机内部，一切信息的存储、处理与传送均采用二进制的形式。但由于二进制数的阅读与书写很不方便，为此，在阅读与书写时又通常用十进制、十六进制或八进制来表示。所以了解数制的转换及计算机中信息的表示对学好计算机是十分重要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393492" y="1651618"/>
            <a:ext cx="1514921" cy="2541158"/>
          </a:xfrm>
          <a:prstGeom prst="rect">
            <a:avLst/>
          </a:prstGeom>
          <a:solidFill>
            <a:srgbClr val="44546A">
              <a:alpha val="47000"/>
            </a:srgbClr>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12" name="矩形 11"/>
          <p:cNvSpPr/>
          <p:nvPr>
            <p:custDataLst>
              <p:tags r:id="rId2"/>
            </p:custDataLst>
          </p:nvPr>
        </p:nvSpPr>
        <p:spPr>
          <a:xfrm>
            <a:off x="2128321" y="1651618"/>
            <a:ext cx="1514921" cy="2541158"/>
          </a:xfrm>
          <a:prstGeom prst="rect">
            <a:avLst/>
          </a:prstGeom>
          <a:solidFill>
            <a:srgbClr val="44546A">
              <a:alpha val="47000"/>
            </a:srgbClr>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13" name="矩形 12"/>
          <p:cNvSpPr/>
          <p:nvPr>
            <p:custDataLst>
              <p:tags r:id="rId3"/>
            </p:custDataLst>
          </p:nvPr>
        </p:nvSpPr>
        <p:spPr>
          <a:xfrm>
            <a:off x="3863150" y="1651618"/>
            <a:ext cx="1514921" cy="2541158"/>
          </a:xfrm>
          <a:prstGeom prst="rect">
            <a:avLst/>
          </a:prstGeom>
          <a:solidFill>
            <a:srgbClr val="44546A">
              <a:alpha val="47000"/>
            </a:srgbClr>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14" name="矩形 13"/>
          <p:cNvSpPr/>
          <p:nvPr>
            <p:custDataLst>
              <p:tags r:id="rId4"/>
            </p:custDataLst>
          </p:nvPr>
        </p:nvSpPr>
        <p:spPr>
          <a:xfrm>
            <a:off x="5597979" y="1651618"/>
            <a:ext cx="1514921" cy="2541158"/>
          </a:xfrm>
          <a:prstGeom prst="rect">
            <a:avLst/>
          </a:prstGeom>
          <a:solidFill>
            <a:srgbClr val="44546A">
              <a:alpha val="47000"/>
            </a:srgbClr>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15" name="矩形 14"/>
          <p:cNvSpPr/>
          <p:nvPr>
            <p:custDataLst>
              <p:tags r:id="rId5"/>
            </p:custDataLst>
          </p:nvPr>
        </p:nvSpPr>
        <p:spPr>
          <a:xfrm>
            <a:off x="7332809" y="1651618"/>
            <a:ext cx="1514921" cy="2541158"/>
          </a:xfrm>
          <a:prstGeom prst="rect">
            <a:avLst/>
          </a:prstGeom>
          <a:solidFill>
            <a:srgbClr val="44546A">
              <a:alpha val="47000"/>
            </a:srgbClr>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26" name="矩形 25"/>
          <p:cNvSpPr/>
          <p:nvPr>
            <p:custDataLst>
              <p:tags r:id="rId6"/>
            </p:custDataLst>
          </p:nvPr>
        </p:nvSpPr>
        <p:spPr>
          <a:xfrm>
            <a:off x="393491" y="3211105"/>
            <a:ext cx="1514921" cy="981671"/>
          </a:xfrm>
          <a:prstGeom prst="rect">
            <a:avLst/>
          </a:prstGeom>
          <a:solidFill>
            <a:srgbClr val="0070BE"/>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r>
              <a:rPr lang="zh-CN" altLang="en-US" sz="1350" dirty="0">
                <a:solidFill>
                  <a:sysClr val="window" lastClr="FFFFFF"/>
                </a:solidFill>
              </a:rPr>
              <a:t>1. 数制的概念。</a:t>
            </a:r>
            <a:endParaRPr lang="zh-CN" altLang="en-US" sz="1350" dirty="0">
              <a:solidFill>
                <a:sysClr val="window" lastClr="FFFFFF"/>
              </a:solidFill>
            </a:endParaRPr>
          </a:p>
        </p:txBody>
      </p:sp>
      <p:sp>
        <p:nvSpPr>
          <p:cNvPr id="27" name="矩形 26"/>
          <p:cNvSpPr/>
          <p:nvPr>
            <p:custDataLst>
              <p:tags r:id="rId7"/>
            </p:custDataLst>
          </p:nvPr>
        </p:nvSpPr>
        <p:spPr>
          <a:xfrm>
            <a:off x="2128320" y="3211105"/>
            <a:ext cx="1514921" cy="981671"/>
          </a:xfrm>
          <a:prstGeom prst="rect">
            <a:avLst/>
          </a:prstGeom>
          <a:solidFill>
            <a:srgbClr val="0070BE"/>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r>
              <a:rPr lang="zh-CN" altLang="en-US" sz="1350" dirty="0">
                <a:solidFill>
                  <a:sysClr val="window" lastClr="FFFFFF"/>
                </a:solidFill>
              </a:rPr>
              <a:t>2. 数制的标示。</a:t>
            </a:r>
            <a:endParaRPr lang="zh-CN" altLang="en-US" sz="1350" dirty="0">
              <a:solidFill>
                <a:sysClr val="window" lastClr="FFFFFF"/>
              </a:solidFill>
            </a:endParaRPr>
          </a:p>
        </p:txBody>
      </p:sp>
      <p:sp>
        <p:nvSpPr>
          <p:cNvPr id="28" name="矩形 27"/>
          <p:cNvSpPr/>
          <p:nvPr>
            <p:custDataLst>
              <p:tags r:id="rId8"/>
            </p:custDataLst>
          </p:nvPr>
        </p:nvSpPr>
        <p:spPr>
          <a:xfrm>
            <a:off x="3863149" y="3211105"/>
            <a:ext cx="1514921" cy="981671"/>
          </a:xfrm>
          <a:prstGeom prst="rect">
            <a:avLst/>
          </a:prstGeom>
          <a:solidFill>
            <a:srgbClr val="0070BE"/>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r>
              <a:rPr lang="zh-CN" altLang="en-US" sz="1350" dirty="0">
                <a:solidFill>
                  <a:sysClr val="window" lastClr="FFFFFF"/>
                </a:solidFill>
              </a:rPr>
              <a:t>3. 数制的三要素。</a:t>
            </a:r>
            <a:endParaRPr lang="zh-CN" altLang="en-US" sz="1350" dirty="0">
              <a:solidFill>
                <a:sysClr val="window" lastClr="FFFFFF"/>
              </a:solidFill>
            </a:endParaRPr>
          </a:p>
        </p:txBody>
      </p:sp>
      <p:sp>
        <p:nvSpPr>
          <p:cNvPr id="29" name="矩形 28"/>
          <p:cNvSpPr/>
          <p:nvPr>
            <p:custDataLst>
              <p:tags r:id="rId9"/>
            </p:custDataLst>
          </p:nvPr>
        </p:nvSpPr>
        <p:spPr>
          <a:xfrm>
            <a:off x="5597979" y="3211105"/>
            <a:ext cx="1514921" cy="981671"/>
          </a:xfrm>
          <a:prstGeom prst="rect">
            <a:avLst/>
          </a:prstGeom>
          <a:solidFill>
            <a:srgbClr val="0070BE"/>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r>
              <a:rPr lang="zh-CN" altLang="en-US" sz="1350" dirty="0">
                <a:solidFill>
                  <a:sysClr val="window" lastClr="FFFFFF"/>
                </a:solidFill>
              </a:rPr>
              <a:t>4. 计算机内部的</a:t>
            </a:r>
            <a:endParaRPr lang="zh-CN" altLang="en-US" sz="1350" dirty="0">
              <a:solidFill>
                <a:sysClr val="window" lastClr="FFFFFF"/>
              </a:solidFill>
            </a:endParaRPr>
          </a:p>
          <a:p>
            <a:pPr algn="ctr"/>
            <a:r>
              <a:rPr lang="zh-CN" altLang="en-US" sz="1350" dirty="0">
                <a:solidFill>
                  <a:sysClr val="window" lastClr="FFFFFF"/>
                </a:solidFill>
              </a:rPr>
              <a:t>数制。</a:t>
            </a:r>
            <a:endParaRPr lang="zh-CN" altLang="en-US" sz="1350" dirty="0">
              <a:solidFill>
                <a:sysClr val="window" lastClr="FFFFFF"/>
              </a:solidFill>
            </a:endParaRPr>
          </a:p>
        </p:txBody>
      </p:sp>
      <p:sp>
        <p:nvSpPr>
          <p:cNvPr id="30" name="矩形 29"/>
          <p:cNvSpPr/>
          <p:nvPr>
            <p:custDataLst>
              <p:tags r:id="rId10"/>
            </p:custDataLst>
          </p:nvPr>
        </p:nvSpPr>
        <p:spPr>
          <a:xfrm>
            <a:off x="7332808" y="3211105"/>
            <a:ext cx="1514921" cy="981671"/>
          </a:xfrm>
          <a:prstGeom prst="rect">
            <a:avLst/>
          </a:prstGeom>
          <a:solidFill>
            <a:srgbClr val="0070BE"/>
          </a:solid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r>
              <a:rPr lang="zh-CN" altLang="en-US" sz="1350" dirty="0">
                <a:solidFill>
                  <a:sysClr val="window" lastClr="FFFFFF"/>
                </a:solidFill>
              </a:rPr>
              <a:t>5. 各种数制之间的相互转换。</a:t>
            </a:r>
            <a:endParaRPr lang="zh-CN" altLang="en-US" sz="1350" dirty="0">
              <a:solidFill>
                <a:sysClr val="window" lastClr="FFFFFF"/>
              </a:solidFill>
            </a:endParaRPr>
          </a:p>
        </p:txBody>
      </p:sp>
      <p:sp>
        <p:nvSpPr>
          <p:cNvPr id="45" name="Freeform 229"/>
          <p:cNvSpPr>
            <a:spLocks noEditPoints="1"/>
          </p:cNvSpPr>
          <p:nvPr>
            <p:custDataLst>
              <p:tags r:id="rId11"/>
            </p:custDataLst>
          </p:nvPr>
        </p:nvSpPr>
        <p:spPr bwMode="auto">
          <a:xfrm>
            <a:off x="6177870" y="1951558"/>
            <a:ext cx="454067" cy="496988"/>
          </a:xfrm>
          <a:custGeom>
            <a:avLst/>
            <a:gdLst>
              <a:gd name="T0" fmla="*/ 169 w 170"/>
              <a:gd name="T1" fmla="*/ 87 h 186"/>
              <a:gd name="T2" fmla="*/ 144 w 170"/>
              <a:gd name="T3" fmla="*/ 32 h 186"/>
              <a:gd name="T4" fmla="*/ 145 w 170"/>
              <a:gd name="T5" fmla="*/ 28 h 186"/>
              <a:gd name="T6" fmla="*/ 145 w 170"/>
              <a:gd name="T7" fmla="*/ 25 h 186"/>
              <a:gd name="T8" fmla="*/ 138 w 170"/>
              <a:gd name="T9" fmla="*/ 19 h 186"/>
              <a:gd name="T10" fmla="*/ 95 w 170"/>
              <a:gd name="T11" fmla="*/ 19 h 186"/>
              <a:gd name="T12" fmla="*/ 95 w 170"/>
              <a:gd name="T13" fmla="*/ 10 h 186"/>
              <a:gd name="T14" fmla="*/ 87 w 170"/>
              <a:gd name="T15" fmla="*/ 0 h 186"/>
              <a:gd name="T16" fmla="*/ 82 w 170"/>
              <a:gd name="T17" fmla="*/ 0 h 186"/>
              <a:gd name="T18" fmla="*/ 74 w 170"/>
              <a:gd name="T19" fmla="*/ 10 h 186"/>
              <a:gd name="T20" fmla="*/ 74 w 170"/>
              <a:gd name="T21" fmla="*/ 19 h 186"/>
              <a:gd name="T22" fmla="*/ 31 w 170"/>
              <a:gd name="T23" fmla="*/ 19 h 186"/>
              <a:gd name="T24" fmla="*/ 24 w 170"/>
              <a:gd name="T25" fmla="*/ 25 h 186"/>
              <a:gd name="T26" fmla="*/ 24 w 170"/>
              <a:gd name="T27" fmla="*/ 28 h 186"/>
              <a:gd name="T28" fmla="*/ 26 w 170"/>
              <a:gd name="T29" fmla="*/ 32 h 186"/>
              <a:gd name="T30" fmla="*/ 1 w 170"/>
              <a:gd name="T31" fmla="*/ 87 h 186"/>
              <a:gd name="T32" fmla="*/ 0 w 170"/>
              <a:gd name="T33" fmla="*/ 87 h 186"/>
              <a:gd name="T34" fmla="*/ 30 w 170"/>
              <a:gd name="T35" fmla="*/ 116 h 186"/>
              <a:gd name="T36" fmla="*/ 60 w 170"/>
              <a:gd name="T37" fmla="*/ 87 h 186"/>
              <a:gd name="T38" fmla="*/ 59 w 170"/>
              <a:gd name="T39" fmla="*/ 87 h 186"/>
              <a:gd name="T40" fmla="*/ 34 w 170"/>
              <a:gd name="T41" fmla="*/ 33 h 186"/>
              <a:gd name="T42" fmla="*/ 74 w 170"/>
              <a:gd name="T43" fmla="*/ 33 h 186"/>
              <a:gd name="T44" fmla="*/ 74 w 170"/>
              <a:gd name="T45" fmla="*/ 153 h 186"/>
              <a:gd name="T46" fmla="*/ 61 w 170"/>
              <a:gd name="T47" fmla="*/ 153 h 186"/>
              <a:gd name="T48" fmla="*/ 55 w 170"/>
              <a:gd name="T49" fmla="*/ 159 h 186"/>
              <a:gd name="T50" fmla="*/ 55 w 170"/>
              <a:gd name="T51" fmla="*/ 161 h 186"/>
              <a:gd name="T52" fmla="*/ 57 w 170"/>
              <a:gd name="T53" fmla="*/ 165 h 186"/>
              <a:gd name="T54" fmla="*/ 51 w 170"/>
              <a:gd name="T55" fmla="*/ 165 h 186"/>
              <a:gd name="T56" fmla="*/ 42 w 170"/>
              <a:gd name="T57" fmla="*/ 175 h 186"/>
              <a:gd name="T58" fmla="*/ 42 w 170"/>
              <a:gd name="T59" fmla="*/ 177 h 186"/>
              <a:gd name="T60" fmla="*/ 51 w 170"/>
              <a:gd name="T61" fmla="*/ 186 h 186"/>
              <a:gd name="T62" fmla="*/ 119 w 170"/>
              <a:gd name="T63" fmla="*/ 186 h 186"/>
              <a:gd name="T64" fmla="*/ 128 w 170"/>
              <a:gd name="T65" fmla="*/ 177 h 186"/>
              <a:gd name="T66" fmla="*/ 128 w 170"/>
              <a:gd name="T67" fmla="*/ 175 h 186"/>
              <a:gd name="T68" fmla="*/ 119 w 170"/>
              <a:gd name="T69" fmla="*/ 165 h 186"/>
              <a:gd name="T70" fmla="*/ 112 w 170"/>
              <a:gd name="T71" fmla="*/ 165 h 186"/>
              <a:gd name="T72" fmla="*/ 114 w 170"/>
              <a:gd name="T73" fmla="*/ 161 h 186"/>
              <a:gd name="T74" fmla="*/ 114 w 170"/>
              <a:gd name="T75" fmla="*/ 159 h 186"/>
              <a:gd name="T76" fmla="*/ 108 w 170"/>
              <a:gd name="T77" fmla="*/ 153 h 186"/>
              <a:gd name="T78" fmla="*/ 95 w 170"/>
              <a:gd name="T79" fmla="*/ 153 h 186"/>
              <a:gd name="T80" fmla="*/ 95 w 170"/>
              <a:gd name="T81" fmla="*/ 33 h 186"/>
              <a:gd name="T82" fmla="*/ 136 w 170"/>
              <a:gd name="T83" fmla="*/ 33 h 186"/>
              <a:gd name="T84" fmla="*/ 111 w 170"/>
              <a:gd name="T85" fmla="*/ 87 h 186"/>
              <a:gd name="T86" fmla="*/ 110 w 170"/>
              <a:gd name="T87" fmla="*/ 87 h 186"/>
              <a:gd name="T88" fmla="*/ 140 w 170"/>
              <a:gd name="T89" fmla="*/ 116 h 186"/>
              <a:gd name="T90" fmla="*/ 170 w 170"/>
              <a:gd name="T91" fmla="*/ 87 h 186"/>
              <a:gd name="T92" fmla="*/ 169 w 170"/>
              <a:gd name="T93" fmla="*/ 87 h 186"/>
              <a:gd name="T94" fmla="*/ 7 w 170"/>
              <a:gd name="T95" fmla="*/ 87 h 186"/>
              <a:gd name="T96" fmla="*/ 30 w 170"/>
              <a:gd name="T97" fmla="*/ 37 h 186"/>
              <a:gd name="T98" fmla="*/ 53 w 170"/>
              <a:gd name="T99" fmla="*/ 87 h 186"/>
              <a:gd name="T100" fmla="*/ 7 w 170"/>
              <a:gd name="T101" fmla="*/ 87 h 186"/>
              <a:gd name="T102" fmla="*/ 117 w 170"/>
              <a:gd name="T103" fmla="*/ 87 h 186"/>
              <a:gd name="T104" fmla="*/ 140 w 170"/>
              <a:gd name="T105" fmla="*/ 37 h 186"/>
              <a:gd name="T106" fmla="*/ 163 w 170"/>
              <a:gd name="T107" fmla="*/ 87 h 186"/>
              <a:gd name="T108" fmla="*/ 117 w 170"/>
              <a:gd name="T109" fmla="*/ 8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0" h="186">
                <a:moveTo>
                  <a:pt x="169" y="87"/>
                </a:moveTo>
                <a:cubicBezTo>
                  <a:pt x="144" y="32"/>
                  <a:pt x="144" y="32"/>
                  <a:pt x="144" y="32"/>
                </a:cubicBezTo>
                <a:cubicBezTo>
                  <a:pt x="145" y="31"/>
                  <a:pt x="145" y="30"/>
                  <a:pt x="145" y="28"/>
                </a:cubicBezTo>
                <a:cubicBezTo>
                  <a:pt x="145" y="25"/>
                  <a:pt x="145" y="25"/>
                  <a:pt x="145" y="25"/>
                </a:cubicBezTo>
                <a:cubicBezTo>
                  <a:pt x="145" y="22"/>
                  <a:pt x="142" y="19"/>
                  <a:pt x="138" y="19"/>
                </a:cubicBezTo>
                <a:cubicBezTo>
                  <a:pt x="95" y="19"/>
                  <a:pt x="95" y="19"/>
                  <a:pt x="95" y="19"/>
                </a:cubicBezTo>
                <a:cubicBezTo>
                  <a:pt x="95" y="10"/>
                  <a:pt x="95" y="10"/>
                  <a:pt x="95" y="10"/>
                </a:cubicBezTo>
                <a:cubicBezTo>
                  <a:pt x="95" y="5"/>
                  <a:pt x="91" y="0"/>
                  <a:pt x="87" y="0"/>
                </a:cubicBezTo>
                <a:cubicBezTo>
                  <a:pt x="82" y="0"/>
                  <a:pt x="82" y="0"/>
                  <a:pt x="82" y="0"/>
                </a:cubicBezTo>
                <a:cubicBezTo>
                  <a:pt x="78" y="0"/>
                  <a:pt x="74" y="5"/>
                  <a:pt x="74" y="10"/>
                </a:cubicBezTo>
                <a:cubicBezTo>
                  <a:pt x="74" y="19"/>
                  <a:pt x="74" y="19"/>
                  <a:pt x="74" y="19"/>
                </a:cubicBezTo>
                <a:cubicBezTo>
                  <a:pt x="31" y="19"/>
                  <a:pt x="31" y="19"/>
                  <a:pt x="31" y="19"/>
                </a:cubicBezTo>
                <a:cubicBezTo>
                  <a:pt x="28" y="19"/>
                  <a:pt x="24" y="22"/>
                  <a:pt x="24" y="25"/>
                </a:cubicBezTo>
                <a:cubicBezTo>
                  <a:pt x="24" y="28"/>
                  <a:pt x="24" y="28"/>
                  <a:pt x="24" y="28"/>
                </a:cubicBezTo>
                <a:cubicBezTo>
                  <a:pt x="24" y="30"/>
                  <a:pt x="25" y="31"/>
                  <a:pt x="26" y="32"/>
                </a:cubicBezTo>
                <a:cubicBezTo>
                  <a:pt x="1" y="87"/>
                  <a:pt x="1" y="87"/>
                  <a:pt x="1" y="87"/>
                </a:cubicBezTo>
                <a:cubicBezTo>
                  <a:pt x="0" y="87"/>
                  <a:pt x="0" y="87"/>
                  <a:pt x="0" y="87"/>
                </a:cubicBezTo>
                <a:cubicBezTo>
                  <a:pt x="0" y="103"/>
                  <a:pt x="14" y="116"/>
                  <a:pt x="30" y="116"/>
                </a:cubicBezTo>
                <a:cubicBezTo>
                  <a:pt x="46" y="116"/>
                  <a:pt x="60" y="103"/>
                  <a:pt x="60" y="87"/>
                </a:cubicBezTo>
                <a:cubicBezTo>
                  <a:pt x="59" y="87"/>
                  <a:pt x="59" y="87"/>
                  <a:pt x="59" y="87"/>
                </a:cubicBezTo>
                <a:cubicBezTo>
                  <a:pt x="34" y="33"/>
                  <a:pt x="34" y="33"/>
                  <a:pt x="34" y="33"/>
                </a:cubicBezTo>
                <a:cubicBezTo>
                  <a:pt x="74" y="33"/>
                  <a:pt x="74" y="33"/>
                  <a:pt x="74" y="33"/>
                </a:cubicBezTo>
                <a:cubicBezTo>
                  <a:pt x="74" y="153"/>
                  <a:pt x="74" y="153"/>
                  <a:pt x="74" y="153"/>
                </a:cubicBezTo>
                <a:cubicBezTo>
                  <a:pt x="61" y="153"/>
                  <a:pt x="61" y="153"/>
                  <a:pt x="61" y="153"/>
                </a:cubicBezTo>
                <a:cubicBezTo>
                  <a:pt x="58" y="153"/>
                  <a:pt x="55" y="155"/>
                  <a:pt x="55" y="159"/>
                </a:cubicBezTo>
                <a:cubicBezTo>
                  <a:pt x="55" y="161"/>
                  <a:pt x="55" y="161"/>
                  <a:pt x="55" y="161"/>
                </a:cubicBezTo>
                <a:cubicBezTo>
                  <a:pt x="55" y="163"/>
                  <a:pt x="56" y="164"/>
                  <a:pt x="57" y="165"/>
                </a:cubicBezTo>
                <a:cubicBezTo>
                  <a:pt x="51" y="165"/>
                  <a:pt x="51" y="165"/>
                  <a:pt x="51" y="165"/>
                </a:cubicBezTo>
                <a:cubicBezTo>
                  <a:pt x="46" y="165"/>
                  <a:pt x="42" y="169"/>
                  <a:pt x="42" y="175"/>
                </a:cubicBezTo>
                <a:cubicBezTo>
                  <a:pt x="42" y="177"/>
                  <a:pt x="42" y="177"/>
                  <a:pt x="42" y="177"/>
                </a:cubicBezTo>
                <a:cubicBezTo>
                  <a:pt x="42" y="182"/>
                  <a:pt x="46" y="186"/>
                  <a:pt x="51" y="186"/>
                </a:cubicBezTo>
                <a:cubicBezTo>
                  <a:pt x="119" y="186"/>
                  <a:pt x="119" y="186"/>
                  <a:pt x="119" y="186"/>
                </a:cubicBezTo>
                <a:cubicBezTo>
                  <a:pt x="124" y="186"/>
                  <a:pt x="128" y="182"/>
                  <a:pt x="128" y="177"/>
                </a:cubicBezTo>
                <a:cubicBezTo>
                  <a:pt x="128" y="175"/>
                  <a:pt x="128" y="175"/>
                  <a:pt x="128" y="175"/>
                </a:cubicBezTo>
                <a:cubicBezTo>
                  <a:pt x="128" y="169"/>
                  <a:pt x="124" y="165"/>
                  <a:pt x="119" y="165"/>
                </a:cubicBezTo>
                <a:cubicBezTo>
                  <a:pt x="112" y="165"/>
                  <a:pt x="112" y="165"/>
                  <a:pt x="112" y="165"/>
                </a:cubicBezTo>
                <a:cubicBezTo>
                  <a:pt x="114" y="164"/>
                  <a:pt x="114" y="163"/>
                  <a:pt x="114" y="161"/>
                </a:cubicBezTo>
                <a:cubicBezTo>
                  <a:pt x="114" y="159"/>
                  <a:pt x="114" y="159"/>
                  <a:pt x="114" y="159"/>
                </a:cubicBezTo>
                <a:cubicBezTo>
                  <a:pt x="114" y="155"/>
                  <a:pt x="112" y="153"/>
                  <a:pt x="108" y="153"/>
                </a:cubicBezTo>
                <a:cubicBezTo>
                  <a:pt x="95" y="153"/>
                  <a:pt x="95" y="153"/>
                  <a:pt x="95" y="153"/>
                </a:cubicBezTo>
                <a:cubicBezTo>
                  <a:pt x="95" y="33"/>
                  <a:pt x="95" y="33"/>
                  <a:pt x="95" y="33"/>
                </a:cubicBezTo>
                <a:cubicBezTo>
                  <a:pt x="136" y="33"/>
                  <a:pt x="136" y="33"/>
                  <a:pt x="136" y="33"/>
                </a:cubicBezTo>
                <a:cubicBezTo>
                  <a:pt x="111" y="87"/>
                  <a:pt x="111" y="87"/>
                  <a:pt x="111" y="87"/>
                </a:cubicBezTo>
                <a:cubicBezTo>
                  <a:pt x="110" y="87"/>
                  <a:pt x="110" y="87"/>
                  <a:pt x="110" y="87"/>
                </a:cubicBezTo>
                <a:cubicBezTo>
                  <a:pt x="110" y="103"/>
                  <a:pt x="124" y="116"/>
                  <a:pt x="140" y="116"/>
                </a:cubicBezTo>
                <a:cubicBezTo>
                  <a:pt x="156" y="116"/>
                  <a:pt x="170" y="103"/>
                  <a:pt x="170" y="87"/>
                </a:cubicBezTo>
                <a:lnTo>
                  <a:pt x="169" y="87"/>
                </a:lnTo>
                <a:close/>
                <a:moveTo>
                  <a:pt x="7" y="87"/>
                </a:moveTo>
                <a:cubicBezTo>
                  <a:pt x="30" y="37"/>
                  <a:pt x="30" y="37"/>
                  <a:pt x="30" y="37"/>
                </a:cubicBezTo>
                <a:cubicBezTo>
                  <a:pt x="53" y="87"/>
                  <a:pt x="53" y="87"/>
                  <a:pt x="53" y="87"/>
                </a:cubicBezTo>
                <a:lnTo>
                  <a:pt x="7" y="87"/>
                </a:lnTo>
                <a:close/>
                <a:moveTo>
                  <a:pt x="117" y="87"/>
                </a:moveTo>
                <a:cubicBezTo>
                  <a:pt x="140" y="37"/>
                  <a:pt x="140" y="37"/>
                  <a:pt x="140" y="37"/>
                </a:cubicBezTo>
                <a:cubicBezTo>
                  <a:pt x="163" y="87"/>
                  <a:pt x="163" y="87"/>
                  <a:pt x="163" y="87"/>
                </a:cubicBezTo>
                <a:lnTo>
                  <a:pt x="117" y="87"/>
                </a:lnTo>
                <a:close/>
              </a:path>
            </a:pathLst>
          </a:custGeom>
          <a:solidFill>
            <a:sysClr val="window" lastClr="FFFFFF"/>
          </a:solidFill>
          <a:ln>
            <a:noFill/>
          </a:ln>
        </p:spPr>
        <p:txBody>
          <a:bodyPr vert="horz" wrap="square" lIns="68580" tIns="34290" rIns="68580" bIns="34290" numCol="1" anchor="t" anchorCtr="0" compatLnSpc="1"/>
          <a:p>
            <a:endParaRPr lang="zh-CN" altLang="en-US" sz="1350">
              <a:solidFill>
                <a:prstClr val="black"/>
              </a:solidFill>
            </a:endParaRPr>
          </a:p>
        </p:txBody>
      </p:sp>
      <p:grpSp>
        <p:nvGrpSpPr>
          <p:cNvPr id="18" name="组合 17"/>
          <p:cNvGrpSpPr/>
          <p:nvPr>
            <p:custDataLst>
              <p:tags r:id="rId12"/>
            </p:custDataLst>
          </p:nvPr>
        </p:nvGrpSpPr>
        <p:grpSpPr>
          <a:xfrm>
            <a:off x="1015221" y="2650735"/>
            <a:ext cx="7210780" cy="271463"/>
            <a:chOff x="14605245" y="2984416"/>
            <a:chExt cx="9614373" cy="361950"/>
          </a:xfrm>
          <a:solidFill>
            <a:sysClr val="window" lastClr="FFFFFF"/>
          </a:solidFill>
        </p:grpSpPr>
        <p:cxnSp>
          <p:nvCxnSpPr>
            <p:cNvPr id="19" name="直接连接符 18"/>
            <p:cNvCxnSpPr/>
            <p:nvPr>
              <p:custDataLst>
                <p:tags r:id="rId13"/>
              </p:custDataLst>
            </p:nvPr>
          </p:nvCxnSpPr>
          <p:spPr>
            <a:xfrm>
              <a:off x="14786220" y="3165391"/>
              <a:ext cx="9252423" cy="0"/>
            </a:xfrm>
            <a:prstGeom prst="line">
              <a:avLst/>
            </a:prstGeom>
            <a:grpFill/>
            <a:ln w="38100">
              <a:solidFill>
                <a:sysClr val="window" lastClr="FFFFFF"/>
              </a:solidFill>
            </a:ln>
          </p:spPr>
          <p:style>
            <a:lnRef idx="1">
              <a:srgbClr val="0070BE"/>
            </a:lnRef>
            <a:fillRef idx="0">
              <a:srgbClr val="0070BE"/>
            </a:fillRef>
            <a:effectRef idx="0">
              <a:srgbClr val="0070BE"/>
            </a:effectRef>
            <a:fontRef idx="minor">
              <a:sysClr val="windowText" lastClr="000000"/>
            </a:fontRef>
          </p:style>
        </p:cxnSp>
        <p:sp>
          <p:nvSpPr>
            <p:cNvPr id="20" name="椭圆 19"/>
            <p:cNvSpPr/>
            <p:nvPr>
              <p:custDataLst>
                <p:tags r:id="rId14"/>
              </p:custDataLst>
            </p:nvPr>
          </p:nvSpPr>
          <p:spPr>
            <a:xfrm>
              <a:off x="14605245" y="2984416"/>
              <a:ext cx="361950" cy="361950"/>
            </a:xfrm>
            <a:prstGeom prst="ellipse">
              <a:avLst/>
            </a:prstGeom>
            <a:grp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21" name="椭圆 20"/>
            <p:cNvSpPr/>
            <p:nvPr>
              <p:custDataLst>
                <p:tags r:id="rId15"/>
              </p:custDataLst>
            </p:nvPr>
          </p:nvSpPr>
          <p:spPr>
            <a:xfrm>
              <a:off x="16918351" y="2984416"/>
              <a:ext cx="361950" cy="361950"/>
            </a:xfrm>
            <a:prstGeom prst="ellipse">
              <a:avLst/>
            </a:prstGeom>
            <a:grp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22" name="椭圆 21"/>
            <p:cNvSpPr/>
            <p:nvPr>
              <p:custDataLst>
                <p:tags r:id="rId16"/>
              </p:custDataLst>
            </p:nvPr>
          </p:nvSpPr>
          <p:spPr>
            <a:xfrm>
              <a:off x="19231457" y="2984416"/>
              <a:ext cx="361950" cy="361950"/>
            </a:xfrm>
            <a:prstGeom prst="ellipse">
              <a:avLst/>
            </a:prstGeom>
            <a:grp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23" name="椭圆 22"/>
            <p:cNvSpPr/>
            <p:nvPr>
              <p:custDataLst>
                <p:tags r:id="rId17"/>
              </p:custDataLst>
            </p:nvPr>
          </p:nvSpPr>
          <p:spPr>
            <a:xfrm>
              <a:off x="21544563" y="2984416"/>
              <a:ext cx="361950" cy="361950"/>
            </a:xfrm>
            <a:prstGeom prst="ellipse">
              <a:avLst/>
            </a:prstGeom>
            <a:grp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sp>
          <p:nvSpPr>
            <p:cNvPr id="24" name="椭圆 23"/>
            <p:cNvSpPr/>
            <p:nvPr>
              <p:custDataLst>
                <p:tags r:id="rId18"/>
              </p:custDataLst>
            </p:nvPr>
          </p:nvSpPr>
          <p:spPr>
            <a:xfrm>
              <a:off x="23857668" y="2984416"/>
              <a:ext cx="361950" cy="361950"/>
            </a:xfrm>
            <a:prstGeom prst="ellipse">
              <a:avLst/>
            </a:prstGeom>
            <a:grpFill/>
            <a:ln>
              <a:noFill/>
            </a:ln>
          </p:spPr>
          <p:style>
            <a:lnRef idx="2">
              <a:srgbClr val="0070BE">
                <a:shade val="50000"/>
              </a:srgbClr>
            </a:lnRef>
            <a:fillRef idx="1">
              <a:srgbClr val="0070BE"/>
            </a:fillRef>
            <a:effectRef idx="0">
              <a:srgbClr val="0070BE"/>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zh-CN" altLang="en-US" sz="1350">
                <a:solidFill>
                  <a:prstClr val="white"/>
                </a:solidFill>
              </a:endParaRPr>
            </a:p>
          </p:txBody>
        </p:sp>
      </p:grpSp>
      <p:grpSp>
        <p:nvGrpSpPr>
          <p:cNvPr id="25" name="组合 24"/>
          <p:cNvGrpSpPr/>
          <p:nvPr>
            <p:custDataLst>
              <p:tags r:id="rId19"/>
            </p:custDataLst>
          </p:nvPr>
        </p:nvGrpSpPr>
        <p:grpSpPr>
          <a:xfrm>
            <a:off x="926364" y="1930659"/>
            <a:ext cx="360320" cy="538787"/>
            <a:chOff x="2853679" y="2563092"/>
            <a:chExt cx="331485" cy="495672"/>
          </a:xfrm>
          <a:solidFill>
            <a:sysClr val="window" lastClr="FFFFFF"/>
          </a:solidFill>
        </p:grpSpPr>
        <p:sp>
          <p:nvSpPr>
            <p:cNvPr id="31" name="Freeform 68"/>
            <p:cNvSpPr/>
            <p:nvPr>
              <p:custDataLst>
                <p:tags r:id="rId20"/>
              </p:custDataLst>
            </p:nvPr>
          </p:nvSpPr>
          <p:spPr bwMode="auto">
            <a:xfrm>
              <a:off x="2853679" y="2563092"/>
              <a:ext cx="331485" cy="274332"/>
            </a:xfrm>
            <a:custGeom>
              <a:avLst/>
              <a:gdLst>
                <a:gd name="T0" fmla="*/ 130 w 135"/>
                <a:gd name="T1" fmla="*/ 44 h 112"/>
                <a:gd name="T2" fmla="*/ 135 w 135"/>
                <a:gd name="T3" fmla="*/ 0 h 112"/>
                <a:gd name="T4" fmla="*/ 104 w 135"/>
                <a:gd name="T5" fmla="*/ 8 h 112"/>
                <a:gd name="T6" fmla="*/ 114 w 135"/>
                <a:gd name="T7" fmla="*/ 19 h 112"/>
                <a:gd name="T8" fmla="*/ 16 w 135"/>
                <a:gd name="T9" fmla="*/ 61 h 112"/>
                <a:gd name="T10" fmla="*/ 26 w 135"/>
                <a:gd name="T11" fmla="*/ 77 h 112"/>
                <a:gd name="T12" fmla="*/ 0 w 135"/>
                <a:gd name="T13" fmla="*/ 97 h 112"/>
                <a:gd name="T14" fmla="*/ 122 w 135"/>
                <a:gd name="T15" fmla="*/ 28 h 112"/>
                <a:gd name="T16" fmla="*/ 130 w 135"/>
                <a:gd name="T17" fmla="*/ 4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12">
                  <a:moveTo>
                    <a:pt x="130" y="44"/>
                  </a:moveTo>
                  <a:cubicBezTo>
                    <a:pt x="135" y="0"/>
                    <a:pt x="135" y="0"/>
                    <a:pt x="135" y="0"/>
                  </a:cubicBezTo>
                  <a:cubicBezTo>
                    <a:pt x="104" y="8"/>
                    <a:pt x="104" y="8"/>
                    <a:pt x="104" y="8"/>
                  </a:cubicBezTo>
                  <a:cubicBezTo>
                    <a:pt x="114" y="19"/>
                    <a:pt x="114" y="19"/>
                    <a:pt x="114" y="19"/>
                  </a:cubicBezTo>
                  <a:cubicBezTo>
                    <a:pt x="114" y="19"/>
                    <a:pt x="71" y="71"/>
                    <a:pt x="16" y="61"/>
                  </a:cubicBezTo>
                  <a:cubicBezTo>
                    <a:pt x="26" y="77"/>
                    <a:pt x="26" y="77"/>
                    <a:pt x="26" y="77"/>
                  </a:cubicBezTo>
                  <a:cubicBezTo>
                    <a:pt x="0" y="97"/>
                    <a:pt x="0" y="97"/>
                    <a:pt x="0" y="97"/>
                  </a:cubicBezTo>
                  <a:cubicBezTo>
                    <a:pt x="0" y="97"/>
                    <a:pt x="77" y="112"/>
                    <a:pt x="122" y="28"/>
                  </a:cubicBezTo>
                  <a:lnTo>
                    <a:pt x="13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2" name="Freeform 69"/>
            <p:cNvSpPr/>
            <p:nvPr>
              <p:custDataLst>
                <p:tags r:id="rId21"/>
              </p:custDataLst>
            </p:nvPr>
          </p:nvSpPr>
          <p:spPr bwMode="auto">
            <a:xfrm>
              <a:off x="2993963" y="2820800"/>
              <a:ext cx="81054" cy="237964"/>
            </a:xfrm>
            <a:custGeom>
              <a:avLst/>
              <a:gdLst>
                <a:gd name="T0" fmla="*/ 26 w 33"/>
                <a:gd name="T1" fmla="*/ 0 h 97"/>
                <a:gd name="T2" fmla="*/ 7 w 33"/>
                <a:gd name="T3" fmla="*/ 0 h 97"/>
                <a:gd name="T4" fmla="*/ 0 w 33"/>
                <a:gd name="T5" fmla="*/ 7 h 97"/>
                <a:gd name="T6" fmla="*/ 0 w 33"/>
                <a:gd name="T7" fmla="*/ 97 h 97"/>
                <a:gd name="T8" fmla="*/ 33 w 33"/>
                <a:gd name="T9" fmla="*/ 97 h 97"/>
                <a:gd name="T10" fmla="*/ 33 w 33"/>
                <a:gd name="T11" fmla="*/ 7 h 97"/>
                <a:gd name="T12" fmla="*/ 26 w 33"/>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33" h="97">
                  <a:moveTo>
                    <a:pt x="26" y="0"/>
                  </a:moveTo>
                  <a:cubicBezTo>
                    <a:pt x="7" y="0"/>
                    <a:pt x="7" y="0"/>
                    <a:pt x="7" y="0"/>
                  </a:cubicBezTo>
                  <a:cubicBezTo>
                    <a:pt x="3" y="0"/>
                    <a:pt x="0" y="3"/>
                    <a:pt x="0" y="7"/>
                  </a:cubicBezTo>
                  <a:cubicBezTo>
                    <a:pt x="0" y="97"/>
                    <a:pt x="0" y="97"/>
                    <a:pt x="0" y="97"/>
                  </a:cubicBezTo>
                  <a:cubicBezTo>
                    <a:pt x="33" y="97"/>
                    <a:pt x="33" y="97"/>
                    <a:pt x="33" y="97"/>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3" name="Freeform 70"/>
            <p:cNvSpPr/>
            <p:nvPr>
              <p:custDataLst>
                <p:tags r:id="rId22"/>
              </p:custDataLst>
            </p:nvPr>
          </p:nvSpPr>
          <p:spPr bwMode="auto">
            <a:xfrm>
              <a:off x="2887972" y="2864442"/>
              <a:ext cx="81054" cy="194318"/>
            </a:xfrm>
            <a:custGeom>
              <a:avLst/>
              <a:gdLst>
                <a:gd name="T0" fmla="*/ 26 w 33"/>
                <a:gd name="T1" fmla="*/ 0 h 79"/>
                <a:gd name="T2" fmla="*/ 7 w 33"/>
                <a:gd name="T3" fmla="*/ 0 h 79"/>
                <a:gd name="T4" fmla="*/ 0 w 33"/>
                <a:gd name="T5" fmla="*/ 6 h 79"/>
                <a:gd name="T6" fmla="*/ 0 w 33"/>
                <a:gd name="T7" fmla="*/ 79 h 79"/>
                <a:gd name="T8" fmla="*/ 33 w 33"/>
                <a:gd name="T9" fmla="*/ 79 h 79"/>
                <a:gd name="T10" fmla="*/ 33 w 33"/>
                <a:gd name="T11" fmla="*/ 6 h 79"/>
                <a:gd name="T12" fmla="*/ 26 w 33"/>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3" h="79">
                  <a:moveTo>
                    <a:pt x="26" y="0"/>
                  </a:moveTo>
                  <a:cubicBezTo>
                    <a:pt x="7" y="0"/>
                    <a:pt x="7" y="0"/>
                    <a:pt x="7" y="0"/>
                  </a:cubicBezTo>
                  <a:cubicBezTo>
                    <a:pt x="4" y="0"/>
                    <a:pt x="0" y="2"/>
                    <a:pt x="0" y="6"/>
                  </a:cubicBezTo>
                  <a:cubicBezTo>
                    <a:pt x="0" y="79"/>
                    <a:pt x="0" y="79"/>
                    <a:pt x="0" y="79"/>
                  </a:cubicBezTo>
                  <a:cubicBezTo>
                    <a:pt x="33" y="79"/>
                    <a:pt x="33" y="79"/>
                    <a:pt x="33" y="79"/>
                  </a:cubicBezTo>
                  <a:cubicBezTo>
                    <a:pt x="33" y="6"/>
                    <a:pt x="33" y="6"/>
                    <a:pt x="33" y="6"/>
                  </a:cubicBezTo>
                  <a:cubicBezTo>
                    <a:pt x="33" y="2"/>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4" name="Freeform 71"/>
            <p:cNvSpPr/>
            <p:nvPr>
              <p:custDataLst>
                <p:tags r:id="rId23"/>
              </p:custDataLst>
            </p:nvPr>
          </p:nvSpPr>
          <p:spPr bwMode="auto">
            <a:xfrm>
              <a:off x="3096838" y="2756372"/>
              <a:ext cx="81054" cy="302390"/>
            </a:xfrm>
            <a:custGeom>
              <a:avLst/>
              <a:gdLst>
                <a:gd name="T0" fmla="*/ 26 w 33"/>
                <a:gd name="T1" fmla="*/ 0 h 123"/>
                <a:gd name="T2" fmla="*/ 7 w 33"/>
                <a:gd name="T3" fmla="*/ 0 h 123"/>
                <a:gd name="T4" fmla="*/ 0 w 33"/>
                <a:gd name="T5" fmla="*/ 7 h 123"/>
                <a:gd name="T6" fmla="*/ 0 w 33"/>
                <a:gd name="T7" fmla="*/ 123 h 123"/>
                <a:gd name="T8" fmla="*/ 33 w 33"/>
                <a:gd name="T9" fmla="*/ 123 h 123"/>
                <a:gd name="T10" fmla="*/ 33 w 33"/>
                <a:gd name="T11" fmla="*/ 7 h 123"/>
                <a:gd name="T12" fmla="*/ 26 w 33"/>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3" h="123">
                  <a:moveTo>
                    <a:pt x="26" y="0"/>
                  </a:moveTo>
                  <a:cubicBezTo>
                    <a:pt x="7" y="0"/>
                    <a:pt x="7" y="0"/>
                    <a:pt x="7" y="0"/>
                  </a:cubicBezTo>
                  <a:cubicBezTo>
                    <a:pt x="4" y="0"/>
                    <a:pt x="0" y="3"/>
                    <a:pt x="0" y="7"/>
                  </a:cubicBezTo>
                  <a:cubicBezTo>
                    <a:pt x="0" y="123"/>
                    <a:pt x="0" y="123"/>
                    <a:pt x="0" y="123"/>
                  </a:cubicBezTo>
                  <a:cubicBezTo>
                    <a:pt x="33" y="123"/>
                    <a:pt x="33" y="123"/>
                    <a:pt x="33" y="123"/>
                  </a:cubicBezTo>
                  <a:cubicBezTo>
                    <a:pt x="33" y="7"/>
                    <a:pt x="33" y="7"/>
                    <a:pt x="33" y="7"/>
                  </a:cubicBezTo>
                  <a:cubicBezTo>
                    <a:pt x="33" y="3"/>
                    <a:pt x="30"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grpSp>
      <p:grpSp>
        <p:nvGrpSpPr>
          <p:cNvPr id="35" name="组合 34"/>
          <p:cNvGrpSpPr/>
          <p:nvPr>
            <p:custDataLst>
              <p:tags r:id="rId24"/>
            </p:custDataLst>
          </p:nvPr>
        </p:nvGrpSpPr>
        <p:grpSpPr>
          <a:xfrm>
            <a:off x="2640489" y="1956640"/>
            <a:ext cx="491343" cy="486825"/>
            <a:chOff x="3775394" y="2621283"/>
            <a:chExt cx="452024" cy="447869"/>
          </a:xfrm>
          <a:solidFill>
            <a:sysClr val="window" lastClr="FFFFFF"/>
          </a:solidFill>
        </p:grpSpPr>
        <p:sp>
          <p:nvSpPr>
            <p:cNvPr id="36" name="Freeform 74"/>
            <p:cNvSpPr>
              <a:spLocks noEditPoints="1"/>
            </p:cNvSpPr>
            <p:nvPr>
              <p:custDataLst>
                <p:tags r:id="rId25"/>
              </p:custDataLst>
            </p:nvPr>
          </p:nvSpPr>
          <p:spPr bwMode="auto">
            <a:xfrm>
              <a:off x="3775394" y="2621283"/>
              <a:ext cx="452024" cy="447869"/>
            </a:xfrm>
            <a:custGeom>
              <a:avLst/>
              <a:gdLst>
                <a:gd name="T0" fmla="*/ 92 w 184"/>
                <a:gd name="T1" fmla="*/ 0 h 182"/>
                <a:gd name="T2" fmla="*/ 0 w 184"/>
                <a:gd name="T3" fmla="*/ 91 h 182"/>
                <a:gd name="T4" fmla="*/ 92 w 184"/>
                <a:gd name="T5" fmla="*/ 182 h 182"/>
                <a:gd name="T6" fmla="*/ 184 w 184"/>
                <a:gd name="T7" fmla="*/ 91 h 182"/>
                <a:gd name="T8" fmla="*/ 92 w 184"/>
                <a:gd name="T9" fmla="*/ 0 h 182"/>
                <a:gd name="T10" fmla="*/ 92 w 184"/>
                <a:gd name="T11" fmla="*/ 170 h 182"/>
                <a:gd name="T12" fmla="*/ 12 w 184"/>
                <a:gd name="T13" fmla="*/ 91 h 182"/>
                <a:gd name="T14" fmla="*/ 92 w 184"/>
                <a:gd name="T15" fmla="*/ 11 h 182"/>
                <a:gd name="T16" fmla="*/ 172 w 184"/>
                <a:gd name="T17" fmla="*/ 91 h 182"/>
                <a:gd name="T18" fmla="*/ 92 w 184"/>
                <a:gd name="T19" fmla="*/ 1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2">
                  <a:moveTo>
                    <a:pt x="92" y="0"/>
                  </a:moveTo>
                  <a:cubicBezTo>
                    <a:pt x="41" y="0"/>
                    <a:pt x="0" y="41"/>
                    <a:pt x="0" y="91"/>
                  </a:cubicBezTo>
                  <a:cubicBezTo>
                    <a:pt x="0" y="141"/>
                    <a:pt x="41" y="182"/>
                    <a:pt x="92" y="182"/>
                  </a:cubicBezTo>
                  <a:cubicBezTo>
                    <a:pt x="143" y="182"/>
                    <a:pt x="184" y="141"/>
                    <a:pt x="184" y="91"/>
                  </a:cubicBezTo>
                  <a:cubicBezTo>
                    <a:pt x="184" y="41"/>
                    <a:pt x="143" y="0"/>
                    <a:pt x="92" y="0"/>
                  </a:cubicBezTo>
                  <a:close/>
                  <a:moveTo>
                    <a:pt x="92" y="170"/>
                  </a:moveTo>
                  <a:cubicBezTo>
                    <a:pt x="48" y="170"/>
                    <a:pt x="12" y="135"/>
                    <a:pt x="12" y="91"/>
                  </a:cubicBezTo>
                  <a:cubicBezTo>
                    <a:pt x="12" y="47"/>
                    <a:pt x="48" y="11"/>
                    <a:pt x="92" y="11"/>
                  </a:cubicBezTo>
                  <a:cubicBezTo>
                    <a:pt x="136" y="11"/>
                    <a:pt x="172" y="47"/>
                    <a:pt x="172" y="91"/>
                  </a:cubicBezTo>
                  <a:cubicBezTo>
                    <a:pt x="172" y="135"/>
                    <a:pt x="136" y="170"/>
                    <a:pt x="92"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7" name="Freeform 75"/>
            <p:cNvSpPr/>
            <p:nvPr>
              <p:custDataLst>
                <p:tags r:id="rId26"/>
              </p:custDataLst>
            </p:nvPr>
          </p:nvSpPr>
          <p:spPr bwMode="auto">
            <a:xfrm>
              <a:off x="4018552" y="2860285"/>
              <a:ext cx="17664" cy="48839"/>
            </a:xfrm>
            <a:custGeom>
              <a:avLst/>
              <a:gdLst>
                <a:gd name="T0" fmla="*/ 0 w 7"/>
                <a:gd name="T1" fmla="*/ 0 h 20"/>
                <a:gd name="T2" fmla="*/ 0 w 7"/>
                <a:gd name="T3" fmla="*/ 20 h 20"/>
                <a:gd name="T4" fmla="*/ 4 w 7"/>
                <a:gd name="T5" fmla="*/ 17 h 20"/>
                <a:gd name="T6" fmla="*/ 7 w 7"/>
                <a:gd name="T7" fmla="*/ 9 h 20"/>
                <a:gd name="T8" fmla="*/ 5 w 7"/>
                <a:gd name="T9" fmla="*/ 3 h 20"/>
                <a:gd name="T10" fmla="*/ 0 w 7"/>
                <a:gd name="T11" fmla="*/ 0 h 20"/>
              </a:gdLst>
              <a:ahLst/>
              <a:cxnLst>
                <a:cxn ang="0">
                  <a:pos x="T0" y="T1"/>
                </a:cxn>
                <a:cxn ang="0">
                  <a:pos x="T2" y="T3"/>
                </a:cxn>
                <a:cxn ang="0">
                  <a:pos x="T4" y="T5"/>
                </a:cxn>
                <a:cxn ang="0">
                  <a:pos x="T6" y="T7"/>
                </a:cxn>
                <a:cxn ang="0">
                  <a:pos x="T8" y="T9"/>
                </a:cxn>
                <a:cxn ang="0">
                  <a:pos x="T10" y="T11"/>
                </a:cxn>
              </a:cxnLst>
              <a:rect l="0" t="0" r="r" b="b"/>
              <a:pathLst>
                <a:path w="7" h="20">
                  <a:moveTo>
                    <a:pt x="0" y="0"/>
                  </a:moveTo>
                  <a:cubicBezTo>
                    <a:pt x="0" y="20"/>
                    <a:pt x="0" y="20"/>
                    <a:pt x="0" y="20"/>
                  </a:cubicBezTo>
                  <a:cubicBezTo>
                    <a:pt x="1" y="20"/>
                    <a:pt x="3" y="19"/>
                    <a:pt x="4" y="17"/>
                  </a:cubicBezTo>
                  <a:cubicBezTo>
                    <a:pt x="6" y="15"/>
                    <a:pt x="7" y="13"/>
                    <a:pt x="7" y="9"/>
                  </a:cubicBezTo>
                  <a:cubicBezTo>
                    <a:pt x="7" y="7"/>
                    <a:pt x="6" y="5"/>
                    <a:pt x="5" y="3"/>
                  </a:cubicBezTo>
                  <a:cubicBezTo>
                    <a:pt x="4" y="2"/>
                    <a:pt x="3"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8" name="Freeform 76"/>
            <p:cNvSpPr>
              <a:spLocks noEditPoints="1"/>
            </p:cNvSpPr>
            <p:nvPr>
              <p:custDataLst>
                <p:tags r:id="rId27"/>
              </p:custDataLst>
            </p:nvPr>
          </p:nvSpPr>
          <p:spPr bwMode="auto">
            <a:xfrm>
              <a:off x="3820077" y="2665968"/>
              <a:ext cx="363698" cy="358502"/>
            </a:xfrm>
            <a:custGeom>
              <a:avLst/>
              <a:gdLst>
                <a:gd name="T0" fmla="*/ 74 w 148"/>
                <a:gd name="T1" fmla="*/ 0 h 146"/>
                <a:gd name="T2" fmla="*/ 0 w 148"/>
                <a:gd name="T3" fmla="*/ 73 h 146"/>
                <a:gd name="T4" fmla="*/ 74 w 148"/>
                <a:gd name="T5" fmla="*/ 146 h 146"/>
                <a:gd name="T6" fmla="*/ 148 w 148"/>
                <a:gd name="T7" fmla="*/ 73 h 146"/>
                <a:gd name="T8" fmla="*/ 74 w 148"/>
                <a:gd name="T9" fmla="*/ 0 h 146"/>
                <a:gd name="T10" fmla="*/ 96 w 148"/>
                <a:gd name="T11" fmla="*/ 106 h 146"/>
                <a:gd name="T12" fmla="*/ 81 w 148"/>
                <a:gd name="T13" fmla="*/ 113 h 146"/>
                <a:gd name="T14" fmla="*/ 81 w 148"/>
                <a:gd name="T15" fmla="*/ 123 h 146"/>
                <a:gd name="T16" fmla="*/ 69 w 148"/>
                <a:gd name="T17" fmla="*/ 123 h 146"/>
                <a:gd name="T18" fmla="*/ 69 w 148"/>
                <a:gd name="T19" fmla="*/ 113 h 146"/>
                <a:gd name="T20" fmla="*/ 60 w 148"/>
                <a:gd name="T21" fmla="*/ 110 h 146"/>
                <a:gd name="T22" fmla="*/ 51 w 148"/>
                <a:gd name="T23" fmla="*/ 102 h 146"/>
                <a:gd name="T24" fmla="*/ 47 w 148"/>
                <a:gd name="T25" fmla="*/ 88 h 146"/>
                <a:gd name="T26" fmla="*/ 47 w 148"/>
                <a:gd name="T27" fmla="*/ 86 h 146"/>
                <a:gd name="T28" fmla="*/ 61 w 148"/>
                <a:gd name="T29" fmla="*/ 83 h 146"/>
                <a:gd name="T30" fmla="*/ 62 w 148"/>
                <a:gd name="T31" fmla="*/ 86 h 146"/>
                <a:gd name="T32" fmla="*/ 65 w 148"/>
                <a:gd name="T33" fmla="*/ 96 h 146"/>
                <a:gd name="T34" fmla="*/ 69 w 148"/>
                <a:gd name="T35" fmla="*/ 99 h 146"/>
                <a:gd name="T36" fmla="*/ 69 w 148"/>
                <a:gd name="T37" fmla="*/ 76 h 146"/>
                <a:gd name="T38" fmla="*/ 59 w 148"/>
                <a:gd name="T39" fmla="*/ 72 h 146"/>
                <a:gd name="T40" fmla="*/ 51 w 148"/>
                <a:gd name="T41" fmla="*/ 64 h 146"/>
                <a:gd name="T42" fmla="*/ 48 w 148"/>
                <a:gd name="T43" fmla="*/ 52 h 146"/>
                <a:gd name="T44" fmla="*/ 56 w 148"/>
                <a:gd name="T45" fmla="*/ 34 h 146"/>
                <a:gd name="T46" fmla="*/ 69 w 148"/>
                <a:gd name="T47" fmla="*/ 29 h 146"/>
                <a:gd name="T48" fmla="*/ 69 w 148"/>
                <a:gd name="T49" fmla="*/ 24 h 146"/>
                <a:gd name="T50" fmla="*/ 81 w 148"/>
                <a:gd name="T51" fmla="*/ 24 h 146"/>
                <a:gd name="T52" fmla="*/ 81 w 148"/>
                <a:gd name="T53" fmla="*/ 29 h 146"/>
                <a:gd name="T54" fmla="*/ 93 w 148"/>
                <a:gd name="T55" fmla="*/ 34 h 146"/>
                <a:gd name="T56" fmla="*/ 101 w 148"/>
                <a:gd name="T57" fmla="*/ 49 h 146"/>
                <a:gd name="T58" fmla="*/ 101 w 148"/>
                <a:gd name="T59" fmla="*/ 52 h 146"/>
                <a:gd name="T60" fmla="*/ 86 w 148"/>
                <a:gd name="T61" fmla="*/ 55 h 146"/>
                <a:gd name="T62" fmla="*/ 86 w 148"/>
                <a:gd name="T63" fmla="*/ 52 h 146"/>
                <a:gd name="T64" fmla="*/ 83 w 148"/>
                <a:gd name="T65" fmla="*/ 45 h 146"/>
                <a:gd name="T66" fmla="*/ 81 w 148"/>
                <a:gd name="T67" fmla="*/ 43 h 146"/>
                <a:gd name="T68" fmla="*/ 81 w 148"/>
                <a:gd name="T69" fmla="*/ 64 h 146"/>
                <a:gd name="T70" fmla="*/ 88 w 148"/>
                <a:gd name="T71" fmla="*/ 66 h 146"/>
                <a:gd name="T72" fmla="*/ 96 w 148"/>
                <a:gd name="T73" fmla="*/ 71 h 146"/>
                <a:gd name="T74" fmla="*/ 101 w 148"/>
                <a:gd name="T75" fmla="*/ 79 h 146"/>
                <a:gd name="T76" fmla="*/ 103 w 148"/>
                <a:gd name="T77" fmla="*/ 88 h 146"/>
                <a:gd name="T78" fmla="*/ 96 w 148"/>
                <a:gd name="T79" fmla="*/ 10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8" h="146">
                  <a:moveTo>
                    <a:pt x="74" y="0"/>
                  </a:moveTo>
                  <a:cubicBezTo>
                    <a:pt x="33" y="0"/>
                    <a:pt x="0" y="32"/>
                    <a:pt x="0" y="73"/>
                  </a:cubicBezTo>
                  <a:cubicBezTo>
                    <a:pt x="0" y="113"/>
                    <a:pt x="33" y="146"/>
                    <a:pt x="74" y="146"/>
                  </a:cubicBezTo>
                  <a:cubicBezTo>
                    <a:pt x="115" y="146"/>
                    <a:pt x="148" y="113"/>
                    <a:pt x="148" y="73"/>
                  </a:cubicBezTo>
                  <a:cubicBezTo>
                    <a:pt x="148" y="32"/>
                    <a:pt x="115" y="0"/>
                    <a:pt x="74" y="0"/>
                  </a:cubicBezTo>
                  <a:close/>
                  <a:moveTo>
                    <a:pt x="96" y="106"/>
                  </a:moveTo>
                  <a:cubicBezTo>
                    <a:pt x="92" y="110"/>
                    <a:pt x="87" y="112"/>
                    <a:pt x="81" y="113"/>
                  </a:cubicBezTo>
                  <a:cubicBezTo>
                    <a:pt x="81" y="123"/>
                    <a:pt x="81" y="123"/>
                    <a:pt x="81" y="123"/>
                  </a:cubicBezTo>
                  <a:cubicBezTo>
                    <a:pt x="69" y="123"/>
                    <a:pt x="69" y="123"/>
                    <a:pt x="69" y="123"/>
                  </a:cubicBezTo>
                  <a:cubicBezTo>
                    <a:pt x="69" y="113"/>
                    <a:pt x="69" y="113"/>
                    <a:pt x="69" y="113"/>
                  </a:cubicBezTo>
                  <a:cubicBezTo>
                    <a:pt x="66" y="113"/>
                    <a:pt x="62" y="111"/>
                    <a:pt x="60" y="110"/>
                  </a:cubicBezTo>
                  <a:cubicBezTo>
                    <a:pt x="56" y="108"/>
                    <a:pt x="53" y="106"/>
                    <a:pt x="51" y="102"/>
                  </a:cubicBezTo>
                  <a:cubicBezTo>
                    <a:pt x="49" y="98"/>
                    <a:pt x="47" y="94"/>
                    <a:pt x="47" y="88"/>
                  </a:cubicBezTo>
                  <a:cubicBezTo>
                    <a:pt x="47" y="86"/>
                    <a:pt x="47" y="86"/>
                    <a:pt x="47" y="86"/>
                  </a:cubicBezTo>
                  <a:cubicBezTo>
                    <a:pt x="61" y="83"/>
                    <a:pt x="61" y="83"/>
                    <a:pt x="61" y="83"/>
                  </a:cubicBezTo>
                  <a:cubicBezTo>
                    <a:pt x="62" y="86"/>
                    <a:pt x="62" y="86"/>
                    <a:pt x="62" y="86"/>
                  </a:cubicBezTo>
                  <a:cubicBezTo>
                    <a:pt x="63" y="90"/>
                    <a:pt x="64" y="94"/>
                    <a:pt x="65" y="96"/>
                  </a:cubicBezTo>
                  <a:cubicBezTo>
                    <a:pt x="66" y="97"/>
                    <a:pt x="68" y="98"/>
                    <a:pt x="69" y="99"/>
                  </a:cubicBezTo>
                  <a:cubicBezTo>
                    <a:pt x="69" y="76"/>
                    <a:pt x="69" y="76"/>
                    <a:pt x="69" y="76"/>
                  </a:cubicBezTo>
                  <a:cubicBezTo>
                    <a:pt x="66" y="75"/>
                    <a:pt x="63" y="74"/>
                    <a:pt x="59" y="72"/>
                  </a:cubicBezTo>
                  <a:cubicBezTo>
                    <a:pt x="56" y="70"/>
                    <a:pt x="53" y="67"/>
                    <a:pt x="51" y="64"/>
                  </a:cubicBezTo>
                  <a:cubicBezTo>
                    <a:pt x="49" y="60"/>
                    <a:pt x="48" y="57"/>
                    <a:pt x="48" y="52"/>
                  </a:cubicBezTo>
                  <a:cubicBezTo>
                    <a:pt x="48" y="45"/>
                    <a:pt x="51" y="39"/>
                    <a:pt x="56" y="34"/>
                  </a:cubicBezTo>
                  <a:cubicBezTo>
                    <a:pt x="60" y="32"/>
                    <a:pt x="64" y="30"/>
                    <a:pt x="69" y="29"/>
                  </a:cubicBezTo>
                  <a:cubicBezTo>
                    <a:pt x="69" y="24"/>
                    <a:pt x="69" y="24"/>
                    <a:pt x="69" y="24"/>
                  </a:cubicBezTo>
                  <a:cubicBezTo>
                    <a:pt x="81" y="24"/>
                    <a:pt x="81" y="24"/>
                    <a:pt x="81" y="24"/>
                  </a:cubicBezTo>
                  <a:cubicBezTo>
                    <a:pt x="81" y="29"/>
                    <a:pt x="81" y="29"/>
                    <a:pt x="81" y="29"/>
                  </a:cubicBezTo>
                  <a:cubicBezTo>
                    <a:pt x="86" y="30"/>
                    <a:pt x="90" y="31"/>
                    <a:pt x="93" y="34"/>
                  </a:cubicBezTo>
                  <a:cubicBezTo>
                    <a:pt x="97" y="38"/>
                    <a:pt x="100" y="43"/>
                    <a:pt x="101" y="49"/>
                  </a:cubicBezTo>
                  <a:cubicBezTo>
                    <a:pt x="101" y="52"/>
                    <a:pt x="101" y="52"/>
                    <a:pt x="101" y="52"/>
                  </a:cubicBezTo>
                  <a:cubicBezTo>
                    <a:pt x="86" y="55"/>
                    <a:pt x="86" y="55"/>
                    <a:pt x="86" y="55"/>
                  </a:cubicBezTo>
                  <a:cubicBezTo>
                    <a:pt x="86" y="52"/>
                    <a:pt x="86" y="52"/>
                    <a:pt x="86" y="52"/>
                  </a:cubicBezTo>
                  <a:cubicBezTo>
                    <a:pt x="85" y="49"/>
                    <a:pt x="84" y="46"/>
                    <a:pt x="83" y="45"/>
                  </a:cubicBezTo>
                  <a:cubicBezTo>
                    <a:pt x="82" y="44"/>
                    <a:pt x="82" y="44"/>
                    <a:pt x="81" y="43"/>
                  </a:cubicBezTo>
                  <a:cubicBezTo>
                    <a:pt x="81" y="64"/>
                    <a:pt x="81" y="64"/>
                    <a:pt x="81" y="64"/>
                  </a:cubicBezTo>
                  <a:cubicBezTo>
                    <a:pt x="84" y="64"/>
                    <a:pt x="87" y="65"/>
                    <a:pt x="88" y="66"/>
                  </a:cubicBezTo>
                  <a:cubicBezTo>
                    <a:pt x="92" y="67"/>
                    <a:pt x="94" y="69"/>
                    <a:pt x="96" y="71"/>
                  </a:cubicBezTo>
                  <a:cubicBezTo>
                    <a:pt x="98" y="73"/>
                    <a:pt x="100" y="76"/>
                    <a:pt x="101" y="79"/>
                  </a:cubicBezTo>
                  <a:cubicBezTo>
                    <a:pt x="102" y="81"/>
                    <a:pt x="103" y="84"/>
                    <a:pt x="103" y="88"/>
                  </a:cubicBezTo>
                  <a:cubicBezTo>
                    <a:pt x="103" y="95"/>
                    <a:pt x="101" y="101"/>
                    <a:pt x="9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39" name="Freeform 77"/>
            <p:cNvSpPr/>
            <p:nvPr>
              <p:custDataLst>
                <p:tags r:id="rId28"/>
              </p:custDataLst>
            </p:nvPr>
          </p:nvSpPr>
          <p:spPr bwMode="auto">
            <a:xfrm>
              <a:off x="3974909" y="2771959"/>
              <a:ext cx="14549" cy="41566"/>
            </a:xfrm>
            <a:custGeom>
              <a:avLst/>
              <a:gdLst>
                <a:gd name="T0" fmla="*/ 0 w 6"/>
                <a:gd name="T1" fmla="*/ 9 h 17"/>
                <a:gd name="T2" fmla="*/ 2 w 6"/>
                <a:gd name="T3" fmla="*/ 15 h 17"/>
                <a:gd name="T4" fmla="*/ 6 w 6"/>
                <a:gd name="T5" fmla="*/ 17 h 17"/>
                <a:gd name="T6" fmla="*/ 6 w 6"/>
                <a:gd name="T7" fmla="*/ 0 h 17"/>
                <a:gd name="T8" fmla="*/ 3 w 6"/>
                <a:gd name="T9" fmla="*/ 2 h 17"/>
                <a:gd name="T10" fmla="*/ 0 w 6"/>
                <a:gd name="T11" fmla="*/ 9 h 17"/>
              </a:gdLst>
              <a:ahLst/>
              <a:cxnLst>
                <a:cxn ang="0">
                  <a:pos x="T0" y="T1"/>
                </a:cxn>
                <a:cxn ang="0">
                  <a:pos x="T2" y="T3"/>
                </a:cxn>
                <a:cxn ang="0">
                  <a:pos x="T4" y="T5"/>
                </a:cxn>
                <a:cxn ang="0">
                  <a:pos x="T6" y="T7"/>
                </a:cxn>
                <a:cxn ang="0">
                  <a:pos x="T8" y="T9"/>
                </a:cxn>
                <a:cxn ang="0">
                  <a:pos x="T10" y="T11"/>
                </a:cxn>
              </a:cxnLst>
              <a:rect l="0" t="0" r="r" b="b"/>
              <a:pathLst>
                <a:path w="6" h="17">
                  <a:moveTo>
                    <a:pt x="0" y="9"/>
                  </a:moveTo>
                  <a:cubicBezTo>
                    <a:pt x="0" y="11"/>
                    <a:pt x="1" y="13"/>
                    <a:pt x="2" y="15"/>
                  </a:cubicBezTo>
                  <a:cubicBezTo>
                    <a:pt x="3" y="16"/>
                    <a:pt x="5" y="17"/>
                    <a:pt x="6" y="17"/>
                  </a:cubicBezTo>
                  <a:cubicBezTo>
                    <a:pt x="6" y="0"/>
                    <a:pt x="6" y="0"/>
                    <a:pt x="6" y="0"/>
                  </a:cubicBezTo>
                  <a:cubicBezTo>
                    <a:pt x="5" y="0"/>
                    <a:pt x="4" y="1"/>
                    <a:pt x="3" y="2"/>
                  </a:cubicBezTo>
                  <a:cubicBezTo>
                    <a:pt x="1" y="4"/>
                    <a:pt x="0" y="6"/>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grpSp>
      <p:grpSp>
        <p:nvGrpSpPr>
          <p:cNvPr id="40" name="组合 39"/>
          <p:cNvGrpSpPr/>
          <p:nvPr>
            <p:custDataLst>
              <p:tags r:id="rId29"/>
            </p:custDataLst>
          </p:nvPr>
        </p:nvGrpSpPr>
        <p:grpSpPr>
          <a:xfrm>
            <a:off x="4333242" y="2043613"/>
            <a:ext cx="567021" cy="312878"/>
            <a:chOff x="3546098" y="951449"/>
            <a:chExt cx="394733" cy="217811"/>
          </a:xfrm>
          <a:solidFill>
            <a:sysClr val="window" lastClr="FFFFFF"/>
          </a:solidFill>
        </p:grpSpPr>
        <p:sp>
          <p:nvSpPr>
            <p:cNvPr id="41" name="Freeform 79"/>
            <p:cNvSpPr/>
            <p:nvPr>
              <p:custDataLst>
                <p:tags r:id="rId30"/>
              </p:custDataLst>
            </p:nvPr>
          </p:nvSpPr>
          <p:spPr bwMode="auto">
            <a:xfrm>
              <a:off x="3860626" y="1026149"/>
              <a:ext cx="43248" cy="66837"/>
            </a:xfrm>
            <a:custGeom>
              <a:avLst/>
              <a:gdLst>
                <a:gd name="T0" fmla="*/ 6 w 23"/>
                <a:gd name="T1" fmla="*/ 1 h 36"/>
                <a:gd name="T2" fmla="*/ 6 w 23"/>
                <a:gd name="T3" fmla="*/ 1 h 36"/>
                <a:gd name="T4" fmla="*/ 1 w 23"/>
                <a:gd name="T5" fmla="*/ 3 h 36"/>
                <a:gd name="T6" fmla="*/ 2 w 23"/>
                <a:gd name="T7" fmla="*/ 7 h 36"/>
                <a:gd name="T8" fmla="*/ 15 w 23"/>
                <a:gd name="T9" fmla="*/ 27 h 36"/>
                <a:gd name="T10" fmla="*/ 15 w 23"/>
                <a:gd name="T11" fmla="*/ 32 h 36"/>
                <a:gd name="T12" fmla="*/ 18 w 23"/>
                <a:gd name="T13" fmla="*/ 35 h 36"/>
                <a:gd name="T14" fmla="*/ 22 w 23"/>
                <a:gd name="T15" fmla="*/ 33 h 36"/>
                <a:gd name="T16" fmla="*/ 22 w 23"/>
                <a:gd name="T17" fmla="*/ 33 h 36"/>
                <a:gd name="T18" fmla="*/ 23 w 23"/>
                <a:gd name="T19" fmla="*/ 27 h 36"/>
                <a:gd name="T20" fmla="*/ 6 w 23"/>
                <a:gd name="T21"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6">
                  <a:moveTo>
                    <a:pt x="6" y="1"/>
                  </a:moveTo>
                  <a:cubicBezTo>
                    <a:pt x="6" y="1"/>
                    <a:pt x="6" y="1"/>
                    <a:pt x="6" y="1"/>
                  </a:cubicBezTo>
                  <a:cubicBezTo>
                    <a:pt x="6" y="1"/>
                    <a:pt x="2" y="0"/>
                    <a:pt x="1" y="3"/>
                  </a:cubicBezTo>
                  <a:cubicBezTo>
                    <a:pt x="1" y="3"/>
                    <a:pt x="0" y="6"/>
                    <a:pt x="2" y="7"/>
                  </a:cubicBezTo>
                  <a:cubicBezTo>
                    <a:pt x="10" y="11"/>
                    <a:pt x="15" y="18"/>
                    <a:pt x="15" y="27"/>
                  </a:cubicBezTo>
                  <a:cubicBezTo>
                    <a:pt x="15" y="29"/>
                    <a:pt x="15" y="31"/>
                    <a:pt x="15" y="32"/>
                  </a:cubicBezTo>
                  <a:cubicBezTo>
                    <a:pt x="15" y="33"/>
                    <a:pt x="16" y="35"/>
                    <a:pt x="18" y="35"/>
                  </a:cubicBezTo>
                  <a:cubicBezTo>
                    <a:pt x="18" y="35"/>
                    <a:pt x="21" y="36"/>
                    <a:pt x="22" y="33"/>
                  </a:cubicBezTo>
                  <a:cubicBezTo>
                    <a:pt x="22" y="33"/>
                    <a:pt x="22" y="33"/>
                    <a:pt x="22" y="33"/>
                  </a:cubicBezTo>
                  <a:cubicBezTo>
                    <a:pt x="23" y="31"/>
                    <a:pt x="23" y="29"/>
                    <a:pt x="23" y="27"/>
                  </a:cubicBezTo>
                  <a:cubicBezTo>
                    <a:pt x="23" y="16"/>
                    <a:pt x="16" y="6"/>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42" name="Freeform 80"/>
            <p:cNvSpPr/>
            <p:nvPr>
              <p:custDataLst>
                <p:tags r:id="rId31"/>
              </p:custDataLst>
            </p:nvPr>
          </p:nvSpPr>
          <p:spPr bwMode="auto">
            <a:xfrm>
              <a:off x="3583841" y="1026149"/>
              <a:ext cx="40889" cy="66837"/>
            </a:xfrm>
            <a:custGeom>
              <a:avLst/>
              <a:gdLst>
                <a:gd name="T0" fmla="*/ 16 w 22"/>
                <a:gd name="T1" fmla="*/ 1 h 36"/>
                <a:gd name="T2" fmla="*/ 16 w 22"/>
                <a:gd name="T3" fmla="*/ 1 h 36"/>
                <a:gd name="T4" fmla="*/ 0 w 22"/>
                <a:gd name="T5" fmla="*/ 27 h 36"/>
                <a:gd name="T6" fmla="*/ 0 w 22"/>
                <a:gd name="T7" fmla="*/ 33 h 36"/>
                <a:gd name="T8" fmla="*/ 0 w 22"/>
                <a:gd name="T9" fmla="*/ 33 h 36"/>
                <a:gd name="T10" fmla="*/ 5 w 22"/>
                <a:gd name="T11" fmla="*/ 35 h 36"/>
                <a:gd name="T12" fmla="*/ 7 w 22"/>
                <a:gd name="T13" fmla="*/ 32 h 36"/>
                <a:gd name="T14" fmla="*/ 7 w 22"/>
                <a:gd name="T15" fmla="*/ 27 h 36"/>
                <a:gd name="T16" fmla="*/ 20 w 22"/>
                <a:gd name="T17" fmla="*/ 7 h 36"/>
                <a:gd name="T18" fmla="*/ 21 w 22"/>
                <a:gd name="T19" fmla="*/ 3 h 36"/>
                <a:gd name="T20" fmla="*/ 16 w 22"/>
                <a:gd name="T21"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6">
                  <a:moveTo>
                    <a:pt x="16" y="1"/>
                  </a:moveTo>
                  <a:cubicBezTo>
                    <a:pt x="16" y="1"/>
                    <a:pt x="16" y="1"/>
                    <a:pt x="16" y="1"/>
                  </a:cubicBezTo>
                  <a:cubicBezTo>
                    <a:pt x="6" y="6"/>
                    <a:pt x="0" y="16"/>
                    <a:pt x="0" y="27"/>
                  </a:cubicBezTo>
                  <a:cubicBezTo>
                    <a:pt x="0" y="29"/>
                    <a:pt x="0" y="31"/>
                    <a:pt x="0" y="33"/>
                  </a:cubicBezTo>
                  <a:cubicBezTo>
                    <a:pt x="0" y="33"/>
                    <a:pt x="0" y="33"/>
                    <a:pt x="0" y="33"/>
                  </a:cubicBezTo>
                  <a:cubicBezTo>
                    <a:pt x="1" y="36"/>
                    <a:pt x="5" y="35"/>
                    <a:pt x="5" y="35"/>
                  </a:cubicBezTo>
                  <a:cubicBezTo>
                    <a:pt x="7" y="35"/>
                    <a:pt x="7" y="33"/>
                    <a:pt x="7" y="32"/>
                  </a:cubicBezTo>
                  <a:cubicBezTo>
                    <a:pt x="7" y="31"/>
                    <a:pt x="7" y="29"/>
                    <a:pt x="7" y="27"/>
                  </a:cubicBezTo>
                  <a:cubicBezTo>
                    <a:pt x="7" y="18"/>
                    <a:pt x="12" y="11"/>
                    <a:pt x="20" y="7"/>
                  </a:cubicBezTo>
                  <a:cubicBezTo>
                    <a:pt x="22" y="6"/>
                    <a:pt x="21" y="3"/>
                    <a:pt x="21" y="3"/>
                  </a:cubicBezTo>
                  <a:cubicBezTo>
                    <a:pt x="20" y="0"/>
                    <a:pt x="16" y="1"/>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43" name="Freeform 81"/>
            <p:cNvSpPr>
              <a:spLocks noEditPoints="1"/>
            </p:cNvSpPr>
            <p:nvPr>
              <p:custDataLst>
                <p:tags r:id="rId32"/>
              </p:custDataLst>
            </p:nvPr>
          </p:nvSpPr>
          <p:spPr bwMode="auto">
            <a:xfrm>
              <a:off x="3546098" y="951449"/>
              <a:ext cx="394733" cy="217811"/>
            </a:xfrm>
            <a:custGeom>
              <a:avLst/>
              <a:gdLst>
                <a:gd name="T0" fmla="*/ 172 w 212"/>
                <a:gd name="T1" fmla="*/ 19 h 117"/>
                <a:gd name="T2" fmla="*/ 172 w 212"/>
                <a:gd name="T3" fmla="*/ 19 h 117"/>
                <a:gd name="T4" fmla="*/ 140 w 212"/>
                <a:gd name="T5" fmla="*/ 9 h 117"/>
                <a:gd name="T6" fmla="*/ 127 w 212"/>
                <a:gd name="T7" fmla="*/ 6 h 117"/>
                <a:gd name="T8" fmla="*/ 117 w 212"/>
                <a:gd name="T9" fmla="*/ 8 h 117"/>
                <a:gd name="T10" fmla="*/ 106 w 212"/>
                <a:gd name="T11" fmla="*/ 0 h 117"/>
                <a:gd name="T12" fmla="*/ 95 w 212"/>
                <a:gd name="T13" fmla="*/ 8 h 117"/>
                <a:gd name="T14" fmla="*/ 85 w 212"/>
                <a:gd name="T15" fmla="*/ 6 h 117"/>
                <a:gd name="T16" fmla="*/ 73 w 212"/>
                <a:gd name="T17" fmla="*/ 8 h 117"/>
                <a:gd name="T18" fmla="*/ 39 w 212"/>
                <a:gd name="T19" fmla="*/ 19 h 117"/>
                <a:gd name="T20" fmla="*/ 39 w 212"/>
                <a:gd name="T21" fmla="*/ 19 h 117"/>
                <a:gd name="T22" fmla="*/ 0 w 212"/>
                <a:gd name="T23" fmla="*/ 67 h 117"/>
                <a:gd name="T24" fmla="*/ 49 w 212"/>
                <a:gd name="T25" fmla="*/ 117 h 117"/>
                <a:gd name="T26" fmla="*/ 97 w 212"/>
                <a:gd name="T27" fmla="*/ 77 h 117"/>
                <a:gd name="T28" fmla="*/ 101 w 212"/>
                <a:gd name="T29" fmla="*/ 66 h 117"/>
                <a:gd name="T30" fmla="*/ 105 w 212"/>
                <a:gd name="T31" fmla="*/ 67 h 117"/>
                <a:gd name="T32" fmla="*/ 110 w 212"/>
                <a:gd name="T33" fmla="*/ 66 h 117"/>
                <a:gd name="T34" fmla="*/ 114 w 212"/>
                <a:gd name="T35" fmla="*/ 77 h 117"/>
                <a:gd name="T36" fmla="*/ 162 w 212"/>
                <a:gd name="T37" fmla="*/ 117 h 117"/>
                <a:gd name="T38" fmla="*/ 212 w 212"/>
                <a:gd name="T39" fmla="*/ 67 h 117"/>
                <a:gd name="T40" fmla="*/ 172 w 212"/>
                <a:gd name="T41" fmla="*/ 19 h 117"/>
                <a:gd name="T42" fmla="*/ 49 w 212"/>
                <a:gd name="T43" fmla="*/ 104 h 117"/>
                <a:gd name="T44" fmla="*/ 12 w 212"/>
                <a:gd name="T45" fmla="*/ 67 h 117"/>
                <a:gd name="T46" fmla="*/ 49 w 212"/>
                <a:gd name="T47" fmla="*/ 31 h 117"/>
                <a:gd name="T48" fmla="*/ 56 w 212"/>
                <a:gd name="T49" fmla="*/ 31 h 117"/>
                <a:gd name="T50" fmla="*/ 55 w 212"/>
                <a:gd name="T51" fmla="*/ 35 h 117"/>
                <a:gd name="T52" fmla="*/ 85 w 212"/>
                <a:gd name="T53" fmla="*/ 64 h 117"/>
                <a:gd name="T54" fmla="*/ 86 w 212"/>
                <a:gd name="T55" fmla="*/ 64 h 117"/>
                <a:gd name="T56" fmla="*/ 86 w 212"/>
                <a:gd name="T57" fmla="*/ 67 h 117"/>
                <a:gd name="T58" fmla="*/ 49 w 212"/>
                <a:gd name="T59" fmla="*/ 104 h 117"/>
                <a:gd name="T60" fmla="*/ 162 w 212"/>
                <a:gd name="T61" fmla="*/ 104 h 117"/>
                <a:gd name="T62" fmla="*/ 125 w 212"/>
                <a:gd name="T63" fmla="*/ 67 h 117"/>
                <a:gd name="T64" fmla="*/ 126 w 212"/>
                <a:gd name="T65" fmla="*/ 64 h 117"/>
                <a:gd name="T66" fmla="*/ 127 w 212"/>
                <a:gd name="T67" fmla="*/ 64 h 117"/>
                <a:gd name="T68" fmla="*/ 156 w 212"/>
                <a:gd name="T69" fmla="*/ 35 h 117"/>
                <a:gd name="T70" fmla="*/ 156 w 212"/>
                <a:gd name="T71" fmla="*/ 31 h 117"/>
                <a:gd name="T72" fmla="*/ 162 w 212"/>
                <a:gd name="T73" fmla="*/ 31 h 117"/>
                <a:gd name="T74" fmla="*/ 199 w 212"/>
                <a:gd name="T75" fmla="*/ 67 h 117"/>
                <a:gd name="T76" fmla="*/ 162 w 212"/>
                <a:gd name="T77" fmla="*/ 10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2" h="117">
                  <a:moveTo>
                    <a:pt x="172" y="19"/>
                  </a:moveTo>
                  <a:cubicBezTo>
                    <a:pt x="172" y="19"/>
                    <a:pt x="172" y="19"/>
                    <a:pt x="172" y="19"/>
                  </a:cubicBezTo>
                  <a:cubicBezTo>
                    <a:pt x="140" y="9"/>
                    <a:pt x="140" y="9"/>
                    <a:pt x="140" y="9"/>
                  </a:cubicBezTo>
                  <a:cubicBezTo>
                    <a:pt x="136" y="7"/>
                    <a:pt x="132" y="6"/>
                    <a:pt x="127" y="6"/>
                  </a:cubicBezTo>
                  <a:cubicBezTo>
                    <a:pt x="124" y="6"/>
                    <a:pt x="120" y="6"/>
                    <a:pt x="117" y="8"/>
                  </a:cubicBezTo>
                  <a:cubicBezTo>
                    <a:pt x="116" y="3"/>
                    <a:pt x="111" y="0"/>
                    <a:pt x="106" y="0"/>
                  </a:cubicBezTo>
                  <a:cubicBezTo>
                    <a:pt x="101" y="0"/>
                    <a:pt x="97" y="3"/>
                    <a:pt x="95" y="8"/>
                  </a:cubicBezTo>
                  <a:cubicBezTo>
                    <a:pt x="92" y="7"/>
                    <a:pt x="88" y="6"/>
                    <a:pt x="85" y="6"/>
                  </a:cubicBezTo>
                  <a:cubicBezTo>
                    <a:pt x="81" y="6"/>
                    <a:pt x="77" y="7"/>
                    <a:pt x="73" y="8"/>
                  </a:cubicBezTo>
                  <a:cubicBezTo>
                    <a:pt x="39" y="19"/>
                    <a:pt x="39" y="19"/>
                    <a:pt x="39" y="19"/>
                  </a:cubicBezTo>
                  <a:cubicBezTo>
                    <a:pt x="39" y="19"/>
                    <a:pt x="39" y="19"/>
                    <a:pt x="39" y="19"/>
                  </a:cubicBezTo>
                  <a:cubicBezTo>
                    <a:pt x="17" y="24"/>
                    <a:pt x="0" y="44"/>
                    <a:pt x="0" y="67"/>
                  </a:cubicBezTo>
                  <a:cubicBezTo>
                    <a:pt x="0" y="95"/>
                    <a:pt x="22" y="117"/>
                    <a:pt x="49" y="117"/>
                  </a:cubicBezTo>
                  <a:cubicBezTo>
                    <a:pt x="73" y="117"/>
                    <a:pt x="93" y="100"/>
                    <a:pt x="97" y="77"/>
                  </a:cubicBezTo>
                  <a:cubicBezTo>
                    <a:pt x="101" y="66"/>
                    <a:pt x="101" y="66"/>
                    <a:pt x="101" y="66"/>
                  </a:cubicBezTo>
                  <a:cubicBezTo>
                    <a:pt x="103" y="67"/>
                    <a:pt x="104" y="67"/>
                    <a:pt x="105" y="67"/>
                  </a:cubicBezTo>
                  <a:cubicBezTo>
                    <a:pt x="107" y="67"/>
                    <a:pt x="108" y="67"/>
                    <a:pt x="110" y="66"/>
                  </a:cubicBezTo>
                  <a:cubicBezTo>
                    <a:pt x="114" y="77"/>
                    <a:pt x="114" y="77"/>
                    <a:pt x="114" y="77"/>
                  </a:cubicBezTo>
                  <a:cubicBezTo>
                    <a:pt x="119" y="100"/>
                    <a:pt x="138" y="117"/>
                    <a:pt x="162" y="117"/>
                  </a:cubicBezTo>
                  <a:cubicBezTo>
                    <a:pt x="190" y="117"/>
                    <a:pt x="212" y="95"/>
                    <a:pt x="212" y="67"/>
                  </a:cubicBezTo>
                  <a:cubicBezTo>
                    <a:pt x="212" y="43"/>
                    <a:pt x="195" y="23"/>
                    <a:pt x="172" y="19"/>
                  </a:cubicBezTo>
                  <a:close/>
                  <a:moveTo>
                    <a:pt x="49" y="104"/>
                  </a:moveTo>
                  <a:cubicBezTo>
                    <a:pt x="29" y="104"/>
                    <a:pt x="12" y="88"/>
                    <a:pt x="12" y="67"/>
                  </a:cubicBezTo>
                  <a:cubicBezTo>
                    <a:pt x="12" y="47"/>
                    <a:pt x="29" y="31"/>
                    <a:pt x="49" y="31"/>
                  </a:cubicBezTo>
                  <a:cubicBezTo>
                    <a:pt x="51" y="31"/>
                    <a:pt x="54" y="31"/>
                    <a:pt x="56" y="31"/>
                  </a:cubicBezTo>
                  <a:cubicBezTo>
                    <a:pt x="56" y="33"/>
                    <a:pt x="55" y="34"/>
                    <a:pt x="55" y="35"/>
                  </a:cubicBezTo>
                  <a:cubicBezTo>
                    <a:pt x="55" y="51"/>
                    <a:pt x="69" y="64"/>
                    <a:pt x="85" y="64"/>
                  </a:cubicBezTo>
                  <a:cubicBezTo>
                    <a:pt x="86" y="64"/>
                    <a:pt x="86" y="64"/>
                    <a:pt x="86" y="64"/>
                  </a:cubicBezTo>
                  <a:cubicBezTo>
                    <a:pt x="86" y="65"/>
                    <a:pt x="86" y="66"/>
                    <a:pt x="86" y="67"/>
                  </a:cubicBezTo>
                  <a:cubicBezTo>
                    <a:pt x="86" y="88"/>
                    <a:pt x="69" y="104"/>
                    <a:pt x="49" y="104"/>
                  </a:cubicBezTo>
                  <a:close/>
                  <a:moveTo>
                    <a:pt x="162" y="104"/>
                  </a:moveTo>
                  <a:cubicBezTo>
                    <a:pt x="142" y="104"/>
                    <a:pt x="125" y="88"/>
                    <a:pt x="125" y="67"/>
                  </a:cubicBezTo>
                  <a:cubicBezTo>
                    <a:pt x="125" y="66"/>
                    <a:pt x="126" y="65"/>
                    <a:pt x="126" y="64"/>
                  </a:cubicBezTo>
                  <a:cubicBezTo>
                    <a:pt x="126" y="64"/>
                    <a:pt x="127" y="64"/>
                    <a:pt x="127" y="64"/>
                  </a:cubicBezTo>
                  <a:cubicBezTo>
                    <a:pt x="143" y="64"/>
                    <a:pt x="156" y="51"/>
                    <a:pt x="156" y="35"/>
                  </a:cubicBezTo>
                  <a:cubicBezTo>
                    <a:pt x="156" y="34"/>
                    <a:pt x="156" y="32"/>
                    <a:pt x="156" y="31"/>
                  </a:cubicBezTo>
                  <a:cubicBezTo>
                    <a:pt x="158" y="31"/>
                    <a:pt x="160" y="31"/>
                    <a:pt x="162" y="31"/>
                  </a:cubicBezTo>
                  <a:cubicBezTo>
                    <a:pt x="183" y="31"/>
                    <a:pt x="199" y="47"/>
                    <a:pt x="199" y="67"/>
                  </a:cubicBezTo>
                  <a:cubicBezTo>
                    <a:pt x="199" y="88"/>
                    <a:pt x="183" y="104"/>
                    <a:pt x="162"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grpSp>
      <p:grpSp>
        <p:nvGrpSpPr>
          <p:cNvPr id="44" name="组合 43"/>
          <p:cNvGrpSpPr/>
          <p:nvPr>
            <p:custDataLst>
              <p:tags r:id="rId33"/>
            </p:custDataLst>
          </p:nvPr>
        </p:nvGrpSpPr>
        <p:grpSpPr>
          <a:xfrm>
            <a:off x="7909545" y="1989396"/>
            <a:ext cx="361448" cy="421313"/>
            <a:chOff x="6862430" y="2648299"/>
            <a:chExt cx="332523" cy="387598"/>
          </a:xfrm>
          <a:solidFill>
            <a:sysClr val="window" lastClr="FFFFFF"/>
          </a:solidFill>
        </p:grpSpPr>
        <p:sp>
          <p:nvSpPr>
            <p:cNvPr id="46" name="Freeform 232"/>
            <p:cNvSpPr>
              <a:spLocks noEditPoints="1"/>
            </p:cNvSpPr>
            <p:nvPr>
              <p:custDataLst>
                <p:tags r:id="rId34"/>
              </p:custDataLst>
            </p:nvPr>
          </p:nvSpPr>
          <p:spPr bwMode="auto">
            <a:xfrm>
              <a:off x="6862430" y="2648299"/>
              <a:ext cx="332523" cy="387598"/>
            </a:xfrm>
            <a:custGeom>
              <a:avLst/>
              <a:gdLst>
                <a:gd name="T0" fmla="*/ 82 w 135"/>
                <a:gd name="T1" fmla="*/ 28 h 158"/>
                <a:gd name="T2" fmla="*/ 93 w 135"/>
                <a:gd name="T3" fmla="*/ 9 h 158"/>
                <a:gd name="T4" fmla="*/ 77 w 135"/>
                <a:gd name="T5" fmla="*/ 4 h 158"/>
                <a:gd name="T6" fmla="*/ 41 w 135"/>
                <a:gd name="T7" fmla="*/ 4 h 158"/>
                <a:gd name="T8" fmla="*/ 43 w 135"/>
                <a:gd name="T9" fmla="*/ 17 h 158"/>
                <a:gd name="T10" fmla="*/ 52 w 135"/>
                <a:gd name="T11" fmla="*/ 28 h 158"/>
                <a:gd name="T12" fmla="*/ 0 w 135"/>
                <a:gd name="T13" fmla="*/ 127 h 158"/>
                <a:gd name="T14" fmla="*/ 1 w 135"/>
                <a:gd name="T15" fmla="*/ 145 h 158"/>
                <a:gd name="T16" fmla="*/ 17 w 135"/>
                <a:gd name="T17" fmla="*/ 158 h 158"/>
                <a:gd name="T18" fmla="*/ 116 w 135"/>
                <a:gd name="T19" fmla="*/ 158 h 158"/>
                <a:gd name="T20" fmla="*/ 134 w 135"/>
                <a:gd name="T21" fmla="*/ 147 h 158"/>
                <a:gd name="T22" fmla="*/ 134 w 135"/>
                <a:gd name="T23" fmla="*/ 142 h 158"/>
                <a:gd name="T24" fmla="*/ 134 w 135"/>
                <a:gd name="T25" fmla="*/ 141 h 158"/>
                <a:gd name="T26" fmla="*/ 135 w 135"/>
                <a:gd name="T27" fmla="*/ 127 h 158"/>
                <a:gd name="T28" fmla="*/ 82 w 135"/>
                <a:gd name="T29" fmla="*/ 28 h 158"/>
                <a:gd name="T30" fmla="*/ 85 w 135"/>
                <a:gd name="T31" fmla="*/ 122 h 158"/>
                <a:gd name="T32" fmla="*/ 70 w 135"/>
                <a:gd name="T33" fmla="*/ 128 h 158"/>
                <a:gd name="T34" fmla="*/ 70 w 135"/>
                <a:gd name="T35" fmla="*/ 137 h 158"/>
                <a:gd name="T36" fmla="*/ 64 w 135"/>
                <a:gd name="T37" fmla="*/ 137 h 158"/>
                <a:gd name="T38" fmla="*/ 64 w 135"/>
                <a:gd name="T39" fmla="*/ 129 h 158"/>
                <a:gd name="T40" fmla="*/ 53 w 135"/>
                <a:gd name="T41" fmla="*/ 126 h 158"/>
                <a:gd name="T42" fmla="*/ 46 w 135"/>
                <a:gd name="T43" fmla="*/ 119 h 158"/>
                <a:gd name="T44" fmla="*/ 42 w 135"/>
                <a:gd name="T45" fmla="*/ 108 h 158"/>
                <a:gd name="T46" fmla="*/ 51 w 135"/>
                <a:gd name="T47" fmla="*/ 106 h 158"/>
                <a:gd name="T48" fmla="*/ 55 w 135"/>
                <a:gd name="T49" fmla="*/ 116 h 158"/>
                <a:gd name="T50" fmla="*/ 64 w 135"/>
                <a:gd name="T51" fmla="*/ 121 h 158"/>
                <a:gd name="T52" fmla="*/ 64 w 135"/>
                <a:gd name="T53" fmla="*/ 94 h 158"/>
                <a:gd name="T54" fmla="*/ 53 w 135"/>
                <a:gd name="T55" fmla="*/ 90 h 158"/>
                <a:gd name="T56" fmla="*/ 46 w 135"/>
                <a:gd name="T57" fmla="*/ 83 h 158"/>
                <a:gd name="T58" fmla="*/ 44 w 135"/>
                <a:gd name="T59" fmla="*/ 74 h 158"/>
                <a:gd name="T60" fmla="*/ 50 w 135"/>
                <a:gd name="T61" fmla="*/ 59 h 158"/>
                <a:gd name="T62" fmla="*/ 64 w 135"/>
                <a:gd name="T63" fmla="*/ 54 h 158"/>
                <a:gd name="T64" fmla="*/ 64 w 135"/>
                <a:gd name="T65" fmla="*/ 50 h 158"/>
                <a:gd name="T66" fmla="*/ 70 w 135"/>
                <a:gd name="T67" fmla="*/ 50 h 158"/>
                <a:gd name="T68" fmla="*/ 70 w 135"/>
                <a:gd name="T69" fmla="*/ 54 h 158"/>
                <a:gd name="T70" fmla="*/ 82 w 135"/>
                <a:gd name="T71" fmla="*/ 59 h 158"/>
                <a:gd name="T72" fmla="*/ 90 w 135"/>
                <a:gd name="T73" fmla="*/ 72 h 158"/>
                <a:gd name="T74" fmla="*/ 80 w 135"/>
                <a:gd name="T75" fmla="*/ 73 h 158"/>
                <a:gd name="T76" fmla="*/ 77 w 135"/>
                <a:gd name="T77" fmla="*/ 65 h 158"/>
                <a:gd name="T78" fmla="*/ 70 w 135"/>
                <a:gd name="T79" fmla="*/ 62 h 158"/>
                <a:gd name="T80" fmla="*/ 70 w 135"/>
                <a:gd name="T81" fmla="*/ 87 h 158"/>
                <a:gd name="T82" fmla="*/ 79 w 135"/>
                <a:gd name="T83" fmla="*/ 89 h 158"/>
                <a:gd name="T84" fmla="*/ 86 w 135"/>
                <a:gd name="T85" fmla="*/ 94 h 158"/>
                <a:gd name="T86" fmla="*/ 90 w 135"/>
                <a:gd name="T87" fmla="*/ 100 h 158"/>
                <a:gd name="T88" fmla="*/ 92 w 135"/>
                <a:gd name="T89" fmla="*/ 107 h 158"/>
                <a:gd name="T90" fmla="*/ 85 w 135"/>
                <a:gd name="T91" fmla="*/ 12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5" h="158">
                  <a:moveTo>
                    <a:pt x="82" y="28"/>
                  </a:moveTo>
                  <a:cubicBezTo>
                    <a:pt x="83" y="22"/>
                    <a:pt x="87" y="14"/>
                    <a:pt x="93" y="9"/>
                  </a:cubicBezTo>
                  <a:cubicBezTo>
                    <a:pt x="102" y="3"/>
                    <a:pt x="87" y="3"/>
                    <a:pt x="77" y="4"/>
                  </a:cubicBezTo>
                  <a:cubicBezTo>
                    <a:pt x="67" y="6"/>
                    <a:pt x="45" y="0"/>
                    <a:pt x="41" y="4"/>
                  </a:cubicBezTo>
                  <a:cubicBezTo>
                    <a:pt x="36" y="8"/>
                    <a:pt x="38" y="14"/>
                    <a:pt x="43" y="17"/>
                  </a:cubicBezTo>
                  <a:cubicBezTo>
                    <a:pt x="46" y="19"/>
                    <a:pt x="50" y="24"/>
                    <a:pt x="52" y="28"/>
                  </a:cubicBezTo>
                  <a:cubicBezTo>
                    <a:pt x="22" y="39"/>
                    <a:pt x="0" y="79"/>
                    <a:pt x="0" y="127"/>
                  </a:cubicBezTo>
                  <a:cubicBezTo>
                    <a:pt x="0" y="133"/>
                    <a:pt x="0" y="139"/>
                    <a:pt x="1" y="145"/>
                  </a:cubicBezTo>
                  <a:cubicBezTo>
                    <a:pt x="2" y="149"/>
                    <a:pt x="6" y="158"/>
                    <a:pt x="17" y="158"/>
                  </a:cubicBezTo>
                  <a:cubicBezTo>
                    <a:pt x="30" y="158"/>
                    <a:pt x="116" y="158"/>
                    <a:pt x="116" y="158"/>
                  </a:cubicBezTo>
                  <a:cubicBezTo>
                    <a:pt x="116" y="158"/>
                    <a:pt x="131" y="158"/>
                    <a:pt x="134" y="147"/>
                  </a:cubicBezTo>
                  <a:cubicBezTo>
                    <a:pt x="134" y="145"/>
                    <a:pt x="134" y="144"/>
                    <a:pt x="134" y="142"/>
                  </a:cubicBezTo>
                  <a:cubicBezTo>
                    <a:pt x="134" y="142"/>
                    <a:pt x="134" y="141"/>
                    <a:pt x="134" y="141"/>
                  </a:cubicBezTo>
                  <a:cubicBezTo>
                    <a:pt x="135" y="136"/>
                    <a:pt x="135" y="132"/>
                    <a:pt x="135" y="127"/>
                  </a:cubicBezTo>
                  <a:cubicBezTo>
                    <a:pt x="135" y="79"/>
                    <a:pt x="112" y="39"/>
                    <a:pt x="82" y="28"/>
                  </a:cubicBezTo>
                  <a:close/>
                  <a:moveTo>
                    <a:pt x="85" y="122"/>
                  </a:moveTo>
                  <a:cubicBezTo>
                    <a:pt x="81" y="126"/>
                    <a:pt x="76" y="128"/>
                    <a:pt x="70" y="128"/>
                  </a:cubicBezTo>
                  <a:cubicBezTo>
                    <a:pt x="70" y="137"/>
                    <a:pt x="70" y="137"/>
                    <a:pt x="70" y="137"/>
                  </a:cubicBezTo>
                  <a:cubicBezTo>
                    <a:pt x="64" y="137"/>
                    <a:pt x="64" y="137"/>
                    <a:pt x="64" y="137"/>
                  </a:cubicBezTo>
                  <a:cubicBezTo>
                    <a:pt x="64" y="129"/>
                    <a:pt x="64" y="129"/>
                    <a:pt x="64" y="129"/>
                  </a:cubicBezTo>
                  <a:cubicBezTo>
                    <a:pt x="60" y="128"/>
                    <a:pt x="56" y="127"/>
                    <a:pt x="53" y="126"/>
                  </a:cubicBezTo>
                  <a:cubicBezTo>
                    <a:pt x="50" y="124"/>
                    <a:pt x="48" y="122"/>
                    <a:pt x="46" y="119"/>
                  </a:cubicBezTo>
                  <a:cubicBezTo>
                    <a:pt x="44" y="116"/>
                    <a:pt x="42" y="112"/>
                    <a:pt x="42" y="108"/>
                  </a:cubicBezTo>
                  <a:cubicBezTo>
                    <a:pt x="51" y="106"/>
                    <a:pt x="51" y="106"/>
                    <a:pt x="51" y="106"/>
                  </a:cubicBezTo>
                  <a:cubicBezTo>
                    <a:pt x="52" y="111"/>
                    <a:pt x="53" y="114"/>
                    <a:pt x="55" y="116"/>
                  </a:cubicBezTo>
                  <a:cubicBezTo>
                    <a:pt x="58" y="119"/>
                    <a:pt x="61" y="121"/>
                    <a:pt x="64" y="121"/>
                  </a:cubicBezTo>
                  <a:cubicBezTo>
                    <a:pt x="64" y="94"/>
                    <a:pt x="64" y="94"/>
                    <a:pt x="64" y="94"/>
                  </a:cubicBezTo>
                  <a:cubicBezTo>
                    <a:pt x="61" y="93"/>
                    <a:pt x="57" y="92"/>
                    <a:pt x="53" y="90"/>
                  </a:cubicBezTo>
                  <a:cubicBezTo>
                    <a:pt x="50" y="88"/>
                    <a:pt x="47" y="86"/>
                    <a:pt x="46" y="83"/>
                  </a:cubicBezTo>
                  <a:cubicBezTo>
                    <a:pt x="44" y="81"/>
                    <a:pt x="44" y="78"/>
                    <a:pt x="44" y="74"/>
                  </a:cubicBezTo>
                  <a:cubicBezTo>
                    <a:pt x="44" y="68"/>
                    <a:pt x="46" y="63"/>
                    <a:pt x="50" y="59"/>
                  </a:cubicBezTo>
                  <a:cubicBezTo>
                    <a:pt x="54" y="57"/>
                    <a:pt x="58" y="55"/>
                    <a:pt x="64" y="54"/>
                  </a:cubicBezTo>
                  <a:cubicBezTo>
                    <a:pt x="64" y="50"/>
                    <a:pt x="64" y="50"/>
                    <a:pt x="64" y="50"/>
                  </a:cubicBezTo>
                  <a:cubicBezTo>
                    <a:pt x="70" y="50"/>
                    <a:pt x="70" y="50"/>
                    <a:pt x="70" y="50"/>
                  </a:cubicBezTo>
                  <a:cubicBezTo>
                    <a:pt x="70" y="54"/>
                    <a:pt x="70" y="54"/>
                    <a:pt x="70" y="54"/>
                  </a:cubicBezTo>
                  <a:cubicBezTo>
                    <a:pt x="75" y="55"/>
                    <a:pt x="79" y="56"/>
                    <a:pt x="82" y="59"/>
                  </a:cubicBezTo>
                  <a:cubicBezTo>
                    <a:pt x="86" y="62"/>
                    <a:pt x="89" y="66"/>
                    <a:pt x="90" y="72"/>
                  </a:cubicBezTo>
                  <a:cubicBezTo>
                    <a:pt x="80" y="73"/>
                    <a:pt x="80" y="73"/>
                    <a:pt x="80" y="73"/>
                  </a:cubicBezTo>
                  <a:cubicBezTo>
                    <a:pt x="80" y="70"/>
                    <a:pt x="78" y="67"/>
                    <a:pt x="77" y="65"/>
                  </a:cubicBezTo>
                  <a:cubicBezTo>
                    <a:pt x="75" y="64"/>
                    <a:pt x="73" y="62"/>
                    <a:pt x="70" y="62"/>
                  </a:cubicBezTo>
                  <a:cubicBezTo>
                    <a:pt x="70" y="87"/>
                    <a:pt x="70" y="87"/>
                    <a:pt x="70" y="87"/>
                  </a:cubicBezTo>
                  <a:cubicBezTo>
                    <a:pt x="74" y="88"/>
                    <a:pt x="77" y="89"/>
                    <a:pt x="79" y="89"/>
                  </a:cubicBezTo>
                  <a:cubicBezTo>
                    <a:pt x="82" y="90"/>
                    <a:pt x="84" y="92"/>
                    <a:pt x="86" y="94"/>
                  </a:cubicBezTo>
                  <a:cubicBezTo>
                    <a:pt x="88" y="95"/>
                    <a:pt x="89" y="97"/>
                    <a:pt x="90" y="100"/>
                  </a:cubicBezTo>
                  <a:cubicBezTo>
                    <a:pt x="91" y="102"/>
                    <a:pt x="92" y="104"/>
                    <a:pt x="92" y="107"/>
                  </a:cubicBezTo>
                  <a:cubicBezTo>
                    <a:pt x="92" y="113"/>
                    <a:pt x="89" y="118"/>
                    <a:pt x="85"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47" name="Freeform 233"/>
            <p:cNvSpPr/>
            <p:nvPr>
              <p:custDataLst>
                <p:tags r:id="rId35"/>
              </p:custDataLst>
            </p:nvPr>
          </p:nvSpPr>
          <p:spPr bwMode="auto">
            <a:xfrm>
              <a:off x="7034927" y="2881067"/>
              <a:ext cx="29096" cy="64426"/>
            </a:xfrm>
            <a:custGeom>
              <a:avLst/>
              <a:gdLst>
                <a:gd name="T0" fmla="*/ 0 w 12"/>
                <a:gd name="T1" fmla="*/ 0 h 26"/>
                <a:gd name="T2" fmla="*/ 0 w 12"/>
                <a:gd name="T3" fmla="*/ 26 h 26"/>
                <a:gd name="T4" fmla="*/ 9 w 12"/>
                <a:gd name="T5" fmla="*/ 22 h 26"/>
                <a:gd name="T6" fmla="*/ 12 w 12"/>
                <a:gd name="T7" fmla="*/ 13 h 26"/>
                <a:gd name="T8" fmla="*/ 10 w 12"/>
                <a:gd name="T9" fmla="*/ 5 h 26"/>
                <a:gd name="T10" fmla="*/ 0 w 12"/>
                <a:gd name="T11" fmla="*/ 0 h 26"/>
              </a:gdLst>
              <a:ahLst/>
              <a:cxnLst>
                <a:cxn ang="0">
                  <a:pos x="T0" y="T1"/>
                </a:cxn>
                <a:cxn ang="0">
                  <a:pos x="T2" y="T3"/>
                </a:cxn>
                <a:cxn ang="0">
                  <a:pos x="T4" y="T5"/>
                </a:cxn>
                <a:cxn ang="0">
                  <a:pos x="T6" y="T7"/>
                </a:cxn>
                <a:cxn ang="0">
                  <a:pos x="T8" y="T9"/>
                </a:cxn>
                <a:cxn ang="0">
                  <a:pos x="T10" y="T11"/>
                </a:cxn>
              </a:cxnLst>
              <a:rect l="0" t="0" r="r" b="b"/>
              <a:pathLst>
                <a:path w="12" h="26">
                  <a:moveTo>
                    <a:pt x="0" y="0"/>
                  </a:moveTo>
                  <a:cubicBezTo>
                    <a:pt x="0" y="26"/>
                    <a:pt x="0" y="26"/>
                    <a:pt x="0" y="26"/>
                  </a:cubicBezTo>
                  <a:cubicBezTo>
                    <a:pt x="3" y="26"/>
                    <a:pt x="6" y="24"/>
                    <a:pt x="9" y="22"/>
                  </a:cubicBezTo>
                  <a:cubicBezTo>
                    <a:pt x="11" y="19"/>
                    <a:pt x="12" y="16"/>
                    <a:pt x="12" y="13"/>
                  </a:cubicBezTo>
                  <a:cubicBezTo>
                    <a:pt x="12" y="10"/>
                    <a:pt x="11" y="7"/>
                    <a:pt x="10" y="5"/>
                  </a:cubicBezTo>
                  <a:cubicBezTo>
                    <a:pt x="8" y="3"/>
                    <a:pt x="5"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sp>
          <p:nvSpPr>
            <p:cNvPr id="48" name="Freeform 234"/>
            <p:cNvSpPr/>
            <p:nvPr>
              <p:custDataLst>
                <p:tags r:id="rId36"/>
              </p:custDataLst>
            </p:nvPr>
          </p:nvSpPr>
          <p:spPr bwMode="auto">
            <a:xfrm>
              <a:off x="6993361" y="2800013"/>
              <a:ext cx="27017" cy="59230"/>
            </a:xfrm>
            <a:custGeom>
              <a:avLst/>
              <a:gdLst>
                <a:gd name="T0" fmla="*/ 0 w 11"/>
                <a:gd name="T1" fmla="*/ 11 h 24"/>
                <a:gd name="T2" fmla="*/ 2 w 11"/>
                <a:gd name="T3" fmla="*/ 19 h 24"/>
                <a:gd name="T4" fmla="*/ 11 w 11"/>
                <a:gd name="T5" fmla="*/ 24 h 24"/>
                <a:gd name="T6" fmla="*/ 11 w 11"/>
                <a:gd name="T7" fmla="*/ 0 h 24"/>
                <a:gd name="T8" fmla="*/ 3 w 11"/>
                <a:gd name="T9" fmla="*/ 4 h 24"/>
                <a:gd name="T10" fmla="*/ 0 w 11"/>
                <a:gd name="T11" fmla="*/ 11 h 24"/>
              </a:gdLst>
              <a:ahLst/>
              <a:cxnLst>
                <a:cxn ang="0">
                  <a:pos x="T0" y="T1"/>
                </a:cxn>
                <a:cxn ang="0">
                  <a:pos x="T2" y="T3"/>
                </a:cxn>
                <a:cxn ang="0">
                  <a:pos x="T4" y="T5"/>
                </a:cxn>
                <a:cxn ang="0">
                  <a:pos x="T6" y="T7"/>
                </a:cxn>
                <a:cxn ang="0">
                  <a:pos x="T8" y="T9"/>
                </a:cxn>
                <a:cxn ang="0">
                  <a:pos x="T10" y="T11"/>
                </a:cxn>
              </a:cxnLst>
              <a:rect l="0" t="0" r="r" b="b"/>
              <a:pathLst>
                <a:path w="11" h="24">
                  <a:moveTo>
                    <a:pt x="0" y="11"/>
                  </a:moveTo>
                  <a:cubicBezTo>
                    <a:pt x="0" y="14"/>
                    <a:pt x="1" y="17"/>
                    <a:pt x="2" y="19"/>
                  </a:cubicBezTo>
                  <a:cubicBezTo>
                    <a:pt x="4" y="21"/>
                    <a:pt x="7" y="22"/>
                    <a:pt x="11" y="24"/>
                  </a:cubicBezTo>
                  <a:cubicBezTo>
                    <a:pt x="11" y="0"/>
                    <a:pt x="11" y="0"/>
                    <a:pt x="11" y="0"/>
                  </a:cubicBezTo>
                  <a:cubicBezTo>
                    <a:pt x="8" y="0"/>
                    <a:pt x="5" y="2"/>
                    <a:pt x="3" y="4"/>
                  </a:cubicBezTo>
                  <a:cubicBezTo>
                    <a:pt x="1" y="6"/>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p>
              <a:endParaRPr lang="zh-CN" altLang="en-US" sz="1350">
                <a:solidFill>
                  <a:prstClr val="black"/>
                </a:solidFill>
              </a:endParaRPr>
            </a:p>
          </p:txBody>
        </p:sp>
      </p:grpSp>
      <p:sp>
        <p:nvSpPr>
          <p:cNvPr id="8" name="文本框 7"/>
          <p:cNvSpPr txBox="1"/>
          <p:nvPr>
            <p:custDataLst>
              <p:tags r:id="rId37"/>
            </p:custDataLst>
          </p:nvPr>
        </p:nvSpPr>
        <p:spPr>
          <a:xfrm>
            <a:off x="367030" y="590550"/>
            <a:ext cx="8409305" cy="648970"/>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相关知识</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24635"/>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了解新一代信息技术</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直角三角形 15"/>
          <p:cNvSpPr/>
          <p:nvPr>
            <p:custDataLst>
              <p:tags r:id="rId1"/>
            </p:custDataLst>
          </p:nvPr>
        </p:nvSpPr>
        <p:spPr>
          <a:xfrm rot="16200000" flipH="1" flipV="1">
            <a:off x="8114004" y="281191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7" name="直角三角形 16"/>
          <p:cNvSpPr/>
          <p:nvPr>
            <p:custDataLst>
              <p:tags r:id="rId2"/>
            </p:custDataLst>
          </p:nvPr>
        </p:nvSpPr>
        <p:spPr>
          <a:xfrm rot="5400000" flipH="1">
            <a:off x="8114344" y="2113633"/>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18" name="任意多边形 17"/>
          <p:cNvSpPr/>
          <p:nvPr>
            <p:custDataLst>
              <p:tags r:id="rId3"/>
            </p:custDataLst>
          </p:nvPr>
        </p:nvSpPr>
        <p:spPr>
          <a:xfrm flipH="1">
            <a:off x="5010153" y="2129976"/>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19" name="任意多边形 18"/>
          <p:cNvSpPr/>
          <p:nvPr>
            <p:custDataLst>
              <p:tags r:id="rId4"/>
            </p:custDataLst>
          </p:nvPr>
        </p:nvSpPr>
        <p:spPr>
          <a:xfrm flipH="1">
            <a:off x="7132810" y="2229956"/>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任意多边形 19"/>
          <p:cNvSpPr/>
          <p:nvPr>
            <p:custDataLst>
              <p:tags r:id="rId5"/>
            </p:custDataLst>
          </p:nvPr>
        </p:nvSpPr>
        <p:spPr>
          <a:xfrm flipH="1">
            <a:off x="4648686" y="2129976"/>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22" name="直角三角形 21"/>
          <p:cNvSpPr/>
          <p:nvPr>
            <p:custDataLst>
              <p:tags r:id="rId6"/>
            </p:custDataLst>
          </p:nvPr>
        </p:nvSpPr>
        <p:spPr>
          <a:xfrm rot="5400000" flipV="1">
            <a:off x="958661" y="361294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3" name="直角三角形 22"/>
          <p:cNvSpPr/>
          <p:nvPr>
            <p:custDataLst>
              <p:tags r:id="rId7"/>
            </p:custDataLst>
          </p:nvPr>
        </p:nvSpPr>
        <p:spPr>
          <a:xfrm rot="16200000">
            <a:off x="959003" y="2914664"/>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4" name="任意多边形 23"/>
          <p:cNvSpPr/>
          <p:nvPr>
            <p:custDataLst>
              <p:tags r:id="rId8"/>
            </p:custDataLst>
          </p:nvPr>
        </p:nvSpPr>
        <p:spPr>
          <a:xfrm>
            <a:off x="1016080" y="2931007"/>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5" name="任意多边形 24"/>
          <p:cNvSpPr/>
          <p:nvPr>
            <p:custDataLst>
              <p:tags r:id="rId9"/>
            </p:custDataLst>
          </p:nvPr>
        </p:nvSpPr>
        <p:spPr>
          <a:xfrm>
            <a:off x="927276" y="3030987"/>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25"/>
          <p:cNvSpPr/>
          <p:nvPr>
            <p:custDataLst>
              <p:tags r:id="rId10"/>
            </p:custDataLst>
          </p:nvPr>
        </p:nvSpPr>
        <p:spPr>
          <a:xfrm>
            <a:off x="4149715" y="2931007"/>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28" name="直角三角形 27"/>
          <p:cNvSpPr/>
          <p:nvPr>
            <p:custDataLst>
              <p:tags r:id="rId11"/>
            </p:custDataLst>
          </p:nvPr>
        </p:nvSpPr>
        <p:spPr>
          <a:xfrm rot="16200000" flipH="1" flipV="1">
            <a:off x="8114004" y="4413974"/>
            <a:ext cx="87203"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9" name="直角三角形 28"/>
          <p:cNvSpPr/>
          <p:nvPr>
            <p:custDataLst>
              <p:tags r:id="rId12"/>
            </p:custDataLst>
          </p:nvPr>
        </p:nvSpPr>
        <p:spPr>
          <a:xfrm rot="5400000" flipH="1">
            <a:off x="8114344" y="3715694"/>
            <a:ext cx="86522" cy="149969"/>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0" name="任意多边形 29"/>
          <p:cNvSpPr/>
          <p:nvPr>
            <p:custDataLst>
              <p:tags r:id="rId13"/>
            </p:custDataLst>
          </p:nvPr>
        </p:nvSpPr>
        <p:spPr>
          <a:xfrm flipH="1">
            <a:off x="5010153" y="3732037"/>
            <a:ext cx="3145533" cy="815224"/>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31" name="任意多边形 30"/>
          <p:cNvSpPr/>
          <p:nvPr>
            <p:custDataLst>
              <p:tags r:id="rId14"/>
            </p:custDataLst>
          </p:nvPr>
        </p:nvSpPr>
        <p:spPr>
          <a:xfrm flipH="1">
            <a:off x="7132810" y="3832017"/>
            <a:ext cx="1099782" cy="615263"/>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任意多边形 31"/>
          <p:cNvSpPr/>
          <p:nvPr>
            <p:custDataLst>
              <p:tags r:id="rId15"/>
            </p:custDataLst>
          </p:nvPr>
        </p:nvSpPr>
        <p:spPr>
          <a:xfrm flipH="1">
            <a:off x="4648686" y="3732037"/>
            <a:ext cx="361467" cy="815224"/>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5" name="矩形 34"/>
          <p:cNvSpPr/>
          <p:nvPr>
            <p:custDataLst>
              <p:tags r:id="rId16"/>
            </p:custDataLst>
          </p:nvPr>
        </p:nvSpPr>
        <p:spPr>
          <a:xfrm>
            <a:off x="802796" y="394751"/>
            <a:ext cx="7538405" cy="433131"/>
          </a:xfrm>
          <a:prstGeom prst="rect">
            <a:avLst/>
          </a:prstGeom>
        </p:spPr>
        <p:txBody>
          <a:bodyPr wrap="square" anchor="ctr">
            <a:no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相关知识</a:t>
            </a:r>
            <a:endParaRPr lang="zh-CN" altLang="en-US" sz="2400" b="1" spc="220">
              <a:solidFill>
                <a:schemeClr val="accent1"/>
              </a:solidFill>
              <a:latin typeface="微软雅黑" panose="020B0503020204020204" pitchFamily="34" charset="-122"/>
              <a:ea typeface="微软雅黑" panose="020B0503020204020204" pitchFamily="34" charset="-122"/>
              <a:cs typeface="+mn-ea"/>
              <a:sym typeface="+mn-ea"/>
            </a:endParaRPr>
          </a:p>
        </p:txBody>
      </p:sp>
      <p:sp>
        <p:nvSpPr>
          <p:cNvPr id="36" name="直角三角形 35"/>
          <p:cNvSpPr/>
          <p:nvPr>
            <p:custDataLst>
              <p:tags r:id="rId17"/>
            </p:custDataLst>
          </p:nvPr>
        </p:nvSpPr>
        <p:spPr>
          <a:xfrm rot="5400000" flipV="1">
            <a:off x="835183" y="2049302"/>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7" name="直角三角形 36"/>
          <p:cNvSpPr/>
          <p:nvPr>
            <p:custDataLst>
              <p:tags r:id="rId18"/>
            </p:custDataLst>
          </p:nvPr>
        </p:nvSpPr>
        <p:spPr>
          <a:xfrm rot="16200000">
            <a:off x="835535" y="1328742"/>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8" name="任意多边形 8"/>
          <p:cNvSpPr/>
          <p:nvPr>
            <p:custDataLst>
              <p:tags r:id="rId19"/>
            </p:custDataLst>
          </p:nvPr>
        </p:nvSpPr>
        <p:spPr>
          <a:xfrm>
            <a:off x="882156" y="1345607"/>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41" name="任意多边形 10"/>
          <p:cNvSpPr/>
          <p:nvPr>
            <p:custDataLst>
              <p:tags r:id="rId20"/>
            </p:custDataLst>
          </p:nvPr>
        </p:nvSpPr>
        <p:spPr>
          <a:xfrm>
            <a:off x="802796" y="1448777"/>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任意多边形 7"/>
          <p:cNvSpPr/>
          <p:nvPr>
            <p:custDataLst>
              <p:tags r:id="rId21"/>
            </p:custDataLst>
          </p:nvPr>
        </p:nvSpPr>
        <p:spPr>
          <a:xfrm>
            <a:off x="4128054" y="1345607"/>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44" name="文本框 43"/>
          <p:cNvSpPr txBox="1"/>
          <p:nvPr>
            <p:custDataLst>
              <p:tags r:id="rId22"/>
            </p:custDataLst>
          </p:nvPr>
        </p:nvSpPr>
        <p:spPr>
          <a:xfrm>
            <a:off x="859679" y="1549553"/>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6</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45" name="文本框 44"/>
          <p:cNvSpPr txBox="1"/>
          <p:nvPr>
            <p:custDataLst>
              <p:tags r:id="rId23"/>
            </p:custDataLst>
          </p:nvPr>
        </p:nvSpPr>
        <p:spPr>
          <a:xfrm>
            <a:off x="4193617" y="157165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4" name="文本框 53"/>
          <p:cNvSpPr txBox="1"/>
          <p:nvPr>
            <p:custDataLst>
              <p:tags r:id="rId24"/>
            </p:custDataLst>
          </p:nvPr>
        </p:nvSpPr>
        <p:spPr>
          <a:xfrm>
            <a:off x="4708482" y="2343015"/>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5" name="文本框 54"/>
          <p:cNvSpPr txBox="1"/>
          <p:nvPr>
            <p:custDataLst>
              <p:tags r:id="rId25"/>
            </p:custDataLst>
          </p:nvPr>
        </p:nvSpPr>
        <p:spPr>
          <a:xfrm>
            <a:off x="4209511" y="314404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6" name="文本框 55"/>
          <p:cNvSpPr txBox="1"/>
          <p:nvPr>
            <p:custDataLst>
              <p:tags r:id="rId26"/>
            </p:custDataLst>
          </p:nvPr>
        </p:nvSpPr>
        <p:spPr>
          <a:xfrm>
            <a:off x="4708482" y="3945076"/>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D</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57" name="文本框 56"/>
          <p:cNvSpPr txBox="1"/>
          <p:nvPr>
            <p:custDataLst>
              <p:tags r:id="rId27"/>
            </p:custDataLst>
          </p:nvPr>
        </p:nvSpPr>
        <p:spPr>
          <a:xfrm>
            <a:off x="7172147" y="2320916"/>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7</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58" name="文本框 57"/>
          <p:cNvSpPr txBox="1"/>
          <p:nvPr>
            <p:custDataLst>
              <p:tags r:id="rId28"/>
            </p:custDataLst>
          </p:nvPr>
        </p:nvSpPr>
        <p:spPr>
          <a:xfrm>
            <a:off x="7172147" y="3922976"/>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9</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59" name="文本框 58"/>
          <p:cNvSpPr txBox="1"/>
          <p:nvPr>
            <p:custDataLst>
              <p:tags r:id="rId29"/>
            </p:custDataLst>
          </p:nvPr>
        </p:nvSpPr>
        <p:spPr>
          <a:xfrm>
            <a:off x="966614" y="3121946"/>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8</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60" name="矩形 59"/>
          <p:cNvSpPr/>
          <p:nvPr>
            <p:custDataLst>
              <p:tags r:id="rId30"/>
            </p:custDataLst>
          </p:nvPr>
        </p:nvSpPr>
        <p:spPr>
          <a:xfrm>
            <a:off x="5019368" y="2220140"/>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西文字符的编码。</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custDataLst>
              <p:tags r:id="rId31"/>
            </p:custDataLst>
          </p:nvPr>
        </p:nvSpPr>
        <p:spPr>
          <a:xfrm>
            <a:off x="5008002" y="3822201"/>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数值型数据的编码。</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p:cNvSpPr/>
          <p:nvPr>
            <p:custDataLst>
              <p:tags r:id="rId32"/>
            </p:custDataLst>
          </p:nvPr>
        </p:nvSpPr>
        <p:spPr>
          <a:xfrm>
            <a:off x="2020053" y="3021171"/>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汉字编码。</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33"/>
            </p:custDataLst>
          </p:nvPr>
        </p:nvSpPr>
        <p:spPr>
          <a:xfrm>
            <a:off x="1986494" y="1450872"/>
            <a:ext cx="2141560" cy="634895"/>
          </a:xfrm>
          <a:prstGeom prst="rect">
            <a:avLst/>
          </a:prstGeom>
        </p:spPr>
        <p:txBody>
          <a:bodyPr wrap="square" anchor="ctr">
            <a:normAutofit/>
          </a:bodyPr>
          <a:p>
            <a:pPr>
              <a:lnSpc>
                <a:spcPct val="120000"/>
              </a:lnSpc>
            </a:pPr>
            <a:r>
              <a:rPr lang="zh-CN" altLang="en-US" sz="1400" spc="150">
                <a:latin typeface="Arial" panose="020B0604020202020204" pitchFamily="34" charset="0"/>
                <a:ea typeface="微软雅黑" panose="020B0503020204020204" pitchFamily="34" charset="-122"/>
                <a:sym typeface="Arial" panose="020B0604020202020204" pitchFamily="34" charset="0"/>
              </a:rPr>
              <a:t>二进制的算术与逻辑运算。</a:t>
            </a:r>
            <a:endParaRPr lang="zh-CN" altLang="en-US" sz="140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123950"/>
            <a:ext cx="7878445" cy="63119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数制即进位计数制，常见的有二进制、八进制、十进制和十六进制。一般情况下，我们在数字的后面用特定的字母（或下标）标示该数的数制，如表 1-3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一、计算机中的数制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990600" y="2178050"/>
            <a:ext cx="7489825" cy="191516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custDataLst>
              <p:tags r:id="rId1"/>
            </p:custDataLst>
          </p:nvPr>
        </p:nvSpPr>
        <p:spPr>
          <a:xfrm>
            <a:off x="2622421" y="2516274"/>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 name="等腰三角形 2"/>
          <p:cNvSpPr/>
          <p:nvPr>
            <p:custDataLst>
              <p:tags r:id="rId2"/>
            </p:custDataLst>
          </p:nvPr>
        </p:nvSpPr>
        <p:spPr>
          <a:xfrm flipV="1">
            <a:off x="2660031" y="2713490"/>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5" name="椭圆 4"/>
          <p:cNvSpPr/>
          <p:nvPr>
            <p:custDataLst>
              <p:tags r:id="rId3"/>
            </p:custDataLst>
          </p:nvPr>
        </p:nvSpPr>
        <p:spPr>
          <a:xfrm>
            <a:off x="6314024" y="2027921"/>
            <a:ext cx="396492" cy="396492"/>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6" name="等腰三角形 5"/>
          <p:cNvSpPr/>
          <p:nvPr>
            <p:custDataLst>
              <p:tags r:id="rId4"/>
            </p:custDataLst>
          </p:nvPr>
        </p:nvSpPr>
        <p:spPr>
          <a:xfrm flipV="1">
            <a:off x="6351634" y="2225138"/>
            <a:ext cx="321271" cy="27695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9" name="圆角矩形 8"/>
          <p:cNvSpPr/>
          <p:nvPr>
            <p:custDataLst>
              <p:tags r:id="rId5"/>
            </p:custDataLst>
          </p:nvPr>
        </p:nvSpPr>
        <p:spPr>
          <a:xfrm>
            <a:off x="4408730" y="2085255"/>
            <a:ext cx="532096" cy="252777"/>
          </a:xfrm>
          <a:prstGeom prst="roundRect">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0" name="等腰三角形 9"/>
          <p:cNvSpPr/>
          <p:nvPr>
            <p:custDataLst>
              <p:tags r:id="rId6"/>
            </p:custDataLst>
          </p:nvPr>
        </p:nvSpPr>
        <p:spPr>
          <a:xfrm flipV="1">
            <a:off x="4572278" y="2286779"/>
            <a:ext cx="204997" cy="150028"/>
          </a:xfrm>
          <a:prstGeom prst="triangl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cxnSp>
        <p:nvCxnSpPr>
          <p:cNvPr id="11" name="直接连接符 10"/>
          <p:cNvCxnSpPr/>
          <p:nvPr>
            <p:custDataLst>
              <p:tags r:id="rId7"/>
            </p:custDataLst>
          </p:nvPr>
        </p:nvCxnSpPr>
        <p:spPr>
          <a:xfrm>
            <a:off x="1057275" y="3874294"/>
            <a:ext cx="7029450" cy="0"/>
          </a:xfrm>
          <a:prstGeom prst="line">
            <a:avLst/>
          </a:prstGeom>
          <a:ln w="19050">
            <a:solidFill>
              <a:srgbClr val="5B9BD5"/>
            </a:solidFill>
            <a:prstDash val="sysDot"/>
          </a:ln>
        </p:spPr>
        <p:style>
          <a:lnRef idx="1">
            <a:srgbClr val="5B9BD5"/>
          </a:lnRef>
          <a:fillRef idx="0">
            <a:srgbClr val="5B9BD5"/>
          </a:fillRef>
          <a:effectRef idx="0">
            <a:srgbClr val="5B9BD5"/>
          </a:effectRef>
          <a:fontRef idx="minor">
            <a:srgbClr val="000000"/>
          </a:fontRef>
        </p:style>
      </p:cxnSp>
      <p:sp>
        <p:nvSpPr>
          <p:cNvPr id="12" name="椭圆 11"/>
          <p:cNvSpPr/>
          <p:nvPr>
            <p:custDataLst>
              <p:tags r:id="rId8"/>
            </p:custDataLst>
          </p:nvPr>
        </p:nvSpPr>
        <p:spPr>
          <a:xfrm flipV="1">
            <a:off x="8086725" y="3820716"/>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3" name="椭圆 12"/>
          <p:cNvSpPr/>
          <p:nvPr>
            <p:custDataLst>
              <p:tags r:id="rId9"/>
            </p:custDataLst>
          </p:nvPr>
        </p:nvSpPr>
        <p:spPr>
          <a:xfrm flipV="1">
            <a:off x="948929" y="3820716"/>
            <a:ext cx="108347" cy="108347"/>
          </a:xfrm>
          <a:prstGeom prst="ellipse">
            <a:avLst/>
          </a:prstGeom>
          <a:noFill/>
          <a:ln w="19050">
            <a:solidFill>
              <a:srgbClr val="5B9BD5"/>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7" name="圆角矩形 16"/>
          <p:cNvSpPr/>
          <p:nvPr>
            <p:custDataLst>
              <p:tags r:id="rId10"/>
            </p:custDataLst>
          </p:nvPr>
        </p:nvSpPr>
        <p:spPr>
          <a:xfrm flipV="1">
            <a:off x="2708672" y="3059906"/>
            <a:ext cx="225028" cy="862013"/>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8" name="椭圆 17"/>
          <p:cNvSpPr/>
          <p:nvPr>
            <p:custDataLst>
              <p:tags r:id="rId11"/>
            </p:custDataLst>
          </p:nvPr>
        </p:nvSpPr>
        <p:spPr>
          <a:xfrm>
            <a:off x="2688431" y="3740944"/>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19" name="椭圆 18"/>
          <p:cNvSpPr>
            <a:spLocks noChangeAspect="1"/>
          </p:cNvSpPr>
          <p:nvPr>
            <p:custDataLst>
              <p:tags r:id="rId12"/>
            </p:custDataLst>
          </p:nvPr>
        </p:nvSpPr>
        <p:spPr>
          <a:xfrm flipV="1">
            <a:off x="2767013" y="382071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0" name="KSO_Shape"/>
          <p:cNvSpPr>
            <a:spLocks noChangeAspect="1"/>
          </p:cNvSpPr>
          <p:nvPr>
            <p:custDataLst>
              <p:tags r:id="rId13"/>
            </p:custDataLst>
          </p:nvPr>
        </p:nvSpPr>
        <p:spPr>
          <a:xfrm>
            <a:off x="2726531" y="2630091"/>
            <a:ext cx="188119" cy="150019"/>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rgbClr val="FFFFFF">
              <a:lumMod val="95000"/>
            </a:srgbClr>
          </a:solidFill>
          <a:ln w="12700">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1" name="圆角矩形 20"/>
          <p:cNvSpPr/>
          <p:nvPr>
            <p:custDataLst>
              <p:tags r:id="rId14"/>
            </p:custDataLst>
          </p:nvPr>
        </p:nvSpPr>
        <p:spPr>
          <a:xfrm flipV="1">
            <a:off x="6399610" y="2571750"/>
            <a:ext cx="225028" cy="1350169"/>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4" name="椭圆 23"/>
          <p:cNvSpPr/>
          <p:nvPr>
            <p:custDataLst>
              <p:tags r:id="rId15"/>
            </p:custDataLst>
          </p:nvPr>
        </p:nvSpPr>
        <p:spPr>
          <a:xfrm>
            <a:off x="6380560" y="3740944"/>
            <a:ext cx="26431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27" name="椭圆 26"/>
          <p:cNvSpPr>
            <a:spLocks noChangeAspect="1"/>
          </p:cNvSpPr>
          <p:nvPr>
            <p:custDataLst>
              <p:tags r:id="rId16"/>
            </p:custDataLst>
          </p:nvPr>
        </p:nvSpPr>
        <p:spPr>
          <a:xfrm flipV="1">
            <a:off x="6457950" y="382071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32" name="KSO_Shape"/>
          <p:cNvSpPr>
            <a:spLocks noChangeAspect="1"/>
          </p:cNvSpPr>
          <p:nvPr>
            <p:custDataLst>
              <p:tags r:id="rId17"/>
            </p:custDataLst>
          </p:nvPr>
        </p:nvSpPr>
        <p:spPr bwMode="auto">
          <a:xfrm>
            <a:off x="6416279" y="2149079"/>
            <a:ext cx="188119" cy="140494"/>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lumMod val="95000"/>
            </a:srgbClr>
          </a:solidFill>
          <a:ln>
            <a:noFill/>
          </a:ln>
        </p:spPr>
        <p:txBody>
          <a:bodyPr lIns="51435" tIns="25717" rIns="51435" bIns="25717"/>
          <a:lstStyle/>
          <a:p>
            <a:pPr eaLnBrk="1" fontAlgn="auto" hangingPunct="1">
              <a:spcBef>
                <a:spcPts val="0"/>
              </a:spcBef>
              <a:spcAft>
                <a:spcPts val="0"/>
              </a:spcAft>
              <a:defRPr/>
            </a:pPr>
            <a:endParaRPr lang="zh-CN" altLang="en-US" sz="1350"/>
          </a:p>
        </p:txBody>
      </p:sp>
      <p:sp>
        <p:nvSpPr>
          <p:cNvPr id="42" name="圆角矩形 41"/>
          <p:cNvSpPr/>
          <p:nvPr>
            <p:custDataLst>
              <p:tags r:id="rId18"/>
            </p:custDataLst>
          </p:nvPr>
        </p:nvSpPr>
        <p:spPr>
          <a:xfrm flipV="1">
            <a:off x="4562475" y="2462213"/>
            <a:ext cx="225029" cy="1459706"/>
          </a:xfrm>
          <a:prstGeom prst="roundRect">
            <a:avLst>
              <a:gd name="adj" fmla="val 50000"/>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3" name="椭圆 42"/>
          <p:cNvSpPr/>
          <p:nvPr>
            <p:custDataLst>
              <p:tags r:id="rId19"/>
            </p:custDataLst>
          </p:nvPr>
        </p:nvSpPr>
        <p:spPr>
          <a:xfrm>
            <a:off x="4543425" y="3740944"/>
            <a:ext cx="263129" cy="264319"/>
          </a:xfrm>
          <a:prstGeom prst="ellipse">
            <a:avLst/>
          </a:prstGeom>
          <a:solidFill>
            <a:srgbClr val="5B9BD5"/>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4" name="椭圆 43"/>
          <p:cNvSpPr>
            <a:spLocks noChangeAspect="1"/>
          </p:cNvSpPr>
          <p:nvPr>
            <p:custDataLst>
              <p:tags r:id="rId20"/>
            </p:custDataLst>
          </p:nvPr>
        </p:nvSpPr>
        <p:spPr>
          <a:xfrm flipV="1">
            <a:off x="4620816" y="3820716"/>
            <a:ext cx="108347" cy="108347"/>
          </a:xfrm>
          <a:prstGeom prst="ellipse">
            <a:avLst/>
          </a:prstGeom>
          <a:solidFill>
            <a:srgbClr val="5B9BD5"/>
          </a:solidFill>
          <a:ln w="76200">
            <a:solidFill>
              <a:srgbClr val="FFFFFF"/>
            </a:solid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zh-CN" altLang="en-US" sz="1350"/>
          </a:p>
        </p:txBody>
      </p:sp>
      <p:sp>
        <p:nvSpPr>
          <p:cNvPr id="45" name="KSO_Shape"/>
          <p:cNvSpPr/>
          <p:nvPr>
            <p:custDataLst>
              <p:tags r:id="rId21"/>
            </p:custDataLst>
          </p:nvPr>
        </p:nvSpPr>
        <p:spPr>
          <a:xfrm>
            <a:off x="4583906" y="2124075"/>
            <a:ext cx="182166" cy="163116"/>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rgbClr val="FFFFFF">
              <a:lumMod val="95000"/>
            </a:srgbClr>
          </a:solidFill>
          <a:ln>
            <a:noFill/>
          </a:ln>
        </p:spPr>
        <p:style>
          <a:lnRef idx="2">
            <a:srgbClr val="5B9BD5">
              <a:shade val="50000"/>
            </a:srgbClr>
          </a:lnRef>
          <a:fillRef idx="1">
            <a:srgbClr val="5B9BD5"/>
          </a:fillRef>
          <a:effectRef idx="0">
            <a:srgbClr val="5B9BD5"/>
          </a:effectRef>
          <a:fontRef idx="minor">
            <a:srgbClr val="FFFFFF"/>
          </a:fontRef>
        </p:style>
        <p:txBody>
          <a:bodyPr anchor="ctr"/>
          <a:lstStyle/>
          <a:p>
            <a:pPr algn="ctr" eaLnBrk="1" fontAlgn="auto" hangingPunct="1">
              <a:spcBef>
                <a:spcPts val="0"/>
              </a:spcBef>
              <a:spcAft>
                <a:spcPts val="0"/>
              </a:spcAft>
              <a:defRPr/>
            </a:pPr>
            <a:endParaRPr lang="en-US" sz="1350"/>
          </a:p>
        </p:txBody>
      </p:sp>
      <p:sp>
        <p:nvSpPr>
          <p:cNvPr id="48" name="文本框 47"/>
          <p:cNvSpPr txBox="1"/>
          <p:nvPr>
            <p:custDataLst>
              <p:tags r:id="rId22"/>
            </p:custDataLst>
          </p:nvPr>
        </p:nvSpPr>
        <p:spPr>
          <a:xfrm>
            <a:off x="228600" y="288925"/>
            <a:ext cx="8738870" cy="83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eaLnBrk="1" fontAlgn="auto" hangingPunct="1">
              <a:lnSpc>
                <a:spcPct val="90000"/>
              </a:lnSpc>
              <a:spcAft>
                <a:spcPts val="0"/>
              </a:spcAft>
              <a:defRPr sz="4400" cap="all">
                <a:solidFill>
                  <a:srgbClr val="5B9BD5"/>
                </a:solidFill>
                <a:latin typeface="Arial" panose="020B0604020202020204" pitchFamily="34" charset="0"/>
                <a:ea typeface="微软雅黑" panose="020B0503020204020204" pitchFamily="34" charset="-122"/>
                <a:cs typeface="+mn-ea"/>
              </a:defRPr>
            </a:lvl1pPr>
            <a:lvl2pPr>
              <a:lnSpc>
                <a:spcPct val="90000"/>
              </a:lnSpc>
              <a:defRPr sz="4400"/>
            </a:lvl2pPr>
            <a:lvl3pPr>
              <a:lnSpc>
                <a:spcPct val="90000"/>
              </a:lnSpc>
              <a:defRPr sz="4400"/>
            </a:lvl3pPr>
            <a:lvl4pPr>
              <a:lnSpc>
                <a:spcPct val="90000"/>
              </a:lnSpc>
              <a:defRPr sz="4400"/>
            </a:lvl4pPr>
            <a:lvl5pPr>
              <a:lnSpc>
                <a:spcPct val="90000"/>
              </a:lnSpc>
              <a:defRPr sz="4400"/>
            </a:lvl5pPr>
            <a:lvl6pPr marL="457200" fontAlgn="base">
              <a:lnSpc>
                <a:spcPct val="90000"/>
              </a:lnSpc>
              <a:spcBef>
                <a:spcPct val="0"/>
              </a:spcBef>
              <a:spcAft>
                <a:spcPct val="0"/>
              </a:spcAft>
              <a:defRPr sz="4400"/>
            </a:lvl6pPr>
            <a:lvl7pPr marL="914400" fontAlgn="base">
              <a:lnSpc>
                <a:spcPct val="90000"/>
              </a:lnSpc>
              <a:spcBef>
                <a:spcPct val="0"/>
              </a:spcBef>
              <a:spcAft>
                <a:spcPct val="0"/>
              </a:spcAft>
              <a:defRPr sz="4400"/>
            </a:lvl7pPr>
            <a:lvl8pPr marL="1371600" fontAlgn="base">
              <a:lnSpc>
                <a:spcPct val="90000"/>
              </a:lnSpc>
              <a:spcBef>
                <a:spcPct val="0"/>
              </a:spcBef>
              <a:spcAft>
                <a:spcPct val="0"/>
              </a:spcAft>
              <a:defRPr sz="4400"/>
            </a:lvl8pPr>
            <a:lvl9pPr marL="1828800" fontAlgn="base">
              <a:lnSpc>
                <a:spcPct val="90000"/>
              </a:lnSpc>
              <a:spcBef>
                <a:spcPct val="0"/>
              </a:spcBef>
              <a:spcAft>
                <a:spcPct val="0"/>
              </a:spcAft>
              <a:defRPr sz="4400"/>
            </a:lvl9pPr>
          </a:lstStyle>
          <a:p>
            <a:pPr algn="ctr">
              <a:lnSpc>
                <a:spcPct val="120000"/>
              </a:lnSpc>
              <a:defRPr/>
            </a:pPr>
            <a:r>
              <a:rPr lang="zh-CN" altLang="en-US" sz="1800" b="1" spc="300">
                <a:latin typeface="微软雅黑" panose="020B0503020204020204" pitchFamily="34" charset="-122"/>
                <a:ea typeface="微软雅黑" panose="020B0503020204020204" pitchFamily="34" charset="-122"/>
              </a:rPr>
              <a:t>（一）数制的三要素</a:t>
            </a:r>
            <a:endParaRPr lang="zh-CN" altLang="en-US" sz="1800" b="1" spc="300">
              <a:latin typeface="微软雅黑" panose="020B0503020204020204" pitchFamily="34" charset="-122"/>
              <a:ea typeface="微软雅黑" panose="020B0503020204020204" pitchFamily="34" charset="-122"/>
            </a:endParaRPr>
          </a:p>
        </p:txBody>
      </p:sp>
      <p:sp>
        <p:nvSpPr>
          <p:cNvPr id="49" name="文本框 11"/>
          <p:cNvSpPr txBox="1">
            <a:spLocks noChangeArrowheads="1"/>
          </p:cNvSpPr>
          <p:nvPr>
            <p:custDataLst>
              <p:tags r:id="rId23"/>
            </p:custDataLst>
          </p:nvPr>
        </p:nvSpPr>
        <p:spPr bwMode="auto">
          <a:xfrm>
            <a:off x="5602799" y="4052888"/>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400" b="1" spc="300">
                <a:solidFill>
                  <a:srgbClr val="5B9BD5"/>
                </a:solidFill>
                <a:latin typeface="微软雅黑" panose="020B0503020204020204" pitchFamily="34" charset="-122"/>
                <a:ea typeface="微软雅黑" panose="020B0503020204020204" pitchFamily="34" charset="-122"/>
                <a:cs typeface="+mn-ea"/>
              </a:rPr>
              <a:t>3. 位权</a:t>
            </a:r>
            <a:endParaRPr lang="zh-CN" altLang="en-US" sz="1400" b="1" spc="300">
              <a:solidFill>
                <a:srgbClr val="5B9BD5"/>
              </a:solidFill>
              <a:latin typeface="微软雅黑" panose="020B0503020204020204" pitchFamily="34" charset="-122"/>
              <a:ea typeface="微软雅黑" panose="020B0503020204020204" pitchFamily="34" charset="-122"/>
              <a:cs typeface="+mn-ea"/>
            </a:endParaRPr>
          </a:p>
        </p:txBody>
      </p:sp>
      <p:sp>
        <p:nvSpPr>
          <p:cNvPr id="50" name="文本框 12"/>
          <p:cNvSpPr txBox="1">
            <a:spLocks noChangeArrowheads="1"/>
          </p:cNvSpPr>
          <p:nvPr>
            <p:custDataLst>
              <p:tags r:id="rId24"/>
            </p:custDataLst>
          </p:nvPr>
        </p:nvSpPr>
        <p:spPr bwMode="auto">
          <a:xfrm>
            <a:off x="5602799" y="4384235"/>
            <a:ext cx="1810941" cy="56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t">
            <a:norm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a:lnSpc>
                <a:spcPct val="120000"/>
              </a:lnSpc>
              <a:spcBef>
                <a:spcPct val="0"/>
              </a:spcBef>
              <a:buNone/>
              <a:defRPr/>
            </a:pPr>
            <a:r>
              <a:rPr lang="zh-CN" altLang="en-US" sz="1200" spc="150">
                <a:solidFill>
                  <a:srgbClr val="5B9BD5"/>
                </a:solidFill>
                <a:latin typeface="微软雅黑" panose="020B0503020204020204" pitchFamily="34" charset="-122"/>
                <a:ea typeface="微软雅黑" panose="020B0503020204020204" pitchFamily="34" charset="-122"/>
              </a:rPr>
              <a:t>位就是位置，权就是权值。</a:t>
            </a:r>
            <a:endParaRPr lang="zh-CN" altLang="en-US" sz="1200" spc="150">
              <a:solidFill>
                <a:srgbClr val="5B9BD5"/>
              </a:solidFill>
              <a:latin typeface="微软雅黑" panose="020B0503020204020204" pitchFamily="34" charset="-122"/>
              <a:ea typeface="微软雅黑" panose="020B0503020204020204" pitchFamily="34" charset="-122"/>
            </a:endParaRPr>
          </a:p>
        </p:txBody>
      </p:sp>
      <p:sp>
        <p:nvSpPr>
          <p:cNvPr id="51" name="文本框 11"/>
          <p:cNvSpPr txBox="1">
            <a:spLocks noChangeArrowheads="1"/>
          </p:cNvSpPr>
          <p:nvPr>
            <p:custDataLst>
              <p:tags r:id="rId25"/>
            </p:custDataLst>
          </p:nvPr>
        </p:nvSpPr>
        <p:spPr bwMode="auto">
          <a:xfrm>
            <a:off x="3770427" y="1181100"/>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400" b="1" spc="300">
                <a:solidFill>
                  <a:srgbClr val="5B9BD5"/>
                </a:solidFill>
                <a:latin typeface="微软雅黑" panose="020B0503020204020204" pitchFamily="34" charset="-122"/>
                <a:ea typeface="微软雅黑" panose="020B0503020204020204" pitchFamily="34" charset="-122"/>
                <a:cs typeface="+mn-ea"/>
              </a:rPr>
              <a:t>2. 基数</a:t>
            </a:r>
            <a:endParaRPr lang="zh-CN" altLang="en-US" sz="1400" b="1" spc="300">
              <a:solidFill>
                <a:srgbClr val="5B9BD5"/>
              </a:solidFill>
              <a:latin typeface="微软雅黑" panose="020B0503020204020204" pitchFamily="34" charset="-122"/>
              <a:ea typeface="微软雅黑" panose="020B0503020204020204" pitchFamily="34" charset="-122"/>
              <a:cs typeface="+mn-ea"/>
            </a:endParaRPr>
          </a:p>
        </p:txBody>
      </p:sp>
      <p:sp>
        <p:nvSpPr>
          <p:cNvPr id="52" name="文本框 12"/>
          <p:cNvSpPr txBox="1">
            <a:spLocks noChangeArrowheads="1"/>
          </p:cNvSpPr>
          <p:nvPr>
            <p:custDataLst>
              <p:tags r:id="rId26"/>
            </p:custDataLst>
          </p:nvPr>
        </p:nvSpPr>
        <p:spPr bwMode="auto">
          <a:xfrm>
            <a:off x="3770427" y="1512448"/>
            <a:ext cx="1810941" cy="56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t">
            <a:norm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a:lnSpc>
                <a:spcPct val="120000"/>
              </a:lnSpc>
              <a:spcBef>
                <a:spcPct val="0"/>
              </a:spcBef>
              <a:buNone/>
              <a:defRPr/>
            </a:pPr>
            <a:r>
              <a:rPr lang="zh-CN" altLang="en-US" sz="1200" spc="150">
                <a:solidFill>
                  <a:srgbClr val="5B9BD5"/>
                </a:solidFill>
                <a:latin typeface="微软雅黑" panose="020B0503020204020204" pitchFamily="34" charset="-122"/>
                <a:ea typeface="微软雅黑" panose="020B0503020204020204" pitchFamily="34" charset="-122"/>
              </a:rPr>
              <a:t>基码的个数就是基数。</a:t>
            </a:r>
            <a:endParaRPr lang="zh-CN" altLang="en-US" sz="1200" spc="150">
              <a:solidFill>
                <a:srgbClr val="5B9BD5"/>
              </a:solidFill>
              <a:latin typeface="微软雅黑" panose="020B0503020204020204" pitchFamily="34" charset="-122"/>
              <a:ea typeface="微软雅黑" panose="020B0503020204020204" pitchFamily="34" charset="-122"/>
            </a:endParaRPr>
          </a:p>
        </p:txBody>
      </p:sp>
      <p:sp>
        <p:nvSpPr>
          <p:cNvPr id="53" name="文本框 11"/>
          <p:cNvSpPr txBox="1">
            <a:spLocks noChangeArrowheads="1"/>
          </p:cNvSpPr>
          <p:nvPr>
            <p:custDataLst>
              <p:tags r:id="rId27"/>
            </p:custDataLst>
          </p:nvPr>
        </p:nvSpPr>
        <p:spPr bwMode="auto">
          <a:xfrm>
            <a:off x="1909673" y="4052888"/>
            <a:ext cx="1810941"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b">
            <a:normAutofit lnSpcReduction="10000"/>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eaLnBrk="1" hangingPunct="1">
              <a:lnSpc>
                <a:spcPct val="120000"/>
              </a:lnSpc>
              <a:spcBef>
                <a:spcPct val="0"/>
              </a:spcBef>
              <a:buFontTx/>
              <a:buNone/>
              <a:defRPr/>
            </a:pPr>
            <a:r>
              <a:rPr lang="zh-CN" altLang="en-US" sz="1500" b="1" spc="300">
                <a:solidFill>
                  <a:srgbClr val="5B9BD5"/>
                </a:solidFill>
                <a:latin typeface="微软雅黑" panose="020B0503020204020204" pitchFamily="34" charset="-122"/>
                <a:ea typeface="微软雅黑" panose="020B0503020204020204" pitchFamily="34" charset="-122"/>
                <a:cs typeface="+mn-ea"/>
              </a:rPr>
              <a:t>1. 基码</a:t>
            </a:r>
            <a:endParaRPr lang="zh-CN" altLang="en-US" sz="1500" b="1" spc="300">
              <a:solidFill>
                <a:srgbClr val="5B9BD5"/>
              </a:solidFill>
              <a:latin typeface="微软雅黑" panose="020B0503020204020204" pitchFamily="34" charset="-122"/>
              <a:ea typeface="微软雅黑" panose="020B0503020204020204" pitchFamily="34" charset="-122"/>
              <a:cs typeface="+mn-ea"/>
            </a:endParaRPr>
          </a:p>
        </p:txBody>
      </p:sp>
      <p:sp>
        <p:nvSpPr>
          <p:cNvPr id="54" name="文本框 12"/>
          <p:cNvSpPr txBox="1">
            <a:spLocks noChangeArrowheads="1"/>
          </p:cNvSpPr>
          <p:nvPr>
            <p:custDataLst>
              <p:tags r:id="rId28"/>
            </p:custDataLst>
          </p:nvPr>
        </p:nvSpPr>
        <p:spPr bwMode="auto">
          <a:xfrm>
            <a:off x="1909673" y="4384235"/>
            <a:ext cx="1810941" cy="56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500" tIns="35100" rIns="67500" bIns="35100" anchor="t">
            <a:normAutofit/>
          </a:bodyPr>
          <a:lstStyle>
            <a:lvl1pPr>
              <a:lnSpc>
                <a:spcPct val="90000"/>
              </a:lnSpc>
              <a:spcBef>
                <a:spcPts val="1000"/>
              </a:spcBef>
              <a:buFont typeface="Arial" panose="020B0604020202020204" pitchFamily="34" charset="0"/>
              <a:buChar char="•"/>
              <a:defRPr sz="2400">
                <a:solidFill>
                  <a:srgbClr val="000000"/>
                </a:solidFill>
                <a:latin typeface="Arial" panose="020B0604020202020204" pitchFamily="34" charset="0"/>
                <a:ea typeface="黑体" panose="02010609060101010101" charset="-122"/>
              </a:defRPr>
            </a:lvl1pPr>
            <a:lvl2pPr marL="742950" indent="-285750">
              <a:lnSpc>
                <a:spcPct val="90000"/>
              </a:lnSpc>
              <a:spcBef>
                <a:spcPts val="500"/>
              </a:spcBef>
              <a:buFont typeface="Arial" panose="020B0604020202020204" pitchFamily="34" charset="0"/>
              <a:buChar char="•"/>
              <a:defRPr sz="2000">
                <a:solidFill>
                  <a:srgbClr val="000000"/>
                </a:solidFill>
                <a:latin typeface="Arial" panose="020B0604020202020204" pitchFamily="34" charset="0"/>
                <a:ea typeface="黑体" panose="02010609060101010101" charset="-122"/>
              </a:defRPr>
            </a:lvl2pPr>
            <a:lvl3pPr marL="11430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3pPr>
            <a:lvl4pPr marL="16002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4pPr>
            <a:lvl5pPr marL="2057400" indent="-228600">
              <a:lnSpc>
                <a:spcPct val="90000"/>
              </a:lnSpc>
              <a:spcBef>
                <a:spcPts val="500"/>
              </a:spcBef>
              <a:buFont typeface="Arial" panose="020B0604020202020204" pitchFamily="34" charset="0"/>
              <a:buChar char="•"/>
              <a:defRPr>
                <a:solidFill>
                  <a:srgbClr val="000000"/>
                </a:solidFill>
                <a:latin typeface="Arial" panose="020B0604020202020204" pitchFamily="34" charset="0"/>
                <a:ea typeface="黑体" panose="02010609060101010101"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rgbClr val="000000"/>
                </a:solidFill>
                <a:latin typeface="Arial" panose="020B0604020202020204" pitchFamily="34" charset="0"/>
                <a:ea typeface="黑体" panose="02010609060101010101" charset="-122"/>
              </a:defRPr>
            </a:lvl9pPr>
          </a:lstStyle>
          <a:p>
            <a:pPr algn="ctr">
              <a:lnSpc>
                <a:spcPct val="120000"/>
              </a:lnSpc>
              <a:spcBef>
                <a:spcPct val="0"/>
              </a:spcBef>
              <a:buNone/>
              <a:defRPr/>
            </a:pPr>
            <a:r>
              <a:rPr lang="zh-CN" altLang="en-US" sz="1200" spc="150">
                <a:solidFill>
                  <a:srgbClr val="5B9BD5"/>
                </a:solidFill>
                <a:latin typeface="微软雅黑" panose="020B0503020204020204" pitchFamily="34" charset="-122"/>
                <a:ea typeface="微软雅黑" panose="020B0503020204020204" pitchFamily="34" charset="-122"/>
              </a:rPr>
              <a:t>基码是指由哪些基本的数字构成。</a:t>
            </a:r>
            <a:endParaRPr lang="zh-CN" altLang="en-US" sz="1200" spc="150">
              <a:solidFill>
                <a:srgbClr val="5B9BD5"/>
              </a:solidFill>
              <a:latin typeface="微软雅黑" panose="020B0503020204020204" pitchFamily="34" charset="-122"/>
              <a:ea typeface="微软雅黑" panose="020B0503020204020204" pitchFamily="3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047750"/>
            <a:ext cx="7878445" cy="301498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（二）各种数制之间的相互转换</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 非十进制数转换成十进制数</a:t>
            </a:r>
            <a:endPar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非十进制数转换成十进制数时一般采用按位权展开，然后再相加的方法。</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20000"/>
              </a:lnSpc>
              <a:spcBef>
                <a:spcPts val="0"/>
              </a:spcBef>
              <a:spcAft>
                <a:spcPts val="800"/>
              </a:spcAft>
              <a:buClrTx/>
              <a:buSzTx/>
              <a:buFontTx/>
              <a:buNone/>
            </a:pPr>
            <a:r>
              <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 十进制数转换成非十进制数</a:t>
            </a:r>
            <a:endPar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十进制数转换成非十进制数，要整数部分与小数部分分别转换，最后将结果写在一起。</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 二进制数转换成八进制数（或十六进制数） </a:t>
            </a:r>
            <a:endPar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 2</a:t>
            </a:r>
            <a:r>
              <a:rPr lang="zh-CN" altLang="en-US" sz="1200" spc="160" baseline="300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8，2</a:t>
            </a:r>
            <a:r>
              <a:rPr lang="zh-CN" altLang="en-US" sz="1200" spc="160" baseline="300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16，可见二进制三位数对应于八进制一位，二进制四位数对应于十六进制一位，所以二进制数转换为八（十六）进制数可概括为“三（四）位并一位”。</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 八（十六）进制数转换成二进制数</a:t>
            </a:r>
            <a:endParaRPr lang="zh-CN" altLang="en-US" sz="12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八（十六）进制数转换成二进制数可概括为“一位拆三（四）位”，即把一位八（十六）进制数写成对应的三（四）位二进制数，然后按权连接即可。</a:t>
            </a:r>
            <a:endPar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一、计算机中的数制</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76350"/>
            <a:ext cx="3432810" cy="27425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（一）西文字符的编码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西文字符的编码方案很多，ASCII（American Standard Code for formation Interchange，美国标准信息交换）码，是由美国国家标准局（ANSI）制定的，已被国际标准化组织定为国际标准，是目前使用最广泛的一种编码方案。</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二、计算机中信息的编码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4118610" y="1733550"/>
            <a:ext cx="4603750" cy="192849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952500"/>
            <a:ext cx="8444865" cy="342900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914400" y="1504950"/>
            <a:ext cx="3625215" cy="18199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（二）汉字编码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由于汉字的数量庞大、字形复杂，其编码较西文字符要复杂得多。在输入、存储和输出等各个环节中都要进行编码，主要有汉字输入码、汉字机内码以及汉字字形码等。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二、计算机中信息的编码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5410200" y="1352550"/>
            <a:ext cx="2773680" cy="28067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71504" y="45718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40385" y="1581150"/>
            <a:ext cx="4328795" cy="2584450"/>
          </a:xfrm>
          <a:prstGeom prst="rect">
            <a:avLst/>
          </a:prstGeom>
          <a:noFill/>
        </p:spPr>
        <p:txBody>
          <a:bodyPr wrap="square" rtlCol="0">
            <a:spAutoFit/>
          </a:bodyPr>
          <a:p>
            <a:pPr algn="just">
              <a:lnSpc>
                <a:spcPct val="150000"/>
              </a:lnSpc>
            </a:pPr>
            <a:r>
              <a:rPr lang="zh-CN" altLang="en-US"/>
              <a:t>本任务主要介绍计算机中的数制及信息的编码。通过本任务的学习要熟练掌握</a:t>
            </a:r>
            <a:r>
              <a:rPr lang="zh-CN" altLang="en-US" b="1">
                <a:solidFill>
                  <a:srgbClr val="0070C0"/>
                </a:solidFill>
              </a:rPr>
              <a:t>二进制</a:t>
            </a:r>
            <a:r>
              <a:rPr lang="zh-CN" altLang="en-US"/>
              <a:t>、</a:t>
            </a:r>
            <a:r>
              <a:rPr lang="zh-CN" altLang="en-US" b="1">
                <a:solidFill>
                  <a:srgbClr val="F77B21"/>
                </a:solidFill>
              </a:rPr>
              <a:t>八进制</a:t>
            </a:r>
            <a:r>
              <a:rPr lang="zh-CN" altLang="en-US"/>
              <a:t>、</a:t>
            </a:r>
            <a:r>
              <a:rPr lang="zh-CN" altLang="en-US" b="1">
                <a:solidFill>
                  <a:srgbClr val="00AFE1"/>
                </a:solidFill>
              </a:rPr>
              <a:t>十六进制</a:t>
            </a:r>
            <a:r>
              <a:rPr lang="zh-CN" altLang="en-US"/>
              <a:t>、</a:t>
            </a:r>
            <a:r>
              <a:rPr lang="zh-CN" altLang="en-US" b="1">
                <a:solidFill>
                  <a:srgbClr val="7030A0"/>
                </a:solidFill>
              </a:rPr>
              <a:t>十进制数之间的相互转换</a:t>
            </a:r>
            <a:r>
              <a:rPr lang="zh-CN" altLang="en-US"/>
              <a:t>，掌</a:t>
            </a:r>
            <a:r>
              <a:rPr lang="zh-CN" altLang="en-US" b="1">
                <a:solidFill>
                  <a:srgbClr val="FFC000"/>
                </a:solidFill>
              </a:rPr>
              <a:t>握二进制数的算术与逻辑运算</a:t>
            </a:r>
            <a:r>
              <a:rPr lang="zh-CN" altLang="en-US"/>
              <a:t>，</a:t>
            </a:r>
            <a:r>
              <a:rPr lang="zh-CN" altLang="en-US" b="1">
                <a:solidFill>
                  <a:schemeClr val="accent2"/>
                </a:solidFill>
              </a:rPr>
              <a:t>了解计算机中西文字符、汉字的编码方法</a:t>
            </a:r>
            <a:r>
              <a:rPr lang="zh-CN" altLang="en-US"/>
              <a:t>。</a:t>
            </a:r>
            <a:endParaRPr lang="zh-CN" altLang="en-US"/>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2"/>
          <p:cNvSpPr/>
          <p:nvPr>
            <p:custDataLst>
              <p:tags r:id="rId1"/>
            </p:custDataLst>
          </p:nvPr>
        </p:nvSpPr>
        <p:spPr>
          <a:xfrm>
            <a:off x="1001292" y="154442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8" name="TextBox 3"/>
          <p:cNvSpPr/>
          <p:nvPr>
            <p:custDataLst>
              <p:tags r:id="rId2"/>
            </p:custDataLst>
          </p:nvPr>
        </p:nvSpPr>
        <p:spPr>
          <a:xfrm>
            <a:off x="4634624" y="154442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9" name="TextBox 4"/>
          <p:cNvSpPr/>
          <p:nvPr>
            <p:custDataLst>
              <p:tags r:id="rId3"/>
            </p:custDataLst>
          </p:nvPr>
        </p:nvSpPr>
        <p:spPr>
          <a:xfrm>
            <a:off x="1001292" y="294798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0" name="TextBox 5"/>
          <p:cNvSpPr/>
          <p:nvPr>
            <p:custDataLst>
              <p:tags r:id="rId4"/>
            </p:custDataLst>
          </p:nvPr>
        </p:nvSpPr>
        <p:spPr>
          <a:xfrm>
            <a:off x="4634624" y="2945607"/>
            <a:ext cx="3508085" cy="1272779"/>
          </a:xfrm>
          <a:prstGeom prst="rect">
            <a:avLst/>
          </a:prstGeom>
          <a:solidFill>
            <a:srgbClr val="69A35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28" name="TextBox 13"/>
          <p:cNvSpPr txBox="1">
            <a:spLocks noChangeArrowheads="1"/>
          </p:cNvSpPr>
          <p:nvPr>
            <p:custDataLst>
              <p:tags r:id="rId5"/>
            </p:custDataLst>
          </p:nvPr>
        </p:nvSpPr>
        <p:spPr bwMode="auto">
          <a:xfrm>
            <a:off x="1151897" y="1584905"/>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（一）BIG5</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a:spLocks noChangeArrowheads="1"/>
          </p:cNvSpPr>
          <p:nvPr>
            <p:custDataLst>
              <p:tags r:id="rId6"/>
            </p:custDataLst>
          </p:nvPr>
        </p:nvSpPr>
        <p:spPr bwMode="auto">
          <a:xfrm>
            <a:off x="1149985" y="1875155"/>
            <a:ext cx="327914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20000"/>
              </a:lnSpc>
              <a:spcBef>
                <a:spcPct val="20000"/>
              </a:spcBef>
            </a:pPr>
            <a:r>
              <a:rPr lang="zh-CN" altLang="en-US" sz="11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BIG5 又称大五码或五大码，中国台湾官方发布的繁体字编码，中国的台湾、香港、澳门及其他海外华人中普遍使用，成为了繁体中文编码的事实标准。</a:t>
            </a:r>
            <a:endParaRPr lang="zh-CN" altLang="en-US" sz="11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custDataLst>
              <p:tags r:id="rId7"/>
            </p:custDataLst>
          </p:nvPr>
        </p:nvSpPr>
        <p:spPr bwMode="auto">
          <a:xfrm>
            <a:off x="4783406" y="1661105"/>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（二）GBK</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3"/>
          <p:cNvSpPr txBox="1">
            <a:spLocks noChangeArrowheads="1"/>
          </p:cNvSpPr>
          <p:nvPr>
            <p:custDataLst>
              <p:tags r:id="rId8"/>
            </p:custDataLst>
          </p:nvPr>
        </p:nvSpPr>
        <p:spPr bwMode="auto">
          <a:xfrm>
            <a:off x="4783455" y="2027555"/>
            <a:ext cx="3289935" cy="407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GBK 即汉字内码扩展规范。采用双字节表示，共收入 21 886 个汉字和图形符号。</a:t>
            </a:r>
            <a:endPar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a:spLocks noChangeArrowheads="1"/>
          </p:cNvSpPr>
          <p:nvPr>
            <p:custDataLst>
              <p:tags r:id="rId9"/>
            </p:custDataLst>
          </p:nvPr>
        </p:nvSpPr>
        <p:spPr bwMode="auto">
          <a:xfrm>
            <a:off x="1140596" y="2912269"/>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（三）Unicode</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3"/>
          <p:cNvSpPr txBox="1">
            <a:spLocks noChangeArrowheads="1"/>
          </p:cNvSpPr>
          <p:nvPr>
            <p:custDataLst>
              <p:tags r:id="rId10"/>
            </p:custDataLst>
          </p:nvPr>
        </p:nvSpPr>
        <p:spPr bwMode="auto">
          <a:xfrm>
            <a:off x="1140460" y="3251835"/>
            <a:ext cx="3288665" cy="88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00000"/>
              </a:lnSpc>
              <a:spcBef>
                <a:spcPct val="20000"/>
              </a:spcBef>
            </a:pPr>
            <a:r>
              <a:rPr lang="zh-CN" altLang="en-US" sz="11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Unicode 又称统一码、万国码、单一码。它是为了解决传统的字符编码方案的局限而产生的，为每种语言中的每个字符设定了统一并且唯一的二进制编码，以满足跨语言、跨平台进行文本转换、处理的要求。</a:t>
            </a:r>
            <a:endParaRPr lang="zh-CN" altLang="en-US" sz="11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a:spLocks noChangeArrowheads="1"/>
          </p:cNvSpPr>
          <p:nvPr>
            <p:custDataLst>
              <p:tags r:id="rId11"/>
            </p:custDataLst>
          </p:nvPr>
        </p:nvSpPr>
        <p:spPr bwMode="auto">
          <a:xfrm>
            <a:off x="4785229" y="2986088"/>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（四）GB18030</a:t>
            </a:r>
            <a:endParaRPr lang="zh-CN" altLang="en-US" sz="15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a:spLocks noChangeArrowheads="1"/>
          </p:cNvSpPr>
          <p:nvPr>
            <p:custDataLst>
              <p:tags r:id="rId12"/>
            </p:custDataLst>
          </p:nvPr>
        </p:nvSpPr>
        <p:spPr bwMode="auto">
          <a:xfrm>
            <a:off x="4783406" y="3274220"/>
            <a:ext cx="3210520" cy="4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20000"/>
              </a:lnSpc>
              <a:spcBef>
                <a:spcPct val="20000"/>
              </a:spcBef>
            </a:pPr>
            <a:r>
              <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GB18030 全称《信息技术中文编码字符集》，是中国国家标准所规定的变长多字节字符集。</a:t>
            </a:r>
            <a:endParaRPr lang="zh-CN" altLang="en-US" sz="1200"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13"/>
            </p:custDataLst>
          </p:nvPr>
        </p:nvSpPr>
        <p:spPr>
          <a:xfrm>
            <a:off x="1416249" y="195944"/>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2400" b="1" spc="300">
                <a:latin typeface="Arial" panose="020B0604020202020204" pitchFamily="34" charset="0"/>
                <a:ea typeface="微软雅黑" panose="020B0503020204020204" pitchFamily="34" charset="-122"/>
              </a:rPr>
              <a:t>知识点补充</a:t>
            </a:r>
            <a:endParaRPr lang="zh-CN" altLang="en-US" sz="2400" b="1" spc="300">
              <a:latin typeface="Arial" panose="020B0604020202020204" pitchFamily="34" charset="0"/>
              <a:ea typeface="微软雅黑" panose="020B0503020204020204" pitchFamily="34" charset="-122"/>
            </a:endParaRPr>
          </a:p>
        </p:txBody>
      </p:sp>
      <p:sp>
        <p:nvSpPr>
          <p:cNvPr id="2" name="文本框 1"/>
          <p:cNvSpPr txBox="1"/>
          <p:nvPr>
            <p:custDataLst>
              <p:tags r:id="rId14"/>
            </p:custDataLst>
          </p:nvPr>
        </p:nvSpPr>
        <p:spPr>
          <a:xfrm>
            <a:off x="1001594" y="851264"/>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pitchFamily="3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l">
              <a:lnSpc>
                <a:spcPct val="120000"/>
              </a:lnSpc>
            </a:pPr>
            <a:r>
              <a:rPr lang="zh-CN" altLang="en-US" sz="1800" b="1" spc="300">
                <a:latin typeface="Arial" panose="020B0604020202020204" pitchFamily="34" charset="0"/>
                <a:ea typeface="微软雅黑" panose="020B0503020204020204" pitchFamily="34" charset="-122"/>
              </a:rPr>
              <a:t>一、其他汉字编码方案</a:t>
            </a:r>
            <a:endParaRPr lang="zh-CN" altLang="en-US" sz="1800" b="1" spc="300">
              <a:latin typeface="Arial" panose="020B0604020202020204" pitchFamily="34" charset="0"/>
              <a:ea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2" name="直接连接符 1"/>
          <p:cNvCxnSpPr/>
          <p:nvPr>
            <p:custDataLst>
              <p:tags r:id="rId1"/>
            </p:custDataLst>
          </p:nvPr>
        </p:nvCxnSpPr>
        <p:spPr>
          <a:xfrm flipV="1">
            <a:off x="1653837" y="1887855"/>
            <a:ext cx="0" cy="2932271"/>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cxnSp>
        <p:nvCxnSpPr>
          <p:cNvPr id="3" name="直接连接符 2"/>
          <p:cNvCxnSpPr/>
          <p:nvPr>
            <p:custDataLst>
              <p:tags r:id="rId2"/>
            </p:custDataLst>
          </p:nvPr>
        </p:nvCxnSpPr>
        <p:spPr>
          <a:xfrm flipV="1">
            <a:off x="1908154" y="986790"/>
            <a:ext cx="0" cy="3833336"/>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sp>
        <p:nvSpPr>
          <p:cNvPr id="4" name="等腰三角形 3"/>
          <p:cNvSpPr/>
          <p:nvPr>
            <p:custDataLst>
              <p:tags r:id="rId3"/>
            </p:custDataLst>
          </p:nvPr>
        </p:nvSpPr>
        <p:spPr>
          <a:xfrm rot="14640000">
            <a:off x="1221402" y="822008"/>
            <a:ext cx="864394" cy="86439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5" name="等腰三角形 4"/>
          <p:cNvSpPr/>
          <p:nvPr>
            <p:custDataLst>
              <p:tags r:id="rId4"/>
            </p:custDataLst>
          </p:nvPr>
        </p:nvSpPr>
        <p:spPr>
          <a:xfrm rot="17640000">
            <a:off x="1159833" y="1742667"/>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6" name="等腰三角形 5"/>
          <p:cNvSpPr/>
          <p:nvPr>
            <p:custDataLst>
              <p:tags r:id="rId5"/>
            </p:custDataLst>
          </p:nvPr>
        </p:nvSpPr>
        <p:spPr>
          <a:xfrm rot="8280000" flipH="1">
            <a:off x="2148030" y="1925484"/>
            <a:ext cx="563404" cy="433388"/>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dirty="0"/>
          </a:p>
        </p:txBody>
      </p:sp>
      <p:sp>
        <p:nvSpPr>
          <p:cNvPr id="7" name="等腰三角形 6"/>
          <p:cNvSpPr/>
          <p:nvPr>
            <p:custDataLst>
              <p:tags r:id="rId6"/>
            </p:custDataLst>
          </p:nvPr>
        </p:nvSpPr>
        <p:spPr>
          <a:xfrm rot="8280000" flipH="1">
            <a:off x="1698664" y="2314384"/>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8" name="等腰三角形 7"/>
          <p:cNvSpPr/>
          <p:nvPr>
            <p:custDataLst>
              <p:tags r:id="rId7"/>
            </p:custDataLst>
          </p:nvPr>
        </p:nvSpPr>
        <p:spPr>
          <a:xfrm rot="8280000" flipH="1">
            <a:off x="1152870" y="2711521"/>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9" name="等腰三角形 8"/>
          <p:cNvSpPr/>
          <p:nvPr>
            <p:custDataLst>
              <p:tags r:id="rId8"/>
            </p:custDataLst>
          </p:nvPr>
        </p:nvSpPr>
        <p:spPr>
          <a:xfrm rot="5040000" flipH="1">
            <a:off x="2301060" y="2689860"/>
            <a:ext cx="689134" cy="613410"/>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cxnSp>
        <p:nvCxnSpPr>
          <p:cNvPr id="10" name="直接连接符 9"/>
          <p:cNvCxnSpPr/>
          <p:nvPr>
            <p:custDataLst>
              <p:tags r:id="rId9"/>
            </p:custDataLst>
          </p:nvPr>
        </p:nvCxnSpPr>
        <p:spPr>
          <a:xfrm flipV="1">
            <a:off x="1290934" y="3490913"/>
            <a:ext cx="0" cy="1329214"/>
          </a:xfrm>
          <a:prstGeom prst="line">
            <a:avLst/>
          </a:prstGeom>
          <a:ln w="57150">
            <a:solidFill>
              <a:srgbClr val="464E6C"/>
            </a:solidFill>
          </a:ln>
        </p:spPr>
        <p:style>
          <a:lnRef idx="1">
            <a:srgbClr val="52B2A7"/>
          </a:lnRef>
          <a:fillRef idx="0">
            <a:srgbClr val="52B2A7"/>
          </a:fillRef>
          <a:effectRef idx="0">
            <a:srgbClr val="52B2A7"/>
          </a:effectRef>
          <a:fontRef idx="minor">
            <a:srgbClr val="595959"/>
          </a:fontRef>
        </p:style>
      </p:cxnSp>
      <p:cxnSp>
        <p:nvCxnSpPr>
          <p:cNvPr id="11" name="直接连接符 10"/>
          <p:cNvCxnSpPr/>
          <p:nvPr>
            <p:custDataLst>
              <p:tags r:id="rId10"/>
            </p:custDataLst>
          </p:nvPr>
        </p:nvCxnSpPr>
        <p:spPr>
          <a:xfrm flipV="1">
            <a:off x="2231528" y="3886200"/>
            <a:ext cx="14288" cy="933926"/>
          </a:xfrm>
          <a:prstGeom prst="line">
            <a:avLst/>
          </a:prstGeom>
          <a:ln w="57150">
            <a:solidFill>
              <a:srgbClr val="52B2A7"/>
            </a:solidFill>
          </a:ln>
        </p:spPr>
        <p:style>
          <a:lnRef idx="1">
            <a:srgbClr val="52B2A7"/>
          </a:lnRef>
          <a:fillRef idx="0">
            <a:srgbClr val="52B2A7"/>
          </a:fillRef>
          <a:effectRef idx="0">
            <a:srgbClr val="52B2A7"/>
          </a:effectRef>
          <a:fontRef idx="minor">
            <a:srgbClr val="595959"/>
          </a:fontRef>
        </p:style>
      </p:cxnSp>
      <p:sp>
        <p:nvSpPr>
          <p:cNvPr id="12" name="等腰三角形 11"/>
          <p:cNvSpPr/>
          <p:nvPr>
            <p:custDataLst>
              <p:tags r:id="rId11"/>
            </p:custDataLst>
          </p:nvPr>
        </p:nvSpPr>
        <p:spPr>
          <a:xfrm rot="1440000" flipH="1">
            <a:off x="1724654" y="2626491"/>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3" name="等腰三角形 12"/>
          <p:cNvSpPr/>
          <p:nvPr>
            <p:custDataLst>
              <p:tags r:id="rId12"/>
            </p:custDataLst>
          </p:nvPr>
        </p:nvSpPr>
        <p:spPr>
          <a:xfrm rot="18660000" flipH="1">
            <a:off x="2069841" y="3589973"/>
            <a:ext cx="351949" cy="270510"/>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1" name="等腰三角形 30"/>
          <p:cNvSpPr/>
          <p:nvPr>
            <p:custDataLst>
              <p:tags r:id="rId13"/>
            </p:custDataLst>
          </p:nvPr>
        </p:nvSpPr>
        <p:spPr>
          <a:xfrm rot="13477214" flipH="1">
            <a:off x="1806822" y="4166518"/>
            <a:ext cx="499586" cy="433864"/>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2" name="等腰三角形 31"/>
          <p:cNvSpPr/>
          <p:nvPr>
            <p:custDataLst>
              <p:tags r:id="rId14"/>
            </p:custDataLst>
          </p:nvPr>
        </p:nvSpPr>
        <p:spPr>
          <a:xfrm rot="1440000" flipH="1">
            <a:off x="1044022" y="1212562"/>
            <a:ext cx="220980" cy="135731"/>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3" name="等腰三角形 32"/>
          <p:cNvSpPr/>
          <p:nvPr>
            <p:custDataLst>
              <p:tags r:id="rId15"/>
            </p:custDataLst>
          </p:nvPr>
        </p:nvSpPr>
        <p:spPr>
          <a:xfrm rot="8280000" flipH="1">
            <a:off x="1128141" y="1775055"/>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4" name="等腰三角形 33"/>
          <p:cNvSpPr/>
          <p:nvPr>
            <p:custDataLst>
              <p:tags r:id="rId16"/>
            </p:custDataLst>
          </p:nvPr>
        </p:nvSpPr>
        <p:spPr>
          <a:xfrm rot="8280000" flipH="1">
            <a:off x="2538824" y="1736649"/>
            <a:ext cx="118171" cy="90827"/>
          </a:xfrm>
          <a:prstGeom prst="triangle">
            <a:avLst/>
          </a:prstGeom>
          <a:solidFill>
            <a:srgbClr val="52B2A7"/>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5" name="等腰三角形 34"/>
          <p:cNvSpPr/>
          <p:nvPr>
            <p:custDataLst>
              <p:tags r:id="rId17"/>
            </p:custDataLst>
          </p:nvPr>
        </p:nvSpPr>
        <p:spPr>
          <a:xfrm rot="7960725" flipH="1">
            <a:off x="1388803" y="2513964"/>
            <a:ext cx="108016" cy="66346"/>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36" name="等腰三角形 35"/>
          <p:cNvSpPr/>
          <p:nvPr>
            <p:custDataLst>
              <p:tags r:id="rId18"/>
            </p:custDataLst>
          </p:nvPr>
        </p:nvSpPr>
        <p:spPr>
          <a:xfrm rot="13477214" flipH="1">
            <a:off x="998692" y="3359723"/>
            <a:ext cx="319544" cy="277598"/>
          </a:xfrm>
          <a:prstGeom prst="triangle">
            <a:avLst/>
          </a:prstGeom>
          <a:solidFill>
            <a:srgbClr val="464E6C"/>
          </a:solidFill>
          <a:ln>
            <a:noFill/>
          </a:ln>
        </p:spPr>
        <p:style>
          <a:lnRef idx="2">
            <a:srgbClr val="52B2A7">
              <a:shade val="50000"/>
            </a:srgbClr>
          </a:lnRef>
          <a:fillRef idx="1">
            <a:srgbClr val="52B2A7"/>
          </a:fillRef>
          <a:effectRef idx="0">
            <a:srgbClr val="52B2A7"/>
          </a:effectRef>
          <a:fontRef idx="minor">
            <a:sysClr val="window" lastClr="FFFFFF"/>
          </a:fontRef>
        </p:style>
        <p:txBody>
          <a:bodyPr rtlCol="0" anchor="ctr"/>
          <a:lstStyle/>
          <a:p>
            <a:pPr algn="ctr"/>
            <a:endParaRPr lang="zh-CN" altLang="en-US" sz="1350"/>
          </a:p>
        </p:txBody>
      </p:sp>
      <p:sp>
        <p:nvSpPr>
          <p:cNvPr id="14" name="稻壳儿小白白(http://dwz.cn/Wu2UP)"/>
          <p:cNvSpPr>
            <a:spLocks noEditPoints="1"/>
          </p:cNvSpPr>
          <p:nvPr>
            <p:custDataLst>
              <p:tags r:id="rId19"/>
            </p:custDataLst>
          </p:nvPr>
        </p:nvSpPr>
        <p:spPr>
          <a:xfrm>
            <a:off x="4268677" y="1487519"/>
            <a:ext cx="341654" cy="342929"/>
          </a:xfrm>
          <a:custGeom>
            <a:avLst/>
            <a:gdLst/>
            <a:ahLst/>
            <a:cxnLst>
              <a:cxn ang="0">
                <a:pos x="289273" y="312861"/>
              </a:cxn>
              <a:cxn ang="0">
                <a:pos x="268610" y="305909"/>
              </a:cxn>
              <a:cxn ang="0">
                <a:pos x="206623" y="243336"/>
              </a:cxn>
              <a:cxn ang="0">
                <a:pos x="130861" y="264194"/>
              </a:cxn>
              <a:cxn ang="0">
                <a:pos x="0" y="132097"/>
              </a:cxn>
              <a:cxn ang="0">
                <a:pos x="130861" y="0"/>
              </a:cxn>
              <a:cxn ang="0">
                <a:pos x="261723" y="132097"/>
              </a:cxn>
              <a:cxn ang="0">
                <a:pos x="241061" y="208574"/>
              </a:cxn>
              <a:cxn ang="0">
                <a:pos x="303048" y="271146"/>
              </a:cxn>
              <a:cxn ang="0">
                <a:pos x="309935" y="285051"/>
              </a:cxn>
              <a:cxn ang="0">
                <a:pos x="289273" y="312861"/>
              </a:cxn>
              <a:cxn ang="0">
                <a:pos x="130861" y="48667"/>
              </a:cxn>
              <a:cxn ang="0">
                <a:pos x="48212" y="132097"/>
              </a:cxn>
              <a:cxn ang="0">
                <a:pos x="130861" y="215526"/>
              </a:cxn>
              <a:cxn ang="0">
                <a:pos x="213511" y="132097"/>
              </a:cxn>
              <a:cxn ang="0">
                <a:pos x="130861" y="48667"/>
              </a:cxn>
            </a:cxnLst>
            <a:rect l="0" t="0" r="0" b="0"/>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rgbClr val="595959"/>
          </a:solidFill>
          <a:ln w="9525">
            <a:noFill/>
          </a:ln>
        </p:spPr>
        <p:txBody>
          <a:bodyPr/>
          <a:lstStyle/>
          <a:p>
            <a:endParaRPr lang="zh-CN" altLang="en-US" sz="1350"/>
          </a:p>
        </p:txBody>
      </p:sp>
      <p:grpSp>
        <p:nvGrpSpPr>
          <p:cNvPr id="16" name="Group 25"/>
          <p:cNvGrpSpPr/>
          <p:nvPr>
            <p:custDataLst>
              <p:tags r:id="rId20"/>
            </p:custDataLst>
          </p:nvPr>
        </p:nvGrpSpPr>
        <p:grpSpPr>
          <a:xfrm>
            <a:off x="4258479" y="2706159"/>
            <a:ext cx="362051" cy="381812"/>
            <a:chOff x="8804275" y="3135313"/>
            <a:chExt cx="449263" cy="476250"/>
          </a:xfrm>
          <a:solidFill>
            <a:srgbClr val="595959"/>
          </a:solidFill>
        </p:grpSpPr>
        <p:sp>
          <p:nvSpPr>
            <p:cNvPr id="17" name="Freeform 26"/>
            <p:cNvSpPr>
              <a:spLocks noEditPoints="1"/>
            </p:cNvSpPr>
            <p:nvPr>
              <p:custDataLst>
                <p:tags r:id="rId21"/>
              </p:custDataLst>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sp>
          <p:nvSpPr>
            <p:cNvPr id="18" name="Freeform 27"/>
            <p:cNvSpPr/>
            <p:nvPr>
              <p:custDataLst>
                <p:tags r:id="rId22"/>
              </p:custDataLst>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rgbClr val="595959"/>
                  </a:solidFill>
                  <a:latin typeface="+mn-lt"/>
                  <a:ea typeface="+mn-ea"/>
                  <a:cs typeface="+mn-cs"/>
                </a:defRPr>
              </a:lvl1pPr>
              <a:lvl2pPr marL="457200" algn="l" defTabSz="914400" rtl="0" eaLnBrk="1" latinLnBrk="0" hangingPunct="1">
                <a:defRPr sz="1800" kern="1200">
                  <a:solidFill>
                    <a:srgbClr val="595959"/>
                  </a:solidFill>
                  <a:latin typeface="+mn-lt"/>
                  <a:ea typeface="+mn-ea"/>
                  <a:cs typeface="+mn-cs"/>
                </a:defRPr>
              </a:lvl2pPr>
              <a:lvl3pPr marL="914400" algn="l" defTabSz="914400" rtl="0" eaLnBrk="1" latinLnBrk="0" hangingPunct="1">
                <a:defRPr sz="1800" kern="1200">
                  <a:solidFill>
                    <a:srgbClr val="595959"/>
                  </a:solidFill>
                  <a:latin typeface="+mn-lt"/>
                  <a:ea typeface="+mn-ea"/>
                  <a:cs typeface="+mn-cs"/>
                </a:defRPr>
              </a:lvl3pPr>
              <a:lvl4pPr marL="1371600" algn="l" defTabSz="914400" rtl="0" eaLnBrk="1" latinLnBrk="0" hangingPunct="1">
                <a:defRPr sz="1800" kern="1200">
                  <a:solidFill>
                    <a:srgbClr val="595959"/>
                  </a:solidFill>
                  <a:latin typeface="+mn-lt"/>
                  <a:ea typeface="+mn-ea"/>
                  <a:cs typeface="+mn-cs"/>
                </a:defRPr>
              </a:lvl4pPr>
              <a:lvl5pPr marL="1828800" algn="l" defTabSz="914400" rtl="0" eaLnBrk="1" latinLnBrk="0" hangingPunct="1">
                <a:defRPr sz="1800" kern="1200">
                  <a:solidFill>
                    <a:srgbClr val="595959"/>
                  </a:solidFill>
                  <a:latin typeface="+mn-lt"/>
                  <a:ea typeface="+mn-ea"/>
                  <a:cs typeface="+mn-cs"/>
                </a:defRPr>
              </a:lvl5pPr>
              <a:lvl6pPr marL="2286000" algn="l" defTabSz="914400" rtl="0" eaLnBrk="1" latinLnBrk="0" hangingPunct="1">
                <a:defRPr sz="1800" kern="1200">
                  <a:solidFill>
                    <a:srgbClr val="595959"/>
                  </a:solidFill>
                  <a:latin typeface="+mn-lt"/>
                  <a:ea typeface="+mn-ea"/>
                  <a:cs typeface="+mn-cs"/>
                </a:defRPr>
              </a:lvl6pPr>
              <a:lvl7pPr marL="2743200" algn="l" defTabSz="914400" rtl="0" eaLnBrk="1" latinLnBrk="0" hangingPunct="1">
                <a:defRPr sz="1800" kern="1200">
                  <a:solidFill>
                    <a:srgbClr val="595959"/>
                  </a:solidFill>
                  <a:latin typeface="+mn-lt"/>
                  <a:ea typeface="+mn-ea"/>
                  <a:cs typeface="+mn-cs"/>
                </a:defRPr>
              </a:lvl7pPr>
              <a:lvl8pPr marL="3200400" algn="l" defTabSz="914400" rtl="0" eaLnBrk="1" latinLnBrk="0" hangingPunct="1">
                <a:defRPr sz="1800" kern="1200">
                  <a:solidFill>
                    <a:srgbClr val="595959"/>
                  </a:solidFill>
                  <a:latin typeface="+mn-lt"/>
                  <a:ea typeface="+mn-ea"/>
                  <a:cs typeface="+mn-cs"/>
                </a:defRPr>
              </a:lvl8pPr>
              <a:lvl9pPr marL="3657600" algn="l" defTabSz="914400" rtl="0" eaLnBrk="1" latinLnBrk="0" hangingPunct="1">
                <a:defRPr sz="1800" kern="1200">
                  <a:solidFill>
                    <a:srgbClr val="595959"/>
                  </a:solidFill>
                  <a:latin typeface="+mn-lt"/>
                  <a:ea typeface="+mn-ea"/>
                  <a:cs typeface="+mn-cs"/>
                </a:defRPr>
              </a:lvl9pPr>
            </a:lstStyle>
            <a:p>
              <a:endParaRPr lang="en-US" sz="1350"/>
            </a:p>
          </p:txBody>
        </p:sp>
      </p:grpSp>
      <p:sp>
        <p:nvSpPr>
          <p:cNvPr id="25" name="TextBox 1210"/>
          <p:cNvSpPr/>
          <p:nvPr>
            <p:custDataLst>
              <p:tags r:id="rId23"/>
            </p:custDataLst>
          </p:nvPr>
        </p:nvSpPr>
        <p:spPr>
          <a:xfrm>
            <a:off x="4685145" y="2728945"/>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（二）图像</a:t>
            </a:r>
            <a:endParaRPr lang="en-US" altLang="zh-CN" sz="1500" b="1" noProof="0">
              <a:ln>
                <a:noFill/>
              </a:ln>
              <a:solidFill>
                <a:srgbClr val="000000"/>
              </a:solidFill>
              <a:uLnTx/>
              <a:uFillTx/>
              <a:latin typeface="+mj-lt"/>
              <a:ea typeface="+mj-ea"/>
              <a:cs typeface="+mj-cs"/>
              <a:sym typeface="+mn-ea"/>
            </a:endParaRPr>
          </a:p>
        </p:txBody>
      </p:sp>
      <p:sp>
        <p:nvSpPr>
          <p:cNvPr id="26" name="TextBox 1210"/>
          <p:cNvSpPr/>
          <p:nvPr>
            <p:custDataLst>
              <p:tags r:id="rId24"/>
            </p:custDataLst>
          </p:nvPr>
        </p:nvSpPr>
        <p:spPr>
          <a:xfrm>
            <a:off x="4685030" y="3056890"/>
            <a:ext cx="2783205" cy="737235"/>
          </a:xfrm>
          <a:prstGeom prst="rect">
            <a:avLst/>
          </a:prstGeom>
          <a:noFill/>
          <a:ln w="9525">
            <a:noFill/>
            <a:miter/>
          </a:ln>
        </p:spPr>
        <p:txBody>
          <a:bodyPr wrap="square">
            <a:spAutoFit/>
          </a:bodyPr>
          <a:lstStyle/>
          <a:p>
            <a:pPr indent="0" algn="just" fontAlgn="auto">
              <a:lnSpc>
                <a:spcPct val="100000"/>
              </a:lnSpc>
            </a:pPr>
            <a:r>
              <a:rPr lang="en-US" altLang="zh-CN" sz="1400">
                <a:solidFill>
                  <a:srgbClr val="000000">
                    <a:lumMod val="65000"/>
                    <a:lumOff val="35000"/>
                  </a:srgbClr>
                </a:solidFill>
                <a:sym typeface="Arial" panose="020B0604020202020204" pitchFamily="34" charset="0"/>
              </a:rPr>
              <a:t>图像的数字化是将图像分解为许许多多的“像素点”，再把每个点转化为二进制代码存储。</a:t>
            </a:r>
            <a:endParaRPr lang="en-US" altLang="zh-CN" sz="1400">
              <a:solidFill>
                <a:srgbClr val="000000">
                  <a:lumMod val="65000"/>
                  <a:lumOff val="35000"/>
                </a:srgbClr>
              </a:solidFill>
              <a:sym typeface="Arial" panose="020B0604020202020204" pitchFamily="34" charset="0"/>
            </a:endParaRPr>
          </a:p>
        </p:txBody>
      </p:sp>
      <p:sp>
        <p:nvSpPr>
          <p:cNvPr id="37" name="TextBox 1210"/>
          <p:cNvSpPr/>
          <p:nvPr>
            <p:custDataLst>
              <p:tags r:id="rId25"/>
            </p:custDataLst>
          </p:nvPr>
        </p:nvSpPr>
        <p:spPr>
          <a:xfrm>
            <a:off x="4649034" y="1372090"/>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（一）声音</a:t>
            </a:r>
            <a:endParaRPr lang="en-US" altLang="zh-CN" sz="1500" b="1" noProof="0">
              <a:ln>
                <a:noFill/>
              </a:ln>
              <a:solidFill>
                <a:srgbClr val="000000"/>
              </a:solidFill>
              <a:uLnTx/>
              <a:uFillTx/>
              <a:latin typeface="+mj-lt"/>
              <a:ea typeface="+mj-ea"/>
              <a:cs typeface="+mj-cs"/>
              <a:sym typeface="+mn-ea"/>
            </a:endParaRPr>
          </a:p>
        </p:txBody>
      </p:sp>
      <p:sp>
        <p:nvSpPr>
          <p:cNvPr id="38" name="TextBox 1210"/>
          <p:cNvSpPr/>
          <p:nvPr>
            <p:custDataLst>
              <p:tags r:id="rId26"/>
            </p:custDataLst>
          </p:nvPr>
        </p:nvSpPr>
        <p:spPr>
          <a:xfrm>
            <a:off x="4648835" y="1736725"/>
            <a:ext cx="2818130" cy="521970"/>
          </a:xfrm>
          <a:prstGeom prst="rect">
            <a:avLst/>
          </a:prstGeom>
          <a:noFill/>
          <a:ln w="9525">
            <a:noFill/>
            <a:miter/>
          </a:ln>
        </p:spPr>
        <p:txBody>
          <a:bodyPr wrap="square">
            <a:spAutoFit/>
          </a:bodyPr>
          <a:lstStyle/>
          <a:p>
            <a:pPr indent="0" algn="just" fontAlgn="auto">
              <a:lnSpc>
                <a:spcPct val="100000"/>
              </a:lnSpc>
            </a:pPr>
            <a:r>
              <a:rPr lang="en-US" altLang="zh-CN" sz="1400">
                <a:solidFill>
                  <a:srgbClr val="000000">
                    <a:lumMod val="65000"/>
                    <a:lumOff val="35000"/>
                  </a:srgbClr>
                </a:solidFill>
                <a:sym typeface="Arial" panose="020B0604020202020204" pitchFamily="34" charset="0"/>
              </a:rPr>
              <a:t>声音的数字化基本方法：采样、量化。</a:t>
            </a:r>
            <a:endParaRPr lang="en-US" altLang="zh-CN" sz="1400">
              <a:solidFill>
                <a:srgbClr val="000000">
                  <a:lumMod val="65000"/>
                  <a:lumOff val="35000"/>
                </a:srgbClr>
              </a:solidFill>
              <a:sym typeface="Arial" panose="020B0604020202020204" pitchFamily="34" charset="0"/>
            </a:endParaRPr>
          </a:p>
        </p:txBody>
      </p:sp>
      <p:cxnSp>
        <p:nvCxnSpPr>
          <p:cNvPr id="22" name="直接连接符 21"/>
          <p:cNvCxnSpPr/>
          <p:nvPr>
            <p:custDataLst>
              <p:tags r:id="rId27"/>
            </p:custDataLst>
          </p:nvPr>
        </p:nvCxnSpPr>
        <p:spPr>
          <a:xfrm>
            <a:off x="4423392" y="2323625"/>
            <a:ext cx="3140392" cy="0"/>
          </a:xfrm>
          <a:prstGeom prst="line">
            <a:avLst/>
          </a:prstGeom>
          <a:ln w="12700">
            <a:solidFill>
              <a:sysClr val="window" lastClr="FFFFFF">
                <a:lumMod val="65000"/>
              </a:sysClr>
            </a:solidFill>
            <a:prstDash val="solid"/>
          </a:ln>
        </p:spPr>
        <p:style>
          <a:lnRef idx="1">
            <a:srgbClr val="52B2A7"/>
          </a:lnRef>
          <a:fillRef idx="0">
            <a:srgbClr val="52B2A7"/>
          </a:fillRef>
          <a:effectRef idx="0">
            <a:srgbClr val="52B2A7"/>
          </a:effectRef>
          <a:fontRef idx="minor">
            <a:srgbClr val="595959"/>
          </a:fontRef>
        </p:style>
      </p:cxnSp>
      <p:sp>
        <p:nvSpPr>
          <p:cNvPr id="40" name="TextBox 1210"/>
          <p:cNvSpPr/>
          <p:nvPr>
            <p:custDataLst>
              <p:tags r:id="rId28"/>
            </p:custDataLst>
          </p:nvPr>
        </p:nvSpPr>
        <p:spPr>
          <a:xfrm>
            <a:off x="4692143" y="3906653"/>
            <a:ext cx="2893859" cy="321945"/>
          </a:xfrm>
          <a:prstGeom prst="rect">
            <a:avLst/>
          </a:prstGeom>
          <a:noFill/>
          <a:ln w="9525">
            <a:noFill/>
            <a:miter/>
          </a:ln>
        </p:spPr>
        <p:txBody>
          <a:bodyPr wrap="square">
            <a:spAutoFit/>
          </a:bodyPr>
          <a:lstStyle/>
          <a:p>
            <a:pPr algn="l"/>
            <a:r>
              <a:rPr lang="en-US" altLang="zh-CN" sz="1500" b="1" noProof="0">
                <a:ln>
                  <a:noFill/>
                </a:ln>
                <a:solidFill>
                  <a:srgbClr val="000000"/>
                </a:solidFill>
                <a:uLnTx/>
                <a:uFillTx/>
                <a:latin typeface="+mj-lt"/>
                <a:ea typeface="+mj-ea"/>
                <a:cs typeface="+mj-cs"/>
                <a:sym typeface="+mn-ea"/>
              </a:rPr>
              <a:t>（三）视频</a:t>
            </a:r>
            <a:endParaRPr lang="en-US" altLang="zh-CN" sz="1500" b="1" noProof="0">
              <a:ln>
                <a:noFill/>
              </a:ln>
              <a:solidFill>
                <a:srgbClr val="000000"/>
              </a:solidFill>
              <a:uLnTx/>
              <a:uFillTx/>
              <a:latin typeface="+mj-lt"/>
              <a:ea typeface="+mj-ea"/>
              <a:cs typeface="+mj-cs"/>
              <a:sym typeface="+mn-ea"/>
            </a:endParaRPr>
          </a:p>
        </p:txBody>
      </p:sp>
      <p:sp>
        <p:nvSpPr>
          <p:cNvPr id="41" name="TextBox 1210"/>
          <p:cNvSpPr/>
          <p:nvPr>
            <p:custDataLst>
              <p:tags r:id="rId29"/>
            </p:custDataLst>
          </p:nvPr>
        </p:nvSpPr>
        <p:spPr>
          <a:xfrm>
            <a:off x="4692015" y="4215765"/>
            <a:ext cx="2929255" cy="521970"/>
          </a:xfrm>
          <a:prstGeom prst="rect">
            <a:avLst/>
          </a:prstGeom>
          <a:noFill/>
          <a:ln w="9525">
            <a:noFill/>
            <a:miter/>
          </a:ln>
        </p:spPr>
        <p:txBody>
          <a:bodyPr wrap="square">
            <a:spAutoFit/>
          </a:bodyPr>
          <a:lstStyle/>
          <a:p>
            <a:pPr indent="0" algn="just" fontAlgn="auto">
              <a:lnSpc>
                <a:spcPct val="100000"/>
              </a:lnSpc>
            </a:pPr>
            <a:r>
              <a:rPr lang="en-US" altLang="zh-CN" sz="1400">
                <a:solidFill>
                  <a:srgbClr val="000000">
                    <a:lumMod val="65000"/>
                    <a:lumOff val="35000"/>
                  </a:srgbClr>
                </a:solidFill>
                <a:sym typeface="Arial" panose="020B0604020202020204" pitchFamily="34" charset="0"/>
              </a:rPr>
              <a:t>视频是由一连串相关的静止图像组成，其中的一幅图像称为一个帧。</a:t>
            </a:r>
            <a:endParaRPr lang="en-US" altLang="zh-CN" sz="1400">
              <a:solidFill>
                <a:srgbClr val="000000">
                  <a:lumMod val="65000"/>
                  <a:lumOff val="35000"/>
                </a:srgbClr>
              </a:solidFill>
              <a:sym typeface="Arial" panose="020B0604020202020204" pitchFamily="34" charset="0"/>
            </a:endParaRPr>
          </a:p>
        </p:txBody>
      </p:sp>
      <p:cxnSp>
        <p:nvCxnSpPr>
          <p:cNvPr id="42" name="直接连接符 41"/>
          <p:cNvCxnSpPr/>
          <p:nvPr>
            <p:custDataLst>
              <p:tags r:id="rId30"/>
            </p:custDataLst>
          </p:nvPr>
        </p:nvCxnSpPr>
        <p:spPr>
          <a:xfrm>
            <a:off x="4465315" y="3790798"/>
            <a:ext cx="3140392" cy="0"/>
          </a:xfrm>
          <a:prstGeom prst="line">
            <a:avLst/>
          </a:prstGeom>
          <a:ln w="12700">
            <a:solidFill>
              <a:sysClr val="window" lastClr="FFFFFF">
                <a:lumMod val="65000"/>
              </a:sysClr>
            </a:solidFill>
            <a:prstDash val="solid"/>
          </a:ln>
        </p:spPr>
        <p:style>
          <a:lnRef idx="1">
            <a:srgbClr val="52B2A7"/>
          </a:lnRef>
          <a:fillRef idx="0">
            <a:srgbClr val="52B2A7"/>
          </a:fillRef>
          <a:effectRef idx="0">
            <a:srgbClr val="52B2A7"/>
          </a:effectRef>
          <a:fontRef idx="minor">
            <a:srgbClr val="595959"/>
          </a:fontRef>
        </p:style>
      </p:cxnSp>
      <p:sp>
        <p:nvSpPr>
          <p:cNvPr id="43" name="KSO_Shape"/>
          <p:cNvSpPr/>
          <p:nvPr>
            <p:custDataLst>
              <p:tags r:id="rId31"/>
            </p:custDataLst>
          </p:nvPr>
        </p:nvSpPr>
        <p:spPr>
          <a:xfrm rot="5400000">
            <a:off x="4277782" y="3860498"/>
            <a:ext cx="337440" cy="404120"/>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rgbClr val="595959"/>
          </a:solidFill>
          <a:ln>
            <a:noFill/>
          </a:ln>
        </p:spPr>
        <p:style>
          <a:lnRef idx="2">
            <a:srgbClr val="52B2A7">
              <a:shade val="50000"/>
            </a:srgbClr>
          </a:lnRef>
          <a:fillRef idx="1">
            <a:srgbClr val="52B2A7"/>
          </a:fillRef>
          <a:effectRef idx="0">
            <a:srgbClr val="52B2A7"/>
          </a:effectRef>
          <a:fontRef idx="minor">
            <a:sysClr val="window" lastClr="FFFFFF"/>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ysClr val="window" lastClr="FFFFFF"/>
                </a:solidFill>
                <a:latin typeface="+mn-lt"/>
                <a:ea typeface="+mn-ea"/>
                <a:cs typeface="+mn-cs"/>
              </a:defRPr>
            </a:lvl1pPr>
            <a:lvl2pPr marL="457200" algn="l" rtl="0" eaLnBrk="0" fontAlgn="base" hangingPunct="0">
              <a:spcBef>
                <a:spcPct val="0"/>
              </a:spcBef>
              <a:spcAft>
                <a:spcPct val="0"/>
              </a:spcAft>
              <a:defRPr kern="1200">
                <a:solidFill>
                  <a:sysClr val="window" lastClr="FFFFFF"/>
                </a:solidFill>
                <a:latin typeface="+mn-lt"/>
                <a:ea typeface="+mn-ea"/>
                <a:cs typeface="+mn-cs"/>
              </a:defRPr>
            </a:lvl2pPr>
            <a:lvl3pPr marL="914400" algn="l" rtl="0" eaLnBrk="0" fontAlgn="base" hangingPunct="0">
              <a:spcBef>
                <a:spcPct val="0"/>
              </a:spcBef>
              <a:spcAft>
                <a:spcPct val="0"/>
              </a:spcAft>
              <a:defRPr kern="1200">
                <a:solidFill>
                  <a:sysClr val="window" lastClr="FFFFFF"/>
                </a:solidFill>
                <a:latin typeface="+mn-lt"/>
                <a:ea typeface="+mn-ea"/>
                <a:cs typeface="+mn-cs"/>
              </a:defRPr>
            </a:lvl3pPr>
            <a:lvl4pPr marL="1371600" algn="l" rtl="0" eaLnBrk="0" fontAlgn="base" hangingPunct="0">
              <a:spcBef>
                <a:spcPct val="0"/>
              </a:spcBef>
              <a:spcAft>
                <a:spcPct val="0"/>
              </a:spcAft>
              <a:defRPr kern="1200">
                <a:solidFill>
                  <a:sysClr val="window" lastClr="FFFFFF"/>
                </a:solidFill>
                <a:latin typeface="+mn-lt"/>
                <a:ea typeface="+mn-ea"/>
                <a:cs typeface="+mn-cs"/>
              </a:defRPr>
            </a:lvl4pPr>
            <a:lvl5pPr marL="1828800" algn="l" rtl="0" eaLnBrk="0" fontAlgn="base" hangingPunct="0">
              <a:spcBef>
                <a:spcPct val="0"/>
              </a:spcBef>
              <a:spcAft>
                <a:spcPct val="0"/>
              </a:spcAft>
              <a:defRPr kern="1200">
                <a:solidFill>
                  <a:sysClr val="window" lastClr="FFFFFF"/>
                </a:solidFill>
                <a:latin typeface="+mn-lt"/>
                <a:ea typeface="+mn-ea"/>
                <a:cs typeface="+mn-cs"/>
              </a:defRPr>
            </a:lvl5pPr>
            <a:lvl6pPr marL="2286000" algn="l" defTabSz="914400" rtl="0" eaLnBrk="1" latinLnBrk="0" hangingPunct="1">
              <a:defRPr kern="1200">
                <a:solidFill>
                  <a:sysClr val="window" lastClr="FFFFFF"/>
                </a:solidFill>
                <a:latin typeface="+mn-lt"/>
                <a:ea typeface="+mn-ea"/>
                <a:cs typeface="+mn-cs"/>
              </a:defRPr>
            </a:lvl6pPr>
            <a:lvl7pPr marL="2743200" algn="l" defTabSz="914400" rtl="0" eaLnBrk="1" latinLnBrk="0" hangingPunct="1">
              <a:defRPr kern="1200">
                <a:solidFill>
                  <a:sysClr val="window" lastClr="FFFFFF"/>
                </a:solidFill>
                <a:latin typeface="+mn-lt"/>
                <a:ea typeface="+mn-ea"/>
                <a:cs typeface="+mn-cs"/>
              </a:defRPr>
            </a:lvl7pPr>
            <a:lvl8pPr marL="3200400" algn="l" defTabSz="914400" rtl="0" eaLnBrk="1" latinLnBrk="0" hangingPunct="1">
              <a:defRPr kern="1200">
                <a:solidFill>
                  <a:sysClr val="window" lastClr="FFFFFF"/>
                </a:solidFill>
                <a:latin typeface="+mn-lt"/>
                <a:ea typeface="+mn-ea"/>
                <a:cs typeface="+mn-cs"/>
              </a:defRPr>
            </a:lvl8pPr>
            <a:lvl9pPr marL="3657600" algn="l" defTabSz="914400" rtl="0" eaLnBrk="1" latinLnBrk="0" hangingPunct="1">
              <a:defRPr kern="1200">
                <a:solidFill>
                  <a:sysClr val="window" lastClr="FFFFFF"/>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endParaRPr>
          </a:p>
        </p:txBody>
      </p:sp>
      <p:sp>
        <p:nvSpPr>
          <p:cNvPr id="15" name="TextBox 5"/>
          <p:cNvSpPr txBox="1"/>
          <p:nvPr>
            <p:custDataLst>
              <p:tags r:id="rId32"/>
            </p:custDataLst>
          </p:nvPr>
        </p:nvSpPr>
        <p:spPr>
          <a:xfrm>
            <a:off x="4114800" y="361950"/>
            <a:ext cx="4504690" cy="609600"/>
          </a:xfrm>
          <a:prstGeom prst="rect">
            <a:avLst/>
          </a:prstGeom>
          <a:noFill/>
        </p:spPr>
        <p:txBody>
          <a:bodyPr wrap="square" bIns="0" rtlCol="0">
            <a:noAutofit/>
          </a:bodyPr>
          <a:p>
            <a:pPr defTabSz="457200">
              <a:lnSpc>
                <a:spcPct val="120000"/>
              </a:lnSpc>
            </a:pPr>
            <a:r>
              <a:rPr lang="zh-CN" altLang="en-US" sz="2400" b="1" spc="300" dirty="0">
                <a:solidFill>
                  <a:srgbClr val="222222"/>
                </a:solidFill>
                <a:latin typeface="微软雅黑" panose="020B0503020204020204" pitchFamily="34" charset="-122"/>
                <a:ea typeface="微软雅黑" panose="020B0503020204020204" pitchFamily="34" charset="-122"/>
              </a:rPr>
              <a:t>二、多媒体数据的编码</a:t>
            </a:r>
            <a:endParaRPr lang="zh-CN" altLang="en-US" sz="2400" b="1" spc="300" dirty="0">
              <a:solidFill>
                <a:srgbClr val="222222"/>
              </a:solidFill>
              <a:latin typeface="微软雅黑" panose="020B0503020204020204" pitchFamily="34" charset="-122"/>
              <a:ea typeface="微软雅黑" panose="020B0503020204020204" pitchFamily="3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7"/>
            </p:custDataLst>
          </p:nvPr>
        </p:nvPicPr>
        <p:blipFill rotWithShape="1">
          <a:blip r:embed="rId8"/>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9"/>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10"/>
            </p:custDataLst>
          </p:nvPr>
        </p:nvSpPr>
        <p:spPr>
          <a:xfrm>
            <a:off x="4800638" y="1047735"/>
            <a:ext cx="3314719" cy="649141"/>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11"/>
            </p:custDataLst>
          </p:nvPr>
        </p:nvSpPr>
        <p:spPr>
          <a:xfrm>
            <a:off x="4650105" y="1885950"/>
            <a:ext cx="3791585" cy="190817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以大数据、人工智能、物联网、云计算、移动通信、区块链等为代表的新一代信息技术已经渗透进社会生活的各个领域。它既是信息技术的纵向升级，也是信息技术之间及其与相关产业的横向融合。本任务要求了解新一代信息技术中各主要代表技术的基本概念、技术特点以及典型应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0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1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1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1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2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2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9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0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3*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1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3*l_h_i*1_1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3*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3*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3*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3*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3*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3*l_h_i*1_2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2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3*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3*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3*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3*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3*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1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3*l_h_i*1_3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3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3*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3*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3*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1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3*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3*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141.xml><?xml version="1.0" encoding="utf-8"?>
<p:tagLst xmlns:p="http://schemas.openxmlformats.org/presentationml/2006/main">
  <p:tag name="KSO_WM_BEAUTIFY_FLAG" val="#wm#"/>
  <p:tag name="KSO_WM_TEMPLATE_CATEGORY" val="diagram"/>
  <p:tag name="KSO_WM_TEMPLATE_INDEX" val="20215855"/>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51_5*l_h_i*1_1_2"/>
  <p:tag name="KSO_WM_TEMPLATE_CATEGORY" val="diagram"/>
  <p:tag name="KSO_WM_TEMPLATE_INDEX" val="5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51_5*l_h_i*1_1_3"/>
  <p:tag name="KSO_WM_TEMPLATE_CATEGORY" val="diagram"/>
  <p:tag name="KSO_WM_TEMPLATE_INDEX" val="5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51_5*l_h_i*1_1_1"/>
  <p:tag name="KSO_WM_TEMPLATE_CATEGORY" val="diagram"/>
  <p:tag name="KSO_WM_TEMPLATE_INDEX" val="51"/>
  <p:tag name="KSO_WM_UNIT_LAYERLEVEL" val="1_1_1"/>
  <p:tag name="KSO_WM_TAG_VERSION" val="1.0"/>
  <p:tag name="KSO_WM_BEAUTIFY_FLAG" val="#wm#"/>
  <p:tag name="KSO_WM_UNIT_TEXT_FILL_FORE_SCHEMECOLOR_INDEX" val="5"/>
  <p:tag name="KSO_WM_UNIT_TEXT_FILL_TYPE" val="1"/>
</p:tagLst>
</file>

<file path=ppt/tags/tag1154.xml><?xml version="1.0" encoding="utf-8"?>
<p:tagLst xmlns:p="http://schemas.openxmlformats.org/presentationml/2006/main">
  <p:tag name="KSO_WM_UNIT_SUBTYPE" val="a"/>
  <p:tag name="KSO_WM_UNIT_PRESET_TEXT" val="单击此处添加&#13;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1_5*l_h_f*1_1_1"/>
  <p:tag name="KSO_WM_TEMPLATE_CATEGORY" val="diagram"/>
  <p:tag name="KSO_WM_TEMPLATE_INDEX" val="51"/>
  <p:tag name="KSO_WM_UNIT_LAYERLEVEL" val="1_1_1"/>
  <p:tag name="KSO_WM_TAG_VERSION" val="1.0"/>
  <p:tag name="KSO_WM_BEAUTIFY_FLAG" val="#wm#"/>
  <p:tag name="KSO_WM_UNIT_TEXT_FILL_FORE_SCHEMECOLOR_INDEX" val="13"/>
  <p:tag name="KSO_WM_UNIT_TEXT_FILL_TYPE"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51_5*l_h_i*1_2_2"/>
  <p:tag name="KSO_WM_TEMPLATE_CATEGORY" val="diagram"/>
  <p:tag name="KSO_WM_TEMPLATE_INDEX" val="5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51_5*l_h_i*1_2_3"/>
  <p:tag name="KSO_WM_TEMPLATE_CATEGORY" val="diagram"/>
  <p:tag name="KSO_WM_TEMPLATE_INDEX" val="5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51_5*l_h_i*1_2_1"/>
  <p:tag name="KSO_WM_TEMPLATE_CATEGORY" val="diagram"/>
  <p:tag name="KSO_WM_TEMPLATE_INDEX" val="51"/>
  <p:tag name="KSO_WM_UNIT_LAYERLEVEL" val="1_1_1"/>
  <p:tag name="KSO_WM_TAG_VERSION" val="1.0"/>
  <p:tag name="KSO_WM_BEAUTIFY_FLAG" val="#wm#"/>
  <p:tag name="KSO_WM_UNIT_TEXT_FILL_FORE_SCHEMECOLOR_INDEX" val="6"/>
  <p:tag name="KSO_WM_UNIT_TEXT_FILL_TYPE" val="1"/>
</p:tagLst>
</file>

<file path=ppt/tags/tag1158.xml><?xml version="1.0" encoding="utf-8"?>
<p:tagLst xmlns:p="http://schemas.openxmlformats.org/presentationml/2006/main">
  <p:tag name="KSO_WM_UNIT_SUBTYPE" val="a"/>
  <p:tag name="KSO_WM_UNIT_PRESET_TEXT" val="单击此处添加&#13;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1_5*l_h_f*1_2_1"/>
  <p:tag name="KSO_WM_TEMPLATE_CATEGORY" val="diagram"/>
  <p:tag name="KSO_WM_TEMPLATE_INDEX" val="51"/>
  <p:tag name="KSO_WM_UNIT_LAYERLEVEL" val="1_1_1"/>
  <p:tag name="KSO_WM_TAG_VERSION" val="1.0"/>
  <p:tag name="KSO_WM_BEAUTIFY_FLAG" val="#wm#"/>
  <p:tag name="KSO_WM_UNIT_TEXT_FILL_FORE_SCHEMECOLOR_INDEX" val="13"/>
  <p:tag name="KSO_WM_UNIT_TEXT_FILL_TYPE"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51_5*l_h_i*1_3_2"/>
  <p:tag name="KSO_WM_TEMPLATE_CATEGORY" val="diagram"/>
  <p:tag name="KSO_WM_TEMPLATE_INDEX" val="5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51_5*l_h_i*1_3_3"/>
  <p:tag name="KSO_WM_TEMPLATE_CATEGORY" val="diagram"/>
  <p:tag name="KSO_WM_TEMPLATE_INDEX" val="5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51_5*l_h_i*1_3_1"/>
  <p:tag name="KSO_WM_TEMPLATE_CATEGORY" val="diagram"/>
  <p:tag name="KSO_WM_TEMPLATE_INDEX" val="51"/>
  <p:tag name="KSO_WM_UNIT_LAYERLEVEL" val="1_1_1"/>
  <p:tag name="KSO_WM_TAG_VERSION" val="1.0"/>
  <p:tag name="KSO_WM_BEAUTIFY_FLAG" val="#wm#"/>
  <p:tag name="KSO_WM_UNIT_TEXT_FILL_FORE_SCHEMECOLOR_INDEX" val="5"/>
  <p:tag name="KSO_WM_UNIT_TEXT_FILL_TYPE" val="1"/>
</p:tagLst>
</file>

<file path=ppt/tags/tag1162.xml><?xml version="1.0" encoding="utf-8"?>
<p:tagLst xmlns:p="http://schemas.openxmlformats.org/presentationml/2006/main">
  <p:tag name="KSO_WM_UNIT_SUBTYPE" val="a"/>
  <p:tag name="KSO_WM_UNIT_PRESET_TEXT" val="单击此处添加&#13;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51_5*l_h_f*1_3_1"/>
  <p:tag name="KSO_WM_TEMPLATE_CATEGORY" val="diagram"/>
  <p:tag name="KSO_WM_TEMPLATE_INDEX" val="51"/>
  <p:tag name="KSO_WM_UNIT_LAYERLEVEL" val="1_1_1"/>
  <p:tag name="KSO_WM_TAG_VERSION" val="1.0"/>
  <p:tag name="KSO_WM_BEAUTIFY_FLAG" val="#wm#"/>
  <p:tag name="KSO_WM_UNIT_TEXT_FILL_FORE_SCHEMECOLOR_INDEX" val="13"/>
  <p:tag name="KSO_WM_UNIT_TEXT_FILL_TYPE"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51_5*l_h_i*1_4_2"/>
  <p:tag name="KSO_WM_TEMPLATE_CATEGORY" val="diagram"/>
  <p:tag name="KSO_WM_TEMPLATE_INDEX" val="5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51_5*l_h_i*1_4_3"/>
  <p:tag name="KSO_WM_TEMPLATE_CATEGORY" val="diagram"/>
  <p:tag name="KSO_WM_TEMPLATE_INDEX" val="5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51_5*l_h_i*1_4_1"/>
  <p:tag name="KSO_WM_TEMPLATE_CATEGORY" val="diagram"/>
  <p:tag name="KSO_WM_TEMPLATE_INDEX" val="51"/>
  <p:tag name="KSO_WM_UNIT_LAYERLEVEL" val="1_1_1"/>
  <p:tag name="KSO_WM_TAG_VERSION" val="1.0"/>
  <p:tag name="KSO_WM_BEAUTIFY_FLAG" val="#wm#"/>
  <p:tag name="KSO_WM_UNIT_TEXT_FILL_FORE_SCHEMECOLOR_INDEX" val="6"/>
  <p:tag name="KSO_WM_UNIT_TEXT_FILL_TYPE" val="1"/>
</p:tagLst>
</file>

<file path=ppt/tags/tag1166.xml><?xml version="1.0" encoding="utf-8"?>
<p:tagLst xmlns:p="http://schemas.openxmlformats.org/presentationml/2006/main">
  <p:tag name="KSO_WM_UNIT_SUBTYPE" val="a"/>
  <p:tag name="KSO_WM_UNIT_PRESET_TEXT" val="单击此处添加&#13;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51_5*l_h_f*1_4_1"/>
  <p:tag name="KSO_WM_TEMPLATE_CATEGORY" val="diagram"/>
  <p:tag name="KSO_WM_TEMPLATE_INDEX" val="51"/>
  <p:tag name="KSO_WM_UNIT_LAYERLEVEL" val="1_1_1"/>
  <p:tag name="KSO_WM_TAG_VERSION" val="1.0"/>
  <p:tag name="KSO_WM_BEAUTIFY_FLAG" val="#wm#"/>
  <p:tag name="KSO_WM_UNIT_TEXT_FILL_FORE_SCHEMECOLOR_INDEX" val="13"/>
  <p:tag name="KSO_WM_UNIT_TEXT_FILL_TYPE"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51_5*l_h_i*1_5_3"/>
  <p:tag name="KSO_WM_TEMPLATE_CATEGORY" val="diagram"/>
  <p:tag name="KSO_WM_TEMPLATE_INDEX" val="5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51_5*l_h_i*1_5_2"/>
  <p:tag name="KSO_WM_TEMPLATE_CATEGORY" val="diagram"/>
  <p:tag name="KSO_WM_TEMPLATE_INDEX" val="51"/>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51_5*l_h_i*1_5_1"/>
  <p:tag name="KSO_WM_TEMPLATE_CATEGORY" val="diagram"/>
  <p:tag name="KSO_WM_TEMPLATE_INDEX" val="51"/>
  <p:tag name="KSO_WM_UNIT_LAYERLEVEL" val="1_1_1"/>
  <p:tag name="KSO_WM_TAG_VERSION" val="1.0"/>
  <p:tag name="KSO_WM_BEAUTIFY_FLAG" val="#wm#"/>
  <p:tag name="KSO_WM_UNIT_TEXT_FILL_FORE_SCHEMECOLOR_INDEX" val="5"/>
  <p:tag name="KSO_WM_UNIT_TEXT_FILL_TYPE" val="1"/>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SUBTYPE" val="a"/>
  <p:tag name="KSO_WM_UNIT_PRESET_TEXT" val="单击此处添加&#13;文本具体内容"/>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51_5*l_h_f*1_5_1"/>
  <p:tag name="KSO_WM_TEMPLATE_CATEGORY" val="diagram"/>
  <p:tag name="KSO_WM_TEMPLATE_INDEX" val="51"/>
  <p:tag name="KSO_WM_UNIT_LAYERLEVEL" val="1_1_1"/>
  <p:tag name="KSO_WM_TAG_VERSION" val="1.0"/>
  <p:tag name="KSO_WM_BEAUTIFY_FLAG" val="#wm#"/>
  <p:tag name="KSO_WM_UNIT_TEXT_FILL_FORE_SCHEMECOLOR_INDEX" val="13"/>
  <p:tag name="KSO_WM_UNIT_TEXT_FILL_TYPE" val="1"/>
</p:tagLst>
</file>

<file path=ppt/tags/tag11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74.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17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178.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17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86.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1200_5*a*1"/>
  <p:tag name="KSO_WM_TEMPLATE_CATEGORY" val="diagram"/>
  <p:tag name="KSO_WM_TEMPLATE_INDEX" val="2018120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1200_5*l_h_i*1_1_1"/>
  <p:tag name="KSO_WM_TEMPLATE_CATEGORY" val="diagram"/>
  <p:tag name="KSO_WM_TEMPLATE_INDEX" val="20181200"/>
  <p:tag name="KSO_WM_UNIT_LAYERLEVEL" val="1_1_1"/>
  <p:tag name="KSO_WM_TAG_VERSION" val="1.0"/>
  <p:tag name="KSO_WM_BEAUTIFY_FLAG" val="#wm#"/>
  <p:tag name="KSO_WM_UNIT_LINE_FORE_SCHEMECOLOR_INDEX" val="5"/>
  <p:tag name="KSO_WM_UNIT_LINE_FILL_TYPE" val="2"/>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1200_5*l_h_i*1_1_2"/>
  <p:tag name="KSO_WM_TEMPLATE_CATEGORY" val="diagram"/>
  <p:tag name="KSO_WM_TEMPLATE_INDEX" val="201812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1200_5*l_h_i*1_1_3"/>
  <p:tag name="KSO_WM_TEMPLATE_CATEGORY" val="diagram"/>
  <p:tag name="KSO_WM_TEMPLATE_INDEX" val="201812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1200_5*l_h_i*1_1_4"/>
  <p:tag name="KSO_WM_TEMPLATE_CATEGORY" val="diagram"/>
  <p:tag name="KSO_WM_TEMPLATE_INDEX" val="201812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81200_5*l_h_i*1_1_5"/>
  <p:tag name="KSO_WM_TEMPLATE_CATEGORY" val="diagram"/>
  <p:tag name="KSO_WM_TEMPLATE_INDEX" val="20181200"/>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192.xml><?xml version="1.0" encoding="utf-8"?>
<p:tagLst xmlns:p="http://schemas.openxmlformats.org/presentationml/2006/main">
  <p:tag name="KSO_WM_UNIT_VALUE" val="66*8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1200_5*l_h_x*1_1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Lst>
</file>

<file path=ppt/tags/tag1193.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1200_5*l_h_f*1_1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19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1200_5*l_h_a*1_1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1200_5*l_h_i*1_2_1"/>
  <p:tag name="KSO_WM_TEMPLATE_CATEGORY" val="diagram"/>
  <p:tag name="KSO_WM_TEMPLATE_INDEX" val="20181200"/>
  <p:tag name="KSO_WM_UNIT_LAYERLEVEL" val="1_1_1"/>
  <p:tag name="KSO_WM_TAG_VERSION" val="1.0"/>
  <p:tag name="KSO_WM_BEAUTIFY_FLAG" val="#wm#"/>
  <p:tag name="KSO_WM_UNIT_LINE_FORE_SCHEMECOLOR_INDEX" val="6"/>
  <p:tag name="KSO_WM_UNIT_LINE_FILL_TYPE" val="2"/>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1200_5*l_h_i*1_2_2"/>
  <p:tag name="KSO_WM_TEMPLATE_CATEGORY" val="diagram"/>
  <p:tag name="KSO_WM_TEMPLATE_INDEX" val="201812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1200_5*l_h_i*1_2_3"/>
  <p:tag name="KSO_WM_TEMPLATE_CATEGORY" val="diagram"/>
  <p:tag name="KSO_WM_TEMPLATE_INDEX" val="201812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1200_5*l_h_i*1_2_4"/>
  <p:tag name="KSO_WM_TEMPLATE_CATEGORY" val="diagram"/>
  <p:tag name="KSO_WM_TEMPLATE_INDEX" val="201812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99.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1200_5*l_h_f*1_2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1200_5*l_h_a*1_2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81200_5*l_h_i*1_2_5"/>
  <p:tag name="KSO_WM_TEMPLATE_CATEGORY" val="diagram"/>
  <p:tag name="KSO_WM_TEMPLATE_INDEX" val="201812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02.xml><?xml version="1.0" encoding="utf-8"?>
<p:tagLst xmlns:p="http://schemas.openxmlformats.org/presentationml/2006/main">
  <p:tag name="KSO_WM_UNIT_VALUE" val="91*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1200_5*l_h_x*1_2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1200_5*l_h_i*1_3_1"/>
  <p:tag name="KSO_WM_TEMPLATE_CATEGORY" val="diagram"/>
  <p:tag name="KSO_WM_TEMPLATE_INDEX" val="20181200"/>
  <p:tag name="KSO_WM_UNIT_LAYERLEVEL" val="1_1_1"/>
  <p:tag name="KSO_WM_TAG_VERSION" val="1.0"/>
  <p:tag name="KSO_WM_BEAUTIFY_FLAG" val="#wm#"/>
  <p:tag name="KSO_WM_UNIT_LINE_FORE_SCHEMECOLOR_INDEX" val="7"/>
  <p:tag name="KSO_WM_UNIT_LINE_FILL_TYPE" val="2"/>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1200_5*l_h_i*1_3_2"/>
  <p:tag name="KSO_WM_TEMPLATE_CATEGORY" val="diagram"/>
  <p:tag name="KSO_WM_TEMPLATE_INDEX" val="201812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1200_5*l_h_i*1_3_3"/>
  <p:tag name="KSO_WM_TEMPLATE_CATEGORY" val="diagram"/>
  <p:tag name="KSO_WM_TEMPLATE_INDEX" val="201812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1200_5*l_h_i*1_3_4"/>
  <p:tag name="KSO_WM_TEMPLATE_CATEGORY" val="diagram"/>
  <p:tag name="KSO_WM_TEMPLATE_INDEX" val="201812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07.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1200_5*l_h_f*1_3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20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1200_5*l_h_a*1_3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81200_5*l_h_i*1_3_5"/>
  <p:tag name="KSO_WM_TEMPLATE_CATEGORY" val="diagram"/>
  <p:tag name="KSO_WM_TEMPLATE_INDEX" val="201812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VALUE" val="77*8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1200_5*l_h_x*1_3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1200_5*l_h_i*1_4_1"/>
  <p:tag name="KSO_WM_TEMPLATE_CATEGORY" val="diagram"/>
  <p:tag name="KSO_WM_TEMPLATE_INDEX" val="20181200"/>
  <p:tag name="KSO_WM_UNIT_LAYERLEVEL" val="1_1_1"/>
  <p:tag name="KSO_WM_TAG_VERSION" val="1.0"/>
  <p:tag name="KSO_WM_BEAUTIFY_FLAG" val="#wm#"/>
  <p:tag name="KSO_WM_UNIT_LINE_FORE_SCHEMECOLOR_INDEX" val="8"/>
  <p:tag name="KSO_WM_UNIT_LINE_FILL_TYPE" val="2"/>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1200_5*l_h_i*1_4_2"/>
  <p:tag name="KSO_WM_TEMPLATE_CATEGORY" val="diagram"/>
  <p:tag name="KSO_WM_TEMPLATE_INDEX" val="201812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1200_5*l_h_i*1_4_3"/>
  <p:tag name="KSO_WM_TEMPLATE_CATEGORY" val="diagram"/>
  <p:tag name="KSO_WM_TEMPLATE_INDEX" val="201812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1200_5*l_h_i*1_4_4"/>
  <p:tag name="KSO_WM_TEMPLATE_CATEGORY" val="diagram"/>
  <p:tag name="KSO_WM_TEMPLATE_INDEX" val="201812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5.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1200_5*l_h_f*1_4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21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1200_5*l_h_a*1_4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81200_5*l_h_i*1_4_5"/>
  <p:tag name="KSO_WM_TEMPLATE_CATEGORY" val="diagram"/>
  <p:tag name="KSO_WM_TEMPLATE_INDEX" val="201812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8.xml><?xml version="1.0" encoding="utf-8"?>
<p:tagLst xmlns:p="http://schemas.openxmlformats.org/presentationml/2006/main">
  <p:tag name="KSO_WM_UNIT_VALUE" val="82*7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1200_5*l_h_x*1_4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Lst>
</file>

<file path=ppt/tags/tag1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81200_5*l_h_i*1_5_1"/>
  <p:tag name="KSO_WM_TEMPLATE_CATEGORY" val="diagram"/>
  <p:tag name="KSO_WM_TEMPLATE_INDEX" val="20181200"/>
  <p:tag name="KSO_WM_UNIT_LAYERLEVEL" val="1_1_1"/>
  <p:tag name="KSO_WM_TAG_VERSION" val="1.0"/>
  <p:tag name="KSO_WM_BEAUTIFY_FLAG" val="#wm#"/>
  <p:tag name="KSO_WM_UNIT_LINE_FORE_SCHEMECOLOR_INDEX" val="9"/>
  <p:tag name="KSO_WM_UNIT_LINE_FILL_TYPE" val="2"/>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81200_5*l_h_i*1_5_2"/>
  <p:tag name="KSO_WM_TEMPLATE_CATEGORY" val="diagram"/>
  <p:tag name="KSO_WM_TEMPLATE_INDEX" val="2018120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81200_5*l_h_i*1_5_3"/>
  <p:tag name="KSO_WM_TEMPLATE_CATEGORY" val="diagram"/>
  <p:tag name="KSO_WM_TEMPLATE_INDEX" val="2018120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81200_5*l_h_i*1_5_4"/>
  <p:tag name="KSO_WM_TEMPLATE_CATEGORY" val="diagram"/>
  <p:tag name="KSO_WM_TEMPLATE_INDEX" val="2018120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23.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81200_5*l_h_f*1_5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22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81200_5*l_h_a*1_5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81200_5*l_h_i*1_5_5"/>
  <p:tag name="KSO_WM_TEMPLATE_CATEGORY" val="diagram"/>
  <p:tag name="KSO_WM_TEMPLATE_INDEX" val="2018120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26.xml><?xml version="1.0" encoding="utf-8"?>
<p:tagLst xmlns:p="http://schemas.openxmlformats.org/presentationml/2006/main">
  <p:tag name="KSO_WM_UNIT_VALUE" val="76*76"/>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81200_5*l_h_x*1_5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Lst>
</file>

<file path=ppt/tags/tag1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81200_5*l_h_i*1_6_1"/>
  <p:tag name="KSO_WM_TEMPLATE_CATEGORY" val="diagram"/>
  <p:tag name="KSO_WM_TEMPLATE_INDEX" val="20181200"/>
  <p:tag name="KSO_WM_UNIT_LAYERLEVEL" val="1_1_1"/>
  <p:tag name="KSO_WM_TAG_VERSION" val="1.0"/>
  <p:tag name="KSO_WM_BEAUTIFY_FLAG" val="#wm#"/>
  <p:tag name="KSO_WM_UNIT_LINE_FORE_SCHEMECOLOR_INDEX" val="10"/>
  <p:tag name="KSO_WM_UNIT_LINE_FILL_TYPE" val="2"/>
</p:tagLst>
</file>

<file path=ppt/tags/tag1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81200_5*l_h_i*1_6_2"/>
  <p:tag name="KSO_WM_TEMPLATE_CATEGORY" val="diagram"/>
  <p:tag name="KSO_WM_TEMPLATE_INDEX" val="2018120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81200_5*l_h_i*1_6_3"/>
  <p:tag name="KSO_WM_TEMPLATE_CATEGORY" val="diagram"/>
  <p:tag name="KSO_WM_TEMPLATE_INDEX" val="2018120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SLIDE_BACKGROUND_TYPE" val="general"/>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81200_5*l_h_i*1_6_4"/>
  <p:tag name="KSO_WM_TEMPLATE_CATEGORY" val="diagram"/>
  <p:tag name="KSO_WM_TEMPLATE_INDEX" val="2018120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31.xml><?xml version="1.0" encoding="utf-8"?>
<p:tagLst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81200_5*l_h_f*1_6_1"/>
  <p:tag name="KSO_WM_TEMPLATE_CATEGORY" val="diagram"/>
  <p:tag name="KSO_WM_TEMPLATE_INDEX" val="20181200"/>
  <p:tag name="KSO_WM_UNIT_LAYERLEVEL" val="1_1_1"/>
  <p:tag name="KSO_WM_TAG_VERSION" val="1.0"/>
  <p:tag name="KSO_WM_BEAUTIFY_FLAG" val="#wm#"/>
  <p:tag name="KSO_WM_UNIT_PRESET_TEXT" val="单击此处添加文本具体内容"/>
  <p:tag name="KSO_WM_UNIT_TEXT_FILL_FORE_SCHEMECOLOR_INDEX" val="3"/>
  <p:tag name="KSO_WM_UNIT_TEXT_FILL_TYPE" val="1"/>
</p:tagLst>
</file>

<file path=ppt/tags/tag1232.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81200_5*l_h_a*1_6_1"/>
  <p:tag name="KSO_WM_TEMPLATE_CATEGORY" val="diagram"/>
  <p:tag name="KSO_WM_TEMPLATE_INDEX" val="20181200"/>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1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181200_5*l_h_i*1_6_5"/>
  <p:tag name="KSO_WM_TEMPLATE_CATEGORY" val="diagram"/>
  <p:tag name="KSO_WM_TEMPLATE_INDEX" val="2018120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234.xml><?xml version="1.0" encoding="utf-8"?>
<p:tagLst xmlns:p="http://schemas.openxmlformats.org/presentationml/2006/main">
  <p:tag name="KSO_WM_UNIT_VALUE" val="78*78"/>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81200_5*l_h_x*1_6_1"/>
  <p:tag name="KSO_WM_TEMPLATE_CATEGORY" val="diagram"/>
  <p:tag name="KSO_WM_TEMPLATE_INDEX" val="20181200"/>
  <p:tag name="KSO_WM_UNIT_LAYERLEVEL" val="1_1_1"/>
  <p:tag name="KSO_WM_TAG_VERSION" val="1.0"/>
  <p:tag name="KSO_WM_BEAUTIFY_FLAG" val="#wm#"/>
  <p:tag name="KSO_WM_UNIT_FILL_FORE_SCHEMECOLOR_INDEX" val="14"/>
  <p:tag name="KSO_WM_UNIT_FILL_TYPE" val="1"/>
  <p:tag name="KSO_WM_UNIT_TEXT_FILL_FORE_SCHEMECOLOR_INDEX" val="1"/>
  <p:tag name="KSO_WM_UNIT_TEXT_FILL_TYPE" val="1"/>
</p:tagLst>
</file>

<file path=ppt/tags/tag12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3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4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4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642_6*l_i*1_1"/>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Lst>
</file>

<file path=ppt/tags/tag1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642_6*l_i*1_2"/>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642_6*l_i*1_3"/>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642_6*l_h_i*1_4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642_6*l_h_i*1_4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70642_6*l_h_i*1_4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70642_6*l_h_i*1_4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70642_6*l_h_i*1_4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56.xml><?xml version="1.0" encoding="utf-8"?>
<p:tagLst xmlns:p="http://schemas.openxmlformats.org/presentationml/2006/main">
  <p:tag name="KSO_WM_UNIT_VALUE" val="70*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70642_6*l_h_x*1_4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642_6*l_h_i*1_3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642_6*l_h_i*1_3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642_6*l_h_i*1_3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642_6*l_h_i*1_3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642_6*l_h_i*1_3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62.xml><?xml version="1.0" encoding="utf-8"?>
<p:tagLst xmlns:p="http://schemas.openxmlformats.org/presentationml/2006/main">
  <p:tag name="KSO_WM_UNIT_VALUE" val="52*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642_6*l_h_x*1_3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642_6*l_h_i*1_1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642_6*l_h_i*1_1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642_6*l_h_i*1_1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70642_6*l_h_i*1_1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70642_6*l_h_i*1_1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68.xml><?xml version="1.0" encoding="utf-8"?>
<p:tagLst xmlns:p="http://schemas.openxmlformats.org/presentationml/2006/main">
  <p:tag name="KSO_WM_UNIT_VALUE" val="56*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642_6*l_h_x*1_1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642_6*l_h_i*1_5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SLIDE_BACKGROUND_TYPE" val="frame"/>
</p:tagLst>
</file>

<file path=ppt/tags/tag1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642_6*l_h_i*1_5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170642_6*l_h_i*1_5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170642_6*l_h_i*1_5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170642_6*l_h_i*1_5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74.xml><?xml version="1.0" encoding="utf-8"?>
<p:tagLst xmlns:p="http://schemas.openxmlformats.org/presentationml/2006/main">
  <p:tag name="KSO_WM_UNIT_VALUE" val="47*7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70642_6*l_h_x*1_5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642_6*l_h_i*1_6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642_6*l_h_i*1_6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70642_6*l_h_i*1_6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70642_6*l_h_i*1_6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170642_6*l_h_i*1_6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8.xml><?xml version="1.0" encoding="utf-8"?>
<p:tagLst xmlns:p="http://schemas.openxmlformats.org/presentationml/2006/main">
  <p:tag name="KSO_WM_SLIDE_BACKGROUND_TYPE" val="frame"/>
</p:tagLst>
</file>

<file path=ppt/tags/tag1280.xml><?xml version="1.0" encoding="utf-8"?>
<p:tagLst xmlns:p="http://schemas.openxmlformats.org/presentationml/2006/main">
  <p:tag name="KSO_WM_UNIT_VALUE" val="65*7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70642_6*l_h_x*1_6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642_6*l_h_i*1_2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642_6*l_h_i*1_2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642_6*l_h_i*1_2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642_6*l_h_i*1_2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642_6*l_h_i*1_2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286.xml><?xml version="1.0" encoding="utf-8"?>
<p:tagLst xmlns:p="http://schemas.openxmlformats.org/presentationml/2006/main">
  <p:tag name="KSO_WM_UNIT_VALUE" val="60*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642_6*l_h_x*1_2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28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642_6*a*1"/>
  <p:tag name="KSO_WM_TEMPLATE_CATEGORY" val="diagram"/>
  <p:tag name="KSO_WM_TEMPLATE_INDEX" val="20170642"/>
  <p:tag name="KSO_WM_UNIT_LAYERLEVEL" val="1"/>
  <p:tag name="KSO_WM_TAG_VERSION" val="1.0"/>
  <p:tag name="KSO_WM_BEAUTIFY_FLAG" val="#wm#"/>
  <p:tag name="KSO_WM_UNIT_PRESET_TEXT" val="单击此处添加标题"/>
  <p:tag name="KSO_WM_UNIT_TEXT_FILL_FORE_SCHEMECOLOR_INDEX" val="5"/>
  <p:tag name="KSO_WM_UNIT_TEXT_FILL_TYPE" val="1"/>
</p:tagLst>
</file>

<file path=ppt/tags/tag128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642_6*l_h_a*1_5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8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642_6*l_h_a*1_1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9.xml><?xml version="1.0" encoding="utf-8"?>
<p:tagLst xmlns:p="http://schemas.openxmlformats.org/presentationml/2006/main">
  <p:tag name="KSO_WM_SLIDE_BACKGROUND_TYPE" val="frame"/>
</p:tagLst>
</file>

<file path=ppt/tags/tag129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642_6*l_h_a*1_3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9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642_6*l_h_a*1_6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9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642_6*l_h_a*1_2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9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642_6*l_h_a*1_4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294.xml><?xml version="1.0" encoding="utf-8"?>
<p:tagLst xmlns:p="http://schemas.openxmlformats.org/presentationml/2006/main">
  <p:tag name="KSO_WM_BEAUTIFY_FLAG" val="#wm#"/>
  <p:tag name="KSO_WM_TEMPLATE_CATEGORY" val="diagram"/>
  <p:tag name="KSO_WM_TEMPLATE_INDEX" val="20215855"/>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29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297.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298.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01.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30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0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0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0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1"/>
  <p:tag name="KSO_WM_UNIT_ID" val="diagram20171158_5*l_h_i*1_1_1"/>
  <p:tag name="KSO_WM_UNIT_LAYERLEVEL" val="1_1_1"/>
  <p:tag name="KSO_WM_DIAGRAM_GROUP_CODE" val="l1-1"/>
  <p:tag name="KSO_WM_UNIT_FILL_FORE_SCHEMECOLOR_INDEX" val="15"/>
  <p:tag name="KSO_WM_UNIT_FILL_TYPE" val="1"/>
</p:tagLst>
</file>

<file path=ppt/tags/tag1307.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2_1"/>
  <p:tag name="KSO_WM_UNIT_ID" val="diagram20171158_5*l_h_i*1_2_1"/>
  <p:tag name="KSO_WM_UNIT_LAYERLEVEL" val="1_1_1"/>
  <p:tag name="KSO_WM_DIAGRAM_GROUP_CODE" val="l1-1"/>
  <p:tag name="KSO_WM_UNIT_FILL_FORE_SCHEMECOLOR_INDEX" val="15"/>
  <p:tag name="KSO_WM_UNIT_FILL_TYPE" val="1"/>
</p:tagLst>
</file>

<file path=ppt/tags/tag1308.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3_1"/>
  <p:tag name="KSO_WM_UNIT_ID" val="diagram20171158_5*l_h_i*1_3_1"/>
  <p:tag name="KSO_WM_UNIT_LAYERLEVEL" val="1_1_1"/>
  <p:tag name="KSO_WM_DIAGRAM_GROUP_CODE" val="l1-1"/>
  <p:tag name="KSO_WM_UNIT_FILL_FORE_SCHEMECOLOR_INDEX" val="15"/>
  <p:tag name="KSO_WM_UNIT_FILL_TYPE" val="1"/>
</p:tagLst>
</file>

<file path=ppt/tags/tag1309.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4_1"/>
  <p:tag name="KSO_WM_UNIT_ID" val="diagram20171158_5*l_h_i*1_4_1"/>
  <p:tag name="KSO_WM_UNIT_LAYERLEVEL" val="1_1_1"/>
  <p:tag name="KSO_WM_DIAGRAM_GROUP_CODE" val="l1-1"/>
  <p:tag name="KSO_WM_UNIT_FILL_FORE_SCHEMECOLOR_INDEX" val="15"/>
  <p:tag name="KSO_WM_UNIT_FILL_TYPE" val="1"/>
</p:tagLst>
</file>

<file path=ppt/tags/tag131.xml><?xml version="1.0" encoding="utf-8"?>
<p:tagLst xmlns:p="http://schemas.openxmlformats.org/presentationml/2006/main">
  <p:tag name="KSO_WM_SLIDE_BACKGROUND_TYPE" val="frame"/>
</p:tagLst>
</file>

<file path=ppt/tags/tag1310.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5_1"/>
  <p:tag name="KSO_WM_UNIT_ID" val="diagram20171158_5*l_h_i*1_5_1"/>
  <p:tag name="KSO_WM_UNIT_LAYERLEVEL" val="1_1_1"/>
  <p:tag name="KSO_WM_DIAGRAM_GROUP_CODE" val="l1-1"/>
  <p:tag name="KSO_WM_UNIT_FILL_FORE_SCHEMECOLOR_INDEX" val="15"/>
  <p:tag name="KSO_WM_UNIT_FILL_TYPE" val="1"/>
</p:tagLst>
</file>

<file path=ppt/tags/tag1311.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h_f"/>
  <p:tag name="KSO_WM_UNIT_INDEX" val="1_1_1"/>
  <p:tag name="KSO_WM_UNIT_CLEAR" val="1"/>
  <p:tag name="KSO_WM_UNIT_LAYERLEVEL" val="1_1_1"/>
  <p:tag name="KSO_WM_UNIT_VALUE" val="32"/>
  <p:tag name="KSO_WM_UNIT_HIGHLIGHT" val="0"/>
  <p:tag name="KSO_WM_UNIT_COMPATIBLE" val="0"/>
  <p:tag name="KSO_WM_UNIT_PRESET_TEXT_INDEX" val="3"/>
  <p:tag name="KSO_WM_UNIT_PRESET_TEXT_LEN" val="21"/>
  <p:tag name="KSO_WM_DIAGRAM_GROUP_CODE" val="l1-1"/>
  <p:tag name="KSO_WM_UNIT_ID" val="diagram20171158_5*l_h_f*1_1_1"/>
  <p:tag name="KSO_WM_UNIT_FILL_FORE_SCHEMECOLOR_INDEX" val="5"/>
  <p:tag name="KSO_WM_UNIT_FILL_TYPE" val="1"/>
  <p:tag name="KSO_WM_UNIT_TEXT_FILL_FORE_SCHEMECOLOR_INDEX" val="14"/>
  <p:tag name="KSO_WM_UNIT_TEXT_FILL_TYPE" val="1"/>
</p:tagLst>
</file>

<file path=ppt/tags/tag1312.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h_f"/>
  <p:tag name="KSO_WM_UNIT_INDEX" val="1_2_1"/>
  <p:tag name="KSO_WM_UNIT_CLEAR" val="1"/>
  <p:tag name="KSO_WM_UNIT_LAYERLEVEL" val="1_1_1"/>
  <p:tag name="KSO_WM_UNIT_VALUE" val="32"/>
  <p:tag name="KSO_WM_UNIT_HIGHLIGHT" val="0"/>
  <p:tag name="KSO_WM_UNIT_COMPATIBLE" val="0"/>
  <p:tag name="KSO_WM_UNIT_PRESET_TEXT_INDEX" val="3"/>
  <p:tag name="KSO_WM_UNIT_PRESET_TEXT_LEN" val="21"/>
  <p:tag name="KSO_WM_DIAGRAM_GROUP_CODE" val="l1-1"/>
  <p:tag name="KSO_WM_UNIT_ID" val="diagram20171158_5*l_h_f*1_2_1"/>
  <p:tag name="KSO_WM_UNIT_FILL_FORE_SCHEMECOLOR_INDEX" val="5"/>
  <p:tag name="KSO_WM_UNIT_FILL_TYPE" val="1"/>
  <p:tag name="KSO_WM_UNIT_TEXT_FILL_FORE_SCHEMECOLOR_INDEX" val="14"/>
  <p:tag name="KSO_WM_UNIT_TEXT_FILL_TYPE" val="1"/>
</p:tagLst>
</file>

<file path=ppt/tags/tag1313.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h_f"/>
  <p:tag name="KSO_WM_UNIT_INDEX" val="1_3_1"/>
  <p:tag name="KSO_WM_UNIT_CLEAR" val="1"/>
  <p:tag name="KSO_WM_UNIT_LAYERLEVEL" val="1_1_1"/>
  <p:tag name="KSO_WM_UNIT_VALUE" val="32"/>
  <p:tag name="KSO_WM_UNIT_HIGHLIGHT" val="0"/>
  <p:tag name="KSO_WM_UNIT_COMPATIBLE" val="0"/>
  <p:tag name="KSO_WM_UNIT_PRESET_TEXT_INDEX" val="3"/>
  <p:tag name="KSO_WM_UNIT_PRESET_TEXT_LEN" val="21"/>
  <p:tag name="KSO_WM_DIAGRAM_GROUP_CODE" val="l1-1"/>
  <p:tag name="KSO_WM_UNIT_ID" val="diagram20171158_5*l_h_f*1_3_1"/>
  <p:tag name="KSO_WM_UNIT_FILL_FORE_SCHEMECOLOR_INDEX" val="5"/>
  <p:tag name="KSO_WM_UNIT_FILL_TYPE" val="1"/>
  <p:tag name="KSO_WM_UNIT_TEXT_FILL_FORE_SCHEMECOLOR_INDEX" val="14"/>
  <p:tag name="KSO_WM_UNIT_TEXT_FILL_TYPE" val="1"/>
</p:tagLst>
</file>

<file path=ppt/tags/tag1314.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h_f"/>
  <p:tag name="KSO_WM_UNIT_INDEX" val="1_4_1"/>
  <p:tag name="KSO_WM_UNIT_CLEAR" val="1"/>
  <p:tag name="KSO_WM_UNIT_LAYERLEVEL" val="1_1_1"/>
  <p:tag name="KSO_WM_UNIT_VALUE" val="32"/>
  <p:tag name="KSO_WM_UNIT_HIGHLIGHT" val="0"/>
  <p:tag name="KSO_WM_UNIT_COMPATIBLE" val="0"/>
  <p:tag name="KSO_WM_UNIT_PRESET_TEXT_INDEX" val="3"/>
  <p:tag name="KSO_WM_UNIT_PRESET_TEXT_LEN" val="21"/>
  <p:tag name="KSO_WM_DIAGRAM_GROUP_CODE" val="l1-1"/>
  <p:tag name="KSO_WM_UNIT_ID" val="diagram20171158_5*l_h_f*1_4_1"/>
  <p:tag name="KSO_WM_UNIT_FILL_FORE_SCHEMECOLOR_INDEX" val="5"/>
  <p:tag name="KSO_WM_UNIT_FILL_TYPE" val="1"/>
  <p:tag name="KSO_WM_UNIT_TEXT_FILL_FORE_SCHEMECOLOR_INDEX" val="14"/>
  <p:tag name="KSO_WM_UNIT_TEXT_FILL_TYPE" val="1"/>
</p:tagLst>
</file>

<file path=ppt/tags/tag1315.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h_f"/>
  <p:tag name="KSO_WM_UNIT_INDEX" val="1_5_1"/>
  <p:tag name="KSO_WM_UNIT_CLEAR" val="1"/>
  <p:tag name="KSO_WM_UNIT_LAYERLEVEL" val="1_1_1"/>
  <p:tag name="KSO_WM_UNIT_VALUE" val="32"/>
  <p:tag name="KSO_WM_UNIT_HIGHLIGHT" val="0"/>
  <p:tag name="KSO_WM_UNIT_COMPATIBLE" val="0"/>
  <p:tag name="KSO_WM_UNIT_PRESET_TEXT_INDEX" val="3"/>
  <p:tag name="KSO_WM_UNIT_PRESET_TEXT_LEN" val="21"/>
  <p:tag name="KSO_WM_DIAGRAM_GROUP_CODE" val="l1-1"/>
  <p:tag name="KSO_WM_UNIT_ID" val="diagram20171158_5*l_h_f*1_5_1"/>
  <p:tag name="KSO_WM_UNIT_FILL_FORE_SCHEMECOLOR_INDEX" val="5"/>
  <p:tag name="KSO_WM_UNIT_FILL_TYPE" val="1"/>
  <p:tag name="KSO_WM_UNIT_TEXT_FILL_FORE_SCHEMECOLOR_INDEX" val="14"/>
  <p:tag name="KSO_WM_UNIT_TEXT_FILL_TYPE" val="1"/>
</p:tagLst>
</file>

<file path=ppt/tags/tag131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4_2"/>
  <p:tag name="KSO_WM_UNIT_ID" val="diagram20171158_5*l_h_i*1_4_2"/>
  <p:tag name="KSO_WM_UNIT_LAYERLEVEL" val="1_1_1"/>
  <p:tag name="KSO_WM_DIAGRAM_GROUP_CODE" val="l1-1"/>
  <p:tag name="KSO_WM_UNIT_FILL_FORE_SCHEMECOLOR_INDEX" val="14"/>
  <p:tag name="KSO_WM_UNIT_FILL_TYPE" val="1"/>
</p:tagLst>
</file>

<file path=ppt/tags/tag1317.xml><?xml version="1.0" encoding="utf-8"?>
<p:tagLst xmlns:p="http://schemas.openxmlformats.org/presentationml/2006/main">
  <p:tag name="KSO_WM_TAG_VERSION" val="1.0"/>
  <p:tag name="KSO_WM_BEAUTIFY_FLAG" val="#wm#"/>
  <p:tag name="KSO_WM_UNIT_TYPE" val="i"/>
  <p:tag name="KSO_WM_UNIT_ID" val="diagram20171158_5*i*16"/>
  <p:tag name="KSO_WM_TEMPLATE_CATEGORY" val="diagram"/>
  <p:tag name="KSO_WM_TEMPLATE_INDEX" val="20171158"/>
  <p:tag name="KSO_WM_UNIT_INDEX" val="16"/>
</p:tagLst>
</file>

<file path=ppt/tags/tag1318.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6"/>
  <p:tag name="KSO_WM_UNIT_ID" val="diagram20171158_5*l_i*1_6"/>
  <p:tag name="KSO_WM_UNIT_CLEAR" val="1"/>
  <p:tag name="KSO_WM_UNIT_LAYERLEVEL" val="1_1"/>
  <p:tag name="KSO_WM_DIAGRAM_GROUP_CODE" val="l1-1"/>
  <p:tag name="KSO_WM_UNIT_FILL_FORE_SCHEMECOLOR_INDEX" val="14"/>
  <p:tag name="KSO_WM_UNIT_FILL_TYPE" val="1"/>
  <p:tag name="KSO_WM_UNIT_LINE_FORE_SCHEMECOLOR_INDEX" val="14"/>
  <p:tag name="KSO_WM_UNIT_LINE_FILL_TYPE" val="2"/>
</p:tagLst>
</file>

<file path=ppt/tags/tag1319.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7"/>
  <p:tag name="KSO_WM_UNIT_ID" val="diagram20171158_5*l_i*1_7"/>
  <p:tag name="KSO_WM_UNIT_CLEAR" val="1"/>
  <p:tag name="KSO_WM_UNIT_LAYERLEVEL" val="1_1"/>
  <p:tag name="KSO_WM_DIAGRAM_GROUP_CODE" val="l1-1"/>
  <p:tag name="KSO_WM_UNIT_FILL_FORE_SCHEMECOLOR_INDEX" val="14"/>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20.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8"/>
  <p:tag name="KSO_WM_UNIT_ID" val="diagram20171158_5*l_i*1_8"/>
  <p:tag name="KSO_WM_UNIT_CLEAR" val="1"/>
  <p:tag name="KSO_WM_UNIT_LAYERLEVEL" val="1_1"/>
  <p:tag name="KSO_WM_DIAGRAM_GROUP_CODE" val="l1-1"/>
  <p:tag name="KSO_WM_UNIT_FILL_FORE_SCHEMECOLOR_INDEX" val="14"/>
  <p:tag name="KSO_WM_UNIT_FILL_TYPE" val="1"/>
</p:tagLst>
</file>

<file path=ppt/tags/tag1321.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9"/>
  <p:tag name="KSO_WM_UNIT_ID" val="diagram20171158_5*l_i*1_9"/>
  <p:tag name="KSO_WM_UNIT_CLEAR" val="1"/>
  <p:tag name="KSO_WM_UNIT_LAYERLEVEL" val="1_1"/>
  <p:tag name="KSO_WM_DIAGRAM_GROUP_CODE" val="l1-1"/>
  <p:tag name="KSO_WM_UNIT_FILL_FORE_SCHEMECOLOR_INDEX" val="14"/>
  <p:tag name="KSO_WM_UNIT_FILL_TYPE" val="1"/>
</p:tagLst>
</file>

<file path=ppt/tags/tag1322.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10"/>
  <p:tag name="KSO_WM_UNIT_ID" val="diagram20171158_5*l_i*1_10"/>
  <p:tag name="KSO_WM_UNIT_CLEAR" val="1"/>
  <p:tag name="KSO_WM_UNIT_LAYERLEVEL" val="1_1"/>
  <p:tag name="KSO_WM_DIAGRAM_GROUP_CODE" val="l1-1"/>
  <p:tag name="KSO_WM_UNIT_FILL_FORE_SCHEMECOLOR_INDEX" val="14"/>
  <p:tag name="KSO_WM_UNIT_FILL_TYPE" val="1"/>
</p:tagLst>
</file>

<file path=ppt/tags/tag1323.xml><?xml version="1.0" encoding="utf-8"?>
<p:tagLst xmlns:p="http://schemas.openxmlformats.org/presentationml/2006/main">
  <p:tag name="KSO_WM_TEMPLATE_CATEGORY" val="diagram"/>
  <p:tag name="KSO_WM_TEMPLATE_INDEX" val="20171158"/>
  <p:tag name="KSO_WM_TAG_VERSION" val="1.0"/>
  <p:tag name="KSO_WM_BEAUTIFY_FLAG" val="#wm#"/>
  <p:tag name="KSO_WM_UNIT_TYPE" val="l_i"/>
  <p:tag name="KSO_WM_UNIT_INDEX" val="1_11"/>
  <p:tag name="KSO_WM_UNIT_ID" val="diagram20171158_5*l_i*1_11"/>
  <p:tag name="KSO_WM_UNIT_CLEAR" val="1"/>
  <p:tag name="KSO_WM_UNIT_LAYERLEVEL" val="1_1"/>
  <p:tag name="KSO_WM_DIAGRAM_GROUP_CODE" val="l1-1"/>
  <p:tag name="KSO_WM_UNIT_FILL_FORE_SCHEMECOLOR_INDEX" val="14"/>
  <p:tag name="KSO_WM_UNIT_FILL_TYPE" val="1"/>
</p:tagLst>
</file>

<file path=ppt/tags/tag1324.xml><?xml version="1.0" encoding="utf-8"?>
<p:tagLst xmlns:p="http://schemas.openxmlformats.org/presentationml/2006/main">
  <p:tag name="KSO_WM_TAG_VERSION" val="1.0"/>
  <p:tag name="KSO_WM_BEAUTIFY_FLAG" val="#wm#"/>
  <p:tag name="KSO_WM_UNIT_TYPE" val="i"/>
  <p:tag name="KSO_WM_UNIT_ID" val="diagram20171158_5*i*29"/>
  <p:tag name="KSO_WM_TEMPLATE_CATEGORY" val="diagram"/>
  <p:tag name="KSO_WM_TEMPLATE_INDEX" val="20171158"/>
  <p:tag name="KSO_WM_UNIT_INDEX" val="29"/>
</p:tagLst>
</file>

<file path=ppt/tags/tag1325.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2"/>
  <p:tag name="KSO_WM_UNIT_ID" val="diagram20171158_5*l_h_i*1_1_2"/>
  <p:tag name="KSO_WM_UNIT_LAYERLEVEL" val="1_1_1"/>
  <p:tag name="KSO_WM_DIAGRAM_GROUP_CODE" val="l1-1"/>
  <p:tag name="KSO_WM_UNIT_FILL_FORE_SCHEMECOLOR_INDEX" val="14"/>
  <p:tag name="KSO_WM_UNIT_FILL_TYPE" val="1"/>
</p:tagLst>
</file>

<file path=ppt/tags/tag132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3"/>
  <p:tag name="KSO_WM_UNIT_ID" val="diagram20171158_5*l_h_i*1_1_3"/>
  <p:tag name="KSO_WM_UNIT_LAYERLEVEL" val="1_1_1"/>
  <p:tag name="KSO_WM_DIAGRAM_GROUP_CODE" val="l1-1"/>
  <p:tag name="KSO_WM_UNIT_FILL_FORE_SCHEMECOLOR_INDEX" val="14"/>
  <p:tag name="KSO_WM_UNIT_FILL_TYPE" val="1"/>
</p:tagLst>
</file>

<file path=ppt/tags/tag1327.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4"/>
  <p:tag name="KSO_WM_UNIT_ID" val="diagram20171158_5*l_h_i*1_1_4"/>
  <p:tag name="KSO_WM_UNIT_LAYERLEVEL" val="1_1_1"/>
  <p:tag name="KSO_WM_DIAGRAM_GROUP_CODE" val="l1-1"/>
  <p:tag name="KSO_WM_UNIT_FILL_FORE_SCHEMECOLOR_INDEX" val="14"/>
  <p:tag name="KSO_WM_UNIT_FILL_TYPE" val="1"/>
</p:tagLst>
</file>

<file path=ppt/tags/tag1328.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1_5"/>
  <p:tag name="KSO_WM_UNIT_ID" val="diagram20171158_5*l_h_i*1_1_5"/>
  <p:tag name="KSO_WM_UNIT_LAYERLEVEL" val="1_1_1"/>
  <p:tag name="KSO_WM_DIAGRAM_GROUP_CODE" val="l1-1"/>
  <p:tag name="KSO_WM_UNIT_FILL_FORE_SCHEMECOLOR_INDEX" val="14"/>
  <p:tag name="KSO_WM_UNIT_FILL_TYPE" val="1"/>
</p:tagLst>
</file>

<file path=ppt/tags/tag1329.xml><?xml version="1.0" encoding="utf-8"?>
<p:tagLst xmlns:p="http://schemas.openxmlformats.org/presentationml/2006/main">
  <p:tag name="KSO_WM_TAG_VERSION" val="1.0"/>
  <p:tag name="KSO_WM_BEAUTIFY_FLAG" val="#wm#"/>
  <p:tag name="KSO_WM_UNIT_TYPE" val="i"/>
  <p:tag name="KSO_WM_UNIT_ID" val="diagram20171158_5*i*38"/>
  <p:tag name="KSO_WM_TEMPLATE_CATEGORY" val="diagram"/>
  <p:tag name="KSO_WM_TEMPLATE_INDEX" val="20171158"/>
  <p:tag name="KSO_WM_UNIT_INDEX" val="38"/>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30.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2_2"/>
  <p:tag name="KSO_WM_UNIT_ID" val="diagram20171158_5*l_h_i*1_2_2"/>
  <p:tag name="KSO_WM_UNIT_LAYERLEVEL" val="1_1_1"/>
  <p:tag name="KSO_WM_DIAGRAM_GROUP_CODE" val="l1-1"/>
  <p:tag name="KSO_WM_UNIT_FILL_FORE_SCHEMECOLOR_INDEX" val="14"/>
  <p:tag name="KSO_WM_UNIT_FILL_TYPE" val="1"/>
</p:tagLst>
</file>

<file path=ppt/tags/tag1331.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2_3"/>
  <p:tag name="KSO_WM_UNIT_ID" val="diagram20171158_5*l_h_i*1_2_3"/>
  <p:tag name="KSO_WM_UNIT_LAYERLEVEL" val="1_1_1"/>
  <p:tag name="KSO_WM_DIAGRAM_GROUP_CODE" val="l1-1"/>
  <p:tag name="KSO_WM_UNIT_FILL_FORE_SCHEMECOLOR_INDEX" val="14"/>
  <p:tag name="KSO_WM_UNIT_FILL_TYPE" val="1"/>
</p:tagLst>
</file>

<file path=ppt/tags/tag1332.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2_4"/>
  <p:tag name="KSO_WM_UNIT_ID" val="diagram20171158_5*l_h_i*1_2_4"/>
  <p:tag name="KSO_WM_UNIT_LAYERLEVEL" val="1_1_1"/>
  <p:tag name="KSO_WM_DIAGRAM_GROUP_CODE" val="l1-1"/>
  <p:tag name="KSO_WM_UNIT_FILL_FORE_SCHEMECOLOR_INDEX" val="14"/>
  <p:tag name="KSO_WM_UNIT_FILL_TYPE" val="1"/>
</p:tagLst>
</file>

<file path=ppt/tags/tag1333.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2_5"/>
  <p:tag name="KSO_WM_UNIT_ID" val="diagram20171158_5*l_h_i*1_2_5"/>
  <p:tag name="KSO_WM_UNIT_LAYERLEVEL" val="1_1_1"/>
  <p:tag name="KSO_WM_DIAGRAM_GROUP_CODE" val="l1-1"/>
  <p:tag name="KSO_WM_UNIT_FILL_FORE_SCHEMECOLOR_INDEX" val="14"/>
  <p:tag name="KSO_WM_UNIT_FILL_TYPE" val="1"/>
</p:tagLst>
</file>

<file path=ppt/tags/tag1334.xml><?xml version="1.0" encoding="utf-8"?>
<p:tagLst xmlns:p="http://schemas.openxmlformats.org/presentationml/2006/main">
  <p:tag name="KSO_WM_TAG_VERSION" val="1.0"/>
  <p:tag name="KSO_WM_BEAUTIFY_FLAG" val="#wm#"/>
  <p:tag name="KSO_WM_UNIT_TYPE" val="i"/>
  <p:tag name="KSO_WM_UNIT_ID" val="diagram20171158_5*i*47"/>
  <p:tag name="KSO_WM_TEMPLATE_CATEGORY" val="diagram"/>
  <p:tag name="KSO_WM_TEMPLATE_INDEX" val="20171158"/>
  <p:tag name="KSO_WM_UNIT_INDEX" val="47"/>
</p:tagLst>
</file>

<file path=ppt/tags/tag1335.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3_2"/>
  <p:tag name="KSO_WM_UNIT_ID" val="diagram20171158_5*l_h_i*1_3_2"/>
  <p:tag name="KSO_WM_UNIT_LAYERLEVEL" val="1_1_1"/>
  <p:tag name="KSO_WM_DIAGRAM_GROUP_CODE" val="l1-1"/>
  <p:tag name="KSO_WM_UNIT_FILL_FORE_SCHEMECOLOR_INDEX" val="14"/>
  <p:tag name="KSO_WM_UNIT_FILL_TYPE" val="1"/>
</p:tagLst>
</file>

<file path=ppt/tags/tag1336.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3_3"/>
  <p:tag name="KSO_WM_UNIT_ID" val="diagram20171158_5*l_h_i*1_3_3"/>
  <p:tag name="KSO_WM_UNIT_LAYERLEVEL" val="1_1_1"/>
  <p:tag name="KSO_WM_DIAGRAM_GROUP_CODE" val="l1-1"/>
  <p:tag name="KSO_WM_UNIT_FILL_FORE_SCHEMECOLOR_INDEX" val="14"/>
  <p:tag name="KSO_WM_UNIT_FILL_TYPE" val="1"/>
</p:tagLst>
</file>

<file path=ppt/tags/tag1337.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3_4"/>
  <p:tag name="KSO_WM_UNIT_ID" val="diagram20171158_5*l_h_i*1_3_4"/>
  <p:tag name="KSO_WM_UNIT_LAYERLEVEL" val="1_1_1"/>
  <p:tag name="KSO_WM_DIAGRAM_GROUP_CODE" val="l1-1"/>
  <p:tag name="KSO_WM_UNIT_FILL_FORE_SCHEMECOLOR_INDEX" val="14"/>
  <p:tag name="KSO_WM_UNIT_FILL_TYPE" val="1"/>
</p:tagLst>
</file>

<file path=ppt/tags/tag1338.xml><?xml version="1.0" encoding="utf-8"?>
<p:tagLst xmlns:p="http://schemas.openxmlformats.org/presentationml/2006/main">
  <p:tag name="KSO_WM_TAG_VERSION" val="1.0"/>
  <p:tag name="KSO_WM_BEAUTIFY_FLAG" val="#wm#"/>
  <p:tag name="KSO_WM_UNIT_TYPE" val="i"/>
  <p:tag name="KSO_WM_UNIT_ID" val="diagram20171158_5*i*54"/>
  <p:tag name="KSO_WM_TEMPLATE_CATEGORY" val="diagram"/>
  <p:tag name="KSO_WM_TEMPLATE_INDEX" val="20171158"/>
  <p:tag name="KSO_WM_UNIT_INDEX" val="54"/>
</p:tagLst>
</file>

<file path=ppt/tags/tag1339.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5_2"/>
  <p:tag name="KSO_WM_UNIT_ID" val="diagram20171158_5*l_h_i*1_5_2"/>
  <p:tag name="KSO_WM_UNIT_LAYERLEVEL" val="1_1_1"/>
  <p:tag name="KSO_WM_DIAGRAM_GROUP_CODE" val="l1-1"/>
  <p:tag name="KSO_WM_UNIT_FILL_FORE_SCHEMECOLOR_INDEX" val="14"/>
  <p:tag name="KSO_WM_UNI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40.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5_3"/>
  <p:tag name="KSO_WM_UNIT_ID" val="diagram20171158_5*l_h_i*1_5_3"/>
  <p:tag name="KSO_WM_UNIT_LAYERLEVEL" val="1_1_1"/>
  <p:tag name="KSO_WM_DIAGRAM_GROUP_CODE" val="l1-1"/>
  <p:tag name="KSO_WM_UNIT_FILL_FORE_SCHEMECOLOR_INDEX" val="14"/>
  <p:tag name="KSO_WM_UNIT_FILL_TYPE" val="1"/>
</p:tagLst>
</file>

<file path=ppt/tags/tag1341.xml><?xml version="1.0" encoding="utf-8"?>
<p:tagLst xmlns:p="http://schemas.openxmlformats.org/presentationml/2006/main">
  <p:tag name="KSO_WM_TEMPLATE_CATEGORY" val="diagram"/>
  <p:tag name="KSO_WM_TEMPLATE_INDEX" val="20171158"/>
  <p:tag name="KSO_WM_UNIT_CLEAR" val="1"/>
  <p:tag name="KSO_WM_TAG_VERSION" val="1.0"/>
  <p:tag name="KSO_WM_BEAUTIFY_FLAG" val="#wm#"/>
  <p:tag name="KSO_WM_UNIT_TYPE" val="l_h_i"/>
  <p:tag name="KSO_WM_UNIT_INDEX" val="1_5_4"/>
  <p:tag name="KSO_WM_UNIT_ID" val="diagram20171158_5*l_h_i*1_5_4"/>
  <p:tag name="KSO_WM_UNIT_LAYERLEVEL" val="1_1_1"/>
  <p:tag name="KSO_WM_DIAGRAM_GROUP_CODE" val="l1-1"/>
  <p:tag name="KSO_WM_UNIT_FILL_FORE_SCHEMECOLOR_INDEX" val="14"/>
  <p:tag name="KSO_WM_UNIT_FILL_TYPE" val="1"/>
</p:tagLst>
</file>

<file path=ppt/tags/tag13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43.xml><?xml version="1.0" encoding="utf-8"?>
<p:tagLst xmlns:p="http://schemas.openxmlformats.org/presentationml/2006/main">
  <p:tag name="KSO_WM_BEAUTIFY_FLAG" val="#wm#"/>
  <p:tag name="KSO_WM_TEMPLATE_CATEGORY" val="diagram"/>
  <p:tag name="KSO_WM_TEMPLATE_INDEX" val="20215855"/>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4*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4*l_h_i*1_2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47.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4*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4*l_h_i*1_2_3"/>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5.xml><?xml version="1.0" encoding="utf-8"?>
<p:tagLst xmlns:p="http://schemas.openxmlformats.org/presentationml/2006/main">
  <p:tag name="KSO_WM_SLIDE_BACKGROUND_TYPE" val="leftRight"/>
</p:tagLst>
</file>

<file path=ppt/tags/tag1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4*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4*l_h_i*1_3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52.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4*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4*l_h_i*1_3_3"/>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4*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5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4*l_h_i*1_4_5"/>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57.xml><?xml version="1.0" encoding="utf-8"?>
<p:tagLst xmlns:p="http://schemas.openxmlformats.org/presentationml/2006/main">
  <p:tag name="KSO_WM_UNIT_NOCLEAR" val="0"/>
  <p:tag name="KSO_WM_UNIT_ISCONTENTSTITLE"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4*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4*l_h_i*1_4_3"/>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359.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36.xml><?xml version="1.0" encoding="utf-8"?>
<p:tagLst xmlns:p="http://schemas.openxmlformats.org/presentationml/2006/main">
  <p:tag name="KSO_WM_SLIDE_BACKGROUND_TYPE" val="leftRight"/>
</p:tagLst>
</file>

<file path=ppt/tags/tag1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4*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4*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4*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4*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6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4*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4*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4*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4*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4*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137.xml><?xml version="1.0" encoding="utf-8"?>
<p:tagLst xmlns:p="http://schemas.openxmlformats.org/presentationml/2006/main">
  <p:tag name="KSO_WM_SLIDE_BACKGROUND_TYPE" val="leftRight"/>
</p:tagLst>
</file>

<file path=ppt/tags/tag137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2"/>
  <p:tag name="KSO_WM_UNIT_ID" val="diagram160097_4*l_h_a*1_2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71.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2"/>
  <p:tag name="KSO_WM_UNIT_ID" val="diagram160097_4*l_h_a*1_4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72.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2"/>
  <p:tag name="KSO_WM_UNIT_ID" val="diagram160097_4*l_h_a*1_3_2"/>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373.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2"/>
  <p:tag name="KSO_WM_UNIT_ID" val="diagram160097_4*l_h_f*1_2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2"/>
  <p:tag name="KSO_WM_UNIT_ID" val="diagram160097_4*l_h_f*1_4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5.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2"/>
  <p:tag name="KSO_WM_UNIT_ID" val="diagram160097_4*l_h_f*1_3_2"/>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6.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4*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77.xml><?xml version="1.0" encoding="utf-8"?>
<p:tagLst xmlns:p="http://schemas.openxmlformats.org/presentationml/2006/main">
  <p:tag name="KSO_WM_BEAUTIFY_FLAG" val="#wm#"/>
  <p:tag name="KSO_WM_TEMPLATE_CATEGORY" val="diagram"/>
  <p:tag name="KSO_WM_TEMPLATE_INDEX" val="20215855"/>
</p:tagLst>
</file>

<file path=ppt/tags/tag1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38.xml><?xml version="1.0" encoding="utf-8"?>
<p:tagLst xmlns:p="http://schemas.openxmlformats.org/presentationml/2006/main">
  <p:tag name="KSO_WM_SLIDE_BACKGROUND_TYPE" val="leftRight"/>
</p:tagLst>
</file>

<file path=ppt/tags/tag138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38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3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3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642_3*l_h_i*1_1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642_3*l_h_i*1_1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642_3*l_h_i*1_3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642_3*l_h_i*1_3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642_3*l_h_i*1_2_1"/>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642_3*l_h_i*1_2_2"/>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xml><?xml version="1.0" encoding="utf-8"?>
<p:tagLst xmlns:p="http://schemas.openxmlformats.org/presentationml/2006/main">
  <p:tag name="KSO_WM_SLIDE_BACKGROUND_TYPE" val="leftRight"/>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642_3*l_i*1_1"/>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Lst>
</file>

<file path=ppt/tags/tag1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642_3*l_i*1_2"/>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642_3*l_i*1_3"/>
  <p:tag name="KSO_WM_TEMPLATE_CATEGORY" val="diagram"/>
  <p:tag name="KSO_WM_TEMPLATE_INDEX" val="20170642"/>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70642_3*l_h_i*1_1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70642_3*l_h_i*1_1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70642_3*l_h_i*1_1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396.xml><?xml version="1.0" encoding="utf-8"?>
<p:tagLst xmlns:p="http://schemas.openxmlformats.org/presentationml/2006/main">
  <p:tag name="KSO_WM_UNIT_VALUE" val="56*7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70642_3*l_h_x*1_1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70642_3*l_h_i*1_3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70642_3*l_h_i*1_3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70642_3*l_h_i*1_3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00.xml><?xml version="1.0" encoding="utf-8"?>
<p:tagLst xmlns:p="http://schemas.openxmlformats.org/presentationml/2006/main">
  <p:tag name="KSO_WM_UNIT_VALUE" val="52*7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70642_3*l_h_x*1_3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70642_3*l_h_i*1_2_3"/>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70642_3*l_h_i*1_2_4"/>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70642_3*l_h_i*1_2_5"/>
  <p:tag name="KSO_WM_TEMPLATE_CATEGORY" val="diagram"/>
  <p:tag name="KSO_WM_TEMPLATE_INDEX" val="20170642"/>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404.xml><?xml version="1.0" encoding="utf-8"?>
<p:tagLst xmlns:p="http://schemas.openxmlformats.org/presentationml/2006/main">
  <p:tag name="KSO_WM_UNIT_VALUE" val="60*6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70642_3*l_h_x*1_2_1"/>
  <p:tag name="KSO_WM_TEMPLATE_CATEGORY" val="diagram"/>
  <p:tag name="KSO_WM_TEMPLATE_INDEX" val="2017064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40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642_3*a*1"/>
  <p:tag name="KSO_WM_TEMPLATE_CATEGORY" val="diagram"/>
  <p:tag name="KSO_WM_TEMPLATE_INDEX" val="20170642"/>
  <p:tag name="KSO_WM_UNIT_LAYERLEVEL" val="1"/>
  <p:tag name="KSO_WM_TAG_VERSION" val="1.0"/>
  <p:tag name="KSO_WM_BEAUTIFY_FLAG" val="#wm#"/>
  <p:tag name="KSO_WM_UNIT_PRESET_TEXT" val="单击此处添加标题"/>
  <p:tag name="KSO_WM_UNIT_TEXT_FILL_FORE_SCHEMECOLOR_INDEX" val="5"/>
  <p:tag name="KSO_WM_UNIT_TEXT_FILL_TYPE" val="1"/>
</p:tagLst>
</file>

<file path=ppt/tags/tag1406.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642_3*l_h_a*1_3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07.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642_3*l_h_f*1_3_1"/>
  <p:tag name="KSO_WM_TEMPLATE_CATEGORY" val="diagram"/>
  <p:tag name="KSO_WM_TEMPLATE_INDEX" val="20170642"/>
  <p:tag name="KSO_WM_UNIT_LAYERLEVEL" val="1_1_1"/>
  <p:tag name="KSO_WM_TAG_VERSION" val="1.0"/>
  <p:tag name="KSO_WM_BEAUTIFY_FLAG" val="#wm#"/>
  <p:tag name="KSO_WM_UNIT_PRESET_TEXT" val="单击此处添加文本具体内容"/>
  <p:tag name="KSO_WM_UNIT_TEXT_FILL_FORE_SCHEMECOLOR_INDEX" val="5"/>
  <p:tag name="KSO_WM_UNIT_TEXT_FILL_TYPE" val="1"/>
</p:tagLst>
</file>

<file path=ppt/tags/tag1408.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642_3*l_h_a*1_2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09.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642_3*l_h_f*1_2_1"/>
  <p:tag name="KSO_WM_TEMPLATE_CATEGORY" val="diagram"/>
  <p:tag name="KSO_WM_TEMPLATE_INDEX" val="20170642"/>
  <p:tag name="KSO_WM_UNIT_LAYERLEVEL" val="1_1_1"/>
  <p:tag name="KSO_WM_TAG_VERSION" val="1.0"/>
  <p:tag name="KSO_WM_BEAUTIFY_FLAG" val="#wm#"/>
  <p:tag name="KSO_WM_UNIT_PRESET_TEXT" val="单击此处添加文本具体内容"/>
  <p:tag name="KSO_WM_UNIT_TEXT_FILL_FORE_SCHEMECOLOR_INDEX" val="5"/>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642_3*l_h_a*1_1_1"/>
  <p:tag name="KSO_WM_TEMPLATE_CATEGORY" val="diagram"/>
  <p:tag name="KSO_WM_TEMPLATE_INDEX" val="2017064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411.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642_3*l_h_f*1_1_1"/>
  <p:tag name="KSO_WM_TEMPLATE_CATEGORY" val="diagram"/>
  <p:tag name="KSO_WM_TEMPLATE_INDEX" val="20170642"/>
  <p:tag name="KSO_WM_UNIT_LAYERLEVEL" val="1_1_1"/>
  <p:tag name="KSO_WM_TAG_VERSION" val="1.0"/>
  <p:tag name="KSO_WM_BEAUTIFY_FLAG" val="#wm#"/>
  <p:tag name="KSO_WM_UNIT_PRESET_TEXT" val="单击此处添加文本具体内容"/>
  <p:tag name="KSO_WM_UNIT_TEXT_FILL_FORE_SCHEMECOLOR_INDEX" val="5"/>
  <p:tag name="KSO_WM_UNIT_TEXT_FILL_TYPE" val="1"/>
</p:tagLst>
</file>

<file path=ppt/tags/tag1412.xml><?xml version="1.0" encoding="utf-8"?>
<p:tagLst xmlns:p="http://schemas.openxmlformats.org/presentationml/2006/main">
  <p:tag name="KSO_WM_BEAUTIFY_FLAG" val="#wm#"/>
  <p:tag name="KSO_WM_TEMPLATE_CATEGORY" val="diagram"/>
  <p:tag name="KSO_WM_TEMPLATE_INDEX" val="20215855"/>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1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1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1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2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2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4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42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3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433.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43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43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43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4*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SLIDE_BACKGROUND_TYPE" val="topBottom"/>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4*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4*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95_4*l_h_i*1_4_1"/>
  <p:tag name="KSO_WM_TEMPLATE_CATEGORY" val="diagram"/>
  <p:tag name="KSO_WM_TEMPLATE_INDEX" val="2016879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443.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95_4*l_h_a*1_1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44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4*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4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95_4*l_h_a*1_2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44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4*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4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95_4*l_h_a*1_3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448.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95_4*l_h_f*1_3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49.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95_4*l_h_a*1_4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45.xml><?xml version="1.0" encoding="utf-8"?>
<p:tagLst xmlns:p="http://schemas.openxmlformats.org/presentationml/2006/main">
  <p:tag name="KSO_WM_SLIDE_BACKGROUND_TYPE" val="topBottom"/>
</p:tagLst>
</file>

<file path=ppt/tags/tag1450.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795_4*l_h_f*1_4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45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4*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45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4*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453.xml><?xml version="1.0" encoding="utf-8"?>
<p:tagLst xmlns:p="http://schemas.openxmlformats.org/presentationml/2006/main">
  <p:tag name="KSO_WM_BEAUTIFY_FLAG" val="#wm#"/>
  <p:tag name="KSO_WM_TEMPLATE_CATEGORY" val="diagram"/>
  <p:tag name="KSO_WM_TEMPLATE_INDEX" val="20217069"/>
</p:tagLst>
</file>

<file path=ppt/tags/tag1454.xml><?xml version="1.0" encoding="utf-8"?>
<p:tagLst xmlns:p="http://schemas.openxmlformats.org/presentationml/2006/main">
  <p:tag name="KSO_WM_TEMPLATE_CATEGORY" val="diagram"/>
  <p:tag name="KSO_WM_TEMPLATE_INDEX" val="20177050"/>
  <p:tag name="KSO_WM_UNIT_TYPE" val="l_i"/>
  <p:tag name="KSO_WM_UNIT_INDEX" val="1_1"/>
  <p:tag name="KSO_WM_UNIT_ID" val="diagram20177050_2*l_i*1_1"/>
  <p:tag name="KSO_WM_UNIT_LAYERLEVEL" val="1_1"/>
  <p:tag name="KSO_WM_DIAGRAM_GROUP_CODE" val="l1-1"/>
  <p:tag name="KSO_WM_BEAUTIFY_FLAG" val="#wm#"/>
  <p:tag name="KSO_WM_TAG_VERSION" val="1.0"/>
  <p:tag name="KSO_WM_UNIT_LINE_FORE_SCHEMECOLOR_INDEX" val="5"/>
  <p:tag name="KSO_WM_UNIT_LINE_FILL_TYPE" val="2"/>
</p:tagLst>
</file>

<file path=ppt/tags/tag1455.xml><?xml version="1.0" encoding="utf-8"?>
<p:tagLst xmlns:p="http://schemas.openxmlformats.org/presentationml/2006/main">
  <p:tag name="KSO_WM_TEMPLATE_CATEGORY" val="diagram"/>
  <p:tag name="KSO_WM_TEMPLATE_INDEX" val="20177050"/>
  <p:tag name="KSO_WM_UNIT_TYPE" val="l_i"/>
  <p:tag name="KSO_WM_UNIT_INDEX" val="1_2"/>
  <p:tag name="KSO_WM_UNIT_ID" val="diagram20177050_2*l_i*1_2"/>
  <p:tag name="KSO_WM_UNIT_LAYERLEVEL" val="1_1"/>
  <p:tag name="KSO_WM_DIAGRAM_GROUP_CODE" val="l1-1"/>
  <p:tag name="KSO_WM_BEAUTIFY_FLAG" val="#wm#"/>
  <p:tag name="KSO_WM_TAG_VERSION" val="1.0"/>
  <p:tag name="KSO_WM_UNIT_LINE_FORE_SCHEMECOLOR_INDEX" val="6"/>
  <p:tag name="KSO_WM_UNIT_LINE_FILL_TYPE" val="2"/>
</p:tagLst>
</file>

<file path=ppt/tags/tag1456.xml><?xml version="1.0" encoding="utf-8"?>
<p:tagLst xmlns:p="http://schemas.openxmlformats.org/presentationml/2006/main">
  <p:tag name="KSO_WM_TEMPLATE_CATEGORY" val="diagram"/>
  <p:tag name="KSO_WM_TEMPLATE_INDEX" val="20177050"/>
  <p:tag name="KSO_WM_UNIT_TYPE" val="l_i"/>
  <p:tag name="KSO_WM_UNIT_INDEX" val="1_3"/>
  <p:tag name="KSO_WM_UNIT_ID" val="diagram20177050_2*l_i*1_3"/>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57.xml><?xml version="1.0" encoding="utf-8"?>
<p:tagLst xmlns:p="http://schemas.openxmlformats.org/presentationml/2006/main">
  <p:tag name="KSO_WM_TEMPLATE_CATEGORY" val="diagram"/>
  <p:tag name="KSO_WM_TEMPLATE_INDEX" val="20177050"/>
  <p:tag name="KSO_WM_UNIT_TYPE" val="l_i"/>
  <p:tag name="KSO_WM_UNIT_INDEX" val="1_4"/>
  <p:tag name="KSO_WM_UNIT_ID" val="diagram20177050_2*l_i*1_4"/>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58.xml><?xml version="1.0" encoding="utf-8"?>
<p:tagLst xmlns:p="http://schemas.openxmlformats.org/presentationml/2006/main">
  <p:tag name="KSO_WM_TEMPLATE_CATEGORY" val="diagram"/>
  <p:tag name="KSO_WM_TEMPLATE_INDEX" val="20177050"/>
  <p:tag name="KSO_WM_UNIT_TYPE" val="l_i"/>
  <p:tag name="KSO_WM_UNIT_INDEX" val="1_5"/>
  <p:tag name="KSO_WM_UNIT_ID" val="diagram20177050_2*l_i*1_5"/>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59.xml><?xml version="1.0" encoding="utf-8"?>
<p:tagLst xmlns:p="http://schemas.openxmlformats.org/presentationml/2006/main">
  <p:tag name="KSO_WM_TEMPLATE_CATEGORY" val="diagram"/>
  <p:tag name="KSO_WM_TEMPLATE_INDEX" val="20177050"/>
  <p:tag name="KSO_WM_UNIT_TYPE" val="l_i"/>
  <p:tag name="KSO_WM_UNIT_INDEX" val="1_6"/>
  <p:tag name="KSO_WM_UNIT_ID" val="diagram20177050_2*l_i*1_6"/>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SLIDE_BACKGROUND_TYPE" val="topBottom"/>
</p:tagLst>
</file>

<file path=ppt/tags/tag1460.xml><?xml version="1.0" encoding="utf-8"?>
<p:tagLst xmlns:p="http://schemas.openxmlformats.org/presentationml/2006/main">
  <p:tag name="KSO_WM_TEMPLATE_CATEGORY" val="diagram"/>
  <p:tag name="KSO_WM_TEMPLATE_INDEX" val="20177050"/>
  <p:tag name="KSO_WM_UNIT_TYPE" val="l_i"/>
  <p:tag name="KSO_WM_UNIT_INDEX" val="1_7"/>
  <p:tag name="KSO_WM_UNIT_ID" val="diagram20177050_2*l_i*1_7"/>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61.xml><?xml version="1.0" encoding="utf-8"?>
<p:tagLst xmlns:p="http://schemas.openxmlformats.org/presentationml/2006/main">
  <p:tag name="KSO_WM_TEMPLATE_CATEGORY" val="diagram"/>
  <p:tag name="KSO_WM_TEMPLATE_INDEX" val="20177050"/>
  <p:tag name="KSO_WM_UNIT_TYPE" val="l_i"/>
  <p:tag name="KSO_WM_UNIT_INDEX" val="1_8"/>
  <p:tag name="KSO_WM_UNIT_ID" val="diagram20177050_2*l_i*1_8"/>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62.xml><?xml version="1.0" encoding="utf-8"?>
<p:tagLst xmlns:p="http://schemas.openxmlformats.org/presentationml/2006/main">
  <p:tag name="KSO_WM_TEMPLATE_CATEGORY" val="diagram"/>
  <p:tag name="KSO_WM_TEMPLATE_INDEX" val="20177050"/>
  <p:tag name="KSO_WM_UNIT_TYPE" val="l_i"/>
  <p:tag name="KSO_WM_UNIT_INDEX" val="1_9"/>
  <p:tag name="KSO_WM_UNIT_ID" val="diagram20177050_2*l_i*1_9"/>
  <p:tag name="KSO_WM_UNIT_LAYERLEVEL" val="1_1"/>
  <p:tag name="KSO_WM_DIAGRAM_GROUP_CODE" val="l1-1"/>
  <p:tag name="KSO_WM_BEAUTIFY_FLAG" val="#wm#"/>
  <p:tag name="KSO_WM_TAG_VERSION" val="1.0"/>
  <p:tag name="KSO_WM_UNIT_LINE_FORE_SCHEMECOLOR_INDEX" val="6"/>
  <p:tag name="KSO_WM_UNIT_LINE_FILL_TYPE" val="2"/>
</p:tagLst>
</file>

<file path=ppt/tags/tag1463.xml><?xml version="1.0" encoding="utf-8"?>
<p:tagLst xmlns:p="http://schemas.openxmlformats.org/presentationml/2006/main">
  <p:tag name="KSO_WM_TEMPLATE_CATEGORY" val="diagram"/>
  <p:tag name="KSO_WM_TEMPLATE_INDEX" val="20177050"/>
  <p:tag name="KSO_WM_UNIT_TYPE" val="l_i"/>
  <p:tag name="KSO_WM_UNIT_INDEX" val="1_10"/>
  <p:tag name="KSO_WM_UNIT_ID" val="diagram20177050_2*l_i*1_10"/>
  <p:tag name="KSO_WM_UNIT_LAYERLEVEL" val="1_1"/>
  <p:tag name="KSO_WM_DIAGRAM_GROUP_CODE" val="l1-1"/>
  <p:tag name="KSO_WM_BEAUTIFY_FLAG" val="#wm#"/>
  <p:tag name="KSO_WM_TAG_VERSION" val="1.0"/>
  <p:tag name="KSO_WM_UNIT_LINE_FORE_SCHEMECOLOR_INDEX" val="5"/>
  <p:tag name="KSO_WM_UNIT_LINE_FILL_TYPE" val="2"/>
</p:tagLst>
</file>

<file path=ppt/tags/tag1464.xml><?xml version="1.0" encoding="utf-8"?>
<p:tagLst xmlns:p="http://schemas.openxmlformats.org/presentationml/2006/main">
  <p:tag name="KSO_WM_TEMPLATE_CATEGORY" val="diagram"/>
  <p:tag name="KSO_WM_TEMPLATE_INDEX" val="20177050"/>
  <p:tag name="KSO_WM_UNIT_TYPE" val="l_i"/>
  <p:tag name="KSO_WM_UNIT_INDEX" val="1_11"/>
  <p:tag name="KSO_WM_UNIT_ID" val="diagram20177050_2*l_i*1_11"/>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65.xml><?xml version="1.0" encoding="utf-8"?>
<p:tagLst xmlns:p="http://schemas.openxmlformats.org/presentationml/2006/main">
  <p:tag name="KSO_WM_TEMPLATE_CATEGORY" val="diagram"/>
  <p:tag name="KSO_WM_TEMPLATE_INDEX" val="20177050"/>
  <p:tag name="KSO_WM_UNIT_TYPE" val="l_i"/>
  <p:tag name="KSO_WM_UNIT_INDEX" val="1_12"/>
  <p:tag name="KSO_WM_UNIT_ID" val="diagram20177050_2*l_i*1_12"/>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66.xml><?xml version="1.0" encoding="utf-8"?>
<p:tagLst xmlns:p="http://schemas.openxmlformats.org/presentationml/2006/main">
  <p:tag name="KSO_WM_TEMPLATE_CATEGORY" val="diagram"/>
  <p:tag name="KSO_WM_TEMPLATE_INDEX" val="20177050"/>
  <p:tag name="KSO_WM_UNIT_TYPE" val="l_i"/>
  <p:tag name="KSO_WM_UNIT_INDEX" val="1_13"/>
  <p:tag name="KSO_WM_UNIT_ID" val="diagram20177050_2*l_i*1_13"/>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67.xml><?xml version="1.0" encoding="utf-8"?>
<p:tagLst xmlns:p="http://schemas.openxmlformats.org/presentationml/2006/main">
  <p:tag name="KSO_WM_TEMPLATE_CATEGORY" val="diagram"/>
  <p:tag name="KSO_WM_TEMPLATE_INDEX" val="20177050"/>
  <p:tag name="KSO_WM_UNIT_TYPE" val="l_i"/>
  <p:tag name="KSO_WM_UNIT_INDEX" val="1_14"/>
  <p:tag name="KSO_WM_UNIT_ID" val="diagram20177050_2*l_i*1_14"/>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68.xml><?xml version="1.0" encoding="utf-8"?>
<p:tagLst xmlns:p="http://schemas.openxmlformats.org/presentationml/2006/main">
  <p:tag name="KSO_WM_TEMPLATE_CATEGORY" val="diagram"/>
  <p:tag name="KSO_WM_TEMPLATE_INDEX" val="20177050"/>
  <p:tag name="KSO_WM_UNIT_TYPE" val="l_i"/>
  <p:tag name="KSO_WM_UNIT_INDEX" val="1_15"/>
  <p:tag name="KSO_WM_UNIT_ID" val="diagram20177050_2*l_i*1_15"/>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69.xml><?xml version="1.0" encoding="utf-8"?>
<p:tagLst xmlns:p="http://schemas.openxmlformats.org/presentationml/2006/main">
  <p:tag name="KSO_WM_TEMPLATE_CATEGORY" val="diagram"/>
  <p:tag name="KSO_WM_TEMPLATE_INDEX" val="20177050"/>
  <p:tag name="KSO_WM_UNIT_TYPE" val="l_i"/>
  <p:tag name="KSO_WM_UNIT_INDEX" val="1_16"/>
  <p:tag name="KSO_WM_UNIT_ID" val="diagram20177050_2*l_i*1_16"/>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SLIDE_BACKGROUND_TYPE" val="topBottom"/>
</p:tagLst>
</file>

<file path=ppt/tags/tag1470.xml><?xml version="1.0" encoding="utf-8"?>
<p:tagLst xmlns:p="http://schemas.openxmlformats.org/presentationml/2006/main">
  <p:tag name="KSO_WM_TEMPLATE_CATEGORY" val="diagram"/>
  <p:tag name="KSO_WM_TEMPLATE_INDEX" val="20177050"/>
  <p:tag name="KSO_WM_UNIT_TYPE" val="l_i"/>
  <p:tag name="KSO_WM_UNIT_INDEX" val="1_17"/>
  <p:tag name="KSO_WM_UNIT_ID" val="diagram20177050_2*l_i*1_17"/>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71.xml><?xml version="1.0" encoding="utf-8"?>
<p:tagLst xmlns:p="http://schemas.openxmlformats.org/presentationml/2006/main">
  <p:tag name="KSO_WM_TEMPLATE_CATEGORY" val="diagram"/>
  <p:tag name="KSO_WM_TEMPLATE_INDEX" val="20177050"/>
  <p:tag name="KSO_WM_UNIT_TYPE" val="l_i"/>
  <p:tag name="KSO_WM_UNIT_INDEX" val="1_18"/>
  <p:tag name="KSO_WM_UNIT_ID" val="diagram20177050_2*l_i*1_18"/>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1472.xml><?xml version="1.0" encoding="utf-8"?>
<p:tagLst xmlns:p="http://schemas.openxmlformats.org/presentationml/2006/main">
  <p:tag name="KSO_WM_TEMPLATE_CATEGORY" val="diagram"/>
  <p:tag name="KSO_WM_TEMPLATE_INDEX" val="20177050"/>
  <p:tag name="KSO_WM_UNIT_TYPE" val="l_h_i"/>
  <p:tag name="KSO_WM_UNIT_INDEX" val="1_1_1"/>
  <p:tag name="KSO_WM_UNIT_ID" val="diagram20177050_2*l_h_i*1_1_1"/>
  <p:tag name="KSO_WM_UNIT_LAYERLEVEL" val="1_1_1"/>
  <p:tag name="KSO_WM_DIAGRAM_GROUP_CODE" val="l1-1"/>
  <p:tag name="KSO_WM_BEAUTIFY_FLAG" val="#wm#"/>
  <p:tag name="KSO_WM_TAG_VERSION" val="1.0"/>
  <p:tag name="KSO_WM_UNIT_FILL_FORE_SCHEMECOLOR_INDEX" val="13"/>
  <p:tag name="KSO_WM_UNIT_FILL_TYPE" val="1"/>
  <p:tag name="KSO_WM_UNIT_TEXT_FILL_FORE_SCHEMECOLOR_INDEX" val="13"/>
  <p:tag name="KSO_WM_UNIT_TEXT_FILL_TYPE" val="1"/>
</p:tagLst>
</file>

<file path=ppt/tags/tag1473.xml><?xml version="1.0" encoding="utf-8"?>
<p:tagLst xmlns:p="http://schemas.openxmlformats.org/presentationml/2006/main">
  <p:tag name="KSO_WM_TAG_VERSION" val="1.0"/>
  <p:tag name="KSO_WM_BEAUTIFY_FLAG" val="#wm#"/>
  <p:tag name="KSO_WM_UNIT_TYPE" val="i"/>
  <p:tag name="KSO_WM_UNIT_ID" val="diagram20177050_2*i*19"/>
  <p:tag name="KSO_WM_TEMPLATE_CATEGORY" val="diagram"/>
  <p:tag name="KSO_WM_TEMPLATE_INDEX" val="20177050"/>
  <p:tag name="KSO_WM_UNIT_INDEX" val="19"/>
</p:tagLst>
</file>

<file path=ppt/tags/tag1474.xml><?xml version="1.0" encoding="utf-8"?>
<p:tagLst xmlns:p="http://schemas.openxmlformats.org/presentationml/2006/main">
  <p:tag name="KSO_WM_TEMPLATE_CATEGORY" val="diagram"/>
  <p:tag name="KSO_WM_TEMPLATE_INDEX" val="20177050"/>
  <p:tag name="KSO_WM_UNIT_TYPE" val="l_h_i"/>
  <p:tag name="KSO_WM_UNIT_INDEX" val="1_2_1"/>
  <p:tag name="KSO_WM_UNIT_ID" val="diagram20177050_2*l_h_i*1_2_1"/>
  <p:tag name="KSO_WM_UNIT_LAYERLEVEL" val="1_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Lst>
</file>

<file path=ppt/tags/tag1475.xml><?xml version="1.0" encoding="utf-8"?>
<p:tagLst xmlns:p="http://schemas.openxmlformats.org/presentationml/2006/main">
  <p:tag name="KSO_WM_TEMPLATE_CATEGORY" val="diagram"/>
  <p:tag name="KSO_WM_TEMPLATE_INDEX" val="20177050"/>
  <p:tag name="KSO_WM_UNIT_TYPE" val="l_h_i"/>
  <p:tag name="KSO_WM_UNIT_INDEX" val="1_2_2"/>
  <p:tag name="KSO_WM_UNIT_ID" val="diagram20177050_2*l_h_i*1_2_2"/>
  <p:tag name="KSO_WM_UNIT_LAYERLEVEL" val="1_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Lst>
</file>

<file path=ppt/tags/tag1476.xml><?xml version="1.0" encoding="utf-8"?>
<p:tagLst xmlns:p="http://schemas.openxmlformats.org/presentationml/2006/main">
  <p:tag name="KSO_WM_TEMPLATE_CATEGORY" val="diagram"/>
  <p:tag name="KSO_WM_TEMPLATE_INDEX" val="20177050"/>
  <p:tag name="KSO_WM_UNIT_TYPE" val="l_h_a"/>
  <p:tag name="KSO_WM_UNIT_INDEX" val="1_2_1"/>
  <p:tag name="KSO_WM_UNIT_ID" val="diagram20177050_2*l_h_a*1_2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1477.xml><?xml version="1.0" encoding="utf-8"?>
<p:tagLst xmlns:p="http://schemas.openxmlformats.org/presentationml/2006/main">
  <p:tag name="KSO_WM_TEMPLATE_CATEGORY" val="diagram"/>
  <p:tag name="KSO_WM_TEMPLATE_INDEX" val="20177050"/>
  <p:tag name="KSO_WM_UNIT_TYPE" val="l_h_f"/>
  <p:tag name="KSO_WM_UNIT_INDEX" val="1_2_1"/>
  <p:tag name="KSO_WM_UNIT_ID" val="diagram20177050_2*l_h_f*1_2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1478.xml><?xml version="1.0" encoding="utf-8"?>
<p:tagLst xmlns:p="http://schemas.openxmlformats.org/presentationml/2006/main">
  <p:tag name="KSO_WM_TEMPLATE_CATEGORY" val="diagram"/>
  <p:tag name="KSO_WM_TEMPLATE_INDEX" val="20177050"/>
  <p:tag name="KSO_WM_UNIT_TYPE" val="l_h_a"/>
  <p:tag name="KSO_WM_UNIT_INDEX" val="1_1_1"/>
  <p:tag name="KSO_WM_UNIT_ID" val="diagram20177050_2*l_h_a*1_1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1479.xml><?xml version="1.0" encoding="utf-8"?>
<p:tagLst xmlns:p="http://schemas.openxmlformats.org/presentationml/2006/main">
  <p:tag name="KSO_WM_TEMPLATE_CATEGORY" val="diagram"/>
  <p:tag name="KSO_WM_TEMPLATE_INDEX" val="20177050"/>
  <p:tag name="KSO_WM_UNIT_TYPE" val="l_h_f"/>
  <p:tag name="KSO_WM_UNIT_INDEX" val="1_1_1"/>
  <p:tag name="KSO_WM_UNIT_ID" val="diagram20177050_2*l_h_f*1_1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148.xml><?xml version="1.0" encoding="utf-8"?>
<p:tagLst xmlns:p="http://schemas.openxmlformats.org/presentationml/2006/main">
  <p:tag name="KSO_WM_SLIDE_BACKGROUND_TYPE" val="topBottom"/>
</p:tagLst>
</file>

<file path=ppt/tags/tag1480.xml><?xml version="1.0" encoding="utf-8"?>
<p:tagLst xmlns:p="http://schemas.openxmlformats.org/presentationml/2006/main">
  <p:tag name="KSO_WM_TEMPLATE_CATEGORY" val="diagram"/>
  <p:tag name="KSO_WM_TEMPLATE_INDEX" val="20177050"/>
  <p:tag name="KSO_WM_UNIT_TYPE" val="l_i"/>
  <p:tag name="KSO_WM_UNIT_INDEX" val="1_22"/>
  <p:tag name="KSO_WM_UNIT_ID" val="diagram20177050_2*l_i*1_22"/>
  <p:tag name="KSO_WM_UNIT_LAYERLEVEL" val="1_1"/>
  <p:tag name="KSO_WM_BEAUTIFY_FLAG" val="#wm#"/>
  <p:tag name="KSO_WM_TAG_VERSION" val="1.0"/>
  <p:tag name="KSO_WM_DIAGRAM_GROUP_CODE" val="l1-1"/>
  <p:tag name="KSO_WM_UNIT_LINE_FORE_SCHEMECOLOR_INDEX" val="14"/>
  <p:tag name="KSO_WM_UNIT_LINE_FILL_TYPE" val="2"/>
</p:tagLst>
</file>

<file path=ppt/tags/tag1481.xml><?xml version="1.0" encoding="utf-8"?>
<p:tagLst xmlns:p="http://schemas.openxmlformats.org/presentationml/2006/main">
  <p:tag name="KSO_WM_TEMPLATE_CATEGORY" val="diagram"/>
  <p:tag name="KSO_WM_TEMPLATE_INDEX" val="20177050"/>
  <p:tag name="KSO_WM_UNIT_TYPE" val="l_h_a"/>
  <p:tag name="KSO_WM_UNIT_INDEX" val="1_3_1"/>
  <p:tag name="KSO_WM_UNIT_ID" val="diagram20177050_2*l_h_a*1_3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1482.xml><?xml version="1.0" encoding="utf-8"?>
<p:tagLst xmlns:p="http://schemas.openxmlformats.org/presentationml/2006/main">
  <p:tag name="KSO_WM_TEMPLATE_CATEGORY" val="diagram"/>
  <p:tag name="KSO_WM_TEMPLATE_INDEX" val="20177050"/>
  <p:tag name="KSO_WM_UNIT_TYPE" val="l_h_f"/>
  <p:tag name="KSO_WM_UNIT_INDEX" val="1_3_1"/>
  <p:tag name="KSO_WM_UNIT_ID" val="diagram20177050_2*l_h_f*1_3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1483.xml><?xml version="1.0" encoding="utf-8"?>
<p:tagLst xmlns:p="http://schemas.openxmlformats.org/presentationml/2006/main">
  <p:tag name="KSO_WM_TEMPLATE_CATEGORY" val="diagram"/>
  <p:tag name="KSO_WM_TEMPLATE_INDEX" val="20177050"/>
  <p:tag name="KSO_WM_UNIT_TYPE" val="l_i"/>
  <p:tag name="KSO_WM_UNIT_INDEX" val="1_23"/>
  <p:tag name="KSO_WM_UNIT_ID" val="diagram20177050_2*l_i*1_23"/>
  <p:tag name="KSO_WM_UNIT_LAYERLEVEL" val="1_1"/>
  <p:tag name="KSO_WM_BEAUTIFY_FLAG" val="#wm#"/>
  <p:tag name="KSO_WM_TAG_VERSION" val="1.0"/>
  <p:tag name="KSO_WM_DIAGRAM_GROUP_CODE" val="l1-1"/>
  <p:tag name="KSO_WM_UNIT_LINE_FORE_SCHEMECOLOR_INDEX" val="14"/>
  <p:tag name="KSO_WM_UNIT_LINE_FILL_TYPE" val="2"/>
</p:tagLst>
</file>

<file path=ppt/tags/tag1484.xml><?xml version="1.0" encoding="utf-8"?>
<p:tagLst xmlns:p="http://schemas.openxmlformats.org/presentationml/2006/main">
  <p:tag name="KSO_WM_TEMPLATE_CATEGORY" val="diagram"/>
  <p:tag name="KSO_WM_TEMPLATE_INDEX" val="20177050"/>
  <p:tag name="KSO_WM_UNIT_TYPE" val="l_h_i"/>
  <p:tag name="KSO_WM_UNIT_INDEX" val="1_3_1"/>
  <p:tag name="KSO_WM_UNIT_ID" val="diagram20177050_2*l_h_i*1_3_1"/>
  <p:tag name="KSO_WM_UNIT_LAYERLEVEL" val="1_1_1"/>
  <p:tag name="KSO_WM_BEAUTIFY_FLAG" val="#wm#"/>
  <p:tag name="KSO_WM_TAG_VERSION" val="1.0"/>
  <p:tag name="KSO_WM_DIAGRAM_GROUP_CODE" val="l1-1"/>
  <p:tag name="KSO_WM_UNIT_FILL_FORE_SCHEMECOLOR_INDEX" val="13"/>
  <p:tag name="KSO_WM_UNIT_FILL_TYPE"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a*1"/>
  <p:tag name="KSO_WM_TEMPLATE_CATEGORY" val="diagram"/>
  <p:tag name="KSO_WM_TEMPLATE_INDEX" val="20201466"/>
  <p:tag name="KSO_WM_UNIT_LAYERLEVEL" val="1"/>
  <p:tag name="KSO_WM_TAG_VERSION" val="1.0"/>
  <p:tag name="KSO_WM_BEAUTIFY_FLAG" val="#wm#"/>
  <p:tag name="KSO_WM_DIAGRAM_GROUP_CODE" val="m1-1"/>
  <p:tag name="KSO_WM_UNIT_ISCONTENTSTITLE" val="0"/>
  <p:tag name="KSO_WM_UNIT_PRESET_TEXT" val="添加标题"/>
  <p:tag name="KSO_WM_UNIT_NOCLEAR" val="0"/>
  <p:tag name="KSO_WM_UNIT_VALUE" val="35"/>
  <p:tag name="KSO_WM_UNIT_TYPE" val="a"/>
  <p:tag name="KSO_WM_UNIT_INDEX" val="1"/>
</p:tagLst>
</file>

<file path=ppt/tags/tag1486.xml><?xml version="1.0" encoding="utf-8"?>
<p:tagLst xmlns:p="http://schemas.openxmlformats.org/presentationml/2006/main">
  <p:tag name="KSO_WM_BEAUTIFY_FLAG" val="#wm#"/>
  <p:tag name="KSO_WM_TEMPLATE_CATEGORY" val="diagram"/>
  <p:tag name="KSO_WM_TEMPLATE_INDEX" val="20217069"/>
</p:tagLst>
</file>

<file path=ppt/tags/tag1487.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149.xml><?xml version="1.0" encoding="utf-8"?>
<p:tagLst xmlns:p="http://schemas.openxmlformats.org/presentationml/2006/main">
  <p:tag name="KSO_WM_SLIDE_BACKGROUND_TYPE" val="topBotto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3.xml><?xml version="1.0" encoding="utf-8"?>
<p:tagLst xmlns:p="http://schemas.openxmlformats.org/presentationml/2006/main">
  <p:tag name="KSO_WM_SLIDE_BACKGROUND_TYPE" val="bottomTop"/>
</p:tagLst>
</file>

<file path=ppt/tags/tag154.xml><?xml version="1.0" encoding="utf-8"?>
<p:tagLst xmlns:p="http://schemas.openxmlformats.org/presentationml/2006/main">
  <p:tag name="KSO_WM_SLIDE_BACKGROUND_TYPE" val="bottomTop"/>
</p:tagLst>
</file>

<file path=ppt/tags/tag155.xml><?xml version="1.0" encoding="utf-8"?>
<p:tagLst xmlns:p="http://schemas.openxmlformats.org/presentationml/2006/main">
  <p:tag name="KSO_WM_SLIDE_BACKGROUND_TYPE" val="bottomTop"/>
</p:tagLst>
</file>

<file path=ppt/tags/tag156.xml><?xml version="1.0" encoding="utf-8"?>
<p:tagLst xmlns:p="http://schemas.openxmlformats.org/presentationml/2006/main">
  <p:tag name="KSO_WM_SLIDE_BACKGROUND_TYPE" val="bottomTop"/>
</p:tagLst>
</file>

<file path=ppt/tags/tag157.xml><?xml version="1.0" encoding="utf-8"?>
<p:tagLst xmlns:p="http://schemas.openxmlformats.org/presentationml/2006/main">
  <p:tag name="KSO_WM_SLIDE_BACKGROUND_TYPE" val="bottomTop"/>
</p:tagLst>
</file>

<file path=ppt/tags/tag158.xml><?xml version="1.0" encoding="utf-8"?>
<p:tagLst xmlns:p="http://schemas.openxmlformats.org/presentationml/2006/main">
  <p:tag name="KSO_WM_SLIDE_BACKGROUND_TYPE" val="bottomTop"/>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SLIDE_BACKGROUND_TYPE" val="navigation"/>
</p:tagLst>
</file>

<file path=ppt/tags/tag167.xml><?xml version="1.0" encoding="utf-8"?>
<p:tagLst xmlns:p="http://schemas.openxmlformats.org/presentationml/2006/main">
  <p:tag name="KSO_WM_SLIDE_BACKGROUND_TYPE" val="navigation"/>
</p:tagLst>
</file>

<file path=ppt/tags/tag168.xml><?xml version="1.0" encoding="utf-8"?>
<p:tagLst xmlns:p="http://schemas.openxmlformats.org/presentationml/2006/main">
  <p:tag name="KSO_WM_SLIDE_BACKGROUND_TYPE" val="navigation"/>
</p:tagLst>
</file>

<file path=ppt/tags/tag169.xml><?xml version="1.0" encoding="utf-8"?>
<p:tagLst xmlns:p="http://schemas.openxmlformats.org/presentationml/2006/main">
  <p:tag name="KSO_WM_SLIDE_BACKGROUND_TYPE" val="navigation"/>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SLIDE_BACKGROUND_TYPE" val="belt"/>
</p:tagLst>
</file>

<file path=ppt/tags/tag175.xml><?xml version="1.0" encoding="utf-8"?>
<p:tagLst xmlns:p="http://schemas.openxmlformats.org/presentationml/2006/main">
  <p:tag name="KSO_WM_SLIDE_BACKGROUND_TYPE" val="belt"/>
</p:tagLst>
</file>

<file path=ppt/tags/tag176.xml><?xml version="1.0" encoding="utf-8"?>
<p:tagLst xmlns:p="http://schemas.openxmlformats.org/presentationml/2006/main">
  <p:tag name="KSO_WM_SLIDE_BACKGROUND_TYPE" val="belt"/>
</p:tagLst>
</file>

<file path=ppt/tags/tag177.xml><?xml version="1.0" encoding="utf-8"?>
<p:tagLst xmlns:p="http://schemas.openxmlformats.org/presentationml/2006/main">
  <p:tag name="KSO_WM_SLIDE_BACKGROUND_TYPE" val="belt"/>
</p:tagLst>
</file>

<file path=ppt/tags/tag178.xml><?xml version="1.0" encoding="utf-8"?>
<p:tagLst xmlns:p="http://schemas.openxmlformats.org/presentationml/2006/main">
  <p:tag name="KSO_WM_TEMPLATE_CATEGORY" val="custom"/>
  <p:tag name="KSO_WM_TEMPLATE_INDEX" val="20202617"/>
</p:tagLst>
</file>

<file path=ppt/tags/tag179.xml><?xml version="1.0" encoding="utf-8"?>
<p:tagLst xmlns:p="http://schemas.openxmlformats.org/presentationml/2006/main">
  <p:tag name="KSO_WM_TEMPLATE_CATEGORY" val="custom"/>
  <p:tag name="KSO_WM_TEMPLATE_INDEX" val="2020261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MH" val="20161022203400"/>
  <p:tag name="MH_LIBRARY" val="GRAPHIC"/>
  <p:tag name="MH_TYPE" val="Other"/>
  <p:tag name="MH_ORDER" val="1"/>
</p:tagLst>
</file>

<file path=ppt/tags/tag358.xml><?xml version="1.0" encoding="utf-8"?>
<p:tagLst xmlns:p="http://schemas.openxmlformats.org/presentationml/2006/main">
  <p:tag name="MH" val="20161022192605"/>
  <p:tag name="MH_LIBRARY" val="GRAPHIC"/>
  <p:tag name="MH_TYPE" val="Text"/>
  <p:tag name="MH_ORDER" val="1"/>
</p:tagLst>
</file>

<file path=ppt/tags/tag359.xml><?xml version="1.0" encoding="utf-8"?>
<p:tagLst xmlns:p="http://schemas.openxmlformats.org/presentationml/2006/main">
  <p:tag name="MH" val="20161022203400"/>
  <p:tag name="MH_LIBRARY" val="GRAPHIC"/>
  <p:tag name="MH_TYPE" val="Other"/>
  <p:tag name="MH_ORDER"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MH" val="20161022192605"/>
  <p:tag name="MH_LIBRARY" val="GRAPHIC"/>
  <p:tag name="MH_TYPE" val="Text"/>
  <p:tag name="MH_ORDER" val="1"/>
</p:tagLst>
</file>

<file path=ppt/tags/tag361.xml><?xml version="1.0" encoding="utf-8"?>
<p:tagLst xmlns:p="http://schemas.openxmlformats.org/presentationml/2006/main">
  <p:tag name="MH" val="20161022203400"/>
  <p:tag name="MH_LIBRARY" val="GRAPHIC"/>
  <p:tag name="MH_TYPE" val="Other"/>
  <p:tag name="MH_ORDER" val="1"/>
</p:tagLst>
</file>

<file path=ppt/tags/tag362.xml><?xml version="1.0" encoding="utf-8"?>
<p:tagLst xmlns:p="http://schemas.openxmlformats.org/presentationml/2006/main">
  <p:tag name="MH" val="20161022192605"/>
  <p:tag name="MH_LIBRARY" val="GRAPHIC"/>
  <p:tag name="MH_TYPE" val="Text"/>
  <p:tag name="MH_ORDER" val="1"/>
</p:tagLst>
</file>

<file path=ppt/tags/tag363.xml><?xml version="1.0" encoding="utf-8"?>
<p:tagLst xmlns:p="http://schemas.openxmlformats.org/presentationml/2006/main">
  <p:tag name="MH" val="20161022203400"/>
  <p:tag name="MH_LIBRARY" val="GRAPHIC"/>
  <p:tag name="MH_TYPE" val="Other"/>
  <p:tag name="MH_ORDER" val="1"/>
</p:tagLst>
</file>

<file path=ppt/tags/tag364.xml><?xml version="1.0" encoding="utf-8"?>
<p:tagLst xmlns:p="http://schemas.openxmlformats.org/presentationml/2006/main">
  <p:tag name="MH" val="20161022192605"/>
  <p:tag name="MH_LIBRARY" val="GRAPHIC"/>
  <p:tag name="MH_TYPE" val="Text"/>
  <p:tag name="MH_ORDER" val="1"/>
</p:tagLst>
</file>

<file path=ppt/tags/tag365.xml><?xml version="1.0" encoding="utf-8"?>
<p:tagLst xmlns:p="http://schemas.openxmlformats.org/presentationml/2006/main">
  <p:tag name="MH" val="20161022203400"/>
  <p:tag name="MH_LIBRARY" val="GRAPHIC"/>
  <p:tag name="MH_TYPE" val="Other"/>
  <p:tag name="MH_ORDER" val="1"/>
</p:tagLst>
</file>

<file path=ppt/tags/tag366.xml><?xml version="1.0" encoding="utf-8"?>
<p:tagLst xmlns:p="http://schemas.openxmlformats.org/presentationml/2006/main">
  <p:tag name="MH" val="20161022192605"/>
  <p:tag name="MH_LIBRARY" val="GRAPHIC"/>
  <p:tag name="MH_TYPE" val="Text"/>
  <p:tag name="MH_ORDER" val="1"/>
</p:tagLst>
</file>

<file path=ppt/tags/tag367.xml><?xml version="1.0" encoding="utf-8"?>
<p:tagLst xmlns:p="http://schemas.openxmlformats.org/presentationml/2006/main">
  <p:tag name="MH" val="20161022203400"/>
  <p:tag name="MH_LIBRARY" val="GRAPHIC"/>
  <p:tag name="MH_TYPE" val="Other"/>
  <p:tag name="MH_ORDER" val="1"/>
</p:tagLst>
</file>

<file path=ppt/tags/tag368.xml><?xml version="1.0" encoding="utf-8"?>
<p:tagLst xmlns:p="http://schemas.openxmlformats.org/presentationml/2006/main">
  <p:tag name="MH" val="20161022192605"/>
  <p:tag name="MH_LIBRARY" val="GRAPHIC"/>
  <p:tag name="MH_TYPE" val="Text"/>
  <p:tag name="MH_ORDER" val="1"/>
</p:tagLst>
</file>

<file path=ppt/tags/tag369.xml><?xml version="1.0" encoding="utf-8"?>
<p:tagLst xmlns:p="http://schemas.openxmlformats.org/presentationml/2006/main">
  <p:tag name="MH" val="20161022203400"/>
  <p:tag name="MH_LIBRARY" val="GRAPHIC"/>
  <p:tag name="MH_TYPE" val="Other"/>
  <p:tag name="MH_ORDER"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MH" val="20161022192605"/>
  <p:tag name="MH_LIBRARY" val="GRAPHIC"/>
  <p:tag name="MH_TYPE" val="Text"/>
  <p:tag name="MH_ORDER" val="1"/>
</p:tagLst>
</file>

<file path=ppt/tags/tag371.xml><?xml version="1.0" encoding="utf-8"?>
<p:tagLst xmlns:p="http://schemas.openxmlformats.org/presentationml/2006/main">
  <p:tag name="MH" val="20161022204343"/>
  <p:tag name="MH_LIBRARY" val="GRAPHIC"/>
  <p:tag name="MH_ORDER" val="标题 5"/>
</p:tagLst>
</file>

<file path=ppt/tags/tag372.xml><?xml version="1.0" encoding="utf-8"?>
<p:tagLst xmlns:p="http://schemas.openxmlformats.org/presentationml/2006/main">
  <p:tag name="MH" val="20161022204343"/>
  <p:tag name="MH_LIBRARY" val="GRAPHIC"/>
  <p:tag name="MH_ORDER" val="文本占位符 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7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7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8.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79.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382.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3.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4.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5.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6.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7.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388.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39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392.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39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394.xml><?xml version="1.0" encoding="utf-8"?>
<p:tagLst xmlns:p="http://schemas.openxmlformats.org/presentationml/2006/main">
  <p:tag name="KSO_WM_BEAUTIFY_FLAG" val="#wm#"/>
  <p:tag name="KSO_WM_TEMPLATE_CATEGORY" val="diagram"/>
  <p:tag name="KSO_WM_TEMPLATE_INDEX" val="20190634"/>
</p:tagLst>
</file>

<file path=ppt/tags/tag395.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6.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7.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8.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99.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401.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02.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03.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04.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5.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6.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7.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408.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09.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41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12.xml><?xml version="1.0" encoding="utf-8"?>
<p:tagLst xmlns:p="http://schemas.openxmlformats.org/presentationml/2006/main">
  <p:tag name="KSO_WM_BEAUTIFY_FLAG" val="#wm#"/>
  <p:tag name="KSO_WM_TEMPLATE_CATEGORY" val="diagram"/>
  <p:tag name="KSO_WM_TEMPLATE_INDEX" val="20190634"/>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1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1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41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418.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421.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22.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25.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42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2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42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42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3*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3*l_h_i*1_1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3*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3*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3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3*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3*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3*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3*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3*l_h_i*1_2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3*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3*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3*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3*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3*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3*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4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3*l_h_i*1_3_3"/>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3*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3*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3*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3*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4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3*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54.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3*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455.xml><?xml version="1.0" encoding="utf-8"?>
<p:tagLst xmlns:p="http://schemas.openxmlformats.org/presentationml/2006/main">
  <p:tag name="KSO_WM_BEAUTIFY_FLAG" val="#wm#"/>
  <p:tag name="KSO_WM_TEMPLATE_CATEGORY" val="diagram"/>
  <p:tag name="KSO_WM_TEMPLATE_INDEX" val="20215855"/>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5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6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6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464.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3_3*a*1"/>
  <p:tag name="KSO_WM_TEMPLATE_CATEGORY" val="diagram"/>
  <p:tag name="KSO_WM_TEMPLATE_INDEX" val="20199373"/>
  <p:tag name="KSO_WM_UNIT_LAYERLEVEL" val="1"/>
  <p:tag name="KSO_WM_TAG_VERSION" val="1.0"/>
  <p:tag name="KSO_WM_BEAUTIFY_FLAG" val="#wm#"/>
  <p:tag name="KSO_WM_UNIT_PRESET_TEXT" val="运营策划"/>
  <p:tag name="KSO_WM_UNIT_TEXT_FILL_FORE_SCHEMECOLOR_INDEX" val="13"/>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3_3*i*1"/>
  <p:tag name="KSO_WM_TEMPLATE_CATEGORY" val="diagram"/>
  <p:tag name="KSO_WM_TEMPLATE_INDEX" val="20199373"/>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3_3*i*2"/>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3_3*i*3"/>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3_3*i*4"/>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3_3*m_h_i*1_3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3_3*m_h_i*1_3_2"/>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3_3*m_h_i*1_3_3"/>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3_3*m_h_i*1_3_4"/>
  <p:tag name="KSO_WM_TEMPLATE_CATEGORY" val="diagram"/>
  <p:tag name="KSO_WM_TEMPLATE_INDEX" val="20199373"/>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3_3*m_h_i*1_1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3_3*m_h_i*1_1_2"/>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3_3*m_h_i*1_1_3"/>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3_3*m_h_i*1_1_4"/>
  <p:tag name="KSO_WM_TEMPLATE_CATEGORY" val="diagram"/>
  <p:tag name="KSO_WM_TEMPLATE_INDEX" val="20199373"/>
  <p:tag name="KSO_WM_UNIT_LAYERLEVEL" val="1_1_1"/>
  <p:tag name="KSO_WM_TAG_VERSION" val="1.0"/>
  <p:tag name="KSO_WM_BEAUTIFY_FLAG" val="#wm#"/>
  <p:tag name="KSO_WM_UNIT_LINE_FORE_SCHEMECOLOR_INDEX" val="7"/>
  <p:tag name="KSO_WM_UNIT_LINE_FILL_TYPE" val="2"/>
  <p:tag name="KSO_WM_UNIT_TEXT_FILL_FORE_SCHEMECOLOR_INDEX" val="14"/>
  <p:tag name="KSO_WM_UNIT_TEXT_FILL_TYPE" val="1"/>
</p:tagLst>
</file>

<file path=ppt/tags/tag477.xml><?xml version="1.0" encoding="utf-8"?>
<p:tagLst xmlns:p="http://schemas.openxmlformats.org/presentationml/2006/main">
  <p:tag name="KSO_WM_UNIT_VALUE" val="112*13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9373_3*m_h_x*1_1_1"/>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373_3*m_h_z*1_2_1"/>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373_3*m_h_z*1_3_1"/>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199373_3*m_h_z*1_4_1"/>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8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3_3*m_h_a*1_1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3_3*m_h_i*1_2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3_3*m_h_i*1_2_2"/>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3_3*m_h_i*1_2_3"/>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3_3*m_h_i*1_2_4"/>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3_3*m_h_i*1_2_5"/>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3_3*m_h_i*1_2_6"/>
  <p:tag name="KSO_WM_TEMPLATE_CATEGORY" val="diagram"/>
  <p:tag name="KSO_WM_TEMPLATE_INDEX" val="2019937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Lst>
</file>

<file path=ppt/tags/tag488.xml><?xml version="1.0" encoding="utf-8"?>
<p:tagLst xmlns:p="http://schemas.openxmlformats.org/presentationml/2006/main">
  <p:tag name="KSO_WM_UNIT_VALUE" val="111*134"/>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9373_3*m_h_x*1_2_1"/>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89.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3_3*m_h_a*1_2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3_3*m_h_a*1_3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3_3*m_h_i*1_4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3_3*m_h_i*1_4_2"/>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3_3*m_h_i*1_4_3"/>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3_3*m_h_i*1_4_4"/>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3_3*m_h_i*1_4_5"/>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3_3*m_h_i*1_4_6"/>
  <p:tag name="KSO_WM_TEMPLATE_CATEGORY" val="diagram"/>
  <p:tag name="KSO_WM_TEMPLATE_INDEX" val="20199373"/>
  <p:tag name="KSO_WM_UNIT_LAYERLEVEL" val="1_1_1"/>
  <p:tag name="KSO_WM_TAG_VERSION" val="1.0"/>
  <p:tag name="KSO_WM_BEAUTIFY_FLAG" val="#wm#"/>
  <p:tag name="KSO_WM_UNIT_LINE_FORE_SCHEMECOLOR_INDEX" val="8"/>
  <p:tag name="KSO_WM_UNIT_LINE_FILL_TYPE" val="2"/>
  <p:tag name="KSO_WM_UNIT_TEXT_FILL_FORE_SCHEMECOLOR_INDEX" val="14"/>
  <p:tag name="KSO_WM_UNIT_TEXT_FILL_TYPE" val="1"/>
</p:tagLst>
</file>

<file path=ppt/tags/tag497.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3_3*m_h_a*1_4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98.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3_3*m_h_f*1_1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9.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3_3*m_h_f*1_2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3_3*m_h_f*1_3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01.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3_3*m_h_f*1_4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02.xml><?xml version="1.0" encoding="utf-8"?>
<p:tagLst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99373_3*m_h_x*1_4_1"/>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03.xml><?xml version="1.0" encoding="utf-8"?>
<p:tagLst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9373_3*m_h_x*1_3_1"/>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504.xml><?xml version="1.0" encoding="utf-8"?>
<p:tagLst xmlns:p="http://schemas.openxmlformats.org/presentationml/2006/main">
  <p:tag name="KSO_WM_BEAUTIFY_FLAG" val="#wm#"/>
  <p:tag name="KSO_WM_TEMPLATE_CATEGORY" val="diagram"/>
  <p:tag name="KSO_WM_TEMPLATE_INDEX" val="20217069"/>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4_1*m_h_i*1_1_1"/>
  <p:tag name="KSO_WM_TEMPLATE_CATEGORY" val="diagram"/>
  <p:tag name="KSO_WM_TEMPLATE_INDEX" val="20201454"/>
  <p:tag name="KSO_WM_UNIT_LAYERLEVEL" val="1_1_1"/>
  <p:tag name="KSO_WM_TAG_VERSION" val="1.0"/>
  <p:tag name="KSO_WM_BEAUTIFY_FLAG" val="#wm#"/>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4_1*m_h_i*1_1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4_1*m_h_i*1_1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4_1*m_h_i*1_1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509.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13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54_1*m_h_f*1_1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4_1*m_h_a*1_1_1"/>
  <p:tag name="KSO_WM_TEMPLATE_CATEGORY" val="diagram"/>
  <p:tag name="KSO_WM_TEMPLATE_INDEX" val="20201454"/>
  <p:tag name="KSO_WM_UNIT_LAYERLEVEL" val="1_1_1"/>
  <p:tag name="KSO_WM_TAG_VERSION" val="1.0"/>
  <p:tag name="KSO_WM_BEAUTIFY_FLAG" val="#wm#"/>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5"/>
  <p:tag name="KSO_WM_UNIT_ID" val="diagram20201454_1*m_h_i*1_1_5"/>
  <p:tag name="KSO_WM_TEMPLATE_CATEGORY" val="diagram"/>
  <p:tag name="KSO_WM_TEMPLATE_INDEX" val="20201454"/>
  <p:tag name="KSO_WM_UNIT_LAYERLEVEL" val="1_1_1"/>
  <p:tag name="KSO_WM_TAG_VERSION" val="1.0"/>
  <p:tag name="KSO_WM_BEAUTIFY_FLAG" val="#wm#"/>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4_1*m_h_i*1_2_1"/>
  <p:tag name="KSO_WM_TEMPLATE_CATEGORY" val="diagram"/>
  <p:tag name="KSO_WM_TEMPLATE_INDEX" val="20201454"/>
  <p:tag name="KSO_WM_UNIT_LAYERLEVEL" val="1_1_1"/>
  <p:tag name="KSO_WM_TAG_VERSION" val="1.0"/>
  <p:tag name="KSO_WM_BEAUTIFY_FLAG" val="#wm#"/>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4_1*m_h_i*1_2_2"/>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4_1*m_h_i*1_2_3"/>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4_1*m_h_i*1_2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516.xml><?xml version="1.0" encoding="utf-8"?>
<p:tagLst xmlns:p="http://schemas.openxmlformats.org/presentationml/2006/main">
  <p:tag name="KSO_WM_UNIT_SUBTYPE" val="a"/>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NOCLEAR" val="0"/>
  <p:tag name="KSO_WM_UNIT_VALUE" val="13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54_1*m_h_f*1_2_1"/>
  <p:tag name="KSO_WM_TEMPLATE_CATEGORY" val="diagram"/>
  <p:tag name="KSO_WM_TEMPLATE_INDEX" val="20201454"/>
  <p:tag name="KSO_WM_UNIT_LAYERLEVEL" val="1_1_1"/>
  <p:tag name="KSO_WM_TAG_VERSION" val="1.0"/>
  <p:tag name="KSO_WM_BEAUTIFY_FLAG" val="#wm#"/>
  <p:tag name="KSO_WM_UNIT_TEXT_FILL_FORE_SCHEMECOLOR_INDEX" val="13"/>
  <p:tag name="KSO_WM_UNIT_TEXT_FILL_TYPE" val="1"/>
</p:tagLst>
</file>

<file path=ppt/tags/tag51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3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1*m_h_a*1_2_1"/>
  <p:tag name="KSO_WM_TEMPLATE_CATEGORY" val="diagram"/>
  <p:tag name="KSO_WM_TEMPLATE_INDEX" val="20201454"/>
  <p:tag name="KSO_WM_UNIT_LAYERLEVEL" val="1_1_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5"/>
  <p:tag name="KSO_WM_UNIT_ID" val="diagram20201454_1*m_h_i*1_2_5"/>
  <p:tag name="KSO_WM_TEMPLATE_CATEGORY" val="diagram"/>
  <p:tag name="KSO_WM_TEMPLATE_INDEX" val="20201454"/>
  <p:tag name="KSO_WM_UNIT_LAYERLEVEL" val="1_1_1"/>
  <p:tag name="KSO_WM_TAG_VERSION" val="1.0"/>
  <p:tag name="KSO_WM_BEAUTIFY_FLAG" val="#wm#"/>
</p:tagLst>
</file>

<file path=ppt/tags/tag519.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3_3*a*1"/>
  <p:tag name="KSO_WM_TEMPLATE_CATEGORY" val="diagram"/>
  <p:tag name="KSO_WM_TEMPLATE_INDEX" val="20199373"/>
  <p:tag name="KSO_WM_UNIT_LAYERLEVEL" val="1"/>
  <p:tag name="KSO_WM_TAG_VERSION" val="1.0"/>
  <p:tag name="KSO_WM_BEAUTIFY_FLAG" val="#wm#"/>
  <p:tag name="KSO_WM_UNIT_PRESET_TEXT" val="运营策划"/>
  <p:tag name="KSO_WM_UNIT_TEXT_FILL_FORE_SCHEMECOLOR_INDEX" val="13"/>
  <p:tag name="KSO_WM_UNIT_TEXT_FILL_TYPE" val="1"/>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3_3*i*2"/>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3_3*i*3"/>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3_3*i*4"/>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23.xml><?xml version="1.0" encoding="utf-8"?>
<p:tagLst xmlns:p="http://schemas.openxmlformats.org/presentationml/2006/main">
  <p:tag name="KSO_WM_BEAUTIFY_FLAG" val="#wm#"/>
  <p:tag name="KSO_WM_TEMPLATE_CATEGORY" val="diagram"/>
  <p:tag name="KSO_WM_TEMPLATE_INDEX" val="20217069"/>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a*1"/>
  <p:tag name="KSO_WM_TEMPLATE_CATEGORY" val="diagram"/>
  <p:tag name="KSO_WM_TEMPLATE_INDEX" val="20201466"/>
  <p:tag name="KSO_WM_UNIT_LAYERLEVEL" val="1"/>
  <p:tag name="KSO_WM_TAG_VERSION" val="1.0"/>
  <p:tag name="KSO_WM_BEAUTIFY_FLAG" val="#wm#"/>
  <p:tag name="KSO_WM_DIAGRAM_GROUP_CODE" val="m1-1"/>
  <p:tag name="KSO_WM_UNIT_ISCONTENTSTITLE" val="0"/>
  <p:tag name="KSO_WM_UNIT_PRESET_TEXT" val="添加标题"/>
  <p:tag name="KSO_WM_UNIT_NOCLEAR" val="0"/>
  <p:tag name="KSO_WM_UNIT_VALUE" val="35"/>
  <p:tag name="KSO_WM_UNIT_TYPE" val="a"/>
  <p:tag name="KSO_WM_UNIT_INDEX"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3_3*i*2"/>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3_3*i*3"/>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3_3*i*4"/>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BEAUTIFY_FLAG" val="#wm#"/>
  <p:tag name="KSO_WM_TEMPLATE_CATEGORY" val="diagram"/>
  <p:tag name="KSO_WM_TEMPLATE_INDEX" val="20217069"/>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43.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 name="KSO_WM_UNIT_PLACING_PICTURE_INFO" val="{&quot;code&quot;:&quot;&quot;,&quot;full_picture&quot;:false,&quot;scheme&quot;:&quot;&quot;,&quot;spacing&quot;:5}"/>
  <p:tag name="KSO_WM_UNIT_PLACING_PICTURE_COLLAGE_VIEWPORT" val="{&quot;height&quot;:6648.044094488189,&quot;width&quot;:6648.044094488189}"/>
</p:tagLst>
</file>

<file path=ppt/tags/tag5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201422_2*m_i*1_10"/>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201422_2*m_i*1_11"/>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1422_2*m_i*1_1"/>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1422_2*m_i*1_2"/>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01422_2*m_i*1_3"/>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01422_2*m_i*1_4"/>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01422_2*m_i*1_5"/>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01422_2*m_i*1_6"/>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01422_2*m_i*1_7"/>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01422_2*m_i*1_8"/>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201422_2*m_i*1_9"/>
  <p:tag name="KSO_WM_TEMPLATE_CATEGORY" val="diagram"/>
  <p:tag name="KSO_WM_TEMPLATE_INDEX" val="20201422"/>
  <p:tag name="KSO_WM_UNIT_LAYERLEVEL" val="1_1"/>
  <p:tag name="KSO_WM_TAG_VERSION" val="1.0"/>
  <p:tag name="KSO_WM_BEAUTIFY_FLAG" val="#wm#"/>
  <p:tag name="KSO_WM_UNIT_FILL_FORE_SCHEMECOLOR_INDEX" val="14"/>
  <p:tag name="KSO_WM_UNIT_FILL_TYPE"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22_2*m_h_i*1_1_1"/>
  <p:tag name="KSO_WM_TEMPLATE_CATEGORY" val="diagram"/>
  <p:tag name="KSO_WM_TEMPLATE_INDEX" val="20201422"/>
  <p:tag name="KSO_WM_UNIT_LAYERLEVEL" val="1_1_1"/>
  <p:tag name="KSO_WM_TAG_VERSION" val="1.0"/>
  <p:tag name="KSO_WM_BEAUTIFY_FLAG" val="#wm#"/>
  <p:tag name="KSO_WM_UNIT_FILL_FORE_SCHEMECOLOR_INDEX" val="5"/>
  <p:tag name="KSO_WM_UNIT_FILL_TYPE" val="1"/>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22_2*m_h_i*1_1_2"/>
  <p:tag name="KSO_WM_TEMPLATE_CATEGORY" val="diagram"/>
  <p:tag name="KSO_WM_TEMPLATE_INDEX" val="20201422"/>
  <p:tag name="KSO_WM_UNIT_LAYERLEVEL" val="1_1_1"/>
  <p:tag name="KSO_WM_TAG_VERSION" val="1.0"/>
  <p:tag name="KSO_WM_BEAUTIFY_FLAG" val="#wm#"/>
  <p:tag name="KSO_WM_UNIT_FILL_FORE_SCHEMECOLOR_INDEX" val="5"/>
  <p:tag name="KSO_WM_UNIT_FILL_TYPE" val="1"/>
</p:tagLst>
</file>

<file path=ppt/tags/tag561.xml><?xml version="1.0" encoding="utf-8"?>
<p:tagLst xmlns:p="http://schemas.openxmlformats.org/presentationml/2006/main">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22_2*m_h_f*1_1_1"/>
  <p:tag name="KSO_WM_TEMPLATE_CATEGORY" val="diagram"/>
  <p:tag name="KSO_WM_TEMPLATE_INDEX" val="20201422"/>
  <p:tag name="KSO_WM_UNIT_LAYERLEVEL" val="1_1_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22_2*m_h_i*1_3_2"/>
  <p:tag name="KSO_WM_TEMPLATE_CATEGORY" val="diagram"/>
  <p:tag name="KSO_WM_TEMPLATE_INDEX" val="20201422"/>
  <p:tag name="KSO_WM_UNIT_LAYERLEVEL" val="1_1_1"/>
  <p:tag name="KSO_WM_TAG_VERSION" val="1.0"/>
  <p:tag name="KSO_WM_BEAUTIFY_FLAG" val="#wm#"/>
  <p:tag name="KSO_WM_UNIT_FILL_FORE_SCHEMECOLOR_INDEX" val="7"/>
  <p:tag name="KSO_WM_UNI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22_2*m_h_i*1_3_1"/>
  <p:tag name="KSO_WM_TEMPLATE_CATEGORY" val="diagram"/>
  <p:tag name="KSO_WM_TEMPLATE_INDEX" val="20201422"/>
  <p:tag name="KSO_WM_UNIT_LAYERLEVEL" val="1_1_1"/>
  <p:tag name="KSO_WM_TAG_VERSION" val="1.0"/>
  <p:tag name="KSO_WM_BEAUTIFY_FLAG" val="#wm#"/>
  <p:tag name="KSO_WM_UNIT_FILL_FORE_SCHEMECOLOR_INDEX" val="7"/>
  <p:tag name="KSO_WM_UNIT_FILL_TYPE" val="1"/>
</p:tagLst>
</file>

<file path=ppt/tags/tag564.xml><?xml version="1.0" encoding="utf-8"?>
<p:tagLst xmlns:p="http://schemas.openxmlformats.org/presentationml/2006/main">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22_2*m_h_f*1_3_1"/>
  <p:tag name="KSO_WM_TEMPLATE_CATEGORY" val="diagram"/>
  <p:tag name="KSO_WM_TEMPLATE_INDEX" val="20201422"/>
  <p:tag name="KSO_WM_UNIT_LAYERLEVEL" val="1_1_1"/>
  <p:tag name="KSO_WM_TAG_VERSION" val="1.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22_2*m_h_i*1_2_1"/>
  <p:tag name="KSO_WM_TEMPLATE_CATEGORY" val="diagram"/>
  <p:tag name="KSO_WM_TEMPLATE_INDEX" val="20201422"/>
  <p:tag name="KSO_WM_UNIT_LAYERLEVEL" val="1_1_1"/>
  <p:tag name="KSO_WM_TAG_VERSION" val="1.0"/>
  <p:tag name="KSO_WM_BEAUTIFY_FLAG" val="#wm#"/>
  <p:tag name="KSO_WM_UNIT_FILL_FORE_SCHEMECOLOR_INDEX" val="6"/>
  <p:tag name="KSO_WM_UNIT_FILL_TYPE" val="1"/>
</p:tagLst>
</file>

<file path=ppt/tags/tag566.xml><?xml version="1.0" encoding="utf-8"?>
<p:tagLst xmlns:p="http://schemas.openxmlformats.org/presentationml/2006/main">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22_2*m_h_f*1_2_1"/>
  <p:tag name="KSO_WM_TEMPLATE_CATEGORY" val="diagram"/>
  <p:tag name="KSO_WM_TEMPLATE_INDEX" val="20201422"/>
  <p:tag name="KSO_WM_UNIT_LAYERLEVEL" val="1_1_1"/>
  <p:tag name="KSO_WM_TAG_VERSION" val="1.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22_2*m_h_i*1_4_1"/>
  <p:tag name="KSO_WM_TEMPLATE_CATEGORY" val="diagram"/>
  <p:tag name="KSO_WM_TEMPLATE_INDEX" val="20201422"/>
  <p:tag name="KSO_WM_UNIT_LAYERLEVEL" val="1_1_1"/>
  <p:tag name="KSO_WM_TAG_VERSION" val="1.0"/>
  <p:tag name="KSO_WM_BEAUTIFY_FLAG" val="#wm#"/>
  <p:tag name="KSO_WM_UNIT_FILL_FORE_SCHEMECOLOR_INDEX" val="8"/>
  <p:tag name="KSO_WM_UNIT_FILL_TYPE" val="1"/>
</p:tagLst>
</file>

<file path=ppt/tags/tag568.xml><?xml version="1.0" encoding="utf-8"?>
<p:tagLst xmlns:p="http://schemas.openxmlformats.org/presentationml/2006/main">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22_2*m_h_f*1_4_1"/>
  <p:tag name="KSO_WM_TEMPLATE_CATEGORY" val="diagram"/>
  <p:tag name="KSO_WM_TEMPLATE_INDEX" val="20201422"/>
  <p:tag name="KSO_WM_UNIT_LAYERLEVEL" val="1_1_1"/>
  <p:tag name="KSO_WM_TAG_VERSION" val="1.0"/>
  <p:tag name="KSO_WM_BEAUTIFY_FLAG" val="#wm#"/>
</p:tagLst>
</file>

<file path=ppt/tags/tag56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6"/>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1422_2*f*1"/>
  <p:tag name="KSO_WM_TEMPLATE_CATEGORY" val="diagram"/>
  <p:tag name="KSO_WM_TEMPLATE_INDEX" val="20201422"/>
  <p:tag name="KSO_WM_UNIT_LAYERLEVEL" val="1"/>
  <p:tag name="KSO_WM_TAG_VERSION" val="1.0"/>
  <p:tag name="KSO_WM_BEAUTIFY_FLAG" val="#wm#"/>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BEAUTIFY_FLAG" val="#wm#"/>
  <p:tag name="KSO_WM_TEMPLATE_CATEGORY" val="diagram"/>
  <p:tag name="KSO_WM_TEMPLATE_INDEX" val="20217069"/>
</p:tagLst>
</file>

<file path=ppt/tags/tag571.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1"/>
  <p:tag name="KSO_WM_UNIT_ID" val="diagram20170854_1*q_h_i*1_1_1"/>
  <p:tag name="KSO_WM_UNIT_LAYERLEVEL" val="1_1_1"/>
  <p:tag name="KSO_WM_UNIT_LINE_FORE_SCHEMECOLOR_INDEX" val="6"/>
  <p:tag name="KSO_WM_UNIT_LINE_FILL_TYPE" val="2"/>
</p:tagLst>
</file>

<file path=ppt/tags/tag57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2"/>
  <p:tag name="KSO_WM_UNIT_ID" val="diagram20170854_1*q_h_i*1_1_2"/>
  <p:tag name="KSO_WM_UNIT_LAYERLEVEL" val="1_1_1"/>
  <p:tag name="KSO_WM_UNIT_LINE_FORE_SCHEMECOLOR_INDEX" val="6"/>
  <p:tag name="KSO_WM_UNIT_LINE_FILL_TYPE" val="2"/>
</p:tagLst>
</file>

<file path=ppt/tags/tag57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3"/>
  <p:tag name="KSO_WM_UNIT_ID" val="diagram20170854_1*q_h_i*1_1_3"/>
  <p:tag name="KSO_WM_UNIT_LAYERLEVEL" val="1_1_1"/>
  <p:tag name="KSO_WM_UNIT_FILL_FORE_SCHEMECOLOR_INDEX" val="6"/>
  <p:tag name="KSO_WM_UNIT_FILL_TYPE" val="1"/>
  <p:tag name="KSO_WM_UNIT_TEXT_FILL_FORE_SCHEMECOLOR_INDEX" val="14"/>
  <p:tag name="KSO_WM_UNIT_TEXT_FILL_TYPE" val="1"/>
</p:tagLst>
</file>

<file path=ppt/tags/tag57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1"/>
  <p:tag name="KSO_WM_UNIT_ID" val="diagram20170854_1*q_h_i*1_2_1"/>
  <p:tag name="KSO_WM_UNIT_LAYERLEVEL" val="1_1_1"/>
  <p:tag name="KSO_WM_UNIT_LINE_FORE_SCHEMECOLOR_INDEX" val="9"/>
  <p:tag name="KSO_WM_UNIT_LINE_FILL_TYPE" val="2"/>
</p:tagLst>
</file>

<file path=ppt/tags/tag575.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2"/>
  <p:tag name="KSO_WM_UNIT_ID" val="diagram20170854_1*q_h_i*1_2_2"/>
  <p:tag name="KSO_WM_UNIT_LAYERLEVEL" val="1_1_1"/>
  <p:tag name="KSO_WM_UNIT_LINE_FORE_SCHEMECOLOR_INDEX" val="9"/>
  <p:tag name="KSO_WM_UNIT_LINE_FILL_TYPE" val="2"/>
</p:tagLst>
</file>

<file path=ppt/tags/tag576.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3"/>
  <p:tag name="KSO_WM_UNIT_ID" val="diagram20170854_1*q_h_i*1_2_3"/>
  <p:tag name="KSO_WM_UNIT_LAYERLEVEL" val="1_1_1"/>
  <p:tag name="KSO_WM_UNIT_FILL_FORE_SCHEMECOLOR_INDEX" val="9"/>
  <p:tag name="KSO_WM_UNIT_FILL_TYPE" val="1"/>
  <p:tag name="KSO_WM_UNIT_TEXT_FILL_FORE_SCHEMECOLOR_INDEX" val="14"/>
  <p:tag name="KSO_WM_UNIT_TEXT_FILL_TYPE" val="1"/>
</p:tagLst>
</file>

<file path=ppt/tags/tag577.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1"/>
  <p:tag name="KSO_WM_UNIT_ID" val="diagram20170854_1*q_h_i*1_3_1"/>
  <p:tag name="KSO_WM_UNIT_LAYERLEVEL" val="1_1_1"/>
  <p:tag name="KSO_WM_UNIT_LINE_FORE_SCHEMECOLOR_INDEX" val="7"/>
  <p:tag name="KSO_WM_UNIT_LINE_FILL_TYPE" val="2"/>
</p:tagLst>
</file>

<file path=ppt/tags/tag578.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2"/>
  <p:tag name="KSO_WM_UNIT_ID" val="diagram20170854_1*q_h_i*1_3_2"/>
  <p:tag name="KSO_WM_UNIT_LAYERLEVEL" val="1_1_1"/>
  <p:tag name="KSO_WM_UNIT_LINE_FORE_SCHEMECOLOR_INDEX" val="7"/>
  <p:tag name="KSO_WM_UNIT_LINE_FILL_TYPE" val="2"/>
</p:tagLst>
</file>

<file path=ppt/tags/tag579.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3"/>
  <p:tag name="KSO_WM_UNIT_ID" val="diagram20170854_1*q_h_i*1_3_3"/>
  <p:tag name="KSO_WM_UNIT_LAYERLEVEL" val="1_1_1"/>
  <p:tag name="KSO_WM_UNIT_FILL_FORE_SCHEMECOLOR_INDEX" val="7"/>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1*q_h_a*1_3_1"/>
  <p:tag name="KSO_WM_UNIT_TEXT_FILL_FORE_SCHEMECOLOR_INDEX" val="13"/>
  <p:tag name="KSO_WM_UNIT_TEXT_FILL_TYPE" val="1"/>
</p:tagLst>
</file>

<file path=ppt/tags/tag58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1*q_h_f*1_3_1"/>
  <p:tag name="KSO_WM_UNIT_TEXT_FILL_FORE_SCHEMECOLOR_INDEX" val="13"/>
  <p:tag name="KSO_WM_UNIT_TEXT_FILL_TYPE" val="1"/>
</p:tagLst>
</file>

<file path=ppt/tags/tag582.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3_4"/>
  <p:tag name="KSO_WM_UNIT_ID" val="diagram20170854_1*q_h_i*1_3_4"/>
  <p:tag name="KSO_WM_UNIT_LAYERLEVEL" val="1_1_1"/>
  <p:tag name="KSO_WM_UNIT_FILL_FORE_SCHEMECOLOR_INDEX" val="7"/>
  <p:tag name="KSO_WM_UNIT_FILL_TYPE" val="1"/>
  <p:tag name="KSO_WM_UNIT_TEXT_FILL_FORE_SCHEMECOLOR_INDEX" val="13"/>
  <p:tag name="KSO_WM_UNIT_TEXT_FILL_TYPE" val="1"/>
</p:tagLst>
</file>

<file path=ppt/tags/tag583.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2_4"/>
  <p:tag name="KSO_WM_UNIT_ID" val="diagram20170854_1*q_h_i*1_2_4"/>
  <p:tag name="KSO_WM_UNIT_LAYERLEVEL" val="1_1_1"/>
  <p:tag name="KSO_WM_UNIT_FILL_FORE_SCHEMECOLOR_INDEX" val="9"/>
  <p:tag name="KSO_WM_UNIT_FILL_TYPE" val="1"/>
  <p:tag name="KSO_WM_UNIT_TEXT_FILL_FORE_SCHEMECOLOR_INDEX" val="13"/>
  <p:tag name="KSO_WM_UNIT_TEXT_FILL_TYPE" val="1"/>
</p:tagLst>
</file>

<file path=ppt/tags/tag584.xml><?xml version="1.0" encoding="utf-8"?>
<p:tagLst xmlns:p="http://schemas.openxmlformats.org/presentationml/2006/main">
  <p:tag name="KSO_WM_TAG_VERSION" val="1.0"/>
  <p:tag name="KSO_WM_BEAUTIFY_FLAG" val="#wm#"/>
  <p:tag name="KSO_WM_TEMPLATE_CATEGORY" val="diagram"/>
  <p:tag name="KSO_WM_TEMPLATE_INDEX" val="20170854"/>
  <p:tag name="KSO_WM_DIAGRAM_GROUP_CODE" val="q1-1"/>
  <p:tag name="KSO_WM_UNIT_TYPE" val="q_h_i"/>
  <p:tag name="KSO_WM_UNIT_INDEX" val="1_1_4"/>
  <p:tag name="KSO_WM_UNIT_ID" val="diagram20170854_1*q_h_i*1_1_4"/>
  <p:tag name="KSO_WM_UNIT_LAYERLEVEL" val="1_1_1"/>
  <p:tag name="KSO_WM_UNIT_FILL_FORE_SCHEMECOLOR_INDEX" val="6"/>
  <p:tag name="KSO_WM_UNIT_FILL_TYPE" val="1"/>
  <p:tag name="KSO_WM_UNIT_TEXT_FILL_FORE_SCHEMECOLOR_INDEX" val="13"/>
  <p:tag name="KSO_WM_UNIT_TEXT_FILL_TYPE" val="1"/>
</p:tagLst>
</file>

<file path=ppt/tags/tag585.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2"/>
  <p:tag name="KSO_WM_UNIT_LAYERLEVEL" val="1_1_1"/>
  <p:tag name="KSO_WM_UNIT_VALUE" val="2"/>
  <p:tag name="KSO_WM_UNIT_HIGHLIGHT" val="1"/>
  <p:tag name="KSO_WM_UNIT_COMPATIBLE" val="0"/>
  <p:tag name="KSO_WM_UNIT_CLEAR" val="0"/>
  <p:tag name="KSO_WM_DIAGRAM_GROUP_CODE" val="q1-1"/>
  <p:tag name="KSO_WM_UNIT_ID" val="diagram20170854_1*q_h_f*1_1_2"/>
  <p:tag name="KSO_WM_UNIT_PRESET_TEXT" val="39%"/>
  <p:tag name="KSO_WM_UNIT_TEXT_FILL_FORE_SCHEMECOLOR_INDEX" val="14"/>
  <p:tag name="KSO_WM_UNIT_TEXT_FILL_TYPE" val="1"/>
</p:tagLst>
</file>

<file path=ppt/tags/tag586.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2"/>
  <p:tag name="KSO_WM_UNIT_LAYERLEVEL" val="1_1_1"/>
  <p:tag name="KSO_WM_UNIT_VALUE" val="2"/>
  <p:tag name="KSO_WM_UNIT_HIGHLIGHT" val="1"/>
  <p:tag name="KSO_WM_UNIT_COMPATIBLE" val="0"/>
  <p:tag name="KSO_WM_UNIT_CLEAR" val="0"/>
  <p:tag name="KSO_WM_DIAGRAM_GROUP_CODE" val="q1-1"/>
  <p:tag name="KSO_WM_UNIT_ID" val="diagram20170854_1*q_h_f*1_2_2"/>
  <p:tag name="KSO_WM_UNIT_PRESET_TEXT" val="36%"/>
  <p:tag name="KSO_WM_UNIT_TEXT_FILL_FORE_SCHEMECOLOR_INDEX" val="14"/>
  <p:tag name="KSO_WM_UNIT_TEXT_FILL_TYPE" val="1"/>
</p:tagLst>
</file>

<file path=ppt/tags/tag587.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3_2"/>
  <p:tag name="KSO_WM_UNIT_LAYERLEVEL" val="1_1_1"/>
  <p:tag name="KSO_WM_UNIT_VALUE" val="2"/>
  <p:tag name="KSO_WM_UNIT_HIGHLIGHT" val="1"/>
  <p:tag name="KSO_WM_UNIT_COMPATIBLE" val="0"/>
  <p:tag name="KSO_WM_UNIT_CLEAR" val="0"/>
  <p:tag name="KSO_WM_DIAGRAM_GROUP_CODE" val="q1-1"/>
  <p:tag name="KSO_WM_UNIT_ID" val="diagram20170854_1*q_h_f*1_3_2"/>
  <p:tag name="KSO_WM_UNIT_PRESET_TEXT" val="25%"/>
  <p:tag name="KSO_WM_UNIT_TEXT_FILL_FORE_SCHEMECOLOR_INDEX" val="14"/>
  <p:tag name="KSO_WM_UNIT_TEXT_FILL_TYPE" val="1"/>
</p:tagLst>
</file>

<file path=ppt/tags/tag588.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1*q_h_a*1_2_1"/>
  <p:tag name="KSO_WM_UNIT_TEXT_FILL_FORE_SCHEMECOLOR_INDEX" val="13"/>
  <p:tag name="KSO_WM_UNIT_TEXT_FILL_TYPE" val="1"/>
</p:tagLst>
</file>

<file path=ppt/tags/tag589.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2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1*q_h_f*1_2_1"/>
  <p:tag name="KSO_WM_UNIT_TEXT_FILL_FORE_SCHEMECOLOR_INDEX" val="13"/>
  <p:tag name="KSO_WM_UNIT_TEXT_FILL_TYPE" val="1"/>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70854_1*q_h_a*1_1_1"/>
  <p:tag name="KSO_WM_UNIT_TEXT_FILL_FORE_SCHEMECOLOR_INDEX" val="13"/>
  <p:tag name="KSO_WM_UNIT_TEXT_FILL_TYPE" val="1"/>
</p:tagLst>
</file>

<file path=ppt/tags/tag591.xml><?xml version="1.0" encoding="utf-8"?>
<p:tagLst xmlns:p="http://schemas.openxmlformats.org/presentationml/2006/main">
  <p:tag name="KSO_WM_TAG_VERSION" val="1.0"/>
  <p:tag name="KSO_WM_BEAUTIFY_FLAG" val="#wm#"/>
  <p:tag name="KSO_WM_TEMPLATE_CATEGORY" val="diagram"/>
  <p:tag name="KSO_WM_TEMPLATE_INDEX" val="20170854"/>
  <p:tag name="KSO_WM_UNIT_TYPE" val="q_h_f"/>
  <p:tag name="KSO_WM_UNIT_INDEX" val="1_1_1"/>
  <p:tag name="KSO_WM_UNIT_LAYERLEVEL" val="1_1_1"/>
  <p:tag name="KSO_WM_UNIT_VALUE" val="20"/>
  <p:tag name="KSO_WM_UNIT_HIGHLIGHT" val="0"/>
  <p:tag name="KSO_WM_UNIT_COMPATIBLE" val="0"/>
  <p:tag name="KSO_WM_UNIT_CLEAR" val="0"/>
  <p:tag name="KSO_WM_UNIT_PRESET_TEXT_INDEX" val="4"/>
  <p:tag name="KSO_WM_UNIT_PRESET_TEXT_LEN" val="57"/>
  <p:tag name="KSO_WM_DIAGRAM_GROUP_CODE" val="q1-1"/>
  <p:tag name="KSO_WM_UNIT_ID" val="diagram20170854_1*q_h_f*1_1_1"/>
  <p:tag name="KSO_WM_UNIT_TEXT_FILL_FORE_SCHEMECOLOR_INDEX" val="13"/>
  <p:tag name="KSO_WM_UNIT_TEXT_FILL_TYPE" val="1"/>
</p:tagLst>
</file>

<file path=ppt/tags/tag59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6"/>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201422_2*f*1"/>
  <p:tag name="KSO_WM_TEMPLATE_CATEGORY" val="diagram"/>
  <p:tag name="KSO_WM_TEMPLATE_INDEX" val="20201422"/>
  <p:tag name="KSO_WM_UNIT_LAYERLEVEL" val="1"/>
  <p:tag name="KSO_WM_TAG_VERSION" val="1.0"/>
  <p:tag name="KSO_WM_BEAUTIFY_FLAG" val="#wm#"/>
</p:tagLst>
</file>

<file path=ppt/tags/tag593.xml><?xml version="1.0" encoding="utf-8"?>
<p:tagLst xmlns:p="http://schemas.openxmlformats.org/presentationml/2006/main">
  <p:tag name="KSO_WM_BEAUTIFY_FLAG" val="#wm#"/>
  <p:tag name="KSO_WM_TEMPLATE_CATEGORY" val="diagram"/>
  <p:tag name="KSO_WM_TEMPLATE_INDEX" val="20217069"/>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a*1"/>
  <p:tag name="KSO_WM_TEMPLATE_CATEGORY" val="diagram"/>
  <p:tag name="KSO_WM_TEMPLATE_INDEX" val="20201466"/>
  <p:tag name="KSO_WM_UNIT_LAYERLEVEL" val="1"/>
  <p:tag name="KSO_WM_TAG_VERSION" val="1.0"/>
  <p:tag name="KSO_WM_BEAUTIFY_FLAG" val="#wm#"/>
  <p:tag name="KSO_WM_DIAGRAM_GROUP_CODE" val="m1-1"/>
  <p:tag name="KSO_WM_UNIT_ISCONTENTSTITLE" val="0"/>
  <p:tag name="KSO_WM_UNIT_PRESET_TEXT" val="添加标题"/>
  <p:tag name="KSO_WM_UNIT_NOCLEAR" val="0"/>
  <p:tag name="KSO_WM_UNIT_VALUE" val="35"/>
  <p:tag name="KSO_WM_UNIT_TYPE" val="a"/>
  <p:tag name="KSO_WM_UNIT_INDEX"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3_3*i*2"/>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3_3*i*3"/>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3_3*i*4"/>
  <p:tag name="KSO_WM_TEMPLATE_CATEGORY" val="diagram"/>
  <p:tag name="KSO_WM_TEMPLATE_INDEX" val="20199373"/>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BEAUTIFY_FLAG" val="#wm#"/>
  <p:tag name="KSO_WM_TEMPLATE_CATEGORY" val="diagram"/>
  <p:tag name="KSO_WM_TEMPLATE_INDEX" val="20217069"/>
</p:tagLst>
</file>

<file path=ppt/tags/tag611.xml><?xml version="1.0" encoding="utf-8"?>
<p:tagLst xmlns:p="http://schemas.openxmlformats.org/presentationml/2006/main">
  <p:tag name="KSO_WM_TEMPLATE_CATEGORY" val="diagram"/>
  <p:tag name="KSO_WM_TEMPLATE_INDEX" val="20177050"/>
  <p:tag name="KSO_WM_UNIT_TYPE" val="l_i"/>
  <p:tag name="KSO_WM_UNIT_INDEX" val="1_1"/>
  <p:tag name="KSO_WM_UNIT_ID" val="diagram20177050_2*l_i*1_1"/>
  <p:tag name="KSO_WM_UNIT_LAYERLEVEL" val="1_1"/>
  <p:tag name="KSO_WM_DIAGRAM_GROUP_CODE" val="l1-1"/>
  <p:tag name="KSO_WM_BEAUTIFY_FLAG" val="#wm#"/>
  <p:tag name="KSO_WM_TAG_VERSION" val="1.0"/>
  <p:tag name="KSO_WM_UNIT_LINE_FORE_SCHEMECOLOR_INDEX" val="5"/>
  <p:tag name="KSO_WM_UNIT_LINE_FILL_TYPE" val="2"/>
</p:tagLst>
</file>

<file path=ppt/tags/tag612.xml><?xml version="1.0" encoding="utf-8"?>
<p:tagLst xmlns:p="http://schemas.openxmlformats.org/presentationml/2006/main">
  <p:tag name="KSO_WM_TEMPLATE_CATEGORY" val="diagram"/>
  <p:tag name="KSO_WM_TEMPLATE_INDEX" val="20177050"/>
  <p:tag name="KSO_WM_UNIT_TYPE" val="l_i"/>
  <p:tag name="KSO_WM_UNIT_INDEX" val="1_2"/>
  <p:tag name="KSO_WM_UNIT_ID" val="diagram20177050_2*l_i*1_2"/>
  <p:tag name="KSO_WM_UNIT_LAYERLEVEL" val="1_1"/>
  <p:tag name="KSO_WM_DIAGRAM_GROUP_CODE" val="l1-1"/>
  <p:tag name="KSO_WM_BEAUTIFY_FLAG" val="#wm#"/>
  <p:tag name="KSO_WM_TAG_VERSION" val="1.0"/>
  <p:tag name="KSO_WM_UNIT_LINE_FORE_SCHEMECOLOR_INDEX" val="6"/>
  <p:tag name="KSO_WM_UNIT_LINE_FILL_TYPE" val="2"/>
</p:tagLst>
</file>

<file path=ppt/tags/tag613.xml><?xml version="1.0" encoding="utf-8"?>
<p:tagLst xmlns:p="http://schemas.openxmlformats.org/presentationml/2006/main">
  <p:tag name="KSO_WM_TEMPLATE_CATEGORY" val="diagram"/>
  <p:tag name="KSO_WM_TEMPLATE_INDEX" val="20177050"/>
  <p:tag name="KSO_WM_UNIT_TYPE" val="l_i"/>
  <p:tag name="KSO_WM_UNIT_INDEX" val="1_3"/>
  <p:tag name="KSO_WM_UNIT_ID" val="diagram20177050_2*l_i*1_3"/>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14.xml><?xml version="1.0" encoding="utf-8"?>
<p:tagLst xmlns:p="http://schemas.openxmlformats.org/presentationml/2006/main">
  <p:tag name="KSO_WM_TEMPLATE_CATEGORY" val="diagram"/>
  <p:tag name="KSO_WM_TEMPLATE_INDEX" val="20177050"/>
  <p:tag name="KSO_WM_UNIT_TYPE" val="l_i"/>
  <p:tag name="KSO_WM_UNIT_INDEX" val="1_4"/>
  <p:tag name="KSO_WM_UNIT_ID" val="diagram20177050_2*l_i*1_4"/>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15.xml><?xml version="1.0" encoding="utf-8"?>
<p:tagLst xmlns:p="http://schemas.openxmlformats.org/presentationml/2006/main">
  <p:tag name="KSO_WM_TEMPLATE_CATEGORY" val="diagram"/>
  <p:tag name="KSO_WM_TEMPLATE_INDEX" val="20177050"/>
  <p:tag name="KSO_WM_UNIT_TYPE" val="l_i"/>
  <p:tag name="KSO_WM_UNIT_INDEX" val="1_5"/>
  <p:tag name="KSO_WM_UNIT_ID" val="diagram20177050_2*l_i*1_5"/>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16.xml><?xml version="1.0" encoding="utf-8"?>
<p:tagLst xmlns:p="http://schemas.openxmlformats.org/presentationml/2006/main">
  <p:tag name="KSO_WM_TEMPLATE_CATEGORY" val="diagram"/>
  <p:tag name="KSO_WM_TEMPLATE_INDEX" val="20177050"/>
  <p:tag name="KSO_WM_UNIT_TYPE" val="l_i"/>
  <p:tag name="KSO_WM_UNIT_INDEX" val="1_6"/>
  <p:tag name="KSO_WM_UNIT_ID" val="diagram20177050_2*l_i*1_6"/>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17.xml><?xml version="1.0" encoding="utf-8"?>
<p:tagLst xmlns:p="http://schemas.openxmlformats.org/presentationml/2006/main">
  <p:tag name="KSO_WM_TEMPLATE_CATEGORY" val="diagram"/>
  <p:tag name="KSO_WM_TEMPLATE_INDEX" val="20177050"/>
  <p:tag name="KSO_WM_UNIT_TYPE" val="l_i"/>
  <p:tag name="KSO_WM_UNIT_INDEX" val="1_7"/>
  <p:tag name="KSO_WM_UNIT_ID" val="diagram20177050_2*l_i*1_7"/>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18.xml><?xml version="1.0" encoding="utf-8"?>
<p:tagLst xmlns:p="http://schemas.openxmlformats.org/presentationml/2006/main">
  <p:tag name="KSO_WM_TEMPLATE_CATEGORY" val="diagram"/>
  <p:tag name="KSO_WM_TEMPLATE_INDEX" val="20177050"/>
  <p:tag name="KSO_WM_UNIT_TYPE" val="l_i"/>
  <p:tag name="KSO_WM_UNIT_INDEX" val="1_8"/>
  <p:tag name="KSO_WM_UNIT_ID" val="diagram20177050_2*l_i*1_8"/>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19.xml><?xml version="1.0" encoding="utf-8"?>
<p:tagLst xmlns:p="http://schemas.openxmlformats.org/presentationml/2006/main">
  <p:tag name="KSO_WM_TEMPLATE_CATEGORY" val="diagram"/>
  <p:tag name="KSO_WM_TEMPLATE_INDEX" val="20177050"/>
  <p:tag name="KSO_WM_UNIT_TYPE" val="l_i"/>
  <p:tag name="KSO_WM_UNIT_INDEX" val="1_9"/>
  <p:tag name="KSO_WM_UNIT_ID" val="diagram20177050_2*l_i*1_9"/>
  <p:tag name="KSO_WM_UNIT_LAYERLEVEL" val="1_1"/>
  <p:tag name="KSO_WM_DIAGRAM_GROUP_CODE" val="l1-1"/>
  <p:tag name="KSO_WM_BEAUTIFY_FLAG" val="#wm#"/>
  <p:tag name="KSO_WM_TAG_VERSION" val="1.0"/>
  <p:tag name="KSO_WM_UNIT_LINE_FORE_SCHEMECOLOR_INDEX" val="6"/>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TEMPLATE_CATEGORY" val="diagram"/>
  <p:tag name="KSO_WM_TEMPLATE_INDEX" val="20177050"/>
  <p:tag name="KSO_WM_UNIT_TYPE" val="l_i"/>
  <p:tag name="KSO_WM_UNIT_INDEX" val="1_10"/>
  <p:tag name="KSO_WM_UNIT_ID" val="diagram20177050_2*l_i*1_10"/>
  <p:tag name="KSO_WM_UNIT_LAYERLEVEL" val="1_1"/>
  <p:tag name="KSO_WM_DIAGRAM_GROUP_CODE" val="l1-1"/>
  <p:tag name="KSO_WM_BEAUTIFY_FLAG" val="#wm#"/>
  <p:tag name="KSO_WM_TAG_VERSION" val="1.0"/>
  <p:tag name="KSO_WM_UNIT_LINE_FORE_SCHEMECOLOR_INDEX" val="5"/>
  <p:tag name="KSO_WM_UNIT_LINE_FILL_TYPE" val="2"/>
</p:tagLst>
</file>

<file path=ppt/tags/tag621.xml><?xml version="1.0" encoding="utf-8"?>
<p:tagLst xmlns:p="http://schemas.openxmlformats.org/presentationml/2006/main">
  <p:tag name="KSO_WM_TEMPLATE_CATEGORY" val="diagram"/>
  <p:tag name="KSO_WM_TEMPLATE_INDEX" val="20177050"/>
  <p:tag name="KSO_WM_UNIT_TYPE" val="l_i"/>
  <p:tag name="KSO_WM_UNIT_INDEX" val="1_11"/>
  <p:tag name="KSO_WM_UNIT_ID" val="diagram20177050_2*l_i*1_11"/>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22.xml><?xml version="1.0" encoding="utf-8"?>
<p:tagLst xmlns:p="http://schemas.openxmlformats.org/presentationml/2006/main">
  <p:tag name="KSO_WM_TEMPLATE_CATEGORY" val="diagram"/>
  <p:tag name="KSO_WM_TEMPLATE_INDEX" val="20177050"/>
  <p:tag name="KSO_WM_UNIT_TYPE" val="l_i"/>
  <p:tag name="KSO_WM_UNIT_INDEX" val="1_12"/>
  <p:tag name="KSO_WM_UNIT_ID" val="diagram20177050_2*l_i*1_12"/>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23.xml><?xml version="1.0" encoding="utf-8"?>
<p:tagLst xmlns:p="http://schemas.openxmlformats.org/presentationml/2006/main">
  <p:tag name="KSO_WM_TEMPLATE_CATEGORY" val="diagram"/>
  <p:tag name="KSO_WM_TEMPLATE_INDEX" val="20177050"/>
  <p:tag name="KSO_WM_UNIT_TYPE" val="l_i"/>
  <p:tag name="KSO_WM_UNIT_INDEX" val="1_13"/>
  <p:tag name="KSO_WM_UNIT_ID" val="diagram20177050_2*l_i*1_13"/>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24.xml><?xml version="1.0" encoding="utf-8"?>
<p:tagLst xmlns:p="http://schemas.openxmlformats.org/presentationml/2006/main">
  <p:tag name="KSO_WM_TEMPLATE_CATEGORY" val="diagram"/>
  <p:tag name="KSO_WM_TEMPLATE_INDEX" val="20177050"/>
  <p:tag name="KSO_WM_UNIT_TYPE" val="l_i"/>
  <p:tag name="KSO_WM_UNIT_INDEX" val="1_14"/>
  <p:tag name="KSO_WM_UNIT_ID" val="diagram20177050_2*l_i*1_14"/>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25.xml><?xml version="1.0" encoding="utf-8"?>
<p:tagLst xmlns:p="http://schemas.openxmlformats.org/presentationml/2006/main">
  <p:tag name="KSO_WM_TEMPLATE_CATEGORY" val="diagram"/>
  <p:tag name="KSO_WM_TEMPLATE_INDEX" val="20177050"/>
  <p:tag name="KSO_WM_UNIT_TYPE" val="l_i"/>
  <p:tag name="KSO_WM_UNIT_INDEX" val="1_15"/>
  <p:tag name="KSO_WM_UNIT_ID" val="diagram20177050_2*l_i*1_15"/>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26.xml><?xml version="1.0" encoding="utf-8"?>
<p:tagLst xmlns:p="http://schemas.openxmlformats.org/presentationml/2006/main">
  <p:tag name="KSO_WM_TEMPLATE_CATEGORY" val="diagram"/>
  <p:tag name="KSO_WM_TEMPLATE_INDEX" val="20177050"/>
  <p:tag name="KSO_WM_UNIT_TYPE" val="l_i"/>
  <p:tag name="KSO_WM_UNIT_INDEX" val="1_16"/>
  <p:tag name="KSO_WM_UNIT_ID" val="diagram20177050_2*l_i*1_16"/>
  <p:tag name="KSO_WM_UNIT_LAYERLEVEL" val="1_1"/>
  <p:tag name="KSO_WM_DIAGRAM_GROUP_CODE" val="l1-1"/>
  <p:tag name="KSO_WM_BEAUTIFY_FLAG" val="#wm#"/>
  <p:tag name="KSO_WM_TAG_VERSION" val="1.0"/>
  <p:tag name="KSO_WM_UNIT_FILL_FORE_SCHEMECOLOR_INDEX" val="5"/>
  <p:tag name="KSO_WM_UNIT_FILL_TYPE" val="1"/>
  <p:tag name="KSO_WM_UNIT_TEXT_FILL_FORE_SCHEMECOLOR_INDEX" val="2"/>
  <p:tag name="KSO_WM_UNIT_TEXT_FILL_TYPE" val="1"/>
</p:tagLst>
</file>

<file path=ppt/tags/tag627.xml><?xml version="1.0" encoding="utf-8"?>
<p:tagLst xmlns:p="http://schemas.openxmlformats.org/presentationml/2006/main">
  <p:tag name="KSO_WM_TEMPLATE_CATEGORY" val="diagram"/>
  <p:tag name="KSO_WM_TEMPLATE_INDEX" val="20177050"/>
  <p:tag name="KSO_WM_UNIT_TYPE" val="l_i"/>
  <p:tag name="KSO_WM_UNIT_INDEX" val="1_17"/>
  <p:tag name="KSO_WM_UNIT_ID" val="diagram20177050_2*l_i*1_17"/>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28.xml><?xml version="1.0" encoding="utf-8"?>
<p:tagLst xmlns:p="http://schemas.openxmlformats.org/presentationml/2006/main">
  <p:tag name="KSO_WM_TEMPLATE_CATEGORY" val="diagram"/>
  <p:tag name="KSO_WM_TEMPLATE_INDEX" val="20177050"/>
  <p:tag name="KSO_WM_UNIT_TYPE" val="l_i"/>
  <p:tag name="KSO_WM_UNIT_INDEX" val="1_18"/>
  <p:tag name="KSO_WM_UNIT_ID" val="diagram20177050_2*l_i*1_18"/>
  <p:tag name="KSO_WM_UNIT_LAYERLEVEL" val="1_1"/>
  <p:tag name="KSO_WM_DIAGRAM_GROUP_CODE" val="l1-1"/>
  <p:tag name="KSO_WM_BEAUTIFY_FLAG" val="#wm#"/>
  <p:tag name="KSO_WM_TAG_VERSION" val="1.0"/>
  <p:tag name="KSO_WM_UNIT_FILL_FORE_SCHEMECOLOR_INDEX" val="6"/>
  <p:tag name="KSO_WM_UNIT_FILL_TYPE" val="1"/>
  <p:tag name="KSO_WM_UNIT_TEXT_FILL_FORE_SCHEMECOLOR_INDEX" val="2"/>
  <p:tag name="KSO_WM_UNIT_TEXT_FILL_TYPE" val="1"/>
</p:tagLst>
</file>

<file path=ppt/tags/tag629.xml><?xml version="1.0" encoding="utf-8"?>
<p:tagLst xmlns:p="http://schemas.openxmlformats.org/presentationml/2006/main">
  <p:tag name="KSO_WM_TEMPLATE_CATEGORY" val="diagram"/>
  <p:tag name="KSO_WM_TEMPLATE_INDEX" val="20177050"/>
  <p:tag name="KSO_WM_UNIT_TYPE" val="l_h_i"/>
  <p:tag name="KSO_WM_UNIT_INDEX" val="1_1_1"/>
  <p:tag name="KSO_WM_UNIT_ID" val="diagram20177050_2*l_h_i*1_1_1"/>
  <p:tag name="KSO_WM_UNIT_LAYERLEVEL" val="1_1_1"/>
  <p:tag name="KSO_WM_DIAGRAM_GROUP_CODE" val="l1-1"/>
  <p:tag name="KSO_WM_BEAUTIFY_FLAG" val="#wm#"/>
  <p:tag name="KSO_WM_TAG_VERSION" val="1.0"/>
  <p:tag name="KSO_WM_UNIT_FILL_FORE_SCHEMECOLOR_INDEX" val="13"/>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TAG_VERSION" val="1.0"/>
  <p:tag name="KSO_WM_BEAUTIFY_FLAG" val="#wm#"/>
  <p:tag name="KSO_WM_UNIT_TYPE" val="i"/>
  <p:tag name="KSO_WM_UNIT_ID" val="diagram20177050_2*i*19"/>
  <p:tag name="KSO_WM_TEMPLATE_CATEGORY" val="diagram"/>
  <p:tag name="KSO_WM_TEMPLATE_INDEX" val="20177050"/>
  <p:tag name="KSO_WM_UNIT_INDEX" val="19"/>
</p:tagLst>
</file>

<file path=ppt/tags/tag631.xml><?xml version="1.0" encoding="utf-8"?>
<p:tagLst xmlns:p="http://schemas.openxmlformats.org/presentationml/2006/main">
  <p:tag name="KSO_WM_TEMPLATE_CATEGORY" val="diagram"/>
  <p:tag name="KSO_WM_TEMPLATE_INDEX" val="20177050"/>
  <p:tag name="KSO_WM_UNIT_TYPE" val="l_h_i"/>
  <p:tag name="KSO_WM_UNIT_INDEX" val="1_2_1"/>
  <p:tag name="KSO_WM_UNIT_ID" val="diagram20177050_2*l_h_i*1_2_1"/>
  <p:tag name="KSO_WM_UNIT_LAYERLEVEL" val="1_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Lst>
</file>

<file path=ppt/tags/tag632.xml><?xml version="1.0" encoding="utf-8"?>
<p:tagLst xmlns:p="http://schemas.openxmlformats.org/presentationml/2006/main">
  <p:tag name="KSO_WM_TEMPLATE_CATEGORY" val="diagram"/>
  <p:tag name="KSO_WM_TEMPLATE_INDEX" val="20177050"/>
  <p:tag name="KSO_WM_UNIT_TYPE" val="l_h_i"/>
  <p:tag name="KSO_WM_UNIT_INDEX" val="1_2_2"/>
  <p:tag name="KSO_WM_UNIT_ID" val="diagram20177050_2*l_h_i*1_2_2"/>
  <p:tag name="KSO_WM_UNIT_LAYERLEVEL" val="1_1_1"/>
  <p:tag name="KSO_WM_BEAUTIFY_FLAG" val="#wm#"/>
  <p:tag name="KSO_WM_TAG_VERSION" val="1.0"/>
  <p:tag name="KSO_WM_DIAGRAM_GROUP_CODE" val="l1-1"/>
  <p:tag name="KSO_WM_UNIT_FILL_FORE_SCHEMECOLOR_INDEX" val="13"/>
  <p:tag name="KSO_WM_UNIT_FILL_TYPE" val="1"/>
  <p:tag name="KSO_WM_UNIT_TEXT_FILL_FORE_SCHEMECOLOR_INDEX" val="13"/>
  <p:tag name="KSO_WM_UNIT_TEXT_FILL_TYPE" val="1"/>
</p:tagLst>
</file>

<file path=ppt/tags/tag633.xml><?xml version="1.0" encoding="utf-8"?>
<p:tagLst xmlns:p="http://schemas.openxmlformats.org/presentationml/2006/main">
  <p:tag name="KSO_WM_TEMPLATE_CATEGORY" val="diagram"/>
  <p:tag name="KSO_WM_TEMPLATE_INDEX" val="20177050"/>
  <p:tag name="KSO_WM_UNIT_TYPE" val="l_h_a"/>
  <p:tag name="KSO_WM_UNIT_INDEX" val="1_2_1"/>
  <p:tag name="KSO_WM_UNIT_ID" val="diagram20177050_2*l_h_a*1_2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634.xml><?xml version="1.0" encoding="utf-8"?>
<p:tagLst xmlns:p="http://schemas.openxmlformats.org/presentationml/2006/main">
  <p:tag name="KSO_WM_TEMPLATE_CATEGORY" val="diagram"/>
  <p:tag name="KSO_WM_TEMPLATE_INDEX" val="20177050"/>
  <p:tag name="KSO_WM_UNIT_TYPE" val="l_h_f"/>
  <p:tag name="KSO_WM_UNIT_INDEX" val="1_2_1"/>
  <p:tag name="KSO_WM_UNIT_ID" val="diagram20177050_2*l_h_f*1_2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635.xml><?xml version="1.0" encoding="utf-8"?>
<p:tagLst xmlns:p="http://schemas.openxmlformats.org/presentationml/2006/main">
  <p:tag name="KSO_WM_TEMPLATE_CATEGORY" val="diagram"/>
  <p:tag name="KSO_WM_TEMPLATE_INDEX" val="20177050"/>
  <p:tag name="KSO_WM_UNIT_TYPE" val="l_h_a"/>
  <p:tag name="KSO_WM_UNIT_INDEX" val="1_1_1"/>
  <p:tag name="KSO_WM_UNIT_ID" val="diagram20177050_2*l_h_a*1_1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636.xml><?xml version="1.0" encoding="utf-8"?>
<p:tagLst xmlns:p="http://schemas.openxmlformats.org/presentationml/2006/main">
  <p:tag name="KSO_WM_TEMPLATE_CATEGORY" val="diagram"/>
  <p:tag name="KSO_WM_TEMPLATE_INDEX" val="20177050"/>
  <p:tag name="KSO_WM_UNIT_TYPE" val="l_h_f"/>
  <p:tag name="KSO_WM_UNIT_INDEX" val="1_1_1"/>
  <p:tag name="KSO_WM_UNIT_ID" val="diagram20177050_2*l_h_f*1_1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637.xml><?xml version="1.0" encoding="utf-8"?>
<p:tagLst xmlns:p="http://schemas.openxmlformats.org/presentationml/2006/main">
  <p:tag name="KSO_WM_TEMPLATE_CATEGORY" val="diagram"/>
  <p:tag name="KSO_WM_TEMPLATE_INDEX" val="20177050"/>
  <p:tag name="KSO_WM_UNIT_TYPE" val="l_i"/>
  <p:tag name="KSO_WM_UNIT_INDEX" val="1_22"/>
  <p:tag name="KSO_WM_UNIT_ID" val="diagram20177050_2*l_i*1_22"/>
  <p:tag name="KSO_WM_UNIT_LAYERLEVEL" val="1_1"/>
  <p:tag name="KSO_WM_BEAUTIFY_FLAG" val="#wm#"/>
  <p:tag name="KSO_WM_TAG_VERSION" val="1.0"/>
  <p:tag name="KSO_WM_DIAGRAM_GROUP_CODE" val="l1-1"/>
  <p:tag name="KSO_WM_UNIT_LINE_FORE_SCHEMECOLOR_INDEX" val="14"/>
  <p:tag name="KSO_WM_UNIT_LINE_FILL_TYPE" val="2"/>
</p:tagLst>
</file>

<file path=ppt/tags/tag638.xml><?xml version="1.0" encoding="utf-8"?>
<p:tagLst xmlns:p="http://schemas.openxmlformats.org/presentationml/2006/main">
  <p:tag name="KSO_WM_TEMPLATE_CATEGORY" val="diagram"/>
  <p:tag name="KSO_WM_TEMPLATE_INDEX" val="20177050"/>
  <p:tag name="KSO_WM_UNIT_TYPE" val="l_h_a"/>
  <p:tag name="KSO_WM_UNIT_INDEX" val="1_3_1"/>
  <p:tag name="KSO_WM_UNIT_ID" val="diagram20177050_2*l_h_a*1_3_1"/>
  <p:tag name="KSO_WM_UNIT_LAYERLEVEL" val="1_1_1"/>
  <p:tag name="KSO_WM_UNIT_VALUE" val="16"/>
  <p:tag name="KSO_WM_UNIT_HIGHLIGHT" val="0"/>
  <p:tag name="KSO_WM_UNIT_COMPATIBLE" val="0"/>
  <p:tag name="KSO_WM_UNIT_CLEAR" val="0"/>
  <p:tag name="KSO_WM_DIAGRAM_GROUP_CODE" val="l1-1"/>
  <p:tag name="KSO_WM_BEAUTIFY_FLAG" val="#wm#"/>
  <p:tag name="KSO_WM_TAG_VERSION" val="1.0"/>
  <p:tag name="KSO_WM_UNIT_PRESET_TEXT" val="ADD YOUR TEXT HERE"/>
  <p:tag name="KSO_WM_UNIT_TEXT_FILL_FORE_SCHEMECOLOR_INDEX" val="8"/>
  <p:tag name="KSO_WM_UNIT_TEXT_FILL_TYPE" val="1"/>
</p:tagLst>
</file>

<file path=ppt/tags/tag639.xml><?xml version="1.0" encoding="utf-8"?>
<p:tagLst xmlns:p="http://schemas.openxmlformats.org/presentationml/2006/main">
  <p:tag name="KSO_WM_TEMPLATE_CATEGORY" val="diagram"/>
  <p:tag name="KSO_WM_TEMPLATE_INDEX" val="20177050"/>
  <p:tag name="KSO_WM_UNIT_TYPE" val="l_h_f"/>
  <p:tag name="KSO_WM_UNIT_INDEX" val="1_3_1"/>
  <p:tag name="KSO_WM_UNIT_ID" val="diagram20177050_2*l_h_f*1_3_1"/>
  <p:tag name="KSO_WM_UNIT_LAYERLEVEL" val="1_1_1"/>
  <p:tag name="KSO_WM_UNIT_VALUE" val="44"/>
  <p:tag name="KSO_WM_UNIT_HIGHLIGHT" val="0"/>
  <p:tag name="KSO_WM_UNIT_COMPATIBLE" val="0"/>
  <p:tag name="KSO_WM_UNIT_CLEAR" val="0"/>
  <p:tag name="KSO_WM_DIAGRAM_GROUP_CODE" val="l1-1"/>
  <p:tag name="KSO_WM_BEAUTIFY_FLAG" val="#wm#"/>
  <p:tag name="KSO_WM_TAG_VERSION" val="1.0"/>
  <p:tag name="KSO_WM_UNIT_PRESET_TEXT" val="Click here to enter your text.Click here to enter your text."/>
  <p:tag name="KSO_WM_UNIT_TEXT_FILL_FORE_SCHEMECOLOR_INDEX" val="8"/>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TEMPLATE_CATEGORY" val="diagram"/>
  <p:tag name="KSO_WM_TEMPLATE_INDEX" val="20177050"/>
  <p:tag name="KSO_WM_UNIT_TYPE" val="l_i"/>
  <p:tag name="KSO_WM_UNIT_INDEX" val="1_23"/>
  <p:tag name="KSO_WM_UNIT_ID" val="diagram20177050_2*l_i*1_23"/>
  <p:tag name="KSO_WM_UNIT_LAYERLEVEL" val="1_1"/>
  <p:tag name="KSO_WM_BEAUTIFY_FLAG" val="#wm#"/>
  <p:tag name="KSO_WM_TAG_VERSION" val="1.0"/>
  <p:tag name="KSO_WM_DIAGRAM_GROUP_CODE" val="l1-1"/>
  <p:tag name="KSO_WM_UNIT_LINE_FORE_SCHEMECOLOR_INDEX" val="14"/>
  <p:tag name="KSO_WM_UNIT_LINE_FILL_TYPE" val="2"/>
</p:tagLst>
</file>

<file path=ppt/tags/tag641.xml><?xml version="1.0" encoding="utf-8"?>
<p:tagLst xmlns:p="http://schemas.openxmlformats.org/presentationml/2006/main">
  <p:tag name="KSO_WM_TEMPLATE_CATEGORY" val="diagram"/>
  <p:tag name="KSO_WM_TEMPLATE_INDEX" val="20177050"/>
  <p:tag name="KSO_WM_UNIT_TYPE" val="l_h_i"/>
  <p:tag name="KSO_WM_UNIT_INDEX" val="1_3_1"/>
  <p:tag name="KSO_WM_UNIT_ID" val="diagram20177050_2*l_h_i*1_3_1"/>
  <p:tag name="KSO_WM_UNIT_LAYERLEVEL" val="1_1_1"/>
  <p:tag name="KSO_WM_BEAUTIFY_FLAG" val="#wm#"/>
  <p:tag name="KSO_WM_TAG_VERSION" val="1.0"/>
  <p:tag name="KSO_WM_DIAGRAM_GROUP_CODE" val="l1-1"/>
  <p:tag name="KSO_WM_UNIT_FILL_FORE_SCHEMECOLOR_INDEX" val="13"/>
  <p:tag name="KSO_WM_UNIT_FILL_TYPE"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a*1"/>
  <p:tag name="KSO_WM_TEMPLATE_CATEGORY" val="diagram"/>
  <p:tag name="KSO_WM_TEMPLATE_INDEX" val="20201466"/>
  <p:tag name="KSO_WM_UNIT_LAYERLEVEL" val="1"/>
  <p:tag name="KSO_WM_TAG_VERSION" val="1.0"/>
  <p:tag name="KSO_WM_BEAUTIFY_FLAG" val="#wm#"/>
  <p:tag name="KSO_WM_DIAGRAM_GROUP_CODE" val="m1-1"/>
  <p:tag name="KSO_WM_UNIT_ISCONTENTSTITLE" val="0"/>
  <p:tag name="KSO_WM_UNIT_PRESET_TEXT" val="添加标题"/>
  <p:tag name="KSO_WM_UNIT_NOCLEAR" val="0"/>
  <p:tag name="KSO_WM_UNIT_VALUE" val="35"/>
  <p:tag name="KSO_WM_UNIT_TYPE" val="a"/>
  <p:tag name="KSO_WM_UNIT_INDEX" val="1"/>
</p:tagLst>
</file>

<file path=ppt/tags/tag643.xml><?xml version="1.0" encoding="utf-8"?>
<p:tagLst xmlns:p="http://schemas.openxmlformats.org/presentationml/2006/main">
  <p:tag name="KSO_WM_BEAUTIFY_FLAG" val="#wm#"/>
  <p:tag name="KSO_WM_TEMPLATE_CATEGORY" val="diagram"/>
  <p:tag name="KSO_WM_TEMPLATE_INDEX" val="20217069"/>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 name="KSO_WM_UNIT_PLACING_PICTURE_INFO" val="{&quot;code&quot;:&quot;&quot;,&quot;full_picture&quot;:false,&quot;scheme&quot;:&quot;&quot;,&quot;spacing&quot;:5}"/>
  <p:tag name="KSO_WM_UNIT_PLACING_PICTURE_COLLAGE_VIEWPORT" val="{&quot;height&quot;:6648.044094488189,&quot;width&quot;:6648.044094488189}"/>
</p:tagLst>
</file>

<file path=ppt/tags/tag64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4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4*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4*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4*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41_4*l_h_f*1_2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4*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4*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41_4*l_h_i*1_4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6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41_4*l_h_f*1_4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667.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41_4*a*1"/>
  <p:tag name="KSO_WM_TEMPLATE_CATEGORY" val="diagram"/>
  <p:tag name="KSO_WM_TEMPLATE_INDEX" val="741"/>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66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69.xml><?xml version="1.0" encoding="utf-8"?>
<p:tagLst xmlns:p="http://schemas.openxmlformats.org/presentationml/2006/main">
  <p:tag name="KSO_WM_BEAUTIFY_FLAG" val="#wm#"/>
  <p:tag name="KSO_WM_TEMPLATE_CATEGORY" val="diagram"/>
  <p:tag name="KSO_WM_TEMPLATE_INDEX" val="20215855"/>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7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7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78.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68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68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68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9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9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0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70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70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70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0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70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1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1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13.xml><?xml version="1.0" encoding="utf-8"?>
<p:tagLst xmlns:p="http://schemas.openxmlformats.org/presentationml/2006/main">
  <p:tag name="KSO_WM_TEMPLATE_CATEGORY" val="diagram"/>
  <p:tag name="KSO_WM_TEMPLATE_INDEX" val="20181223"/>
  <p:tag name="KSO_WM_UNIT_TYPE" val="a"/>
  <p:tag name="KSO_WM_UNIT_INDEX" val="1"/>
  <p:tag name="KSO_WM_UNIT_ID" val="diagram20181223_4*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请在这里输入您的标题内容"/>
</p:tagLst>
</file>

<file path=ppt/tags/tag714.xml><?xml version="1.0" encoding="utf-8"?>
<p:tagLst xmlns:p="http://schemas.openxmlformats.org/presentationml/2006/main">
  <p:tag name="KSO_WM_TEMPLATE_CATEGORY" val="diagram"/>
  <p:tag name="KSO_WM_TEMPLATE_INDEX" val="20177050"/>
  <p:tag name="KSO_WM_UNIT_TYPE" val="l_i"/>
  <p:tag name="KSO_WM_UNIT_INDEX" val="1_1"/>
  <p:tag name="KSO_WM_UNIT_ID" val="diagram20177050_5*l_i*1_1"/>
  <p:tag name="KSO_WM_UNIT_LAYERLEVEL" val="1_1"/>
  <p:tag name="KSO_WM_BEAUTIFY_FLAG" val="#wm#"/>
  <p:tag name="KSO_WM_TAG_VERSION" val="1.0"/>
  <p:tag name="KSO_WM_DIAGRAM_GROUP_CODE" val="l1-1"/>
  <p:tag name="KSO_WM_UNIT_LINE_FORE_SCHEMECOLOR_INDEX" val="5"/>
  <p:tag name="KSO_WM_UNIT_LINE_FILL_TYPE" val="2"/>
</p:tagLst>
</file>

<file path=ppt/tags/tag715.xml><?xml version="1.0" encoding="utf-8"?>
<p:tagLst xmlns:p="http://schemas.openxmlformats.org/presentationml/2006/main">
  <p:tag name="KSO_WM_TEMPLATE_CATEGORY" val="diagram"/>
  <p:tag name="KSO_WM_TEMPLATE_INDEX" val="20177050"/>
  <p:tag name="KSO_WM_UNIT_TYPE" val="l_i"/>
  <p:tag name="KSO_WM_UNIT_INDEX" val="1_2"/>
  <p:tag name="KSO_WM_UNIT_ID" val="diagram20177050_5*l_i*1_2"/>
  <p:tag name="KSO_WM_UNIT_LAYERLEVEL" val="1_1"/>
  <p:tag name="KSO_WM_BEAUTIFY_FLAG" val="#wm#"/>
  <p:tag name="KSO_WM_TAG_VERSION" val="1.0"/>
  <p:tag name="KSO_WM_DIAGRAM_GROUP_CODE" val="l1-1"/>
  <p:tag name="KSO_WM_UNIT_LINE_FORE_SCHEMECOLOR_INDEX" val="6"/>
  <p:tag name="KSO_WM_UNIT_LINE_FILL_TYPE" val="2"/>
</p:tagLst>
</file>

<file path=ppt/tags/tag716.xml><?xml version="1.0" encoding="utf-8"?>
<p:tagLst xmlns:p="http://schemas.openxmlformats.org/presentationml/2006/main">
  <p:tag name="KSO_WM_TEMPLATE_CATEGORY" val="diagram"/>
  <p:tag name="KSO_WM_TEMPLATE_INDEX" val="20177050"/>
  <p:tag name="KSO_WM_UNIT_TYPE" val="l_h_i"/>
  <p:tag name="KSO_WM_UNIT_INDEX" val="1_1_2"/>
  <p:tag name="KSO_WM_UNIT_ID" val="diagram20177050_5*l_h_i*1_1_2"/>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17.xml><?xml version="1.0" encoding="utf-8"?>
<p:tagLst xmlns:p="http://schemas.openxmlformats.org/presentationml/2006/main">
  <p:tag name="KSO_WM_TEMPLATE_CATEGORY" val="diagram"/>
  <p:tag name="KSO_WM_TEMPLATE_INDEX" val="20177050"/>
  <p:tag name="KSO_WM_UNIT_TYPE" val="l_h_i"/>
  <p:tag name="KSO_WM_UNIT_INDEX" val="1_2_1"/>
  <p:tag name="KSO_WM_UNIT_ID" val="diagram20177050_5*l_h_i*1_2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18.xml><?xml version="1.0" encoding="utf-8"?>
<p:tagLst xmlns:p="http://schemas.openxmlformats.org/presentationml/2006/main">
  <p:tag name="KSO_WM_TEMPLATE_CATEGORY" val="diagram"/>
  <p:tag name="KSO_WM_TEMPLATE_INDEX" val="20177050"/>
  <p:tag name="KSO_WM_UNIT_TYPE" val="l_h_i"/>
  <p:tag name="KSO_WM_UNIT_INDEX" val="1_3_1"/>
  <p:tag name="KSO_WM_UNIT_ID" val="diagram20177050_5*l_h_i*1_3_1"/>
  <p:tag name="KSO_WM_UNIT_LAYERLEVEL" val="1_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19.xml><?xml version="1.0" encoding="utf-8"?>
<p:tagLst xmlns:p="http://schemas.openxmlformats.org/presentationml/2006/main">
  <p:tag name="KSO_WM_TEMPLATE_CATEGORY" val="diagram"/>
  <p:tag name="KSO_WM_TEMPLATE_INDEX" val="20177050"/>
  <p:tag name="KSO_WM_UNIT_TYPE" val="l_i"/>
  <p:tag name="KSO_WM_UNIT_INDEX" val="1_6"/>
  <p:tag name="KSO_WM_UNIT_ID" val="diagram20177050_5*l_i*1_6"/>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KSO_WM_TEMPLATE_CATEGORY" val="diagram"/>
  <p:tag name="KSO_WM_TEMPLATE_INDEX" val="20177050"/>
  <p:tag name="KSO_WM_UNIT_TYPE" val="l_i"/>
  <p:tag name="KSO_WM_UNIT_INDEX" val="1_7"/>
  <p:tag name="KSO_WM_UNIT_ID" val="diagram20177050_5*l_i*1_7"/>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21.xml><?xml version="1.0" encoding="utf-8"?>
<p:tagLst xmlns:p="http://schemas.openxmlformats.org/presentationml/2006/main">
  <p:tag name="KSO_WM_TEMPLATE_CATEGORY" val="diagram"/>
  <p:tag name="KSO_WM_TEMPLATE_INDEX" val="20177050"/>
  <p:tag name="KSO_WM_UNIT_TYPE" val="l_h_i"/>
  <p:tag name="KSO_WM_UNIT_INDEX" val="1_5_1"/>
  <p:tag name="KSO_WM_UNIT_ID" val="diagram20177050_5*l_h_i*1_5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22.xml><?xml version="1.0" encoding="utf-8"?>
<p:tagLst xmlns:p="http://schemas.openxmlformats.org/presentationml/2006/main">
  <p:tag name="KSO_WM_TEMPLATE_CATEGORY" val="diagram"/>
  <p:tag name="KSO_WM_TEMPLATE_INDEX" val="20177050"/>
  <p:tag name="KSO_WM_UNIT_TYPE" val="l_i"/>
  <p:tag name="KSO_WM_UNIT_INDEX" val="1_9"/>
  <p:tag name="KSO_WM_UNIT_ID" val="diagram20177050_5*l_i*1_9"/>
  <p:tag name="KSO_WM_UNIT_LAYERLEVEL" val="1_1"/>
  <p:tag name="KSO_WM_BEAUTIFY_FLAG" val="#wm#"/>
  <p:tag name="KSO_WM_TAG_VERSION" val="1.0"/>
  <p:tag name="KSO_WM_DIAGRAM_GROUP_CODE" val="l1-1"/>
  <p:tag name="KSO_WM_UNIT_LINE_FORE_SCHEMECOLOR_INDEX" val="6"/>
  <p:tag name="KSO_WM_UNIT_LINE_FILL_TYPE" val="2"/>
</p:tagLst>
</file>

<file path=ppt/tags/tag723.xml><?xml version="1.0" encoding="utf-8"?>
<p:tagLst xmlns:p="http://schemas.openxmlformats.org/presentationml/2006/main">
  <p:tag name="KSO_WM_TEMPLATE_CATEGORY" val="diagram"/>
  <p:tag name="KSO_WM_TEMPLATE_INDEX" val="20177050"/>
  <p:tag name="KSO_WM_UNIT_TYPE" val="l_i"/>
  <p:tag name="KSO_WM_UNIT_INDEX" val="1_10"/>
  <p:tag name="KSO_WM_UNIT_ID" val="diagram20177050_5*l_i*1_10"/>
  <p:tag name="KSO_WM_UNIT_LAYERLEVEL" val="1_1"/>
  <p:tag name="KSO_WM_BEAUTIFY_FLAG" val="#wm#"/>
  <p:tag name="KSO_WM_TAG_VERSION" val="1.0"/>
  <p:tag name="KSO_WM_DIAGRAM_GROUP_CODE" val="l1-1"/>
  <p:tag name="KSO_WM_UNIT_LINE_FORE_SCHEMECOLOR_INDEX" val="5"/>
  <p:tag name="KSO_WM_UNIT_LINE_FILL_TYPE" val="2"/>
</p:tagLst>
</file>

<file path=ppt/tags/tag724.xml><?xml version="1.0" encoding="utf-8"?>
<p:tagLst xmlns:p="http://schemas.openxmlformats.org/presentationml/2006/main">
  <p:tag name="KSO_WM_TEMPLATE_CATEGORY" val="diagram"/>
  <p:tag name="KSO_WM_TEMPLATE_INDEX" val="20177050"/>
  <p:tag name="KSO_WM_UNIT_TYPE" val="l_i"/>
  <p:tag name="KSO_WM_UNIT_INDEX" val="1_11"/>
  <p:tag name="KSO_WM_UNIT_ID" val="diagram20177050_5*l_i*1_1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25.xml><?xml version="1.0" encoding="utf-8"?>
<p:tagLst xmlns:p="http://schemas.openxmlformats.org/presentationml/2006/main">
  <p:tag name="KSO_WM_TEMPLATE_CATEGORY" val="diagram"/>
  <p:tag name="KSO_WM_TEMPLATE_INDEX" val="20177050"/>
  <p:tag name="KSO_WM_UNIT_TYPE" val="l_i"/>
  <p:tag name="KSO_WM_UNIT_INDEX" val="1_12"/>
  <p:tag name="KSO_WM_UNIT_ID" val="diagram20177050_5*l_i*1_1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26.xml><?xml version="1.0" encoding="utf-8"?>
<p:tagLst xmlns:p="http://schemas.openxmlformats.org/presentationml/2006/main">
  <p:tag name="KSO_WM_TEMPLATE_CATEGORY" val="diagram"/>
  <p:tag name="KSO_WM_TEMPLATE_INDEX" val="20177050"/>
  <p:tag name="KSO_WM_UNIT_TYPE" val="l_h_i"/>
  <p:tag name="KSO_WM_UNIT_INDEX" val="1_1_1"/>
  <p:tag name="KSO_WM_UNIT_ID" val="diagram20177050_5*l_h_i*1_1_1"/>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727.xml><?xml version="1.0" encoding="utf-8"?>
<p:tagLst xmlns:p="http://schemas.openxmlformats.org/presentationml/2006/main">
  <p:tag name="KSO_WM_TEMPLATE_CATEGORY" val="diagram"/>
  <p:tag name="KSO_WM_TEMPLATE_INDEX" val="20177050"/>
  <p:tag name="KSO_WM_UNIT_TYPE" val="l_h_i"/>
  <p:tag name="KSO_WM_UNIT_INDEX" val="1_2_2"/>
  <p:tag name="KSO_WM_UNIT_ID" val="diagram20177050_5*l_h_i*1_2_2"/>
  <p:tag name="KSO_WM_UNIT_LAYERLEVEL" val="1_1_1"/>
  <p:tag name="KSO_WM_BEAUTIFY_FLAG" val="#wm#"/>
  <p:tag name="KSO_WM_TAG_VERSION" val="1.0"/>
  <p:tag name="KSO_WM_DIAGRAM_GROUP_CODE" val="l1-1"/>
  <p:tag name="KSO_WM_UNIT_FILL_FORE_SCHEMECOLOR_INDEX" val="7"/>
  <p:tag name="KSO_WM_UNIT_FILL_TYPE" val="1"/>
  <p:tag name="KSO_WM_UNIT_TEXT_FILL_FORE_SCHEMECOLOR_INDEX" val="13"/>
  <p:tag name="KSO_WM_UNIT_TEXT_FILL_TYPE" val="1"/>
</p:tagLst>
</file>

<file path=ppt/tags/tag728.xml><?xml version="1.0" encoding="utf-8"?>
<p:tagLst xmlns:p="http://schemas.openxmlformats.org/presentationml/2006/main">
  <p:tag name="KSO_WM_TAG_VERSION" val="1.0"/>
  <p:tag name="KSO_WM_BEAUTIFY_FLAG" val="#wm#"/>
  <p:tag name="KSO_WM_UNIT_TYPE" val="i"/>
  <p:tag name="KSO_WM_UNIT_ID" val="diagram20177050_5*i*14"/>
  <p:tag name="KSO_WM_TEMPLATE_CATEGORY" val="diagram"/>
  <p:tag name="KSO_WM_TEMPLATE_INDEX" val="20177050"/>
  <p:tag name="KSO_WM_UNIT_INDEX" val="14"/>
</p:tagLst>
</file>

<file path=ppt/tags/tag729.xml><?xml version="1.0" encoding="utf-8"?>
<p:tagLst xmlns:p="http://schemas.openxmlformats.org/presentationml/2006/main">
  <p:tag name="KSO_WM_TEMPLATE_CATEGORY" val="diagram"/>
  <p:tag name="KSO_WM_TEMPLATE_INDEX" val="20177050"/>
  <p:tag name="KSO_WM_UNIT_TYPE" val="l_h_i"/>
  <p:tag name="KSO_WM_UNIT_INDEX" val="1_5_2"/>
  <p:tag name="KSO_WM_UNIT_ID" val="diagram20177050_5*l_h_i*1_5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TEMPLATE_CATEGORY" val="diagram"/>
  <p:tag name="KSO_WM_TEMPLATE_INDEX" val="20177050"/>
  <p:tag name="KSO_WM_UNIT_TYPE" val="l_h_i"/>
  <p:tag name="KSO_WM_UNIT_INDEX" val="1_5_3"/>
  <p:tag name="KSO_WM_UNIT_ID" val="diagram20177050_5*l_h_i*1_5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731.xml><?xml version="1.0" encoding="utf-8"?>
<p:tagLst xmlns:p="http://schemas.openxmlformats.org/presentationml/2006/main">
  <p:tag name="KSO_WM_TAG_VERSION" val="1.0"/>
  <p:tag name="KSO_WM_BEAUTIFY_FLAG" val="#wm#"/>
  <p:tag name="KSO_WM_UNIT_TYPE" val="i"/>
  <p:tag name="KSO_WM_UNIT_ID" val="diagram20177050_5*i*19"/>
  <p:tag name="KSO_WM_TEMPLATE_CATEGORY" val="diagram"/>
  <p:tag name="KSO_WM_TEMPLATE_INDEX" val="20177050"/>
  <p:tag name="KSO_WM_UNIT_INDEX" val="19"/>
</p:tagLst>
</file>

<file path=ppt/tags/tag732.xml><?xml version="1.0" encoding="utf-8"?>
<p:tagLst xmlns:p="http://schemas.openxmlformats.org/presentationml/2006/main">
  <p:tag name="KSO_WM_TEMPLATE_CATEGORY" val="diagram"/>
  <p:tag name="KSO_WM_TEMPLATE_INDEX" val="20177050"/>
  <p:tag name="KSO_WM_UNIT_TYPE" val="l_h_i"/>
  <p:tag name="KSO_WM_UNIT_INDEX" val="1_3_2"/>
  <p:tag name="KSO_WM_UNIT_ID" val="diagram20177050_5*l_h_i*1_3_2"/>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733.xml><?xml version="1.0" encoding="utf-8"?>
<p:tagLst xmlns:p="http://schemas.openxmlformats.org/presentationml/2006/main">
  <p:tag name="KSO_WM_TEMPLATE_CATEGORY" val="diagram"/>
  <p:tag name="KSO_WM_TEMPLATE_INDEX" val="20177050"/>
  <p:tag name="KSO_WM_UNIT_TYPE" val="l_h_i"/>
  <p:tag name="KSO_WM_UNIT_INDEX" val="1_3_3"/>
  <p:tag name="KSO_WM_UNIT_ID" val="diagram20177050_5*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13"/>
  <p:tag name="KSO_WM_UNIT_TEXT_FILL_TYPE" val="1"/>
</p:tagLst>
</file>

<file path=ppt/tags/tag734.xml><?xml version="1.0" encoding="utf-8"?>
<p:tagLst xmlns:p="http://schemas.openxmlformats.org/presentationml/2006/main">
  <p:tag name="KSO_WM_TEMPLATE_CATEGORY" val="diagram"/>
  <p:tag name="KSO_WM_TEMPLATE_INDEX" val="20177050"/>
  <p:tag name="KSO_WM_UNIT_TYPE" val="l_h_a"/>
  <p:tag name="KSO_WM_UNIT_INDEX" val="1_4_1"/>
  <p:tag name="KSO_WM_UNIT_ID" val="diagram20177050_5*l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ADD YOUR TEXT HERE"/>
  <p:tag name="KSO_WM_UNIT_TEXT_FILL_FORE_SCHEMECOLOR_INDEX" val="8"/>
  <p:tag name="KSO_WM_UNIT_TEXT_FILL_TYPE" val="1"/>
</p:tagLst>
</file>

<file path=ppt/tags/tag735.xml><?xml version="1.0" encoding="utf-8"?>
<p:tagLst xmlns:p="http://schemas.openxmlformats.org/presentationml/2006/main">
  <p:tag name="KSO_WM_TEMPLATE_CATEGORY" val="diagram"/>
  <p:tag name="KSO_WM_TEMPLATE_INDEX" val="20177050"/>
  <p:tag name="KSO_WM_UNIT_TYPE" val="l_h_a"/>
  <p:tag name="KSO_WM_UNIT_INDEX" val="1_2_1"/>
  <p:tag name="KSO_WM_UNIT_ID" val="diagram20177050_5*l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ADD YOUR TEXT HERE"/>
  <p:tag name="KSO_WM_UNIT_TEXT_FILL_FORE_SCHEMECOLOR_INDEX" val="8"/>
  <p:tag name="KSO_WM_UNIT_TEXT_FILL_TYPE" val="1"/>
</p:tagLst>
</file>

<file path=ppt/tags/tag736.xml><?xml version="1.0" encoding="utf-8"?>
<p:tagLst xmlns:p="http://schemas.openxmlformats.org/presentationml/2006/main">
  <p:tag name="KSO_WM_TEMPLATE_CATEGORY" val="diagram"/>
  <p:tag name="KSO_WM_TEMPLATE_INDEX" val="20177050"/>
  <p:tag name="KSO_WM_UNIT_TYPE" val="l_i"/>
  <p:tag name="KSO_WM_UNIT_INDEX" val="1_19"/>
  <p:tag name="KSO_WM_UNIT_ID" val="diagram20177050_5*l_i*1_19"/>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37.xml><?xml version="1.0" encoding="utf-8"?>
<p:tagLst xmlns:p="http://schemas.openxmlformats.org/presentationml/2006/main">
  <p:tag name="KSO_WM_TEMPLATE_CATEGORY" val="diagram"/>
  <p:tag name="KSO_WM_TEMPLATE_INDEX" val="20177050"/>
  <p:tag name="KSO_WM_UNIT_TYPE" val="l_i"/>
  <p:tag name="KSO_WM_UNIT_INDEX" val="1_20"/>
  <p:tag name="KSO_WM_UNIT_ID" val="diagram20177050_5*l_i*1_20"/>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38.xml><?xml version="1.0" encoding="utf-8"?>
<p:tagLst xmlns:p="http://schemas.openxmlformats.org/presentationml/2006/main">
  <p:tag name="KSO_WM_TEMPLATE_CATEGORY" val="diagram"/>
  <p:tag name="KSO_WM_TEMPLATE_INDEX" val="20177050"/>
  <p:tag name="KSO_WM_UNIT_TYPE" val="l_i"/>
  <p:tag name="KSO_WM_UNIT_INDEX" val="1_21"/>
  <p:tag name="KSO_WM_UNIT_ID" val="diagram20177050_5*l_i*1_2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39.xml><?xml version="1.0" encoding="utf-8"?>
<p:tagLst xmlns:p="http://schemas.openxmlformats.org/presentationml/2006/main">
  <p:tag name="KSO_WM_TEMPLATE_CATEGORY" val="diagram"/>
  <p:tag name="KSO_WM_TEMPLATE_INDEX" val="20177050"/>
  <p:tag name="KSO_WM_UNIT_TYPE" val="l_i"/>
  <p:tag name="KSO_WM_UNIT_INDEX" val="1_22"/>
  <p:tag name="KSO_WM_UNIT_ID" val="diagram20177050_5*l_i*1_22"/>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EMPLATE_CATEGORY" val="diagram"/>
  <p:tag name="KSO_WM_TEMPLATE_INDEX" val="20177050"/>
  <p:tag name="KSO_WM_UNIT_TYPE" val="l_i"/>
  <p:tag name="KSO_WM_UNIT_INDEX" val="1_23"/>
  <p:tag name="KSO_WM_UNIT_ID" val="diagram20177050_5*l_i*1_23"/>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41.xml><?xml version="1.0" encoding="utf-8"?>
<p:tagLst xmlns:p="http://schemas.openxmlformats.org/presentationml/2006/main">
  <p:tag name="KSO_WM_TEMPLATE_CATEGORY" val="diagram"/>
  <p:tag name="KSO_WM_TEMPLATE_INDEX" val="20177050"/>
  <p:tag name="KSO_WM_UNIT_TYPE" val="l_h_i"/>
  <p:tag name="KSO_WM_UNIT_INDEX" val="1_4_1"/>
  <p:tag name="KSO_WM_UNIT_ID" val="diagram20177050_5*l_h_i*1_4_1"/>
  <p:tag name="KSO_WM_UNIT_LAYERLEVEL" val="1_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742.xml><?xml version="1.0" encoding="utf-8"?>
<p:tagLst xmlns:p="http://schemas.openxmlformats.org/presentationml/2006/main">
  <p:tag name="KSO_WM_TEMPLATE_CATEGORY" val="diagram"/>
  <p:tag name="KSO_WM_TEMPLATE_INDEX" val="20177050"/>
  <p:tag name="KSO_WM_UNIT_TYPE" val="l_h_a"/>
  <p:tag name="KSO_WM_UNIT_INDEX" val="1_3_1"/>
  <p:tag name="KSO_WM_UNIT_ID" val="diagram20177050_5*l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ADD YOUR TEXT HERE"/>
  <p:tag name="KSO_WM_UNIT_TEXT_FILL_FORE_SCHEMECOLOR_INDEX" val="8"/>
  <p:tag name="KSO_WM_UNIT_TEXT_FILL_TYPE" val="1"/>
</p:tagLst>
</file>

<file path=ppt/tags/tag743.xml><?xml version="1.0" encoding="utf-8"?>
<p:tagLst xmlns:p="http://schemas.openxmlformats.org/presentationml/2006/main">
  <p:tag name="KSO_WM_TEMPLATE_CATEGORY" val="diagram"/>
  <p:tag name="KSO_WM_TEMPLATE_INDEX" val="20177050"/>
  <p:tag name="KSO_WM_UNIT_TYPE" val="l_h_i"/>
  <p:tag name="KSO_WM_UNIT_INDEX" val="1_4_2"/>
  <p:tag name="KSO_WM_UNIT_ID" val="diagram20177050_5*l_h_i*1_4_2"/>
  <p:tag name="KSO_WM_UNIT_LAYERLEVEL" val="1_1_1"/>
  <p:tag name="KSO_WM_BEAUTIFY_FLAG" val="#wm#"/>
  <p:tag name="KSO_WM_TAG_VERSION" val="1.0"/>
  <p:tag name="KSO_WM_DIAGRAM_GROUP_CODE" val="l1-1"/>
  <p:tag name="KSO_WM_UNIT_FILL_FORE_SCHEMECOLOR_INDEX" val="7"/>
  <p:tag name="KSO_WM_UNIT_FILL_TYPE" val="1"/>
</p:tagLst>
</file>

<file path=ppt/tags/tag744.xml><?xml version="1.0" encoding="utf-8"?>
<p:tagLst xmlns:p="http://schemas.openxmlformats.org/presentationml/2006/main">
  <p:tag name="KSO_WM_TEMPLATE_CATEGORY" val="diagram"/>
  <p:tag name="KSO_WM_TEMPLATE_INDEX" val="20177050"/>
  <p:tag name="KSO_WM_UNIT_TYPE" val="l_h_a"/>
  <p:tag name="KSO_WM_UNIT_INDEX" val="1_5_1"/>
  <p:tag name="KSO_WM_UNIT_ID" val="diagram20177050_5*l_h_a*1_5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ADD YOUR TEXT HERE"/>
  <p:tag name="KSO_WM_UNIT_TEXT_FILL_FORE_SCHEMECOLOR_INDEX" val="8"/>
  <p:tag name="KSO_WM_UNIT_TEXT_FILL_TYPE" val="1"/>
</p:tagLst>
</file>

<file path=ppt/tags/tag745.xml><?xml version="1.0" encoding="utf-8"?>
<p:tagLst xmlns:p="http://schemas.openxmlformats.org/presentationml/2006/main">
  <p:tag name="KSO_WM_TEMPLATE_CATEGORY" val="diagram"/>
  <p:tag name="KSO_WM_TEMPLATE_INDEX" val="20177050"/>
  <p:tag name="KSO_WM_UNIT_TYPE" val="l_h_a"/>
  <p:tag name="KSO_WM_UNIT_INDEX" val="1_1_1"/>
  <p:tag name="KSO_WM_UNIT_ID" val="diagram20177050_5*l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l1-1"/>
  <p:tag name="KSO_WM_UNIT_PRESET_TEXT" val="ADD YOUR TEXT HERE"/>
  <p:tag name="KSO_WM_UNIT_TEXT_FILL_FORE_SCHEMECOLOR_INDEX" val="8"/>
  <p:tag name="KSO_WM_UNIT_TEXT_FILL_TYPE" val="1"/>
</p:tagLst>
</file>

<file path=ppt/tags/tag746.xml><?xml version="1.0" encoding="utf-8"?>
<p:tagLst xmlns:p="http://schemas.openxmlformats.org/presentationml/2006/main">
  <p:tag name="KSO_WM_BEAUTIFY_FLAG" val="#wm#"/>
  <p:tag name="KSO_WM_TEMPLATE_CATEGORY" val="diagram"/>
  <p:tag name="KSO_WM_TEMPLATE_INDEX" val="20215855"/>
</p:tagLst>
</file>

<file path=ppt/tags/tag747.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5*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5*m_i*1_1"/>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5*m_i*1_5"/>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49_5*m_h_i*1_1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5*m_h_i*1_1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5*m_h_i*1_1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449_5*m_i*1_6"/>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5*m_h_i*1_2_2"/>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5*m_h_i*1_2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49_5*m_h_i*1_2_1"/>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5*m_i*1_2"/>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5*m_h_i*1_3_2"/>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5*m_h_i*1_3_1"/>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5*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5*m_i*1_3"/>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449_5*m_h_i*1_4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49_5*m_h_i*1_4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49_5*m_h_i*1_4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5*m_i*1_4"/>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449_5*m_h_i*1_5_1"/>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449_5*m_h_i*1_5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449_5*m_h_i*1_5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4"/>
  <p:tag name="KSO_WM_UNIT_ID" val="diagram449_5*m_h_i*1_1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4"/>
  <p:tag name="KSO_WM_UNIT_ID" val="diagram449_5*m_h_i*1_2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5*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4"/>
  <p:tag name="KSO_WM_UNIT_ID" val="diagram449_5*m_h_i*1_4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4"/>
  <p:tag name="KSO_WM_UNIT_ID" val="diagram449_5*m_h_i*1_5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77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5*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5.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449_5*m_h_f*1_5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6.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5*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7.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49_5*m_h_f*1_4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78.xml><?xml version="1.0" encoding="utf-8"?>
<p:tagLst xmlns:p="http://schemas.openxmlformats.org/presentationml/2006/main">
  <p:tag name="KSO_WM_TEMPLATE_CATEGORY" val="diagram"/>
  <p:tag name="KSO_WM_TEMPLATE_INDEX" val="20181223"/>
  <p:tag name="KSO_WM_UNIT_TYPE" val="a"/>
  <p:tag name="KSO_WM_UNIT_INDEX" val="1"/>
  <p:tag name="KSO_WM_UNIT_ID" val="diagram20181223_4*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请在这里输入您的标题内容"/>
</p:tagLst>
</file>

<file path=ppt/tags/tag779.xml><?xml version="1.0" encoding="utf-8"?>
<p:tagLst xmlns:p="http://schemas.openxmlformats.org/presentationml/2006/main">
  <p:tag name="KSO_WM_BEAUTIFY_FLAG" val="#wm#"/>
  <p:tag name="KSO_WM_TEMPLATE_CATEGORY" val="diagram"/>
  <p:tag name="KSO_WM_TEMPLATE_INDEX" val="20215855"/>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8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8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8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8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91.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3_3*a*1"/>
  <p:tag name="KSO_WM_TEMPLATE_CATEGORY" val="diagram"/>
  <p:tag name="KSO_WM_TEMPLATE_INDEX" val="20199373"/>
  <p:tag name="KSO_WM_UNIT_LAYERLEVEL" val="1"/>
  <p:tag name="KSO_WM_TAG_VERSION" val="1.0"/>
  <p:tag name="KSO_WM_BEAUTIFY_FLAG" val="#wm#"/>
  <p:tag name="KSO_WM_UNIT_PRESET_TEXT" val="运营策划"/>
  <p:tag name="KSO_WM_UNIT_TEXT_FILL_FORE_SCHEMECOLOR_INDEX" val="13"/>
  <p:tag name="KSO_WM_UNIT_TEXT_FILL_TYPE"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3_3*i*1"/>
  <p:tag name="KSO_WM_TEMPLATE_CATEGORY" val="diagram"/>
  <p:tag name="KSO_WM_TEMPLATE_INDEX" val="20199373"/>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3_3*m_h_i*1_3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3_3*m_h_i*1_3_2"/>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3_3*m_h_i*1_3_3"/>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3_3*m_h_i*1_3_4"/>
  <p:tag name="KSO_WM_TEMPLATE_CATEGORY" val="diagram"/>
  <p:tag name="KSO_WM_TEMPLATE_INDEX" val="20199373"/>
  <p:tag name="KSO_WM_UNIT_LAYERLEVEL" val="1_1_1"/>
  <p:tag name="KSO_WM_TAG_VERSION" val="1.0"/>
  <p:tag name="KSO_WM_BEAUTIFY_FLAG" val="#wm#"/>
  <p:tag name="KSO_WM_UNIT_FILL_FORE_SCHEMECOLOR_INDEX" val="14"/>
  <p:tag name="KSO_WM_UNIT_FILL_TYPE" val="1"/>
  <p:tag name="KSO_WM_UNIT_LINE_FORE_SCHEMECOLOR_INDEX" val="9"/>
  <p:tag name="KSO_WM_UNIT_LINE_FILL_TYPE" val="2"/>
  <p:tag name="KSO_WM_UNIT_TEXT_FILL_FORE_SCHEMECOLOR_INDEX" val="14"/>
  <p:tag name="KSO_WM_UNIT_TEXT_FILL_TYPE"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3_3*m_h_i*1_1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3_3*m_h_i*1_1_2"/>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3_3*m_h_i*1_1_3"/>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3_3*m_h_i*1_1_4"/>
  <p:tag name="KSO_WM_TEMPLATE_CATEGORY" val="diagram"/>
  <p:tag name="KSO_WM_TEMPLATE_INDEX" val="20199373"/>
  <p:tag name="KSO_WM_UNIT_LAYERLEVEL" val="1_1_1"/>
  <p:tag name="KSO_WM_TAG_VERSION" val="1.0"/>
  <p:tag name="KSO_WM_BEAUTIFY_FLAG" val="#wm#"/>
  <p:tag name="KSO_WM_UNIT_LINE_FORE_SCHEMECOLOR_INDEX" val="7"/>
  <p:tag name="KSO_WM_UNIT_LINE_FILL_TYPE" val="2"/>
  <p:tag name="KSO_WM_UNIT_TEXT_FILL_FORE_SCHEMECOLOR_INDEX" val="14"/>
  <p:tag name="KSO_WM_UNIT_TEXT_FILL_TYPE" val="1"/>
</p:tagLst>
</file>

<file path=ppt/tags/tag801.xml><?xml version="1.0" encoding="utf-8"?>
<p:tagLst xmlns:p="http://schemas.openxmlformats.org/presentationml/2006/main">
  <p:tag name="KSO_WM_UNIT_VALUE" val="112*13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9373_3*m_h_x*1_1_1"/>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373_3*m_h_z*1_2_1"/>
  <p:tag name="KSO_WM_TEMPLATE_CATEGORY" val="diagram"/>
  <p:tag name="KSO_WM_TEMPLATE_INDEX" val="2019937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373_3*m_h_z*1_3_1"/>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199373_3*m_h_z*1_4_1"/>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805.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3_3*m_h_a*1_1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3_3*m_h_i*1_2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3_3*m_h_i*1_2_2"/>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3_3*m_h_i*1_2_3"/>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3_3*m_h_i*1_2_4"/>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3_3*m_h_i*1_2_5"/>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3_3*m_h_i*1_2_6"/>
  <p:tag name="KSO_WM_TEMPLATE_CATEGORY" val="diagram"/>
  <p:tag name="KSO_WM_TEMPLATE_INDEX" val="2019937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4"/>
  <p:tag name="KSO_WM_UNIT_TEXT_FILL_TYPE" val="1"/>
</p:tagLst>
</file>

<file path=ppt/tags/tag812.xml><?xml version="1.0" encoding="utf-8"?>
<p:tagLst xmlns:p="http://schemas.openxmlformats.org/presentationml/2006/main">
  <p:tag name="KSO_WM_UNIT_VALUE" val="111*134"/>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9373_3*m_h_x*1_2_1"/>
  <p:tag name="KSO_WM_TEMPLATE_CATEGORY" val="diagram"/>
  <p:tag name="KSO_WM_TEMPLATE_INDEX" val="2019937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13.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3_3*m_h_a*1_2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14.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3_3*m_h_a*1_3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3_3*m_h_i*1_4_1"/>
  <p:tag name="KSO_WM_TEMPLATE_CATEGORY" val="diagram"/>
  <p:tag name="KSO_WM_TEMPLATE_INDEX" val="20199373"/>
  <p:tag name="KSO_WM_UNIT_LAYERLEVEL" val="1_1_1"/>
  <p:tag name="KSO_WM_TAG_VERSION" val="1.0"/>
  <p:tag name="KSO_WM_BEAUTIFY_FLAG" val="#wm#"/>
  <p:tag name="KSO_WM_UNIT_LINE_FORE_SCHEMECOLOR_INDEX" val="14"/>
  <p:tag name="KSO_WM_UNIT_LINE_FILL_TYPE" val="2"/>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3_3*m_h_i*1_4_2"/>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3_3*m_h_i*1_4_3"/>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3_3*m_h_i*1_4_4"/>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3_3*m_h_i*1_4_5"/>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3_3*m_h_i*1_4_6"/>
  <p:tag name="KSO_WM_TEMPLATE_CATEGORY" val="diagram"/>
  <p:tag name="KSO_WM_TEMPLATE_INDEX" val="20199373"/>
  <p:tag name="KSO_WM_UNIT_LAYERLEVEL" val="1_1_1"/>
  <p:tag name="KSO_WM_TAG_VERSION" val="1.0"/>
  <p:tag name="KSO_WM_BEAUTIFY_FLAG" val="#wm#"/>
  <p:tag name="KSO_WM_UNIT_LINE_FORE_SCHEMECOLOR_INDEX" val="8"/>
  <p:tag name="KSO_WM_UNIT_LINE_FILL_TYPE" val="2"/>
  <p:tag name="KSO_WM_UNIT_TEXT_FILL_FORE_SCHEMECOLOR_INDEX" val="14"/>
  <p:tag name="KSO_WM_UNIT_TEXT_FILL_TYPE" val="1"/>
</p:tagLst>
</file>

<file path=ppt/tags/tag821.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3_3*m_h_a*1_4_1"/>
  <p:tag name="KSO_WM_TEMPLATE_CATEGORY" val="diagram"/>
  <p:tag name="KSO_WM_TEMPLATE_INDEX" val="2019937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22.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3_3*m_h_f*1_1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23.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3_3*m_h_f*1_2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24.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3_3*m_h_f*1_3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25.xml><?xml version="1.0" encoding="utf-8"?>
<p:tagLst xmlns:p="http://schemas.openxmlformats.org/presentationml/2006/main">
  <p:tag name="KSO_WM_UNIT_NOCLEAR" val="0"/>
  <p:tag name="KSO_WM_UNIT_VALUE" val="66"/>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3_3*m_h_f*1_4_1"/>
  <p:tag name="KSO_WM_TEMPLATE_CATEGORY" val="diagram"/>
  <p:tag name="KSO_WM_TEMPLATE_INDEX" val="2019937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26.xml><?xml version="1.0" encoding="utf-8"?>
<p:tagLst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199373_3*m_h_x*1_4_1"/>
  <p:tag name="KSO_WM_TEMPLATE_CATEGORY" val="diagram"/>
  <p:tag name="KSO_WM_TEMPLATE_INDEX" val="2019937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27.xml><?xml version="1.0" encoding="utf-8"?>
<p:tagLst xmlns:p="http://schemas.openxmlformats.org/presentationml/2006/main">
  <p:tag name="KSO_WM_UNIT_VALUE" val="95*104"/>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9373_3*m_h_x*1_3_1"/>
  <p:tag name="KSO_WM_TEMPLATE_CATEGORY" val="diagram"/>
  <p:tag name="KSO_WM_TEMPLATE_INDEX" val="20199373"/>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828.xml><?xml version="1.0" encoding="utf-8"?>
<p:tagLst xmlns:p="http://schemas.openxmlformats.org/presentationml/2006/main">
  <p:tag name="KSO_WM_BEAUTIFY_FLAG" val="#wm#"/>
  <p:tag name="KSO_WM_TEMPLATE_CATEGORY" val="diagram"/>
  <p:tag name="KSO_WM_TEMPLATE_INDEX" val="20217069"/>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4*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8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4*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4*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8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41_4*l_h_f*1_2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4*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4*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41_4*l_h_i*1_4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8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41_4*l_h_f*1_4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845.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41_4*a*1"/>
  <p:tag name="KSO_WM_TEMPLATE_CATEGORY" val="diagram"/>
  <p:tag name="KSO_WM_TEMPLATE_INDEX" val="741"/>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84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47.xml><?xml version="1.0" encoding="utf-8"?>
<p:tagLst xmlns:p="http://schemas.openxmlformats.org/presentationml/2006/main">
  <p:tag name="KSO_WM_BEAUTIFY_FLAG" val="#wm#"/>
  <p:tag name="KSO_WM_TEMPLATE_CATEGORY" val="diagram"/>
  <p:tag name="KSO_WM_TEMPLATE_INDEX" val="20215855"/>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5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5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5*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5*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5*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57.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5*l_h_x*1_2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58.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5*l_h_x*1_1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59.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95_5*l_h_a*1_1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95_5*l_h_a*1_2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6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95_5*l_h_a*1_3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62.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5*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95_5*l_h_i*1_4_1"/>
  <p:tag name="KSO_WM_TEMPLATE_CATEGORY" val="diagram"/>
  <p:tag name="KSO_WM_TEMPLATE_INDEX" val="2016879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8795_5*l_h_i*1_5_1"/>
  <p:tag name="KSO_WM_TEMPLATE_CATEGORY" val="diagram"/>
  <p:tag name="KSO_WM_TEMPLATE_INDEX" val="2016879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865.xml><?xml version="1.0" encoding="utf-8"?>
<p:tagLst xmlns:p="http://schemas.openxmlformats.org/presentationml/2006/main">
  <p:tag name="KSO_WM_UNIT_VALUE" val="133*182"/>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8795_5*l_h_x*1_5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66.xml><?xml version="1.0" encoding="utf-8"?>
<p:tagLst xmlns:p="http://schemas.openxmlformats.org/presentationml/2006/main">
  <p:tag name="KSO_WM_UNIT_VALUE" val="141*16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95_5*l_h_x*1_4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867.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95_5*l_h_a*1_4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6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68795_5*l_h_a*1_5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6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5*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BEAUTIFY_FLAG" val="#wm#"/>
  <p:tag name="KSO_WM_TEMPLATE_CATEGORY" val="diagram"/>
  <p:tag name="KSO_WM_TEMPLATE_INDEX" val="20215855"/>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7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7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7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7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27_5*l_h_i*1_1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27_5*l_h_i*1_1_1"/>
  <p:tag name="KSO_WM_TEMPLATE_CATEGORY" val="diagram"/>
  <p:tag name="KSO_WM_TEMPLATE_INDEX" val="62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627_5*l_h_i*1_1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27_5*l_h_f*1_1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27_5*l_h_i*1_2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27_5*l_h_i*1_2_1"/>
  <p:tag name="KSO_WM_TEMPLATE_CATEGORY" val="diagram"/>
  <p:tag name="KSO_WM_TEMPLATE_INDEX" val="62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627_5*l_h_i*1_2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884.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27_5*l_h_f*1_2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27_5*l_h_i*1_3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27_5*l_h_i*1_3_1"/>
  <p:tag name="KSO_WM_TEMPLATE_CATEGORY" val="diagram"/>
  <p:tag name="KSO_WM_TEMPLATE_INDEX" val="62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627_5*l_h_i*1_3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888.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27_5*l_h_f*1_3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627_5*l_h_i*1_4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27_5*l_h_i*1_4_1"/>
  <p:tag name="KSO_WM_TEMPLATE_CATEGORY" val="diagram"/>
  <p:tag name="KSO_WM_TEMPLATE_INDEX" val="62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627_5*l_h_i*1_4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892.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27_5*l_h_f*1_4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627_5*l_h_i*1_5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27_5*l_h_i*1_5_1"/>
  <p:tag name="KSO_WM_TEMPLATE_CATEGORY" val="diagram"/>
  <p:tag name="KSO_WM_TEMPLATE_INDEX" val="62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627_5*l_h_i*1_5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896.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27_5*l_h_f*1_5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627_5*l_h_i*1_6_3"/>
  <p:tag name="KSO_WM_TEMPLATE_CATEGORY" val="diagram"/>
  <p:tag name="KSO_WM_TEMPLATE_INDEX" val="627"/>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627_5*l_h_i*1_6_1"/>
  <p:tag name="KSO_WM_TEMPLATE_CATEGORY" val="diagram"/>
  <p:tag name="KSO_WM_TEMPLATE_INDEX" val="627"/>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627_5*l_h_i*1_6_2"/>
  <p:tag name="KSO_WM_TEMPLATE_CATEGORY" val="diagram"/>
  <p:tag name="KSO_WM_TEMPLATE_INDEX" val="627"/>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SUBTYPE" val="a"/>
  <p:tag name="KSO_WM_UNIT_PRESET_TEXT" val="单击此处添加文本具体内容"/>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627_5*l_h_f*1_6_1"/>
  <p:tag name="KSO_WM_TEMPLATE_CATEGORY" val="diagram"/>
  <p:tag name="KSO_WM_TEMPLATE_INDEX" val="627"/>
  <p:tag name="KSO_WM_UNIT_LAYERLEVEL" val="1_1_1"/>
  <p:tag name="KSO_WM_TAG_VERSION" val="1.0"/>
  <p:tag name="KSO_WM_BEAUTIFY_FLAG" val="#wm#"/>
  <p:tag name="KSO_WM_UNIT_TEXT_FILL_FORE_SCHEMECOLOR_INDEX" val="13"/>
  <p:tag name="KSO_WM_UNIT_TEXT_FILL_TYPE" val="1"/>
</p:tagLst>
</file>

<file path=ppt/tags/tag90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5*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902.xml><?xml version="1.0" encoding="utf-8"?>
<p:tagLst xmlns:p="http://schemas.openxmlformats.org/presentationml/2006/main">
  <p:tag name="KSO_WM_BEAUTIFY_FLAG" val="#wm#"/>
  <p:tag name="KSO_WM_TEMPLATE_CATEGORY" val="diagram"/>
  <p:tag name="KSO_WM_TEMPLATE_INDEX" val="20215855"/>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05.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0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09.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11.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i"/>
  <p:tag name="KSO_WM_UNIT_INDEX" val="1_1_1"/>
  <p:tag name="KSO_WM_UNIT_ID" val="diagram20174764_3*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912.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a"/>
  <p:tag name="KSO_WM_UNIT_INDEX" val="1_1_1"/>
  <p:tag name="KSO_WM_UNIT_ID" val="diagram20174764_3*l_h_a*1_1_1"/>
  <p:tag name="KSO_WM_UNIT_LAYERLEVEL" val="1_1_1"/>
  <p:tag name="KSO_WM_UNIT_VALUE" val="2"/>
  <p:tag name="KSO_WM_UNIT_HIGHLIGHT" val="0"/>
  <p:tag name="KSO_WM_UNIT_COMPATIBLE" val="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13.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f"/>
  <p:tag name="KSO_WM_UNIT_INDEX" val="1_1_1"/>
  <p:tag name="KSO_WM_UNIT_ID" val="diagram20174764_3*l_h_f*1_1_1"/>
  <p:tag name="KSO_WM_UNIT_LAYERLEVEL" val="1_1_1"/>
  <p:tag name="KSO_WM_UNIT_VALUE" val="24"/>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914.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i"/>
  <p:tag name="KSO_WM_UNIT_INDEX" val="1_2_1"/>
  <p:tag name="KSO_WM_UNIT_ID" val="diagram20174764_3*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915.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a"/>
  <p:tag name="KSO_WM_UNIT_INDEX" val="1_2_1"/>
  <p:tag name="KSO_WM_UNIT_ID" val="diagram20174764_3*l_h_a*1_2_1"/>
  <p:tag name="KSO_WM_UNIT_LAYERLEVEL" val="1_1_1"/>
  <p:tag name="KSO_WM_UNIT_VALUE" val="2"/>
  <p:tag name="KSO_WM_UNIT_HIGHLIGHT" val="0"/>
  <p:tag name="KSO_WM_UNIT_COMPATIBLE" val="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16.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f"/>
  <p:tag name="KSO_WM_UNIT_INDEX" val="1_2_1"/>
  <p:tag name="KSO_WM_UNIT_ID" val="diagram20174764_3*l_h_f*1_2_1"/>
  <p:tag name="KSO_WM_UNIT_LAYERLEVEL" val="1_1_1"/>
  <p:tag name="KSO_WM_UNIT_VALUE" val="24"/>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917.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i"/>
  <p:tag name="KSO_WM_UNIT_INDEX" val="1_3_1"/>
  <p:tag name="KSO_WM_UNIT_ID" val="diagram20174764_3*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918.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a"/>
  <p:tag name="KSO_WM_UNIT_INDEX" val="1_3_1"/>
  <p:tag name="KSO_WM_UNIT_ID" val="diagram20174764_3*l_h_a*1_3_1"/>
  <p:tag name="KSO_WM_UNIT_LAYERLEVEL" val="1_1_1"/>
  <p:tag name="KSO_WM_UNIT_VALUE" val="2"/>
  <p:tag name="KSO_WM_UNIT_HIGHLIGHT" val="0"/>
  <p:tag name="KSO_WM_UNIT_COMPATIBLE" val="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19.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f"/>
  <p:tag name="KSO_WM_UNIT_INDEX" val="1_3_1"/>
  <p:tag name="KSO_WM_UNIT_ID" val="diagram20174764_3*l_h_f*1_3_1"/>
  <p:tag name="KSO_WM_UNIT_LAYERLEVEL" val="1_1_1"/>
  <p:tag name="KSO_WM_UNIT_VALUE" val="24"/>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i"/>
  <p:tag name="KSO_WM_UNIT_INDEX" val="1_4_1"/>
  <p:tag name="KSO_WM_UNIT_ID" val="diagram20174764_3*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921.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a"/>
  <p:tag name="KSO_WM_UNIT_INDEX" val="1_4_1"/>
  <p:tag name="KSO_WM_UNIT_ID" val="diagram20174764_3*l_h_a*1_4_1"/>
  <p:tag name="KSO_WM_UNIT_LAYERLEVEL" val="1_1_1"/>
  <p:tag name="KSO_WM_UNIT_VALUE" val="2"/>
  <p:tag name="KSO_WM_UNIT_HIGHLIGHT" val="0"/>
  <p:tag name="KSO_WM_UNIT_COMPATIBLE" val="0"/>
  <p:tag name="KSO_WM_DIAGRAM_GROUP_CODE" val="l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922.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x"/>
  <p:tag name="KSO_WM_UNIT_INDEX" val="1_4_1"/>
  <p:tag name="KSO_WM_UNIT_ID" val="diagram20174764_3*l_h_x*1_4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110*115"/>
  <p:tag name="KSO_WM_UNIT_FILL_FORE_SCHEMECOLOR_INDEX" val="8"/>
  <p:tag name="KSO_WM_UNIT_FILL_TYPE" val="1"/>
  <p:tag name="KSO_WM_UNIT_TEXT_FILL_FORE_SCHEMECOLOR_INDEX" val="13"/>
  <p:tag name="KSO_WM_UNIT_TEXT_FILL_TYPE" val="1"/>
</p:tagLst>
</file>

<file path=ppt/tags/tag923.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l_h_f"/>
  <p:tag name="KSO_WM_UNIT_INDEX" val="1_4_1"/>
  <p:tag name="KSO_WM_UNIT_ID" val="diagram20174764_3*l_h_f*1_4_1"/>
  <p:tag name="KSO_WM_UNIT_LAYERLEVEL" val="1_1_1"/>
  <p:tag name="KSO_WM_UNIT_VALUE" val="24"/>
  <p:tag name="KSO_WM_UNIT_HIGHLIGHT" val="0"/>
  <p:tag name="KSO_WM_UNIT_COMPATIBLE" val="0"/>
  <p:tag name="KSO_WM_DIAGRAM_GROUP_CODE" val="l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924.xml><?xml version="1.0" encoding="utf-8"?>
<p:tagLst xmlns:p="http://schemas.openxmlformats.org/presentationml/2006/main">
  <p:tag name="KSO_WM_TAG_VERSION" val="1.0"/>
  <p:tag name="KSO_WM_BEAUTIFY_FLAG" val="#wm#"/>
  <p:tag name="KSO_WM_TEMPLATE_CATEGORY" val="diagram"/>
  <p:tag name="KSO_WM_TEMPLATE_INDEX" val="20174764"/>
  <p:tag name="KSO_WM_UNIT_TYPE" val="a"/>
  <p:tag name="KSO_WM_UNIT_INDEX" val="1"/>
  <p:tag name="KSO_WM_UNIT_LAYERLEVEL" val="1"/>
  <p:tag name="KSO_WM_UNIT_VALUE" val="22"/>
  <p:tag name="KSO_WM_UNIT_ISCONTENTSTITLE" val="0"/>
  <p:tag name="KSO_WM_UNIT_HIGHLIGHT" val="0"/>
  <p:tag name="KSO_WM_UNIT_COMPATIBLE" val="0"/>
  <p:tag name="KSO_WM_DIAGRAM_GROUP_CODE" val="l1-1"/>
  <p:tag name="KSO_WM_UNIT_ID" val="diagram20174764_3*a*1"/>
  <p:tag name="KSO_WM_UNIT_PRESET_TEXT" val="单击此处添加标题"/>
  <p:tag name="KSO_WM_UNIT_NOCLEAR" val="0"/>
  <p:tag name="KSO_WM_UNIT_DIAGRAM_ISNUMVISUAL" val="0"/>
  <p:tag name="KSO_WM_UNIT_DIAGRAM_ISREFERUNIT" val="0"/>
  <p:tag name="KSO_WM_UNIT_TEXT_FILL_FORE_SCHEMECOLOR_INDEX" val="13"/>
  <p:tag name="KSO_WM_UNIT_TEX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4764_3*l_h_x*1_1_1"/>
  <p:tag name="KSO_WM_TEMPLATE_CATEGORY" val="diagram"/>
  <p:tag name="KSO_WM_TEMPLATE_INDEX" val="20174764"/>
  <p:tag name="KSO_WM_UNIT_LAYERLEVEL" val="1_1_1"/>
  <p:tag name="KSO_WM_TAG_VERSION" val="1.0"/>
  <p:tag name="KSO_WM_BEAUTIFY_FLAG" val="#wm#"/>
  <p:tag name="KSO_WM_UNIT_VALUE" val="100*122"/>
  <p:tag name="KSO_WM_UNIT_TYPE" val="l_h_x"/>
  <p:tag name="KSO_WM_UNIT_INDEX" val="1_1_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4764_3*l_h_x*1_2_1"/>
  <p:tag name="KSO_WM_TEMPLATE_CATEGORY" val="diagram"/>
  <p:tag name="KSO_WM_TEMPLATE_INDEX" val="20174764"/>
  <p:tag name="KSO_WM_UNIT_LAYERLEVEL" val="1_1_1"/>
  <p:tag name="KSO_WM_TAG_VERSION" val="1.0"/>
  <p:tag name="KSO_WM_BEAUTIFY_FLAG" val="#wm#"/>
  <p:tag name="KSO_WM_UNIT_VALUE" val="125*125"/>
  <p:tag name="KSO_WM_UNIT_TYPE" val="l_h_x"/>
  <p:tag name="KSO_WM_UNIT_INDEX" val="1_2_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4764_3*l_h_x*1_3_1"/>
  <p:tag name="KSO_WM_TEMPLATE_CATEGORY" val="diagram"/>
  <p:tag name="KSO_WM_TEMPLATE_INDEX" val="20174764"/>
  <p:tag name="KSO_WM_UNIT_LAYERLEVEL" val="1_1_1"/>
  <p:tag name="KSO_WM_TAG_VERSION" val="1.0"/>
  <p:tag name="KSO_WM_BEAUTIFY_FLAG" val="#wm#"/>
  <p:tag name="KSO_WM_UNIT_VALUE" val="145*164"/>
  <p:tag name="KSO_WM_UNIT_TYPE" val="l_h_x"/>
  <p:tag name="KSO_WM_UNIT_INDEX" val="1_3_1"/>
</p:tagLst>
</file>

<file path=ppt/tags/tag928.xml><?xml version="1.0" encoding="utf-8"?>
<p:tagLst xmlns:p="http://schemas.openxmlformats.org/presentationml/2006/main">
  <p:tag name="KSO_WM_BEAUTIFY_FLAG" val="#wm#"/>
  <p:tag name="KSO_WM_TEMPLATE_CATEGORY" val="diagram"/>
  <p:tag name="KSO_WM_TEMPLATE_INDEX" val="20217069"/>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93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937.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938.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4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4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4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4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45.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5*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5*m_i*1_1"/>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5*m_i*1_5"/>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49_5*m_h_i*1_1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5*m_h_i*1_1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5*m_h_i*1_1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449_5*m_i*1_6"/>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5*m_h_i*1_2_2"/>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5*m_h_i*1_2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49_5*m_h_i*1_2_1"/>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5*m_i*1_2"/>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5*m_h_i*1_3_2"/>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5*m_h_i*1_3_1"/>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5*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5*m_i*1_3"/>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449_5*m_h_i*1_4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49_5*m_h_i*1_4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49_5*m_h_i*1_4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5*m_i*1_4"/>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449_5*m_h_i*1_5_1"/>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449_5*m_h_i*1_5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449_5*m_h_i*1_5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4"/>
  <p:tag name="KSO_WM_UNIT_ID" val="diagram449_5*m_h_i*1_1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4"/>
  <p:tag name="KSO_WM_UNIT_ID" val="diagram449_5*m_h_i*1_2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5*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4"/>
  <p:tag name="KSO_WM_UNIT_ID" val="diagram449_5*m_h_i*1_4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4"/>
  <p:tag name="KSO_WM_UNIT_ID" val="diagram449_5*m_h_i*1_5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72.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5*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73.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449_5*m_h_f*1_5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74.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5*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75.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49_5*m_h_f*1_4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76.xml><?xml version="1.0" encoding="utf-8"?>
<p:tagLst xmlns:p="http://schemas.openxmlformats.org/presentationml/2006/main">
  <p:tag name="KSO_WM_TEMPLATE_CATEGORY" val="diagram"/>
  <p:tag name="KSO_WM_TEMPLATE_INDEX" val="20181223"/>
  <p:tag name="KSO_WM_UNIT_TYPE" val="a"/>
  <p:tag name="KSO_WM_UNIT_INDEX" val="1"/>
  <p:tag name="KSO_WM_UNIT_ID" val="diagram20181223_4*a*1"/>
  <p:tag name="KSO_WM_UNIT_LAYERLEVEL" val="1"/>
  <p:tag name="KSO_WM_UNIT_VALUE" val="14"/>
  <p:tag name="KSO_WM_UNIT_ISCONTENTSTITLE" val="0"/>
  <p:tag name="KSO_WM_UNIT_HIGHLIGHT" val="0"/>
  <p:tag name="KSO_WM_UNIT_COMPATIBLE" val="0"/>
  <p:tag name="KSO_WM_UNIT_CLEAR" val="0"/>
  <p:tag name="KSO_WM_BEAUTIFY_FLAG" val="#wm#"/>
  <p:tag name="KSO_WM_TAG_VERSION" val="1.0"/>
  <p:tag name="KSO_WM_UNIT_PRESET_TEXT" val="请在这里输入您的标题内容"/>
</p:tagLst>
</file>

<file path=ppt/tags/tag977.xml><?xml version="1.0" encoding="utf-8"?>
<p:tagLst xmlns:p="http://schemas.openxmlformats.org/presentationml/2006/main">
  <p:tag name="KSO_WM_BEAUTIFY_FLAG" val="#wm#"/>
  <p:tag name="KSO_WM_TEMPLATE_CATEGORY" val="diagram"/>
  <p:tag name="KSO_WM_TEMPLATE_INDEX" val="20215855"/>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8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13427</Words>
  <Application>WPS 演示</Application>
  <PresentationFormat>全屏显示(16:9)</PresentationFormat>
  <Paragraphs>867</Paragraphs>
  <Slides>89</Slides>
  <Notes>24</Notes>
  <HiddenSlides>0</HiddenSlides>
  <MMClips>0</MMClips>
  <ScaleCrop>false</ScaleCrop>
  <HeadingPairs>
    <vt:vector size="6" baseType="variant">
      <vt:variant>
        <vt:lpstr>已用的字体</vt:lpstr>
      </vt:variant>
      <vt:variant>
        <vt:i4>19</vt:i4>
      </vt:variant>
      <vt:variant>
        <vt:lpstr>主题</vt:lpstr>
      </vt:variant>
      <vt:variant>
        <vt:i4>5</vt:i4>
      </vt:variant>
      <vt:variant>
        <vt:lpstr>幻灯片标题</vt:lpstr>
      </vt:variant>
      <vt:variant>
        <vt:i4>89</vt:i4>
      </vt:variant>
    </vt:vector>
  </HeadingPairs>
  <TitlesOfParts>
    <vt:vector size="113"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Arial</vt:lpstr>
      <vt:lpstr>Tempus Sans ITC</vt:lpstr>
      <vt:lpstr>Gabriola</vt:lpstr>
      <vt:lpstr>幼圆</vt:lpstr>
      <vt:lpstr>Lato</vt:lpstr>
      <vt:lpstr>Office 主题</vt:lpstr>
      <vt:lpstr>2_Office 主题​​</vt:lpstr>
      <vt:lpstr>1_Office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了解新一代信息技术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2 　 了解计算机的发展与应用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了解计算机系统的组成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4 　 了解计算机中的信息存储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525</cp:revision>
  <dcterms:created xsi:type="dcterms:W3CDTF">2019-03-14T04:19:00Z</dcterms:created>
  <dcterms:modified xsi:type="dcterms:W3CDTF">2022-10-15T08:10:02Z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