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39.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 id="2147483739" r:id="rId7"/>
  </p:sldMasterIdLst>
  <p:notesMasterIdLst>
    <p:notesMasterId r:id="rId9"/>
  </p:notesMasterIdLst>
  <p:handoutMasterIdLst>
    <p:handoutMasterId r:id="rId78"/>
  </p:handoutMasterIdLst>
  <p:sldIdLst>
    <p:sldId id="394" r:id="rId8"/>
    <p:sldId id="1199" r:id="rId10"/>
    <p:sldId id="482" r:id="rId11"/>
    <p:sldId id="504" r:id="rId12"/>
    <p:sldId id="920" r:id="rId13"/>
    <p:sldId id="921" r:id="rId14"/>
    <p:sldId id="1200" r:id="rId15"/>
    <p:sldId id="924" r:id="rId16"/>
    <p:sldId id="926" r:id="rId17"/>
    <p:sldId id="1106" r:id="rId18"/>
    <p:sldId id="929" r:id="rId19"/>
    <p:sldId id="1016" r:id="rId20"/>
    <p:sldId id="1107" r:id="rId21"/>
    <p:sldId id="1108" r:id="rId22"/>
    <p:sldId id="1109" r:id="rId23"/>
    <p:sldId id="1110" r:id="rId24"/>
    <p:sldId id="944" r:id="rId25"/>
    <p:sldId id="945" r:id="rId26"/>
    <p:sldId id="1024" r:id="rId27"/>
    <p:sldId id="1029" r:id="rId28"/>
    <p:sldId id="1030" r:id="rId29"/>
    <p:sldId id="1031" r:id="rId30"/>
    <p:sldId id="1032" r:id="rId31"/>
    <p:sldId id="1111" r:id="rId32"/>
    <p:sldId id="1033" r:id="rId33"/>
    <p:sldId id="1043" r:id="rId34"/>
    <p:sldId id="1112" r:id="rId35"/>
    <p:sldId id="1113" r:id="rId36"/>
    <p:sldId id="1114" r:id="rId37"/>
    <p:sldId id="1115" r:id="rId38"/>
    <p:sldId id="1116" r:id="rId39"/>
    <p:sldId id="1117" r:id="rId40"/>
    <p:sldId id="1046" r:id="rId41"/>
    <p:sldId id="1047" r:id="rId42"/>
    <p:sldId id="1118" r:id="rId43"/>
    <p:sldId id="1051" r:id="rId44"/>
    <p:sldId id="1119" r:id="rId45"/>
    <p:sldId id="1120" r:id="rId46"/>
    <p:sldId id="1121" r:id="rId47"/>
    <p:sldId id="1122" r:id="rId48"/>
    <p:sldId id="1123" r:id="rId49"/>
    <p:sldId id="1124" r:id="rId50"/>
    <p:sldId id="1125" r:id="rId51"/>
    <p:sldId id="1126" r:id="rId52"/>
    <p:sldId id="1128" r:id="rId53"/>
    <p:sldId id="1129" r:id="rId54"/>
    <p:sldId id="1130" r:id="rId55"/>
    <p:sldId id="1052" r:id="rId56"/>
    <p:sldId id="1132" r:id="rId57"/>
    <p:sldId id="1053" r:id="rId58"/>
    <p:sldId id="1133" r:id="rId59"/>
    <p:sldId id="1134" r:id="rId60"/>
    <p:sldId id="1135" r:id="rId61"/>
    <p:sldId id="1136" r:id="rId62"/>
    <p:sldId id="1137" r:id="rId63"/>
    <p:sldId id="1139" r:id="rId64"/>
    <p:sldId id="1054" r:id="rId65"/>
    <p:sldId id="1140" r:id="rId66"/>
    <p:sldId id="1141" r:id="rId67"/>
    <p:sldId id="1142" r:id="rId68"/>
    <p:sldId id="1062" r:id="rId69"/>
    <p:sldId id="1064" r:id="rId70"/>
    <p:sldId id="1065" r:id="rId71"/>
    <p:sldId id="1066" r:id="rId72"/>
    <p:sldId id="1143" r:id="rId73"/>
    <p:sldId id="1089" r:id="rId74"/>
    <p:sldId id="1091" r:id="rId75"/>
    <p:sldId id="1197" r:id="rId76"/>
    <p:sldId id="489" r:id="rId77"/>
  </p:sldIdLst>
  <p:sldSz cx="9144000" cy="5143500" type="screen16x9"/>
  <p:notesSz cx="6858000" cy="9144000"/>
  <p:custDataLst>
    <p:tags r:id="rId8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5730"/>
    <a:srgbClr val="00AFE1"/>
    <a:srgbClr val="F77B21"/>
    <a:srgbClr val="009587"/>
    <a:srgbClr val="F8D0D0"/>
    <a:srgbClr val="415163"/>
    <a:srgbClr val="F6F6F6"/>
    <a:srgbClr val="F2F6F9"/>
    <a:srgbClr val="535353"/>
    <a:srgbClr val="0A3F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0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3" Type="http://schemas.openxmlformats.org/officeDocument/2006/relationships/tags" Target="tags/tag996.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1.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69.xml"/><Relationship Id="rId76" Type="http://schemas.openxmlformats.org/officeDocument/2006/relationships/slide" Target="slides/slide68.xml"/><Relationship Id="rId75" Type="http://schemas.openxmlformats.org/officeDocument/2006/relationships/slide" Target="slides/slide67.xml"/><Relationship Id="rId74" Type="http://schemas.openxmlformats.org/officeDocument/2006/relationships/slide" Target="slides/slide66.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97.xml"/><Relationship Id="rId2" Type="http://schemas.openxmlformats.org/officeDocument/2006/relationships/tags" Target="../tags/tag396.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06.xml"/><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2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3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2.png"/><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4.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6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62.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image" Target="../media/image6.sv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7.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9.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72.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7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3.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5.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7.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8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2" Type="http://schemas.openxmlformats.org/officeDocument/2006/relationships/theme" Target="../theme/theme6.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slideLayout" Target="../slideLayouts/slideLayout88.xml"/><Relationship Id="rId19" Type="http://schemas.openxmlformats.org/officeDocument/2006/relationships/tags" Target="../tags/tag442.xml"/><Relationship Id="rId18" Type="http://schemas.openxmlformats.org/officeDocument/2006/relationships/slideLayout" Target="../slideLayouts/slideLayout104.xml"/><Relationship Id="rId17" Type="http://schemas.openxmlformats.org/officeDocument/2006/relationships/slideLayout" Target="../slideLayouts/slideLayout103.xml"/><Relationship Id="rId16" Type="http://schemas.openxmlformats.org/officeDocument/2006/relationships/slideLayout" Target="../slideLayouts/slideLayout102.xml"/><Relationship Id="rId15" Type="http://schemas.openxmlformats.org/officeDocument/2006/relationships/slideLayout" Target="../slideLayouts/slideLayout101.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2" Type="http://schemas.openxmlformats.org/officeDocument/2006/relationships/slideLayout" Target="../slideLayouts/slideLayout7.xml"/><Relationship Id="rId11" Type="http://schemas.openxmlformats.org/officeDocument/2006/relationships/tags" Target="../tags/tag528.xml"/><Relationship Id="rId10" Type="http://schemas.openxmlformats.org/officeDocument/2006/relationships/tags" Target="../tags/tag527.xml"/><Relationship Id="rId1" Type="http://schemas.openxmlformats.org/officeDocument/2006/relationships/tags" Target="../tags/tag518.xml"/></Relationships>
</file>

<file path=ppt/slides/_rels/slide1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image" Target="../media/image5.png"/><Relationship Id="rId3" Type="http://schemas.openxmlformats.org/officeDocument/2006/relationships/tags" Target="../tags/tag53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35.xml"/><Relationship Id="rId1" Type="http://schemas.openxmlformats.org/officeDocument/2006/relationships/tags" Target="../tags/tag529.xml"/></Relationships>
</file>

<file path=ppt/slides/_rels/slide12.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tags" Target="../tags/tag540.xml"/><Relationship Id="rId7" Type="http://schemas.openxmlformats.org/officeDocument/2006/relationships/image" Target="../media/image14.png"/><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image" Target="../media/image5.png"/><Relationship Id="rId3" Type="http://schemas.openxmlformats.org/officeDocument/2006/relationships/tags" Target="../tags/tag53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41.xml"/><Relationship Id="rId1" Type="http://schemas.openxmlformats.org/officeDocument/2006/relationships/tags" Target="../tags/tag536.xml"/></Relationships>
</file>

<file path=ppt/slides/_rels/slide13.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image" Target="../media/image16.jpeg"/><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image" Target="../media/image5.png"/><Relationship Id="rId3" Type="http://schemas.openxmlformats.org/officeDocument/2006/relationships/tags" Target="../tags/tag54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542.xml"/></Relationships>
</file>

<file path=ppt/slides/_rels/slide14.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image" Target="../media/image17.png"/><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image" Target="../media/image5.png"/><Relationship Id="rId3" Type="http://schemas.openxmlformats.org/officeDocument/2006/relationships/tags" Target="../tags/tag54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53.xml"/><Relationship Id="rId1" Type="http://schemas.openxmlformats.org/officeDocument/2006/relationships/tags" Target="../tags/tag548.xml"/></Relationships>
</file>

<file path=ppt/slides/_rels/slide15.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image" Target="../media/image19.png"/><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image" Target="../media/image5.png"/><Relationship Id="rId3" Type="http://schemas.openxmlformats.org/officeDocument/2006/relationships/tags" Target="../tags/tag55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59.xml"/><Relationship Id="rId1" Type="http://schemas.openxmlformats.org/officeDocument/2006/relationships/tags" Target="../tags/tag554.xml"/></Relationships>
</file>

<file path=ppt/slides/_rels/slide16.xml.rels><?xml version="1.0" encoding="UTF-8" standalone="yes"?>
<Relationships xmlns="http://schemas.openxmlformats.org/package/2006/relationships"><Relationship Id="rId9" Type="http://schemas.openxmlformats.org/officeDocument/2006/relationships/image" Target="../media/image22.jpeg"/><Relationship Id="rId8" Type="http://schemas.openxmlformats.org/officeDocument/2006/relationships/image" Target="../media/image21.png"/><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image" Target="../media/image5.png"/><Relationship Id="rId3" Type="http://schemas.openxmlformats.org/officeDocument/2006/relationships/tags" Target="../tags/tag56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65.xml"/><Relationship Id="rId1" Type="http://schemas.openxmlformats.org/officeDocument/2006/relationships/tags" Target="../tags/tag560.xml"/></Relationships>
</file>

<file path=ppt/slides/_rels/slide17.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image" Target="../media/image23.jpeg"/><Relationship Id="rId5" Type="http://schemas.openxmlformats.org/officeDocument/2006/relationships/tags" Target="../tags/tag568.xml"/><Relationship Id="rId4" Type="http://schemas.openxmlformats.org/officeDocument/2006/relationships/image" Target="../media/image5.png"/><Relationship Id="rId3" Type="http://schemas.openxmlformats.org/officeDocument/2006/relationships/tags" Target="../tags/tag56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tags" Target="../tags/tag566.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image" Target="../media/image5.png"/><Relationship Id="rId3" Type="http://schemas.openxmlformats.org/officeDocument/2006/relationships/tags" Target="../tags/tag575.xml"/><Relationship Id="rId2" Type="http://schemas.openxmlformats.org/officeDocument/2006/relationships/image" Target="../media/image3.png"/><Relationship Id="rId1" Type="http://schemas.openxmlformats.org/officeDocument/2006/relationships/tags" Target="../tags/tag574.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image" Target="../media/image5.png"/><Relationship Id="rId3" Type="http://schemas.openxmlformats.org/officeDocument/2006/relationships/tags" Target="../tags/tag581.xml"/><Relationship Id="rId2" Type="http://schemas.openxmlformats.org/officeDocument/2006/relationships/image" Target="../media/image3.png"/><Relationship Id="rId1" Type="http://schemas.openxmlformats.org/officeDocument/2006/relationships/tags" Target="../tags/tag580.xml"/></Relationships>
</file>

<file path=ppt/slides/_rels/slide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 Type="http://schemas.openxmlformats.org/officeDocument/2006/relationships/tags" Target="../tags/tag446.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5.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s>
</file>

<file path=ppt/slides/_rels/slide21.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tags" Target="../tags/tag594.xml"/><Relationship Id="rId7" Type="http://schemas.openxmlformats.org/officeDocument/2006/relationships/tags" Target="../tags/tag593.xml"/><Relationship Id="rId6" Type="http://schemas.openxmlformats.org/officeDocument/2006/relationships/image" Target="../media/image12.jpeg"/><Relationship Id="rId5" Type="http://schemas.openxmlformats.org/officeDocument/2006/relationships/tags" Target="../tags/tag592.xml"/><Relationship Id="rId4" Type="http://schemas.openxmlformats.org/officeDocument/2006/relationships/image" Target="../media/image5.png"/><Relationship Id="rId3" Type="http://schemas.openxmlformats.org/officeDocument/2006/relationships/tags" Target="../tags/tag59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96.xml"/><Relationship Id="rId1" Type="http://schemas.openxmlformats.org/officeDocument/2006/relationships/tags" Target="../tags/tag590.xml"/></Relationships>
</file>

<file path=ppt/slides/_rels/slide22.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tags" Target="../tags/tag599.xml"/><Relationship Id="rId2" Type="http://schemas.openxmlformats.org/officeDocument/2006/relationships/tags" Target="../tags/tag598.xml"/><Relationship Id="rId12" Type="http://schemas.openxmlformats.org/officeDocument/2006/relationships/slideLayout" Target="../slideLayouts/slideLayout7.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_rels/slide23.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image" Target="../media/image24.png"/><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image" Target="../media/image5.png"/><Relationship Id="rId3" Type="http://schemas.openxmlformats.org/officeDocument/2006/relationships/tags" Target="../tags/tag60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13.xml"/><Relationship Id="rId1" Type="http://schemas.openxmlformats.org/officeDocument/2006/relationships/tags" Target="../tags/tag608.xml"/></Relationships>
</file>

<file path=ppt/slides/_rels/slide24.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png"/><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image" Target="../media/image5.png"/><Relationship Id="rId3" Type="http://schemas.openxmlformats.org/officeDocument/2006/relationships/tags" Target="../tags/tag61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19.xml"/><Relationship Id="rId1" Type="http://schemas.openxmlformats.org/officeDocument/2006/relationships/tags" Target="../tags/tag614.xml"/></Relationships>
</file>

<file path=ppt/slides/_rels/slide25.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image" Target="../media/image28.png"/><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image" Target="../media/image5.png"/><Relationship Id="rId3" Type="http://schemas.openxmlformats.org/officeDocument/2006/relationships/tags" Target="../tags/tag62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625.xml"/><Relationship Id="rId10" Type="http://schemas.openxmlformats.org/officeDocument/2006/relationships/image" Target="../media/image30.jpeg"/><Relationship Id="rId1" Type="http://schemas.openxmlformats.org/officeDocument/2006/relationships/tags" Target="../tags/tag620.xml"/></Relationships>
</file>

<file path=ppt/slides/_rels/slide26.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image" Target="../media/image23.jpeg"/><Relationship Id="rId5" Type="http://schemas.openxmlformats.org/officeDocument/2006/relationships/tags" Target="../tags/tag628.xml"/><Relationship Id="rId4" Type="http://schemas.openxmlformats.org/officeDocument/2006/relationships/image" Target="../media/image5.png"/><Relationship Id="rId3" Type="http://schemas.openxmlformats.org/officeDocument/2006/relationships/tags" Target="../tags/tag62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6.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639.xml"/><Relationship Id="rId7" Type="http://schemas.openxmlformats.org/officeDocument/2006/relationships/tags" Target="../tags/tag638.xml"/><Relationship Id="rId6" Type="http://schemas.openxmlformats.org/officeDocument/2006/relationships/tags" Target="../tags/tag637.xml"/><Relationship Id="rId5" Type="http://schemas.openxmlformats.org/officeDocument/2006/relationships/tags" Target="../tags/tag636.xml"/><Relationship Id="rId4" Type="http://schemas.openxmlformats.org/officeDocument/2006/relationships/image" Target="../media/image5.png"/><Relationship Id="rId3" Type="http://schemas.openxmlformats.org/officeDocument/2006/relationships/tags" Target="../tags/tag635.xml"/><Relationship Id="rId2" Type="http://schemas.openxmlformats.org/officeDocument/2006/relationships/image" Target="../media/image3.png"/><Relationship Id="rId1" Type="http://schemas.openxmlformats.org/officeDocument/2006/relationships/tags" Target="../tags/tag634.xml"/></Relationships>
</file>

<file path=ppt/slides/_rels/slide28.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image" Target="../media/image31.png"/><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image" Target="../media/image5.png"/><Relationship Id="rId3" Type="http://schemas.openxmlformats.org/officeDocument/2006/relationships/tags" Target="../tags/tag64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45.xml"/><Relationship Id="rId1" Type="http://schemas.openxmlformats.org/officeDocument/2006/relationships/tags" Target="../tags/tag640.xml"/></Relationships>
</file>

<file path=ppt/slides/_rels/slide29.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image" Target="../media/image33.png"/><Relationship Id="rId7" Type="http://schemas.openxmlformats.org/officeDocument/2006/relationships/tags" Target="../tags/tag650.xml"/><Relationship Id="rId6" Type="http://schemas.openxmlformats.org/officeDocument/2006/relationships/tags" Target="../tags/tag649.xml"/><Relationship Id="rId5" Type="http://schemas.openxmlformats.org/officeDocument/2006/relationships/tags" Target="../tags/tag648.xml"/><Relationship Id="rId4" Type="http://schemas.openxmlformats.org/officeDocument/2006/relationships/image" Target="../media/image5.png"/><Relationship Id="rId3" Type="http://schemas.openxmlformats.org/officeDocument/2006/relationships/tags" Target="../tags/tag64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51.xml"/><Relationship Id="rId1" Type="http://schemas.openxmlformats.org/officeDocument/2006/relationships/tags" Target="../tags/tag64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460.xml"/><Relationship Id="rId1" Type="http://schemas.openxmlformats.org/officeDocument/2006/relationships/tags" Target="../tags/tag459.xml"/></Relationships>
</file>

<file path=ppt/slides/_rels/slide30.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image" Target="../media/image35.png"/><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image" Target="../media/image5.png"/><Relationship Id="rId3" Type="http://schemas.openxmlformats.org/officeDocument/2006/relationships/tags" Target="../tags/tag65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57.xml"/><Relationship Id="rId1" Type="http://schemas.openxmlformats.org/officeDocument/2006/relationships/tags" Target="../tags/tag652.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image" Target="../media/image5.png"/><Relationship Id="rId3" Type="http://schemas.openxmlformats.org/officeDocument/2006/relationships/tags" Target="../tags/tag659.xml"/><Relationship Id="rId2" Type="http://schemas.openxmlformats.org/officeDocument/2006/relationships/image" Target="../media/image3.png"/><Relationship Id="rId1" Type="http://schemas.openxmlformats.org/officeDocument/2006/relationships/tags" Target="../tags/tag65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669.xml"/><Relationship Id="rId7" Type="http://schemas.openxmlformats.org/officeDocument/2006/relationships/tags" Target="../tags/tag668.xml"/><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image" Target="../media/image5.png"/><Relationship Id="rId3" Type="http://schemas.openxmlformats.org/officeDocument/2006/relationships/tags" Target="../tags/tag665.xml"/><Relationship Id="rId2" Type="http://schemas.openxmlformats.org/officeDocument/2006/relationships/image" Target="../media/image3.png"/><Relationship Id="rId1" Type="http://schemas.openxmlformats.org/officeDocument/2006/relationships/tags" Target="../tags/tag664.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3.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34.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tags" Target="../tags/tag678.xml"/><Relationship Id="rId7" Type="http://schemas.openxmlformats.org/officeDocument/2006/relationships/tags" Target="../tags/tag677.xml"/><Relationship Id="rId6" Type="http://schemas.openxmlformats.org/officeDocument/2006/relationships/image" Target="../media/image12.jpeg"/><Relationship Id="rId5" Type="http://schemas.openxmlformats.org/officeDocument/2006/relationships/tags" Target="../tags/tag676.xml"/><Relationship Id="rId4" Type="http://schemas.openxmlformats.org/officeDocument/2006/relationships/image" Target="../media/image5.png"/><Relationship Id="rId3" Type="http://schemas.openxmlformats.org/officeDocument/2006/relationships/tags" Target="../tags/tag67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80.xml"/><Relationship Id="rId1" Type="http://schemas.openxmlformats.org/officeDocument/2006/relationships/tags" Target="../tags/tag674.xml"/></Relationships>
</file>

<file path=ppt/slides/_rels/slide35.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2" Type="http://schemas.openxmlformats.org/officeDocument/2006/relationships/slideLayout" Target="../slideLayouts/slideLayout7.xml"/><Relationship Id="rId41" Type="http://schemas.openxmlformats.org/officeDocument/2006/relationships/tags" Target="../tags/tag710.xml"/><Relationship Id="rId40" Type="http://schemas.openxmlformats.org/officeDocument/2006/relationships/image" Target="../media/image47.svg"/><Relationship Id="rId4" Type="http://schemas.openxmlformats.org/officeDocument/2006/relationships/tags" Target="../tags/tag684.xml"/><Relationship Id="rId39" Type="http://schemas.openxmlformats.org/officeDocument/2006/relationships/image" Target="../media/image46.png"/><Relationship Id="rId38" Type="http://schemas.openxmlformats.org/officeDocument/2006/relationships/image" Target="../media/image45.svg"/><Relationship Id="rId37" Type="http://schemas.openxmlformats.org/officeDocument/2006/relationships/image" Target="../media/image44.png"/><Relationship Id="rId36" Type="http://schemas.openxmlformats.org/officeDocument/2006/relationships/image" Target="../media/image43.svg"/><Relationship Id="rId35" Type="http://schemas.openxmlformats.org/officeDocument/2006/relationships/image" Target="../media/image42.png"/><Relationship Id="rId34" Type="http://schemas.openxmlformats.org/officeDocument/2006/relationships/image" Target="../media/image41.svg"/><Relationship Id="rId33" Type="http://schemas.openxmlformats.org/officeDocument/2006/relationships/image" Target="../media/image40.png"/><Relationship Id="rId32" Type="http://schemas.openxmlformats.org/officeDocument/2006/relationships/image" Target="../media/image39.svg"/><Relationship Id="rId31" Type="http://schemas.openxmlformats.org/officeDocument/2006/relationships/image" Target="../media/image38.png"/><Relationship Id="rId30" Type="http://schemas.openxmlformats.org/officeDocument/2006/relationships/tags" Target="../tags/tag709.xml"/><Relationship Id="rId3" Type="http://schemas.openxmlformats.org/officeDocument/2006/relationships/tags" Target="../tags/tag683.xml"/><Relationship Id="rId29" Type="http://schemas.openxmlformats.org/officeDocument/2006/relationships/image" Target="../media/image37.png"/><Relationship Id="rId28" Type="http://schemas.openxmlformats.org/officeDocument/2006/relationships/tags" Target="../tags/tag708.xml"/><Relationship Id="rId27" Type="http://schemas.openxmlformats.org/officeDocument/2006/relationships/tags" Target="../tags/tag707.xml"/><Relationship Id="rId26" Type="http://schemas.openxmlformats.org/officeDocument/2006/relationships/tags" Target="../tags/tag706.xml"/><Relationship Id="rId25" Type="http://schemas.openxmlformats.org/officeDocument/2006/relationships/tags" Target="../tags/tag705.xml"/><Relationship Id="rId24" Type="http://schemas.openxmlformats.org/officeDocument/2006/relationships/tags" Target="../tags/tag704.xml"/><Relationship Id="rId23" Type="http://schemas.openxmlformats.org/officeDocument/2006/relationships/tags" Target="../tags/tag703.xml"/><Relationship Id="rId22" Type="http://schemas.openxmlformats.org/officeDocument/2006/relationships/tags" Target="../tags/tag702.xml"/><Relationship Id="rId21" Type="http://schemas.openxmlformats.org/officeDocument/2006/relationships/tags" Target="../tags/tag701.xml"/><Relationship Id="rId20" Type="http://schemas.openxmlformats.org/officeDocument/2006/relationships/tags" Target="../tags/tag700.xml"/><Relationship Id="rId2" Type="http://schemas.openxmlformats.org/officeDocument/2006/relationships/tags" Target="../tags/tag682.xml"/><Relationship Id="rId19" Type="http://schemas.openxmlformats.org/officeDocument/2006/relationships/tags" Target="../tags/tag699.xml"/><Relationship Id="rId18" Type="http://schemas.openxmlformats.org/officeDocument/2006/relationships/tags" Target="../tags/tag698.xml"/><Relationship Id="rId17" Type="http://schemas.openxmlformats.org/officeDocument/2006/relationships/tags" Target="../tags/tag697.xml"/><Relationship Id="rId16" Type="http://schemas.openxmlformats.org/officeDocument/2006/relationships/tags" Target="../tags/tag696.xml"/><Relationship Id="rId15" Type="http://schemas.openxmlformats.org/officeDocument/2006/relationships/tags" Target="../tags/tag695.xml"/><Relationship Id="rId14" Type="http://schemas.openxmlformats.org/officeDocument/2006/relationships/tags" Target="../tags/tag694.xml"/><Relationship Id="rId13" Type="http://schemas.openxmlformats.org/officeDocument/2006/relationships/tags" Target="../tags/tag693.xml"/><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tags" Target="../tags/tag681.xml"/></Relationships>
</file>

<file path=ppt/slides/_rels/slide36.xml.rels><?xml version="1.0" encoding="UTF-8" standalone="yes"?>
<Relationships xmlns="http://schemas.openxmlformats.org/package/2006/relationships"><Relationship Id="rId9" Type="http://schemas.openxmlformats.org/officeDocument/2006/relationships/image" Target="../media/image49.svg"/><Relationship Id="rId8" Type="http://schemas.openxmlformats.org/officeDocument/2006/relationships/image" Target="../media/image48.png"/><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image" Target="../media/image5.png"/><Relationship Id="rId3" Type="http://schemas.openxmlformats.org/officeDocument/2006/relationships/tags" Target="../tags/tag71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16.xml"/><Relationship Id="rId1" Type="http://schemas.openxmlformats.org/officeDocument/2006/relationships/tags" Target="../tags/tag711.xml"/></Relationships>
</file>

<file path=ppt/slides/_rels/slide37.xml.rels><?xml version="1.0" encoding="UTF-8" standalone="yes"?>
<Relationships xmlns="http://schemas.openxmlformats.org/package/2006/relationships"><Relationship Id="rId9" Type="http://schemas.openxmlformats.org/officeDocument/2006/relationships/image" Target="../media/image51.svg"/><Relationship Id="rId8" Type="http://schemas.openxmlformats.org/officeDocument/2006/relationships/image" Target="../media/image50.png"/><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image" Target="../media/image5.png"/><Relationship Id="rId3" Type="http://schemas.openxmlformats.org/officeDocument/2006/relationships/tags" Target="../tags/tag71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22.xml"/><Relationship Id="rId1" Type="http://schemas.openxmlformats.org/officeDocument/2006/relationships/tags" Target="../tags/tag717.xml"/></Relationships>
</file>

<file path=ppt/slides/_rels/slide38.xml.rels><?xml version="1.0" encoding="UTF-8" standalone="yes"?>
<Relationships xmlns="http://schemas.openxmlformats.org/package/2006/relationships"><Relationship Id="rId9" Type="http://schemas.openxmlformats.org/officeDocument/2006/relationships/image" Target="../media/image53.svg"/><Relationship Id="rId8" Type="http://schemas.openxmlformats.org/officeDocument/2006/relationships/image" Target="../media/image52.png"/><Relationship Id="rId7" Type="http://schemas.openxmlformats.org/officeDocument/2006/relationships/tags" Target="../tags/tag727.xml"/><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image" Target="../media/image5.png"/><Relationship Id="rId3" Type="http://schemas.openxmlformats.org/officeDocument/2006/relationships/tags" Target="../tags/tag724.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28.xml"/><Relationship Id="rId1" Type="http://schemas.openxmlformats.org/officeDocument/2006/relationships/tags" Target="../tags/tag723.xml"/></Relationships>
</file>

<file path=ppt/slides/_rels/slide39.xml.rels><?xml version="1.0" encoding="UTF-8" standalone="yes"?>
<Relationships xmlns="http://schemas.openxmlformats.org/package/2006/relationships"><Relationship Id="rId9" Type="http://schemas.openxmlformats.org/officeDocument/2006/relationships/image" Target="../media/image55.svg"/><Relationship Id="rId8" Type="http://schemas.openxmlformats.org/officeDocument/2006/relationships/image" Target="../media/image54.png"/><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image" Target="../media/image5.png"/><Relationship Id="rId3" Type="http://schemas.openxmlformats.org/officeDocument/2006/relationships/tags" Target="../tags/tag73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34.xml"/><Relationship Id="rId1" Type="http://schemas.openxmlformats.org/officeDocument/2006/relationships/tags" Target="../tags/tag729.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65.xml"/><Relationship Id="rId5" Type="http://schemas.openxmlformats.org/officeDocument/2006/relationships/tags" Target="../tags/tag464.xml"/><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image" Target="../media/image10.png"/><Relationship Id="rId1" Type="http://schemas.openxmlformats.org/officeDocument/2006/relationships/tags" Target="../tags/tag461.xml"/></Relationships>
</file>

<file path=ppt/slides/_rels/slide40.xml.rels><?xml version="1.0" encoding="UTF-8" standalone="yes"?>
<Relationships xmlns="http://schemas.openxmlformats.org/package/2006/relationships"><Relationship Id="rId9" Type="http://schemas.openxmlformats.org/officeDocument/2006/relationships/image" Target="../media/image57.svg"/><Relationship Id="rId8" Type="http://schemas.openxmlformats.org/officeDocument/2006/relationships/image" Target="../media/image56.png"/><Relationship Id="rId7" Type="http://schemas.openxmlformats.org/officeDocument/2006/relationships/tags" Target="../tags/tag739.xml"/><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image" Target="../media/image5.png"/><Relationship Id="rId3" Type="http://schemas.openxmlformats.org/officeDocument/2006/relationships/tags" Target="../tags/tag73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40.xml"/><Relationship Id="rId1" Type="http://schemas.openxmlformats.org/officeDocument/2006/relationships/tags" Target="../tags/tag735.xml"/></Relationships>
</file>

<file path=ppt/slides/_rels/slide41.xml.rels><?xml version="1.0" encoding="UTF-8" standalone="yes"?>
<Relationships xmlns="http://schemas.openxmlformats.org/package/2006/relationships"><Relationship Id="rId9" Type="http://schemas.openxmlformats.org/officeDocument/2006/relationships/image" Target="../media/image59.svg"/><Relationship Id="rId8" Type="http://schemas.openxmlformats.org/officeDocument/2006/relationships/image" Target="../media/image58.png"/><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image" Target="../media/image5.png"/><Relationship Id="rId3" Type="http://schemas.openxmlformats.org/officeDocument/2006/relationships/tags" Target="../tags/tag74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46.xml"/><Relationship Id="rId1" Type="http://schemas.openxmlformats.org/officeDocument/2006/relationships/tags" Target="../tags/tag741.xml"/></Relationships>
</file>

<file path=ppt/slides/_rels/slide42.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image" Target="../media/image60.png"/><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image" Target="../media/image5.png"/><Relationship Id="rId3" Type="http://schemas.openxmlformats.org/officeDocument/2006/relationships/tags" Target="../tags/tag748.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47.xml"/></Relationships>
</file>

<file path=ppt/slides/_rels/slide43.xml.rels><?xml version="1.0" encoding="UTF-8" standalone="yes"?>
<Relationships xmlns="http://schemas.openxmlformats.org/package/2006/relationships"><Relationship Id="rId9" Type="http://schemas.openxmlformats.org/officeDocument/2006/relationships/tags" Target="../tags/tag761.xml"/><Relationship Id="rId8" Type="http://schemas.openxmlformats.org/officeDocument/2006/relationships/tags" Target="../tags/tag760.xml"/><Relationship Id="rId7" Type="http://schemas.openxmlformats.org/officeDocument/2006/relationships/tags" Target="../tags/tag759.xml"/><Relationship Id="rId6" Type="http://schemas.openxmlformats.org/officeDocument/2006/relationships/tags" Target="../tags/tag758.xml"/><Relationship Id="rId5" Type="http://schemas.openxmlformats.org/officeDocument/2006/relationships/tags" Target="../tags/tag757.xml"/><Relationship Id="rId4" Type="http://schemas.openxmlformats.org/officeDocument/2006/relationships/tags" Target="../tags/tag756.xml"/><Relationship Id="rId3" Type="http://schemas.openxmlformats.org/officeDocument/2006/relationships/tags" Target="../tags/tag755.xml"/><Relationship Id="rId2" Type="http://schemas.openxmlformats.org/officeDocument/2006/relationships/tags" Target="../tags/tag754.xml"/><Relationship Id="rId15" Type="http://schemas.openxmlformats.org/officeDocument/2006/relationships/slideLayout" Target="../slideLayouts/slideLayout7.xml"/><Relationship Id="rId14" Type="http://schemas.openxmlformats.org/officeDocument/2006/relationships/tags" Target="../tags/tag766.xml"/><Relationship Id="rId13" Type="http://schemas.openxmlformats.org/officeDocument/2006/relationships/tags" Target="../tags/tag765.xml"/><Relationship Id="rId12" Type="http://schemas.openxmlformats.org/officeDocument/2006/relationships/tags" Target="../tags/tag764.xml"/><Relationship Id="rId11" Type="http://schemas.openxmlformats.org/officeDocument/2006/relationships/tags" Target="../tags/tag763.xml"/><Relationship Id="rId10" Type="http://schemas.openxmlformats.org/officeDocument/2006/relationships/tags" Target="../tags/tag762.xml"/><Relationship Id="rId1" Type="http://schemas.openxmlformats.org/officeDocument/2006/relationships/tags" Target="../tags/tag753.xml"/></Relationships>
</file>

<file path=ppt/slides/_rels/slide44.xml.rels><?xml version="1.0" encoding="UTF-8" standalone="yes"?>
<Relationships xmlns="http://schemas.openxmlformats.org/package/2006/relationships"><Relationship Id="rId9" Type="http://schemas.openxmlformats.org/officeDocument/2006/relationships/tags" Target="../tags/tag775.xml"/><Relationship Id="rId8" Type="http://schemas.openxmlformats.org/officeDocument/2006/relationships/tags" Target="../tags/tag774.xml"/><Relationship Id="rId7" Type="http://schemas.openxmlformats.org/officeDocument/2006/relationships/tags" Target="../tags/tag773.xml"/><Relationship Id="rId6" Type="http://schemas.openxmlformats.org/officeDocument/2006/relationships/tags" Target="../tags/tag772.xml"/><Relationship Id="rId5" Type="http://schemas.openxmlformats.org/officeDocument/2006/relationships/tags" Target="../tags/tag771.xml"/><Relationship Id="rId4" Type="http://schemas.openxmlformats.org/officeDocument/2006/relationships/tags" Target="../tags/tag770.xml"/><Relationship Id="rId3" Type="http://schemas.openxmlformats.org/officeDocument/2006/relationships/tags" Target="../tags/tag769.xml"/><Relationship Id="rId29" Type="http://schemas.openxmlformats.org/officeDocument/2006/relationships/slideLayout" Target="../slideLayouts/slideLayout7.xml"/><Relationship Id="rId28" Type="http://schemas.openxmlformats.org/officeDocument/2006/relationships/tags" Target="../tags/tag794.xml"/><Relationship Id="rId27" Type="http://schemas.openxmlformats.org/officeDocument/2006/relationships/tags" Target="../tags/tag793.xml"/><Relationship Id="rId26" Type="http://schemas.openxmlformats.org/officeDocument/2006/relationships/tags" Target="../tags/tag792.xml"/><Relationship Id="rId25" Type="http://schemas.openxmlformats.org/officeDocument/2006/relationships/tags" Target="../tags/tag791.xml"/><Relationship Id="rId24" Type="http://schemas.openxmlformats.org/officeDocument/2006/relationships/tags" Target="../tags/tag790.xml"/><Relationship Id="rId23" Type="http://schemas.openxmlformats.org/officeDocument/2006/relationships/tags" Target="../tags/tag789.xml"/><Relationship Id="rId22" Type="http://schemas.openxmlformats.org/officeDocument/2006/relationships/tags" Target="../tags/tag788.xml"/><Relationship Id="rId21" Type="http://schemas.openxmlformats.org/officeDocument/2006/relationships/tags" Target="../tags/tag787.xml"/><Relationship Id="rId20" Type="http://schemas.openxmlformats.org/officeDocument/2006/relationships/tags" Target="../tags/tag786.xml"/><Relationship Id="rId2" Type="http://schemas.openxmlformats.org/officeDocument/2006/relationships/tags" Target="../tags/tag768.xml"/><Relationship Id="rId19" Type="http://schemas.openxmlformats.org/officeDocument/2006/relationships/tags" Target="../tags/tag785.xml"/><Relationship Id="rId18" Type="http://schemas.openxmlformats.org/officeDocument/2006/relationships/tags" Target="../tags/tag784.xml"/><Relationship Id="rId17" Type="http://schemas.openxmlformats.org/officeDocument/2006/relationships/tags" Target="../tags/tag783.xml"/><Relationship Id="rId16" Type="http://schemas.openxmlformats.org/officeDocument/2006/relationships/tags" Target="../tags/tag782.xml"/><Relationship Id="rId15" Type="http://schemas.openxmlformats.org/officeDocument/2006/relationships/tags" Target="../tags/tag781.xml"/><Relationship Id="rId14" Type="http://schemas.openxmlformats.org/officeDocument/2006/relationships/tags" Target="../tags/tag780.xml"/><Relationship Id="rId13" Type="http://schemas.openxmlformats.org/officeDocument/2006/relationships/tags" Target="../tags/tag779.xml"/><Relationship Id="rId12" Type="http://schemas.openxmlformats.org/officeDocument/2006/relationships/tags" Target="../tags/tag778.xml"/><Relationship Id="rId11" Type="http://schemas.openxmlformats.org/officeDocument/2006/relationships/tags" Target="../tags/tag777.xml"/><Relationship Id="rId10" Type="http://schemas.openxmlformats.org/officeDocument/2006/relationships/tags" Target="../tags/tag776.xml"/><Relationship Id="rId1" Type="http://schemas.openxmlformats.org/officeDocument/2006/relationships/tags" Target="../tags/tag767.xml"/></Relationships>
</file>

<file path=ppt/slides/_rels/slide45.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4" Type="http://schemas.openxmlformats.org/officeDocument/2006/relationships/slideLayout" Target="../slideLayouts/slideLayout7.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5.xml"/></Relationships>
</file>

<file path=ppt/slides/_rels/slide46.xml.rels><?xml version="1.0" encoding="UTF-8" standalone="yes"?>
<Relationships xmlns="http://schemas.openxmlformats.org/package/2006/relationships"><Relationship Id="rId9" Type="http://schemas.openxmlformats.org/officeDocument/2006/relationships/tags" Target="../tags/tag816.xml"/><Relationship Id="rId8" Type="http://schemas.openxmlformats.org/officeDocument/2006/relationships/tags" Target="../tags/tag815.xml"/><Relationship Id="rId7" Type="http://schemas.openxmlformats.org/officeDocument/2006/relationships/tags" Target="../tags/tag814.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 Id="rId3" Type="http://schemas.openxmlformats.org/officeDocument/2006/relationships/tags" Target="../tags/tag810.xml"/><Relationship Id="rId27" Type="http://schemas.openxmlformats.org/officeDocument/2006/relationships/slideLayout" Target="../slideLayouts/slideLayout7.xml"/><Relationship Id="rId26" Type="http://schemas.openxmlformats.org/officeDocument/2006/relationships/tags" Target="../tags/tag833.xml"/><Relationship Id="rId25" Type="http://schemas.openxmlformats.org/officeDocument/2006/relationships/tags" Target="../tags/tag832.xml"/><Relationship Id="rId24" Type="http://schemas.openxmlformats.org/officeDocument/2006/relationships/tags" Target="../tags/tag831.xml"/><Relationship Id="rId23" Type="http://schemas.openxmlformats.org/officeDocument/2006/relationships/tags" Target="../tags/tag830.xml"/><Relationship Id="rId22" Type="http://schemas.openxmlformats.org/officeDocument/2006/relationships/tags" Target="../tags/tag829.xml"/><Relationship Id="rId21" Type="http://schemas.openxmlformats.org/officeDocument/2006/relationships/tags" Target="../tags/tag828.xml"/><Relationship Id="rId20" Type="http://schemas.openxmlformats.org/officeDocument/2006/relationships/tags" Target="../tags/tag827.xml"/><Relationship Id="rId2" Type="http://schemas.openxmlformats.org/officeDocument/2006/relationships/tags" Target="../tags/tag809.xml"/><Relationship Id="rId19" Type="http://schemas.openxmlformats.org/officeDocument/2006/relationships/tags" Target="../tags/tag826.xml"/><Relationship Id="rId18" Type="http://schemas.openxmlformats.org/officeDocument/2006/relationships/tags" Target="../tags/tag825.xml"/><Relationship Id="rId17" Type="http://schemas.openxmlformats.org/officeDocument/2006/relationships/tags" Target="../tags/tag824.xml"/><Relationship Id="rId16" Type="http://schemas.openxmlformats.org/officeDocument/2006/relationships/tags" Target="../tags/tag823.xml"/><Relationship Id="rId15" Type="http://schemas.openxmlformats.org/officeDocument/2006/relationships/tags" Target="../tags/tag822.xml"/><Relationship Id="rId14" Type="http://schemas.openxmlformats.org/officeDocument/2006/relationships/tags" Target="../tags/tag821.xml"/><Relationship Id="rId13" Type="http://schemas.openxmlformats.org/officeDocument/2006/relationships/tags" Target="../tags/tag820.xml"/><Relationship Id="rId12" Type="http://schemas.openxmlformats.org/officeDocument/2006/relationships/tags" Target="../tags/tag819.xml"/><Relationship Id="rId11" Type="http://schemas.openxmlformats.org/officeDocument/2006/relationships/tags" Target="../tags/tag818.xml"/><Relationship Id="rId10" Type="http://schemas.openxmlformats.org/officeDocument/2006/relationships/tags" Target="../tags/tag817.xml"/><Relationship Id="rId1" Type="http://schemas.openxmlformats.org/officeDocument/2006/relationships/tags" Target="../tags/tag808.xml"/></Relationships>
</file>

<file path=ppt/slides/_rels/slide47.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tags" Target="../tags/tag838.xml"/><Relationship Id="rId4" Type="http://schemas.openxmlformats.org/officeDocument/2006/relationships/tags" Target="../tags/tag837.xml"/><Relationship Id="rId3" Type="http://schemas.openxmlformats.org/officeDocument/2006/relationships/tags" Target="../tags/tag836.xml"/><Relationship Id="rId2" Type="http://schemas.openxmlformats.org/officeDocument/2006/relationships/tags" Target="../tags/tag835.xml"/><Relationship Id="rId12" Type="http://schemas.openxmlformats.org/officeDocument/2006/relationships/slideLayout" Target="../slideLayouts/slideLayout7.xml"/><Relationship Id="rId11" Type="http://schemas.openxmlformats.org/officeDocument/2006/relationships/tags" Target="../tags/tag844.xml"/><Relationship Id="rId10" Type="http://schemas.openxmlformats.org/officeDocument/2006/relationships/tags" Target="../tags/tag843.xml"/><Relationship Id="rId1" Type="http://schemas.openxmlformats.org/officeDocument/2006/relationships/tags" Target="../tags/tag83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50.xml"/><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tags" Target="../tags/tag847.xml"/><Relationship Id="rId4" Type="http://schemas.openxmlformats.org/officeDocument/2006/relationships/image" Target="../media/image5.png"/><Relationship Id="rId3" Type="http://schemas.openxmlformats.org/officeDocument/2006/relationships/tags" Target="../tags/tag846.xml"/><Relationship Id="rId2" Type="http://schemas.openxmlformats.org/officeDocument/2006/relationships/image" Target="../media/image3.png"/><Relationship Id="rId1" Type="http://schemas.openxmlformats.org/officeDocument/2006/relationships/tags" Target="../tags/tag845.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56.xml"/><Relationship Id="rId7" Type="http://schemas.openxmlformats.org/officeDocument/2006/relationships/tags" Target="../tags/tag855.xml"/><Relationship Id="rId6" Type="http://schemas.openxmlformats.org/officeDocument/2006/relationships/tags" Target="../tags/tag854.xml"/><Relationship Id="rId5" Type="http://schemas.openxmlformats.org/officeDocument/2006/relationships/tags" Target="../tags/tag853.xml"/><Relationship Id="rId4" Type="http://schemas.openxmlformats.org/officeDocument/2006/relationships/image" Target="../media/image5.png"/><Relationship Id="rId3" Type="http://schemas.openxmlformats.org/officeDocument/2006/relationships/tags" Target="../tags/tag852.xml"/><Relationship Id="rId2" Type="http://schemas.openxmlformats.org/officeDocument/2006/relationships/image" Target="../media/image3.png"/><Relationship Id="rId1" Type="http://schemas.openxmlformats.org/officeDocument/2006/relationships/tags" Target="../tags/tag851.xml"/></Relationships>
</file>

<file path=ppt/slides/_rels/slide5.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8" Type="http://schemas.openxmlformats.org/officeDocument/2006/relationships/slideLayout" Target="../slideLayouts/slideLayout4.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66.xml"/></Relationships>
</file>

<file path=ppt/slides/_rels/slide50.xml.rels><?xml version="1.0" encoding="UTF-8" standalone="yes"?>
<Relationships xmlns="http://schemas.openxmlformats.org/package/2006/relationships"><Relationship Id="rId9" Type="http://schemas.openxmlformats.org/officeDocument/2006/relationships/tags" Target="../tags/tag862.xml"/><Relationship Id="rId8" Type="http://schemas.openxmlformats.org/officeDocument/2006/relationships/image" Target="../media/image61.png"/><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image" Target="../media/image5.png"/><Relationship Id="rId3" Type="http://schemas.openxmlformats.org/officeDocument/2006/relationships/tags" Target="../tags/tag858.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57.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68.xml"/><Relationship Id="rId7" Type="http://schemas.openxmlformats.org/officeDocument/2006/relationships/tags" Target="../tags/tag867.xml"/><Relationship Id="rId6" Type="http://schemas.openxmlformats.org/officeDocument/2006/relationships/tags" Target="../tags/tag866.xml"/><Relationship Id="rId5" Type="http://schemas.openxmlformats.org/officeDocument/2006/relationships/tags" Target="../tags/tag865.xml"/><Relationship Id="rId4" Type="http://schemas.openxmlformats.org/officeDocument/2006/relationships/image" Target="../media/image5.png"/><Relationship Id="rId3" Type="http://schemas.openxmlformats.org/officeDocument/2006/relationships/tags" Target="../tags/tag864.xml"/><Relationship Id="rId2" Type="http://schemas.openxmlformats.org/officeDocument/2006/relationships/image" Target="../media/image3.png"/><Relationship Id="rId1" Type="http://schemas.openxmlformats.org/officeDocument/2006/relationships/tags" Target="../tags/tag863.xml"/></Relationships>
</file>

<file path=ppt/slides/_rels/slide52.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image" Target="../media/image62.png"/><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image" Target="../media/image5.png"/><Relationship Id="rId3" Type="http://schemas.openxmlformats.org/officeDocument/2006/relationships/tags" Target="../tags/tag87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69.xml"/></Relationships>
</file>

<file path=ppt/slides/_rels/slide53.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image" Target="../media/image63.png"/><Relationship Id="rId7" Type="http://schemas.openxmlformats.org/officeDocument/2006/relationships/tags" Target="../tags/tag879.xml"/><Relationship Id="rId6" Type="http://schemas.openxmlformats.org/officeDocument/2006/relationships/tags" Target="../tags/tag878.xml"/><Relationship Id="rId5" Type="http://schemas.openxmlformats.org/officeDocument/2006/relationships/tags" Target="../tags/tag877.xml"/><Relationship Id="rId4" Type="http://schemas.openxmlformats.org/officeDocument/2006/relationships/image" Target="../media/image5.png"/><Relationship Id="rId3" Type="http://schemas.openxmlformats.org/officeDocument/2006/relationships/tags" Target="../tags/tag876.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75.xml"/></Relationships>
</file>

<file path=ppt/slides/_rels/slide54.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image" Target="../media/image64.png"/><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image" Target="../media/image5.png"/><Relationship Id="rId3" Type="http://schemas.openxmlformats.org/officeDocument/2006/relationships/tags" Target="../tags/tag88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81.xml"/></Relationships>
</file>

<file path=ppt/slides/_rels/slide55.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image" Target="../media/image65.png"/><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image" Target="../media/image5.png"/><Relationship Id="rId3" Type="http://schemas.openxmlformats.org/officeDocument/2006/relationships/tags" Target="../tags/tag888.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87.xml"/></Relationships>
</file>

<file path=ppt/slides/_rels/slide56.xml.rels><?xml version="1.0" encoding="UTF-8" standalone="yes"?>
<Relationships xmlns="http://schemas.openxmlformats.org/package/2006/relationships"><Relationship Id="rId9" Type="http://schemas.openxmlformats.org/officeDocument/2006/relationships/tags" Target="../tags/tag898.xml"/><Relationship Id="rId8" Type="http://schemas.openxmlformats.org/officeDocument/2006/relationships/image" Target="../media/image66.png"/><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image" Target="../media/image5.png"/><Relationship Id="rId3" Type="http://schemas.openxmlformats.org/officeDocument/2006/relationships/tags" Target="../tags/tag89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93.xml"/></Relationships>
</file>

<file path=ppt/slides/_rels/slide57.xml.rels><?xml version="1.0" encoding="UTF-8" standalone="yes"?>
<Relationships xmlns="http://schemas.openxmlformats.org/package/2006/relationships"><Relationship Id="rId9" Type="http://schemas.openxmlformats.org/officeDocument/2006/relationships/tags" Target="../tags/tag904.xml"/><Relationship Id="rId8" Type="http://schemas.openxmlformats.org/officeDocument/2006/relationships/image" Target="../media/image67.png"/><Relationship Id="rId7" Type="http://schemas.openxmlformats.org/officeDocument/2006/relationships/tags" Target="../tags/tag903.xml"/><Relationship Id="rId6" Type="http://schemas.openxmlformats.org/officeDocument/2006/relationships/tags" Target="../tags/tag902.xml"/><Relationship Id="rId5" Type="http://schemas.openxmlformats.org/officeDocument/2006/relationships/tags" Target="../tags/tag901.xml"/><Relationship Id="rId4" Type="http://schemas.openxmlformats.org/officeDocument/2006/relationships/image" Target="../media/image5.png"/><Relationship Id="rId3" Type="http://schemas.openxmlformats.org/officeDocument/2006/relationships/tags" Target="../tags/tag90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99.xml"/></Relationships>
</file>

<file path=ppt/slides/_rels/slide58.xml.rels><?xml version="1.0" encoding="UTF-8" standalone="yes"?>
<Relationships xmlns="http://schemas.openxmlformats.org/package/2006/relationships"><Relationship Id="rId9" Type="http://schemas.openxmlformats.org/officeDocument/2006/relationships/tags" Target="../tags/tag910.xml"/><Relationship Id="rId8" Type="http://schemas.openxmlformats.org/officeDocument/2006/relationships/image" Target="../media/image68.png"/><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image" Target="../media/image5.png"/><Relationship Id="rId3" Type="http://schemas.openxmlformats.org/officeDocument/2006/relationships/tags" Target="../tags/tag906.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05.xml"/></Relationships>
</file>

<file path=ppt/slides/_rels/slide59.xml.rels><?xml version="1.0" encoding="UTF-8" standalone="yes"?>
<Relationships xmlns="http://schemas.openxmlformats.org/package/2006/relationships"><Relationship Id="rId9" Type="http://schemas.openxmlformats.org/officeDocument/2006/relationships/tags" Target="../tags/tag916.xml"/><Relationship Id="rId8" Type="http://schemas.openxmlformats.org/officeDocument/2006/relationships/image" Target="../media/image68.png"/><Relationship Id="rId7" Type="http://schemas.openxmlformats.org/officeDocument/2006/relationships/tags" Target="../tags/tag915.xml"/><Relationship Id="rId6" Type="http://schemas.openxmlformats.org/officeDocument/2006/relationships/tags" Target="../tags/tag914.xml"/><Relationship Id="rId5" Type="http://schemas.openxmlformats.org/officeDocument/2006/relationships/tags" Target="../tags/tag913.xml"/><Relationship Id="rId4" Type="http://schemas.openxmlformats.org/officeDocument/2006/relationships/image" Target="../media/image5.png"/><Relationship Id="rId3" Type="http://schemas.openxmlformats.org/officeDocument/2006/relationships/tags" Target="../tags/tag91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11.xml"/></Relationships>
</file>

<file path=ppt/slides/_rels/slide6.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9" Type="http://schemas.openxmlformats.org/officeDocument/2006/relationships/slideLayout" Target="../slideLayouts/slideLayout4.xml"/><Relationship Id="rId18" Type="http://schemas.openxmlformats.org/officeDocument/2006/relationships/tags" Target="../tags/tag500.xml"/><Relationship Id="rId17" Type="http://schemas.openxmlformats.org/officeDocument/2006/relationships/tags" Target="../tags/tag499.xml"/><Relationship Id="rId16" Type="http://schemas.openxmlformats.org/officeDocument/2006/relationships/tags" Target="../tags/tag498.xml"/><Relationship Id="rId15" Type="http://schemas.openxmlformats.org/officeDocument/2006/relationships/tags" Target="../tags/tag497.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22.xml"/><Relationship Id="rId7" Type="http://schemas.openxmlformats.org/officeDocument/2006/relationships/tags" Target="../tags/tag921.xml"/><Relationship Id="rId6" Type="http://schemas.openxmlformats.org/officeDocument/2006/relationships/tags" Target="../tags/tag920.xml"/><Relationship Id="rId5" Type="http://schemas.openxmlformats.org/officeDocument/2006/relationships/tags" Target="../tags/tag919.xml"/><Relationship Id="rId4" Type="http://schemas.openxmlformats.org/officeDocument/2006/relationships/image" Target="../media/image5.png"/><Relationship Id="rId3" Type="http://schemas.openxmlformats.org/officeDocument/2006/relationships/tags" Target="../tags/tag918.xml"/><Relationship Id="rId2" Type="http://schemas.openxmlformats.org/officeDocument/2006/relationships/image" Target="../media/image3.png"/><Relationship Id="rId1" Type="http://schemas.openxmlformats.org/officeDocument/2006/relationships/tags" Target="../tags/tag917.xml"/></Relationships>
</file>

<file path=ppt/slides/_rels/slide61.xml.rels><?xml version="1.0" encoding="UTF-8" standalone="yes"?>
<Relationships xmlns="http://schemas.openxmlformats.org/package/2006/relationships"><Relationship Id="rId9" Type="http://schemas.openxmlformats.org/officeDocument/2006/relationships/tags" Target="../tags/tag928.xml"/><Relationship Id="rId8" Type="http://schemas.openxmlformats.org/officeDocument/2006/relationships/tags" Target="../tags/tag927.xml"/><Relationship Id="rId7" Type="http://schemas.openxmlformats.org/officeDocument/2006/relationships/tags" Target="../tags/tag926.xml"/><Relationship Id="rId6" Type="http://schemas.openxmlformats.org/officeDocument/2006/relationships/image" Target="../media/image23.jpeg"/><Relationship Id="rId5" Type="http://schemas.openxmlformats.org/officeDocument/2006/relationships/tags" Target="../tags/tag925.xml"/><Relationship Id="rId4" Type="http://schemas.openxmlformats.org/officeDocument/2006/relationships/image" Target="../media/image5.png"/><Relationship Id="rId3" Type="http://schemas.openxmlformats.org/officeDocument/2006/relationships/tags" Target="../tags/tag92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30.xml"/><Relationship Id="rId10" Type="http://schemas.openxmlformats.org/officeDocument/2006/relationships/tags" Target="../tags/tag929.xml"/><Relationship Id="rId1" Type="http://schemas.openxmlformats.org/officeDocument/2006/relationships/tags" Target="../tags/tag923.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33.xml"/><Relationship Id="rId2" Type="http://schemas.openxmlformats.org/officeDocument/2006/relationships/tags" Target="../tags/tag932.xml"/><Relationship Id="rId1" Type="http://schemas.openxmlformats.org/officeDocument/2006/relationships/tags" Target="../tags/tag931.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1.xml"/><Relationship Id="rId4" Type="http://schemas.openxmlformats.org/officeDocument/2006/relationships/tags" Target="../tags/tag937.xml"/><Relationship Id="rId3" Type="http://schemas.openxmlformats.org/officeDocument/2006/relationships/tags" Target="../tags/tag936.xml"/><Relationship Id="rId2" Type="http://schemas.openxmlformats.org/officeDocument/2006/relationships/tags" Target="../tags/tag935.xml"/><Relationship Id="rId1" Type="http://schemas.openxmlformats.org/officeDocument/2006/relationships/tags" Target="../tags/tag934.xml"/></Relationships>
</file>

<file path=ppt/slides/_rels/slide64.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image" Target="../media/image12.jpeg"/><Relationship Id="rId5" Type="http://schemas.openxmlformats.org/officeDocument/2006/relationships/tags" Target="../tags/tag940.xml"/><Relationship Id="rId4" Type="http://schemas.openxmlformats.org/officeDocument/2006/relationships/image" Target="../media/image5.png"/><Relationship Id="rId3" Type="http://schemas.openxmlformats.org/officeDocument/2006/relationships/tags" Target="../tags/tag93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44.xml"/><Relationship Id="rId1" Type="http://schemas.openxmlformats.org/officeDocument/2006/relationships/tags" Target="../tags/tag938.xml"/></Relationships>
</file>

<file path=ppt/slides/_rels/slide65.xml.rels><?xml version="1.0" encoding="UTF-8" standalone="yes"?>
<Relationships xmlns="http://schemas.openxmlformats.org/package/2006/relationships"><Relationship Id="rId9" Type="http://schemas.openxmlformats.org/officeDocument/2006/relationships/tags" Target="../tags/tag953.xml"/><Relationship Id="rId8" Type="http://schemas.openxmlformats.org/officeDocument/2006/relationships/tags" Target="../tags/tag952.xml"/><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7" Type="http://schemas.openxmlformats.org/officeDocument/2006/relationships/slideLayout" Target="../slideLayouts/slideLayout7.xml"/><Relationship Id="rId26" Type="http://schemas.openxmlformats.org/officeDocument/2006/relationships/tags" Target="../tags/tag970.xml"/><Relationship Id="rId25" Type="http://schemas.openxmlformats.org/officeDocument/2006/relationships/tags" Target="../tags/tag969.xml"/><Relationship Id="rId24" Type="http://schemas.openxmlformats.org/officeDocument/2006/relationships/tags" Target="../tags/tag968.xml"/><Relationship Id="rId23" Type="http://schemas.openxmlformats.org/officeDocument/2006/relationships/tags" Target="../tags/tag967.xml"/><Relationship Id="rId22" Type="http://schemas.openxmlformats.org/officeDocument/2006/relationships/tags" Target="../tags/tag966.xml"/><Relationship Id="rId21" Type="http://schemas.openxmlformats.org/officeDocument/2006/relationships/tags" Target="../tags/tag965.xml"/><Relationship Id="rId20" Type="http://schemas.openxmlformats.org/officeDocument/2006/relationships/tags" Target="../tags/tag964.xml"/><Relationship Id="rId2" Type="http://schemas.openxmlformats.org/officeDocument/2006/relationships/tags" Target="../tags/tag946.xml"/><Relationship Id="rId19" Type="http://schemas.openxmlformats.org/officeDocument/2006/relationships/tags" Target="../tags/tag963.xml"/><Relationship Id="rId18" Type="http://schemas.openxmlformats.org/officeDocument/2006/relationships/tags" Target="../tags/tag962.xml"/><Relationship Id="rId17" Type="http://schemas.openxmlformats.org/officeDocument/2006/relationships/tags" Target="../tags/tag961.xml"/><Relationship Id="rId16" Type="http://schemas.openxmlformats.org/officeDocument/2006/relationships/tags" Target="../tags/tag960.xml"/><Relationship Id="rId15" Type="http://schemas.openxmlformats.org/officeDocument/2006/relationships/tags" Target="../tags/tag959.xml"/><Relationship Id="rId14" Type="http://schemas.openxmlformats.org/officeDocument/2006/relationships/tags" Target="../tags/tag958.xml"/><Relationship Id="rId13" Type="http://schemas.openxmlformats.org/officeDocument/2006/relationships/tags" Target="../tags/tag957.xml"/><Relationship Id="rId12" Type="http://schemas.openxmlformats.org/officeDocument/2006/relationships/tags" Target="../tags/tag956.xml"/><Relationship Id="rId11" Type="http://schemas.openxmlformats.org/officeDocument/2006/relationships/tags" Target="../tags/tag955.xml"/><Relationship Id="rId10" Type="http://schemas.openxmlformats.org/officeDocument/2006/relationships/tags" Target="../tags/tag954.xml"/><Relationship Id="rId1" Type="http://schemas.openxmlformats.org/officeDocument/2006/relationships/tags" Target="../tags/tag945.xml"/></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9.xml"/><Relationship Id="rId4" Type="http://schemas.openxmlformats.org/officeDocument/2006/relationships/tags" Target="../tags/tag974.xml"/><Relationship Id="rId3" Type="http://schemas.openxmlformats.org/officeDocument/2006/relationships/tags" Target="../tags/tag973.xml"/><Relationship Id="rId2" Type="http://schemas.openxmlformats.org/officeDocument/2006/relationships/tags" Target="../tags/tag972.xml"/><Relationship Id="rId1" Type="http://schemas.openxmlformats.org/officeDocument/2006/relationships/tags" Target="../tags/tag971.xml"/></Relationships>
</file>

<file path=ppt/slides/_rels/slide67.xml.rels><?xml version="1.0" encoding="UTF-8" standalone="yes"?>
<Relationships xmlns="http://schemas.openxmlformats.org/package/2006/relationships"><Relationship Id="rId9" Type="http://schemas.openxmlformats.org/officeDocument/2006/relationships/tags" Target="../tags/tag980.xml"/><Relationship Id="rId8" Type="http://schemas.openxmlformats.org/officeDocument/2006/relationships/tags" Target="../tags/tag979.xml"/><Relationship Id="rId7" Type="http://schemas.openxmlformats.org/officeDocument/2006/relationships/tags" Target="../tags/tag978.xml"/><Relationship Id="rId6" Type="http://schemas.openxmlformats.org/officeDocument/2006/relationships/image" Target="../media/image12.jpeg"/><Relationship Id="rId5" Type="http://schemas.openxmlformats.org/officeDocument/2006/relationships/tags" Target="../tags/tag977.xml"/><Relationship Id="rId4" Type="http://schemas.openxmlformats.org/officeDocument/2006/relationships/image" Target="../media/image5.png"/><Relationship Id="rId3" Type="http://schemas.openxmlformats.org/officeDocument/2006/relationships/tags" Target="../tags/tag97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81.xml"/><Relationship Id="rId1" Type="http://schemas.openxmlformats.org/officeDocument/2006/relationships/tags" Target="../tags/tag975.xml"/></Relationships>
</file>

<file path=ppt/slides/_rels/slide68.xml.rels><?xml version="1.0" encoding="UTF-8" standalone="yes"?>
<Relationships xmlns="http://schemas.openxmlformats.org/package/2006/relationships"><Relationship Id="rId9" Type="http://schemas.openxmlformats.org/officeDocument/2006/relationships/tags" Target="../tags/tag990.xml"/><Relationship Id="rId8" Type="http://schemas.openxmlformats.org/officeDocument/2006/relationships/tags" Target="../tags/tag989.xml"/><Relationship Id="rId7" Type="http://schemas.openxmlformats.org/officeDocument/2006/relationships/tags" Target="../tags/tag988.xml"/><Relationship Id="rId6" Type="http://schemas.openxmlformats.org/officeDocument/2006/relationships/tags" Target="../tags/tag987.xml"/><Relationship Id="rId5" Type="http://schemas.openxmlformats.org/officeDocument/2006/relationships/tags" Target="../tags/tag986.xml"/><Relationship Id="rId4" Type="http://schemas.openxmlformats.org/officeDocument/2006/relationships/tags" Target="../tags/tag985.xml"/><Relationship Id="rId3" Type="http://schemas.openxmlformats.org/officeDocument/2006/relationships/tags" Target="../tags/tag984.xml"/><Relationship Id="rId2" Type="http://schemas.openxmlformats.org/officeDocument/2006/relationships/tags" Target="../tags/tag983.xml"/><Relationship Id="rId15" Type="http://schemas.openxmlformats.org/officeDocument/2006/relationships/slideLayout" Target="../slideLayouts/slideLayout7.xml"/><Relationship Id="rId14" Type="http://schemas.openxmlformats.org/officeDocument/2006/relationships/tags" Target="../tags/tag995.xml"/><Relationship Id="rId13" Type="http://schemas.openxmlformats.org/officeDocument/2006/relationships/tags" Target="../tags/tag994.xml"/><Relationship Id="rId12" Type="http://schemas.openxmlformats.org/officeDocument/2006/relationships/tags" Target="../tags/tag993.xml"/><Relationship Id="rId11" Type="http://schemas.openxmlformats.org/officeDocument/2006/relationships/tags" Target="../tags/tag992.xml"/><Relationship Id="rId10" Type="http://schemas.openxmlformats.org/officeDocument/2006/relationships/tags" Target="../tags/tag991.xml"/><Relationship Id="rId1" Type="http://schemas.openxmlformats.org/officeDocument/2006/relationships/tags" Target="../tags/tag98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image" Target="../media/image11.jpeg"/><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image" Target="../media/image5.png"/><Relationship Id="rId3" Type="http://schemas.openxmlformats.org/officeDocument/2006/relationships/tags" Target="../tags/tag502.xml"/><Relationship Id="rId2" Type="http://schemas.openxmlformats.org/officeDocument/2006/relationships/image" Target="../media/image3.png"/><Relationship Id="rId10" Type="http://schemas.openxmlformats.org/officeDocument/2006/relationships/slideLayout" Target="../slideLayouts/slideLayout13.xml"/><Relationship Id="rId1" Type="http://schemas.openxmlformats.org/officeDocument/2006/relationships/tags" Target="../tags/tag501.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7.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9.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image" Target="../media/image12.jpeg"/><Relationship Id="rId7" Type="http://schemas.openxmlformats.org/officeDocument/2006/relationships/tags" Target="../tags/tag51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512.xml"/><Relationship Id="rId3" Type="http://schemas.openxmlformats.org/officeDocument/2006/relationships/image" Target="../media/image4.svg"/><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tags" Target="../tags/tag5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rot="19743805">
            <a:off x="2427367" y="1458595"/>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 name="任意多边形 3"/>
          <p:cNvSpPr/>
          <p:nvPr>
            <p:custDataLst>
              <p:tags r:id="rId2"/>
            </p:custDataLst>
          </p:nvPr>
        </p:nvSpPr>
        <p:spPr>
          <a:xfrm rot="19743805">
            <a:off x="2694544" y="1458595"/>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 name="矩形3"/>
          <p:cNvSpPr/>
          <p:nvPr>
            <p:custDataLst>
              <p:tags r:id="rId3"/>
            </p:custDataLst>
          </p:nvPr>
        </p:nvSpPr>
        <p:spPr>
          <a:xfrm>
            <a:off x="2985532" y="1340961"/>
            <a:ext cx="3960971"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 信息素养的概念以及内涵。</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4"/>
            </p:custDataLst>
          </p:nvPr>
        </p:nvSpPr>
        <p:spPr>
          <a:xfrm rot="19743805">
            <a:off x="2427367" y="2550160"/>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8"/>
          <p:cNvSpPr/>
          <p:nvPr>
            <p:custDataLst>
              <p:tags r:id="rId5"/>
            </p:custDataLst>
          </p:nvPr>
        </p:nvSpPr>
        <p:spPr>
          <a:xfrm rot="19743805">
            <a:off x="2694544" y="2550160"/>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2"/>
          <p:cNvSpPr/>
          <p:nvPr>
            <p:custDataLst>
              <p:tags r:id="rId6"/>
            </p:custDataLst>
          </p:nvPr>
        </p:nvSpPr>
        <p:spPr>
          <a:xfrm>
            <a:off x="2985532" y="2432526"/>
            <a:ext cx="3960971"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 智能移动办公平台国内外发展现状。</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custDataLst>
              <p:tags r:id="rId7"/>
            </p:custDataLst>
          </p:nvPr>
        </p:nvSpPr>
        <p:spPr>
          <a:xfrm rot="19743805">
            <a:off x="2427367" y="3641725"/>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custDataLst>
              <p:tags r:id="rId8"/>
            </p:custDataLst>
          </p:nvPr>
        </p:nvSpPr>
        <p:spPr>
          <a:xfrm rot="19743805">
            <a:off x="2694544" y="3641725"/>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矩形1"/>
          <p:cNvSpPr/>
          <p:nvPr>
            <p:custDataLst>
              <p:tags r:id="rId9"/>
            </p:custDataLst>
          </p:nvPr>
        </p:nvSpPr>
        <p:spPr>
          <a:xfrm>
            <a:off x="2985532" y="3524091"/>
            <a:ext cx="3960971"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nSpc>
                <a:spcPct val="120000"/>
              </a:lnSpc>
            </a:pPr>
            <a:r>
              <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 我国主流智能移动办公平台的功能特点。</a:t>
            </a:r>
            <a:endParaRPr lang="zh-CN" altLang="en-US" sz="14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34"/>
          <p:cNvSpPr/>
          <p:nvPr>
            <p:custDataLst>
              <p:tags r:id="rId10"/>
            </p:custDataLst>
          </p:nvPr>
        </p:nvSpPr>
        <p:spPr>
          <a:xfrm>
            <a:off x="802796" y="51413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2526030" cy="2465070"/>
            <a:chOff x="6943" y="720"/>
            <a:chExt cx="3978" cy="3882"/>
          </a:xfrm>
        </p:grpSpPr>
        <p:sp>
          <p:nvSpPr>
            <p:cNvPr id="40" name="椭圆 39"/>
            <p:cNvSpPr/>
            <p:nvPr>
              <p:custDataLst>
                <p:tags r:id="rId5"/>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6"/>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7"/>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一、下载并安装手机 APP</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8"/>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33400" y="1504950"/>
            <a:ext cx="4053840" cy="2676525"/>
          </a:xfrm>
          <a:prstGeom prst="rect">
            <a:avLst/>
          </a:prstGeom>
          <a:noFill/>
        </p:spPr>
        <p:txBody>
          <a:bodyPr wrap="square" rtlCol="0">
            <a:spAutoFit/>
          </a:bodyPr>
          <a:p>
            <a:pPr algn="just">
              <a:lnSpc>
                <a:spcPct val="150000"/>
              </a:lnSpc>
            </a:pPr>
            <a:r>
              <a:rPr lang="zh-CN" altLang="en-US" sz="1400"/>
              <a:t>移动办公”也可称为“3A 办公”，即办公人员可在任何时间（Anytime）、任何地点（Anywhere）处理与业务相关的任何事情（Anything）。利用手机的移动信息化软件，建立手机与电脑互联互通的软件应用系统，摆脱时间和场所局限，随时进行随身化的管理和沟通。我国现在入口级的移动办公平台主要有钉钉、企业微信等。下面以钉钉为例进行操作。</a:t>
            </a:r>
            <a:endParaRPr lang="zh-CN" altLang="en-US" sz="1400"/>
          </a:p>
        </p:txBody>
      </p:sp>
      <p:pic>
        <p:nvPicPr>
          <p:cNvPr id="4" name="图片 3" descr="手拿手机卡通png素材"/>
          <p:cNvPicPr>
            <a:picLocks noChangeAspect="1"/>
          </p:cNvPicPr>
          <p:nvPr/>
        </p:nvPicPr>
        <p:blipFill>
          <a:blip r:embed="rId9"/>
          <a:stretch>
            <a:fillRect/>
          </a:stretch>
        </p:blipFill>
        <p:spPr>
          <a:xfrm>
            <a:off x="5113655" y="1250950"/>
            <a:ext cx="3907790" cy="363664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9525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57600" y="1581150"/>
            <a:ext cx="4809490" cy="2409190"/>
            <a:chOff x="5770" y="1770"/>
            <a:chExt cx="7574" cy="3794"/>
          </a:xfrm>
        </p:grpSpPr>
        <p:sp>
          <p:nvSpPr>
            <p:cNvPr id="11" name="Title 6"/>
            <p:cNvSpPr txBox="1"/>
            <p:nvPr>
              <p:custDataLst>
                <p:tags r:id="rId6"/>
              </p:custDataLst>
            </p:nvPr>
          </p:nvSpPr>
          <p:spPr>
            <a:xfrm>
              <a:off x="5770" y="1770"/>
              <a:ext cx="7574" cy="3794"/>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（一）下载并安装钉钉</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（1）打开手机中的“应用市场”，如图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（2）在搜索栏中输入“钉钉”，选择“钉钉”后点击“安装”，完成相关提示后，手机界面上出现钉钉 APP 图标 </a:t>
              </a:r>
              <a:r>
                <a:rPr altLang="zh-CN"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，完成安装。</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7"/>
            <a:stretch>
              <a:fillRect/>
            </a:stretch>
          </p:blipFill>
          <p:spPr>
            <a:xfrm>
              <a:off x="8880" y="4650"/>
              <a:ext cx="375" cy="435"/>
            </a:xfrm>
            <a:prstGeom prst="rect">
              <a:avLst/>
            </a:prstGeom>
          </p:spPr>
        </p:pic>
      </p:grpSp>
      <p:sp>
        <p:nvSpPr>
          <p:cNvPr id="8" name="文本框 7"/>
          <p:cNvSpPr txBox="1"/>
          <p:nvPr>
            <p:custDataLst>
              <p:tags r:id="rId8"/>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一、下载并安装手机 APP</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67" name="图片 67" descr="3-1（修改）"/>
          <p:cNvPicPr>
            <a:picLocks noChangeAspect="1"/>
          </p:cNvPicPr>
          <p:nvPr/>
        </p:nvPicPr>
        <p:blipFill>
          <a:blip r:embed="rId9"/>
          <a:srcRect l="2496" t="1324" r="2800" b="1115"/>
          <a:stretch>
            <a:fillRect/>
          </a:stretch>
        </p:blipFill>
        <p:spPr>
          <a:xfrm>
            <a:off x="1219200" y="1200150"/>
            <a:ext cx="1586865" cy="2960370"/>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191000" y="1504950"/>
            <a:ext cx="4053840" cy="20815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（二）登录</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打开手机上的钉钉 APP，进入登录界面。输入手机号码、设置密码后即可登录，也可通过支付宝直接登录。登录后界面如图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一、下载并安装手机 APP</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10" name="图片 10" descr="5709b0a10211fbe51e1f9992eec8193"/>
          <p:cNvPicPr>
            <a:picLocks noChangeAspect="1"/>
          </p:cNvPicPr>
          <p:nvPr/>
        </p:nvPicPr>
        <p:blipFill>
          <a:blip r:embed="rId8"/>
          <a:stretch>
            <a:fillRect/>
          </a:stretch>
        </p:blipFill>
        <p:spPr>
          <a:xfrm>
            <a:off x="1524000" y="971550"/>
            <a:ext cx="1423670" cy="3086100"/>
          </a:xfrm>
          <a:prstGeom prst="rect">
            <a:avLst/>
          </a:prstGeom>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718945"/>
            <a:ext cx="4053840" cy="15906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（1）打开钉钉，点击右下角的“通讯录”，再选择“创建加入企业 / 组织 / 团队”，进入“创建 / 加入团队”界面。如图 3-3 所示。</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二、创建班级群</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181"/>
          <a:stretch>
            <a:fillRect/>
          </a:stretch>
        </p:blipFill>
        <p:spPr>
          <a:xfrm>
            <a:off x="5867400" y="3942080"/>
            <a:ext cx="1885315" cy="225425"/>
          </a:xfrm>
          <a:prstGeom prst="rect">
            <a:avLst/>
          </a:prstGeom>
        </p:spPr>
      </p:pic>
      <p:pic>
        <p:nvPicPr>
          <p:cNvPr id="3" name="图片 11" descr="11933bce85bac3854610040e4fcca38"/>
          <p:cNvPicPr>
            <a:picLocks noChangeAspect="1"/>
          </p:cNvPicPr>
          <p:nvPr/>
        </p:nvPicPr>
        <p:blipFill>
          <a:blip r:embed="rId9"/>
          <a:stretch>
            <a:fillRect/>
          </a:stretch>
        </p:blipFill>
        <p:spPr>
          <a:xfrm>
            <a:off x="6096000" y="895350"/>
            <a:ext cx="1375410" cy="2981960"/>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385570"/>
            <a:ext cx="5062855" cy="2461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（2）点击“创建团队”，在要创建的类型中选择“班级”→“师生群”，在打开的页面中填写好相关信息后，“多媒体课件设计与制作培训班”的班级群就建好了。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（3）打开“通讯录”，选择“我的群组”→“多媒体课件设计与制作培训”，即可邀请学生或其他老师入班。邀请方式可以有微信邀请、QQ 邀请、钉钉邀请、二维码邀请和班级号邀请几种方式，如图 3-4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二、创建班级群</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4251"/>
          <a:stretch>
            <a:fillRect/>
          </a:stretch>
        </p:blipFill>
        <p:spPr>
          <a:xfrm>
            <a:off x="6629400" y="4004310"/>
            <a:ext cx="1456055" cy="180340"/>
          </a:xfrm>
          <a:prstGeom prst="rect">
            <a:avLst/>
          </a:prstGeom>
        </p:spPr>
      </p:pic>
      <p:pic>
        <p:nvPicPr>
          <p:cNvPr id="31" name="图片 31" descr="4616c65b7ac057f5c33ddb6e9ea8e7c"/>
          <p:cNvPicPr>
            <a:picLocks noChangeAspect="1"/>
          </p:cNvPicPr>
          <p:nvPr/>
        </p:nvPicPr>
        <p:blipFill>
          <a:blip r:embed="rId9"/>
          <a:stretch>
            <a:fillRect/>
          </a:stretch>
        </p:blipFill>
        <p:spPr>
          <a:xfrm>
            <a:off x="6629400" y="971550"/>
            <a:ext cx="1358900" cy="2947035"/>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1143000" y="1809750"/>
            <a:ext cx="3822065" cy="1310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（4）班级群创建完成，可以查看班级的通知、老师消息，进行打卡、在线课堂、班级管理等工作，如图 3-5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7"/>
            </p:custDataLst>
          </p:nvPr>
        </p:nvSpPr>
        <p:spPr>
          <a:xfrm>
            <a:off x="540385" y="28575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二、创建班级群</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972"/>
          <a:stretch>
            <a:fillRect/>
          </a:stretch>
        </p:blipFill>
        <p:spPr>
          <a:xfrm>
            <a:off x="6248400" y="4005580"/>
            <a:ext cx="1554480" cy="190500"/>
          </a:xfrm>
          <a:prstGeom prst="rect">
            <a:avLst/>
          </a:prstGeom>
        </p:spPr>
      </p:pic>
      <p:pic>
        <p:nvPicPr>
          <p:cNvPr id="17" name="图片 17" descr="eb8fb3599c165190db81148745dfb56"/>
          <p:cNvPicPr>
            <a:picLocks noChangeAspect="1"/>
          </p:cNvPicPr>
          <p:nvPr/>
        </p:nvPicPr>
        <p:blipFill>
          <a:blip r:embed="rId9"/>
          <a:stretch>
            <a:fillRect/>
          </a:stretch>
        </p:blipFill>
        <p:spPr>
          <a:xfrm>
            <a:off x="6318885" y="1031875"/>
            <a:ext cx="1433830" cy="2973705"/>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568450"/>
          </a:xfrm>
          <a:prstGeom prst="rect">
            <a:avLst/>
          </a:prstGeom>
          <a:noFill/>
        </p:spPr>
        <p:txBody>
          <a:bodyPr wrap="square" rtlCol="0">
            <a:spAutoFit/>
          </a:bodyPr>
          <a:p>
            <a:pPr algn="just">
              <a:lnSpc>
                <a:spcPct val="150000"/>
              </a:lnSpc>
            </a:pPr>
            <a:r>
              <a:rPr lang="zh-CN" altLang="en-US" sz="1600"/>
              <a:t>本任务学习了手机 APP 下载使用的方法，并且利用移动办公平台创建学习工作群，</a:t>
            </a:r>
            <a:endParaRPr lang="zh-CN" altLang="en-US" sz="1600"/>
          </a:p>
          <a:p>
            <a:pPr algn="just">
              <a:lnSpc>
                <a:spcPct val="150000"/>
              </a:lnSpc>
            </a:pPr>
            <a:r>
              <a:rPr lang="zh-CN" altLang="en-US" sz="1600"/>
              <a:t>运用信息技术解决日常生活中的问题，提升信息素养。</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71525" y="1200150"/>
            <a:ext cx="7744460"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手机 APP（英文 application 的简称），主要指安装在智能手机上的软件，完善原始系统的不足与个性化。使手机完善其功能，为用户提供更丰富的使用体验的主要手段。随着智能手机的普及，人们在沟通、社交、娱乐等活动中越来越依赖于手机 APP 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针对手机软件，应增强风险防范意识。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（1）安装可靠的手机安全防护软件，定期升级，以提升信息安全性。</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（2）尽量选择从手机软件的官方网站、信誉良好的第三方应用商店等正规渠道下载APP，不要轻易点击 APP 中的弹出广告和各种不明链接，不扫描来源不明的二维码。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（3）通过安全应用查杀手机木马、管理 APP 权限，阻止 APP 收集隐私和通过各种途径上传。</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5230"/>
            <a:ext cx="7964170" cy="29432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（4）养成及时关闭后台应用程序的习惯、关闭自动更新，使用手动更新、删除或减少耗电量高的预装软件。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手机 APP 种类繁多，鱼龙混杂。针对违规收集用户个人信息、违规使用用户个人信息、不合理索取用户权限、为用户账户注销设置障碍等违反《网络安全法》的 APP，工信部采取了专项整治行动。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2021 年 11 月 16 日，工信部举办《“十四五”信息通信行业发展规划》新闻发布会。信息通信管理局副局长王鹏表示，近年来，工信部聚焦人民群众反映强烈的 APP 违规处理用户个人信息、设置障碍、骚扰用户、欺骗误导用户等问题，纵深推进 APP 侵害用户权益整治行动。截至目前，已组织检测 21 批次共 244 万款 APP，累计通报 2 049 款违规APP，下架 540 款拒不整改的 APP，对违规行为持续保持高压震慑。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 任务 2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召开视频会议</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50105" y="1885950"/>
            <a:ext cx="37915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多媒体课件设计与制作培训班黄老师想召开一个视频会议，让同学们在网上见面相互认识，并且布置培训前的一些准备工作。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custDataLst>
              <p:tags r:id="rId1"/>
            </p:custDataLst>
          </p:nvPr>
        </p:nvSpPr>
        <p:spPr>
          <a:xfrm>
            <a:off x="2698433" y="1938973"/>
            <a:ext cx="953929" cy="1518285"/>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0" name="圆角矩形 9"/>
          <p:cNvSpPr/>
          <p:nvPr>
            <p:custDataLst>
              <p:tags r:id="rId2"/>
            </p:custDataLst>
          </p:nvPr>
        </p:nvSpPr>
        <p:spPr>
          <a:xfrm>
            <a:off x="2914174" y="1891348"/>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1" name="圆角矩形 10"/>
          <p:cNvSpPr/>
          <p:nvPr>
            <p:custDataLst>
              <p:tags r:id="rId3"/>
            </p:custDataLst>
          </p:nvPr>
        </p:nvSpPr>
        <p:spPr>
          <a:xfrm>
            <a:off x="2805589" y="3059589"/>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3" name="椭圆 2"/>
          <p:cNvSpPr/>
          <p:nvPr>
            <p:custDataLst>
              <p:tags r:id="rId4"/>
            </p:custDataLst>
          </p:nvPr>
        </p:nvSpPr>
        <p:spPr>
          <a:xfrm>
            <a:off x="2626519" y="1810861"/>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 name="椭圆 3"/>
          <p:cNvSpPr/>
          <p:nvPr>
            <p:custDataLst>
              <p:tags r:id="rId5"/>
            </p:custDataLst>
          </p:nvPr>
        </p:nvSpPr>
        <p:spPr>
          <a:xfrm>
            <a:off x="2626519" y="2986723"/>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Shape 3770"/>
          <p:cNvSpPr/>
          <p:nvPr>
            <p:custDataLst>
              <p:tags r:id="rId6"/>
            </p:custDataLst>
          </p:nvPr>
        </p:nvSpPr>
        <p:spPr>
          <a:xfrm>
            <a:off x="2762250" y="1966119"/>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5" name="Shape 3692"/>
          <p:cNvSpPr/>
          <p:nvPr>
            <p:custDataLst>
              <p:tags r:id="rId7"/>
            </p:custDataLst>
          </p:nvPr>
        </p:nvSpPr>
        <p:spPr>
          <a:xfrm>
            <a:off x="2734628" y="3093403"/>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8" name="文本框 17"/>
          <p:cNvSpPr txBox="1"/>
          <p:nvPr>
            <p:custDataLst>
              <p:tags r:id="rId8"/>
            </p:custDataLst>
          </p:nvPr>
        </p:nvSpPr>
        <p:spPr>
          <a:xfrm>
            <a:off x="3293110" y="1950085"/>
            <a:ext cx="3136265" cy="313055"/>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视频会议相关平台的发展状况。</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19" name="文本框 18"/>
          <p:cNvSpPr txBox="1"/>
          <p:nvPr>
            <p:custDataLst>
              <p:tags r:id="rId9"/>
            </p:custDataLst>
          </p:nvPr>
        </p:nvSpPr>
        <p:spPr>
          <a:xfrm>
            <a:off x="3284855" y="3118485"/>
            <a:ext cx="3039110" cy="313055"/>
          </a:xfrm>
          <a:prstGeom prst="rect">
            <a:avLst/>
          </a:prstGeom>
          <a:noFill/>
        </p:spPr>
        <p:txBody>
          <a:bodyPr wrap="square" rtlCol="0" anchor="ctr">
            <a:noAutofit/>
          </a:bodyPr>
          <a:p>
            <a:pPr algn="ctr">
              <a:lnSpc>
                <a:spcPct val="100000"/>
              </a:lnSpc>
            </a:pPr>
            <a:r>
              <a:rPr lang="zh-CN" altLang="en-US" sz="1400" spc="150">
                <a:solidFill>
                  <a:sysClr val="window" lastClr="FFFFFF"/>
                </a:solidFill>
                <a:latin typeface="Arial" panose="020B0604020202020204" pitchFamily="34" charset="0"/>
                <a:ea typeface="微软雅黑" panose="020B0503020204020204" pitchFamily="34" charset="-122"/>
              </a:rPr>
              <a:t>2. 我国主流视频会议平台的功能特点。</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10"/>
            </p:custDataLst>
          </p:nvPr>
        </p:nvSpPr>
        <p:spPr>
          <a:xfrm>
            <a:off x="802796" y="57128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09750"/>
            <a:ext cx="3182620" cy="11499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（1）打开钉钉手机 APP，进入“多媒体课件设计与制作培训”班级群，如图 3-6所示。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一、发布会议通知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802"/>
          <a:stretch>
            <a:fillRect/>
          </a:stretch>
        </p:blipFill>
        <p:spPr>
          <a:xfrm>
            <a:off x="5257800" y="4011295"/>
            <a:ext cx="2747645" cy="229870"/>
          </a:xfrm>
          <a:prstGeom prst="rect">
            <a:avLst/>
          </a:prstGeom>
        </p:spPr>
      </p:pic>
      <p:pic>
        <p:nvPicPr>
          <p:cNvPr id="21" name="图片 21" descr="ac381759fec98f96b2f39b668c17398"/>
          <p:cNvPicPr>
            <a:picLocks noChangeAspect="1"/>
          </p:cNvPicPr>
          <p:nvPr/>
        </p:nvPicPr>
        <p:blipFill>
          <a:blip r:embed="rId9"/>
          <a:stretch>
            <a:fillRect/>
          </a:stretch>
        </p:blipFill>
        <p:spPr>
          <a:xfrm>
            <a:off x="6096000" y="1200150"/>
            <a:ext cx="1278255" cy="2771775"/>
          </a:xfrm>
          <a:prstGeom prst="rect">
            <a:avLst/>
          </a:prstGeom>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504950"/>
            <a:ext cx="3713480" cy="21418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点击屏幕下方的“通知”按钮，打开“家校通知”界面。点击“发班级通知”，打开“自定义通知”，编辑通知发布内容，点击“发布”，发布通知成功。这时，我返回“通知详情”，查看“通知确认统计”和“提醒学生”。如图 3-7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一、发布会议通知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395"/>
          <a:stretch>
            <a:fillRect/>
          </a:stretch>
        </p:blipFill>
        <p:spPr>
          <a:xfrm>
            <a:off x="5943600" y="4001135"/>
            <a:ext cx="1490345" cy="256540"/>
          </a:xfrm>
          <a:prstGeom prst="rect">
            <a:avLst/>
          </a:prstGeom>
        </p:spPr>
      </p:pic>
      <p:pic>
        <p:nvPicPr>
          <p:cNvPr id="29" name="图片 29" descr="1d2a85768cd5997711c9aa1f133d84d"/>
          <p:cNvPicPr>
            <a:picLocks noChangeAspect="1"/>
          </p:cNvPicPr>
          <p:nvPr/>
        </p:nvPicPr>
        <p:blipFill>
          <a:blip r:embed="rId9"/>
          <a:stretch>
            <a:fillRect/>
          </a:stretch>
        </p:blipFill>
        <p:spPr>
          <a:xfrm>
            <a:off x="5984875" y="1047750"/>
            <a:ext cx="1407795" cy="2885440"/>
          </a:xfrm>
          <a:prstGeom prst="rect">
            <a:avLst/>
          </a:prstGeom>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76350"/>
            <a:ext cx="3182620" cy="2416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打开钉钉主界面，点击右上角的“ +”，选择“发起会议”，如图 3-8 所示。如果不是发起会议而是加入会议，也可点击“ +”左边的 按钮，选择“加入会议”。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进入会议，可根据需要设置静音、关摄像头、添加成员、分享入会号等操作，如图所示。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二、视频会议</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r="53303"/>
          <a:stretch>
            <a:fillRect/>
          </a:stretch>
        </p:blipFill>
        <p:spPr>
          <a:xfrm>
            <a:off x="5105400" y="1357630"/>
            <a:ext cx="1539875" cy="2618105"/>
          </a:xfrm>
          <a:prstGeom prst="rect">
            <a:avLst/>
          </a:prstGeom>
        </p:spPr>
      </p:pic>
      <p:pic>
        <p:nvPicPr>
          <p:cNvPr id="55" name="图片 55" descr="1151103be632a63eca5ca90a75cbc10"/>
          <p:cNvPicPr>
            <a:picLocks noChangeAspect="1"/>
          </p:cNvPicPr>
          <p:nvPr/>
        </p:nvPicPr>
        <p:blipFill>
          <a:blip r:embed="rId9"/>
          <a:stretch>
            <a:fillRect/>
          </a:stretch>
        </p:blipFill>
        <p:spPr>
          <a:xfrm>
            <a:off x="5181600" y="1396365"/>
            <a:ext cx="1171575" cy="2540000"/>
          </a:xfrm>
          <a:prstGeom prst="rect">
            <a:avLst/>
          </a:prstGeom>
          <a:ln>
            <a:solidFill>
              <a:schemeClr val="bg1">
                <a:lumMod val="95000"/>
              </a:schemeClr>
            </a:solidFill>
          </a:ln>
        </p:spPr>
      </p:pic>
      <p:pic>
        <p:nvPicPr>
          <p:cNvPr id="467" name="图片 467" descr="3-9（修改）"/>
          <p:cNvPicPr>
            <a:picLocks noChangeAspect="1"/>
          </p:cNvPicPr>
          <p:nvPr/>
        </p:nvPicPr>
        <p:blipFill>
          <a:blip r:embed="rId10"/>
          <a:srcRect l="2193" t="466"/>
          <a:stretch>
            <a:fillRect/>
          </a:stretch>
        </p:blipFill>
        <p:spPr>
          <a:xfrm>
            <a:off x="6781800" y="1396365"/>
            <a:ext cx="1323340" cy="2536825"/>
          </a:xfrm>
          <a:prstGeom prst="rect">
            <a:avLst/>
          </a:prstGeom>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568450"/>
          </a:xfrm>
          <a:prstGeom prst="rect">
            <a:avLst/>
          </a:prstGeom>
          <a:noFill/>
        </p:spPr>
        <p:txBody>
          <a:bodyPr wrap="square" rtlCol="0">
            <a:spAutoFit/>
          </a:bodyPr>
          <a:p>
            <a:pPr algn="just">
              <a:lnSpc>
                <a:spcPct val="150000"/>
              </a:lnSpc>
            </a:pPr>
            <a:r>
              <a:rPr lang="zh-CN" altLang="en-US" sz="1600"/>
              <a:t>本任务通过学习钉钉视频会议的使用方法，掌握多种沟通、交流、学习、工作的方式</a:t>
            </a:r>
            <a:endParaRPr lang="zh-CN" altLang="en-US" sz="1600"/>
          </a:p>
          <a:p>
            <a:pPr algn="just">
              <a:lnSpc>
                <a:spcPct val="150000"/>
              </a:lnSpc>
            </a:pPr>
            <a:r>
              <a:rPr lang="zh-CN" altLang="en-US" sz="1600"/>
              <a:t>和途径，运用信息技术解决日常生活中的问题，提升信息素养。</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58190" y="1352550"/>
            <a:ext cx="7626985" cy="25495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“腾讯会议”是腾讯公司提供的一个基于互联网的云视频会议服务，在疫情解除前免费开放 300 人不限时高清视频会议功能，随时发起，会议数量不限，支持在线文档协作，可以通过手机、平板、个人电脑等方式使用，支持 Windows、MacOS、安卓、iOS 多种系统，开会过程中可播放 PPT、PDF、WORD 等多种类型文件。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笔记本电脑兼顾移动性和易操作性，无论角色是主讲者还是参会者，使用体验都很好；手机随身携带，但易受消息或来电的干扰，可以在应急时使用。在个人选择视频会议终端时，建议优先选择顺序为：笔记本电脑＞平板电脑＞多媒体台式电脑＞手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626870"/>
            <a:ext cx="3345815" cy="18891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一、下载安装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电脑端下载地址：https://meeting.qq.com/download-center.html?from=1001移动设备扫码安装，如图 3-10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8587"/>
          <a:stretch>
            <a:fillRect/>
          </a:stretch>
        </p:blipFill>
        <p:spPr>
          <a:xfrm>
            <a:off x="4125595" y="3782060"/>
            <a:ext cx="4478655" cy="293370"/>
          </a:xfrm>
          <a:prstGeom prst="rect">
            <a:avLst/>
          </a:prstGeom>
        </p:spPr>
      </p:pic>
      <p:pic>
        <p:nvPicPr>
          <p:cNvPr id="95" name="图片 2" descr="IMG_256"/>
          <p:cNvPicPr>
            <a:picLocks noChangeAspect="1"/>
          </p:cNvPicPr>
          <p:nvPr/>
        </p:nvPicPr>
        <p:blipFill>
          <a:blip r:embed="rId9"/>
          <a:stretch>
            <a:fillRect/>
          </a:stretch>
        </p:blipFill>
        <p:spPr>
          <a:xfrm>
            <a:off x="4572000" y="1809750"/>
            <a:ext cx="3562350" cy="1813560"/>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1295400" y="1745615"/>
            <a:ext cx="3345815" cy="18891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二、登录注册</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打开“腾讯会议”出现如图 3-11 所示界面，新用户可以用手机号发送验证码进行注册，也可以通过微信直接授权登录。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153"/>
          <a:stretch>
            <a:fillRect/>
          </a:stretch>
        </p:blipFill>
        <p:spPr>
          <a:xfrm>
            <a:off x="5486400" y="4010025"/>
            <a:ext cx="1958975" cy="245745"/>
          </a:xfrm>
          <a:prstGeom prst="rect">
            <a:avLst/>
          </a:prstGeom>
        </p:spPr>
      </p:pic>
      <p:pic>
        <p:nvPicPr>
          <p:cNvPr id="96" name="图片 3" descr="IMG_257"/>
          <p:cNvPicPr>
            <a:picLocks noChangeAspect="1"/>
          </p:cNvPicPr>
          <p:nvPr/>
        </p:nvPicPr>
        <p:blipFill>
          <a:blip r:embed="rId9"/>
          <a:stretch>
            <a:fillRect/>
          </a:stretch>
        </p:blipFill>
        <p:spPr>
          <a:xfrm>
            <a:off x="5638800" y="1276350"/>
            <a:ext cx="1604010" cy="2680970"/>
          </a:xfrm>
          <a:prstGeom prst="rect">
            <a:avLst/>
          </a:prstGeom>
          <a:noFill/>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51536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03</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901440" y="1962150"/>
            <a:ext cx="4937760" cy="96901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模块三　</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038600" y="2977515"/>
            <a:ext cx="4337685" cy="132715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创建班级群</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召开视频会议</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了解信息素养与社会责任</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拓展项目一（医卫类）　运用手机完成医院就诊相关操作</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拓展项目二（综合类） “2021 年洞庭湖国际观鸟节两日游”</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活动安排</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63855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123950"/>
            <a:ext cx="6135370" cy="32912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三、发起和加入会议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登录成功后，可看到如图 3-12 所示界面。</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（一）修改昵称</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点击头像，可以修改自己的昵称，这会显示在会议成员列表中。</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（二）加入会议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用于参加他人发起的会议。输入对方发送的 9 位“会议号”就可以加入该会议。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（三）快速会议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用于立即发起会议。最快捷的方式发起会议，不需要填写各种会议信息，适合突发快速会议场景。</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（四）预定会议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用于在预定的时间发起会议。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8705"/>
          <a:stretch>
            <a:fillRect/>
          </a:stretch>
        </p:blipFill>
        <p:spPr>
          <a:xfrm>
            <a:off x="6934200" y="3483610"/>
            <a:ext cx="1702435" cy="207645"/>
          </a:xfrm>
          <a:prstGeom prst="rect">
            <a:avLst/>
          </a:prstGeom>
        </p:spPr>
      </p:pic>
      <p:pic>
        <p:nvPicPr>
          <p:cNvPr id="97" name="图片 4" descr="IMG_258"/>
          <p:cNvPicPr>
            <a:picLocks noChangeAspect="1"/>
          </p:cNvPicPr>
          <p:nvPr/>
        </p:nvPicPr>
        <p:blipFill>
          <a:blip r:embed="rId9"/>
          <a:stretch>
            <a:fillRect/>
          </a:stretch>
        </p:blipFill>
        <p:spPr>
          <a:xfrm>
            <a:off x="7027545" y="1581150"/>
            <a:ext cx="1515745" cy="1806575"/>
          </a:xfrm>
          <a:prstGeom prst="rect">
            <a:avLst/>
          </a:prstGeom>
          <a:noFill/>
          <a:ln w="9525">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63855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00405" y="1047750"/>
            <a:ext cx="7742555" cy="32912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四、注意事项</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（1）在比较正式的会议中，主持人、联席主持人和主要演讲者最好用电脑端参会，避免手机来电、手机没电或各种通知消息干扰会议进程，其他参会者不限。</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（2）会议主持人可以指定最多 10 名联席主持人，协助维持会议秩序，主要是做好麦克风控制和文字聊天管理等。</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（3）通过手机端邀请 QQ 和微信好友参会更方便。</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（4）预定会议中设定的开始时间主要用于提醒参会者按时参会；即便当会议到达您设定的“结束时间”后仍未开始，系统也并不会强制结束您的会议。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（5）在电脑端提前上传好会议共享文档。</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（6）会议中可新建文档或表格，可控制参会者只读或允许编辑（协同编辑，保存每个人的修改痕迹）</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63855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00405" y="1200150"/>
            <a:ext cx="7742555" cy="30994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（7）参会者注意自己的麦克风和摄像头状态，确保在准备好后才开启麦克风和视频，避免泄露隐私。</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（8）一般情况下，建议当前演讲者开启屏幕共享和麦克风，必要时开启视频；普通参会者关麦关视频，仅在发言或提问时临时开麦；如在家中开启视频可设置“背景虚化”避免干扰会议或隐私泄露。</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（9）在同一时间内，只支持单个人共享屏幕；可指定共享某个应用窗口；电脑端共享屏幕时在左下角可选择是否共享电脑声音。</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（10）当您共享屏幕后，菜单自动隐藏在顶部，您需要将鼠标放置桌面上方将其唤出。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（11）当身份为主持人时，可以选择“离开会议”或“结束会议”。</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（12）“离开会议”或“结束会议”后还可再次进入该会议，但主持人一旦“取消会议”则无法再进入该会议，会议文件也不能找回，请谨慎操作。</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3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了解信息素养与社会责任</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71695" y="971550"/>
            <a:ext cx="3580130" cy="64897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02150" y="1809750"/>
            <a:ext cx="397954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上次视频会议上，老师布置了两个任务，让同学们查阅资料：一是了解信息素养和信息产业的法律法规等相关知识；二是为了更快地适应信息时代的需要，选择并了解一个信息技术公司的发展历程，在各个时期的发展重点，总结公司发展成功要素。</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 name="空心弧 150"/>
          <p:cNvSpPr/>
          <p:nvPr>
            <p:custDataLst>
              <p:tags r:id="rId1"/>
            </p:custDataLst>
          </p:nvPr>
        </p:nvSpPr>
        <p:spPr>
          <a:xfrm rot="5400000">
            <a:off x="594315" y="1555672"/>
            <a:ext cx="2813972" cy="2813972"/>
          </a:xfrm>
          <a:prstGeom prst="blockArc">
            <a:avLst>
              <a:gd name="adj1" fmla="val 18226258"/>
              <a:gd name="adj2" fmla="val 21461861"/>
              <a:gd name="adj3" fmla="val 20592"/>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空心弧 151"/>
          <p:cNvSpPr/>
          <p:nvPr>
            <p:custDataLst>
              <p:tags r:id="rId2"/>
            </p:custDataLst>
          </p:nvPr>
        </p:nvSpPr>
        <p:spPr>
          <a:xfrm rot="9000000">
            <a:off x="594315" y="1555671"/>
            <a:ext cx="2813972" cy="2813972"/>
          </a:xfrm>
          <a:prstGeom prst="blockArc">
            <a:avLst>
              <a:gd name="adj1" fmla="val 18226258"/>
              <a:gd name="adj2" fmla="val 21461861"/>
              <a:gd name="adj3" fmla="val 20592"/>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空心弧 152"/>
          <p:cNvSpPr/>
          <p:nvPr>
            <p:custDataLst>
              <p:tags r:id="rId3"/>
            </p:custDataLst>
          </p:nvPr>
        </p:nvSpPr>
        <p:spPr>
          <a:xfrm rot="12600000">
            <a:off x="594315" y="1555671"/>
            <a:ext cx="2813972" cy="2813972"/>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空心弧 153"/>
          <p:cNvSpPr/>
          <p:nvPr>
            <p:custDataLst>
              <p:tags r:id="rId4"/>
            </p:custDataLst>
          </p:nvPr>
        </p:nvSpPr>
        <p:spPr>
          <a:xfrm rot="16200000">
            <a:off x="594315" y="1555671"/>
            <a:ext cx="2813972" cy="2813972"/>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空心弧 154"/>
          <p:cNvSpPr/>
          <p:nvPr>
            <p:custDataLst>
              <p:tags r:id="rId5"/>
            </p:custDataLst>
          </p:nvPr>
        </p:nvSpPr>
        <p:spPr>
          <a:xfrm rot="1800000">
            <a:off x="594315" y="1555671"/>
            <a:ext cx="2813972" cy="2813972"/>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空心弧 155"/>
          <p:cNvSpPr/>
          <p:nvPr>
            <p:custDataLst>
              <p:tags r:id="rId6"/>
            </p:custDataLst>
          </p:nvPr>
        </p:nvSpPr>
        <p:spPr>
          <a:xfrm rot="19800000">
            <a:off x="594315" y="1555671"/>
            <a:ext cx="2813972" cy="2813972"/>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Freeform 148"/>
          <p:cNvSpPr>
            <a:spLocks noEditPoints="1"/>
          </p:cNvSpPr>
          <p:nvPr>
            <p:custDataLst>
              <p:tags r:id="rId7"/>
            </p:custDataLst>
          </p:nvPr>
        </p:nvSpPr>
        <p:spPr bwMode="auto">
          <a:xfrm>
            <a:off x="2420442" y="3771544"/>
            <a:ext cx="226219" cy="289322"/>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35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矩形: 圆角 157"/>
          <p:cNvSpPr/>
          <p:nvPr>
            <p:custDataLst>
              <p:tags r:id="rId8"/>
            </p:custDataLst>
          </p:nvPr>
        </p:nvSpPr>
        <p:spPr>
          <a:xfrm>
            <a:off x="3750185" y="1436446"/>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9" name="矩形: 圆角 158"/>
          <p:cNvSpPr/>
          <p:nvPr>
            <p:custDataLst>
              <p:tags r:id="rId9"/>
            </p:custDataLst>
          </p:nvPr>
        </p:nvSpPr>
        <p:spPr>
          <a:xfrm>
            <a:off x="3879748" y="1252829"/>
            <a:ext cx="2171700" cy="358122"/>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1" name="文本框 160"/>
          <p:cNvSpPr txBox="1"/>
          <p:nvPr>
            <p:custDataLst>
              <p:tags r:id="rId10"/>
            </p:custDataLst>
          </p:nvPr>
        </p:nvSpPr>
        <p:spPr>
          <a:xfrm>
            <a:off x="3879850" y="1673225"/>
            <a:ext cx="2152015" cy="544195"/>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1. 信息素养的概念、标准和内涵。</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矩形: 圆角 161"/>
          <p:cNvSpPr/>
          <p:nvPr>
            <p:custDataLst>
              <p:tags r:id="rId11"/>
            </p:custDataLst>
          </p:nvPr>
        </p:nvSpPr>
        <p:spPr>
          <a:xfrm>
            <a:off x="6377940" y="2069515"/>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3" name="矩形: 圆角 162"/>
          <p:cNvSpPr/>
          <p:nvPr>
            <p:custDataLst>
              <p:tags r:id="rId12"/>
            </p:custDataLst>
          </p:nvPr>
        </p:nvSpPr>
        <p:spPr>
          <a:xfrm>
            <a:off x="6507503" y="1885897"/>
            <a:ext cx="2171700" cy="358122"/>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5" name="文本框 164"/>
          <p:cNvSpPr txBox="1"/>
          <p:nvPr>
            <p:custDataLst>
              <p:tags r:id="rId13"/>
            </p:custDataLst>
          </p:nvPr>
        </p:nvSpPr>
        <p:spPr>
          <a:xfrm>
            <a:off x="6507503" y="2306320"/>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 与信息产业有关的法律法规。</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矩形: 圆角 165"/>
          <p:cNvSpPr/>
          <p:nvPr>
            <p:custDataLst>
              <p:tags r:id="rId14"/>
            </p:custDataLst>
          </p:nvPr>
        </p:nvSpPr>
        <p:spPr>
          <a:xfrm>
            <a:off x="3750185" y="2656554"/>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7" name="矩形: 圆角 166"/>
          <p:cNvSpPr/>
          <p:nvPr>
            <p:custDataLst>
              <p:tags r:id="rId15"/>
            </p:custDataLst>
          </p:nvPr>
        </p:nvSpPr>
        <p:spPr>
          <a:xfrm>
            <a:off x="3879748" y="2472937"/>
            <a:ext cx="2171700" cy="358122"/>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9" name="文本框 168"/>
          <p:cNvSpPr txBox="1"/>
          <p:nvPr>
            <p:custDataLst>
              <p:tags r:id="rId16"/>
            </p:custDataLst>
          </p:nvPr>
        </p:nvSpPr>
        <p:spPr>
          <a:xfrm>
            <a:off x="3879748" y="2893359"/>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3. 与网络有关的法律法规。</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矩形: 圆角 169"/>
          <p:cNvSpPr/>
          <p:nvPr>
            <p:custDataLst>
              <p:tags r:id="rId17"/>
            </p:custDataLst>
          </p:nvPr>
        </p:nvSpPr>
        <p:spPr>
          <a:xfrm>
            <a:off x="6377940" y="3289622"/>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1" name="矩形: 圆角 170"/>
          <p:cNvSpPr/>
          <p:nvPr>
            <p:custDataLst>
              <p:tags r:id="rId18"/>
            </p:custDataLst>
          </p:nvPr>
        </p:nvSpPr>
        <p:spPr>
          <a:xfrm>
            <a:off x="6507503" y="3106005"/>
            <a:ext cx="2171700" cy="358122"/>
          </a:xfrm>
          <a:prstGeom prst="roundRect">
            <a:avLst>
              <a:gd name="adj" fmla="val 50000"/>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3" name="文本框 172"/>
          <p:cNvSpPr txBox="1"/>
          <p:nvPr>
            <p:custDataLst>
              <p:tags r:id="rId19"/>
            </p:custDataLst>
          </p:nvPr>
        </p:nvSpPr>
        <p:spPr>
          <a:xfrm>
            <a:off x="6507503" y="3526427"/>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5. 我国有影响的信息技术产业。</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矩形: 圆角 173"/>
          <p:cNvSpPr/>
          <p:nvPr>
            <p:custDataLst>
              <p:tags r:id="rId20"/>
            </p:custDataLst>
          </p:nvPr>
        </p:nvSpPr>
        <p:spPr>
          <a:xfrm>
            <a:off x="3750185" y="3876661"/>
            <a:ext cx="2430825" cy="918250"/>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5" name="矩形: 圆角 174"/>
          <p:cNvSpPr/>
          <p:nvPr>
            <p:custDataLst>
              <p:tags r:id="rId21"/>
            </p:custDataLst>
          </p:nvPr>
        </p:nvSpPr>
        <p:spPr>
          <a:xfrm>
            <a:off x="3879748" y="3693044"/>
            <a:ext cx="2171700" cy="358122"/>
          </a:xfrm>
          <a:prstGeom prst="roundRect">
            <a:avLst>
              <a:gd name="adj" fmla="val 50000"/>
            </a:avLst>
          </a:prstGeom>
          <a:solidFill>
            <a:srgbClr val="00BC68"/>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7" name="文本框 176"/>
          <p:cNvSpPr txBox="1"/>
          <p:nvPr>
            <p:custDataLst>
              <p:tags r:id="rId22"/>
            </p:custDataLst>
          </p:nvPr>
        </p:nvSpPr>
        <p:spPr>
          <a:xfrm>
            <a:off x="3879748" y="4113466"/>
            <a:ext cx="2171700" cy="544104"/>
          </a:xfrm>
          <a:prstGeom prst="rect">
            <a:avLst/>
          </a:prstGeom>
          <a:noFill/>
        </p:spPr>
        <p:txBody>
          <a:bodyPr wrap="square" lIns="68580" tIns="34290" rIns="68580" bIns="34290" rtlCol="0">
            <a:normAutofit/>
          </a:bodyPr>
          <a:p>
            <a:pPr>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4. 大学生必须遵守的信息技术法律规定。</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2" name="settings_320253"/>
          <p:cNvSpPr>
            <a:spLocks noChangeAspect="1"/>
          </p:cNvSpPr>
          <p:nvPr>
            <p:custDataLst>
              <p:tags r:id="rId23"/>
            </p:custDataLst>
          </p:nvPr>
        </p:nvSpPr>
        <p:spPr bwMode="auto">
          <a:xfrm>
            <a:off x="2388671" y="1893194"/>
            <a:ext cx="289760" cy="289322"/>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3" name="placeholder_286118"/>
          <p:cNvSpPr>
            <a:spLocks noChangeAspect="1"/>
          </p:cNvSpPr>
          <p:nvPr>
            <p:custDataLst>
              <p:tags r:id="rId24"/>
            </p:custDataLst>
          </p:nvPr>
        </p:nvSpPr>
        <p:spPr bwMode="auto">
          <a:xfrm>
            <a:off x="2988773" y="2798945"/>
            <a:ext cx="246620" cy="289322"/>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4" name="statistical-chart_64023"/>
          <p:cNvSpPr>
            <a:spLocks noChangeAspect="1"/>
          </p:cNvSpPr>
          <p:nvPr>
            <p:custDataLst>
              <p:tags r:id="rId25"/>
            </p:custDataLst>
          </p:nvPr>
        </p:nvSpPr>
        <p:spPr bwMode="auto">
          <a:xfrm>
            <a:off x="1249475" y="3697600"/>
            <a:ext cx="257904" cy="289322"/>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5" name="wifi-cloud_72981"/>
          <p:cNvSpPr>
            <a:spLocks noChangeAspect="1"/>
          </p:cNvSpPr>
          <p:nvPr>
            <p:custDataLst>
              <p:tags r:id="rId26"/>
            </p:custDataLst>
          </p:nvPr>
        </p:nvSpPr>
        <p:spPr bwMode="auto">
          <a:xfrm>
            <a:off x="718990" y="2798945"/>
            <a:ext cx="288583" cy="28932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6" name="two-coin-stacks_72132"/>
          <p:cNvSpPr>
            <a:spLocks noChangeAspect="1"/>
          </p:cNvSpPr>
          <p:nvPr>
            <p:custDataLst>
              <p:tags r:id="rId27"/>
            </p:custDataLst>
          </p:nvPr>
        </p:nvSpPr>
        <p:spPr bwMode="auto">
          <a:xfrm>
            <a:off x="1278351" y="1893194"/>
            <a:ext cx="293472" cy="28932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51" name="图片 50"/>
          <p:cNvPicPr>
            <a:picLocks noChangeAspect="1"/>
          </p:cNvPicPr>
          <p:nvPr>
            <p:custDataLst>
              <p:tags r:id="rId28"/>
            </p:custDataLst>
          </p:nvPr>
        </p:nvPicPr>
        <p:blipFill>
          <a:blip r:embed="rId29"/>
          <a:stretch>
            <a:fillRect/>
          </a:stretch>
        </p:blipFill>
        <p:spPr>
          <a:xfrm>
            <a:off x="1642367" y="2436831"/>
            <a:ext cx="717866" cy="1051652"/>
          </a:xfrm>
          <a:prstGeom prst="rect">
            <a:avLst/>
          </a:prstGeom>
        </p:spPr>
      </p:pic>
      <p:sp>
        <p:nvSpPr>
          <p:cNvPr id="8" name="文本框 7"/>
          <p:cNvSpPr txBox="1"/>
          <p:nvPr>
            <p:custDataLst>
              <p:tags r:id="rId30"/>
            </p:custDataLst>
          </p:nvPr>
        </p:nvSpPr>
        <p:spPr>
          <a:xfrm>
            <a:off x="304800" y="449580"/>
            <a:ext cx="8509000" cy="48514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相关知识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31393935333436333b31393936333833303bd2b5bca8cafdbeddcdbc"/>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7467600" y="1989455"/>
            <a:ext cx="367030" cy="228600"/>
          </a:xfrm>
          <a:prstGeom prst="rect">
            <a:avLst/>
          </a:prstGeom>
        </p:spPr>
      </p:pic>
      <p:pic>
        <p:nvPicPr>
          <p:cNvPr id="5" name="图片 4" descr="31393935333436333b31393936333833313bd2b5bca8cafdbeddcdbc"/>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4648200" y="2543175"/>
            <a:ext cx="434975" cy="217805"/>
          </a:xfrm>
          <a:prstGeom prst="rect">
            <a:avLst/>
          </a:prstGeom>
        </p:spPr>
      </p:pic>
      <p:pic>
        <p:nvPicPr>
          <p:cNvPr id="6" name="图片 5" descr="343435383135323b333634333730303bc7f7cac6"/>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4643120" y="3742690"/>
            <a:ext cx="440055" cy="256540"/>
          </a:xfrm>
          <a:prstGeom prst="rect">
            <a:avLst/>
          </a:prstGeom>
        </p:spPr>
      </p:pic>
      <p:pic>
        <p:nvPicPr>
          <p:cNvPr id="7" name="图片 6" descr="343435383135323b333634333639343bc7f7cac6"/>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7324725" y="3127375"/>
            <a:ext cx="544195" cy="314960"/>
          </a:xfrm>
          <a:prstGeom prst="rect">
            <a:avLst/>
          </a:prstGeom>
        </p:spPr>
      </p:pic>
      <p:pic>
        <p:nvPicPr>
          <p:cNvPr id="9" name="图片 8" descr="343435383135323b333634333639303bc7f7cac6"/>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4724400" y="1240155"/>
            <a:ext cx="370205" cy="370205"/>
          </a:xfrm>
          <a:prstGeom prst="rect">
            <a:avLst/>
          </a:prstGeom>
        </p:spPr>
      </p:pic>
    </p:spTree>
    <p:custDataLst>
      <p:tags r:id="rId4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581150"/>
            <a:ext cx="4516755" cy="24809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（一）信息素养的概念 </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素养是一个内容丰富的概念，和许多学科有着紧密联系。它不仅包括利用信息工具和信息资源的能力，还包括选择获取识别信息、加工、处理、传递信息并创造信息的能力。主要包括文化素养（知识层面）、信息意识（意识层面）和信息技能（技术层面）三个方面。</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343435383135323b333634333639343bc7f7cac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43600" y="1581150"/>
            <a:ext cx="2512695" cy="251269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5318125"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（二）信息素养的内涵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信息素养的内涵包括四个方面：信息意识、信息知识、信息能力、信息道德。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信息意识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信息意识的含义。信息意识是指人们对信息需求的自我意识，即人们能从信息角度出发，去感受、理解和评价自然界以及社会中的各种现象、行为，并具有捕捉、判断有用信息的能力。信息意识的强弱直接影响人们的信息需求程度。</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343435383135323b333634323338383bc9cfc9fd"/>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51600" y="1885950"/>
            <a:ext cx="2152650" cy="215265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5473065"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（2）信息意识的内容。信息意识具体表现为对信息的敏感性、选择能力和消化吸收能力。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（3）信息意识的评价。大学生应具有认识信息和信息活动的能力，形成对信息的积极体验，进而产生与学习相适应的信息需求和信息行为倾向。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信息知识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（1）信息知识的含义。信息知识是指与信息有关的理论、知识和方法，包括信息理论知识与信息技术知识。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343435383135323b333634333639303bc7f7cac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53200" y="1885950"/>
            <a:ext cx="1983105" cy="198310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572770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（2）信息知识的内容。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①传统文化素养。传统文化素养包括读、写、算的能力。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②信息的基本知识。包括信息的理论知识，对信息、信息化的性质、信息化社会及其对人类影响的认识和理解，信息的方法与原则（如信息分析综合法、系统整体优化法等）。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③现代信息技术知识。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④外语。信息社会是全球性的，在互联网上有 80% 多的信息是英语，此外还有其他国语种。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343435383135323b333634333639373bc7f7cac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2415" y="1962150"/>
            <a:ext cx="1981835" cy="198183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214120"/>
            <a:ext cx="4252595" cy="303212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572001" y="12143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800600" y="1733550"/>
            <a:ext cx="3644265" cy="198437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50000"/>
              </a:lnSpc>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信息素养与我们的生活密切相关，在日常生活中，信息素养高的人往往能根据自身需求快速、准确地找到所需信息，利用合理的方法处理信息，解决实际问题。同时，在运用信息的过程中规范行为，承担起相应的社会责任。</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534924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信息能力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（1）信息能力的含义。信息能力指理解、获取、利用信息能力及利用信息技术的能力。理解信息即对信息进行分析、评价和决策。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（2）信息能力的内容。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①信息获取能力。根据自己特定的目的和要求，从外界信息载体中提取自己所需要的有用信息的能力。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②信息识别能力。是指从众多的信息中，选择必要的信息，判断其内容，并从中引出适当信息的能力。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343435383135323b333634333639343bc7f7cac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72200" y="1809750"/>
            <a:ext cx="2350135" cy="235013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19835"/>
            <a:ext cx="5349240" cy="2894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③信息处理能力。是指对于收集到的信息，能通过适当的处理，读取其中隐含的、有意义的信息的能力。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④信息交流能力。是指以一定的表现方法，采取一定的形式，对信息进行整理、表现的能力。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⑤信息创造能力。是指基于自己的认识、思考、意见，去创造信息的能力。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⑥信息发布与传递能力。是指能基于信息接受者——受众的立场，在信息处理的基础上，对信息进行发布与传递的能力。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343435383135323b333634333639373bc7f7cac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324600" y="1657350"/>
            <a:ext cx="2350135" cy="235013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320800"/>
            <a:ext cx="4131945" cy="27260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信息道德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道德是指在信息的采集、加工、存贮、传播和利用等信息活动各个环节中，用来规范其间产生的各种社会关系的道德意识、道德规范和道德行为的总和。它通过社会舆论、传统习俗等，使人们形成一定的信念、价值观和习惯，从而使人们自觉地通过自己的判断规范自己的信息行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一、了解信息素养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8"/>
          <a:stretch>
            <a:fillRect/>
          </a:stretch>
        </p:blipFill>
        <p:spPr>
          <a:xfrm>
            <a:off x="5281930" y="1352550"/>
            <a:ext cx="3322320" cy="278955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609600" y="438150"/>
            <a:ext cx="8049895" cy="14351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（三）国内外信息素养的标准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国外有很多国家如美国、英国、加拿大、德国等对信息素养的标准都有研究。美国全国图书馆协会和教育传播与技术协会在 1998 年制定了学生学习的九大信息素质标准，这一标准分信息素养、独立学习和社会责任三个方面表述，丰富了信息素质的内涵。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任意多边形 18"/>
          <p:cNvSpPr/>
          <p:nvPr>
            <p:custDataLst>
              <p:tags r:id="rId2"/>
            </p:custDataLst>
          </p:nvPr>
        </p:nvSpPr>
        <p:spPr>
          <a:xfrm>
            <a:off x="1524335" y="2016919"/>
            <a:ext cx="1697603" cy="2675010"/>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36" name="任意多边形 4"/>
          <p:cNvSpPr/>
          <p:nvPr>
            <p:custDataLst>
              <p:tags r:id="rId3"/>
            </p:custDataLst>
          </p:nvPr>
        </p:nvSpPr>
        <p:spPr>
          <a:xfrm>
            <a:off x="2738378" y="4259811"/>
            <a:ext cx="483560" cy="432117"/>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37" name="矩形 36"/>
          <p:cNvSpPr/>
          <p:nvPr>
            <p:custDataLst>
              <p:tags r:id="rId4"/>
            </p:custDataLst>
          </p:nvPr>
        </p:nvSpPr>
        <p:spPr>
          <a:xfrm>
            <a:off x="2738381" y="4259811"/>
            <a:ext cx="288078" cy="288078"/>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a:bodyPr>
          <a:p>
            <a:pPr algn="ctr"/>
            <a:r>
              <a:rPr lang="en-US" altLang="zh-CN" sz="1350" dirty="0">
                <a:solidFill>
                  <a:srgbClr val="A3C902">
                    <a:lumMod val="50000"/>
                  </a:srgbClr>
                </a:solidFill>
              </a:rPr>
              <a:t>A</a:t>
            </a:r>
            <a:endParaRPr lang="zh-CN" altLang="en-US" sz="1350" dirty="0">
              <a:solidFill>
                <a:srgbClr val="A3C902">
                  <a:lumMod val="50000"/>
                </a:srgbClr>
              </a:solidFill>
            </a:endParaRPr>
          </a:p>
        </p:txBody>
      </p:sp>
      <p:sp>
        <p:nvSpPr>
          <p:cNvPr id="34" name="矩形 33"/>
          <p:cNvSpPr/>
          <p:nvPr>
            <p:custDataLst>
              <p:tags r:id="rId5"/>
            </p:custDataLst>
          </p:nvPr>
        </p:nvSpPr>
        <p:spPr>
          <a:xfrm>
            <a:off x="1653372" y="2396512"/>
            <a:ext cx="1439528" cy="1731937"/>
          </a:xfrm>
          <a:prstGeom prst="rect">
            <a:avLst/>
          </a:prstGeom>
        </p:spPr>
        <p:txBody>
          <a:bodyPr wrap="square" anchor="ctr" anchorCtr="0">
            <a:normAutofit lnSpcReduction="10000"/>
          </a:bodyPr>
          <a:p>
            <a:pPr algn="just">
              <a:lnSpc>
                <a:spcPct val="120000"/>
              </a:lnSpc>
            </a:pPr>
            <a:r>
              <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rPr>
              <a:t>1. 信息素养</a:t>
            </a:r>
            <a:endPar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标准一：能够高效地获取信息。</a:t>
            </a:r>
            <a:endPar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标准二：能够熟练地、批判性地评价信息。</a:t>
            </a:r>
            <a:endPar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标准三：能够精确地、创造性地使用信息。</a:t>
            </a:r>
            <a:endParaRPr lang="zh-CN" altLang="en-US" sz="105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1"/>
          <p:cNvSpPr/>
          <p:nvPr>
            <p:custDataLst>
              <p:tags r:id="rId6"/>
            </p:custDataLst>
          </p:nvPr>
        </p:nvSpPr>
        <p:spPr>
          <a:xfrm>
            <a:off x="3779062" y="2016919"/>
            <a:ext cx="1697603" cy="2675010"/>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31" name="任意多边形 22"/>
          <p:cNvSpPr/>
          <p:nvPr>
            <p:custDataLst>
              <p:tags r:id="rId7"/>
            </p:custDataLst>
          </p:nvPr>
        </p:nvSpPr>
        <p:spPr>
          <a:xfrm>
            <a:off x="4993105" y="4259811"/>
            <a:ext cx="483560" cy="432117"/>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32" name="矩形 31"/>
          <p:cNvSpPr/>
          <p:nvPr>
            <p:custDataLst>
              <p:tags r:id="rId8"/>
            </p:custDataLst>
          </p:nvPr>
        </p:nvSpPr>
        <p:spPr>
          <a:xfrm>
            <a:off x="4993108" y="4259811"/>
            <a:ext cx="288078" cy="288078"/>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a:bodyPr>
          <a:p>
            <a:pPr algn="ctr"/>
            <a:r>
              <a:rPr lang="en-US" altLang="zh-CN" sz="1350" dirty="0">
                <a:solidFill>
                  <a:srgbClr val="A3C902">
                    <a:lumMod val="50000"/>
                  </a:srgbClr>
                </a:solidFill>
              </a:rPr>
              <a:t>B</a:t>
            </a:r>
            <a:endParaRPr lang="zh-CN" altLang="en-US" sz="1350" dirty="0">
              <a:solidFill>
                <a:srgbClr val="A3C902">
                  <a:lumMod val="50000"/>
                </a:srgbClr>
              </a:solidFill>
            </a:endParaRPr>
          </a:p>
        </p:txBody>
      </p:sp>
      <p:sp>
        <p:nvSpPr>
          <p:cNvPr id="29" name="矩形 28"/>
          <p:cNvSpPr/>
          <p:nvPr>
            <p:custDataLst>
              <p:tags r:id="rId9"/>
            </p:custDataLst>
          </p:nvPr>
        </p:nvSpPr>
        <p:spPr>
          <a:xfrm>
            <a:off x="3907790" y="2396490"/>
            <a:ext cx="1508760" cy="1731645"/>
          </a:xfrm>
          <a:prstGeom prst="rect">
            <a:avLst/>
          </a:prstGeom>
        </p:spPr>
        <p:txBody>
          <a:bodyPr wrap="square" anchor="ctr" anchorCtr="0">
            <a:noAutofit/>
          </a:bodyPr>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2. 独立学习</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标准四：能探求与个人兴趣有关的信息。</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标准五：能欣赏作品和其他对信息进行创造性表达的内容。</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标准六：能力争在信息查询和知识创新中做得最好。</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21"/>
          <p:cNvSpPr/>
          <p:nvPr>
            <p:custDataLst>
              <p:tags r:id="rId10"/>
            </p:custDataLst>
          </p:nvPr>
        </p:nvSpPr>
        <p:spPr>
          <a:xfrm>
            <a:off x="6033791" y="2016919"/>
            <a:ext cx="1697603" cy="2675010"/>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44" name="任意多边形 22"/>
          <p:cNvSpPr/>
          <p:nvPr>
            <p:custDataLst>
              <p:tags r:id="rId11"/>
            </p:custDataLst>
          </p:nvPr>
        </p:nvSpPr>
        <p:spPr>
          <a:xfrm>
            <a:off x="7247834" y="4259811"/>
            <a:ext cx="483560" cy="432117"/>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45" name="矩形 44"/>
          <p:cNvSpPr/>
          <p:nvPr>
            <p:custDataLst>
              <p:tags r:id="rId12"/>
            </p:custDataLst>
          </p:nvPr>
        </p:nvSpPr>
        <p:spPr>
          <a:xfrm>
            <a:off x="7247836" y="4259811"/>
            <a:ext cx="288078" cy="288078"/>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a:bodyPr>
          <a:p>
            <a:pPr algn="ctr"/>
            <a:r>
              <a:rPr lang="en-US" altLang="zh-CN" sz="1350" dirty="0">
                <a:solidFill>
                  <a:srgbClr val="A3C902">
                    <a:lumMod val="50000"/>
                  </a:srgbClr>
                </a:solidFill>
              </a:rPr>
              <a:t>C</a:t>
            </a:r>
            <a:endParaRPr lang="zh-CN" altLang="en-US" sz="1350" dirty="0">
              <a:solidFill>
                <a:srgbClr val="A3C902">
                  <a:lumMod val="50000"/>
                </a:srgbClr>
              </a:solidFill>
            </a:endParaRPr>
          </a:p>
        </p:txBody>
      </p:sp>
      <p:sp>
        <p:nvSpPr>
          <p:cNvPr id="41" name="矩形 40"/>
          <p:cNvSpPr/>
          <p:nvPr>
            <p:custDataLst>
              <p:tags r:id="rId13"/>
            </p:custDataLst>
          </p:nvPr>
        </p:nvSpPr>
        <p:spPr>
          <a:xfrm>
            <a:off x="6162828" y="2396512"/>
            <a:ext cx="1439528" cy="1731937"/>
          </a:xfrm>
          <a:prstGeom prst="rect">
            <a:avLst/>
          </a:prstGeom>
        </p:spPr>
        <p:txBody>
          <a:bodyPr wrap="square" anchor="ctr" anchorCtr="0">
            <a:noAutofit/>
          </a:bodyPr>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3. 社会责任</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标准七：能认识信息对社会的重要性。</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标准八：能实行与信息和信息技术相关的符合伦理道德的行为。</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rPr>
              <a:t>标准九：能积极参与活动来探求和创建信息。</a:t>
            </a:r>
            <a:endParaRPr lang="zh-CN" altLang="en-US" sz="1000"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913030" y="3109491"/>
            <a:ext cx="7290000" cy="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2"/>
            </p:custDataLst>
          </p:nvPr>
        </p:nvCxnSpPr>
        <p:spPr>
          <a:xfrm>
            <a:off x="4544451" y="1308291"/>
            <a:ext cx="0" cy="3480179"/>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3"/>
            </p:custDataLst>
          </p:nvPr>
        </p:nvSpPr>
        <p:spPr bwMode="auto">
          <a:xfrm>
            <a:off x="2497464" y="1354330"/>
            <a:ext cx="290472" cy="404030"/>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Freeform 10"/>
          <p:cNvSpPr/>
          <p:nvPr>
            <p:custDataLst>
              <p:tags r:id="rId4"/>
            </p:custDataLst>
          </p:nvPr>
        </p:nvSpPr>
        <p:spPr bwMode="auto">
          <a:xfrm>
            <a:off x="2777178" y="1447568"/>
            <a:ext cx="95629" cy="191257"/>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68580" tIns="34290" rIns="68580" bIns="34290" numCol="1" anchor="t" anchorCtr="0" compatLnSpc="1">
            <a:normAutofit fontScale="70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5"/>
          <p:cNvSpPr/>
          <p:nvPr>
            <p:custDataLst>
              <p:tags r:id="rId5"/>
            </p:custDataLst>
          </p:nvPr>
        </p:nvSpPr>
        <p:spPr bwMode="auto">
          <a:xfrm>
            <a:off x="2525433" y="3278433"/>
            <a:ext cx="272205" cy="274571"/>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9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Freeform 6"/>
          <p:cNvSpPr/>
          <p:nvPr>
            <p:custDataLst>
              <p:tags r:id="rId6"/>
            </p:custDataLst>
          </p:nvPr>
        </p:nvSpPr>
        <p:spPr bwMode="auto">
          <a:xfrm>
            <a:off x="2564094" y="3495407"/>
            <a:ext cx="214608" cy="108093"/>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Freeform 7"/>
          <p:cNvSpPr/>
          <p:nvPr>
            <p:custDataLst>
              <p:tags r:id="rId7"/>
            </p:custDataLst>
          </p:nvPr>
        </p:nvSpPr>
        <p:spPr bwMode="auto">
          <a:xfrm>
            <a:off x="2472570" y="3513554"/>
            <a:ext cx="114405" cy="114405"/>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noFill/>
          <a:ln w="30163" cap="rnd">
            <a:solidFill>
              <a:srgbClr val="1AA3A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Line 8"/>
          <p:cNvSpPr>
            <a:spLocks noChangeShapeType="1"/>
          </p:cNvSpPr>
          <p:nvPr>
            <p:custDataLst>
              <p:tags r:id="rId8"/>
            </p:custDataLst>
          </p:nvPr>
        </p:nvSpPr>
        <p:spPr bwMode="auto">
          <a:xfrm flipH="1">
            <a:off x="2743197" y="3496985"/>
            <a:ext cx="43395" cy="43395"/>
          </a:xfrm>
          <a:prstGeom prst="line">
            <a:avLst/>
          </a:prstGeom>
          <a:noFill/>
          <a:ln w="30163" cap="rnd">
            <a:solidFill>
              <a:srgbClr val="1AA3AA"/>
            </a:solidFill>
            <a:prstDash val="solid"/>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Freeform 244"/>
          <p:cNvSpPr/>
          <p:nvPr>
            <p:custDataLst>
              <p:tags r:id="rId9"/>
            </p:custDataLst>
          </p:nvPr>
        </p:nvSpPr>
        <p:spPr bwMode="auto">
          <a:xfrm>
            <a:off x="6222006" y="1573145"/>
            <a:ext cx="298348" cy="137465"/>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30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Freeform 245"/>
          <p:cNvSpPr/>
          <p:nvPr>
            <p:custDataLst>
              <p:tags r:id="rId10"/>
            </p:custDataLst>
          </p:nvPr>
        </p:nvSpPr>
        <p:spPr bwMode="auto">
          <a:xfrm>
            <a:off x="6255609" y="1409206"/>
            <a:ext cx="197541" cy="296312"/>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Freeform 246"/>
          <p:cNvSpPr/>
          <p:nvPr>
            <p:custDataLst>
              <p:tags r:id="rId11"/>
            </p:custDataLst>
          </p:nvPr>
        </p:nvSpPr>
        <p:spPr bwMode="auto">
          <a:xfrm>
            <a:off x="6448058" y="1402079"/>
            <a:ext cx="137465" cy="308531"/>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Oval 247"/>
          <p:cNvSpPr>
            <a:spLocks noChangeArrowheads="1"/>
          </p:cNvSpPr>
          <p:nvPr>
            <p:custDataLst>
              <p:tags r:id="rId12"/>
            </p:custDataLst>
          </p:nvPr>
        </p:nvSpPr>
        <p:spPr bwMode="auto">
          <a:xfrm>
            <a:off x="6476569" y="1662751"/>
            <a:ext cx="21383" cy="21383"/>
          </a:xfrm>
          <a:prstGeom prst="ellipse">
            <a:avLst/>
          </a:prstGeom>
          <a:solidFill>
            <a:srgbClr val="03595D"/>
          </a:solidFill>
          <a:ln w="9525">
            <a:solidFill>
              <a:srgbClr val="3498DB"/>
            </a:solidFill>
            <a:round/>
          </a:ln>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Line 124"/>
          <p:cNvSpPr>
            <a:spLocks noChangeShapeType="1"/>
          </p:cNvSpPr>
          <p:nvPr>
            <p:custDataLst>
              <p:tags r:id="rId13"/>
            </p:custDataLst>
          </p:nvPr>
        </p:nvSpPr>
        <p:spPr bwMode="auto">
          <a:xfrm flipH="1">
            <a:off x="6234919" y="3223177"/>
            <a:ext cx="173579" cy="173579"/>
          </a:xfrm>
          <a:prstGeom prst="line">
            <a:avLst/>
          </a:prstGeom>
          <a:noFill/>
          <a:ln w="14288" cap="rnd">
            <a:solidFill>
              <a:srgbClr val="1F74AD"/>
            </a:solidFill>
            <a:prstDash val="solid"/>
            <a:rou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normAutofit fontScale="4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Freeform 125"/>
          <p:cNvSpPr/>
          <p:nvPr>
            <p:custDataLst>
              <p:tags r:id="rId14"/>
            </p:custDataLst>
          </p:nvPr>
        </p:nvSpPr>
        <p:spPr bwMode="auto">
          <a:xfrm>
            <a:off x="6399030" y="3193195"/>
            <a:ext cx="39450" cy="38661"/>
          </a:xfrm>
          <a:custGeom>
            <a:avLst/>
            <a:gdLst>
              <a:gd name="T0" fmla="*/ 50 w 50"/>
              <a:gd name="T1" fmla="*/ 26 h 49"/>
              <a:gd name="T2" fmla="*/ 24 w 50"/>
              <a:gd name="T3" fmla="*/ 49 h 49"/>
              <a:gd name="T4" fmla="*/ 0 w 50"/>
              <a:gd name="T5" fmla="*/ 26 h 49"/>
              <a:gd name="T6" fmla="*/ 24 w 50"/>
              <a:gd name="T7" fmla="*/ 0 h 49"/>
              <a:gd name="T8" fmla="*/ 50 w 50"/>
              <a:gd name="T9" fmla="*/ 26 h 49"/>
            </a:gdLst>
            <a:ahLst/>
            <a:cxnLst>
              <a:cxn ang="0">
                <a:pos x="T0" y="T1"/>
              </a:cxn>
              <a:cxn ang="0">
                <a:pos x="T2" y="T3"/>
              </a:cxn>
              <a:cxn ang="0">
                <a:pos x="T4" y="T5"/>
              </a:cxn>
              <a:cxn ang="0">
                <a:pos x="T6" y="T7"/>
              </a:cxn>
              <a:cxn ang="0">
                <a:pos x="T8" y="T9"/>
              </a:cxn>
            </a:cxnLst>
            <a:rect l="0" t="0" r="r" b="b"/>
            <a:pathLst>
              <a:path w="50" h="49">
                <a:moveTo>
                  <a:pt x="50" y="26"/>
                </a:moveTo>
                <a:lnTo>
                  <a:pt x="24" y="49"/>
                </a:lnTo>
                <a:lnTo>
                  <a:pt x="0" y="26"/>
                </a:lnTo>
                <a:lnTo>
                  <a:pt x="24" y="0"/>
                </a:lnTo>
                <a:lnTo>
                  <a:pt x="50" y="26"/>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Freeform 126"/>
          <p:cNvSpPr/>
          <p:nvPr>
            <p:custDataLst>
              <p:tags r:id="rId15"/>
            </p:custDataLst>
          </p:nvPr>
        </p:nvSpPr>
        <p:spPr bwMode="auto">
          <a:xfrm>
            <a:off x="6204937" y="3387288"/>
            <a:ext cx="39450" cy="38661"/>
          </a:xfrm>
          <a:custGeom>
            <a:avLst/>
            <a:gdLst>
              <a:gd name="T0" fmla="*/ 50 w 50"/>
              <a:gd name="T1" fmla="*/ 23 h 49"/>
              <a:gd name="T2" fmla="*/ 26 w 50"/>
              <a:gd name="T3" fmla="*/ 49 h 49"/>
              <a:gd name="T4" fmla="*/ 0 w 50"/>
              <a:gd name="T5" fmla="*/ 23 h 49"/>
              <a:gd name="T6" fmla="*/ 26 w 50"/>
              <a:gd name="T7" fmla="*/ 0 h 49"/>
              <a:gd name="T8" fmla="*/ 50 w 50"/>
              <a:gd name="T9" fmla="*/ 23 h 49"/>
            </a:gdLst>
            <a:ahLst/>
            <a:cxnLst>
              <a:cxn ang="0">
                <a:pos x="T0" y="T1"/>
              </a:cxn>
              <a:cxn ang="0">
                <a:pos x="T2" y="T3"/>
              </a:cxn>
              <a:cxn ang="0">
                <a:pos x="T4" y="T5"/>
              </a:cxn>
              <a:cxn ang="0">
                <a:pos x="T6" y="T7"/>
              </a:cxn>
              <a:cxn ang="0">
                <a:pos x="T8" y="T9"/>
              </a:cxn>
            </a:cxnLst>
            <a:rect l="0" t="0" r="r" b="b"/>
            <a:pathLst>
              <a:path w="50" h="49">
                <a:moveTo>
                  <a:pt x="50" y="23"/>
                </a:moveTo>
                <a:lnTo>
                  <a:pt x="26" y="49"/>
                </a:lnTo>
                <a:lnTo>
                  <a:pt x="0" y="23"/>
                </a:lnTo>
                <a:lnTo>
                  <a:pt x="26" y="0"/>
                </a:lnTo>
                <a:lnTo>
                  <a:pt x="50" y="23"/>
                </a:lnTo>
                <a:close/>
              </a:path>
            </a:pathLst>
          </a:cu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Oval 127"/>
          <p:cNvSpPr>
            <a:spLocks noChangeArrowheads="1"/>
          </p:cNvSpPr>
          <p:nvPr>
            <p:custDataLst>
              <p:tags r:id="rId16"/>
            </p:custDataLst>
          </p:nvPr>
        </p:nvSpPr>
        <p:spPr bwMode="auto">
          <a:xfrm>
            <a:off x="6313029" y="3301287"/>
            <a:ext cx="16569" cy="16569"/>
          </a:xfrm>
          <a:prstGeom prst="ellipse">
            <a:avLst/>
          </a:prstGeom>
          <a:solidFill>
            <a:srgbClr val="000000"/>
          </a:solidFill>
          <a:ln w="9525">
            <a:solidFill>
              <a:srgbClr val="1F74AD"/>
            </a:solidFill>
            <a:round/>
          </a:ln>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Oval 128"/>
          <p:cNvSpPr>
            <a:spLocks noChangeArrowheads="1"/>
          </p:cNvSpPr>
          <p:nvPr>
            <p:custDataLst>
              <p:tags r:id="rId17"/>
            </p:custDataLst>
          </p:nvPr>
        </p:nvSpPr>
        <p:spPr bwMode="auto">
          <a:xfrm>
            <a:off x="6313029" y="3301287"/>
            <a:ext cx="16569" cy="16569"/>
          </a:xfrm>
          <a:prstGeom prst="ellipse">
            <a:avLst/>
          </a:prstGeom>
          <a:noFill/>
          <a:ln w="14288"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fontScale="25000" lnSpcReduction="20000"/>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Freeform 129"/>
          <p:cNvSpPr/>
          <p:nvPr>
            <p:custDataLst>
              <p:tags r:id="rId18"/>
            </p:custDataLst>
          </p:nvPr>
        </p:nvSpPr>
        <p:spPr bwMode="auto">
          <a:xfrm>
            <a:off x="6274369" y="3261837"/>
            <a:ext cx="328223" cy="326645"/>
          </a:xfrm>
          <a:custGeom>
            <a:avLst/>
            <a:gdLst>
              <a:gd name="T0" fmla="*/ 88 w 176"/>
              <a:gd name="T1" fmla="*/ 175 h 175"/>
              <a:gd name="T2" fmla="*/ 0 w 176"/>
              <a:gd name="T3" fmla="*/ 88 h 175"/>
              <a:gd name="T4" fmla="*/ 88 w 176"/>
              <a:gd name="T5" fmla="*/ 0 h 175"/>
              <a:gd name="T6" fmla="*/ 176 w 176"/>
              <a:gd name="T7" fmla="*/ 88 h 175"/>
            </a:gdLst>
            <a:ahLst/>
            <a:cxnLst>
              <a:cxn ang="0">
                <a:pos x="T0" y="T1"/>
              </a:cxn>
              <a:cxn ang="0">
                <a:pos x="T2" y="T3"/>
              </a:cxn>
              <a:cxn ang="0">
                <a:pos x="T4" y="T5"/>
              </a:cxn>
              <a:cxn ang="0">
                <a:pos x="T6" y="T7"/>
              </a:cxn>
            </a:cxnLst>
            <a:rect l="0" t="0" r="r" b="b"/>
            <a:pathLst>
              <a:path w="176" h="175">
                <a:moveTo>
                  <a:pt x="88" y="175"/>
                </a:moveTo>
                <a:cubicBezTo>
                  <a:pt x="39" y="175"/>
                  <a:pt x="0" y="136"/>
                  <a:pt x="0" y="88"/>
                </a:cubicBezTo>
                <a:cubicBezTo>
                  <a:pt x="0" y="39"/>
                  <a:pt x="39" y="0"/>
                  <a:pt x="88" y="0"/>
                </a:cubicBezTo>
                <a:cubicBezTo>
                  <a:pt x="136" y="0"/>
                  <a:pt x="176" y="39"/>
                  <a:pt x="176" y="88"/>
                </a:cubicBezTo>
              </a:path>
            </a:pathLst>
          </a:custGeom>
          <a:noFill/>
          <a:ln w="30163" cap="rnd">
            <a:solidFill>
              <a:srgbClr val="1F74AD"/>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normAutofit/>
          </a:bodyPr>
          <a:lstStyle/>
          <a:p>
            <a:endParaRPr lang="zh-CN" altLang="en-US"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ïşļiḓé"/>
          <p:cNvSpPr/>
          <p:nvPr>
            <p:custDataLst>
              <p:tags r:id="rId19"/>
            </p:custDataLst>
          </p:nvPr>
        </p:nvSpPr>
        <p:spPr bwMode="auto">
          <a:xfrm>
            <a:off x="960120" y="4074160"/>
            <a:ext cx="3388995" cy="84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050" kern="0" spc="150">
                <a:latin typeface="微软雅黑" panose="020B0503020204020204" pitchFamily="34" charset="-122"/>
                <a:ea typeface="微软雅黑" panose="020B0503020204020204" pitchFamily="34" charset="-122"/>
              </a:rPr>
              <a:t>为贯彻《计算机软件保护条例》（以下简称《条例》）制定《计算机软件著作权登记办法》。</a:t>
            </a:r>
            <a:endParaRPr lang="zh-CN" altLang="en-US" sz="1050" kern="0" spc="150">
              <a:latin typeface="微软雅黑" panose="020B0503020204020204" pitchFamily="34" charset="-122"/>
              <a:ea typeface="微软雅黑" panose="020B0503020204020204" pitchFamily="34" charset="-122"/>
            </a:endParaRPr>
          </a:p>
        </p:txBody>
      </p:sp>
      <p:sp>
        <p:nvSpPr>
          <p:cNvPr id="36" name="íṡḻîďé"/>
          <p:cNvSpPr txBox="1"/>
          <p:nvPr>
            <p:custDataLst>
              <p:tags r:id="rId20"/>
            </p:custDataLst>
          </p:nvPr>
        </p:nvSpPr>
        <p:spPr bwMode="auto">
          <a:xfrm>
            <a:off x="1498102" y="3750334"/>
            <a:ext cx="2383532" cy="31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kern="0" spc="300">
                <a:solidFill>
                  <a:srgbClr val="000000"/>
                </a:solidFill>
                <a:latin typeface="微软雅黑" panose="020B0503020204020204" pitchFamily="34" charset="-122"/>
                <a:ea typeface="微软雅黑" panose="020B0503020204020204" pitchFamily="34" charset="-122"/>
              </a:rPr>
              <a:t>3.《计算机软件著作权登记办法》</a:t>
            </a:r>
            <a:endParaRPr lang="zh-CN" altLang="en-US" kern="0" spc="300">
              <a:solidFill>
                <a:srgbClr val="000000"/>
              </a:solidFill>
              <a:latin typeface="微软雅黑" panose="020B0503020204020204" pitchFamily="34" charset="-122"/>
              <a:ea typeface="微软雅黑" panose="020B0503020204020204" pitchFamily="34" charset="-122"/>
            </a:endParaRPr>
          </a:p>
        </p:txBody>
      </p:sp>
      <p:sp>
        <p:nvSpPr>
          <p:cNvPr id="38" name="ïşļiḓé"/>
          <p:cNvSpPr/>
          <p:nvPr>
            <p:custDataLst>
              <p:tags r:id="rId21"/>
            </p:custDataLst>
          </p:nvPr>
        </p:nvSpPr>
        <p:spPr bwMode="auto">
          <a:xfrm>
            <a:off x="4810125" y="3977005"/>
            <a:ext cx="3392170" cy="84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050" kern="0" spc="150">
                <a:latin typeface="微软雅黑" panose="020B0503020204020204" pitchFamily="34" charset="-122"/>
                <a:ea typeface="微软雅黑" panose="020B0503020204020204" pitchFamily="34" charset="-122"/>
              </a:rPr>
              <a:t>《中华人民共和国专利法》是为了保护专利权人的合法权益，鼓励发明创造，推动发明创造的应用，提高创新能力，促进科学技术进步和经济社会发展，特制定的法律。</a:t>
            </a:r>
            <a:endParaRPr lang="zh-CN" altLang="en-US" sz="1050" kern="0" spc="150">
              <a:latin typeface="微软雅黑" panose="020B0503020204020204" pitchFamily="34" charset="-122"/>
              <a:ea typeface="微软雅黑" panose="020B0503020204020204" pitchFamily="34" charset="-122"/>
            </a:endParaRPr>
          </a:p>
        </p:txBody>
      </p:sp>
      <p:sp>
        <p:nvSpPr>
          <p:cNvPr id="39" name="íṡḻîďé"/>
          <p:cNvSpPr txBox="1"/>
          <p:nvPr>
            <p:custDataLst>
              <p:tags r:id="rId22"/>
            </p:custDataLst>
          </p:nvPr>
        </p:nvSpPr>
        <p:spPr bwMode="auto">
          <a:xfrm>
            <a:off x="5284618" y="3653449"/>
            <a:ext cx="2383539" cy="31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kern="0" spc="300">
                <a:solidFill>
                  <a:srgbClr val="000000"/>
                </a:solidFill>
                <a:latin typeface="微软雅黑" panose="020B0503020204020204" pitchFamily="34" charset="-122"/>
                <a:ea typeface="微软雅黑" panose="020B0503020204020204" pitchFamily="34" charset="-122"/>
              </a:rPr>
              <a:t>4.《中华人民共和国专利法》</a:t>
            </a:r>
            <a:endParaRPr lang="zh-CN" altLang="en-US" kern="0" spc="300">
              <a:solidFill>
                <a:srgbClr val="000000"/>
              </a:solidFill>
              <a:latin typeface="微软雅黑" panose="020B0503020204020204" pitchFamily="34" charset="-122"/>
              <a:ea typeface="微软雅黑" panose="020B0503020204020204" pitchFamily="34" charset="-122"/>
            </a:endParaRPr>
          </a:p>
        </p:txBody>
      </p:sp>
      <p:sp>
        <p:nvSpPr>
          <p:cNvPr id="41" name="ïşļiḓé"/>
          <p:cNvSpPr/>
          <p:nvPr>
            <p:custDataLst>
              <p:tags r:id="rId23"/>
            </p:custDataLst>
          </p:nvPr>
        </p:nvSpPr>
        <p:spPr bwMode="auto">
          <a:xfrm>
            <a:off x="988695" y="2047240"/>
            <a:ext cx="3361690" cy="84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050" kern="0" spc="150">
                <a:latin typeface="微软雅黑" panose="020B0503020204020204" pitchFamily="34" charset="-122"/>
                <a:ea typeface="微软雅黑" panose="020B0503020204020204" pitchFamily="34" charset="-122"/>
              </a:rPr>
              <a:t>《中华人民共和国著作权法》是为保护文学、艺术和科学作品作者的著作权，以及与著作权有关的权益，鼓励有益于社会主义精神文明、物质文明建设的作品的创作和传播，促进社会主义文化和科学事业的发展与繁荣，根据宪法制定。</a:t>
            </a:r>
            <a:endParaRPr lang="zh-CN" altLang="en-US" sz="1050" kern="0" spc="150">
              <a:latin typeface="微软雅黑" panose="020B0503020204020204" pitchFamily="34" charset="-122"/>
              <a:ea typeface="微软雅黑" panose="020B0503020204020204" pitchFamily="34" charset="-122"/>
            </a:endParaRPr>
          </a:p>
        </p:txBody>
      </p:sp>
      <p:sp>
        <p:nvSpPr>
          <p:cNvPr id="42" name="íṡḻîďé"/>
          <p:cNvSpPr txBox="1"/>
          <p:nvPr>
            <p:custDataLst>
              <p:tags r:id="rId24"/>
            </p:custDataLst>
          </p:nvPr>
        </p:nvSpPr>
        <p:spPr bwMode="auto">
          <a:xfrm>
            <a:off x="1558848" y="1723356"/>
            <a:ext cx="2398987" cy="31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kern="0" spc="300">
                <a:solidFill>
                  <a:srgbClr val="000000"/>
                </a:solidFill>
                <a:latin typeface="微软雅黑" panose="020B0503020204020204" pitchFamily="34" charset="-122"/>
                <a:ea typeface="微软雅黑" panose="020B0503020204020204" pitchFamily="34" charset="-122"/>
              </a:rPr>
              <a:t>1.《中华人民共和国著作权法》</a:t>
            </a:r>
            <a:endParaRPr lang="zh-CN" altLang="en-US" kern="0" spc="300">
              <a:solidFill>
                <a:srgbClr val="000000"/>
              </a:solidFill>
              <a:latin typeface="微软雅黑" panose="020B0503020204020204" pitchFamily="34" charset="-122"/>
              <a:ea typeface="微软雅黑" panose="020B0503020204020204" pitchFamily="34" charset="-122"/>
            </a:endParaRPr>
          </a:p>
        </p:txBody>
      </p:sp>
      <p:sp>
        <p:nvSpPr>
          <p:cNvPr id="44" name="ïşļiḓé"/>
          <p:cNvSpPr/>
          <p:nvPr>
            <p:custDataLst>
              <p:tags r:id="rId25"/>
            </p:custDataLst>
          </p:nvPr>
        </p:nvSpPr>
        <p:spPr bwMode="auto">
          <a:xfrm>
            <a:off x="4702175" y="2123440"/>
            <a:ext cx="3538220" cy="84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t"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pPr>
            <a:r>
              <a:rPr lang="zh-CN" altLang="en-US" sz="1000" kern="0" spc="150">
                <a:latin typeface="微软雅黑" panose="020B0503020204020204" pitchFamily="34" charset="-122"/>
                <a:ea typeface="微软雅黑" panose="020B0503020204020204" pitchFamily="34" charset="-122"/>
              </a:rPr>
              <a:t>《计算机软件保护条例》是为了保护计算机软件著作权人的权益，调整计算机软件在开发、传播和使用中发生的利益关系，鼓励计算机软件的开发与应用，促进软件产业和国民经济信息化的发展，根据《中华人民共和国著作权法》所制定。</a:t>
            </a:r>
            <a:endParaRPr lang="zh-CN" altLang="en-US" sz="1000" kern="0" spc="150">
              <a:latin typeface="微软雅黑" panose="020B0503020204020204" pitchFamily="34" charset="-122"/>
              <a:ea typeface="微软雅黑" panose="020B0503020204020204" pitchFamily="34" charset="-122"/>
            </a:endParaRPr>
          </a:p>
        </p:txBody>
      </p:sp>
      <p:sp>
        <p:nvSpPr>
          <p:cNvPr id="45" name="íṡḻîďé"/>
          <p:cNvSpPr txBox="1"/>
          <p:nvPr>
            <p:custDataLst>
              <p:tags r:id="rId26"/>
            </p:custDataLst>
          </p:nvPr>
        </p:nvSpPr>
        <p:spPr bwMode="auto">
          <a:xfrm>
            <a:off x="5219139" y="1799556"/>
            <a:ext cx="2383532" cy="314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500" tIns="35100" rIns="67500" bIns="35100" anchor="ctr">
            <a:normAutofit fontScale="75000" lnSpcReduction="10000"/>
          </a:bodyPr>
          <a:lstStyle>
            <a:defPPr>
              <a:defRPr lang="zh-CN"/>
            </a:defPPr>
            <a:lvl1pPr>
              <a:lnSpc>
                <a:spcPct val="100000"/>
              </a:lnSpc>
              <a:spcBef>
                <a:spcPct val="0"/>
              </a:spcBef>
              <a:buFontTx/>
              <a:buNone/>
              <a:defRPr b="1">
                <a:solidFill>
                  <a:srgbClr val="3498DB"/>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kern="0" spc="300">
                <a:solidFill>
                  <a:srgbClr val="000000"/>
                </a:solidFill>
                <a:latin typeface="微软雅黑" panose="020B0503020204020204" pitchFamily="34" charset="-122"/>
                <a:ea typeface="微软雅黑" panose="020B0503020204020204" pitchFamily="34" charset="-122"/>
              </a:rPr>
              <a:t>2. 《计算机软件保护条例》</a:t>
            </a:r>
            <a:endParaRPr lang="zh-CN" altLang="en-US" kern="0" spc="300">
              <a:solidFill>
                <a:srgbClr val="000000"/>
              </a:solidFill>
              <a:latin typeface="微软雅黑" panose="020B0503020204020204" pitchFamily="34" charset="-122"/>
              <a:ea typeface="微软雅黑" panose="020B0503020204020204" pitchFamily="34" charset="-122"/>
            </a:endParaRPr>
          </a:p>
        </p:txBody>
      </p:sp>
      <p:sp>
        <p:nvSpPr>
          <p:cNvPr id="46" name="矩形 45"/>
          <p:cNvSpPr/>
          <p:nvPr>
            <p:custDataLst>
              <p:tags r:id="rId27"/>
            </p:custDataLst>
          </p:nvPr>
        </p:nvSpPr>
        <p:spPr>
          <a:xfrm>
            <a:off x="381000" y="133350"/>
            <a:ext cx="8237220" cy="979805"/>
          </a:xfrm>
          <a:prstGeom prst="rect">
            <a:avLst/>
          </a:prstGeom>
        </p:spPr>
        <p:txBody>
          <a:bodyPr wrap="square" lIns="68580" tIns="34290" rIns="68580" bIns="34290">
            <a:noAutofit/>
          </a:bodyPr>
          <a:lstStyle/>
          <a:p>
            <a:pPr algn="ctr">
              <a:lnSpc>
                <a:spcPct val="150000"/>
              </a:lnSpc>
            </a:pPr>
            <a:r>
              <a:rPr lang="zh-CN" altLang="en-US" sz="2300" b="1" kern="0" spc="300">
                <a:latin typeface="微软雅黑" panose="020B0503020204020204" pitchFamily="34" charset="-122"/>
                <a:ea typeface="微软雅黑" panose="020B0503020204020204" pitchFamily="34" charset="-122"/>
              </a:rPr>
              <a:t>二、信息产业的法律法规</a:t>
            </a:r>
            <a:endParaRPr lang="zh-CN" altLang="en-US" sz="2300" b="1" kern="0" spc="300">
              <a:latin typeface="微软雅黑" panose="020B0503020204020204" pitchFamily="34" charset="-122"/>
              <a:ea typeface="微软雅黑" panose="020B0503020204020204" pitchFamily="34" charset="-122"/>
            </a:endParaRPr>
          </a:p>
          <a:p>
            <a:pPr algn="l">
              <a:lnSpc>
                <a:spcPct val="150000"/>
              </a:lnSpc>
            </a:pPr>
            <a:r>
              <a:rPr lang="zh-CN" altLang="en-US" b="1" kern="0" spc="300">
                <a:latin typeface="微软雅黑" panose="020B0503020204020204" pitchFamily="34" charset="-122"/>
                <a:ea typeface="微软雅黑" panose="020B0503020204020204" pitchFamily="34" charset="-122"/>
              </a:rPr>
              <a:t>（一）与信息产业有关的法律法规</a:t>
            </a:r>
            <a:endParaRPr lang="zh-CN" altLang="en-US" b="1" kern="0" spc="300">
              <a:latin typeface="微软雅黑" panose="020B0503020204020204" pitchFamily="34" charset="-122"/>
              <a:ea typeface="微软雅黑" panose="020B0503020204020204" pitchFamily="34" charset="-122"/>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对角圆角矩形 3"/>
          <p:cNvSpPr/>
          <p:nvPr>
            <p:custDataLst>
              <p:tags r:id="rId1"/>
            </p:custDataLst>
          </p:nvPr>
        </p:nvSpPr>
        <p:spPr>
          <a:xfrm>
            <a:off x="1490231" y="910121"/>
            <a:ext cx="2967355" cy="1596513"/>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810000" tIns="34290" rIns="68580" bIns="34290" numCol="1" spcCol="0" rtlCol="0" fromWordArt="0" anchor="ctr" anchorCtr="0" forceAA="0" compatLnSpc="1">
            <a:normAutofit/>
          </a:bodyPr>
          <a:p>
            <a:pPr algn="just">
              <a:lnSpc>
                <a:spcPct val="120000"/>
              </a:lnSpc>
            </a:pPr>
            <a:endParaRPr lang="da-DK" altLang="zh-CN" sz="1350" dirty="0">
              <a:solidFill>
                <a:srgbClr val="3D90B9">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2"/>
            </p:custDataLst>
          </p:nvPr>
        </p:nvSpPr>
        <p:spPr>
          <a:xfrm>
            <a:off x="1586026" y="1015340"/>
            <a:ext cx="455486" cy="453068"/>
          </a:xfrm>
          <a:prstGeom prst="ellipse">
            <a:avLst/>
          </a:prstGeom>
          <a:solidFill>
            <a:srgbClr val="3D90B9"/>
          </a:solidFill>
        </p:spPr>
        <p:txBody>
          <a:bodyPr rot="0" spcFirstLastPara="0" vertOverflow="overflow" horzOverflow="overflow" vert="horz" wrap="square" lIns="68580" tIns="34290" rIns="68580" bIns="34290" numCol="1" spcCol="0" rtlCol="0" fromWordArt="0" anchor="ctr" anchorCtr="0" forceAA="0" compatLnSpc="1">
            <a:normAutofit fontScale="72500"/>
          </a:bodyPr>
          <a:p>
            <a:pPr algn="ctr"/>
            <a:r>
              <a:rPr lang="en-US" altLang="zh-CN" sz="2100" dirty="0">
                <a:solidFill>
                  <a:srgbClr val="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100" dirty="0" err="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3"/>
            </p:custDataLst>
          </p:nvPr>
        </p:nvSpPr>
        <p:spPr>
          <a:xfrm>
            <a:off x="2137307" y="1015340"/>
            <a:ext cx="2141116" cy="1406586"/>
          </a:xfrm>
          <a:prstGeom prst="rect">
            <a:avLst/>
          </a:prstGeom>
          <a:noFill/>
        </p:spPr>
        <p:txBody>
          <a:bodyPr wrap="square" rtlCol="0" anchor="ctr">
            <a:noAutofit/>
          </a:bodyPr>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5.《中华人民共和国计算机信息系统安全保护条例》</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《中华人民共和国计算机信息系统安全保护条例》于 1994 年 2 月 18 日发布。</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对角圆角矩形 3"/>
          <p:cNvSpPr/>
          <p:nvPr>
            <p:custDataLst>
              <p:tags r:id="rId4"/>
            </p:custDataLst>
          </p:nvPr>
        </p:nvSpPr>
        <p:spPr>
          <a:xfrm>
            <a:off x="1490231" y="2636867"/>
            <a:ext cx="2967355" cy="1596513"/>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810000" tIns="34290" rIns="68580" bIns="34290" numCol="1" spcCol="0" rtlCol="0" fromWordArt="0" anchor="ctr" anchorCtr="0" forceAA="0" compatLnSpc="1">
            <a:normAutofit/>
          </a:bodyPr>
          <a:p>
            <a:pPr algn="just">
              <a:lnSpc>
                <a:spcPct val="120000"/>
              </a:lnSpc>
            </a:pPr>
            <a:endParaRPr lang="da-DK" altLang="zh-CN" sz="1350" dirty="0">
              <a:solidFill>
                <a:srgbClr val="3D90B9">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custDataLst>
              <p:tags r:id="rId5"/>
            </p:custDataLst>
          </p:nvPr>
        </p:nvSpPr>
        <p:spPr>
          <a:xfrm>
            <a:off x="1586026" y="2742086"/>
            <a:ext cx="455486" cy="453068"/>
          </a:xfrm>
          <a:prstGeom prst="ellipse">
            <a:avLst/>
          </a:prstGeom>
          <a:solidFill>
            <a:srgbClr val="38658A"/>
          </a:solidFill>
        </p:spPr>
        <p:txBody>
          <a:bodyPr rot="0" spcFirstLastPara="0" vertOverflow="overflow" horzOverflow="overflow" vert="horz" wrap="square" lIns="68580" tIns="34290" rIns="68580" bIns="34290" numCol="1" spcCol="0" rtlCol="0" fromWordArt="0" anchor="ctr" anchorCtr="0" forceAA="0" compatLnSpc="1">
            <a:normAutofit fontScale="72500"/>
          </a:bodyPr>
          <a:p>
            <a:pPr algn="ctr"/>
            <a:r>
              <a:rPr lang="en-US" altLang="zh-CN" sz="2100" dirty="0">
                <a:solidFill>
                  <a:srgbClr val="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100" dirty="0" err="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文本框 61"/>
          <p:cNvSpPr txBox="1"/>
          <p:nvPr>
            <p:custDataLst>
              <p:tags r:id="rId6"/>
            </p:custDataLst>
          </p:nvPr>
        </p:nvSpPr>
        <p:spPr>
          <a:xfrm>
            <a:off x="2137410" y="2741930"/>
            <a:ext cx="2215515" cy="1406525"/>
          </a:xfrm>
          <a:prstGeom prst="rect">
            <a:avLst/>
          </a:prstGeom>
          <a:noFill/>
        </p:spPr>
        <p:txBody>
          <a:bodyPr wrap="square" rtlCol="0" anchor="ctr">
            <a:normAutofit lnSpcReduction="10000"/>
          </a:bodyPr>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7.《计算机信息系统安全专用产品检测和销售许可证管理办法》</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《计算机信息系统安全专用产品检测和销售许可证管理办法》是公安部在 1997 年 6 月28 日发布的通告。</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对角圆角矩形 3"/>
          <p:cNvSpPr/>
          <p:nvPr>
            <p:custDataLst>
              <p:tags r:id="rId7"/>
            </p:custDataLst>
          </p:nvPr>
        </p:nvSpPr>
        <p:spPr>
          <a:xfrm>
            <a:off x="4686415" y="910121"/>
            <a:ext cx="2967355" cy="1596513"/>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810000" tIns="34290" rIns="68580" bIns="34290" numCol="1" spcCol="0" rtlCol="0" fromWordArt="0" anchor="ctr" anchorCtr="0" forceAA="0" compatLnSpc="1">
            <a:normAutofit/>
          </a:bodyPr>
          <a:p>
            <a:pPr algn="just">
              <a:lnSpc>
                <a:spcPct val="120000"/>
              </a:lnSpc>
            </a:pPr>
            <a:endParaRPr lang="da-DK" altLang="zh-CN" sz="1350" dirty="0">
              <a:solidFill>
                <a:srgbClr val="3D90B9">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custDataLst>
              <p:tags r:id="rId8"/>
            </p:custDataLst>
          </p:nvPr>
        </p:nvSpPr>
        <p:spPr>
          <a:xfrm>
            <a:off x="4782210" y="1015340"/>
            <a:ext cx="455486" cy="453068"/>
          </a:xfrm>
          <a:prstGeom prst="ellipse">
            <a:avLst/>
          </a:prstGeom>
          <a:solidFill>
            <a:srgbClr val="5178A4"/>
          </a:solidFill>
        </p:spPr>
        <p:txBody>
          <a:bodyPr rot="0" spcFirstLastPara="0" vertOverflow="overflow" horzOverflow="overflow" vert="horz" wrap="square" lIns="68580" tIns="34290" rIns="68580" bIns="34290" numCol="1" spcCol="0" rtlCol="0" fromWordArt="0" anchor="ctr" anchorCtr="0" forceAA="0" compatLnSpc="1">
            <a:normAutofit fontScale="72500"/>
          </a:bodyPr>
          <a:p>
            <a:pPr algn="ctr"/>
            <a:r>
              <a:rPr lang="en-US" altLang="zh-CN" sz="2100" dirty="0">
                <a:solidFill>
                  <a:srgbClr val="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100" dirty="0" err="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文本框 67"/>
          <p:cNvSpPr txBox="1"/>
          <p:nvPr>
            <p:custDataLst>
              <p:tags r:id="rId9"/>
            </p:custDataLst>
          </p:nvPr>
        </p:nvSpPr>
        <p:spPr>
          <a:xfrm>
            <a:off x="5333365" y="1015365"/>
            <a:ext cx="2202815" cy="1406525"/>
          </a:xfrm>
          <a:prstGeom prst="rect">
            <a:avLst/>
          </a:prstGeom>
          <a:noFill/>
        </p:spPr>
        <p:txBody>
          <a:bodyPr wrap="square" rtlCol="0" anchor="ctr">
            <a:noAutofit/>
          </a:bodyPr>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6.《计算机信息系统保密管理暂行规定》</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《计算机信息系统保密管理暂行规定》于 1998 年 2 月 26 日由国家保密局发布。</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对角圆角矩形 3"/>
          <p:cNvSpPr/>
          <p:nvPr>
            <p:custDataLst>
              <p:tags r:id="rId10"/>
            </p:custDataLst>
          </p:nvPr>
        </p:nvSpPr>
        <p:spPr>
          <a:xfrm>
            <a:off x="4686415" y="2636867"/>
            <a:ext cx="2967355" cy="1596513"/>
          </a:xfrm>
          <a:prstGeom prst="round2DiagRect">
            <a:avLst>
              <a:gd name="adj1" fmla="val 18255"/>
              <a:gd name="adj2" fmla="val 0"/>
            </a:avLst>
          </a:prstGeom>
          <a:solidFill>
            <a:srgbClr val="FFFFFF">
              <a:lumMod val="95000"/>
              <a:alpha val="50000"/>
            </a:srgbClr>
          </a:solidFill>
          <a:effectLst/>
        </p:spPr>
        <p:txBody>
          <a:bodyPr rot="0" spcFirstLastPara="0" vertOverflow="overflow" horzOverflow="overflow" vert="horz" wrap="square" lIns="810000" tIns="34290" rIns="68580" bIns="34290" numCol="1" spcCol="0" rtlCol="0" fromWordArt="0" anchor="ctr" anchorCtr="0" forceAA="0" compatLnSpc="1">
            <a:normAutofit/>
          </a:bodyPr>
          <a:p>
            <a:pPr algn="just">
              <a:lnSpc>
                <a:spcPct val="120000"/>
              </a:lnSpc>
            </a:pPr>
            <a:endParaRPr lang="da-DK" altLang="zh-CN" sz="1350" dirty="0">
              <a:solidFill>
                <a:srgbClr val="3D90B9">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custDataLst>
              <p:tags r:id="rId11"/>
            </p:custDataLst>
          </p:nvPr>
        </p:nvSpPr>
        <p:spPr>
          <a:xfrm>
            <a:off x="4782210" y="2742086"/>
            <a:ext cx="455486" cy="453068"/>
          </a:xfrm>
          <a:prstGeom prst="ellipse">
            <a:avLst/>
          </a:prstGeom>
          <a:solidFill>
            <a:srgbClr val="415595"/>
          </a:solidFill>
        </p:spPr>
        <p:txBody>
          <a:bodyPr rot="0" spcFirstLastPara="0" vertOverflow="overflow" horzOverflow="overflow" vert="horz" wrap="square" lIns="68580" tIns="34290" rIns="68580" bIns="34290" numCol="1" spcCol="0" rtlCol="0" fromWordArt="0" anchor="ctr" anchorCtr="0" forceAA="0" compatLnSpc="1">
            <a:normAutofit fontScale="72500"/>
          </a:bodyPr>
          <a:p>
            <a:pPr algn="ctr"/>
            <a:r>
              <a:rPr lang="en-US" altLang="zh-CN" sz="2100" dirty="0">
                <a:solidFill>
                  <a:srgbClr val="FFFFFF"/>
                </a:solidFill>
                <a:latin typeface="Arial" panose="020B0604020202020204" pitchFamily="34" charset="0"/>
                <a:ea typeface="微软雅黑" panose="020B0503020204020204" pitchFamily="34" charset="-122"/>
                <a:sym typeface="Arial" panose="020B0604020202020204" pitchFamily="34" charset="0"/>
              </a:rPr>
              <a:t>D</a:t>
            </a:r>
            <a:endParaRPr lang="zh-CN" altLang="en-US" sz="2100" dirty="0" err="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12"/>
            </p:custDataLst>
          </p:nvPr>
        </p:nvSpPr>
        <p:spPr>
          <a:xfrm>
            <a:off x="5333491" y="2742086"/>
            <a:ext cx="2141116" cy="1406586"/>
          </a:xfrm>
          <a:prstGeom prst="rect">
            <a:avLst/>
          </a:prstGeom>
          <a:noFill/>
        </p:spPr>
        <p:txBody>
          <a:bodyPr wrap="square" rtlCol="0" anchor="ctr">
            <a:normAutofit/>
          </a:bodyPr>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8.《计算机病毒防治管理办法》</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rPr>
              <a:t>《计算机病毒防治管理办法》于 2000 年 3 月 30 日由公安部部长办公会议通过。</a:t>
            </a:r>
            <a:endParaRPr lang="zh-CN" altLang="en-US" sz="1050" spc="150">
              <a:solidFill>
                <a:srgbClr val="000000">
                  <a:lumMod val="85000"/>
                  <a:lumOff val="15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533162" y="358846"/>
            <a:ext cx="6328886" cy="471061"/>
          </a:xfrm>
          <a:prstGeom prst="rect">
            <a:avLst/>
          </a:prstGeom>
        </p:spPr>
        <p:txBody>
          <a:bodyPr wrap="square" lIns="67500" tIns="35100" rIns="67500" bIns="35100" anchor="ctr">
            <a:normAutofit/>
          </a:bodyPr>
          <a:p>
            <a:pPr algn="l">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（二）与网络有关的法律法规</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3" name="圆角矩形 2"/>
          <p:cNvSpPr/>
          <p:nvPr>
            <p:custDataLst>
              <p:tags r:id="rId2"/>
            </p:custDataLst>
          </p:nvPr>
        </p:nvSpPr>
        <p:spPr>
          <a:xfrm>
            <a:off x="1982541" y="987734"/>
            <a:ext cx="3557225" cy="507936"/>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9" name="椭圆 8"/>
          <p:cNvSpPr/>
          <p:nvPr>
            <p:custDataLst>
              <p:tags r:id="rId3"/>
            </p:custDataLst>
          </p:nvPr>
        </p:nvSpPr>
        <p:spPr>
          <a:xfrm>
            <a:off x="1562892" y="881084"/>
            <a:ext cx="721235" cy="721235"/>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0" name="椭圆 9"/>
          <p:cNvSpPr/>
          <p:nvPr>
            <p:custDataLst>
              <p:tags r:id="rId4"/>
            </p:custDataLst>
          </p:nvPr>
        </p:nvSpPr>
        <p:spPr>
          <a:xfrm>
            <a:off x="1624993" y="943185"/>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圆角矩形 32"/>
          <p:cNvSpPr/>
          <p:nvPr>
            <p:custDataLst>
              <p:tags r:id="rId5"/>
            </p:custDataLst>
          </p:nvPr>
        </p:nvSpPr>
        <p:spPr>
          <a:xfrm>
            <a:off x="4310903" y="1653180"/>
            <a:ext cx="3557225" cy="507936"/>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35" name="椭圆 34"/>
          <p:cNvSpPr/>
          <p:nvPr>
            <p:custDataLst>
              <p:tags r:id="rId6"/>
            </p:custDataLst>
          </p:nvPr>
        </p:nvSpPr>
        <p:spPr>
          <a:xfrm>
            <a:off x="3891254" y="1546530"/>
            <a:ext cx="721235" cy="721235"/>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36" name="椭圆 35"/>
          <p:cNvSpPr/>
          <p:nvPr>
            <p:custDataLst>
              <p:tags r:id="rId7"/>
            </p:custDataLst>
          </p:nvPr>
        </p:nvSpPr>
        <p:spPr>
          <a:xfrm>
            <a:off x="3953355" y="1608631"/>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圆角矩形 37"/>
          <p:cNvSpPr/>
          <p:nvPr>
            <p:custDataLst>
              <p:tags r:id="rId8"/>
            </p:custDataLst>
          </p:nvPr>
        </p:nvSpPr>
        <p:spPr>
          <a:xfrm>
            <a:off x="1982541" y="2318625"/>
            <a:ext cx="3557225" cy="507936"/>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40" name="椭圆 39"/>
          <p:cNvSpPr/>
          <p:nvPr>
            <p:custDataLst>
              <p:tags r:id="rId9"/>
            </p:custDataLst>
          </p:nvPr>
        </p:nvSpPr>
        <p:spPr>
          <a:xfrm>
            <a:off x="1562892" y="2211976"/>
            <a:ext cx="721235" cy="721235"/>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41" name="椭圆 40"/>
          <p:cNvSpPr/>
          <p:nvPr>
            <p:custDataLst>
              <p:tags r:id="rId10"/>
            </p:custDataLst>
          </p:nvPr>
        </p:nvSpPr>
        <p:spPr>
          <a:xfrm>
            <a:off x="1624993" y="2274076"/>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03</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圆角矩形 42"/>
          <p:cNvSpPr/>
          <p:nvPr>
            <p:custDataLst>
              <p:tags r:id="rId11"/>
            </p:custDataLst>
          </p:nvPr>
        </p:nvSpPr>
        <p:spPr>
          <a:xfrm>
            <a:off x="4310903" y="2984071"/>
            <a:ext cx="3557225" cy="507936"/>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45" name="椭圆 44"/>
          <p:cNvSpPr/>
          <p:nvPr>
            <p:custDataLst>
              <p:tags r:id="rId12"/>
            </p:custDataLst>
          </p:nvPr>
        </p:nvSpPr>
        <p:spPr>
          <a:xfrm>
            <a:off x="3891254" y="2877421"/>
            <a:ext cx="721235" cy="721235"/>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46" name="椭圆 45"/>
          <p:cNvSpPr/>
          <p:nvPr>
            <p:custDataLst>
              <p:tags r:id="rId13"/>
            </p:custDataLst>
          </p:nvPr>
        </p:nvSpPr>
        <p:spPr>
          <a:xfrm>
            <a:off x="3953355" y="2939521"/>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04</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圆角矩形 47"/>
          <p:cNvSpPr/>
          <p:nvPr>
            <p:custDataLst>
              <p:tags r:id="rId14"/>
            </p:custDataLst>
          </p:nvPr>
        </p:nvSpPr>
        <p:spPr>
          <a:xfrm>
            <a:off x="1982541" y="3649516"/>
            <a:ext cx="3557225" cy="507936"/>
          </a:xfrm>
          <a:prstGeom prst="roundRect">
            <a:avLst>
              <a:gd name="adj" fmla="val 50000"/>
            </a:avLst>
          </a:prstGeom>
          <a:solidFill>
            <a:srgbClr val="9BBB59">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50" name="椭圆 49"/>
          <p:cNvSpPr/>
          <p:nvPr>
            <p:custDataLst>
              <p:tags r:id="rId15"/>
            </p:custDataLst>
          </p:nvPr>
        </p:nvSpPr>
        <p:spPr>
          <a:xfrm>
            <a:off x="1562892" y="3542867"/>
            <a:ext cx="721235" cy="721235"/>
          </a:xfrm>
          <a:prstGeom prst="ellipse">
            <a:avLst/>
          </a:prstGeom>
          <a:solidFill>
            <a:srgbClr val="9BBB59"/>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51" name="椭圆 50"/>
          <p:cNvSpPr/>
          <p:nvPr>
            <p:custDataLst>
              <p:tags r:id="rId16"/>
            </p:custDataLst>
          </p:nvPr>
        </p:nvSpPr>
        <p:spPr>
          <a:xfrm>
            <a:off x="1624993" y="3604967"/>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05</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圆角矩形 28"/>
          <p:cNvSpPr/>
          <p:nvPr>
            <p:custDataLst>
              <p:tags r:id="rId17"/>
            </p:custDataLst>
          </p:nvPr>
        </p:nvSpPr>
        <p:spPr>
          <a:xfrm>
            <a:off x="4310903" y="4314964"/>
            <a:ext cx="3557225" cy="507936"/>
          </a:xfrm>
          <a:prstGeom prst="roundRect">
            <a:avLst>
              <a:gd name="adj" fmla="val 50000"/>
            </a:avLst>
          </a:prstGeom>
          <a:solidFill>
            <a:srgbClr val="FFC000">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zh-CN" altLang="en-US" sz="1050" spc="150" dirty="0">
              <a:solidFill>
                <a:srgbClr val="000000"/>
              </a:solidFill>
              <a:latin typeface="微软雅黑" panose="020B0503020204020204" pitchFamily="34" charset="-122"/>
              <a:ea typeface="微软雅黑" panose="020B0503020204020204" pitchFamily="34" charset="-122"/>
            </a:endParaRPr>
          </a:p>
        </p:txBody>
      </p:sp>
      <p:sp>
        <p:nvSpPr>
          <p:cNvPr id="31" name="椭圆 30"/>
          <p:cNvSpPr/>
          <p:nvPr>
            <p:custDataLst>
              <p:tags r:id="rId18"/>
            </p:custDataLst>
          </p:nvPr>
        </p:nvSpPr>
        <p:spPr>
          <a:xfrm>
            <a:off x="3891254" y="4208314"/>
            <a:ext cx="721235" cy="721235"/>
          </a:xfrm>
          <a:prstGeom prst="ellipse">
            <a:avLst/>
          </a:prstGeom>
          <a:solidFill>
            <a:srgbClr val="FFC000"/>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32" name="椭圆 31"/>
          <p:cNvSpPr/>
          <p:nvPr>
            <p:custDataLst>
              <p:tags r:id="rId19"/>
            </p:custDataLst>
          </p:nvPr>
        </p:nvSpPr>
        <p:spPr>
          <a:xfrm>
            <a:off x="3953355" y="4270414"/>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06</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custDataLst>
              <p:tags r:id="rId20"/>
            </p:custDataLst>
          </p:nvPr>
        </p:nvSpPr>
        <p:spPr>
          <a:xfrm>
            <a:off x="2331940" y="1072721"/>
            <a:ext cx="2940783" cy="337963"/>
          </a:xfrm>
          <a:prstGeom prst="rect">
            <a:avLst/>
          </a:prstGeom>
          <a:noFill/>
        </p:spPr>
        <p:txBody>
          <a:bodyPr wrap="square" rtlCol="0" anchor="ctr">
            <a:noAutofit/>
          </a:bodyPr>
          <a:p>
            <a:pPr algn="just">
              <a:lnSpc>
                <a:spcPct val="120000"/>
              </a:lnSpc>
            </a:pPr>
            <a:r>
              <a:rPr lang="zh-CN" altLang="en-US" sz="1050" spc="150" dirty="0">
                <a:latin typeface="微软雅黑" panose="020B0503020204020204" pitchFamily="34" charset="-122"/>
                <a:ea typeface="微软雅黑" panose="020B0503020204020204" pitchFamily="34" charset="-122"/>
              </a:rPr>
              <a:t>1.《中华人民共和国计算机信息网络国际联网管理暂行规定实施办法》</a:t>
            </a:r>
            <a:endParaRPr lang="zh-CN" altLang="en-US" sz="1050" spc="150" dirty="0">
              <a:latin typeface="微软雅黑" panose="020B0503020204020204" pitchFamily="34" charset="-122"/>
              <a:ea typeface="微软雅黑" panose="020B0503020204020204" pitchFamily="34" charset="-122"/>
            </a:endParaRPr>
          </a:p>
        </p:txBody>
      </p:sp>
      <p:sp>
        <p:nvSpPr>
          <p:cNvPr id="23" name="文本框 22"/>
          <p:cNvSpPr txBox="1"/>
          <p:nvPr>
            <p:custDataLst>
              <p:tags r:id="rId21"/>
            </p:custDataLst>
          </p:nvPr>
        </p:nvSpPr>
        <p:spPr>
          <a:xfrm>
            <a:off x="4667446" y="1738167"/>
            <a:ext cx="2940783" cy="337963"/>
          </a:xfrm>
          <a:prstGeom prst="rect">
            <a:avLst/>
          </a:prstGeom>
          <a:noFill/>
        </p:spPr>
        <p:txBody>
          <a:bodyPr wrap="square" rtlCol="0" anchor="ctr">
            <a:noAutofit/>
          </a:bodyPr>
          <a:p>
            <a:pPr>
              <a:lnSpc>
                <a:spcPct val="120000"/>
              </a:lnSpc>
            </a:pPr>
            <a:r>
              <a:rPr lang="zh-CN" altLang="en-US" sz="1050" spc="150" dirty="0">
                <a:latin typeface="微软雅黑" panose="020B0503020204020204" pitchFamily="34" charset="-122"/>
                <a:ea typeface="微软雅黑" panose="020B0503020204020204" pitchFamily="34" charset="-122"/>
              </a:rPr>
              <a:t>2.《中国公用计算机互联网国际联网管理办法》</a:t>
            </a:r>
            <a:endParaRPr lang="zh-CN" altLang="en-US" sz="1050" spc="150" dirty="0">
              <a:latin typeface="微软雅黑" panose="020B0503020204020204" pitchFamily="34" charset="-122"/>
              <a:ea typeface="微软雅黑" panose="020B0503020204020204" pitchFamily="34" charset="-122"/>
            </a:endParaRPr>
          </a:p>
        </p:txBody>
      </p:sp>
      <p:sp>
        <p:nvSpPr>
          <p:cNvPr id="24" name="文本框 23"/>
          <p:cNvSpPr txBox="1"/>
          <p:nvPr>
            <p:custDataLst>
              <p:tags r:id="rId22"/>
            </p:custDataLst>
          </p:nvPr>
        </p:nvSpPr>
        <p:spPr>
          <a:xfrm>
            <a:off x="2331940" y="2403612"/>
            <a:ext cx="2940783" cy="337963"/>
          </a:xfrm>
          <a:prstGeom prst="rect">
            <a:avLst/>
          </a:prstGeom>
          <a:noFill/>
        </p:spPr>
        <p:txBody>
          <a:bodyPr wrap="square" rtlCol="0" anchor="ctr">
            <a:normAutofit/>
          </a:bodyPr>
          <a:p>
            <a:pPr>
              <a:lnSpc>
                <a:spcPct val="120000"/>
              </a:lnSpc>
            </a:pPr>
            <a:r>
              <a:rPr lang="zh-CN" altLang="en-US" sz="1050" spc="150" dirty="0">
                <a:latin typeface="微软雅黑" panose="020B0503020204020204" pitchFamily="34" charset="-122"/>
                <a:ea typeface="微软雅黑" panose="020B0503020204020204" pitchFamily="34" charset="-122"/>
              </a:rPr>
              <a:t>3.《互联网电子公告服务管理规定》</a:t>
            </a:r>
            <a:endParaRPr lang="zh-CN" altLang="en-US" sz="1050" spc="150" dirty="0">
              <a:latin typeface="微软雅黑" panose="020B0503020204020204" pitchFamily="34" charset="-122"/>
              <a:ea typeface="微软雅黑" panose="020B0503020204020204" pitchFamily="34" charset="-122"/>
            </a:endParaRPr>
          </a:p>
        </p:txBody>
      </p:sp>
      <p:sp>
        <p:nvSpPr>
          <p:cNvPr id="25" name="文本框 24"/>
          <p:cNvSpPr txBox="1"/>
          <p:nvPr>
            <p:custDataLst>
              <p:tags r:id="rId23"/>
            </p:custDataLst>
          </p:nvPr>
        </p:nvSpPr>
        <p:spPr>
          <a:xfrm>
            <a:off x="2331940" y="3734503"/>
            <a:ext cx="2940783" cy="337963"/>
          </a:xfrm>
          <a:prstGeom prst="rect">
            <a:avLst/>
          </a:prstGeom>
          <a:noFill/>
        </p:spPr>
        <p:txBody>
          <a:bodyPr wrap="square" rtlCol="0" anchor="ctr">
            <a:noAutofit/>
          </a:bodyPr>
          <a:p>
            <a:pPr>
              <a:lnSpc>
                <a:spcPct val="120000"/>
              </a:lnSpc>
            </a:pPr>
            <a:r>
              <a:rPr lang="zh-CN" altLang="en-US" sz="1050" spc="150" dirty="0">
                <a:latin typeface="微软雅黑" panose="020B0503020204020204" pitchFamily="34" charset="-122"/>
                <a:ea typeface="微软雅黑" panose="020B0503020204020204" pitchFamily="34" charset="-122"/>
              </a:rPr>
              <a:t>5.《全国人民代表大会常务委员会关于维护互联网安全的决定》</a:t>
            </a:r>
            <a:endParaRPr lang="zh-CN" altLang="en-US" sz="1050" spc="150" dirty="0">
              <a:latin typeface="微软雅黑" panose="020B0503020204020204" pitchFamily="34" charset="-122"/>
              <a:ea typeface="微软雅黑" panose="020B0503020204020204" pitchFamily="34" charset="-122"/>
            </a:endParaRPr>
          </a:p>
        </p:txBody>
      </p:sp>
      <p:sp>
        <p:nvSpPr>
          <p:cNvPr id="26" name="文本框 25"/>
          <p:cNvSpPr txBox="1"/>
          <p:nvPr>
            <p:custDataLst>
              <p:tags r:id="rId24"/>
            </p:custDataLst>
          </p:nvPr>
        </p:nvSpPr>
        <p:spPr>
          <a:xfrm>
            <a:off x="4667446" y="3069058"/>
            <a:ext cx="2940783" cy="337963"/>
          </a:xfrm>
          <a:prstGeom prst="rect">
            <a:avLst/>
          </a:prstGeom>
          <a:noFill/>
        </p:spPr>
        <p:txBody>
          <a:bodyPr wrap="square" rtlCol="0" anchor="ctr">
            <a:normAutofit/>
          </a:bodyPr>
          <a:p>
            <a:pPr>
              <a:lnSpc>
                <a:spcPct val="120000"/>
              </a:lnSpc>
            </a:pPr>
            <a:r>
              <a:rPr lang="zh-CN" altLang="en-US" sz="1050" spc="150" dirty="0">
                <a:latin typeface="微软雅黑" panose="020B0503020204020204" pitchFamily="34" charset="-122"/>
                <a:ea typeface="微软雅黑" panose="020B0503020204020204" pitchFamily="34" charset="-122"/>
              </a:rPr>
              <a:t>4.《信息网络传播权保护条例》</a:t>
            </a:r>
            <a:endParaRPr lang="zh-CN" altLang="en-US" sz="1050" spc="150" dirty="0">
              <a:latin typeface="微软雅黑" panose="020B0503020204020204" pitchFamily="34" charset="-122"/>
              <a:ea typeface="微软雅黑" panose="020B0503020204020204" pitchFamily="34" charset="-122"/>
            </a:endParaRPr>
          </a:p>
        </p:txBody>
      </p:sp>
      <p:sp>
        <p:nvSpPr>
          <p:cNvPr id="27" name="文本框 26"/>
          <p:cNvSpPr txBox="1"/>
          <p:nvPr>
            <p:custDataLst>
              <p:tags r:id="rId25"/>
            </p:custDataLst>
          </p:nvPr>
        </p:nvSpPr>
        <p:spPr>
          <a:xfrm>
            <a:off x="4667446" y="4399951"/>
            <a:ext cx="2940783" cy="337963"/>
          </a:xfrm>
          <a:prstGeom prst="rect">
            <a:avLst/>
          </a:prstGeom>
          <a:noFill/>
        </p:spPr>
        <p:txBody>
          <a:bodyPr wrap="square" rtlCol="0" anchor="ctr">
            <a:normAutofit/>
          </a:bodyPr>
          <a:p>
            <a:pPr>
              <a:lnSpc>
                <a:spcPct val="120000"/>
              </a:lnSpc>
            </a:pPr>
            <a:r>
              <a:rPr lang="zh-CN" altLang="en-US" sz="1050" spc="150" dirty="0">
                <a:latin typeface="微软雅黑" panose="020B0503020204020204" pitchFamily="34" charset="-122"/>
                <a:ea typeface="微软雅黑" panose="020B0503020204020204" pitchFamily="34" charset="-122"/>
              </a:rPr>
              <a:t>6.《中华人民共和国网络安全法》</a:t>
            </a:r>
            <a:endParaRPr lang="zh-CN" altLang="en-US" sz="1050" spc="150" dirty="0">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2991824" y="1618430"/>
            <a:ext cx="3484700" cy="407257"/>
          </a:xfrm>
          <a:prstGeom prst="rect">
            <a:avLst/>
          </a:prstGeom>
          <a:solidFill>
            <a:srgbClr val="8590CA">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2"/>
            </p:custDataLst>
          </p:nvPr>
        </p:nvSpPr>
        <p:spPr>
          <a:xfrm>
            <a:off x="2662714" y="1495425"/>
            <a:ext cx="658866" cy="650719"/>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07</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3"/>
            </p:custDataLst>
          </p:nvPr>
        </p:nvSpPr>
        <p:spPr>
          <a:xfrm>
            <a:off x="3323516" y="1627353"/>
            <a:ext cx="3153008" cy="370929"/>
          </a:xfrm>
          <a:prstGeom prst="rect">
            <a:avLst/>
          </a:prstGeom>
          <a:noFill/>
        </p:spPr>
        <p:txBody>
          <a:bodyPr wrap="square" rtlCol="0" anchor="ctr" anchorCtr="0">
            <a:normAutofit/>
          </a:bodyPr>
          <a:lstStyle/>
          <a:p>
            <a:pPr algn="l">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7.《互联网信息服务管理办法》</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p:cNvSpPr/>
          <p:nvPr>
            <p:custDataLst>
              <p:tags r:id="rId4"/>
            </p:custDataLst>
          </p:nvPr>
        </p:nvSpPr>
        <p:spPr>
          <a:xfrm>
            <a:off x="2994206" y="2668085"/>
            <a:ext cx="3484700" cy="407257"/>
          </a:xfrm>
          <a:prstGeom prst="rect">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custDataLst>
              <p:tags r:id="rId5"/>
            </p:custDataLst>
          </p:nvPr>
        </p:nvSpPr>
        <p:spPr>
          <a:xfrm>
            <a:off x="2665095" y="2545080"/>
            <a:ext cx="658866" cy="650719"/>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08</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6"/>
            </p:custDataLst>
          </p:nvPr>
        </p:nvSpPr>
        <p:spPr>
          <a:xfrm>
            <a:off x="3325898" y="2676371"/>
            <a:ext cx="3153008" cy="370929"/>
          </a:xfrm>
          <a:prstGeom prst="rect">
            <a:avLst/>
          </a:prstGeom>
          <a:noFill/>
        </p:spPr>
        <p:txBody>
          <a:bodyPr wrap="square" rtlCol="0" anchor="ctr" anchorCtr="0">
            <a:normAutofit/>
          </a:bodyPr>
          <a:lstStyle/>
          <a:p>
            <a:pPr algn="l">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8.《中华人民共和国数据安全法》</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7"/>
            </p:custDataLst>
          </p:nvPr>
        </p:nvSpPr>
        <p:spPr>
          <a:xfrm>
            <a:off x="2994206" y="3733618"/>
            <a:ext cx="3484700" cy="407257"/>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custDataLst>
              <p:tags r:id="rId8"/>
            </p:custDataLst>
          </p:nvPr>
        </p:nvSpPr>
        <p:spPr>
          <a:xfrm>
            <a:off x="2665095" y="3609975"/>
            <a:ext cx="658866" cy="650719"/>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09</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custDataLst>
              <p:tags r:id="rId9"/>
            </p:custDataLst>
          </p:nvPr>
        </p:nvSpPr>
        <p:spPr>
          <a:xfrm>
            <a:off x="3325898" y="3741903"/>
            <a:ext cx="3153008" cy="370929"/>
          </a:xfrm>
          <a:prstGeom prst="rect">
            <a:avLst/>
          </a:prstGeom>
          <a:noFill/>
        </p:spPr>
        <p:txBody>
          <a:bodyPr wrap="square" rtlCol="0" anchor="ctr" anchorCtr="0">
            <a:normAutofit fontScale="90000"/>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9.《中华人民共和国个人信息保护法》</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custDataLst>
              <p:tags r:id="rId10"/>
            </p:custDataLst>
          </p:nvPr>
        </p:nvSpPr>
        <p:spPr>
          <a:xfrm>
            <a:off x="456962" y="502356"/>
            <a:ext cx="6328886" cy="471061"/>
          </a:xfrm>
          <a:prstGeom prst="rect">
            <a:avLst/>
          </a:prstGeom>
        </p:spPr>
        <p:txBody>
          <a:bodyPr wrap="square" lIns="67500" tIns="35100" rIns="67500" bIns="35100" anchor="ctr">
            <a:normAutofit/>
          </a:bodyPr>
          <a:p>
            <a:pPr algn="l">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（二）与网络有关的法律法规</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103630"/>
            <a:ext cx="7752715" cy="32778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（三）大学生必须遵守的信息技术法律规定</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（1）遵守《中华人民共和国计算机信息网络国际联网安全保护管理办法》。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（2）任何组织或者个人不得利用计算机信息系统从事危害国家利益、集体利益和公民合法利益的活动，不得危害计算机信息系统的安全。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（3）计算机信息网络直接进行国际联网，必须使用邮电部国家公用电信网提供的国际出入口信道。任何单位和个人不得自行建立或者使用其他信道进行国际联网。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从事国际联网业务的单位和个人，应当遵守国家有关法律、行政法规，严格执行安全保密制度，不得利用国际联网从事危害国家安全、泄露国家秘密等违法犯罪活动，不得制作、查阅、复制和传播妨碍社会治安的信息和淫秽色情等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二、信息产业的法律法规</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56590" y="971550"/>
            <a:ext cx="7947660" cy="32778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任何组织或个人，不得利用计算机国际联网从事危害国家安全、泄露国家秘密等犯罪活动；不得利用计算机国际联网查阅、复制、制造和传播危害国家安全、妨碍社会治安和淫秽色情的信息。发现上述违法犯罪行为和有害信息，应及时向有关主管机关报告。</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（6）任何组织或个人，不得利用计算机国际联网从事危害他人信息系统和网络安全，侵犯他人合法权益的活动。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7）国际联网用户应当服从接入单位的管理，遵守用户守则；不得擅自进入未经许可的计算机系统，篡改他人信息；不得在网络上散发恶意信息，冒用他人名义发出信息，侵犯他人隐私；不得制造、传播计算机病毒及从事其他侵犯网络和他人合法权益的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（8）任何单位和个人发现计算机信息系统泄密后，应及时采取补救措施，并按有关规定及时向上级报告。</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二、信息产业的法律法规</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4915842" y="3379950"/>
            <a:ext cx="1297649"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7" name="任意多边形: 形状 16"/>
          <p:cNvSpPr/>
          <p:nvPr>
            <p:custDataLst>
              <p:tags r:id="rId2"/>
            </p:custDataLst>
          </p:nvPr>
        </p:nvSpPr>
        <p:spPr>
          <a:xfrm>
            <a:off x="5018076" y="1742047"/>
            <a:ext cx="1092362"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3"/>
            </p:custDataLst>
          </p:nvPr>
        </p:nvSpPr>
        <p:spPr>
          <a:xfrm>
            <a:off x="5530655" y="1742047"/>
            <a:ext cx="2844641" cy="628976"/>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4"/>
            </p:custDataLst>
          </p:nvPr>
        </p:nvSpPr>
        <p:spPr>
          <a:xfrm>
            <a:off x="5018246" y="1837055"/>
            <a:ext cx="784860" cy="46037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26" name="矩形 25"/>
          <p:cNvSpPr/>
          <p:nvPr>
            <p:custDataLst>
              <p:tags r:id="rId5"/>
            </p:custDataLst>
          </p:nvPr>
        </p:nvSpPr>
        <p:spPr>
          <a:xfrm>
            <a:off x="5840763" y="316857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6"/>
            </p:custDataLst>
          </p:nvPr>
        </p:nvSpPr>
        <p:spPr>
          <a:xfrm>
            <a:off x="5909192" y="316794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7"/>
            </p:custDataLst>
          </p:nvPr>
        </p:nvSpPr>
        <p:spPr>
          <a:xfrm>
            <a:off x="5997926"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8"/>
            </p:custDataLst>
          </p:nvPr>
        </p:nvSpPr>
        <p:spPr>
          <a:xfrm>
            <a:off x="6066355"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9"/>
            </p:custDataLst>
          </p:nvPr>
        </p:nvSpPr>
        <p:spPr>
          <a:xfrm>
            <a:off x="6134784"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84" name="文本框 83"/>
          <p:cNvSpPr txBox="1"/>
          <p:nvPr>
            <p:custDataLst>
              <p:tags r:id="rId10"/>
            </p:custDataLst>
          </p:nvPr>
        </p:nvSpPr>
        <p:spPr>
          <a:xfrm>
            <a:off x="6718045" y="1906492"/>
            <a:ext cx="1706880" cy="337185"/>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nvGrpSpPr>
          <p:cNvPr id="2" name="组合 1"/>
          <p:cNvGrpSpPr/>
          <p:nvPr/>
        </p:nvGrpSpPr>
        <p:grpSpPr>
          <a:xfrm>
            <a:off x="5017611" y="3380105"/>
            <a:ext cx="3421539" cy="628976"/>
            <a:chOff x="7903" y="4537"/>
            <a:chExt cx="5388" cy="991"/>
          </a:xfrm>
        </p:grpSpPr>
        <p:sp>
          <p:nvSpPr>
            <p:cNvPr id="11" name="任意多边形: 形状 10"/>
            <p:cNvSpPr/>
            <p:nvPr>
              <p:custDataLst>
                <p:tags r:id="rId11"/>
              </p:custDataLst>
            </p:nvPr>
          </p:nvSpPr>
          <p:spPr>
            <a:xfrm>
              <a:off x="9241" y="4537"/>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2"/>
              </p:custDataLst>
            </p:nvPr>
          </p:nvSpPr>
          <p:spPr>
            <a:xfrm>
              <a:off x="7903" y="4657"/>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5" name="文本框 84"/>
            <p:cNvSpPr txBox="1"/>
            <p:nvPr>
              <p:custDataLst>
                <p:tags r:id="rId13"/>
              </p:custDataLst>
            </p:nvPr>
          </p:nvSpPr>
          <p:spPr>
            <a:xfrm>
              <a:off x="10580" y="4794"/>
              <a:ext cx="2688" cy="531"/>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4"/>
            </p:custDataLst>
          </p:nvPr>
        </p:nvSpPr>
        <p:spPr>
          <a:xfrm>
            <a:off x="574221" y="1428621"/>
            <a:ext cx="3607584" cy="1050290"/>
          </a:xfrm>
          <a:prstGeom prst="rect">
            <a:avLst/>
          </a:prstGeom>
          <a:noFill/>
        </p:spPr>
        <p:txBody>
          <a:bodyPr wrap="square" rtlCol="0">
            <a:spAutoFit/>
          </a:bodyPr>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了解信息素养的概念。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了解信息素养的内涵和标准。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了解信息产业的法律法规。</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了解主要信息技术公司发展历程。</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5"/>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8" name="文本框 97"/>
          <p:cNvSpPr txBox="1"/>
          <p:nvPr>
            <p:custDataLst>
              <p:tags r:id="rId16"/>
            </p:custDataLst>
          </p:nvPr>
        </p:nvSpPr>
        <p:spPr>
          <a:xfrm>
            <a:off x="574040" y="3333750"/>
            <a:ext cx="3627120" cy="1196975"/>
          </a:xfrm>
          <a:prstGeom prst="rect">
            <a:avLst/>
          </a:prstGeom>
          <a:noFill/>
        </p:spPr>
        <p:txBody>
          <a:bodyPr wrap="square" rtlCol="0">
            <a:spAutoFit/>
          </a:bodyPr>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能在移动端或电脑端利用信息化手段处理日常事务。</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能积极承担信息相关社会责任。</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能学法、知法、懂法、守法，具有分辨是非和用法律保护自己的能力。</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88745"/>
            <a:ext cx="4056380" cy="25565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（一）深圳市腾讯计算机系统有限公司</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公司简介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腾讯公司成立于 1998 年 11 月，是目前中国最大的互联网综合服务提供商之一，也是中国用户最多的互联网企业之一。多年来，腾讯主打产品腾讯 QQ、微信等早已深入人心。市值曾一度仅次于美国的谷歌和亚马逊，排在全球互联网上市企业的第三位。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4935855" y="1581150"/>
            <a:ext cx="3668395" cy="23583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00150"/>
            <a:ext cx="7753350" cy="25565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发展历程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（1）初创探索阶段（1997—2002 年）。</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1997 年，马化腾受到第一款即时通讯软件 ICQ的启发，开始做一个 ICQ 的汉化版——OICQ；受到丁磊、张朝阳等人外国融资创业的成功故事激励，1998 年，他创立了深圳腾讯计算机系统有限公司。</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（2）拓展扩张阶段（2002—2009 年）。</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灵活地借鉴和创新让腾讯始终保持在中国即时通讯市场的领先地位。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（3）转型发展阶段（2010 年至今）。</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近两年，面对移动互联网带来的冲击，腾讯逐渐进入转型发展的新阶段。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48410"/>
            <a:ext cx="4046220" cy="2837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小结</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腾讯公司的成功主要取决于四个关键要素：模仿创新、风险投资、机遇和相对宽松的政策环境。通过抓住国内互联网刚刚起步的机遇，利用国外同类产品未进入中国或刚进入中国的时间窗口，迅速将国外产品本土化、自主创新发展民族产业，快速推广产品、占领市场份额。</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257800" y="1391920"/>
            <a:ext cx="3203575" cy="25501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153160"/>
            <a:ext cx="4429125" cy="2837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（二）百度公司</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公司简介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百度是拥有强大互联网基础的领先 AI 公司，是全球为数不多的提供 AI 芯片、软件架构和应用程序等全栈 AI 技术的公司之一，被国际机构评为全球四大 AI 公司之一。百度以“用科技让复杂的世界更简单”为使命，坚持技术创新，致力于“成为最懂用户，并能帮助人们成长的全球顶级高科技公司”。</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245735" y="1885950"/>
            <a:ext cx="3358515" cy="21513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48410"/>
            <a:ext cx="5099685" cy="2837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发展历程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（1）“百度”的诞生。</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作为一家公司的百度，成立于 21 世纪的第一天——2000 年 1 月 1 日，这个特别的日子，或多或少地寄托着李彦宏对这家公司能够带来一些全新变化的期待。</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（2）百度的发展与突围。</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回过头去看，百度在成立之初，其主要产品其实只是一个“幕后工具”，主要面向各类互联网网站提供一套搜索技术和工具，而非个人用户。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（3）势如破竹的百度。</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791200" y="1657350"/>
            <a:ext cx="2768600" cy="23787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76350"/>
            <a:ext cx="4977130" cy="2837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（4）百度的“多元化”战略。</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 2005—2009 年期间，百度先后出现了 21 个产品线，其中不仅包括百度百科、百度知道、百度贴吧等，还包括百度空间、百度视频、百度地图、百度 IM 软件“百度 HI”等一系列在“多元化”战略背景下诞生的新兴产物。</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（5）动荡中前行的百度帝国。</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2009 年 8 月，李彦宏在百度技术创新大会上首次提出了“框计算”的概念，即用户只要在百度搜索框中搜索某种服务，例如视频或购票等，百度就能识别这种服务，将该需求直接匹配给最优的内容供应商或服务商来进行响应和处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943600" y="1962150"/>
            <a:ext cx="2625090" cy="16668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5009515" cy="28371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小结</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百度”二字，来自于八百年前南宋词人辛弃疾的一句词：众里寻他千百度。这句话描述了词人对理想的执着追求。百度拥有数万名研发工程师，这是中国乃至全球都顶尖的技术团队。这支队伍掌握着世界上最为先进的搜索引擎技术，使百度成为中国掌握世界尖端科学核心技术的中国高科技企业，也使中国成为美国、俄罗斯和韩国之外，全球仅有的4 个拥有搜索引擎核心技术的国家之一。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28600" y="23876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943600" y="2266950"/>
            <a:ext cx="2786380" cy="97853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00150"/>
            <a:ext cx="4617720" cy="27432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公司简介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北京字节跳动科技有限公司，成立于 2012 年 3 月，是最早将人工智能应用于移动互联网场景的科技企业之一，是中国北京的一家信息科技公司。公司以建设“全球创作与交流平台”为愿景。字节跳动的全球化布局始于 2015 年，“技术出海”是字节跳动全球化发展的核心战略，其旗下产品有今日头条、西瓜视频、抖音、头条百科、皮皮虾、懂车帝、悟空问答等。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486400" y="1962150"/>
            <a:ext cx="3175635" cy="18529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00150"/>
            <a:ext cx="5426710" cy="27432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发展历程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（1）起步阶段。字节跳动的起家很晚，直到 2012 年才正式注册成立。成立之后，他们便推出了王牌产品今日头条，直到现在，今日头条都一直成为众多中老年人接收信息、表达观点的平台，依然是网络信息交流的重要场所。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（2）发展阶段。凭借着今日头条打下的良好基础，字节跳动继续发展，时隔四年，字节跳动设立人工智能实验室，就是在这一年里，字节跳动旗下抖音短视频上线，次年 Tik Tok 上线。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036310" y="2495550"/>
            <a:ext cx="2686685" cy="10045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463675"/>
            <a:ext cx="4107180" cy="25495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（3）扩张阶段。国内的抖音市场发展得如此之好，那么肯定国际市场也不能放弃，只不过在国外称为 Tik Tok。过去国外的社交平台只有 Facebook，而且还基本上都是本土化的产品，很少有其他国家的社交产品打入他们的市场，但是现在不一样了，中国的一些高科技产品也成功地打入了国际市场。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638800" y="2038350"/>
            <a:ext cx="2686685" cy="10045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69351"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37780"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106209"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28565" y="2038350"/>
            <a:ext cx="3357880" cy="628650"/>
            <a:chOff x="7857" y="3495"/>
            <a:chExt cx="5288" cy="990"/>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29200" y="3409950"/>
            <a:ext cx="3357245" cy="628650"/>
            <a:chOff x="7857" y="4809"/>
            <a:chExt cx="5287" cy="990"/>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74221" y="1753106"/>
            <a:ext cx="3607584" cy="1198880"/>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培养认真负责的工作态度和严谨细致的工作作风。</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培养自主学习意识。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培养遵纪守法意识。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33400" y="3333750"/>
            <a:ext cx="3846195" cy="92202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培养学生树立正确的世界观、人生观、价值观。</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培养学生自觉遵守行业法规和标准的意识。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培养学生乐于助人、保护生态等优良品质。</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22630" y="1311275"/>
            <a:ext cx="7698105" cy="27120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小结</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回顾字节跳动的发展历程，公司成功崛起的原因除了时代红利及底层技术的突破外，还得益于其在发展的关键阶段所采取的发展战略：一是资讯分发阶段，算法精准匹配用户需求，大规模渠道预装收割第一批用户；二是短视频阶段，企业把握了国内移动互联网行业爆发的黄金窗口期，并密集推出了三款产品（抖音、西瓜视频、火山小视频），差异化的定位打通了细分市场，保障了用户留存；三是全球化阶段，把握了南美、东南亚等地区的流量蓝海，通过“技术出海 + 本土化运营”抢占市场，并通过参股收购、精细化运营等手段切入美国、日本等发达国家的流量市场。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三、了解信息企业发展史</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938020"/>
          </a:xfrm>
          <a:prstGeom prst="rect">
            <a:avLst/>
          </a:prstGeom>
          <a:noFill/>
        </p:spPr>
        <p:txBody>
          <a:bodyPr wrap="square" rtlCol="0">
            <a:spAutoFit/>
          </a:bodyPr>
          <a:p>
            <a:pPr algn="just">
              <a:lnSpc>
                <a:spcPct val="150000"/>
              </a:lnSpc>
            </a:pPr>
            <a:r>
              <a:rPr lang="zh-CN" altLang="en-US" sz="1600"/>
              <a:t>本任务主要介绍了信息素养的概念，信息产业相关法律法规，包括我国信息产业相关法律法规、网络相关法律法规和大学生必须遵守的法律规定，以及腾讯、百度、字节跳动等信息技术公司的发展历程。</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2066344" y="200490"/>
            <a:ext cx="4968000" cy="524855"/>
          </a:xfrm>
          <a:prstGeom prst="rect">
            <a:avLst/>
          </a:prstGeom>
        </p:spPr>
        <p:txBody>
          <a:bodyPr wrap="square" bIns="0" anchor="b" anchorCtr="0">
            <a:normAutofit/>
          </a:bodyPr>
          <a:lstStyle/>
          <a:p>
            <a:pPr algn="ctr">
              <a:lnSpc>
                <a:spcPct val="120000"/>
              </a:lnSpc>
            </a:pPr>
            <a:r>
              <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rPr>
              <a:t>网络道德</a:t>
            </a:r>
            <a:endPar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2" name="文本框 31"/>
          <p:cNvSpPr txBox="1"/>
          <p:nvPr>
            <p:custDataLst>
              <p:tags r:id="rId2"/>
            </p:custDataLst>
          </p:nvPr>
        </p:nvSpPr>
        <p:spPr>
          <a:xfrm>
            <a:off x="609600" y="895350"/>
            <a:ext cx="8045450" cy="3766820"/>
          </a:xfrm>
          <a:prstGeom prst="rect">
            <a:avLst/>
          </a:prstGeom>
          <a:noFill/>
        </p:spPr>
        <p:txBody>
          <a:bodyPr wrap="square" tIns="0" rtlCol="0">
            <a:noAutofit/>
          </a:bodyPr>
          <a:lstStyle/>
          <a:p>
            <a:pPr algn="l">
              <a:lnSpc>
                <a:spcPct val="150000"/>
              </a:lnSpc>
            </a:pPr>
            <a:r>
              <a:rPr lang="zh-CN" altLang="en-US" sz="1300" spc="150">
                <a:latin typeface="微软雅黑" panose="020B0503020204020204" pitchFamily="34" charset="-122"/>
                <a:ea typeface="微软雅黑" panose="020B0503020204020204" pitchFamily="34" charset="-122"/>
              </a:rPr>
              <a:t>互联网的发展，使得一个全新的网络社会开始产生并逐渐繁荣，成了人们物理生活社会之外的另一个虚拟生活社会。更重要的是，网络社会在人们生活和社会发展中的趋势是不容置疑的。它对人们的工作、学习、生活的意义日趋重要，对社会经济、政治、文化发展的影响也逐日提升。但是，在网络社会中，知识产权、个人隐私、信息安全、信息共享等各种问题也纷纷出现，使得传统的社会伦理道德在网络空间中显得苍白无力。为了规范和管理网络社会中的各种关系，伦理道德的手段被引入其中。目前，网络道德的研究和实践已经引起国内外的普遍重视。</a:t>
            </a:r>
            <a:endParaRPr lang="zh-CN" altLang="en-US" sz="1300" spc="150">
              <a:latin typeface="微软雅黑" panose="020B0503020204020204" pitchFamily="34" charset="-122"/>
              <a:ea typeface="微软雅黑" panose="020B0503020204020204" pitchFamily="34" charset="-122"/>
            </a:endParaRPr>
          </a:p>
          <a:p>
            <a:pPr algn="l">
              <a:lnSpc>
                <a:spcPct val="150000"/>
              </a:lnSpc>
            </a:pPr>
            <a:r>
              <a:rPr lang="zh-CN" altLang="en-US" sz="1300" spc="150">
                <a:latin typeface="微软雅黑" panose="020B0503020204020204" pitchFamily="34" charset="-122"/>
                <a:ea typeface="微软雅黑" panose="020B0503020204020204" pitchFamily="34" charset="-122"/>
              </a:rPr>
              <a:t>早在 1995 年，中国信息协会通过了《中国信息咨询职务工作者的职业道德准则的倡议书》，提出了我国信息咨询服务工作者所应当遵循的道德准则，这些道德准则涉及信息咨询服务的基本指导思想、咨询服务中的职业道德等诸多方面。</a:t>
            </a:r>
            <a:endParaRPr lang="zh-CN" altLang="en-US" sz="1300" spc="150">
              <a:latin typeface="微软雅黑" panose="020B0503020204020204" pitchFamily="34" charset="-122"/>
              <a:ea typeface="微软雅黑" panose="020B0503020204020204" pitchFamily="34" charset="-122"/>
            </a:endParaRPr>
          </a:p>
          <a:p>
            <a:pPr algn="l">
              <a:lnSpc>
                <a:spcPct val="150000"/>
              </a:lnSpc>
            </a:pPr>
            <a:r>
              <a:rPr lang="zh-CN" altLang="en-US" sz="1300" spc="150">
                <a:latin typeface="微软雅黑" panose="020B0503020204020204" pitchFamily="34" charset="-122"/>
                <a:ea typeface="微软雅黑" panose="020B0503020204020204" pitchFamily="34" charset="-122"/>
              </a:rPr>
              <a:t>作为一种随着信息技术的产生和信息化的深入而逐渐提上日程的道德规范，信息道德的建设对于世界各国来说，都是一个需要继续努力的重要课题。我们应该加强信息伦理道德建设，从而提高信息行为主体的文明意识和道德水平，才能够更好地在信息社会中自爱、自律，为共同促进信息社会的发展而努力。</a:t>
            </a:r>
            <a:endParaRPr lang="zh-CN" altLang="en-US" sz="1300" spc="150">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2442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885950"/>
            <a:ext cx="5143500" cy="142748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拓展项目一（医卫类） 　运用手机完成医院就诊相关操作</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6388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572000" y="1007745"/>
            <a:ext cx="3580130" cy="421005"/>
          </a:xfrm>
          <a:prstGeom prst="rect">
            <a:avLst/>
          </a:prstGeom>
          <a:noFill/>
        </p:spPr>
        <p:txBody>
          <a:bodyPr wrap="square" lIns="47625" tIns="19050" rIns="47625" bIns="19050" rtlCol="0" anchor="b" anchorCtr="0">
            <a:normAutofit lnSpcReduction="20000"/>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1428750"/>
            <a:ext cx="410781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当今社会，信息化的应用已经深入到了人们的学习、工作和生活的方方面面，给人们带来了极大的便利，节约了时间，提高了效率。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李奶奶近期感觉身体不适，明天想去本市中医医院看看。但挂号取药等流程不清、人数过多等待时间过长、煎药取药、付款等每一项对李奶奶来说，都不容易。请你关注本市中医医院公众号或者通过手机 APP，来帮助李奶奶完成从预约就诊到取药等一系列的操作。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6" name="直接连接符 45"/>
          <p:cNvCxnSpPr/>
          <p:nvPr>
            <p:custDataLst>
              <p:tags r:id="rId1"/>
            </p:custDataLst>
          </p:nvPr>
        </p:nvCxnSpPr>
        <p:spPr>
          <a:xfrm>
            <a:off x="5923955" y="3443288"/>
            <a:ext cx="98668" cy="170432"/>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62" name="文本框 61"/>
          <p:cNvSpPr txBox="1"/>
          <p:nvPr>
            <p:custDataLst>
              <p:tags r:id="rId2"/>
            </p:custDataLst>
          </p:nvPr>
        </p:nvSpPr>
        <p:spPr>
          <a:xfrm>
            <a:off x="628650" y="394970"/>
            <a:ext cx="8121015" cy="697865"/>
          </a:xfrm>
          <a:prstGeom prst="rect">
            <a:avLst/>
          </a:prstGeom>
        </p:spPr>
        <p:txBody>
          <a:bodyPr vert="horz" lIns="67500" tIns="35100" rIns="67500" bIns="35100" rtlCol="0" anchor="ctr">
            <a:normAutofit/>
          </a:bodyPr>
          <a:lstStyle>
            <a:lvl1pPr>
              <a:lnSpc>
                <a:spcPct val="90000"/>
              </a:lnSpc>
              <a:spcBef>
                <a:spcPct val="0"/>
              </a:spcBef>
              <a:buNone/>
              <a:defRPr sz="3200">
                <a:solidFill>
                  <a:srgbClr val="FFFFFF"/>
                </a:solidFill>
                <a:latin typeface="Arial" panose="020B0604020202020204" pitchFamily="34" charset="0"/>
                <a:ea typeface="+mn-ea"/>
                <a:cs typeface="+mn-ea"/>
              </a:defRPr>
            </a:lvl1pPr>
          </a:lstStyle>
          <a:p>
            <a:pPr algn="ctr"/>
            <a:r>
              <a:rPr lang="zh-CN" altLang="en-US" sz="2400" b="1" dirty="0">
                <a:solidFill>
                  <a:srgbClr val="5C5C5C"/>
                </a:solidFill>
                <a:latin typeface="微软雅黑" panose="020B0503020204020204" pitchFamily="34" charset="-122"/>
                <a:ea typeface="微软雅黑" panose="020B0503020204020204" pitchFamily="34" charset="-122"/>
              </a:rPr>
              <a:t>要点提示</a:t>
            </a:r>
            <a:endParaRPr lang="zh-CN" altLang="en-US" sz="2400" b="1" dirty="0">
              <a:solidFill>
                <a:srgbClr val="5C5C5C"/>
              </a:solidFill>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3"/>
            </p:custDataLst>
          </p:nvPr>
        </p:nvCxnSpPr>
        <p:spPr>
          <a:xfrm flipV="1">
            <a:off x="5372100" y="1737032"/>
            <a:ext cx="102929" cy="138203"/>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13" name="直接连接符 12"/>
          <p:cNvCxnSpPr/>
          <p:nvPr>
            <p:custDataLst>
              <p:tags r:id="rId4"/>
            </p:custDataLst>
          </p:nvPr>
        </p:nvCxnSpPr>
        <p:spPr>
          <a:xfrm>
            <a:off x="5475029" y="1737031"/>
            <a:ext cx="985307" cy="0"/>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5"/>
            </p:custDataLst>
          </p:nvPr>
        </p:nvSpPr>
        <p:spPr>
          <a:xfrm>
            <a:off x="6440857" y="1692045"/>
            <a:ext cx="90099" cy="93518"/>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cxnSp>
        <p:nvCxnSpPr>
          <p:cNvPr id="29" name="直接连接符 28"/>
          <p:cNvCxnSpPr/>
          <p:nvPr>
            <p:custDataLst>
              <p:tags r:id="rId6"/>
            </p:custDataLst>
          </p:nvPr>
        </p:nvCxnSpPr>
        <p:spPr>
          <a:xfrm flipH="1">
            <a:off x="3386513" y="4036219"/>
            <a:ext cx="85350" cy="130787"/>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7"/>
            </p:custDataLst>
          </p:nvPr>
        </p:nvCxnSpPr>
        <p:spPr>
          <a:xfrm flipH="1">
            <a:off x="2705600" y="4167005"/>
            <a:ext cx="680913"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8"/>
            </p:custDataLst>
          </p:nvPr>
        </p:nvSpPr>
        <p:spPr>
          <a:xfrm>
            <a:off x="2611640" y="4124235"/>
            <a:ext cx="93518" cy="93518"/>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cxnSp>
        <p:nvCxnSpPr>
          <p:cNvPr id="26" name="直接连接符 25"/>
          <p:cNvCxnSpPr/>
          <p:nvPr>
            <p:custDataLst>
              <p:tags r:id="rId9"/>
            </p:custDataLst>
          </p:nvPr>
        </p:nvCxnSpPr>
        <p:spPr>
          <a:xfrm flipH="1" flipV="1">
            <a:off x="3309342" y="1951940"/>
            <a:ext cx="105371" cy="187614"/>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27" name="直接连接符 26"/>
          <p:cNvCxnSpPr/>
          <p:nvPr>
            <p:custDataLst>
              <p:tags r:id="rId10"/>
            </p:custDataLst>
          </p:nvPr>
        </p:nvCxnSpPr>
        <p:spPr>
          <a:xfrm flipH="1">
            <a:off x="2481534" y="1951940"/>
            <a:ext cx="827808"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36" name="椭圆 35"/>
          <p:cNvSpPr/>
          <p:nvPr>
            <p:custDataLst>
              <p:tags r:id="rId11"/>
            </p:custDataLst>
          </p:nvPr>
        </p:nvSpPr>
        <p:spPr>
          <a:xfrm>
            <a:off x="2440962" y="1902917"/>
            <a:ext cx="90404" cy="93518"/>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sp>
        <p:nvSpPr>
          <p:cNvPr id="38" name="文本框 37"/>
          <p:cNvSpPr txBox="1"/>
          <p:nvPr>
            <p:custDataLst>
              <p:tags r:id="rId12"/>
            </p:custDataLst>
          </p:nvPr>
        </p:nvSpPr>
        <p:spPr>
          <a:xfrm>
            <a:off x="531495" y="1798955"/>
            <a:ext cx="1874520" cy="641350"/>
          </a:xfrm>
          <a:prstGeom prst="rect">
            <a:avLst/>
          </a:prstGeom>
        </p:spPr>
        <p:txBody>
          <a:bodyPr wrap="square">
            <a:normAutofit/>
          </a:bodyPr>
          <a:lstStyle>
            <a:defPPr>
              <a:defRPr lang="zh-CN"/>
            </a:defPPr>
            <a:lvl1pPr algn="ctr">
              <a:defRPr sz="1400">
                <a:solidFill>
                  <a:srgbClr val="FFFFFF"/>
                </a:solidFill>
              </a:defRPr>
            </a:lvl1pPr>
          </a:lstStyle>
          <a:p>
            <a:pPr algn="r"/>
            <a:r>
              <a:rPr lang="zh-CN" altLang="en-US" sz="1200" dirty="0">
                <a:solidFill>
                  <a:srgbClr val="5C5C5C"/>
                </a:solidFill>
              </a:rPr>
              <a:t>（1）下载支付宝或者关注本市中医医院公众号</a:t>
            </a:r>
            <a:endParaRPr lang="zh-CN" altLang="en-US" sz="1200" dirty="0">
              <a:solidFill>
                <a:srgbClr val="5C5C5C"/>
              </a:solidFill>
            </a:endParaRPr>
          </a:p>
        </p:txBody>
      </p:sp>
      <p:sp>
        <p:nvSpPr>
          <p:cNvPr id="39" name="饼形 38"/>
          <p:cNvSpPr/>
          <p:nvPr>
            <p:custDataLst>
              <p:tags r:id="rId13"/>
            </p:custDataLst>
          </p:nvPr>
        </p:nvSpPr>
        <p:spPr>
          <a:xfrm>
            <a:off x="3092027" y="1606887"/>
            <a:ext cx="2891310" cy="2891310"/>
          </a:xfrm>
          <a:prstGeom prst="pie">
            <a:avLst>
              <a:gd name="adj1" fmla="val 9831920"/>
              <a:gd name="adj2" fmla="val 15265762"/>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42" name="饼形 41"/>
          <p:cNvSpPr/>
          <p:nvPr>
            <p:custDataLst>
              <p:tags r:id="rId14"/>
            </p:custDataLst>
          </p:nvPr>
        </p:nvSpPr>
        <p:spPr>
          <a:xfrm>
            <a:off x="3092027" y="1606887"/>
            <a:ext cx="2891310" cy="2891310"/>
          </a:xfrm>
          <a:prstGeom prst="pie">
            <a:avLst>
              <a:gd name="adj1" fmla="val 1958522"/>
              <a:gd name="adj2" fmla="val 9843813"/>
            </a:avLst>
          </a:prstGeom>
          <a:solidFill>
            <a:srgbClr val="ED7D31">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44" name="饼形 43"/>
          <p:cNvSpPr/>
          <p:nvPr>
            <p:custDataLst>
              <p:tags r:id="rId15"/>
            </p:custDataLst>
          </p:nvPr>
        </p:nvSpPr>
        <p:spPr>
          <a:xfrm>
            <a:off x="3092027" y="1606887"/>
            <a:ext cx="2891310" cy="2891310"/>
          </a:xfrm>
          <a:prstGeom prst="pie">
            <a:avLst>
              <a:gd name="adj1" fmla="val 19119921"/>
              <a:gd name="adj2" fmla="val 1967070"/>
            </a:avLst>
          </a:prstGeom>
          <a:solidFill>
            <a:srgbClr val="00B0F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45" name="饼形 44"/>
          <p:cNvSpPr/>
          <p:nvPr>
            <p:custDataLst>
              <p:tags r:id="rId16"/>
            </p:custDataLst>
          </p:nvPr>
        </p:nvSpPr>
        <p:spPr>
          <a:xfrm>
            <a:off x="3092027" y="1606887"/>
            <a:ext cx="2891310" cy="2891310"/>
          </a:xfrm>
          <a:prstGeom prst="pie">
            <a:avLst>
              <a:gd name="adj1" fmla="val 15247629"/>
              <a:gd name="adj2" fmla="val 19151339"/>
            </a:avLst>
          </a:prstGeom>
          <a:solidFill>
            <a:srgbClr val="FFC00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55" name="文本框 54"/>
          <p:cNvSpPr txBox="1"/>
          <p:nvPr>
            <p:custDataLst>
              <p:tags r:id="rId17"/>
            </p:custDataLst>
          </p:nvPr>
        </p:nvSpPr>
        <p:spPr>
          <a:xfrm>
            <a:off x="4511387" y="1930387"/>
            <a:ext cx="676892" cy="279604"/>
          </a:xfrm>
          <a:prstGeom prst="rect">
            <a:avLst/>
          </a:prstGeom>
          <a:noFill/>
        </p:spPr>
        <p:txBody>
          <a:bodyPr wrap="square" rtlCol="0" anchor="ctr" anchorCtr="0">
            <a:noAutofit/>
          </a:bodyPr>
          <a:lstStyle/>
          <a:p>
            <a:pPr algn="ctr"/>
            <a:r>
              <a:rPr lang="en-US" altLang="zh-CN" smtClean="0">
                <a:solidFill>
                  <a:srgbClr val="FFFFFF"/>
                </a:solidFill>
              </a:rPr>
              <a:t>2</a:t>
            </a:r>
            <a:endParaRPr lang="en-US" altLang="zh-CN" smtClean="0">
              <a:solidFill>
                <a:srgbClr val="FFFFFF"/>
              </a:solidFill>
            </a:endParaRPr>
          </a:p>
        </p:txBody>
      </p:sp>
      <p:sp>
        <p:nvSpPr>
          <p:cNvPr id="56" name="文本框 55"/>
          <p:cNvSpPr txBox="1"/>
          <p:nvPr>
            <p:custDataLst>
              <p:tags r:id="rId18"/>
            </p:custDataLst>
          </p:nvPr>
        </p:nvSpPr>
        <p:spPr>
          <a:xfrm>
            <a:off x="5173640" y="2771346"/>
            <a:ext cx="676892" cy="279604"/>
          </a:xfrm>
          <a:prstGeom prst="rect">
            <a:avLst/>
          </a:prstGeom>
          <a:noFill/>
        </p:spPr>
        <p:txBody>
          <a:bodyPr wrap="square" rtlCol="0" anchor="ctr" anchorCtr="0">
            <a:noAutofit/>
          </a:bodyPr>
          <a:lstStyle/>
          <a:p>
            <a:pPr algn="ctr"/>
            <a:r>
              <a:rPr lang="en-US" altLang="zh-CN" smtClean="0">
                <a:solidFill>
                  <a:srgbClr val="FFFFFF"/>
                </a:solidFill>
              </a:rPr>
              <a:t>3</a:t>
            </a:r>
            <a:endParaRPr lang="en-US" altLang="zh-CN" smtClean="0">
              <a:solidFill>
                <a:srgbClr val="FFFFFF"/>
              </a:solidFill>
            </a:endParaRPr>
          </a:p>
        </p:txBody>
      </p:sp>
      <p:sp>
        <p:nvSpPr>
          <p:cNvPr id="58" name="文本框 57"/>
          <p:cNvSpPr txBox="1"/>
          <p:nvPr>
            <p:custDataLst>
              <p:tags r:id="rId19"/>
            </p:custDataLst>
          </p:nvPr>
        </p:nvSpPr>
        <p:spPr>
          <a:xfrm>
            <a:off x="4100120" y="3688531"/>
            <a:ext cx="676892" cy="279604"/>
          </a:xfrm>
          <a:prstGeom prst="rect">
            <a:avLst/>
          </a:prstGeom>
          <a:noFill/>
        </p:spPr>
        <p:txBody>
          <a:bodyPr wrap="square" rtlCol="0" anchor="ctr" anchorCtr="0">
            <a:noAutofit/>
          </a:bodyPr>
          <a:lstStyle/>
          <a:p>
            <a:pPr algn="ctr"/>
            <a:r>
              <a:rPr lang="en-US" altLang="zh-CN" smtClean="0">
                <a:solidFill>
                  <a:srgbClr val="FFFFFF"/>
                </a:solidFill>
              </a:rPr>
              <a:t>4</a:t>
            </a:r>
            <a:endParaRPr lang="en-US" altLang="zh-CN" smtClean="0">
              <a:solidFill>
                <a:srgbClr val="FFFFFF"/>
              </a:solidFill>
            </a:endParaRPr>
          </a:p>
        </p:txBody>
      </p:sp>
      <p:sp>
        <p:nvSpPr>
          <p:cNvPr id="59" name="文本框 58"/>
          <p:cNvSpPr txBox="1"/>
          <p:nvPr>
            <p:custDataLst>
              <p:tags r:id="rId20"/>
            </p:custDataLst>
          </p:nvPr>
        </p:nvSpPr>
        <p:spPr>
          <a:xfrm>
            <a:off x="3486035" y="2475696"/>
            <a:ext cx="676892" cy="279604"/>
          </a:xfrm>
          <a:prstGeom prst="rect">
            <a:avLst/>
          </a:prstGeom>
          <a:noFill/>
        </p:spPr>
        <p:txBody>
          <a:bodyPr wrap="square" rtlCol="0" anchor="ctr" anchorCtr="0">
            <a:noAutofit/>
          </a:bodyPr>
          <a:lstStyle/>
          <a:p>
            <a:pPr algn="ctr"/>
            <a:r>
              <a:rPr lang="en-US" altLang="zh-CN" smtClean="0">
                <a:solidFill>
                  <a:srgbClr val="FFFFFF"/>
                </a:solidFill>
              </a:rPr>
              <a:t>1</a:t>
            </a:r>
            <a:endParaRPr lang="en-US" altLang="zh-CN" smtClean="0">
              <a:solidFill>
                <a:srgbClr val="FFFFFF"/>
              </a:solidFill>
            </a:endParaRPr>
          </a:p>
        </p:txBody>
      </p:sp>
      <p:sp>
        <p:nvSpPr>
          <p:cNvPr id="78" name="文本框 77"/>
          <p:cNvSpPr txBox="1"/>
          <p:nvPr>
            <p:custDataLst>
              <p:tags r:id="rId21"/>
            </p:custDataLst>
          </p:nvPr>
        </p:nvSpPr>
        <p:spPr>
          <a:xfrm>
            <a:off x="680085" y="3968115"/>
            <a:ext cx="1864360" cy="641350"/>
          </a:xfrm>
          <a:prstGeom prst="rect">
            <a:avLst/>
          </a:prstGeom>
        </p:spPr>
        <p:txBody>
          <a:bodyPr wrap="square">
            <a:normAutofit lnSpcReduction="10000"/>
          </a:bodyPr>
          <a:lstStyle>
            <a:defPPr>
              <a:defRPr lang="zh-CN"/>
            </a:defPPr>
            <a:lvl1pPr algn="ctr">
              <a:defRPr sz="1400">
                <a:solidFill>
                  <a:srgbClr val="FFFFFF"/>
                </a:solidFill>
              </a:defRPr>
            </a:lvl1pPr>
          </a:lstStyle>
          <a:p>
            <a:pPr algn="r"/>
            <a:r>
              <a:rPr lang="zh-CN" altLang="en-US" sz="1200" dirty="0">
                <a:solidFill>
                  <a:srgbClr val="5C5C5C"/>
                </a:solidFill>
              </a:rPr>
              <a:t>（4）因为中药煎制需要时间，李奶奶的药要到下午才能取。</a:t>
            </a:r>
            <a:endParaRPr lang="zh-CN" altLang="en-US" sz="1200" dirty="0">
              <a:solidFill>
                <a:srgbClr val="5C5C5C"/>
              </a:solidFill>
            </a:endParaRPr>
          </a:p>
        </p:txBody>
      </p:sp>
      <p:sp>
        <p:nvSpPr>
          <p:cNvPr id="84" name="文本框 83"/>
          <p:cNvSpPr txBox="1"/>
          <p:nvPr>
            <p:custDataLst>
              <p:tags r:id="rId22"/>
            </p:custDataLst>
          </p:nvPr>
        </p:nvSpPr>
        <p:spPr>
          <a:xfrm>
            <a:off x="6544310" y="1568450"/>
            <a:ext cx="2154555" cy="1171575"/>
          </a:xfrm>
          <a:prstGeom prst="rect">
            <a:avLst/>
          </a:prstGeom>
        </p:spPr>
        <p:txBody>
          <a:bodyPr wrap="square">
            <a:noAutofit/>
          </a:bodyPr>
          <a:lstStyle>
            <a:defPPr>
              <a:defRPr lang="zh-CN"/>
            </a:defPPr>
            <a:lvl1pPr algn="ctr">
              <a:defRPr sz="1400">
                <a:solidFill>
                  <a:srgbClr val="FFFFFF"/>
                </a:solidFill>
              </a:defRPr>
            </a:lvl1pPr>
          </a:lstStyle>
          <a:p>
            <a:pPr algn="just"/>
            <a:r>
              <a:rPr lang="zh-CN" altLang="en-US" sz="1200" dirty="0">
                <a:solidFill>
                  <a:srgbClr val="5C5C5C"/>
                </a:solidFill>
              </a:rPr>
              <a:t>（2）打开支付宝的应用中心，选择市民中心→医疗健康→预约挂号，搜索本市中医医院，阅读安全条款后可完成预约挂号；或者打开中医医院公众号，选择预约挂号。</a:t>
            </a:r>
            <a:endParaRPr lang="zh-CN" altLang="en-US" sz="1200" dirty="0">
              <a:solidFill>
                <a:srgbClr val="5C5C5C"/>
              </a:solidFill>
            </a:endParaRPr>
          </a:p>
        </p:txBody>
      </p:sp>
      <p:cxnSp>
        <p:nvCxnSpPr>
          <p:cNvPr id="47" name="直接连接符 46"/>
          <p:cNvCxnSpPr/>
          <p:nvPr>
            <p:custDataLst>
              <p:tags r:id="rId23"/>
            </p:custDataLst>
          </p:nvPr>
        </p:nvCxnSpPr>
        <p:spPr>
          <a:xfrm>
            <a:off x="6022622" y="3613719"/>
            <a:ext cx="544865" cy="0"/>
          </a:xfrm>
          <a:prstGeom prst="line">
            <a:avLst/>
          </a:prstGeom>
          <a:ln>
            <a:solidFill>
              <a:srgbClr val="00B0F0"/>
            </a:solidFill>
          </a:ln>
        </p:spPr>
        <p:style>
          <a:lnRef idx="1">
            <a:srgbClr val="00B0F0"/>
          </a:lnRef>
          <a:fillRef idx="0">
            <a:srgbClr val="00B0F0"/>
          </a:fillRef>
          <a:effectRef idx="0">
            <a:srgbClr val="00B0F0"/>
          </a:effectRef>
          <a:fontRef idx="minor">
            <a:srgbClr val="5C5C5C"/>
          </a:fontRef>
        </p:style>
      </p:cxnSp>
      <p:sp>
        <p:nvSpPr>
          <p:cNvPr id="48" name="椭圆 47"/>
          <p:cNvSpPr/>
          <p:nvPr>
            <p:custDataLst>
              <p:tags r:id="rId24"/>
            </p:custDataLst>
          </p:nvPr>
        </p:nvSpPr>
        <p:spPr>
          <a:xfrm flipH="1" flipV="1">
            <a:off x="6543998" y="3574533"/>
            <a:ext cx="84449" cy="78371"/>
          </a:xfrm>
          <a:prstGeom prst="ellipse">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sp>
        <p:nvSpPr>
          <p:cNvPr id="3" name="文本框 2"/>
          <p:cNvSpPr txBox="1"/>
          <p:nvPr>
            <p:custDataLst>
              <p:tags r:id="rId25"/>
            </p:custDataLst>
          </p:nvPr>
        </p:nvSpPr>
        <p:spPr>
          <a:xfrm>
            <a:off x="6669405" y="3486150"/>
            <a:ext cx="2154555" cy="1171575"/>
          </a:xfrm>
          <a:prstGeom prst="rect">
            <a:avLst/>
          </a:prstGeom>
        </p:spPr>
        <p:txBody>
          <a:bodyPr wrap="square">
            <a:noAutofit/>
          </a:bodyPr>
          <a:lstStyle>
            <a:defPPr>
              <a:defRPr lang="zh-CN"/>
            </a:defPPr>
            <a:lvl1pPr algn="ctr">
              <a:defRPr sz="1400">
                <a:solidFill>
                  <a:srgbClr val="FFFFFF"/>
                </a:solidFill>
              </a:defRPr>
            </a:lvl1pPr>
          </a:lstStyle>
          <a:p>
            <a:pPr algn="just"/>
            <a:r>
              <a:rPr lang="zh-CN" altLang="en-US" sz="1200" dirty="0">
                <a:solidFill>
                  <a:srgbClr val="5C5C5C"/>
                </a:solidFill>
              </a:rPr>
              <a:t>（3）扫描支付二维码，完成挂号缴费。</a:t>
            </a:r>
            <a:endParaRPr lang="zh-CN" altLang="en-US" sz="1200" dirty="0">
              <a:solidFill>
                <a:srgbClr val="5C5C5C"/>
              </a:solidFill>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71955"/>
            <a:ext cx="5143500" cy="17500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 拓展项目二（综合类）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“2021 年洞庭湖国际观鸟节两日游”活动安排</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73660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00100"/>
            <a:ext cx="8229600" cy="37128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26610" y="209550"/>
            <a:ext cx="3580130" cy="48958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971550"/>
            <a:ext cx="4139565" cy="30168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东洞庭湖是我国 7 处被列入湿地公约的国际重要湿地之一。每年 10 月至次年 3 月，有 200 多种鸟类共 1 000 万只候鸟在这里越冬。白鹤、白鹳、小天鹅等国家一、二级保护动物在东洞庭湖随处可见，很多濒危的鸟类如白头鹤、大鸨、鸿雁等在东洞庭湖也不难见到。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岳阳市东洞庭湖国家自然保护区每年都要举行观鸟旅游节。每年都有成千上万的游人以及爱鸟人士来此观赏。一江碧水、两岸青山、飞鸟欢歌，美不胜收。“冬季到岳阳来看鸟”已经成为了一种时尚。</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王叔叔准备本周末带父母去岳阳参加观鸟节，并欣赏洞庭湖的落日余晖，感受岳阳楼的忧乐情怀，共两天。请你帮忙完成预订门票、安排食宿等工作。</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2"/>
          <p:cNvSpPr/>
          <p:nvPr>
            <p:custDataLst>
              <p:tags r:id="rId1"/>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8" name="TextBox 3"/>
          <p:cNvSpPr/>
          <p:nvPr>
            <p:custDataLst>
              <p:tags r:id="rId2"/>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9" name="TextBox 4"/>
          <p:cNvSpPr/>
          <p:nvPr>
            <p:custDataLst>
              <p:tags r:id="rId3"/>
            </p:custDataLst>
          </p:nvPr>
        </p:nvSpPr>
        <p:spPr>
          <a:xfrm>
            <a:off x="1001292"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0" name="TextBox 5"/>
          <p:cNvSpPr/>
          <p:nvPr>
            <p:custDataLst>
              <p:tags r:id="rId4"/>
            </p:custDataLst>
          </p:nvPr>
        </p:nvSpPr>
        <p:spPr>
          <a:xfrm>
            <a:off x="4634624" y="2945607"/>
            <a:ext cx="3508085" cy="1272779"/>
          </a:xfrm>
          <a:prstGeom prst="rect">
            <a:avLst/>
          </a:prstGeom>
          <a:solidFill>
            <a:srgbClr val="69A35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21" name="Freeform 9"/>
          <p:cNvSpPr>
            <a:spLocks noEditPoints="1"/>
          </p:cNvSpPr>
          <p:nvPr>
            <p:custDataLst>
              <p:tags r:id="rId5"/>
            </p:custDataLst>
          </p:nvPr>
        </p:nvSpPr>
        <p:spPr bwMode="auto">
          <a:xfrm>
            <a:off x="6169591" y="3044000"/>
            <a:ext cx="438150" cy="381000"/>
          </a:xfrm>
          <a:custGeom>
            <a:avLst/>
            <a:gdLst>
              <a:gd name="T0" fmla="*/ 584976 w 907"/>
              <a:gd name="T1" fmla="*/ 440346 h 786"/>
              <a:gd name="T2" fmla="*/ 572722 w 907"/>
              <a:gd name="T3" fmla="*/ 466819 h 786"/>
              <a:gd name="T4" fmla="*/ 546279 w 907"/>
              <a:gd name="T5" fmla="*/ 497811 h 786"/>
              <a:gd name="T6" fmla="*/ 528220 w 907"/>
              <a:gd name="T7" fmla="*/ 507496 h 786"/>
              <a:gd name="T8" fmla="*/ 180588 w 907"/>
              <a:gd name="T9" fmla="*/ 178205 h 786"/>
              <a:gd name="T10" fmla="*/ 199937 w 907"/>
              <a:gd name="T11" fmla="*/ 186598 h 786"/>
              <a:gd name="T12" fmla="*/ 199937 w 907"/>
              <a:gd name="T13" fmla="*/ 269244 h 786"/>
              <a:gd name="T14" fmla="*/ 180588 w 907"/>
              <a:gd name="T15" fmla="*/ 278929 h 786"/>
              <a:gd name="T16" fmla="*/ 160594 w 907"/>
              <a:gd name="T17" fmla="*/ 269244 h 786"/>
              <a:gd name="T18" fmla="*/ 160594 w 907"/>
              <a:gd name="T19" fmla="*/ 186598 h 786"/>
              <a:gd name="T20" fmla="*/ 180588 w 907"/>
              <a:gd name="T21" fmla="*/ 178205 h 786"/>
              <a:gd name="T22" fmla="*/ 128346 w 907"/>
              <a:gd name="T23" fmla="*/ 131071 h 786"/>
              <a:gd name="T24" fmla="*/ 134796 w 907"/>
              <a:gd name="T25" fmla="*/ 260205 h 786"/>
              <a:gd name="T26" fmla="*/ 121252 w 907"/>
              <a:gd name="T27" fmla="*/ 277638 h 786"/>
              <a:gd name="T28" fmla="*/ 98033 w 907"/>
              <a:gd name="T29" fmla="*/ 273118 h 786"/>
              <a:gd name="T30" fmla="*/ 91584 w 907"/>
              <a:gd name="T31" fmla="*/ 143984 h 786"/>
              <a:gd name="T32" fmla="*/ 105128 w 907"/>
              <a:gd name="T33" fmla="*/ 126551 h 786"/>
              <a:gd name="T34" fmla="*/ 250888 w 907"/>
              <a:gd name="T35" fmla="*/ 89102 h 786"/>
              <a:gd name="T36" fmla="*/ 262497 w 907"/>
              <a:gd name="T37" fmla="*/ 111701 h 786"/>
              <a:gd name="T38" fmla="*/ 256693 w 907"/>
              <a:gd name="T39" fmla="*/ 272472 h 786"/>
              <a:gd name="T40" fmla="*/ 234119 w 907"/>
              <a:gd name="T41" fmla="*/ 277638 h 786"/>
              <a:gd name="T42" fmla="*/ 221220 w 907"/>
              <a:gd name="T43" fmla="*/ 253748 h 786"/>
              <a:gd name="T44" fmla="*/ 227025 w 907"/>
              <a:gd name="T45" fmla="*/ 94268 h 786"/>
              <a:gd name="T46" fmla="*/ 187038 w 907"/>
              <a:gd name="T47" fmla="*/ 21953 h 786"/>
              <a:gd name="T48" fmla="*/ 115447 w 907"/>
              <a:gd name="T49" fmla="*/ 36803 h 786"/>
              <a:gd name="T50" fmla="*/ 56111 w 907"/>
              <a:gd name="T51" fmla="*/ 83937 h 786"/>
              <a:gd name="T52" fmla="*/ 25153 w 907"/>
              <a:gd name="T53" fmla="*/ 152378 h 786"/>
              <a:gd name="T54" fmla="*/ 29023 w 907"/>
              <a:gd name="T55" fmla="*/ 225984 h 786"/>
              <a:gd name="T56" fmla="*/ 64496 w 907"/>
              <a:gd name="T57" fmla="*/ 290551 h 786"/>
              <a:gd name="T58" fmla="*/ 128991 w 907"/>
              <a:gd name="T59" fmla="*/ 332520 h 786"/>
              <a:gd name="T60" fmla="*/ 202516 w 907"/>
              <a:gd name="T61" fmla="*/ 340268 h 786"/>
              <a:gd name="T62" fmla="*/ 264432 w 907"/>
              <a:gd name="T63" fmla="*/ 318961 h 786"/>
              <a:gd name="T64" fmla="*/ 308934 w 907"/>
              <a:gd name="T65" fmla="*/ 280220 h 786"/>
              <a:gd name="T66" fmla="*/ 336023 w 907"/>
              <a:gd name="T67" fmla="*/ 227921 h 786"/>
              <a:gd name="T68" fmla="*/ 341182 w 907"/>
              <a:gd name="T69" fmla="*/ 162063 h 786"/>
              <a:gd name="T70" fmla="*/ 316029 w 907"/>
              <a:gd name="T71" fmla="*/ 93622 h 786"/>
              <a:gd name="T72" fmla="*/ 259273 w 907"/>
              <a:gd name="T73" fmla="*/ 41323 h 786"/>
              <a:gd name="T74" fmla="*/ 187038 w 907"/>
              <a:gd name="T75" fmla="*/ 21953 h 786"/>
              <a:gd name="T76" fmla="*/ 223800 w 907"/>
              <a:gd name="T77" fmla="*/ 4520 h 786"/>
              <a:gd name="T78" fmla="*/ 294100 w 907"/>
              <a:gd name="T79" fmla="*/ 37449 h 786"/>
              <a:gd name="T80" fmla="*/ 347632 w 907"/>
              <a:gd name="T81" fmla="*/ 103953 h 786"/>
              <a:gd name="T82" fmla="*/ 365046 w 907"/>
              <a:gd name="T83" fmla="*/ 183370 h 786"/>
              <a:gd name="T84" fmla="*/ 345697 w 907"/>
              <a:gd name="T85" fmla="*/ 262787 h 786"/>
              <a:gd name="T86" fmla="*/ 301195 w 907"/>
              <a:gd name="T87" fmla="*/ 320252 h 786"/>
              <a:gd name="T88" fmla="*/ 228960 w 907"/>
              <a:gd name="T89" fmla="*/ 358346 h 786"/>
              <a:gd name="T90" fmla="*/ 147050 w 907"/>
              <a:gd name="T91" fmla="*/ 360283 h 786"/>
              <a:gd name="T92" fmla="*/ 70945 w 907"/>
              <a:gd name="T93" fmla="*/ 325417 h 786"/>
              <a:gd name="T94" fmla="*/ 19994 w 907"/>
              <a:gd name="T95" fmla="*/ 265370 h 786"/>
              <a:gd name="T96" fmla="*/ 0 w 907"/>
              <a:gd name="T97" fmla="*/ 191764 h 786"/>
              <a:gd name="T98" fmla="*/ 12254 w 907"/>
              <a:gd name="T99" fmla="*/ 116220 h 786"/>
              <a:gd name="T100" fmla="*/ 56756 w 907"/>
              <a:gd name="T101" fmla="*/ 49717 h 786"/>
              <a:gd name="T102" fmla="*/ 123187 w 907"/>
              <a:gd name="T103" fmla="*/ 9685 h 78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07" h="786">
                <a:moveTo>
                  <a:pt x="786" y="585"/>
                </a:moveTo>
                <a:lnTo>
                  <a:pt x="904" y="676"/>
                </a:lnTo>
                <a:lnTo>
                  <a:pt x="907" y="682"/>
                </a:lnTo>
                <a:lnTo>
                  <a:pt x="904" y="693"/>
                </a:lnTo>
                <a:lnTo>
                  <a:pt x="897" y="707"/>
                </a:lnTo>
                <a:lnTo>
                  <a:pt x="888" y="723"/>
                </a:lnTo>
                <a:lnTo>
                  <a:pt x="874" y="740"/>
                </a:lnTo>
                <a:lnTo>
                  <a:pt x="861" y="758"/>
                </a:lnTo>
                <a:lnTo>
                  <a:pt x="847" y="771"/>
                </a:lnTo>
                <a:lnTo>
                  <a:pt x="835" y="781"/>
                </a:lnTo>
                <a:lnTo>
                  <a:pt x="825" y="786"/>
                </a:lnTo>
                <a:lnTo>
                  <a:pt x="819" y="786"/>
                </a:lnTo>
                <a:lnTo>
                  <a:pt x="698" y="693"/>
                </a:lnTo>
                <a:lnTo>
                  <a:pt x="786" y="585"/>
                </a:lnTo>
                <a:close/>
                <a:moveTo>
                  <a:pt x="280" y="276"/>
                </a:moveTo>
                <a:lnTo>
                  <a:pt x="292" y="277"/>
                </a:lnTo>
                <a:lnTo>
                  <a:pt x="303" y="282"/>
                </a:lnTo>
                <a:lnTo>
                  <a:pt x="310" y="289"/>
                </a:lnTo>
                <a:lnTo>
                  <a:pt x="313" y="299"/>
                </a:lnTo>
                <a:lnTo>
                  <a:pt x="313" y="408"/>
                </a:lnTo>
                <a:lnTo>
                  <a:pt x="310" y="417"/>
                </a:lnTo>
                <a:lnTo>
                  <a:pt x="303" y="426"/>
                </a:lnTo>
                <a:lnTo>
                  <a:pt x="292" y="430"/>
                </a:lnTo>
                <a:lnTo>
                  <a:pt x="280" y="432"/>
                </a:lnTo>
                <a:lnTo>
                  <a:pt x="267" y="430"/>
                </a:lnTo>
                <a:lnTo>
                  <a:pt x="257" y="426"/>
                </a:lnTo>
                <a:lnTo>
                  <a:pt x="249" y="417"/>
                </a:lnTo>
                <a:lnTo>
                  <a:pt x="246" y="408"/>
                </a:lnTo>
                <a:lnTo>
                  <a:pt x="246" y="299"/>
                </a:lnTo>
                <a:lnTo>
                  <a:pt x="249" y="289"/>
                </a:lnTo>
                <a:lnTo>
                  <a:pt x="257" y="282"/>
                </a:lnTo>
                <a:lnTo>
                  <a:pt x="267" y="277"/>
                </a:lnTo>
                <a:lnTo>
                  <a:pt x="280" y="276"/>
                </a:lnTo>
                <a:close/>
                <a:moveTo>
                  <a:pt x="176" y="193"/>
                </a:moveTo>
                <a:lnTo>
                  <a:pt x="188" y="196"/>
                </a:lnTo>
                <a:lnTo>
                  <a:pt x="199" y="203"/>
                </a:lnTo>
                <a:lnTo>
                  <a:pt x="206" y="212"/>
                </a:lnTo>
                <a:lnTo>
                  <a:pt x="209" y="223"/>
                </a:lnTo>
                <a:lnTo>
                  <a:pt x="209" y="403"/>
                </a:lnTo>
                <a:lnTo>
                  <a:pt x="206" y="413"/>
                </a:lnTo>
                <a:lnTo>
                  <a:pt x="199" y="423"/>
                </a:lnTo>
                <a:lnTo>
                  <a:pt x="188" y="430"/>
                </a:lnTo>
                <a:lnTo>
                  <a:pt x="176" y="432"/>
                </a:lnTo>
                <a:lnTo>
                  <a:pt x="163" y="430"/>
                </a:lnTo>
                <a:lnTo>
                  <a:pt x="152" y="423"/>
                </a:lnTo>
                <a:lnTo>
                  <a:pt x="145" y="413"/>
                </a:lnTo>
                <a:lnTo>
                  <a:pt x="142" y="403"/>
                </a:lnTo>
                <a:lnTo>
                  <a:pt x="142" y="223"/>
                </a:lnTo>
                <a:lnTo>
                  <a:pt x="145" y="212"/>
                </a:lnTo>
                <a:lnTo>
                  <a:pt x="152" y="203"/>
                </a:lnTo>
                <a:lnTo>
                  <a:pt x="163" y="196"/>
                </a:lnTo>
                <a:lnTo>
                  <a:pt x="176" y="193"/>
                </a:lnTo>
                <a:close/>
                <a:moveTo>
                  <a:pt x="375" y="135"/>
                </a:moveTo>
                <a:lnTo>
                  <a:pt x="389" y="138"/>
                </a:lnTo>
                <a:lnTo>
                  <a:pt x="398" y="146"/>
                </a:lnTo>
                <a:lnTo>
                  <a:pt x="405" y="158"/>
                </a:lnTo>
                <a:lnTo>
                  <a:pt x="407" y="173"/>
                </a:lnTo>
                <a:lnTo>
                  <a:pt x="407" y="393"/>
                </a:lnTo>
                <a:lnTo>
                  <a:pt x="405" y="408"/>
                </a:lnTo>
                <a:lnTo>
                  <a:pt x="398" y="422"/>
                </a:lnTo>
                <a:lnTo>
                  <a:pt x="389" y="430"/>
                </a:lnTo>
                <a:lnTo>
                  <a:pt x="375" y="432"/>
                </a:lnTo>
                <a:lnTo>
                  <a:pt x="363" y="430"/>
                </a:lnTo>
                <a:lnTo>
                  <a:pt x="352" y="422"/>
                </a:lnTo>
                <a:lnTo>
                  <a:pt x="345" y="408"/>
                </a:lnTo>
                <a:lnTo>
                  <a:pt x="343" y="393"/>
                </a:lnTo>
                <a:lnTo>
                  <a:pt x="343" y="173"/>
                </a:lnTo>
                <a:lnTo>
                  <a:pt x="345" y="158"/>
                </a:lnTo>
                <a:lnTo>
                  <a:pt x="352" y="146"/>
                </a:lnTo>
                <a:lnTo>
                  <a:pt x="363" y="138"/>
                </a:lnTo>
                <a:lnTo>
                  <a:pt x="375" y="135"/>
                </a:lnTo>
                <a:close/>
                <a:moveTo>
                  <a:pt x="290" y="34"/>
                </a:moveTo>
                <a:lnTo>
                  <a:pt x="252" y="35"/>
                </a:lnTo>
                <a:lnTo>
                  <a:pt x="215" y="43"/>
                </a:lnTo>
                <a:lnTo>
                  <a:pt x="179" y="57"/>
                </a:lnTo>
                <a:lnTo>
                  <a:pt x="145" y="76"/>
                </a:lnTo>
                <a:lnTo>
                  <a:pt x="114" y="100"/>
                </a:lnTo>
                <a:lnTo>
                  <a:pt x="87" y="130"/>
                </a:lnTo>
                <a:lnTo>
                  <a:pt x="65" y="164"/>
                </a:lnTo>
                <a:lnTo>
                  <a:pt x="49" y="199"/>
                </a:lnTo>
                <a:lnTo>
                  <a:pt x="39" y="236"/>
                </a:lnTo>
                <a:lnTo>
                  <a:pt x="35" y="274"/>
                </a:lnTo>
                <a:lnTo>
                  <a:pt x="37" y="312"/>
                </a:lnTo>
                <a:lnTo>
                  <a:pt x="45" y="350"/>
                </a:lnTo>
                <a:lnTo>
                  <a:pt x="57" y="385"/>
                </a:lnTo>
                <a:lnTo>
                  <a:pt x="76" y="419"/>
                </a:lnTo>
                <a:lnTo>
                  <a:pt x="100" y="450"/>
                </a:lnTo>
                <a:lnTo>
                  <a:pt x="130" y="477"/>
                </a:lnTo>
                <a:lnTo>
                  <a:pt x="164" y="500"/>
                </a:lnTo>
                <a:lnTo>
                  <a:pt x="200" y="515"/>
                </a:lnTo>
                <a:lnTo>
                  <a:pt x="237" y="526"/>
                </a:lnTo>
                <a:lnTo>
                  <a:pt x="276" y="530"/>
                </a:lnTo>
                <a:lnTo>
                  <a:pt x="314" y="527"/>
                </a:lnTo>
                <a:lnTo>
                  <a:pt x="348" y="522"/>
                </a:lnTo>
                <a:lnTo>
                  <a:pt x="380" y="509"/>
                </a:lnTo>
                <a:lnTo>
                  <a:pt x="410" y="494"/>
                </a:lnTo>
                <a:lnTo>
                  <a:pt x="440" y="474"/>
                </a:lnTo>
                <a:lnTo>
                  <a:pt x="460" y="455"/>
                </a:lnTo>
                <a:lnTo>
                  <a:pt x="479" y="434"/>
                </a:lnTo>
                <a:lnTo>
                  <a:pt x="495" y="411"/>
                </a:lnTo>
                <a:lnTo>
                  <a:pt x="509" y="385"/>
                </a:lnTo>
                <a:lnTo>
                  <a:pt x="521" y="353"/>
                </a:lnTo>
                <a:lnTo>
                  <a:pt x="528" y="319"/>
                </a:lnTo>
                <a:lnTo>
                  <a:pt x="531" y="285"/>
                </a:lnTo>
                <a:lnTo>
                  <a:pt x="529" y="251"/>
                </a:lnTo>
                <a:lnTo>
                  <a:pt x="521" y="213"/>
                </a:lnTo>
                <a:lnTo>
                  <a:pt x="509" y="178"/>
                </a:lnTo>
                <a:lnTo>
                  <a:pt x="490" y="145"/>
                </a:lnTo>
                <a:lnTo>
                  <a:pt x="466" y="114"/>
                </a:lnTo>
                <a:lnTo>
                  <a:pt x="436" y="87"/>
                </a:lnTo>
                <a:lnTo>
                  <a:pt x="402" y="64"/>
                </a:lnTo>
                <a:lnTo>
                  <a:pt x="366" y="47"/>
                </a:lnTo>
                <a:lnTo>
                  <a:pt x="329" y="38"/>
                </a:lnTo>
                <a:lnTo>
                  <a:pt x="290" y="34"/>
                </a:lnTo>
                <a:close/>
                <a:moveTo>
                  <a:pt x="268" y="0"/>
                </a:moveTo>
                <a:lnTo>
                  <a:pt x="307" y="0"/>
                </a:lnTo>
                <a:lnTo>
                  <a:pt x="347" y="7"/>
                </a:lnTo>
                <a:lnTo>
                  <a:pt x="384" y="18"/>
                </a:lnTo>
                <a:lnTo>
                  <a:pt x="422" y="35"/>
                </a:lnTo>
                <a:lnTo>
                  <a:pt x="456" y="58"/>
                </a:lnTo>
                <a:lnTo>
                  <a:pt x="490" y="89"/>
                </a:lnTo>
                <a:lnTo>
                  <a:pt x="517" y="123"/>
                </a:lnTo>
                <a:lnTo>
                  <a:pt x="539" y="161"/>
                </a:lnTo>
                <a:lnTo>
                  <a:pt x="554" y="200"/>
                </a:lnTo>
                <a:lnTo>
                  <a:pt x="563" y="241"/>
                </a:lnTo>
                <a:lnTo>
                  <a:pt x="566" y="284"/>
                </a:lnTo>
                <a:lnTo>
                  <a:pt x="563" y="326"/>
                </a:lnTo>
                <a:lnTo>
                  <a:pt x="552" y="368"/>
                </a:lnTo>
                <a:lnTo>
                  <a:pt x="536" y="407"/>
                </a:lnTo>
                <a:lnTo>
                  <a:pt x="746" y="570"/>
                </a:lnTo>
                <a:lnTo>
                  <a:pt x="674" y="657"/>
                </a:lnTo>
                <a:lnTo>
                  <a:pt x="467" y="496"/>
                </a:lnTo>
                <a:lnTo>
                  <a:pt x="432" y="522"/>
                </a:lnTo>
                <a:lnTo>
                  <a:pt x="394" y="542"/>
                </a:lnTo>
                <a:lnTo>
                  <a:pt x="355" y="555"/>
                </a:lnTo>
                <a:lnTo>
                  <a:pt x="313" y="562"/>
                </a:lnTo>
                <a:lnTo>
                  <a:pt x="271" y="563"/>
                </a:lnTo>
                <a:lnTo>
                  <a:pt x="228" y="558"/>
                </a:lnTo>
                <a:lnTo>
                  <a:pt x="187" y="547"/>
                </a:lnTo>
                <a:lnTo>
                  <a:pt x="146" y="530"/>
                </a:lnTo>
                <a:lnTo>
                  <a:pt x="110" y="504"/>
                </a:lnTo>
                <a:lnTo>
                  <a:pt x="79" y="477"/>
                </a:lnTo>
                <a:lnTo>
                  <a:pt x="52" y="445"/>
                </a:lnTo>
                <a:lnTo>
                  <a:pt x="31" y="411"/>
                </a:lnTo>
                <a:lnTo>
                  <a:pt x="17" y="374"/>
                </a:lnTo>
                <a:lnTo>
                  <a:pt x="6" y="336"/>
                </a:lnTo>
                <a:lnTo>
                  <a:pt x="0" y="297"/>
                </a:lnTo>
                <a:lnTo>
                  <a:pt x="2" y="258"/>
                </a:lnTo>
                <a:lnTo>
                  <a:pt x="7" y="219"/>
                </a:lnTo>
                <a:lnTo>
                  <a:pt x="19" y="180"/>
                </a:lnTo>
                <a:lnTo>
                  <a:pt x="37" y="143"/>
                </a:lnTo>
                <a:lnTo>
                  <a:pt x="60" y="108"/>
                </a:lnTo>
                <a:lnTo>
                  <a:pt x="88" y="77"/>
                </a:lnTo>
                <a:lnTo>
                  <a:pt x="119" y="51"/>
                </a:lnTo>
                <a:lnTo>
                  <a:pt x="153" y="30"/>
                </a:lnTo>
                <a:lnTo>
                  <a:pt x="191" y="15"/>
                </a:lnTo>
                <a:lnTo>
                  <a:pt x="229" y="4"/>
                </a:lnTo>
                <a:lnTo>
                  <a:pt x="268" y="0"/>
                </a:lnTo>
                <a:close/>
              </a:path>
            </a:pathLst>
          </a:custGeom>
          <a:solidFill>
            <a:sysClr val="window" lastClr="FFFFFF"/>
          </a:solidFill>
          <a:ln>
            <a:noFill/>
          </a:ln>
        </p:spPr>
        <p:txBody>
          <a:bodyPr lIns="91440" tIns="45720" rIns="91440" bIns="45720"/>
          <a:lstStyle/>
          <a:p>
            <a:endParaRPr lang="zh-CN" altLang="en-US" sz="1350" dirty="0"/>
          </a:p>
        </p:txBody>
      </p:sp>
      <p:sp>
        <p:nvSpPr>
          <p:cNvPr id="26" name="Freeform 13"/>
          <p:cNvSpPr>
            <a:spLocks noEditPoints="1"/>
          </p:cNvSpPr>
          <p:nvPr>
            <p:custDataLst>
              <p:tags r:id="rId6"/>
            </p:custDataLst>
          </p:nvPr>
        </p:nvSpPr>
        <p:spPr bwMode="auto">
          <a:xfrm>
            <a:off x="6236266" y="170039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27" name="Freeform 8"/>
          <p:cNvSpPr>
            <a:spLocks noEditPoints="1"/>
          </p:cNvSpPr>
          <p:nvPr>
            <p:custDataLst>
              <p:tags r:id="rId7"/>
            </p:custDataLst>
          </p:nvPr>
        </p:nvSpPr>
        <p:spPr bwMode="auto">
          <a:xfrm>
            <a:off x="2507684" y="167896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28" name="TextBox 13"/>
          <p:cNvSpPr txBox="1">
            <a:spLocks noChangeArrowheads="1"/>
          </p:cNvSpPr>
          <p:nvPr>
            <p:custDataLst>
              <p:tags r:id="rId8"/>
            </p:custDataLst>
          </p:nvPr>
        </p:nvSpPr>
        <p:spPr bwMode="auto">
          <a:xfrm>
            <a:off x="1140467" y="2190695"/>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（1）预订租车。</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a:spLocks noChangeArrowheads="1"/>
          </p:cNvSpPr>
          <p:nvPr>
            <p:custDataLst>
              <p:tags r:id="rId9"/>
            </p:custDataLst>
          </p:nvPr>
        </p:nvSpPr>
        <p:spPr bwMode="auto">
          <a:xfrm>
            <a:off x="4783406" y="2190695"/>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（2）预订岳阳楼门票。</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
          <p:cNvSpPr txBox="1">
            <a:spLocks noChangeArrowheads="1"/>
          </p:cNvSpPr>
          <p:nvPr>
            <p:custDataLst>
              <p:tags r:id="rId10"/>
            </p:custDataLst>
          </p:nvPr>
        </p:nvSpPr>
        <p:spPr bwMode="auto">
          <a:xfrm>
            <a:off x="1140596" y="3638709"/>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（3）租借电子解说。</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a:spLocks noChangeArrowheads="1"/>
          </p:cNvSpPr>
          <p:nvPr>
            <p:custDataLst>
              <p:tags r:id="rId11"/>
            </p:custDataLst>
          </p:nvPr>
        </p:nvSpPr>
        <p:spPr bwMode="auto">
          <a:xfrm>
            <a:off x="4785229" y="3638233"/>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（4）预订最佳观鸟地点食宿。</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wo-coin-stacks_72132"/>
          <p:cNvSpPr>
            <a:spLocks noChangeAspect="1"/>
          </p:cNvSpPr>
          <p:nvPr>
            <p:custDataLst>
              <p:tags r:id="rId12"/>
            </p:custDataLst>
          </p:nvPr>
        </p:nvSpPr>
        <p:spPr bwMode="auto">
          <a:xfrm>
            <a:off x="2526702" y="304400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
        <p:nvSpPr>
          <p:cNvPr id="22" name="文本框 21"/>
          <p:cNvSpPr txBox="1"/>
          <p:nvPr>
            <p:custDataLst>
              <p:tags r:id="rId13"/>
            </p:custDataLst>
          </p:nvPr>
        </p:nvSpPr>
        <p:spPr>
          <a:xfrm>
            <a:off x="1416884" y="5140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2400" b="1" spc="300">
                <a:latin typeface="Arial" panose="020B0604020202020204" pitchFamily="34" charset="0"/>
                <a:ea typeface="微软雅黑" panose="020B0503020204020204" pitchFamily="34" charset="-122"/>
              </a:rPr>
              <a:t>要点提示</a:t>
            </a:r>
            <a:endParaRPr lang="zh-CN" altLang="en-US" sz="2400" b="1" spc="300">
              <a:latin typeface="Arial" panose="020B0604020202020204" pitchFamily="34" charset="0"/>
              <a:ea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343400" y="1276350"/>
            <a:ext cx="4171950" cy="17602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素养是一个内容丰富的概念。它不仅包括利用信息工具和信息资源的能力，还包括选择获取识别信息、加工、处理、传递信息并创造信息的能力，同时，能承担相应的社会责任。信息技术的普及极大地改变了我们的生活，为我们提供了很多便利。例如，扫码乘坐公交车、移动支付、网上购物……为人们的日常生活方式带来了极大的便利。本项目将通过信息技术，让多媒体课件设计与制作培训班的同学们提前相互了解、相互熟悉，了解信息素养，规范信息行为、承担社会责任，方便班级的管理。</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项目</a:t>
            </a:r>
            <a:r>
              <a:rPr lang="en-US" altLang="zh-CN" sz="2400" b="1" spc="220">
                <a:solidFill>
                  <a:schemeClr val="accent1"/>
                </a:solidFill>
                <a:latin typeface="微软雅黑" panose="020B0503020204020204" pitchFamily="34" charset="-122"/>
                <a:ea typeface="微软雅黑" panose="020B0503020204020204" pitchFamily="34" charset="-122"/>
              </a:rPr>
              <a:t> </a:t>
            </a:r>
            <a:r>
              <a:rPr lang="zh-CN" altLang="en-US" sz="2400" b="1" spc="220">
                <a:solidFill>
                  <a:schemeClr val="accent1"/>
                </a:solidFill>
                <a:latin typeface="微软雅黑" panose="020B0503020204020204" pitchFamily="34" charset="-122"/>
                <a:ea typeface="微软雅黑" panose="020B0503020204020204" pitchFamily="34" charset="-122"/>
              </a:rPr>
              <a:t>信息素养与社会责任</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74576"/>
          <p:cNvPicPr>
            <a:picLocks noChangeAspect="1"/>
          </p:cNvPicPr>
          <p:nvPr/>
        </p:nvPicPr>
        <p:blipFill>
          <a:blip r:embed="rId8"/>
          <a:stretch>
            <a:fillRect/>
          </a:stretch>
        </p:blipFill>
        <p:spPr>
          <a:xfrm>
            <a:off x="540385" y="1486535"/>
            <a:ext cx="3538220" cy="23602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创建班级群</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7"/>
            </p:custDataLst>
          </p:nvPr>
        </p:nvPicPr>
        <p:blipFill rotWithShape="1">
          <a:blip r:embed="rId8"/>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9"/>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0"/>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4650105" y="1885950"/>
            <a:ext cx="387159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多媒体课件设计与制作培训班老师交给刘老师一个任务，培训前先建立一个班级群，将全体同学和培训老师拉进群里，方便后期随时进行沟通交流、移动办公、签到考勤、请假审批、视频会议等活动。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1.xml><?xml version="1.0" encoding="utf-8"?>
<p:tagLst xmlns:p="http://schemas.openxmlformats.org/presentationml/2006/main">
  <p:tag name="KSO_WM_SLIDE_BACKGROUND_TYPE" val="general"/>
</p:tagLst>
</file>

<file path=ppt/tags/tag122.xml><?xml version="1.0" encoding="utf-8"?>
<p:tagLst xmlns:p="http://schemas.openxmlformats.org/presentationml/2006/main">
  <p:tag name="KSO_WM_SLIDE_BACKGROUND_TYPE" val="general"/>
</p:tagLst>
</file>

<file path=ppt/tags/tag123.xml><?xml version="1.0" encoding="utf-8"?>
<p:tagLst xmlns:p="http://schemas.openxmlformats.org/presentationml/2006/main">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7.xml><?xml version="1.0" encoding="utf-8"?>
<p:tagLst xmlns:p="http://schemas.openxmlformats.org/presentationml/2006/main">
  <p:tag name="KSO_WM_SLIDE_BACKGROUND_TYPE" val="frame"/>
</p:tagLst>
</file>

<file path=ppt/tags/tag128.xml><?xml version="1.0" encoding="utf-8"?>
<p:tagLst xmlns:p="http://schemas.openxmlformats.org/presentationml/2006/main">
  <p:tag name="KSO_WM_SLIDE_BACKGROUND_TYPE" val="frame"/>
</p:tagLst>
</file>

<file path=ppt/tags/tag129.xml><?xml version="1.0" encoding="utf-8"?>
<p:tagLst xmlns:p="http://schemas.openxmlformats.org/presentationml/2006/main">
  <p:tag name="KSO_WM_SLIDE_BACKGROUND_TYPE" val="frame"/>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1.xml><?xml version="1.0" encoding="utf-8"?>
<p:tagLst xmlns:p="http://schemas.openxmlformats.org/presentationml/2006/main">
  <p:tag name="KSO_WM_SLIDE_BACKGROUND_TYPE" val="frame"/>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5.xml><?xml version="1.0" encoding="utf-8"?>
<p:tagLst xmlns:p="http://schemas.openxmlformats.org/presentationml/2006/main">
  <p:tag name="KSO_WM_SLIDE_BACKGROUND_TYPE" val="leftRight"/>
</p:tagLst>
</file>

<file path=ppt/tags/tag136.xml><?xml version="1.0" encoding="utf-8"?>
<p:tagLst xmlns:p="http://schemas.openxmlformats.org/presentationml/2006/main">
  <p:tag name="KSO_WM_SLIDE_BACKGROUND_TYPE" val="leftRight"/>
</p:tagLst>
</file>

<file path=ppt/tags/tag137.xml><?xml version="1.0" encoding="utf-8"?>
<p:tagLst xmlns:p="http://schemas.openxmlformats.org/presentationml/2006/main">
  <p:tag name="KSO_WM_SLIDE_BACKGROUND_TYPE" val="leftRight"/>
</p:tagLst>
</file>

<file path=ppt/tags/tag138.xml><?xml version="1.0" encoding="utf-8"?>
<p:tagLst xmlns:p="http://schemas.openxmlformats.org/presentationml/2006/main">
  <p:tag name="KSO_WM_SLIDE_BACKGROUND_TYPE" val="leftRight"/>
</p:tagLst>
</file>

<file path=ppt/tags/tag139.xml><?xml version="1.0" encoding="utf-8"?>
<p:tagLst xmlns:p="http://schemas.openxmlformats.org/presentationml/2006/main">
  <p:tag name="KSO_WM_SLIDE_BACKGROUND_TYPE" val="leftRight"/>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4.xml><?xml version="1.0" encoding="utf-8"?>
<p:tagLst xmlns:p="http://schemas.openxmlformats.org/presentationml/2006/main">
  <p:tag name="KSO_WM_SLIDE_BACKGROUND_TYPE" val="topBottom"/>
</p:tagLst>
</file>

<file path=ppt/tags/tag145.xml><?xml version="1.0" encoding="utf-8"?>
<p:tagLst xmlns:p="http://schemas.openxmlformats.org/presentationml/2006/main">
  <p:tag name="KSO_WM_SLIDE_BACKGROUND_TYPE" val="topBottom"/>
</p:tagLst>
</file>

<file path=ppt/tags/tag146.xml><?xml version="1.0" encoding="utf-8"?>
<p:tagLst xmlns:p="http://schemas.openxmlformats.org/presentationml/2006/main">
  <p:tag name="KSO_WM_SLIDE_BACKGROUND_TYPE" val="topBottom"/>
</p:tagLst>
</file>

<file path=ppt/tags/tag147.xml><?xml version="1.0" encoding="utf-8"?>
<p:tagLst xmlns:p="http://schemas.openxmlformats.org/presentationml/2006/main">
  <p:tag name="KSO_WM_SLIDE_BACKGROUND_TYPE" val="topBottom"/>
</p:tagLst>
</file>

<file path=ppt/tags/tag148.xml><?xml version="1.0" encoding="utf-8"?>
<p:tagLst xmlns:p="http://schemas.openxmlformats.org/presentationml/2006/main">
  <p:tag name="KSO_WM_SLIDE_BACKGROUND_TYPE" val="topBottom"/>
</p:tagLst>
</file>

<file path=ppt/tags/tag149.xml><?xml version="1.0" encoding="utf-8"?>
<p:tagLst xmlns:p="http://schemas.openxmlformats.org/presentationml/2006/main">
  <p:tag name="KSO_WM_SLIDE_BACKGROUND_TYPE" val="topBotto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3.xml><?xml version="1.0" encoding="utf-8"?>
<p:tagLst xmlns:p="http://schemas.openxmlformats.org/presentationml/2006/main">
  <p:tag name="KSO_WM_SLIDE_BACKGROUND_TYPE" val="bottomTop"/>
</p:tagLst>
</file>

<file path=ppt/tags/tag154.xml><?xml version="1.0" encoding="utf-8"?>
<p:tagLst xmlns:p="http://schemas.openxmlformats.org/presentationml/2006/main">
  <p:tag name="KSO_WM_SLIDE_BACKGROUND_TYPE" val="bottomTop"/>
</p:tagLst>
</file>

<file path=ppt/tags/tag155.xml><?xml version="1.0" encoding="utf-8"?>
<p:tagLst xmlns:p="http://schemas.openxmlformats.org/presentationml/2006/main">
  <p:tag name="KSO_WM_SLIDE_BACKGROUND_TYPE" val="bottomTop"/>
</p:tagLst>
</file>

<file path=ppt/tags/tag156.xml><?xml version="1.0" encoding="utf-8"?>
<p:tagLst xmlns:p="http://schemas.openxmlformats.org/presentationml/2006/main">
  <p:tag name="KSO_WM_SLIDE_BACKGROUND_TYPE" val="bottomTop"/>
</p:tagLst>
</file>

<file path=ppt/tags/tag157.xml><?xml version="1.0" encoding="utf-8"?>
<p:tagLst xmlns:p="http://schemas.openxmlformats.org/presentationml/2006/main">
  <p:tag name="KSO_WM_SLIDE_BACKGROUND_TYPE" val="bottomTop"/>
</p:tagLst>
</file>

<file path=ppt/tags/tag158.xml><?xml version="1.0" encoding="utf-8"?>
<p:tagLst xmlns:p="http://schemas.openxmlformats.org/presentationml/2006/main">
  <p:tag name="KSO_WM_SLIDE_BACKGROUND_TYPE" val="bottomTop"/>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SLIDE_BACKGROUND_TYPE" val="navigation"/>
</p:tagLst>
</file>

<file path=ppt/tags/tag167.xml><?xml version="1.0" encoding="utf-8"?>
<p:tagLst xmlns:p="http://schemas.openxmlformats.org/presentationml/2006/main">
  <p:tag name="KSO_WM_SLIDE_BACKGROUND_TYPE" val="navigation"/>
</p:tagLst>
</file>

<file path=ppt/tags/tag168.xml><?xml version="1.0" encoding="utf-8"?>
<p:tagLst xmlns:p="http://schemas.openxmlformats.org/presentationml/2006/main">
  <p:tag name="KSO_WM_SLIDE_BACKGROUND_TYPE" val="navigation"/>
</p:tagLst>
</file>

<file path=ppt/tags/tag169.xml><?xml version="1.0" encoding="utf-8"?>
<p:tagLst xmlns:p="http://schemas.openxmlformats.org/presentationml/2006/main">
  <p:tag name="KSO_WM_SLIDE_BACKGROUND_TYPE" val="navigation"/>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SLIDE_BACKGROUND_TYPE" val="belt"/>
</p:tagLst>
</file>

<file path=ppt/tags/tag175.xml><?xml version="1.0" encoding="utf-8"?>
<p:tagLst xmlns:p="http://schemas.openxmlformats.org/presentationml/2006/main">
  <p:tag name="KSO_WM_SLIDE_BACKGROUND_TYPE" val="belt"/>
</p:tagLst>
</file>

<file path=ppt/tags/tag176.xml><?xml version="1.0" encoding="utf-8"?>
<p:tagLst xmlns:p="http://schemas.openxmlformats.org/presentationml/2006/main">
  <p:tag name="KSO_WM_SLIDE_BACKGROUND_TYPE" val="belt"/>
</p:tagLst>
</file>

<file path=ppt/tags/tag177.xml><?xml version="1.0" encoding="utf-8"?>
<p:tagLst xmlns:p="http://schemas.openxmlformats.org/presentationml/2006/main">
  <p:tag name="KSO_WM_SLIDE_BACKGROUND_TYPE" val="belt"/>
</p:tagLst>
</file>

<file path=ppt/tags/tag178.xml><?xml version="1.0" encoding="utf-8"?>
<p:tagLst xmlns:p="http://schemas.openxmlformats.org/presentationml/2006/main">
  <p:tag name="KSO_WM_TEMPLATE_CATEGORY" val="custom"/>
  <p:tag name="KSO_WM_TEMPLATE_INDEX" val="20202617"/>
</p:tagLst>
</file>

<file path=ppt/tags/tag179.xml><?xml version="1.0" encoding="utf-8"?>
<p:tagLst xmlns:p="http://schemas.openxmlformats.org/presentationml/2006/main">
  <p:tag name="KSO_WM_TEMPLATE_CATEGORY" val="custom"/>
  <p:tag name="KSO_WM_TEMPLATE_INDEX" val="2020261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365.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3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381.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84.xml><?xml version="1.0" encoding="utf-8"?>
<p:tagLst xmlns:p="http://schemas.openxmlformats.org/presentationml/2006/main">
  <p:tag name="KSO_WM_SLIDE_BACKGROUND_TYPE" val="general"/>
</p:tagLst>
</file>

<file path=ppt/tags/tag385.xml><?xml version="1.0" encoding="utf-8"?>
<p:tagLst xmlns:p="http://schemas.openxmlformats.org/presentationml/2006/main">
  <p:tag name="KSO_WM_SLIDE_BACKGROUND_TYPE" val="general"/>
</p:tagLst>
</file>

<file path=ppt/tags/tag386.xml><?xml version="1.0" encoding="utf-8"?>
<p:tagLst xmlns:p="http://schemas.openxmlformats.org/presentationml/2006/main">
  <p:tag name="KSO_WM_SLIDE_BACKGROUND_TYPE" val="general"/>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SLIDE_BACKGROUND_TYPE" val="frame"/>
</p:tagLst>
</file>

<file path=ppt/tags/tag393.xml><?xml version="1.0" encoding="utf-8"?>
<p:tagLst xmlns:p="http://schemas.openxmlformats.org/presentationml/2006/main">
  <p:tag name="KSO_WM_SLIDE_BACKGROUND_TYPE" val="frame"/>
</p:tagLst>
</file>

<file path=ppt/tags/tag394.xml><?xml version="1.0" encoding="utf-8"?>
<p:tagLst xmlns:p="http://schemas.openxmlformats.org/presentationml/2006/main">
  <p:tag name="KSO_WM_SLIDE_BACKGROUND_TYPE" val="frame"/>
</p:tagLst>
</file>

<file path=ppt/tags/tag395.xml><?xml version="1.0" encoding="utf-8"?>
<p:tagLst xmlns:p="http://schemas.openxmlformats.org/presentationml/2006/main">
  <p:tag name="KSO_WM_SLIDE_BACKGROUND_TYPE" val="frame"/>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SLIDE_BACKGROUND_TYPE" val="leftRight"/>
</p:tagLst>
</file>

<file path=ppt/tags/tag402.xml><?xml version="1.0" encoding="utf-8"?>
<p:tagLst xmlns:p="http://schemas.openxmlformats.org/presentationml/2006/main">
  <p:tag name="KSO_WM_SLIDE_BACKGROUND_TYPE" val="leftRight"/>
</p:tagLst>
</file>

<file path=ppt/tags/tag403.xml><?xml version="1.0" encoding="utf-8"?>
<p:tagLst xmlns:p="http://schemas.openxmlformats.org/presentationml/2006/main">
  <p:tag name="KSO_WM_SLIDE_BACKGROUND_TYPE" val="leftRight"/>
</p:tagLst>
</file>

<file path=ppt/tags/tag404.xml><?xml version="1.0" encoding="utf-8"?>
<p:tagLst xmlns:p="http://schemas.openxmlformats.org/presentationml/2006/main">
  <p:tag name="KSO_WM_SLIDE_BACKGROUND_TYPE" val="leftRigh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SLIDE_BACKGROUND_TYPE" val="topBottom"/>
</p:tagLst>
</file>

<file path=ppt/tags/tag411.xml><?xml version="1.0" encoding="utf-8"?>
<p:tagLst xmlns:p="http://schemas.openxmlformats.org/presentationml/2006/main">
  <p:tag name="KSO_WM_SLIDE_BACKGROUND_TYPE" val="topBottom"/>
</p:tagLst>
</file>

<file path=ppt/tags/tag412.xml><?xml version="1.0" encoding="utf-8"?>
<p:tagLst xmlns:p="http://schemas.openxmlformats.org/presentationml/2006/main">
  <p:tag name="KSO_WM_SLIDE_BACKGROUND_TYPE" val="topBottom"/>
</p:tagLst>
</file>

<file path=ppt/tags/tag413.xml><?xml version="1.0" encoding="utf-8"?>
<p:tagLst xmlns:p="http://schemas.openxmlformats.org/presentationml/2006/main">
  <p:tag name="KSO_WM_SLIDE_BACKGROUND_TYPE" val="topBot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SLIDE_BACKGROUND_TYPE" val="bottomTop"/>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SLIDE_BACKGROUND_TYPE" val="bottomTop"/>
</p:tagLst>
</file>

<file path=ppt/tags/tag421.xml><?xml version="1.0" encoding="utf-8"?>
<p:tagLst xmlns:p="http://schemas.openxmlformats.org/presentationml/2006/main">
  <p:tag name="KSO_WM_SLIDE_BACKGROUND_TYPE" val="bottomTop"/>
</p:tagLst>
</file>

<file path=ppt/tags/tag422.xml><?xml version="1.0" encoding="utf-8"?>
<p:tagLst xmlns:p="http://schemas.openxmlformats.org/presentationml/2006/main">
  <p:tag name="KSO_WM_SLIDE_BACKGROUND_TYPE" val="bottomTop"/>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SLIDE_BACKGROUND_TYPE" val="navigation"/>
</p:tagLst>
</file>

<file path=ppt/tags/tag431.xml><?xml version="1.0" encoding="utf-8"?>
<p:tagLst xmlns:p="http://schemas.openxmlformats.org/presentationml/2006/main">
  <p:tag name="KSO_WM_SLIDE_BACKGROUND_TYPE" val="navigation"/>
</p:tagLst>
</file>

<file path=ppt/tags/tag432.xml><?xml version="1.0" encoding="utf-8"?>
<p:tagLst xmlns:p="http://schemas.openxmlformats.org/presentationml/2006/main">
  <p:tag name="KSO_WM_SLIDE_BACKGROUND_TYPE" val="navigation"/>
</p:tagLst>
</file>

<file path=ppt/tags/tag433.xml><?xml version="1.0" encoding="utf-8"?>
<p:tagLst xmlns:p="http://schemas.openxmlformats.org/presentationml/2006/main">
  <p:tag name="KSO_WM_SLIDE_BACKGROUND_TYPE" val="navigation"/>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SLIDE_BACKGROUND_TYPE" val="belt"/>
</p:tagLst>
</file>

<file path=ppt/tags/tag439.xml><?xml version="1.0" encoding="utf-8"?>
<p:tagLst xmlns:p="http://schemas.openxmlformats.org/presentationml/2006/main">
  <p:tag name="KSO_WM_SLIDE_BACKGROUND_TYPE" val="bel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SLIDE_BACKGROUND_TYPE" val="belt"/>
</p:tagLst>
</file>

<file path=ppt/tags/tag441.xml><?xml version="1.0" encoding="utf-8"?>
<p:tagLst xmlns:p="http://schemas.openxmlformats.org/presentationml/2006/main">
  <p:tag name="KSO_WM_SLIDE_BACKGROUND_TYPE" val="belt"/>
</p:tagLst>
</file>

<file path=ppt/tags/tag442.xml><?xml version="1.0" encoding="utf-8"?>
<p:tagLst xmlns:p="http://schemas.openxmlformats.org/presentationml/2006/main">
  <p:tag name="KSO_WM_TEMPLATE_CATEGORY" val="custom"/>
  <p:tag name="KSO_WM_TEMPLATE_INDEX" val="20202617"/>
</p:tagLst>
</file>

<file path=ppt/tags/tag443.xml><?xml version="1.0" encoding="utf-8"?>
<p:tagLst xmlns:p="http://schemas.openxmlformats.org/presentationml/2006/main">
  <p:tag name="KSO_WM_TEMPLATE_CATEGORY" val="custom"/>
  <p:tag name="KSO_WM_TEMPLATE_INDEX" val="20202617"/>
</p:tagLst>
</file>

<file path=ppt/tags/tag444.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445.xml><?xml version="1.0" encoding="utf-8"?>
<p:tagLst xmlns:p="http://schemas.openxmlformats.org/presentationml/2006/main">
  <p:tag name="MH" val="20161022203400"/>
  <p:tag name="MH_LIBRARY" val="GRAPHIC"/>
  <p:tag name="MH_TYPE" val="Other"/>
  <p:tag name="MH_ORDER" val="1"/>
</p:tagLst>
</file>

<file path=ppt/tags/tag446.xml><?xml version="1.0" encoding="utf-8"?>
<p:tagLst xmlns:p="http://schemas.openxmlformats.org/presentationml/2006/main">
  <p:tag name="MH" val="20161022192605"/>
  <p:tag name="MH_LIBRARY" val="GRAPHIC"/>
  <p:tag name="MH_TYPE" val="Text"/>
  <p:tag name="MH_ORDER" val="1"/>
</p:tagLst>
</file>

<file path=ppt/tags/tag447.xml><?xml version="1.0" encoding="utf-8"?>
<p:tagLst xmlns:p="http://schemas.openxmlformats.org/presentationml/2006/main">
  <p:tag name="MH" val="20161022203400"/>
  <p:tag name="MH_LIBRARY" val="GRAPHIC"/>
  <p:tag name="MH_TYPE" val="Other"/>
  <p:tag name="MH_ORDER" val="1"/>
</p:tagLst>
</file>

<file path=ppt/tags/tag448.xml><?xml version="1.0" encoding="utf-8"?>
<p:tagLst xmlns:p="http://schemas.openxmlformats.org/presentationml/2006/main">
  <p:tag name="MH" val="20161022192605"/>
  <p:tag name="MH_LIBRARY" val="GRAPHIC"/>
  <p:tag name="MH_TYPE" val="Text"/>
  <p:tag name="MH_ORDER" val="1"/>
</p:tagLst>
</file>

<file path=ppt/tags/tag449.xml><?xml version="1.0" encoding="utf-8"?>
<p:tagLst xmlns:p="http://schemas.openxmlformats.org/presentationml/2006/main">
  <p:tag name="MH" val="20161022203400"/>
  <p:tag name="MH_LIBRARY" val="GRAPHIC"/>
  <p:tag name="MH_TYPE" val="Other"/>
  <p:tag name="MH_ORDER"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MH" val="20161022192605"/>
  <p:tag name="MH_LIBRARY" val="GRAPHIC"/>
  <p:tag name="MH_TYPE" val="Text"/>
  <p:tag name="MH_ORDER" val="1"/>
</p:tagLst>
</file>

<file path=ppt/tags/tag451.xml><?xml version="1.0" encoding="utf-8"?>
<p:tagLst xmlns:p="http://schemas.openxmlformats.org/presentationml/2006/main">
  <p:tag name="MH" val="20161022203400"/>
  <p:tag name="MH_LIBRARY" val="GRAPHIC"/>
  <p:tag name="MH_TYPE" val="Other"/>
  <p:tag name="MH_ORDER" val="1"/>
</p:tagLst>
</file>

<file path=ppt/tags/tag452.xml><?xml version="1.0" encoding="utf-8"?>
<p:tagLst xmlns:p="http://schemas.openxmlformats.org/presentationml/2006/main">
  <p:tag name="MH" val="20161022192605"/>
  <p:tag name="MH_LIBRARY" val="GRAPHIC"/>
  <p:tag name="MH_TYPE" val="Text"/>
  <p:tag name="MH_ORDER" val="1"/>
</p:tagLst>
</file>

<file path=ppt/tags/tag453.xml><?xml version="1.0" encoding="utf-8"?>
<p:tagLst xmlns:p="http://schemas.openxmlformats.org/presentationml/2006/main">
  <p:tag name="MH" val="20161022203400"/>
  <p:tag name="MH_LIBRARY" val="GRAPHIC"/>
  <p:tag name="MH_TYPE" val="Other"/>
  <p:tag name="MH_ORDER" val="1"/>
</p:tagLst>
</file>

<file path=ppt/tags/tag454.xml><?xml version="1.0" encoding="utf-8"?>
<p:tagLst xmlns:p="http://schemas.openxmlformats.org/presentationml/2006/main">
  <p:tag name="MH" val="20161022192605"/>
  <p:tag name="MH_LIBRARY" val="GRAPHIC"/>
  <p:tag name="MH_TYPE" val="Text"/>
  <p:tag name="MH_ORDER" val="1"/>
</p:tagLst>
</file>

<file path=ppt/tags/tag455.xml><?xml version="1.0" encoding="utf-8"?>
<p:tagLst xmlns:p="http://schemas.openxmlformats.org/presentationml/2006/main">
  <p:tag name="MH" val="20161022203400"/>
  <p:tag name="MH_LIBRARY" val="GRAPHIC"/>
  <p:tag name="MH_TYPE" val="Other"/>
  <p:tag name="MH_ORDER" val="1"/>
</p:tagLst>
</file>

<file path=ppt/tags/tag456.xml><?xml version="1.0" encoding="utf-8"?>
<p:tagLst xmlns:p="http://schemas.openxmlformats.org/presentationml/2006/main">
  <p:tag name="MH" val="20161022192605"/>
  <p:tag name="MH_LIBRARY" val="GRAPHIC"/>
  <p:tag name="MH_TYPE" val="Text"/>
  <p:tag name="MH_ORDER" val="1"/>
</p:tagLst>
</file>

<file path=ppt/tags/tag457.xml><?xml version="1.0" encoding="utf-8"?>
<p:tagLst xmlns:p="http://schemas.openxmlformats.org/presentationml/2006/main">
  <p:tag name="MH" val="20161022203400"/>
  <p:tag name="MH_LIBRARY" val="GRAPHIC"/>
  <p:tag name="MH_TYPE" val="Other"/>
  <p:tag name="MH_ORDER" val="1"/>
</p:tagLst>
</file>

<file path=ppt/tags/tag458.xml><?xml version="1.0" encoding="utf-8"?>
<p:tagLst xmlns:p="http://schemas.openxmlformats.org/presentationml/2006/main">
  <p:tag name="MH" val="20161022192605"/>
  <p:tag name="MH_LIBRARY" val="GRAPHIC"/>
  <p:tag name="MH_TYPE" val="Text"/>
  <p:tag name="MH_ORDER" val="1"/>
</p:tagLst>
</file>

<file path=ppt/tags/tag459.xml><?xml version="1.0" encoding="utf-8"?>
<p:tagLst xmlns:p="http://schemas.openxmlformats.org/presentationml/2006/main">
  <p:tag name="MH" val="20161022204343"/>
  <p:tag name="MH_LIBRARY" val="GRAPHIC"/>
  <p:tag name="MH_ORDER" val="标题 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MH" val="20161022204343"/>
  <p:tag name="MH_LIBRARY" val="GRAPHIC"/>
  <p:tag name="MH_ORDER" val="文本占位符 6"/>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464.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465.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466.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67.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68.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6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71.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72.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73.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74.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75.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76.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7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478.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7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48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82.xml><?xml version="1.0" encoding="utf-8"?>
<p:tagLst xmlns:p="http://schemas.openxmlformats.org/presentationml/2006/main">
  <p:tag name="KSO_WM_BEAUTIFY_FLAG" val="#wm#"/>
  <p:tag name="KSO_WM_TEMPLATE_CATEGORY" val="diagram"/>
  <p:tag name="KSO_WM_TEMPLATE_INDEX" val="20190634"/>
</p:tagLst>
</file>

<file path=ppt/tags/tag483.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84.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85.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86.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87.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88.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489.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91.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92.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93.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94.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95.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496.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9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98.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49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BEAUTIFY_FLAG" val="#wm#"/>
  <p:tag name="KSO_WM_TEMPLATE_CATEGORY" val="diagram"/>
  <p:tag name="KSO_WM_TEMPLATE_INDEX" val="20190634"/>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0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0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0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0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50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509.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13.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51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1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2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2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527.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28.xml><?xml version="1.0" encoding="utf-8"?>
<p:tagLst xmlns:p="http://schemas.openxmlformats.org/presentationml/2006/main">
  <p:tag name="KSO_WM_BEAUTIFY_FLAG" val="#wm#"/>
  <p:tag name="KSO_WM_TEMPLATE_CATEGORY" val="diagram"/>
  <p:tag name="KSO_WM_TEMPLATE_INDEX" val="20215855"/>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34.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535.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3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4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5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5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5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5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6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6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7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57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58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588.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89.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92.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59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9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9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9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1*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1*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1*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1*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1*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602.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1*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603.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1*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604.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1*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05.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1*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06.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607.xml><?xml version="1.0" encoding="utf-8"?>
<p:tagLst xmlns:p="http://schemas.openxmlformats.org/presentationml/2006/main">
  <p:tag name="KSO_WM_BEAUTIFY_FLAG" val="#wm#"/>
  <p:tag name="KSO_WM_TEMPLATE_CATEGORY" val="diagram"/>
  <p:tag name="KSO_WM_TEMPLATE_INDEX" val="20215855"/>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2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63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63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63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3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3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4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5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5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6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67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672.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7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7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67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7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87_5*l_h_i*1_4_1"/>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8787_5*l_h_i*1_5_1"/>
  <p:tag name="KSO_WM_TEMPLATE_CATEGORY" val="diagram"/>
  <p:tag name="KSO_WM_TEMPLATE_INDEX" val="20168787"/>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5*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5*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87_5*l_h_i*1_3_1"/>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5*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87.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87_5*l_h_x*1_4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5*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5*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5*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5*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5*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5*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87_5*l_h_i*1_3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87_5*l_h_i*1_3_2"/>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96.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87_5*l_h_f*1_3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68787_5*l_h_i*1_4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787_5*l_h_i*1_4_2"/>
  <p:tag name="KSO_WM_TEMPLATE_CATEGORY" val="diagram"/>
  <p:tag name="KSO_WM_TEMPLATE_INDEX" val="201687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9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787_5*l_h_f*1_4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68787_5*l_h_i*1_5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68787_5*l_h_i*1_5_2"/>
  <p:tag name="KSO_WM_TEMPLATE_CATEGORY" val="diagram"/>
  <p:tag name="KSO_WM_TEMPLATE_INDEX" val="201687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0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8787_5*l_h_f*1_5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03.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5*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4.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87_5*l_h_x*1_3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5.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8787_5*l_h_x*1_5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6.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5*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7.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5*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5*l_i*1_2"/>
  <p:tag name="KSO_WM_TEMPLATE_CATEGORY" val="diagram"/>
  <p:tag name="KSO_WM_TEMPLATE_INDEX" val="20168787"/>
  <p:tag name="KSO_WM_UNIT_LAYERLEVEL" val="1_1"/>
  <p:tag name="KSO_WM_TAG_VERSION" val="1.0"/>
  <p:tag name="KSO_WM_BEAUTIFY_FLAG" val="#wm#"/>
</p:tagLst>
</file>

<file path=ppt/tags/tag7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BEAUTIFY_FLAG" val="#wm#"/>
  <p:tag name="KSO_WM_TEMPLATE_CATEGORY" val="diagram"/>
  <p:tag name="KSO_WM_TEMPLATE_INDEX" val="20215855"/>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2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2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2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2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3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3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3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3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3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3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4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4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4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4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5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3*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3*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3*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3*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3*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3*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3*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41_3*l_h_f*1_2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3*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3*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3*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3*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66.xml><?xml version="1.0" encoding="utf-8"?>
<p:tagLst xmlns:p="http://schemas.openxmlformats.org/presentationml/2006/main">
  <p:tag name="KSO_WM_BEAUTIFY_FLAG" val="#wm#"/>
  <p:tag name="KSO_WM_TEMPLATE_CATEGORY" val="diagram"/>
  <p:tag name="KSO_WM_TEMPLATE_INDEX" val="20215855"/>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4*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33_4*l_i*1_2"/>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4*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4*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3_4*l_h_i*1_3_1"/>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33_4*l_h_i*1_3_2"/>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33_4*l_h_i*1_3_3"/>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33_4*l_h_i*1_3_4"/>
  <p:tag name="KSO_WM_TEMPLATE_CATEGORY" val="diagram"/>
  <p:tag name="KSO_WM_TEMPLATE_INDEX" val="633"/>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4*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4*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4*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4*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3_4*l_h_i*1_4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33_4*l_h_i*1_4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33_4*l_h_i*1_4_3"/>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633_4*l_h_i*1_4_4"/>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633_4*l_h_i*1_4_5"/>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633_4*l_h_i*1_4_6"/>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78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3_4*l_h_f*1_3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3_4*l_h_a*1_3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8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3_4*l_h_f*1_4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3_4*l_h_a*1_4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89.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4*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3_4*l_h_a*1_1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91.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4*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92.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3_4*l_h_a*1_2_1"/>
  <p:tag name="KSO_WM_TEMPLATE_CATEGORY" val="diagram"/>
  <p:tag name="KSO_WM_TEMPLATE_INDEX" val="6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93.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33_4*a*1"/>
  <p:tag name="KSO_WM_TEMPLATE_CATEGORY" val="diagram"/>
  <p:tag name="KSO_WM_TEMPLATE_INDEX" val="633"/>
  <p:tag name="KSO_WM_UNIT_LAYERLEVEL" val="1"/>
  <p:tag name="KSO_WM_TAG_VERSION" val="1.0"/>
  <p:tag name="KSO_WM_BEAUTIFY_FLAG" val="#wm#"/>
  <p:tag name="KSO_WM_UNIT_RELATE_UNITID" val="diagram633_4*l*1"/>
  <p:tag name="KSO_WM_UNIT_PRESET_TEXT" val="单击此处添加标题"/>
  <p:tag name="KSO_WM_UNIT_TEXT_FILL_FORE_SCHEMECOLOR_INDEX" val="13"/>
  <p:tag name="KSO_WM_UNIT_TEXT_FILL_TYPE" val="1"/>
</p:tagLst>
</file>

<file path=ppt/tags/tag794.xml><?xml version="1.0" encoding="utf-8"?>
<p:tagLst xmlns:p="http://schemas.openxmlformats.org/presentationml/2006/main">
  <p:tag name="KSO_WM_BEAUTIFY_FLAG" val="#wm#"/>
  <p:tag name="KSO_WM_TEMPLATE_CATEGORY" val="diagram"/>
  <p:tag name="KSO_WM_TEMPLATE_INDEX" val="20215855"/>
</p:tagLst>
</file>

<file path=ppt/tags/tag7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2_4*l_h_i*1_1_1"/>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12_4*l_h_i*1_1_2"/>
  <p:tag name="KSO_WM_TEMPLATE_CATEGORY" val="diagram"/>
  <p:tag name="KSO_WM_TEMPLATE_INDEX" val="21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97.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2_4*l_h_f*1_1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2_4*l_h_i*1_3_2"/>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12_4*l_h_i*1_3_1"/>
  <p:tag name="KSO_WM_TEMPLATE_CATEGORY" val="diagram"/>
  <p:tag name="KSO_WM_TEMPLATE_INDEX" val="212"/>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2_4*l_h_f*1_3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2_4*l_h_i*1_2_1"/>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12_4*l_h_i*1_2_2"/>
  <p:tag name="KSO_WM_TEMPLATE_CATEGORY" val="diagram"/>
  <p:tag name="KSO_WM_TEMPLATE_INDEX" val="21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03.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2_4*l_h_f*1_2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12_4*l_h_i*1_4_2"/>
  <p:tag name="KSO_WM_TEMPLATE_CATEGORY" val="diagram"/>
  <p:tag name="KSO_WM_TEMPLATE_INDEX" val="212"/>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12_4*l_h_i*1_4_1"/>
  <p:tag name="KSO_WM_TEMPLATE_CATEGORY" val="diagram"/>
  <p:tag name="KSO_WM_TEMPLATE_INDEX" val="212"/>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06.xml><?xml version="1.0" encoding="utf-8"?>
<p:tagLst xmlns:p="http://schemas.openxmlformats.org/presentationml/2006/main">
  <p:tag name="KSO_WM_UNIT_SUBTYPE" val="a"/>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12_4*l_h_f*1_4_1"/>
  <p:tag name="KSO_WM_TEMPLATE_CATEGORY" val="diagram"/>
  <p:tag name="KSO_WM_TEMPLATE_INDEX" val="212"/>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07.xml><?xml version="1.0" encoding="utf-8"?>
<p:tagLst xmlns:p="http://schemas.openxmlformats.org/presentationml/2006/main">
  <p:tag name="KSO_WM_BEAUTIFY_FLAG" val="#wm#"/>
  <p:tag name="KSO_WM_TEMPLATE_CATEGORY" val="diagram"/>
  <p:tag name="KSO_WM_TEMPLATE_INDEX" val="20215855"/>
</p:tagLst>
</file>

<file path=ppt/tags/tag80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a*1"/>
  <p:tag name="KSO_WM_UNIT_LAYERLEVEL" val="1"/>
  <p:tag name="KSO_WM_UNIT_HIGHLIGHT" val="0"/>
  <p:tag name="KSO_WM_UNIT_COMPATIBLE" val="0"/>
  <p:tag name="KSO_WM_UNIT_RELATE_UNITID" val="diagram160007_6*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80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81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81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81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81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81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81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81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81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81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82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5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5_1"/>
  <p:tag name="KSO_WM_UNIT_FILL_FORE_SCHEMECOLOR_INDEX" val="9"/>
  <p:tag name="KSO_WM_UNIT_FILL_TYPE" val="1"/>
  <p:tag name="KSO_WM_UNIT_SHADOW_SCHEMECOLOR_INDEX" val="5"/>
  <p:tag name="KSO_WM_UNIT_TEXT_FILL_FORE_SCHEMECOLOR_INDEX" val="13"/>
  <p:tag name="KSO_WM_UNIT_TEXT_FILL_TYPE" val="1"/>
</p:tagLst>
</file>

<file path=ppt/tags/tag82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5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SHADOW_SCHEMECOLOR_INDEX" val="14"/>
  <p:tag name="KSO_WM_UNIT_TEXT_FILL_FORE_SCHEMECOLOR_INDEX" val="2"/>
  <p:tag name="KSO_WM_UNIT_TEXT_FILL_TYPE" val="1"/>
</p:tagLst>
</file>

<file path=ppt/tags/tag82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5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5_3"/>
  <p:tag name="KSO_WM_UNIT_LINE_FORE_SCHEMECOLOR_INDEX" val="14"/>
  <p:tag name="KSO_WM_UNIT_LINE_FILL_TYPE" val="2"/>
  <p:tag name="KSO_WM_UNIT_TEXT_FILL_FORE_SCHEMECOLOR_INDEX" val="14"/>
  <p:tag name="KSO_WM_UNIT_TEXT_FILL_TYPE" val="1"/>
</p:tagLst>
</file>

<file path=ppt/tags/tag82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6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6_1"/>
  <p:tag name="KSO_WM_UNIT_FILL_FORE_SCHEMECOLOR_INDEX" val="10"/>
  <p:tag name="KSO_WM_UNIT_FILL_TYPE" val="1"/>
  <p:tag name="KSO_WM_UNIT_SHADOW_SCHEMECOLOR_INDEX" val="5"/>
  <p:tag name="KSO_WM_UNIT_TEXT_FILL_FORE_SCHEMECOLOR_INDEX" val="13"/>
  <p:tag name="KSO_WM_UNIT_TEXT_FILL_TYPE" val="1"/>
</p:tagLst>
</file>

<file path=ppt/tags/tag82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6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SHADOW_SCHEMECOLOR_INDEX" val="14"/>
  <p:tag name="KSO_WM_UNIT_TEXT_FILL_FORE_SCHEMECOLOR_INDEX" val="2"/>
  <p:tag name="KSO_WM_UNIT_TEXT_FILL_TYPE" val="1"/>
</p:tagLst>
</file>

<file path=ppt/tags/tag82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l_h_i*1_6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6_3"/>
  <p:tag name="KSO_WM_UNIT_LINE_FORE_SCHEMECOLOR_INDEX" val="14"/>
  <p:tag name="KSO_WM_UNIT_LINE_FILL_TYPE" val="2"/>
  <p:tag name="KSO_WM_UNIT_TEXT_FILL_FORE_SCHEMECOLOR_INDEX" val="14"/>
  <p:tag name="KSO_WM_UNIT_TEXT_FILL_TYPE"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5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5_1"/>
  <p:tag name="KSO_WM_UNIT_PRESET_TEXT" val="单击此处添加文本具体内容"/>
  <p:tag name="KSO_WM_UNIT_TEXT_FILL_FORE_SCHEMECOLOR_INDEX" val="13"/>
  <p:tag name="KSO_WM_UNIT_TEXT_FILL_TYPE"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6*l_h_f*1_6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6_1"/>
  <p:tag name="KSO_WM_UNIT_PRESET_TEXT" val="单击此处添加文本具体内容"/>
  <p:tag name="KSO_WM_UNIT_TEXT_FILL_FORE_SCHEMECOLOR_INDEX" val="13"/>
  <p:tag name="KSO_WM_UNIT_TEXT_FILL_TYPE" val="1"/>
</p:tagLst>
</file>

<file path=ppt/tags/tag833.xml><?xml version="1.0" encoding="utf-8"?>
<p:tagLst xmlns:p="http://schemas.openxmlformats.org/presentationml/2006/main">
  <p:tag name="KSO_WM_BEAUTIFY_FLAG" val="#wm#"/>
  <p:tag name="KSO_WM_TEMPLATE_CATEGORY" val="diagram"/>
  <p:tag name="KSO_WM_TEMPLATE_INDEX" val="20215855"/>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_2*l_h_i*1_1_2"/>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_2*l_h_i*1_1_1"/>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6.xml><?xml version="1.0" encoding="utf-8"?>
<p:tagLst xmlns:p="http://schemas.openxmlformats.org/presentationml/2006/main">
  <p:tag name="KSO_WM_UNIT_PRESET_TEXT" val="单击此处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_2*l_h_f*1_1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_2*l_h_i*1_2_2"/>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_2*l_h_i*1_2_1"/>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3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_2*l_h_f*1_2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2*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2*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4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2*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84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6*a*1"/>
  <p:tag name="KSO_WM_UNIT_LAYERLEVEL" val="1"/>
  <p:tag name="KSO_WM_UNIT_HIGHLIGHT" val="0"/>
  <p:tag name="KSO_WM_UNIT_COMPATIBLE" val="0"/>
  <p:tag name="KSO_WM_UNIT_RELATE_UNITID" val="diagram160007_6*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844.xml><?xml version="1.0" encoding="utf-8"?>
<p:tagLst xmlns:p="http://schemas.openxmlformats.org/presentationml/2006/main">
  <p:tag name="KSO_WM_BEAUTIFY_FLAG" val="#wm#"/>
  <p:tag name="KSO_WM_TEMPLATE_CATEGORY" val="diagram"/>
  <p:tag name="KSO_WM_TEMPLATE_INDEX" val="20215855"/>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5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6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6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6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7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8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8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9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9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9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0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0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0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1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2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2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5.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2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2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31.xml><?xml version="1.0" encoding="utf-8"?>
<p:tagLst xmlns:p="http://schemas.openxmlformats.org/presentationml/2006/main">
  <p:tag name="KSO_WM_UNIT_ISCONTENTS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4*a*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932.xml><?xml version="1.0" encoding="utf-8"?>
<p:tagLst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4*f*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933.xml><?xml version="1.0" encoding="utf-8"?>
<p:tagLst xmlns:p="http://schemas.openxmlformats.org/presentationml/2006/main">
  <p:tag name="KSO_WM_BEAUTIFY_FLAG" val="#wm#"/>
  <p:tag name="KSO_WM_TEMPLATE_CATEGORY" val="diagram"/>
  <p:tag name="KSO_WM_TEMPLATE_INDEX" val="20217069"/>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3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3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9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1"/>
  <p:tag name="KSO_WM_UNIT_ID" val="diagram20170854_2*q_h_i*1_2_1"/>
  <p:tag name="KSO_WM_UNIT_LAYERLEVEL" val="1_1_1"/>
  <p:tag name="KSO_WM_UNIT_LINE_FORE_SCHEMECOLOR_INDEX" val="5"/>
  <p:tag name="KSO_WM_UNIT_LINE_FILL_TYPE" val="2"/>
</p:tagLst>
</file>

<file path=ppt/tags/tag94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a"/>
  <p:tag name="KSO_WM_UNIT_INDEX" val="1"/>
  <p:tag name="KSO_WM_UNIT_LAYERLEVEL" val="1"/>
  <p:tag name="KSO_WM_UNIT_VALUE" val="44"/>
  <p:tag name="KSO_WM_UNIT_ISCONTENTSTITLE" val="0"/>
  <p:tag name="KSO_WM_UNIT_HIGHLIGHT" val="0"/>
  <p:tag name="KSO_WM_UNIT_COMPATIBLE" val="0"/>
  <p:tag name="KSO_WM_UNIT_CLEAR" val="0"/>
  <p:tag name="KSO_WM_UNIT_PRESET_TEXT_INDEX" val="3"/>
  <p:tag name="KSO_WM_UNIT_PRESET_TEXT_LEN" val="17"/>
  <p:tag name="KSO_WM_DIAGRAM_GROUP_CODE" val="q1_1"/>
  <p:tag name="KSO_WM_UNIT_ID" val="diagram20170854_2*a*1"/>
  <p:tag name="KSO_WM_UNIT_TEXT_FILL_FORE_SCHEMECOLOR_INDEX" val="13"/>
  <p:tag name="KSO_WM_UNIT_TEXT_FILL_TYPE" val="1"/>
</p:tagLst>
</file>

<file path=ppt/tags/tag94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1"/>
  <p:tag name="KSO_WM_UNIT_ID" val="diagram20170854_2*q_h_i*1_1_1"/>
  <p:tag name="KSO_WM_UNIT_LAYERLEVEL" val="1_1_1"/>
  <p:tag name="KSO_WM_UNIT_LINE_FORE_SCHEMECOLOR_INDEX" val="6"/>
  <p:tag name="KSO_WM_UNIT_LINE_FILL_TYPE" val="2"/>
</p:tagLst>
</file>

<file path=ppt/tags/tag94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2"/>
  <p:tag name="KSO_WM_UNIT_ID" val="diagram20170854_2*q_h_i*1_1_2"/>
  <p:tag name="KSO_WM_UNIT_LAYERLEVEL" val="1_1_1"/>
  <p:tag name="KSO_WM_UNIT_LINE_FORE_SCHEMECOLOR_INDEX" val="6"/>
  <p:tag name="KSO_WM_UNIT_LINE_FILL_TYPE" val="2"/>
</p:tagLst>
</file>

<file path=ppt/tags/tag949.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3"/>
  <p:tag name="KSO_WM_UNIT_ID" val="diagram20170854_2*q_h_i*1_1_3"/>
  <p:tag name="KSO_WM_UNIT_LAYERLEVEL" val="1_1_1"/>
  <p:tag name="KSO_WM_UNIT_FILL_FORE_SCHEMECOLOR_INDEX" val="6"/>
  <p:tag name="KSO_WM_UNIT_FILL_TYPE" val="1"/>
  <p:tag name="KSO_WM_UNIT_TEXT_FILL_FORE_SCHEMECOLOR_INDEX" val="14"/>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1"/>
  <p:tag name="KSO_WM_UNIT_ID" val="diagram20170854_2*q_h_i*1_3_1"/>
  <p:tag name="KSO_WM_UNIT_LAYERLEVEL" val="1_1_1"/>
  <p:tag name="KSO_WM_UNIT_LINE_FORE_SCHEMECOLOR_INDEX" val="9"/>
  <p:tag name="KSO_WM_UNIT_LINE_FILL_TYPE" val="2"/>
</p:tagLst>
</file>

<file path=ppt/tags/tag951.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2"/>
  <p:tag name="KSO_WM_UNIT_ID" val="diagram20170854_2*q_h_i*1_3_2"/>
  <p:tag name="KSO_WM_UNIT_LAYERLEVEL" val="1_1_1"/>
  <p:tag name="KSO_WM_UNIT_LINE_FORE_SCHEMECOLOR_INDEX" val="9"/>
  <p:tag name="KSO_WM_UNIT_LINE_FILL_TYPE" val="2"/>
</p:tagLst>
</file>

<file path=ppt/tags/tag95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3"/>
  <p:tag name="KSO_WM_UNIT_ID" val="diagram20170854_2*q_h_i*1_3_3"/>
  <p:tag name="KSO_WM_UNIT_LAYERLEVEL" val="1_1_1"/>
  <p:tag name="KSO_WM_UNIT_FILL_FORE_SCHEMECOLOR_INDEX" val="9"/>
  <p:tag name="KSO_WM_UNIT_FILL_TYPE" val="1"/>
  <p:tag name="KSO_WM_UNIT_TEXT_FILL_FORE_SCHEMECOLOR_INDEX" val="14"/>
  <p:tag name="KSO_WM_UNIT_TEXT_FILL_TYPE" val="1"/>
</p:tagLst>
</file>

<file path=ppt/tags/tag95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1"/>
  <p:tag name="KSO_WM_UNIT_ID" val="diagram20170854_2*q_h_i*1_4_1"/>
  <p:tag name="KSO_WM_UNIT_LAYERLEVEL" val="1_1_1"/>
  <p:tag name="KSO_WM_UNIT_LINE_FORE_SCHEMECOLOR_INDEX" val="7"/>
  <p:tag name="KSO_WM_UNIT_LINE_FILL_TYPE" val="2"/>
</p:tagLst>
</file>

<file path=ppt/tags/tag95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2"/>
  <p:tag name="KSO_WM_UNIT_ID" val="diagram20170854_2*q_h_i*1_4_2"/>
  <p:tag name="KSO_WM_UNIT_LAYERLEVEL" val="1_1_1"/>
  <p:tag name="KSO_WM_UNIT_LINE_FORE_SCHEMECOLOR_INDEX" val="7"/>
  <p:tag name="KSO_WM_UNIT_LINE_FILL_TYPE" val="2"/>
</p:tagLst>
</file>

<file path=ppt/tags/tag95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3"/>
  <p:tag name="KSO_WM_UNIT_ID" val="diagram20170854_2*q_h_i*1_4_3"/>
  <p:tag name="KSO_WM_UNIT_LAYERLEVEL" val="1_1_1"/>
  <p:tag name="KSO_WM_UNIT_FILL_FORE_SCHEMECOLOR_INDEX" val="7"/>
  <p:tag name="KSO_WM_UNIT_FILL_TYPE" val="1"/>
  <p:tag name="KSO_WM_UNIT_TEXT_FILL_FORE_SCHEMECOLOR_INDEX" val="14"/>
  <p:tag name="KSO_WM_UNIT_TEXT_FILL_TYPE" val="1"/>
</p:tagLst>
</file>

<file path=ppt/tags/tag95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4_1"/>
  <p:tag name="KSO_WM_UNIT_TEXT_FILL_FORE_SCHEMECOLOR_INDEX" val="13"/>
  <p:tag name="KSO_WM_UNIT_TEXT_FILL_TYPE" val="1"/>
</p:tagLst>
</file>

<file path=ppt/tags/tag95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4_4"/>
  <p:tag name="KSO_WM_UNIT_ID" val="diagram20170854_2*q_h_i*1_4_4"/>
  <p:tag name="KSO_WM_UNIT_LAYERLEVEL" val="1_1_1"/>
  <p:tag name="KSO_WM_UNIT_FILL_FORE_SCHEMECOLOR_INDEX" val="7"/>
  <p:tag name="KSO_WM_UNIT_FILL_TYPE" val="1"/>
  <p:tag name="KSO_WM_UNIT_TEXT_FILL_FORE_SCHEMECOLOR_INDEX" val="13"/>
  <p:tag name="KSO_WM_UNIT_TEXT_FILL_TYPE" val="1"/>
</p:tagLst>
</file>

<file path=ppt/tags/tag95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4"/>
  <p:tag name="KSO_WM_UNIT_ID" val="diagram20170854_2*q_h_i*1_3_4"/>
  <p:tag name="KSO_WM_UNIT_LAYERLEVEL" val="1_1_1"/>
  <p:tag name="KSO_WM_UNIT_FILL_FORE_SCHEMECOLOR_INDEX" val="9"/>
  <p:tag name="KSO_WM_UNIT_FILL_TYPE" val="1"/>
  <p:tag name="KSO_WM_UNIT_TEXT_FILL_FORE_SCHEMECOLOR_INDEX" val="13"/>
  <p:tag name="KSO_WM_UNIT_TEXT_FILL_TYPE" val="1"/>
</p:tagLst>
</file>

<file path=ppt/tags/tag959.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4"/>
  <p:tag name="KSO_WM_UNIT_ID" val="diagram20170854_2*q_h_i*1_2_4"/>
  <p:tag name="KSO_WM_UNIT_LAYERLEVEL" val="1_1_1"/>
  <p:tag name="KSO_WM_UNIT_FILL_FORE_SCHEMECOLOR_INDEX" val="5"/>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4"/>
  <p:tag name="KSO_WM_UNIT_ID" val="diagram20170854_2*q_h_i*1_1_4"/>
  <p:tag name="KSO_WM_UNIT_LAYERLEVEL" val="1_1_1"/>
  <p:tag name="KSO_WM_UNIT_FILL_FORE_SCHEMECOLOR_INDEX" val="6"/>
  <p:tag name="KSO_WM_UNIT_FILL_TYPE" val="1"/>
  <p:tag name="KSO_WM_UNIT_TEXT_FILL_FORE_SCHEMECOLOR_INDEX" val="13"/>
  <p:tag name="KSO_WM_UNIT_TEXT_FILL_TYPE" val="1"/>
</p:tagLst>
</file>

<file path=ppt/tags/tag96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2"/>
  <p:tag name="KSO_WM_UNIT_LAYERLEVEL" val="1_1_1"/>
  <p:tag name="KSO_WM_UNIT_VALUE" val="2"/>
  <p:tag name="KSO_WM_UNIT_HIGHLIGHT" val="1"/>
  <p:tag name="KSO_WM_UNIT_COMPATIBLE" val="0"/>
  <p:tag name="KSO_WM_UNIT_CLEAR" val="0"/>
  <p:tag name="KSO_WM_DIAGRAM_GROUP_CODE" val="q1-1"/>
  <p:tag name="KSO_WM_UNIT_ID" val="diagram20170854_2*q_h_f*1_1_2"/>
  <p:tag name="KSO_WM_UNIT_PRESET_TEXT" val="18%"/>
  <p:tag name="KSO_WM_UNIT_TEXT_FILL_FORE_SCHEMECOLOR_INDEX" val="14"/>
  <p:tag name="KSO_WM_UNIT_TEXT_FILL_TYPE" val="1"/>
</p:tagLst>
</file>

<file path=ppt/tags/tag962.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2"/>
  <p:tag name="KSO_WM_UNIT_LAYERLEVEL" val="1_1_1"/>
  <p:tag name="KSO_WM_UNIT_VALUE" val="2"/>
  <p:tag name="KSO_WM_UNIT_HIGHLIGHT" val="1"/>
  <p:tag name="KSO_WM_UNIT_COMPATIBLE" val="0"/>
  <p:tag name="KSO_WM_UNIT_CLEAR" val="0"/>
  <p:tag name="KSO_WM_DIAGRAM_GROUP_CODE" val="q1-1"/>
  <p:tag name="KSO_WM_UNIT_ID" val="diagram20170854_2*q_h_f*1_2_2"/>
  <p:tag name="KSO_WM_UNIT_PRESET_TEXT" val="21%"/>
  <p:tag name="KSO_WM_UNIT_TEXT_FILL_FORE_SCHEMECOLOR_INDEX" val="14"/>
  <p:tag name="KSO_WM_UNIT_TEXT_FILL_TYPE" val="1"/>
</p:tagLst>
</file>

<file path=ppt/tags/tag963.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2"/>
  <p:tag name="KSO_WM_UNIT_LAYERLEVEL" val="1_1_1"/>
  <p:tag name="KSO_WM_UNIT_VALUE" val="2"/>
  <p:tag name="KSO_WM_UNIT_HIGHLIGHT" val="1"/>
  <p:tag name="KSO_WM_UNIT_COMPATIBLE" val="0"/>
  <p:tag name="KSO_WM_UNIT_CLEAR" val="0"/>
  <p:tag name="KSO_WM_DIAGRAM_GROUP_CODE" val="q1-1"/>
  <p:tag name="KSO_WM_UNIT_ID" val="diagram20170854_2*q_h_f*1_3_2"/>
  <p:tag name="KSO_WM_UNIT_PRESET_TEXT" val="36%"/>
  <p:tag name="KSO_WM_UNIT_TEXT_FILL_FORE_SCHEMECOLOR_INDEX" val="14"/>
  <p:tag name="KSO_WM_UNIT_TEXT_FILL_TYPE" val="1"/>
</p:tagLst>
</file>

<file path=ppt/tags/tag964.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4_2"/>
  <p:tag name="KSO_WM_UNIT_LAYERLEVEL" val="1_1_1"/>
  <p:tag name="KSO_WM_UNIT_VALUE" val="2"/>
  <p:tag name="KSO_WM_UNIT_HIGHLIGHT" val="1"/>
  <p:tag name="KSO_WM_UNIT_COMPATIBLE" val="0"/>
  <p:tag name="KSO_WM_UNIT_CLEAR" val="0"/>
  <p:tag name="KSO_WM_DIAGRAM_GROUP_CODE" val="q1-1"/>
  <p:tag name="KSO_WM_UNIT_ID" val="diagram20170854_2*q_h_f*1_4_2"/>
  <p:tag name="KSO_WM_UNIT_PRESET_TEXT" val="25%"/>
  <p:tag name="KSO_WM_UNIT_TEXT_FILL_FORE_SCHEMECOLOR_INDEX" val="14"/>
  <p:tag name="KSO_WM_UNIT_TEXT_FILL_TYPE" val="1"/>
</p:tagLst>
</file>

<file path=ppt/tags/tag965.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3_1"/>
  <p:tag name="KSO_WM_UNIT_TEXT_FILL_FORE_SCHEMECOLOR_INDEX" val="13"/>
  <p:tag name="KSO_WM_UNIT_TEXT_FILL_TYPE" val="1"/>
</p:tagLst>
</file>

<file path=ppt/tags/tag96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1_1"/>
  <p:tag name="KSO_WM_UNIT_TEXT_FILL_FORE_SCHEMECOLOR_INDEX" val="13"/>
  <p:tag name="KSO_WM_UNIT_TEXT_FILL_TYPE" val="1"/>
</p:tagLst>
</file>

<file path=ppt/tags/tag96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2"/>
  <p:tag name="KSO_WM_UNIT_ID" val="diagram20170854_2*q_h_i*1_2_2"/>
  <p:tag name="KSO_WM_UNIT_LAYERLEVEL" val="1_1_1"/>
  <p:tag name="KSO_WM_UNIT_LINE_FORE_SCHEMECOLOR_INDEX" val="5"/>
  <p:tag name="KSO_WM_UNIT_LINE_FILL_TYPE" val="2"/>
</p:tagLst>
</file>

<file path=ppt/tags/tag96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3"/>
  <p:tag name="KSO_WM_UNIT_ID" val="diagram20170854_2*q_h_i*1_2_3"/>
  <p:tag name="KSO_WM_UNIT_LAYERLEVEL" val="1_1_1"/>
  <p:tag name="KSO_WM_UNIT_FILL_FORE_SCHEMECOLOR_INDEX" val="5"/>
  <p:tag name="KSO_WM_UNIT_FILL_TYPE" val="1"/>
  <p:tag name="KSO_WM_UNIT_TEXT_FILL_FORE_SCHEMECOLOR_INDEX" val="14"/>
  <p:tag name="KSO_WM_UNIT_TEXT_FILL_TYPE" val="1"/>
</p:tagLst>
</file>

<file path=ppt/tags/tag969.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2*q_h_f*1_1_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BEAUTIFY_FLAG" val="#wm#"/>
  <p:tag name="KSO_WM_TEMPLATE_CATEGORY" val="diagram"/>
  <p:tag name="KSO_WM_TEMPLATE_INDEX" val="20215855"/>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7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74.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9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4*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4*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4*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95_4*l_h_i*1_4_1"/>
  <p:tag name="KSO_WM_TEMPLATE_CATEGORY" val="diagram"/>
  <p:tag name="KSO_WM_TEMPLATE_INDEX" val="2016879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986.xml><?xml version="1.0" encoding="utf-8"?>
<p:tagLst xmlns:p="http://schemas.openxmlformats.org/presentationml/2006/main">
  <p:tag name="KSO_WM_UNIT_VALUE" val="141*16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95_4*l_h_x*1_4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87.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4*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88.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4*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89.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95_4*l_h_a*1_1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95_4*l_h_a*1_2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9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95_4*l_h_a*1_3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92.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95_4*l_h_a*1_4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93.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4*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99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4*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995.xml><?xml version="1.0" encoding="utf-8"?>
<p:tagLst xmlns:p="http://schemas.openxmlformats.org/presentationml/2006/main">
  <p:tag name="KSO_WM_BEAUTIFY_FLAG" val="#wm#"/>
  <p:tag name="KSO_WM_TEMPLATE_CATEGORY" val="diagram"/>
  <p:tag name="KSO_WM_TEMPLATE_INDEX" val="20215855"/>
</p:tagLst>
</file>

<file path=ppt/tags/tag996.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10887</Words>
  <Application>WPS 演示</Application>
  <PresentationFormat>全屏显示(16:9)</PresentationFormat>
  <Paragraphs>535</Paragraphs>
  <Slides>69</Slides>
  <Notes>24</Notes>
  <HiddenSlides>0</HiddenSlides>
  <MMClips>0</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69</vt:i4>
      </vt:variant>
    </vt:vector>
  </HeadingPairs>
  <TitlesOfParts>
    <vt:vector size="93"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Lato</vt:lpstr>
      <vt:lpstr>Tempus Sans ITC</vt:lpstr>
      <vt:lpstr>Gabriola</vt:lpstr>
      <vt:lpstr>幼圆</vt:lpstr>
      <vt:lpstr>Office 主题</vt:lpstr>
      <vt:lpstr>2_Office 主题​​</vt:lpstr>
      <vt:lpstr>1_Office 主题​​</vt:lpstr>
      <vt:lpstr>3_Office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创建班级群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任务 2  召开视频会议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了解信息素养与社会责任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拓展项目一（医卫类） 　运用手机完成医院就诊相关操作</vt:lpstr>
      <vt:lpstr>PowerPoint 演示文稿</vt:lpstr>
      <vt:lpstr>PowerPoint 演示文稿</vt:lpstr>
      <vt:lpstr> 拓展项目二（综合类）  “2021 年洞庭湖国际观鸟节两日游”活动安排</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757</cp:revision>
  <dcterms:created xsi:type="dcterms:W3CDTF">2019-03-14T04:19:00Z</dcterms:created>
  <dcterms:modified xsi:type="dcterms:W3CDTF">2022-10-15T08:43:21Z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