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3" r:id="rId3"/>
    <p:sldMasterId id="2147483682" r:id="rId4"/>
    <p:sldMasterId id="2147483701" r:id="rId5"/>
    <p:sldMasterId id="2147483720" r:id="rId6"/>
    <p:sldMasterId id="2147483739" r:id="rId7"/>
    <p:sldMasterId id="2147483758" r:id="rId8"/>
    <p:sldMasterId id="2147483777" r:id="rId9"/>
    <p:sldMasterId id="2147483796" r:id="rId10"/>
    <p:sldMasterId id="2147483815" r:id="rId11"/>
  </p:sldMasterIdLst>
  <p:notesMasterIdLst>
    <p:notesMasterId r:id="rId13"/>
  </p:notesMasterIdLst>
  <p:handoutMasterIdLst>
    <p:handoutMasterId r:id="rId156"/>
  </p:handoutMasterIdLst>
  <p:sldIdLst>
    <p:sldId id="394" r:id="rId12"/>
    <p:sldId id="2054" r:id="rId14"/>
    <p:sldId id="482" r:id="rId15"/>
    <p:sldId id="504" r:id="rId16"/>
    <p:sldId id="920" r:id="rId17"/>
    <p:sldId id="1199" r:id="rId18"/>
    <p:sldId id="921" r:id="rId19"/>
    <p:sldId id="1918" r:id="rId20"/>
    <p:sldId id="924" r:id="rId21"/>
    <p:sldId id="926" r:id="rId22"/>
    <p:sldId id="1482" r:id="rId23"/>
    <p:sldId id="1649" r:id="rId24"/>
    <p:sldId id="1650" r:id="rId25"/>
    <p:sldId id="929" r:id="rId26"/>
    <p:sldId id="1652" r:id="rId27"/>
    <p:sldId id="1200" r:id="rId28"/>
    <p:sldId id="1202" r:id="rId29"/>
    <p:sldId id="1653" r:id="rId30"/>
    <p:sldId id="1654" r:id="rId31"/>
    <p:sldId id="1655" r:id="rId32"/>
    <p:sldId id="1016" r:id="rId33"/>
    <p:sldId id="1656" r:id="rId34"/>
    <p:sldId id="1657" r:id="rId35"/>
    <p:sldId id="944" r:id="rId36"/>
    <p:sldId id="1347" r:id="rId37"/>
    <p:sldId id="1349" r:id="rId38"/>
    <p:sldId id="1658" r:id="rId39"/>
    <p:sldId id="1659" r:id="rId40"/>
    <p:sldId id="1660" r:id="rId41"/>
    <p:sldId id="1798" r:id="rId42"/>
    <p:sldId id="1799" r:id="rId43"/>
    <p:sldId id="1800" r:id="rId44"/>
    <p:sldId id="1801" r:id="rId45"/>
    <p:sldId id="1803" r:id="rId46"/>
    <p:sldId id="1804" r:id="rId47"/>
    <p:sldId id="1806" r:id="rId48"/>
    <p:sldId id="1807" r:id="rId49"/>
    <p:sldId id="1808" r:id="rId50"/>
    <p:sldId id="1809" r:id="rId51"/>
    <p:sldId id="1811" r:id="rId52"/>
    <p:sldId id="1812" r:id="rId53"/>
    <p:sldId id="1813" r:id="rId54"/>
    <p:sldId id="1814" r:id="rId55"/>
    <p:sldId id="1815" r:id="rId56"/>
    <p:sldId id="1816" r:id="rId57"/>
    <p:sldId id="1817" r:id="rId58"/>
    <p:sldId id="1818" r:id="rId59"/>
    <p:sldId id="1819" r:id="rId60"/>
    <p:sldId id="1820" r:id="rId61"/>
    <p:sldId id="1821" r:id="rId62"/>
    <p:sldId id="1822" r:id="rId63"/>
    <p:sldId id="1823" r:id="rId64"/>
    <p:sldId id="1824" r:id="rId65"/>
    <p:sldId id="1825" r:id="rId66"/>
    <p:sldId id="1826" r:id="rId67"/>
    <p:sldId id="1827" r:id="rId68"/>
    <p:sldId id="1828" r:id="rId69"/>
    <p:sldId id="1829" r:id="rId70"/>
    <p:sldId id="1830" r:id="rId71"/>
    <p:sldId id="1831" r:id="rId72"/>
    <p:sldId id="1832" r:id="rId73"/>
    <p:sldId id="1834" r:id="rId74"/>
    <p:sldId id="1835" r:id="rId75"/>
    <p:sldId id="1836" r:id="rId76"/>
    <p:sldId id="1837" r:id="rId77"/>
    <p:sldId id="1838" r:id="rId78"/>
    <p:sldId id="1839" r:id="rId79"/>
    <p:sldId id="1840" r:id="rId80"/>
    <p:sldId id="1841" r:id="rId81"/>
    <p:sldId id="1842" r:id="rId82"/>
    <p:sldId id="1843" r:id="rId83"/>
    <p:sldId id="1845" r:id="rId84"/>
    <p:sldId id="1846" r:id="rId85"/>
    <p:sldId id="1847" r:id="rId86"/>
    <p:sldId id="1848" r:id="rId87"/>
    <p:sldId id="1849" r:id="rId88"/>
    <p:sldId id="1850" r:id="rId89"/>
    <p:sldId id="1851" r:id="rId90"/>
    <p:sldId id="1852" r:id="rId91"/>
    <p:sldId id="1853" r:id="rId92"/>
    <p:sldId id="1854" r:id="rId93"/>
    <p:sldId id="1855" r:id="rId94"/>
    <p:sldId id="1856" r:id="rId95"/>
    <p:sldId id="1857" r:id="rId96"/>
    <p:sldId id="1858" r:id="rId97"/>
    <p:sldId id="1859" r:id="rId98"/>
    <p:sldId id="1860" r:id="rId99"/>
    <p:sldId id="1861" r:id="rId100"/>
    <p:sldId id="1862" r:id="rId101"/>
    <p:sldId id="1863" r:id="rId102"/>
    <p:sldId id="1864" r:id="rId103"/>
    <p:sldId id="1865" r:id="rId104"/>
    <p:sldId id="1866" r:id="rId105"/>
    <p:sldId id="1867" r:id="rId106"/>
    <p:sldId id="1868" r:id="rId107"/>
    <p:sldId id="1869" r:id="rId108"/>
    <p:sldId id="1870" r:id="rId109"/>
    <p:sldId id="1871" r:id="rId110"/>
    <p:sldId id="1872" r:id="rId111"/>
    <p:sldId id="1873" r:id="rId112"/>
    <p:sldId id="1875" r:id="rId113"/>
    <p:sldId id="1876" r:id="rId114"/>
    <p:sldId id="1877" r:id="rId115"/>
    <p:sldId id="1878" r:id="rId116"/>
    <p:sldId id="1879" r:id="rId117"/>
    <p:sldId id="1880" r:id="rId118"/>
    <p:sldId id="1881" r:id="rId119"/>
    <p:sldId id="1882" r:id="rId120"/>
    <p:sldId id="1883" r:id="rId121"/>
    <p:sldId id="1884" r:id="rId122"/>
    <p:sldId id="1885" r:id="rId123"/>
    <p:sldId id="1886" r:id="rId124"/>
    <p:sldId id="1887" r:id="rId125"/>
    <p:sldId id="1888" r:id="rId126"/>
    <p:sldId id="1889" r:id="rId127"/>
    <p:sldId id="1890" r:id="rId128"/>
    <p:sldId id="1891" r:id="rId129"/>
    <p:sldId id="1892" r:id="rId130"/>
    <p:sldId id="1893" r:id="rId131"/>
    <p:sldId id="1894" r:id="rId132"/>
    <p:sldId id="1895" r:id="rId133"/>
    <p:sldId id="1896" r:id="rId134"/>
    <p:sldId id="1897" r:id="rId135"/>
    <p:sldId id="1898" r:id="rId136"/>
    <p:sldId id="1899" r:id="rId137"/>
    <p:sldId id="1900" r:id="rId138"/>
    <p:sldId id="1901" r:id="rId139"/>
    <p:sldId id="1902" r:id="rId140"/>
    <p:sldId id="1903" r:id="rId141"/>
    <p:sldId id="1904" r:id="rId142"/>
    <p:sldId id="1905" r:id="rId143"/>
    <p:sldId id="1906" r:id="rId144"/>
    <p:sldId id="1907" r:id="rId145"/>
    <p:sldId id="1908" r:id="rId146"/>
    <p:sldId id="1909" r:id="rId147"/>
    <p:sldId id="1911" r:id="rId148"/>
    <p:sldId id="1912" r:id="rId149"/>
    <p:sldId id="1913" r:id="rId150"/>
    <p:sldId id="1914" r:id="rId151"/>
    <p:sldId id="1915" r:id="rId152"/>
    <p:sldId id="1916" r:id="rId153"/>
    <p:sldId id="1917" r:id="rId154"/>
    <p:sldId id="489" r:id="rId155"/>
  </p:sldIdLst>
  <p:sldSz cx="9144000" cy="5143500" type="screen16x9"/>
  <p:notesSz cx="6858000" cy="9144000"/>
  <p:custDataLst>
    <p:tags r:id="rId16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0070C0"/>
    <a:srgbClr val="457EA6"/>
    <a:srgbClr val="00AFE1"/>
    <a:srgbClr val="E95730"/>
    <a:srgbClr val="F77B21"/>
    <a:srgbClr val="009587"/>
    <a:srgbClr val="F8D0D0"/>
    <a:srgbClr val="415163"/>
    <a:srgbClr val="F6F6F6"/>
    <a:srgbClr val="F2F6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93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87.xml"/><Relationship Id="rId98" Type="http://schemas.openxmlformats.org/officeDocument/2006/relationships/slide" Target="slides/slide86.xml"/><Relationship Id="rId97" Type="http://schemas.openxmlformats.org/officeDocument/2006/relationships/slide" Target="slides/slide85.xml"/><Relationship Id="rId96" Type="http://schemas.openxmlformats.org/officeDocument/2006/relationships/slide" Target="slides/slide84.xml"/><Relationship Id="rId95" Type="http://schemas.openxmlformats.org/officeDocument/2006/relationships/slide" Target="slides/slide83.xml"/><Relationship Id="rId94" Type="http://schemas.openxmlformats.org/officeDocument/2006/relationships/slide" Target="slides/slide82.xml"/><Relationship Id="rId93" Type="http://schemas.openxmlformats.org/officeDocument/2006/relationships/slide" Target="slides/slide81.xml"/><Relationship Id="rId92" Type="http://schemas.openxmlformats.org/officeDocument/2006/relationships/slide" Target="slides/slide80.xml"/><Relationship Id="rId91" Type="http://schemas.openxmlformats.org/officeDocument/2006/relationships/slide" Target="slides/slide79.xml"/><Relationship Id="rId90" Type="http://schemas.openxmlformats.org/officeDocument/2006/relationships/slide" Target="slides/slide78.xml"/><Relationship Id="rId9" Type="http://schemas.openxmlformats.org/officeDocument/2006/relationships/slideMaster" Target="slideMasters/slideMaster8.xml"/><Relationship Id="rId89" Type="http://schemas.openxmlformats.org/officeDocument/2006/relationships/slide" Target="slides/slide77.xml"/><Relationship Id="rId88" Type="http://schemas.openxmlformats.org/officeDocument/2006/relationships/slide" Target="slides/slide76.xml"/><Relationship Id="rId87" Type="http://schemas.openxmlformats.org/officeDocument/2006/relationships/slide" Target="slides/slide75.xml"/><Relationship Id="rId86" Type="http://schemas.openxmlformats.org/officeDocument/2006/relationships/slide" Target="slides/slide74.xml"/><Relationship Id="rId85" Type="http://schemas.openxmlformats.org/officeDocument/2006/relationships/slide" Target="slides/slide73.xml"/><Relationship Id="rId84" Type="http://schemas.openxmlformats.org/officeDocument/2006/relationships/slide" Target="slides/slide72.xml"/><Relationship Id="rId83" Type="http://schemas.openxmlformats.org/officeDocument/2006/relationships/slide" Target="slides/slide71.xml"/><Relationship Id="rId82" Type="http://schemas.openxmlformats.org/officeDocument/2006/relationships/slide" Target="slides/slide70.xml"/><Relationship Id="rId81" Type="http://schemas.openxmlformats.org/officeDocument/2006/relationships/slide" Target="slides/slide69.xml"/><Relationship Id="rId80" Type="http://schemas.openxmlformats.org/officeDocument/2006/relationships/slide" Target="slides/slide68.xml"/><Relationship Id="rId8" Type="http://schemas.openxmlformats.org/officeDocument/2006/relationships/slideMaster" Target="slideMasters/slideMaster7.xml"/><Relationship Id="rId79" Type="http://schemas.openxmlformats.org/officeDocument/2006/relationships/slide" Target="slides/slide67.xml"/><Relationship Id="rId78" Type="http://schemas.openxmlformats.org/officeDocument/2006/relationships/slide" Target="slides/slide66.xml"/><Relationship Id="rId77" Type="http://schemas.openxmlformats.org/officeDocument/2006/relationships/slide" Target="slides/slide65.xml"/><Relationship Id="rId76" Type="http://schemas.openxmlformats.org/officeDocument/2006/relationships/slide" Target="slides/slide64.xml"/><Relationship Id="rId75" Type="http://schemas.openxmlformats.org/officeDocument/2006/relationships/slide" Target="slides/slide63.xml"/><Relationship Id="rId74" Type="http://schemas.openxmlformats.org/officeDocument/2006/relationships/slide" Target="slides/slide62.xml"/><Relationship Id="rId73" Type="http://schemas.openxmlformats.org/officeDocument/2006/relationships/slide" Target="slides/slide61.xml"/><Relationship Id="rId72" Type="http://schemas.openxmlformats.org/officeDocument/2006/relationships/slide" Target="slides/slide60.xml"/><Relationship Id="rId71" Type="http://schemas.openxmlformats.org/officeDocument/2006/relationships/slide" Target="slides/slide59.xml"/><Relationship Id="rId70" Type="http://schemas.openxmlformats.org/officeDocument/2006/relationships/slide" Target="slides/slide58.xml"/><Relationship Id="rId7" Type="http://schemas.openxmlformats.org/officeDocument/2006/relationships/slideMaster" Target="slideMasters/slideMaster6.xml"/><Relationship Id="rId69" Type="http://schemas.openxmlformats.org/officeDocument/2006/relationships/slide" Target="slides/slide57.xml"/><Relationship Id="rId68" Type="http://schemas.openxmlformats.org/officeDocument/2006/relationships/slide" Target="slides/slide56.xml"/><Relationship Id="rId67" Type="http://schemas.openxmlformats.org/officeDocument/2006/relationships/slide" Target="slides/slide55.xml"/><Relationship Id="rId66" Type="http://schemas.openxmlformats.org/officeDocument/2006/relationships/slide" Target="slides/slide54.xml"/><Relationship Id="rId65" Type="http://schemas.openxmlformats.org/officeDocument/2006/relationships/slide" Target="slides/slide53.xml"/><Relationship Id="rId64" Type="http://schemas.openxmlformats.org/officeDocument/2006/relationships/slide" Target="slides/slide52.xml"/><Relationship Id="rId63" Type="http://schemas.openxmlformats.org/officeDocument/2006/relationships/slide" Target="slides/slide51.xml"/><Relationship Id="rId62" Type="http://schemas.openxmlformats.org/officeDocument/2006/relationships/slide" Target="slides/slide50.xml"/><Relationship Id="rId61" Type="http://schemas.openxmlformats.org/officeDocument/2006/relationships/slide" Target="slides/slide49.xml"/><Relationship Id="rId60" Type="http://schemas.openxmlformats.org/officeDocument/2006/relationships/slide" Target="slides/slide48.xml"/><Relationship Id="rId6" Type="http://schemas.openxmlformats.org/officeDocument/2006/relationships/slideMaster" Target="slideMasters/slideMaster5.xml"/><Relationship Id="rId59" Type="http://schemas.openxmlformats.org/officeDocument/2006/relationships/slide" Target="slides/slide47.xml"/><Relationship Id="rId58" Type="http://schemas.openxmlformats.org/officeDocument/2006/relationships/slide" Target="slides/slide46.xml"/><Relationship Id="rId57" Type="http://schemas.openxmlformats.org/officeDocument/2006/relationships/slide" Target="slides/slide45.xml"/><Relationship Id="rId56" Type="http://schemas.openxmlformats.org/officeDocument/2006/relationships/slide" Target="slides/slide44.xml"/><Relationship Id="rId55" Type="http://schemas.openxmlformats.org/officeDocument/2006/relationships/slide" Target="slides/slide43.xml"/><Relationship Id="rId54" Type="http://schemas.openxmlformats.org/officeDocument/2006/relationships/slide" Target="slides/slide42.xml"/><Relationship Id="rId53" Type="http://schemas.openxmlformats.org/officeDocument/2006/relationships/slide" Target="slides/slide41.xml"/><Relationship Id="rId52" Type="http://schemas.openxmlformats.org/officeDocument/2006/relationships/slide" Target="slides/slide40.xml"/><Relationship Id="rId51" Type="http://schemas.openxmlformats.org/officeDocument/2006/relationships/slide" Target="slides/slide39.xml"/><Relationship Id="rId50" Type="http://schemas.openxmlformats.org/officeDocument/2006/relationships/slide" Target="slides/slide38.xml"/><Relationship Id="rId5" Type="http://schemas.openxmlformats.org/officeDocument/2006/relationships/slideMaster" Target="slideMasters/slideMaster4.xml"/><Relationship Id="rId49" Type="http://schemas.openxmlformats.org/officeDocument/2006/relationships/slide" Target="slides/slide37.xml"/><Relationship Id="rId48" Type="http://schemas.openxmlformats.org/officeDocument/2006/relationships/slide" Target="slides/slide36.xml"/><Relationship Id="rId47" Type="http://schemas.openxmlformats.org/officeDocument/2006/relationships/slide" Target="slides/slide35.xml"/><Relationship Id="rId46" Type="http://schemas.openxmlformats.org/officeDocument/2006/relationships/slide" Target="slides/slide34.xml"/><Relationship Id="rId45" Type="http://schemas.openxmlformats.org/officeDocument/2006/relationships/slide" Target="slides/slide33.xml"/><Relationship Id="rId44" Type="http://schemas.openxmlformats.org/officeDocument/2006/relationships/slide" Target="slides/slide32.xml"/><Relationship Id="rId43" Type="http://schemas.openxmlformats.org/officeDocument/2006/relationships/slide" Target="slides/slide31.xml"/><Relationship Id="rId42" Type="http://schemas.openxmlformats.org/officeDocument/2006/relationships/slide" Target="slides/slide30.xml"/><Relationship Id="rId41" Type="http://schemas.openxmlformats.org/officeDocument/2006/relationships/slide" Target="slides/slide29.xml"/><Relationship Id="rId40" Type="http://schemas.openxmlformats.org/officeDocument/2006/relationships/slide" Target="slides/slide28.xml"/><Relationship Id="rId4" Type="http://schemas.openxmlformats.org/officeDocument/2006/relationships/slideMaster" Target="slideMasters/slideMaster3.xml"/><Relationship Id="rId39" Type="http://schemas.openxmlformats.org/officeDocument/2006/relationships/slide" Target="slides/slide27.xml"/><Relationship Id="rId38" Type="http://schemas.openxmlformats.org/officeDocument/2006/relationships/slide" Target="slides/slide26.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1" Type="http://schemas.openxmlformats.org/officeDocument/2006/relationships/tags" Target="tags/tag1854.xml"/><Relationship Id="rId160" Type="http://schemas.openxmlformats.org/officeDocument/2006/relationships/commentAuthors" Target="commentAuthors.xml"/><Relationship Id="rId16" Type="http://schemas.openxmlformats.org/officeDocument/2006/relationships/slide" Target="slides/slide4.xml"/><Relationship Id="rId159" Type="http://schemas.openxmlformats.org/officeDocument/2006/relationships/tableStyles" Target="tableStyles.xml"/><Relationship Id="rId158" Type="http://schemas.openxmlformats.org/officeDocument/2006/relationships/viewProps" Target="viewProps.xml"/><Relationship Id="rId157" Type="http://schemas.openxmlformats.org/officeDocument/2006/relationships/presProps" Target="presProps.xml"/><Relationship Id="rId156" Type="http://schemas.openxmlformats.org/officeDocument/2006/relationships/handoutMaster" Target="handoutMasters/handoutMaster1.xml"/><Relationship Id="rId155" Type="http://schemas.openxmlformats.org/officeDocument/2006/relationships/slide" Target="slides/slide143.xml"/><Relationship Id="rId154" Type="http://schemas.openxmlformats.org/officeDocument/2006/relationships/slide" Target="slides/slide142.xml"/><Relationship Id="rId153" Type="http://schemas.openxmlformats.org/officeDocument/2006/relationships/slide" Target="slides/slide141.xml"/><Relationship Id="rId152" Type="http://schemas.openxmlformats.org/officeDocument/2006/relationships/slide" Target="slides/slide140.xml"/><Relationship Id="rId151" Type="http://schemas.openxmlformats.org/officeDocument/2006/relationships/slide" Target="slides/slide139.xml"/><Relationship Id="rId150" Type="http://schemas.openxmlformats.org/officeDocument/2006/relationships/slide" Target="slides/slide138.xml"/><Relationship Id="rId15" Type="http://schemas.openxmlformats.org/officeDocument/2006/relationships/slide" Target="slides/slide3.xml"/><Relationship Id="rId149" Type="http://schemas.openxmlformats.org/officeDocument/2006/relationships/slide" Target="slides/slide137.xml"/><Relationship Id="rId148" Type="http://schemas.openxmlformats.org/officeDocument/2006/relationships/slide" Target="slides/slide136.xml"/><Relationship Id="rId147" Type="http://schemas.openxmlformats.org/officeDocument/2006/relationships/slide" Target="slides/slide135.xml"/><Relationship Id="rId146" Type="http://schemas.openxmlformats.org/officeDocument/2006/relationships/slide" Target="slides/slide134.xml"/><Relationship Id="rId145" Type="http://schemas.openxmlformats.org/officeDocument/2006/relationships/slide" Target="slides/slide133.xml"/><Relationship Id="rId144" Type="http://schemas.openxmlformats.org/officeDocument/2006/relationships/slide" Target="slides/slide132.xml"/><Relationship Id="rId143" Type="http://schemas.openxmlformats.org/officeDocument/2006/relationships/slide" Target="slides/slide131.xml"/><Relationship Id="rId142" Type="http://schemas.openxmlformats.org/officeDocument/2006/relationships/slide" Target="slides/slide130.xml"/><Relationship Id="rId141" Type="http://schemas.openxmlformats.org/officeDocument/2006/relationships/slide" Target="slides/slide129.xml"/><Relationship Id="rId140" Type="http://schemas.openxmlformats.org/officeDocument/2006/relationships/slide" Target="slides/slide128.xml"/><Relationship Id="rId14" Type="http://schemas.openxmlformats.org/officeDocument/2006/relationships/slide" Target="slides/slide2.xml"/><Relationship Id="rId139" Type="http://schemas.openxmlformats.org/officeDocument/2006/relationships/slide" Target="slides/slide127.xml"/><Relationship Id="rId138" Type="http://schemas.openxmlformats.org/officeDocument/2006/relationships/slide" Target="slides/slide126.xml"/><Relationship Id="rId137" Type="http://schemas.openxmlformats.org/officeDocument/2006/relationships/slide" Target="slides/slide125.xml"/><Relationship Id="rId136" Type="http://schemas.openxmlformats.org/officeDocument/2006/relationships/slide" Target="slides/slide124.xml"/><Relationship Id="rId135" Type="http://schemas.openxmlformats.org/officeDocument/2006/relationships/slide" Target="slides/slide123.xml"/><Relationship Id="rId134" Type="http://schemas.openxmlformats.org/officeDocument/2006/relationships/slide" Target="slides/slide122.xml"/><Relationship Id="rId133" Type="http://schemas.openxmlformats.org/officeDocument/2006/relationships/slide" Target="slides/slide121.xml"/><Relationship Id="rId132" Type="http://schemas.openxmlformats.org/officeDocument/2006/relationships/slide" Target="slides/slide120.xml"/><Relationship Id="rId131" Type="http://schemas.openxmlformats.org/officeDocument/2006/relationships/slide" Target="slides/slide119.xml"/><Relationship Id="rId130" Type="http://schemas.openxmlformats.org/officeDocument/2006/relationships/slide" Target="slides/slide118.xml"/><Relationship Id="rId13" Type="http://schemas.openxmlformats.org/officeDocument/2006/relationships/notesMaster" Target="notesMasters/notesMaster1.xml"/><Relationship Id="rId129" Type="http://schemas.openxmlformats.org/officeDocument/2006/relationships/slide" Target="slides/slide117.xml"/><Relationship Id="rId128" Type="http://schemas.openxmlformats.org/officeDocument/2006/relationships/slide" Target="slides/slide116.xml"/><Relationship Id="rId127" Type="http://schemas.openxmlformats.org/officeDocument/2006/relationships/slide" Target="slides/slide115.xml"/><Relationship Id="rId126" Type="http://schemas.openxmlformats.org/officeDocument/2006/relationships/slide" Target="slides/slide114.xml"/><Relationship Id="rId125" Type="http://schemas.openxmlformats.org/officeDocument/2006/relationships/slide" Target="slides/slide113.xml"/><Relationship Id="rId124" Type="http://schemas.openxmlformats.org/officeDocument/2006/relationships/slide" Target="slides/slide112.xml"/><Relationship Id="rId123" Type="http://schemas.openxmlformats.org/officeDocument/2006/relationships/slide" Target="slides/slide111.xml"/><Relationship Id="rId122" Type="http://schemas.openxmlformats.org/officeDocument/2006/relationships/slide" Target="slides/slide110.xml"/><Relationship Id="rId121" Type="http://schemas.openxmlformats.org/officeDocument/2006/relationships/slide" Target="slides/slide109.xml"/><Relationship Id="rId120" Type="http://schemas.openxmlformats.org/officeDocument/2006/relationships/slide" Target="slides/slide108.xml"/><Relationship Id="rId12" Type="http://schemas.openxmlformats.org/officeDocument/2006/relationships/slide" Target="slides/slide1.xml"/><Relationship Id="rId119" Type="http://schemas.openxmlformats.org/officeDocument/2006/relationships/slide" Target="slides/slide107.xml"/><Relationship Id="rId118" Type="http://schemas.openxmlformats.org/officeDocument/2006/relationships/slide" Target="slides/slide106.xml"/><Relationship Id="rId117" Type="http://schemas.openxmlformats.org/officeDocument/2006/relationships/slide" Target="slides/slide105.xml"/><Relationship Id="rId116" Type="http://schemas.openxmlformats.org/officeDocument/2006/relationships/slide" Target="slides/slide104.xml"/><Relationship Id="rId115" Type="http://schemas.openxmlformats.org/officeDocument/2006/relationships/slide" Target="slides/slide103.xml"/><Relationship Id="rId114" Type="http://schemas.openxmlformats.org/officeDocument/2006/relationships/slide" Target="slides/slide102.xml"/><Relationship Id="rId113" Type="http://schemas.openxmlformats.org/officeDocument/2006/relationships/slide" Target="slides/slide101.xml"/><Relationship Id="rId112" Type="http://schemas.openxmlformats.org/officeDocument/2006/relationships/slide" Target="slides/slide100.xml"/><Relationship Id="rId111" Type="http://schemas.openxmlformats.org/officeDocument/2006/relationships/slide" Target="slides/slide99.xml"/><Relationship Id="rId110" Type="http://schemas.openxmlformats.org/officeDocument/2006/relationships/slide" Target="slides/slide98.xml"/><Relationship Id="rId11" Type="http://schemas.openxmlformats.org/officeDocument/2006/relationships/slideMaster" Target="slideMasters/slideMaster10.xml"/><Relationship Id="rId109" Type="http://schemas.openxmlformats.org/officeDocument/2006/relationships/slide" Target="slides/slide97.xml"/><Relationship Id="rId108" Type="http://schemas.openxmlformats.org/officeDocument/2006/relationships/slide" Target="slides/slide96.xml"/><Relationship Id="rId107" Type="http://schemas.openxmlformats.org/officeDocument/2006/relationships/slide" Target="slides/slide95.xml"/><Relationship Id="rId106" Type="http://schemas.openxmlformats.org/officeDocument/2006/relationships/slide" Target="slides/slide94.xml"/><Relationship Id="rId105" Type="http://schemas.openxmlformats.org/officeDocument/2006/relationships/slide" Target="slides/slide93.xml"/><Relationship Id="rId104" Type="http://schemas.openxmlformats.org/officeDocument/2006/relationships/slide" Target="slides/slide92.xml"/><Relationship Id="rId103" Type="http://schemas.openxmlformats.org/officeDocument/2006/relationships/slide" Target="slides/slide91.xml"/><Relationship Id="rId102" Type="http://schemas.openxmlformats.org/officeDocument/2006/relationships/slide" Target="slides/slide90.xml"/><Relationship Id="rId101" Type="http://schemas.openxmlformats.org/officeDocument/2006/relationships/slide" Target="slides/slide89.xml"/><Relationship Id="rId100" Type="http://schemas.openxmlformats.org/officeDocument/2006/relationships/slide" Target="slides/slide88.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9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97.xml"/><Relationship Id="rId2" Type="http://schemas.openxmlformats.org/officeDocument/2006/relationships/tags" Target="../tags/tag396.xml"/><Relationship Id="rId14" Type="http://schemas.openxmlformats.org/officeDocument/2006/relationships/tags" Target="../tags/tag404.xml"/><Relationship Id="rId13" Type="http://schemas.openxmlformats.org/officeDocument/2006/relationships/tags" Target="../tags/tag403.xml"/><Relationship Id="rId12" Type="http://schemas.openxmlformats.org/officeDocument/2006/relationships/tags" Target="../tags/tag402.xml"/><Relationship Id="rId11" Type="http://schemas.openxmlformats.org/officeDocument/2006/relationships/tags" Target="../tags/tag401.xml"/><Relationship Id="rId10" Type="http://schemas.openxmlformats.org/officeDocument/2006/relationships/tags" Target="../tags/tag400.xml"/><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9" Type="http://schemas.openxmlformats.org/officeDocument/2006/relationships/tags" Target="../tags/tag408.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07.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06.xml"/><Relationship Id="rId2" Type="http://schemas.openxmlformats.org/officeDocument/2006/relationships/tags" Target="../tags/tag405.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1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15.xml"/><Relationship Id="rId2" Type="http://schemas.openxmlformats.org/officeDocument/2006/relationships/tags" Target="../tags/tag414.xml"/><Relationship Id="rId14" Type="http://schemas.openxmlformats.org/officeDocument/2006/relationships/tags" Target="../tags/tag422.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25.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24.xml"/><Relationship Id="rId2" Type="http://schemas.openxmlformats.org/officeDocument/2006/relationships/tags" Target="../tags/tag423.xml"/><Relationship Id="rId16" Type="http://schemas.openxmlformats.org/officeDocument/2006/relationships/tags" Target="../tags/tag433.xml"/><Relationship Id="rId15" Type="http://schemas.openxmlformats.org/officeDocument/2006/relationships/tags" Target="../tags/tag432.xml"/><Relationship Id="rId14" Type="http://schemas.openxmlformats.org/officeDocument/2006/relationships/tags" Target="../tags/tag431.xml"/><Relationship Id="rId13" Type="http://schemas.openxmlformats.org/officeDocument/2006/relationships/tags" Target="../tags/tag430.xml"/><Relationship Id="rId12" Type="http://schemas.openxmlformats.org/officeDocument/2006/relationships/tags" Target="../tags/tag429.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3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35.xml"/><Relationship Id="rId2" Type="http://schemas.openxmlformats.org/officeDocument/2006/relationships/tags" Target="../tags/tag434.xml"/><Relationship Id="rId13" Type="http://schemas.openxmlformats.org/officeDocument/2006/relationships/tags" Target="../tags/tag441.xml"/><Relationship Id="rId12" Type="http://schemas.openxmlformats.org/officeDocument/2006/relationships/tags" Target="../tags/tag440.xml"/><Relationship Id="rId11" Type="http://schemas.openxmlformats.org/officeDocument/2006/relationships/tags" Target="../tags/tag439.xml"/><Relationship Id="rId10" Type="http://schemas.openxmlformats.org/officeDocument/2006/relationships/tags" Target="../tags/tag438.xml"/><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image" Target="../media/image2.png"/><Relationship Id="rId2" Type="http://schemas.openxmlformats.org/officeDocument/2006/relationships/tags" Target="../tags/tag445.xml"/><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4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48.xml"/><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52.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451.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450.xml"/><Relationship Id="rId12" Type="http://schemas.openxmlformats.org/officeDocument/2006/relationships/tags" Target="../tags/tag454.xml"/><Relationship Id="rId11" Type="http://schemas.openxmlformats.org/officeDocument/2006/relationships/tags" Target="../tags/tag453.xml"/><Relationship Id="rId10" Type="http://schemas.openxmlformats.org/officeDocument/2006/relationships/image" Target="../media/image6.svg"/><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5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55.xml"/><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5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57.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460.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459.xml"/><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6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61.xml"/><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6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63.xml"/><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6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65.xml"/><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image" Target="../media/image2.png"/><Relationship Id="rId2" Type="http://schemas.openxmlformats.org/officeDocument/2006/relationships/tags" Target="../tags/tag467.xml"/><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71.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70.xml"/><Relationship Id="rId11" Type="http://schemas.openxmlformats.org/officeDocument/2006/relationships/tags" Target="../tags/tag475.xml"/><Relationship Id="rId10" Type="http://schemas.openxmlformats.org/officeDocument/2006/relationships/tags" Target="../tags/tag474.xml"/><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7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77.xml"/><Relationship Id="rId2" Type="http://schemas.openxmlformats.org/officeDocument/2006/relationships/tags" Target="../tags/tag476.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9" Type="http://schemas.openxmlformats.org/officeDocument/2006/relationships/tags" Target="../tags/tag48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8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85.xml"/><Relationship Id="rId2" Type="http://schemas.openxmlformats.org/officeDocument/2006/relationships/tags" Target="../tags/tag484.xml"/><Relationship Id="rId14" Type="http://schemas.openxmlformats.org/officeDocument/2006/relationships/tags" Target="../tags/tag492.xml"/><Relationship Id="rId13" Type="http://schemas.openxmlformats.org/officeDocument/2006/relationships/tags" Target="../tags/tag491.xml"/><Relationship Id="rId12" Type="http://schemas.openxmlformats.org/officeDocument/2006/relationships/tags" Target="../tags/tag490.xml"/><Relationship Id="rId11" Type="http://schemas.openxmlformats.org/officeDocument/2006/relationships/tags" Target="../tags/tag489.xml"/><Relationship Id="rId10" Type="http://schemas.openxmlformats.org/officeDocument/2006/relationships/tags" Target="../tags/tag488.xml"/><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9" Type="http://schemas.openxmlformats.org/officeDocument/2006/relationships/tags" Target="../tags/tag496.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95.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94.xml"/><Relationship Id="rId2" Type="http://schemas.openxmlformats.org/officeDocument/2006/relationships/tags" Target="../tags/tag493.xml"/><Relationship Id="rId14" Type="http://schemas.openxmlformats.org/officeDocument/2006/relationships/tags" Target="../tags/tag501.xml"/><Relationship Id="rId13" Type="http://schemas.openxmlformats.org/officeDocument/2006/relationships/tags" Target="../tags/tag500.xml"/><Relationship Id="rId12" Type="http://schemas.openxmlformats.org/officeDocument/2006/relationships/tags" Target="../tags/tag499.xml"/><Relationship Id="rId11" Type="http://schemas.openxmlformats.org/officeDocument/2006/relationships/tags" Target="../tags/tag498.xml"/><Relationship Id="rId10" Type="http://schemas.openxmlformats.org/officeDocument/2006/relationships/tags" Target="../tags/tag497.xml"/><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0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03.xml"/><Relationship Id="rId2" Type="http://schemas.openxmlformats.org/officeDocument/2006/relationships/tags" Target="../tags/tag502.xml"/><Relationship Id="rId14" Type="http://schemas.openxmlformats.org/officeDocument/2006/relationships/tags" Target="../tags/tag510.xml"/><Relationship Id="rId13" Type="http://schemas.openxmlformats.org/officeDocument/2006/relationships/tags" Target="../tags/tag509.xml"/><Relationship Id="rId12" Type="http://schemas.openxmlformats.org/officeDocument/2006/relationships/tags" Target="../tags/tag508.xml"/><Relationship Id="rId11" Type="http://schemas.openxmlformats.org/officeDocument/2006/relationships/tags" Target="../tags/tag507.xml"/><Relationship Id="rId10" Type="http://schemas.openxmlformats.org/officeDocument/2006/relationships/tags" Target="../tags/tag506.xml"/><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9" Type="http://schemas.openxmlformats.org/officeDocument/2006/relationships/tags" Target="../tags/tag51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1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12.xml"/><Relationship Id="rId2" Type="http://schemas.openxmlformats.org/officeDocument/2006/relationships/tags" Target="../tags/tag511.xml"/><Relationship Id="rId16" Type="http://schemas.openxmlformats.org/officeDocument/2006/relationships/tags" Target="../tags/tag521.xml"/><Relationship Id="rId15" Type="http://schemas.openxmlformats.org/officeDocument/2006/relationships/tags" Target="../tags/tag520.xml"/><Relationship Id="rId14" Type="http://schemas.openxmlformats.org/officeDocument/2006/relationships/tags" Target="../tags/tag519.xml"/><Relationship Id="rId13" Type="http://schemas.openxmlformats.org/officeDocument/2006/relationships/tags" Target="../tags/tag518.xml"/><Relationship Id="rId12" Type="http://schemas.openxmlformats.org/officeDocument/2006/relationships/tags" Target="../tags/tag517.xml"/><Relationship Id="rId11" Type="http://schemas.openxmlformats.org/officeDocument/2006/relationships/tags" Target="../tags/tag516.xml"/><Relationship Id="rId10" Type="http://schemas.openxmlformats.org/officeDocument/2006/relationships/tags" Target="../tags/tag515.xml"/><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9" Type="http://schemas.openxmlformats.org/officeDocument/2006/relationships/tags" Target="../tags/tag52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2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23.xml"/><Relationship Id="rId2" Type="http://schemas.openxmlformats.org/officeDocument/2006/relationships/tags" Target="../tags/tag522.xml"/><Relationship Id="rId13" Type="http://schemas.openxmlformats.org/officeDocument/2006/relationships/tags" Target="../tags/tag529.xml"/><Relationship Id="rId12" Type="http://schemas.openxmlformats.org/officeDocument/2006/relationships/tags" Target="../tags/tag528.xml"/><Relationship Id="rId11" Type="http://schemas.openxmlformats.org/officeDocument/2006/relationships/tags" Target="../tags/tag527.xml"/><Relationship Id="rId10" Type="http://schemas.openxmlformats.org/officeDocument/2006/relationships/tags" Target="../tags/tag526.xml"/><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5" Type="http://schemas.openxmlformats.org/officeDocument/2006/relationships/tags" Target="../tags/tag535.xml"/><Relationship Id="rId4" Type="http://schemas.openxmlformats.org/officeDocument/2006/relationships/tags" Target="../tags/tag534.xml"/><Relationship Id="rId3" Type="http://schemas.openxmlformats.org/officeDocument/2006/relationships/image" Target="../media/image2.png"/><Relationship Id="rId2" Type="http://schemas.openxmlformats.org/officeDocument/2006/relationships/tags" Target="../tags/tag533.xml"/><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3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36.xml"/><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540.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539.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538.xml"/><Relationship Id="rId12" Type="http://schemas.openxmlformats.org/officeDocument/2006/relationships/tags" Target="../tags/tag542.xml"/><Relationship Id="rId11" Type="http://schemas.openxmlformats.org/officeDocument/2006/relationships/tags" Target="../tags/tag541.xml"/><Relationship Id="rId10" Type="http://schemas.openxmlformats.org/officeDocument/2006/relationships/image" Target="../media/image6.svg"/><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4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43.xml"/><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4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45.xml"/><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548.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547.xml"/><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5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49.xml"/><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5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51.xml"/><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5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53.xml"/><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5" Type="http://schemas.openxmlformats.org/officeDocument/2006/relationships/tags" Target="../tags/tag557.xml"/><Relationship Id="rId4" Type="http://schemas.openxmlformats.org/officeDocument/2006/relationships/tags" Target="../tags/tag556.xml"/><Relationship Id="rId3" Type="http://schemas.openxmlformats.org/officeDocument/2006/relationships/image" Target="../media/image2.png"/><Relationship Id="rId2" Type="http://schemas.openxmlformats.org/officeDocument/2006/relationships/tags" Target="../tags/tag555.xml"/><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9" Type="http://schemas.openxmlformats.org/officeDocument/2006/relationships/tags" Target="../tags/tag561.xml"/><Relationship Id="rId8" Type="http://schemas.openxmlformats.org/officeDocument/2006/relationships/tags" Target="../tags/tag560.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5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58.xml"/><Relationship Id="rId11" Type="http://schemas.openxmlformats.org/officeDocument/2006/relationships/tags" Target="../tags/tag563.xml"/><Relationship Id="rId10" Type="http://schemas.openxmlformats.org/officeDocument/2006/relationships/tags" Target="../tags/tag562.xml"/><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9" Type="http://schemas.openxmlformats.org/officeDocument/2006/relationships/tags" Target="../tags/tag56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6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65.xml"/><Relationship Id="rId2" Type="http://schemas.openxmlformats.org/officeDocument/2006/relationships/tags" Target="../tags/tag564.xml"/><Relationship Id="rId13" Type="http://schemas.openxmlformats.org/officeDocument/2006/relationships/tags" Target="../tags/tag571.xml"/><Relationship Id="rId12" Type="http://schemas.openxmlformats.org/officeDocument/2006/relationships/tags" Target="../tags/tag570.xml"/><Relationship Id="rId11" Type="http://schemas.openxmlformats.org/officeDocument/2006/relationships/tags" Target="../tags/tag569.xml"/><Relationship Id="rId10" Type="http://schemas.openxmlformats.org/officeDocument/2006/relationships/tags" Target="../tags/tag568.xml"/><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9" Type="http://schemas.openxmlformats.org/officeDocument/2006/relationships/tags" Target="../tags/tag57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7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73.xml"/><Relationship Id="rId2" Type="http://schemas.openxmlformats.org/officeDocument/2006/relationships/tags" Target="../tags/tag572.xml"/><Relationship Id="rId14" Type="http://schemas.openxmlformats.org/officeDocument/2006/relationships/tags" Target="../tags/tag580.xml"/><Relationship Id="rId13" Type="http://schemas.openxmlformats.org/officeDocument/2006/relationships/tags" Target="../tags/tag579.xml"/><Relationship Id="rId12" Type="http://schemas.openxmlformats.org/officeDocument/2006/relationships/tags" Target="../tags/tag578.xml"/><Relationship Id="rId11" Type="http://schemas.openxmlformats.org/officeDocument/2006/relationships/tags" Target="../tags/tag577.xml"/><Relationship Id="rId10" Type="http://schemas.openxmlformats.org/officeDocument/2006/relationships/tags" Target="../tags/tag576.xml"/><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9" Type="http://schemas.openxmlformats.org/officeDocument/2006/relationships/tags" Target="../tags/tag58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8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82.xml"/><Relationship Id="rId2" Type="http://schemas.openxmlformats.org/officeDocument/2006/relationships/tags" Target="../tags/tag581.xml"/><Relationship Id="rId14" Type="http://schemas.openxmlformats.org/officeDocument/2006/relationships/tags" Target="../tags/tag589.xml"/><Relationship Id="rId13" Type="http://schemas.openxmlformats.org/officeDocument/2006/relationships/tags" Target="../tags/tag588.xml"/><Relationship Id="rId12" Type="http://schemas.openxmlformats.org/officeDocument/2006/relationships/tags" Target="../tags/tag587.xml"/><Relationship Id="rId11" Type="http://schemas.openxmlformats.org/officeDocument/2006/relationships/tags" Target="../tags/tag586.xml"/><Relationship Id="rId10" Type="http://schemas.openxmlformats.org/officeDocument/2006/relationships/tags" Target="../tags/tag585.xml"/><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9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91.xml"/><Relationship Id="rId2" Type="http://schemas.openxmlformats.org/officeDocument/2006/relationships/tags" Target="../tags/tag590.xml"/><Relationship Id="rId14" Type="http://schemas.openxmlformats.org/officeDocument/2006/relationships/tags" Target="../tags/tag598.xml"/><Relationship Id="rId13" Type="http://schemas.openxmlformats.org/officeDocument/2006/relationships/tags" Target="../tags/tag597.xml"/><Relationship Id="rId12" Type="http://schemas.openxmlformats.org/officeDocument/2006/relationships/tags" Target="../tags/tag596.xml"/><Relationship Id="rId11" Type="http://schemas.openxmlformats.org/officeDocument/2006/relationships/tags" Target="../tags/tag595.xml"/><Relationship Id="rId10" Type="http://schemas.openxmlformats.org/officeDocument/2006/relationships/tags" Target="../tags/tag594.xml"/><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0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00.xml"/><Relationship Id="rId2" Type="http://schemas.openxmlformats.org/officeDocument/2006/relationships/tags" Target="../tags/tag599.xml"/><Relationship Id="rId16" Type="http://schemas.openxmlformats.org/officeDocument/2006/relationships/tags" Target="../tags/tag609.xml"/><Relationship Id="rId15" Type="http://schemas.openxmlformats.org/officeDocument/2006/relationships/tags" Target="../tags/tag608.xml"/><Relationship Id="rId14" Type="http://schemas.openxmlformats.org/officeDocument/2006/relationships/tags" Target="../tags/tag607.xml"/><Relationship Id="rId13" Type="http://schemas.openxmlformats.org/officeDocument/2006/relationships/tags" Target="../tags/tag606.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tags" Target="../tags/tag603.xml"/><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9" Type="http://schemas.openxmlformats.org/officeDocument/2006/relationships/tags" Target="../tags/tag61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1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11.xml"/><Relationship Id="rId2" Type="http://schemas.openxmlformats.org/officeDocument/2006/relationships/tags" Target="../tags/tag610.xml"/><Relationship Id="rId13" Type="http://schemas.openxmlformats.org/officeDocument/2006/relationships/tags" Target="../tags/tag617.xml"/><Relationship Id="rId12" Type="http://schemas.openxmlformats.org/officeDocument/2006/relationships/tags" Target="../tags/tag616.xml"/><Relationship Id="rId11" Type="http://schemas.openxmlformats.org/officeDocument/2006/relationships/tags" Target="../tags/tag615.xml"/><Relationship Id="rId10" Type="http://schemas.openxmlformats.org/officeDocument/2006/relationships/tags" Target="../tags/tag614.xml"/><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5" Type="http://schemas.openxmlformats.org/officeDocument/2006/relationships/tags" Target="../tags/tag623.xml"/><Relationship Id="rId4" Type="http://schemas.openxmlformats.org/officeDocument/2006/relationships/tags" Target="../tags/tag622.xml"/><Relationship Id="rId3" Type="http://schemas.openxmlformats.org/officeDocument/2006/relationships/image" Target="../media/image2.png"/><Relationship Id="rId2" Type="http://schemas.openxmlformats.org/officeDocument/2006/relationships/tags" Target="../tags/tag621.xml"/><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2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24.xml"/><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62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27.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626.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image" Target="../media/image6.svg"/><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3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31.xml"/><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3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33.xml"/><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36.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635.xml"/><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3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37.xml"/><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4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39.xml"/><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image" Target="../media/image2.png"/><Relationship Id="rId2" Type="http://schemas.openxmlformats.org/officeDocument/2006/relationships/tags" Target="../tags/tag5.xml"/><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4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41.xml"/><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image" Target="../media/image2.png"/><Relationship Id="rId2" Type="http://schemas.openxmlformats.org/officeDocument/2006/relationships/tags" Target="../tags/tag643.xml"/><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9" Type="http://schemas.openxmlformats.org/officeDocument/2006/relationships/tags" Target="../tags/tag649.xml"/><Relationship Id="rId8" Type="http://schemas.openxmlformats.org/officeDocument/2006/relationships/tags" Target="../tags/tag648.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4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46.xml"/><Relationship Id="rId11" Type="http://schemas.openxmlformats.org/officeDocument/2006/relationships/tags" Target="../tags/tag651.xml"/><Relationship Id="rId10" Type="http://schemas.openxmlformats.org/officeDocument/2006/relationships/tags" Target="../tags/tag650.xml"/><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9" Type="http://schemas.openxmlformats.org/officeDocument/2006/relationships/tags" Target="../tags/tag65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5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53.xml"/><Relationship Id="rId2" Type="http://schemas.openxmlformats.org/officeDocument/2006/relationships/tags" Target="../tags/tag652.xml"/><Relationship Id="rId13" Type="http://schemas.openxmlformats.org/officeDocument/2006/relationships/tags" Target="../tags/tag659.xml"/><Relationship Id="rId12" Type="http://schemas.openxmlformats.org/officeDocument/2006/relationships/tags" Target="../tags/tag658.xml"/><Relationship Id="rId11" Type="http://schemas.openxmlformats.org/officeDocument/2006/relationships/tags" Target="../tags/tag657.xml"/><Relationship Id="rId10" Type="http://schemas.openxmlformats.org/officeDocument/2006/relationships/tags" Target="../tags/tag656.xml"/><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9" Type="http://schemas.openxmlformats.org/officeDocument/2006/relationships/tags" Target="../tags/tag66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6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61.xml"/><Relationship Id="rId2" Type="http://schemas.openxmlformats.org/officeDocument/2006/relationships/tags" Target="../tags/tag660.xml"/><Relationship Id="rId14" Type="http://schemas.openxmlformats.org/officeDocument/2006/relationships/tags" Target="../tags/tag668.xml"/><Relationship Id="rId13" Type="http://schemas.openxmlformats.org/officeDocument/2006/relationships/tags" Target="../tags/tag667.xml"/><Relationship Id="rId12" Type="http://schemas.openxmlformats.org/officeDocument/2006/relationships/tags" Target="../tags/tag666.xml"/><Relationship Id="rId11" Type="http://schemas.openxmlformats.org/officeDocument/2006/relationships/tags" Target="../tags/tag665.xml"/><Relationship Id="rId10" Type="http://schemas.openxmlformats.org/officeDocument/2006/relationships/tags" Target="../tags/tag664.xml"/><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9" Type="http://schemas.openxmlformats.org/officeDocument/2006/relationships/tags" Target="../tags/tag67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7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70.xml"/><Relationship Id="rId2" Type="http://schemas.openxmlformats.org/officeDocument/2006/relationships/tags" Target="../tags/tag669.xml"/><Relationship Id="rId14" Type="http://schemas.openxmlformats.org/officeDocument/2006/relationships/tags" Target="../tags/tag677.xml"/><Relationship Id="rId13" Type="http://schemas.openxmlformats.org/officeDocument/2006/relationships/tags" Target="../tags/tag676.xml"/><Relationship Id="rId12" Type="http://schemas.openxmlformats.org/officeDocument/2006/relationships/tags" Target="../tags/tag675.xml"/><Relationship Id="rId11" Type="http://schemas.openxmlformats.org/officeDocument/2006/relationships/tags" Target="../tags/tag674.xml"/><Relationship Id="rId10" Type="http://schemas.openxmlformats.org/officeDocument/2006/relationships/tags" Target="../tags/tag673.xml"/><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9" Type="http://schemas.openxmlformats.org/officeDocument/2006/relationships/tags" Target="../tags/tag68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8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79.xml"/><Relationship Id="rId2" Type="http://schemas.openxmlformats.org/officeDocument/2006/relationships/tags" Target="../tags/tag678.xml"/><Relationship Id="rId14" Type="http://schemas.openxmlformats.org/officeDocument/2006/relationships/tags" Target="../tags/tag686.xml"/><Relationship Id="rId13" Type="http://schemas.openxmlformats.org/officeDocument/2006/relationships/tags" Target="../tags/tag685.xml"/><Relationship Id="rId12" Type="http://schemas.openxmlformats.org/officeDocument/2006/relationships/tags" Target="../tags/tag684.xml"/><Relationship Id="rId11" Type="http://schemas.openxmlformats.org/officeDocument/2006/relationships/tags" Target="../tags/tag683.xml"/><Relationship Id="rId10" Type="http://schemas.openxmlformats.org/officeDocument/2006/relationships/tags" Target="../tags/tag682.xml"/><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9" Type="http://schemas.openxmlformats.org/officeDocument/2006/relationships/tags" Target="../tags/tag69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8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88.xml"/><Relationship Id="rId2" Type="http://schemas.openxmlformats.org/officeDocument/2006/relationships/tags" Target="../tags/tag687.xml"/><Relationship Id="rId16" Type="http://schemas.openxmlformats.org/officeDocument/2006/relationships/tags" Target="../tags/tag697.xml"/><Relationship Id="rId15" Type="http://schemas.openxmlformats.org/officeDocument/2006/relationships/tags" Target="../tags/tag696.xml"/><Relationship Id="rId14" Type="http://schemas.openxmlformats.org/officeDocument/2006/relationships/tags" Target="../tags/tag695.xml"/><Relationship Id="rId13" Type="http://schemas.openxmlformats.org/officeDocument/2006/relationships/tags" Target="../tags/tag694.xml"/><Relationship Id="rId12" Type="http://schemas.openxmlformats.org/officeDocument/2006/relationships/tags" Target="../tags/tag693.xml"/><Relationship Id="rId11" Type="http://schemas.openxmlformats.org/officeDocument/2006/relationships/tags" Target="../tags/tag692.xml"/><Relationship Id="rId10" Type="http://schemas.openxmlformats.org/officeDocument/2006/relationships/tags" Target="../tags/tag691.xml"/><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9" Type="http://schemas.openxmlformats.org/officeDocument/2006/relationships/tags" Target="../tags/tag70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70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99.xml"/><Relationship Id="rId2" Type="http://schemas.openxmlformats.org/officeDocument/2006/relationships/tags" Target="../tags/tag698.xml"/><Relationship Id="rId13" Type="http://schemas.openxmlformats.org/officeDocument/2006/relationships/tags" Target="../tags/tag705.xml"/><Relationship Id="rId12" Type="http://schemas.openxmlformats.org/officeDocument/2006/relationships/tags" Target="../tags/tag704.xml"/><Relationship Id="rId11" Type="http://schemas.openxmlformats.org/officeDocument/2006/relationships/tags" Target="../tags/tag703.xml"/><Relationship Id="rId10" Type="http://schemas.openxmlformats.org/officeDocument/2006/relationships/tags" Target="../tags/tag702.xml"/><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5" Type="http://schemas.openxmlformats.org/officeDocument/2006/relationships/tags" Target="../tags/tag711.xml"/><Relationship Id="rId4" Type="http://schemas.openxmlformats.org/officeDocument/2006/relationships/tags" Target="../tags/tag710.xml"/><Relationship Id="rId3" Type="http://schemas.openxmlformats.org/officeDocument/2006/relationships/image" Target="../media/image2.png"/><Relationship Id="rId2" Type="http://schemas.openxmlformats.org/officeDocument/2006/relationships/tags" Target="../tags/tag709.xml"/><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713.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712.xml"/><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716.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715.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714.xml"/><Relationship Id="rId12" Type="http://schemas.openxmlformats.org/officeDocument/2006/relationships/tags" Target="../tags/tag718.xml"/><Relationship Id="rId11" Type="http://schemas.openxmlformats.org/officeDocument/2006/relationships/tags" Target="../tags/tag717.xml"/><Relationship Id="rId10" Type="http://schemas.openxmlformats.org/officeDocument/2006/relationships/image" Target="../media/image6.svg"/><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72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719.xml"/><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72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721.xml"/><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724.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723.xml"/><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72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725.xml"/><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72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727.xml"/><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73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729.xml"/><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5" Type="http://schemas.openxmlformats.org/officeDocument/2006/relationships/tags" Target="../tags/tag733.xml"/><Relationship Id="rId4" Type="http://schemas.openxmlformats.org/officeDocument/2006/relationships/tags" Target="../tags/tag732.xml"/><Relationship Id="rId3" Type="http://schemas.openxmlformats.org/officeDocument/2006/relationships/image" Target="../media/image2.png"/><Relationship Id="rId2" Type="http://schemas.openxmlformats.org/officeDocument/2006/relationships/tags" Target="../tags/tag731.xml"/><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2.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1.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0.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image" Target="../media/image6.svg"/><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9" Type="http://schemas.openxmlformats.org/officeDocument/2006/relationships/tags" Target="../tags/tag737.xml"/><Relationship Id="rId8" Type="http://schemas.openxmlformats.org/officeDocument/2006/relationships/tags" Target="../tags/tag736.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73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734.xml"/><Relationship Id="rId11" Type="http://schemas.openxmlformats.org/officeDocument/2006/relationships/tags" Target="../tags/tag739.xml"/><Relationship Id="rId10" Type="http://schemas.openxmlformats.org/officeDocument/2006/relationships/tags" Target="../tags/tag738.xml"/><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9" Type="http://schemas.openxmlformats.org/officeDocument/2006/relationships/tags" Target="../tags/tag74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74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741.xml"/><Relationship Id="rId2" Type="http://schemas.openxmlformats.org/officeDocument/2006/relationships/tags" Target="../tags/tag740.xml"/><Relationship Id="rId13" Type="http://schemas.openxmlformats.org/officeDocument/2006/relationships/tags" Target="../tags/tag747.xml"/><Relationship Id="rId12" Type="http://schemas.openxmlformats.org/officeDocument/2006/relationships/tags" Target="../tags/tag746.xml"/><Relationship Id="rId11" Type="http://schemas.openxmlformats.org/officeDocument/2006/relationships/tags" Target="../tags/tag745.xml"/><Relationship Id="rId10" Type="http://schemas.openxmlformats.org/officeDocument/2006/relationships/tags" Target="../tags/tag744.xml"/><Relationship Id="rId1" Type="http://schemas.openxmlformats.org/officeDocument/2006/relationships/slideMaster" Target="../slideMasters/slideMaster10.xml"/></Relationships>
</file>

<file path=ppt/slideLayouts/_rels/slideLayout172.xml.rels><?xml version="1.0" encoding="UTF-8" standalone="yes"?>
<Relationships xmlns="http://schemas.openxmlformats.org/package/2006/relationships"><Relationship Id="rId9" Type="http://schemas.openxmlformats.org/officeDocument/2006/relationships/tags" Target="../tags/tag75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75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749.xml"/><Relationship Id="rId2" Type="http://schemas.openxmlformats.org/officeDocument/2006/relationships/tags" Target="../tags/tag748.xml"/><Relationship Id="rId14" Type="http://schemas.openxmlformats.org/officeDocument/2006/relationships/tags" Target="../tags/tag756.xml"/><Relationship Id="rId13" Type="http://schemas.openxmlformats.org/officeDocument/2006/relationships/tags" Target="../tags/tag755.xml"/><Relationship Id="rId12" Type="http://schemas.openxmlformats.org/officeDocument/2006/relationships/tags" Target="../tags/tag754.xml"/><Relationship Id="rId11" Type="http://schemas.openxmlformats.org/officeDocument/2006/relationships/tags" Target="../tags/tag753.xml"/><Relationship Id="rId10" Type="http://schemas.openxmlformats.org/officeDocument/2006/relationships/tags" Target="../tags/tag752.xml"/><Relationship Id="rId1" Type="http://schemas.openxmlformats.org/officeDocument/2006/relationships/slideMaster" Target="../slideMasters/slideMaster10.xml"/></Relationships>
</file>

<file path=ppt/slideLayouts/_rels/slideLayout173.xml.rels><?xml version="1.0" encoding="UTF-8" standalone="yes"?>
<Relationships xmlns="http://schemas.openxmlformats.org/package/2006/relationships"><Relationship Id="rId9" Type="http://schemas.openxmlformats.org/officeDocument/2006/relationships/tags" Target="../tags/tag76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75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758.xml"/><Relationship Id="rId2" Type="http://schemas.openxmlformats.org/officeDocument/2006/relationships/tags" Target="../tags/tag757.xml"/><Relationship Id="rId14" Type="http://schemas.openxmlformats.org/officeDocument/2006/relationships/tags" Target="../tags/tag765.xml"/><Relationship Id="rId13" Type="http://schemas.openxmlformats.org/officeDocument/2006/relationships/tags" Target="../tags/tag764.xml"/><Relationship Id="rId12" Type="http://schemas.openxmlformats.org/officeDocument/2006/relationships/tags" Target="../tags/tag763.xml"/><Relationship Id="rId11" Type="http://schemas.openxmlformats.org/officeDocument/2006/relationships/tags" Target="../tags/tag762.xml"/><Relationship Id="rId10" Type="http://schemas.openxmlformats.org/officeDocument/2006/relationships/tags" Target="../tags/tag761.xml"/><Relationship Id="rId1" Type="http://schemas.openxmlformats.org/officeDocument/2006/relationships/slideMaster" Target="../slideMasters/slideMaster10.xml"/></Relationships>
</file>

<file path=ppt/slideLayouts/_rels/slideLayout174.xml.rels><?xml version="1.0" encoding="UTF-8" standalone="yes"?>
<Relationships xmlns="http://schemas.openxmlformats.org/package/2006/relationships"><Relationship Id="rId9" Type="http://schemas.openxmlformats.org/officeDocument/2006/relationships/tags" Target="../tags/tag76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76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767.xml"/><Relationship Id="rId2" Type="http://schemas.openxmlformats.org/officeDocument/2006/relationships/tags" Target="../tags/tag766.xml"/><Relationship Id="rId14" Type="http://schemas.openxmlformats.org/officeDocument/2006/relationships/tags" Target="../tags/tag774.xml"/><Relationship Id="rId13" Type="http://schemas.openxmlformats.org/officeDocument/2006/relationships/tags" Target="../tags/tag773.xml"/><Relationship Id="rId12" Type="http://schemas.openxmlformats.org/officeDocument/2006/relationships/tags" Target="../tags/tag772.xml"/><Relationship Id="rId11" Type="http://schemas.openxmlformats.org/officeDocument/2006/relationships/tags" Target="../tags/tag771.xml"/><Relationship Id="rId10" Type="http://schemas.openxmlformats.org/officeDocument/2006/relationships/tags" Target="../tags/tag770.xml"/><Relationship Id="rId1" Type="http://schemas.openxmlformats.org/officeDocument/2006/relationships/slideMaster" Target="../slideMasters/slideMaster10.xml"/></Relationships>
</file>

<file path=ppt/slideLayouts/_rels/slideLayout175.xml.rels><?xml version="1.0" encoding="UTF-8" standalone="yes"?>
<Relationships xmlns="http://schemas.openxmlformats.org/package/2006/relationships"><Relationship Id="rId9" Type="http://schemas.openxmlformats.org/officeDocument/2006/relationships/tags" Target="../tags/tag778.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777.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776.xml"/><Relationship Id="rId2" Type="http://schemas.openxmlformats.org/officeDocument/2006/relationships/tags" Target="../tags/tag775.xml"/><Relationship Id="rId16" Type="http://schemas.openxmlformats.org/officeDocument/2006/relationships/tags" Target="../tags/tag785.xml"/><Relationship Id="rId15" Type="http://schemas.openxmlformats.org/officeDocument/2006/relationships/tags" Target="../tags/tag784.xml"/><Relationship Id="rId14" Type="http://schemas.openxmlformats.org/officeDocument/2006/relationships/tags" Target="../tags/tag783.xml"/><Relationship Id="rId13" Type="http://schemas.openxmlformats.org/officeDocument/2006/relationships/tags" Target="../tags/tag782.xml"/><Relationship Id="rId12" Type="http://schemas.openxmlformats.org/officeDocument/2006/relationships/tags" Target="../tags/tag781.xml"/><Relationship Id="rId11" Type="http://schemas.openxmlformats.org/officeDocument/2006/relationships/tags" Target="../tags/tag780.xml"/><Relationship Id="rId10" Type="http://schemas.openxmlformats.org/officeDocument/2006/relationships/tags" Target="../tags/tag779.xml"/><Relationship Id="rId1" Type="http://schemas.openxmlformats.org/officeDocument/2006/relationships/slideMaster" Target="../slideMasters/slideMaster10.xml"/></Relationships>
</file>

<file path=ppt/slideLayouts/_rels/slideLayout176.xml.rels><?xml version="1.0" encoding="UTF-8" standalone="yes"?>
<Relationships xmlns="http://schemas.openxmlformats.org/package/2006/relationships"><Relationship Id="rId9" Type="http://schemas.openxmlformats.org/officeDocument/2006/relationships/tags" Target="../tags/tag78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78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787.xml"/><Relationship Id="rId2" Type="http://schemas.openxmlformats.org/officeDocument/2006/relationships/tags" Target="../tags/tag786.xml"/><Relationship Id="rId13" Type="http://schemas.openxmlformats.org/officeDocument/2006/relationships/tags" Target="../tags/tag793.xml"/><Relationship Id="rId12" Type="http://schemas.openxmlformats.org/officeDocument/2006/relationships/tags" Target="../tags/tag792.xml"/><Relationship Id="rId11" Type="http://schemas.openxmlformats.org/officeDocument/2006/relationships/tags" Target="../tags/tag791.xml"/><Relationship Id="rId10" Type="http://schemas.openxmlformats.org/officeDocument/2006/relationships/tags" Target="../tags/tag790.xml"/><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0.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image" Target="../media/image2.png"/><Relationship Id="rId2" Type="http://schemas.openxmlformats.org/officeDocument/2006/relationships/tags" Target="../tags/tag2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1.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0.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7.xml"/><Relationship Id="rId2" Type="http://schemas.openxmlformats.org/officeDocument/2006/relationships/tags" Target="../tags/tag36.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5.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4.xml"/><Relationship Id="rId2" Type="http://schemas.openxmlformats.org/officeDocument/2006/relationships/tags" Target="../tags/tag53.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3.xml"/><Relationship Id="rId2" Type="http://schemas.openxmlformats.org/officeDocument/2006/relationships/tags" Target="../tags/tag62.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7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72.xml"/><Relationship Id="rId2" Type="http://schemas.openxmlformats.org/officeDocument/2006/relationships/tags" Target="../tags/tag71.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8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83.xml"/><Relationship Id="rId2" Type="http://schemas.openxmlformats.org/officeDocument/2006/relationships/tags" Target="../tags/tag82.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image" Target="../media/image2.png"/><Relationship Id="rId2" Type="http://schemas.openxmlformats.org/officeDocument/2006/relationships/tags" Target="../tags/tag9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9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96.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00.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99.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98.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image" Target="../media/image6.sv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0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3.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0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5.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08.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07.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1.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3.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image" Target="../media/image2.png"/><Relationship Id="rId2" Type="http://schemas.openxmlformats.org/officeDocument/2006/relationships/tags" Target="../tags/tag115.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8.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2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25.xml"/><Relationship Id="rId2" Type="http://schemas.openxmlformats.org/officeDocument/2006/relationships/tags" Target="../tags/tag124.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3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33.xml"/><Relationship Id="rId2" Type="http://schemas.openxmlformats.org/officeDocument/2006/relationships/tags" Target="../tags/tag132.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4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5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51.xml"/><Relationship Id="rId2" Type="http://schemas.openxmlformats.org/officeDocument/2006/relationships/tags" Target="../tags/tag150.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6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60.xml"/><Relationship Id="rId2" Type="http://schemas.openxmlformats.org/officeDocument/2006/relationships/tags" Target="../tags/tag159.xml"/><Relationship Id="rId16" Type="http://schemas.openxmlformats.org/officeDocument/2006/relationships/tags" Target="../tags/tag169.xml"/><Relationship Id="rId15" Type="http://schemas.openxmlformats.org/officeDocument/2006/relationships/tags" Target="../tags/tag168.xml"/><Relationship Id="rId14" Type="http://schemas.openxmlformats.org/officeDocument/2006/relationships/tags" Target="../tags/tag167.xml"/><Relationship Id="rId13" Type="http://schemas.openxmlformats.org/officeDocument/2006/relationships/tags" Target="../tags/tag166.xml"/><Relationship Id="rId12" Type="http://schemas.openxmlformats.org/officeDocument/2006/relationships/tags" Target="../tags/tag165.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7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71.xml"/><Relationship Id="rId2" Type="http://schemas.openxmlformats.org/officeDocument/2006/relationships/tags" Target="../tags/tag170.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image" Target="../media/image2.png"/><Relationship Id="rId2" Type="http://schemas.openxmlformats.org/officeDocument/2006/relationships/tags" Target="../tags/tag181.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8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84.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8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87.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86.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image" Target="../media/image6.sv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1.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3.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96.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95.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7.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9.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01.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image" Target="../media/image2.png"/><Relationship Id="rId2" Type="http://schemas.openxmlformats.org/officeDocument/2006/relationships/tags" Target="../tags/tag203.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06.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1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13.xml"/><Relationship Id="rId2" Type="http://schemas.openxmlformats.org/officeDocument/2006/relationships/tags" Target="../tags/tag212.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2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21.xml"/><Relationship Id="rId2" Type="http://schemas.openxmlformats.org/officeDocument/2006/relationships/tags" Target="../tags/tag220.xml"/><Relationship Id="rId14" Type="http://schemas.openxmlformats.org/officeDocument/2006/relationships/tags" Target="../tags/tag228.xml"/><Relationship Id="rId13" Type="http://schemas.openxmlformats.org/officeDocument/2006/relationships/tags" Target="../tags/tag227.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3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30.xml"/><Relationship Id="rId2" Type="http://schemas.openxmlformats.org/officeDocument/2006/relationships/tags" Target="../tags/tag229.xml"/><Relationship Id="rId14" Type="http://schemas.openxmlformats.org/officeDocument/2006/relationships/tags" Target="../tags/tag23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4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39.xml"/><Relationship Id="rId2" Type="http://schemas.openxmlformats.org/officeDocument/2006/relationships/tags" Target="../tags/tag238.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4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48.xml"/><Relationship Id="rId2" Type="http://schemas.openxmlformats.org/officeDocument/2006/relationships/tags" Target="../tags/tag247.xml"/><Relationship Id="rId16" Type="http://schemas.openxmlformats.org/officeDocument/2006/relationships/tags" Target="../tags/tag257.xml"/><Relationship Id="rId15" Type="http://schemas.openxmlformats.org/officeDocument/2006/relationships/tags" Target="../tags/tag256.xml"/><Relationship Id="rId14" Type="http://schemas.openxmlformats.org/officeDocument/2006/relationships/tags" Target="../tags/tag255.xml"/><Relationship Id="rId13" Type="http://schemas.openxmlformats.org/officeDocument/2006/relationships/tags" Target="../tags/tag254.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6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59.xml"/><Relationship Id="rId2" Type="http://schemas.openxmlformats.org/officeDocument/2006/relationships/tags" Target="../tags/tag258.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image" Target="../media/image2.png"/><Relationship Id="rId2" Type="http://schemas.openxmlformats.org/officeDocument/2006/relationships/tags" Target="../tags/tag269.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73.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72.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276.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75.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274.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image" Target="../media/image6.sv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7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1.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84.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283.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5.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9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9.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image" Target="../media/image2.png"/><Relationship Id="rId2" Type="http://schemas.openxmlformats.org/officeDocument/2006/relationships/tags" Target="../tags/tag291.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9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94.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0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01.xml"/><Relationship Id="rId2" Type="http://schemas.openxmlformats.org/officeDocument/2006/relationships/tags" Target="../tags/tag300.xml"/><Relationship Id="rId13" Type="http://schemas.openxmlformats.org/officeDocument/2006/relationships/tags" Target="../tags/tag307.xml"/><Relationship Id="rId12" Type="http://schemas.openxmlformats.org/officeDocument/2006/relationships/tags" Target="../tags/tag306.xml"/><Relationship Id="rId11" Type="http://schemas.openxmlformats.org/officeDocument/2006/relationships/tags" Target="../tags/tag305.xml"/><Relationship Id="rId10" Type="http://schemas.openxmlformats.org/officeDocument/2006/relationships/tags" Target="../tags/tag304.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1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09.xml"/><Relationship Id="rId2" Type="http://schemas.openxmlformats.org/officeDocument/2006/relationships/tags" Target="../tags/tag308.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32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1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18.xml"/><Relationship Id="rId2" Type="http://schemas.openxmlformats.org/officeDocument/2006/relationships/tags" Target="../tags/tag317.xml"/><Relationship Id="rId14" Type="http://schemas.openxmlformats.org/officeDocument/2006/relationships/tags" Target="../tags/tag325.xml"/><Relationship Id="rId13" Type="http://schemas.openxmlformats.org/officeDocument/2006/relationships/tags" Target="../tags/tag324.xml"/><Relationship Id="rId12" Type="http://schemas.openxmlformats.org/officeDocument/2006/relationships/tags" Target="../tags/tag323.xml"/><Relationship Id="rId11" Type="http://schemas.openxmlformats.org/officeDocument/2006/relationships/tags" Target="../tags/tag322.xml"/><Relationship Id="rId10" Type="http://schemas.openxmlformats.org/officeDocument/2006/relationships/tags" Target="../tags/tag321.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2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27.xml"/><Relationship Id="rId2" Type="http://schemas.openxmlformats.org/officeDocument/2006/relationships/tags" Target="../tags/tag326.xml"/><Relationship Id="rId14" Type="http://schemas.openxmlformats.org/officeDocument/2006/relationships/tags" Target="../tags/tag334.xml"/><Relationship Id="rId13" Type="http://schemas.openxmlformats.org/officeDocument/2006/relationships/tags" Target="../tags/tag333.xml"/><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37.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36.xml"/><Relationship Id="rId2" Type="http://schemas.openxmlformats.org/officeDocument/2006/relationships/tags" Target="../tags/tag335.xml"/><Relationship Id="rId16" Type="http://schemas.openxmlformats.org/officeDocument/2006/relationships/tags" Target="../tags/tag345.xml"/><Relationship Id="rId15" Type="http://schemas.openxmlformats.org/officeDocument/2006/relationships/tags" Target="../tags/tag34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4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47.xml"/><Relationship Id="rId2" Type="http://schemas.openxmlformats.org/officeDocument/2006/relationships/tags" Target="../tags/tag346.xml"/><Relationship Id="rId13" Type="http://schemas.openxmlformats.org/officeDocument/2006/relationships/tags" Target="../tags/tag353.xml"/><Relationship Id="rId12" Type="http://schemas.openxmlformats.org/officeDocument/2006/relationships/tags" Target="../tags/tag352.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image" Target="../media/image2.png"/><Relationship Id="rId2" Type="http://schemas.openxmlformats.org/officeDocument/2006/relationships/tags" Target="../tags/tag357.xml"/><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61.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60.xml"/><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64.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363.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362.xml"/><Relationship Id="rId12" Type="http://schemas.openxmlformats.org/officeDocument/2006/relationships/tags" Target="../tags/tag366.xml"/><Relationship Id="rId11" Type="http://schemas.openxmlformats.org/officeDocument/2006/relationships/tags" Target="../tags/tag365.xml"/><Relationship Id="rId10" Type="http://schemas.openxmlformats.org/officeDocument/2006/relationships/image" Target="../media/image6.sv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6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67.xml"/><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69.xml"/><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372.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371.xml"/><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73.xml"/><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75.xml"/><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77.xml"/><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image" Target="../media/image2.png"/><Relationship Id="rId2" Type="http://schemas.openxmlformats.org/officeDocument/2006/relationships/tags" Target="../tags/tag379.xml"/><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83.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82.xml"/><Relationship Id="rId11" Type="http://schemas.openxmlformats.org/officeDocument/2006/relationships/tags" Target="../tags/tag387.xml"/><Relationship Id="rId10" Type="http://schemas.openxmlformats.org/officeDocument/2006/relationships/tags" Target="../tags/tag386.xml"/><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9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89.xml"/><Relationship Id="rId2" Type="http://schemas.openxmlformats.org/officeDocument/2006/relationships/tags" Target="../tags/tag388.xml"/><Relationship Id="rId13" Type="http://schemas.openxmlformats.org/officeDocument/2006/relationships/tags" Target="../tags/tag395.xml"/><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67.xml"/><Relationship Id="rId8" Type="http://schemas.openxmlformats.org/officeDocument/2006/relationships/slideLayout" Target="../slideLayouts/slideLayout166.xml"/><Relationship Id="rId7" Type="http://schemas.openxmlformats.org/officeDocument/2006/relationships/slideLayout" Target="../slideLayouts/slideLayout165.xml"/><Relationship Id="rId6" Type="http://schemas.openxmlformats.org/officeDocument/2006/relationships/slideLayout" Target="../slideLayouts/slideLayout164.xml"/><Relationship Id="rId5" Type="http://schemas.openxmlformats.org/officeDocument/2006/relationships/slideLayout" Target="../slideLayouts/slideLayout163.xml"/><Relationship Id="rId4" Type="http://schemas.openxmlformats.org/officeDocument/2006/relationships/slideLayout" Target="../slideLayouts/slideLayout162.xml"/><Relationship Id="rId3" Type="http://schemas.openxmlformats.org/officeDocument/2006/relationships/slideLayout" Target="../slideLayouts/slideLayout161.xml"/><Relationship Id="rId22" Type="http://schemas.openxmlformats.org/officeDocument/2006/relationships/theme" Target="../theme/theme10.xml"/><Relationship Id="rId21" Type="http://schemas.openxmlformats.org/officeDocument/2006/relationships/tags" Target="../tags/tag796.xml"/><Relationship Id="rId20" Type="http://schemas.openxmlformats.org/officeDocument/2006/relationships/tags" Target="../tags/tag795.xml"/><Relationship Id="rId2" Type="http://schemas.openxmlformats.org/officeDocument/2006/relationships/slideLayout" Target="../slideLayouts/slideLayout160.xml"/><Relationship Id="rId19" Type="http://schemas.openxmlformats.org/officeDocument/2006/relationships/tags" Target="../tags/tag794.xml"/><Relationship Id="rId18" Type="http://schemas.openxmlformats.org/officeDocument/2006/relationships/slideLayout" Target="../slideLayouts/slideLayout176.xml"/><Relationship Id="rId17" Type="http://schemas.openxmlformats.org/officeDocument/2006/relationships/slideLayout" Target="../slideLayouts/slideLayout175.xml"/><Relationship Id="rId16" Type="http://schemas.openxmlformats.org/officeDocument/2006/relationships/slideLayout" Target="../slideLayouts/slideLayout174.xml"/><Relationship Id="rId15" Type="http://schemas.openxmlformats.org/officeDocument/2006/relationships/slideLayout" Target="../slideLayouts/slideLayout173.xml"/><Relationship Id="rId14" Type="http://schemas.openxmlformats.org/officeDocument/2006/relationships/slideLayout" Target="../slideLayouts/slideLayout172.xml"/><Relationship Id="rId13" Type="http://schemas.openxmlformats.org/officeDocument/2006/relationships/slideLayout" Target="../slideLayouts/slideLayout171.xml"/><Relationship Id="rId12" Type="http://schemas.openxmlformats.org/officeDocument/2006/relationships/slideLayout" Target="../slideLayouts/slideLayout170.xml"/><Relationship Id="rId11" Type="http://schemas.openxmlformats.org/officeDocument/2006/relationships/slideLayout" Target="../slideLayouts/slideLayout169.xml"/><Relationship Id="rId10" Type="http://schemas.openxmlformats.org/officeDocument/2006/relationships/slideLayout" Target="../slideLayouts/slideLayout168.xml"/><Relationship Id="rId1" Type="http://schemas.openxmlformats.org/officeDocument/2006/relationships/slideLayout" Target="../slideLayouts/slideLayout159.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2" Type="http://schemas.openxmlformats.org/officeDocument/2006/relationships/theme" Target="../theme/theme2.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slideLayout" Target="../slideLayouts/slideLayout16.xml"/><Relationship Id="rId19" Type="http://schemas.openxmlformats.org/officeDocument/2006/relationships/tags" Target="../tags/tag90.xml"/><Relationship Id="rId18" Type="http://schemas.openxmlformats.org/officeDocument/2006/relationships/slideLayout" Target="../slideLayouts/slideLayout32.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2" Type="http://schemas.openxmlformats.org/officeDocument/2006/relationships/theme" Target="../theme/theme3.xml"/><Relationship Id="rId21" Type="http://schemas.openxmlformats.org/officeDocument/2006/relationships/tags" Target="../tags/tag180.xml"/><Relationship Id="rId20" Type="http://schemas.openxmlformats.org/officeDocument/2006/relationships/tags" Target="../tags/tag179.xml"/><Relationship Id="rId2" Type="http://schemas.openxmlformats.org/officeDocument/2006/relationships/slideLayout" Target="../slideLayouts/slideLayout34.xml"/><Relationship Id="rId19" Type="http://schemas.openxmlformats.org/officeDocument/2006/relationships/tags" Target="../tags/tag178.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2" Type="http://schemas.openxmlformats.org/officeDocument/2006/relationships/theme" Target="../theme/theme4.xml"/><Relationship Id="rId21" Type="http://schemas.openxmlformats.org/officeDocument/2006/relationships/tags" Target="../tags/tag268.xml"/><Relationship Id="rId20" Type="http://schemas.openxmlformats.org/officeDocument/2006/relationships/tags" Target="../tags/tag267.xml"/><Relationship Id="rId2" Type="http://schemas.openxmlformats.org/officeDocument/2006/relationships/slideLayout" Target="../slideLayouts/slideLayout52.xml"/><Relationship Id="rId19" Type="http://schemas.openxmlformats.org/officeDocument/2006/relationships/tags" Target="../tags/tag266.xml"/><Relationship Id="rId18" Type="http://schemas.openxmlformats.org/officeDocument/2006/relationships/slideLayout" Target="../slideLayouts/slideLayout68.xml"/><Relationship Id="rId17" Type="http://schemas.openxmlformats.org/officeDocument/2006/relationships/slideLayout" Target="../slideLayouts/slideLayout67.xml"/><Relationship Id="rId16" Type="http://schemas.openxmlformats.org/officeDocument/2006/relationships/slideLayout" Target="../slideLayouts/slideLayout66.xml"/><Relationship Id="rId15" Type="http://schemas.openxmlformats.org/officeDocument/2006/relationships/slideLayout" Target="../slideLayouts/slideLayout65.xml"/><Relationship Id="rId14" Type="http://schemas.openxmlformats.org/officeDocument/2006/relationships/slideLayout" Target="../slideLayouts/slideLayout64.xml"/><Relationship Id="rId13" Type="http://schemas.openxmlformats.org/officeDocument/2006/relationships/slideLayout" Target="../slideLayouts/slideLayout63.xml"/><Relationship Id="rId12" Type="http://schemas.openxmlformats.org/officeDocument/2006/relationships/slideLayout" Target="../slideLayouts/slideLayout62.xml"/><Relationship Id="rId11" Type="http://schemas.openxmlformats.org/officeDocument/2006/relationships/slideLayout" Target="../slideLayouts/slideLayout61.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7.xml"/><Relationship Id="rId8" Type="http://schemas.openxmlformats.org/officeDocument/2006/relationships/slideLayout" Target="../slideLayouts/slideLayout76.xml"/><Relationship Id="rId7" Type="http://schemas.openxmlformats.org/officeDocument/2006/relationships/slideLayout" Target="../slideLayouts/slideLayout75.xml"/><Relationship Id="rId6" Type="http://schemas.openxmlformats.org/officeDocument/2006/relationships/slideLayout" Target="../slideLayouts/slideLayout74.xml"/><Relationship Id="rId5" Type="http://schemas.openxmlformats.org/officeDocument/2006/relationships/slideLayout" Target="../slideLayouts/slideLayout73.xml"/><Relationship Id="rId4" Type="http://schemas.openxmlformats.org/officeDocument/2006/relationships/slideLayout" Target="../slideLayouts/slideLayout72.xml"/><Relationship Id="rId3" Type="http://schemas.openxmlformats.org/officeDocument/2006/relationships/slideLayout" Target="../slideLayouts/slideLayout71.xml"/><Relationship Id="rId22" Type="http://schemas.openxmlformats.org/officeDocument/2006/relationships/theme" Target="../theme/theme5.xml"/><Relationship Id="rId21" Type="http://schemas.openxmlformats.org/officeDocument/2006/relationships/tags" Target="../tags/tag356.xml"/><Relationship Id="rId20" Type="http://schemas.openxmlformats.org/officeDocument/2006/relationships/tags" Target="../tags/tag355.xml"/><Relationship Id="rId2" Type="http://schemas.openxmlformats.org/officeDocument/2006/relationships/slideLayout" Target="../slideLayouts/slideLayout70.xml"/><Relationship Id="rId19" Type="http://schemas.openxmlformats.org/officeDocument/2006/relationships/tags" Target="../tags/tag354.xml"/><Relationship Id="rId18" Type="http://schemas.openxmlformats.org/officeDocument/2006/relationships/slideLayout" Target="../slideLayouts/slideLayout86.xml"/><Relationship Id="rId17" Type="http://schemas.openxmlformats.org/officeDocument/2006/relationships/slideLayout" Target="../slideLayouts/slideLayout85.xml"/><Relationship Id="rId16" Type="http://schemas.openxmlformats.org/officeDocument/2006/relationships/slideLayout" Target="../slideLayouts/slideLayout84.xml"/><Relationship Id="rId15" Type="http://schemas.openxmlformats.org/officeDocument/2006/relationships/slideLayout" Target="../slideLayouts/slideLayout83.xml"/><Relationship Id="rId14" Type="http://schemas.openxmlformats.org/officeDocument/2006/relationships/slideLayout" Target="../slideLayouts/slideLayout82.xml"/><Relationship Id="rId13" Type="http://schemas.openxmlformats.org/officeDocument/2006/relationships/slideLayout" Target="../slideLayouts/slideLayout81.xml"/><Relationship Id="rId12" Type="http://schemas.openxmlformats.org/officeDocument/2006/relationships/slideLayout" Target="../slideLayouts/slideLayout80.xml"/><Relationship Id="rId11" Type="http://schemas.openxmlformats.org/officeDocument/2006/relationships/slideLayout" Target="../slideLayouts/slideLayout79.xml"/><Relationship Id="rId10" Type="http://schemas.openxmlformats.org/officeDocument/2006/relationships/slideLayout" Target="../slideLayouts/slideLayout78.xml"/><Relationship Id="rId1" Type="http://schemas.openxmlformats.org/officeDocument/2006/relationships/slideLayout" Target="../slideLayouts/slideLayout69.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95.xml"/><Relationship Id="rId8" Type="http://schemas.openxmlformats.org/officeDocument/2006/relationships/slideLayout" Target="../slideLayouts/slideLayout94.xml"/><Relationship Id="rId7" Type="http://schemas.openxmlformats.org/officeDocument/2006/relationships/slideLayout" Target="../slideLayouts/slideLayout93.xml"/><Relationship Id="rId6" Type="http://schemas.openxmlformats.org/officeDocument/2006/relationships/slideLayout" Target="../slideLayouts/slideLayout92.xml"/><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2" Type="http://schemas.openxmlformats.org/officeDocument/2006/relationships/theme" Target="../theme/theme6.xml"/><Relationship Id="rId21" Type="http://schemas.openxmlformats.org/officeDocument/2006/relationships/tags" Target="../tags/tag444.xml"/><Relationship Id="rId20" Type="http://schemas.openxmlformats.org/officeDocument/2006/relationships/tags" Target="../tags/tag443.xml"/><Relationship Id="rId2" Type="http://schemas.openxmlformats.org/officeDocument/2006/relationships/slideLayout" Target="../slideLayouts/slideLayout88.xml"/><Relationship Id="rId19" Type="http://schemas.openxmlformats.org/officeDocument/2006/relationships/tags" Target="../tags/tag442.xml"/><Relationship Id="rId18" Type="http://schemas.openxmlformats.org/officeDocument/2006/relationships/slideLayout" Target="../slideLayouts/slideLayout104.xml"/><Relationship Id="rId17" Type="http://schemas.openxmlformats.org/officeDocument/2006/relationships/slideLayout" Target="../slideLayouts/slideLayout103.xml"/><Relationship Id="rId16" Type="http://schemas.openxmlformats.org/officeDocument/2006/relationships/slideLayout" Target="../slideLayouts/slideLayout102.xml"/><Relationship Id="rId15" Type="http://schemas.openxmlformats.org/officeDocument/2006/relationships/slideLayout" Target="../slideLayouts/slideLayout101.xml"/><Relationship Id="rId14" Type="http://schemas.openxmlformats.org/officeDocument/2006/relationships/slideLayout" Target="../slideLayouts/slideLayout100.xml"/><Relationship Id="rId13" Type="http://schemas.openxmlformats.org/officeDocument/2006/relationships/slideLayout" Target="../slideLayouts/slideLayout99.xml"/><Relationship Id="rId12" Type="http://schemas.openxmlformats.org/officeDocument/2006/relationships/slideLayout" Target="../slideLayouts/slideLayout98.xml"/><Relationship Id="rId11" Type="http://schemas.openxmlformats.org/officeDocument/2006/relationships/slideLayout" Target="../slideLayouts/slideLayout97.xml"/><Relationship Id="rId10" Type="http://schemas.openxmlformats.org/officeDocument/2006/relationships/slideLayout" Target="../slideLayouts/slideLayout96.xml"/><Relationship Id="rId1" Type="http://schemas.openxmlformats.org/officeDocument/2006/relationships/slideLayout" Target="../slideLayouts/slideLayout87.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113.xml"/><Relationship Id="rId8" Type="http://schemas.openxmlformats.org/officeDocument/2006/relationships/slideLayout" Target="../slideLayouts/slideLayout112.xml"/><Relationship Id="rId7" Type="http://schemas.openxmlformats.org/officeDocument/2006/relationships/slideLayout" Target="../slideLayouts/slideLayout111.xml"/><Relationship Id="rId6" Type="http://schemas.openxmlformats.org/officeDocument/2006/relationships/slideLayout" Target="../slideLayouts/slideLayout110.xml"/><Relationship Id="rId5" Type="http://schemas.openxmlformats.org/officeDocument/2006/relationships/slideLayout" Target="../slideLayouts/slideLayout109.xml"/><Relationship Id="rId4" Type="http://schemas.openxmlformats.org/officeDocument/2006/relationships/slideLayout" Target="../slideLayouts/slideLayout108.xml"/><Relationship Id="rId3" Type="http://schemas.openxmlformats.org/officeDocument/2006/relationships/slideLayout" Target="../slideLayouts/slideLayout107.xml"/><Relationship Id="rId22" Type="http://schemas.openxmlformats.org/officeDocument/2006/relationships/theme" Target="../theme/theme7.xml"/><Relationship Id="rId21" Type="http://schemas.openxmlformats.org/officeDocument/2006/relationships/tags" Target="../tags/tag532.xml"/><Relationship Id="rId20" Type="http://schemas.openxmlformats.org/officeDocument/2006/relationships/tags" Target="../tags/tag531.xml"/><Relationship Id="rId2" Type="http://schemas.openxmlformats.org/officeDocument/2006/relationships/slideLayout" Target="../slideLayouts/slideLayout106.xml"/><Relationship Id="rId19" Type="http://schemas.openxmlformats.org/officeDocument/2006/relationships/tags" Target="../tags/tag530.xml"/><Relationship Id="rId18" Type="http://schemas.openxmlformats.org/officeDocument/2006/relationships/slideLayout" Target="../slideLayouts/slideLayout122.xml"/><Relationship Id="rId17" Type="http://schemas.openxmlformats.org/officeDocument/2006/relationships/slideLayout" Target="../slideLayouts/slideLayout121.xml"/><Relationship Id="rId16" Type="http://schemas.openxmlformats.org/officeDocument/2006/relationships/slideLayout" Target="../slideLayouts/slideLayout120.xml"/><Relationship Id="rId15" Type="http://schemas.openxmlformats.org/officeDocument/2006/relationships/slideLayout" Target="../slideLayouts/slideLayout119.xml"/><Relationship Id="rId14" Type="http://schemas.openxmlformats.org/officeDocument/2006/relationships/slideLayout" Target="../slideLayouts/slideLayout118.xml"/><Relationship Id="rId13" Type="http://schemas.openxmlformats.org/officeDocument/2006/relationships/slideLayout" Target="../slideLayouts/slideLayout117.xml"/><Relationship Id="rId12" Type="http://schemas.openxmlformats.org/officeDocument/2006/relationships/slideLayout" Target="../slideLayouts/slideLayout116.xml"/><Relationship Id="rId11" Type="http://schemas.openxmlformats.org/officeDocument/2006/relationships/slideLayout" Target="../slideLayouts/slideLayout115.xml"/><Relationship Id="rId10" Type="http://schemas.openxmlformats.org/officeDocument/2006/relationships/slideLayout" Target="../slideLayouts/slideLayout114.xml"/><Relationship Id="rId1" Type="http://schemas.openxmlformats.org/officeDocument/2006/relationships/slideLayout" Target="../slideLayouts/slideLayout10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31.xml"/><Relationship Id="rId8" Type="http://schemas.openxmlformats.org/officeDocument/2006/relationships/slideLayout" Target="../slideLayouts/slideLayout130.xml"/><Relationship Id="rId7" Type="http://schemas.openxmlformats.org/officeDocument/2006/relationships/slideLayout" Target="../slideLayouts/slideLayout129.xml"/><Relationship Id="rId6" Type="http://schemas.openxmlformats.org/officeDocument/2006/relationships/slideLayout" Target="../slideLayouts/slideLayout128.xml"/><Relationship Id="rId5" Type="http://schemas.openxmlformats.org/officeDocument/2006/relationships/slideLayout" Target="../slideLayouts/slideLayout127.xml"/><Relationship Id="rId4" Type="http://schemas.openxmlformats.org/officeDocument/2006/relationships/slideLayout" Target="../slideLayouts/slideLayout126.xml"/><Relationship Id="rId3" Type="http://schemas.openxmlformats.org/officeDocument/2006/relationships/slideLayout" Target="../slideLayouts/slideLayout125.xml"/><Relationship Id="rId22" Type="http://schemas.openxmlformats.org/officeDocument/2006/relationships/theme" Target="../theme/theme8.xml"/><Relationship Id="rId21" Type="http://schemas.openxmlformats.org/officeDocument/2006/relationships/tags" Target="../tags/tag620.xml"/><Relationship Id="rId20" Type="http://schemas.openxmlformats.org/officeDocument/2006/relationships/tags" Target="../tags/tag619.xml"/><Relationship Id="rId2" Type="http://schemas.openxmlformats.org/officeDocument/2006/relationships/slideLayout" Target="../slideLayouts/slideLayout124.xml"/><Relationship Id="rId19" Type="http://schemas.openxmlformats.org/officeDocument/2006/relationships/tags" Target="../tags/tag618.xml"/><Relationship Id="rId18" Type="http://schemas.openxmlformats.org/officeDocument/2006/relationships/slideLayout" Target="../slideLayouts/slideLayout140.xml"/><Relationship Id="rId17" Type="http://schemas.openxmlformats.org/officeDocument/2006/relationships/slideLayout" Target="../slideLayouts/slideLayout139.xml"/><Relationship Id="rId16" Type="http://schemas.openxmlformats.org/officeDocument/2006/relationships/slideLayout" Target="../slideLayouts/slideLayout138.xml"/><Relationship Id="rId15" Type="http://schemas.openxmlformats.org/officeDocument/2006/relationships/slideLayout" Target="../slideLayouts/slideLayout137.xml"/><Relationship Id="rId14" Type="http://schemas.openxmlformats.org/officeDocument/2006/relationships/slideLayout" Target="../slideLayouts/slideLayout136.xml"/><Relationship Id="rId13" Type="http://schemas.openxmlformats.org/officeDocument/2006/relationships/slideLayout" Target="../slideLayouts/slideLayout135.xml"/><Relationship Id="rId12" Type="http://schemas.openxmlformats.org/officeDocument/2006/relationships/slideLayout" Target="../slideLayouts/slideLayout134.xml"/><Relationship Id="rId11" Type="http://schemas.openxmlformats.org/officeDocument/2006/relationships/slideLayout" Target="../slideLayouts/slideLayout133.xml"/><Relationship Id="rId10" Type="http://schemas.openxmlformats.org/officeDocument/2006/relationships/slideLayout" Target="../slideLayouts/slideLayout132.xml"/><Relationship Id="rId1" Type="http://schemas.openxmlformats.org/officeDocument/2006/relationships/slideLayout" Target="../slideLayouts/slideLayout123.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49.xml"/><Relationship Id="rId8" Type="http://schemas.openxmlformats.org/officeDocument/2006/relationships/slideLayout" Target="../slideLayouts/slideLayout148.xml"/><Relationship Id="rId7" Type="http://schemas.openxmlformats.org/officeDocument/2006/relationships/slideLayout" Target="../slideLayouts/slideLayout147.xml"/><Relationship Id="rId6" Type="http://schemas.openxmlformats.org/officeDocument/2006/relationships/slideLayout" Target="../slideLayouts/slideLayout146.xml"/><Relationship Id="rId5" Type="http://schemas.openxmlformats.org/officeDocument/2006/relationships/slideLayout" Target="../slideLayouts/slideLayout145.xml"/><Relationship Id="rId4" Type="http://schemas.openxmlformats.org/officeDocument/2006/relationships/slideLayout" Target="../slideLayouts/slideLayout144.xml"/><Relationship Id="rId3" Type="http://schemas.openxmlformats.org/officeDocument/2006/relationships/slideLayout" Target="../slideLayouts/slideLayout143.xml"/><Relationship Id="rId22" Type="http://schemas.openxmlformats.org/officeDocument/2006/relationships/theme" Target="../theme/theme9.xml"/><Relationship Id="rId21" Type="http://schemas.openxmlformats.org/officeDocument/2006/relationships/tags" Target="../tags/tag708.xml"/><Relationship Id="rId20" Type="http://schemas.openxmlformats.org/officeDocument/2006/relationships/tags" Target="../tags/tag707.xml"/><Relationship Id="rId2" Type="http://schemas.openxmlformats.org/officeDocument/2006/relationships/slideLayout" Target="../slideLayouts/slideLayout142.xml"/><Relationship Id="rId19" Type="http://schemas.openxmlformats.org/officeDocument/2006/relationships/tags" Target="../tags/tag706.xml"/><Relationship Id="rId18" Type="http://schemas.openxmlformats.org/officeDocument/2006/relationships/slideLayout" Target="../slideLayouts/slideLayout158.xml"/><Relationship Id="rId17" Type="http://schemas.openxmlformats.org/officeDocument/2006/relationships/slideLayout" Target="../slideLayouts/slideLayout157.xml"/><Relationship Id="rId16" Type="http://schemas.openxmlformats.org/officeDocument/2006/relationships/slideLayout" Target="../slideLayouts/slideLayout156.xml"/><Relationship Id="rId15" Type="http://schemas.openxmlformats.org/officeDocument/2006/relationships/slideLayout" Target="../slideLayouts/slideLayout155.xml"/><Relationship Id="rId14" Type="http://schemas.openxmlformats.org/officeDocument/2006/relationships/slideLayout" Target="../slideLayouts/slideLayout154.xml"/><Relationship Id="rId13" Type="http://schemas.openxmlformats.org/officeDocument/2006/relationships/slideLayout" Target="../slideLayouts/slideLayout153.xml"/><Relationship Id="rId12" Type="http://schemas.openxmlformats.org/officeDocument/2006/relationships/slideLayout" Target="../slideLayouts/slideLayout152.xml"/><Relationship Id="rId11" Type="http://schemas.openxmlformats.org/officeDocument/2006/relationships/slideLayout" Target="../slideLayouts/slideLayout151.xml"/><Relationship Id="rId10" Type="http://schemas.openxmlformats.org/officeDocument/2006/relationships/slideLayout" Target="../slideLayouts/slideLayout150.xml"/><Relationship Id="rId1" Type="http://schemas.openxmlformats.org/officeDocument/2006/relationships/slideLayout" Target="../slideLayouts/slideLayout1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 id="2147483828" r:id="rId13"/>
    <p:sldLayoutId id="2147483829" r:id="rId14"/>
    <p:sldLayoutId id="2147483830" r:id="rId15"/>
    <p:sldLayoutId id="2147483831" r:id="rId16"/>
    <p:sldLayoutId id="2147483832" r:id="rId17"/>
    <p:sldLayoutId id="2147483833"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 id="2147483756" r:id="rId17"/>
    <p:sldLayoutId id="2147483757"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 id="2147483773" r:id="rId15"/>
    <p:sldLayoutId id="2147483774" r:id="rId16"/>
    <p:sldLayoutId id="2147483775" r:id="rId17"/>
    <p:sldLayoutId id="2147483776"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 id="2147483810" r:id="rId14"/>
    <p:sldLayoutId id="2147483811" r:id="rId15"/>
    <p:sldLayoutId id="2147483812" r:id="rId16"/>
    <p:sldLayoutId id="2147483813" r:id="rId17"/>
    <p:sldLayoutId id="2147483814"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10.xml.rels><?xml version="1.0" encoding="UTF-8" standalone="yes"?>
<Relationships xmlns="http://schemas.openxmlformats.org/package/2006/relationships"><Relationship Id="rId9" Type="http://schemas.openxmlformats.org/officeDocument/2006/relationships/tags" Target="../tags/tag874.xml"/><Relationship Id="rId8" Type="http://schemas.openxmlformats.org/officeDocument/2006/relationships/tags" Target="../tags/tag873.xml"/><Relationship Id="rId7" Type="http://schemas.openxmlformats.org/officeDocument/2006/relationships/tags" Target="../tags/tag87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871.xml"/><Relationship Id="rId3" Type="http://schemas.openxmlformats.org/officeDocument/2006/relationships/image" Target="../media/image4.svg"/><Relationship Id="rId2" Type="http://schemas.openxmlformats.org/officeDocument/2006/relationships/image" Target="../media/image3.png"/><Relationship Id="rId14" Type="http://schemas.openxmlformats.org/officeDocument/2006/relationships/notesSlide" Target="../notesSlides/notesSlide7.xml"/><Relationship Id="rId13" Type="http://schemas.openxmlformats.org/officeDocument/2006/relationships/slideLayout" Target="../slideLayouts/slideLayout21.xml"/><Relationship Id="rId12" Type="http://schemas.openxmlformats.org/officeDocument/2006/relationships/tags" Target="../tags/tag875.xml"/><Relationship Id="rId11" Type="http://schemas.openxmlformats.org/officeDocument/2006/relationships/image" Target="../media/image13.png"/><Relationship Id="rId10" Type="http://schemas.openxmlformats.org/officeDocument/2006/relationships/image" Target="../media/image12.png"/><Relationship Id="rId1" Type="http://schemas.openxmlformats.org/officeDocument/2006/relationships/tags" Target="../tags/tag870.xml"/></Relationships>
</file>

<file path=ppt/slides/_rels/slide100.xml.rels><?xml version="1.0" encoding="UTF-8" standalone="yes"?>
<Relationships xmlns="http://schemas.openxmlformats.org/package/2006/relationships"><Relationship Id="rId9" Type="http://schemas.openxmlformats.org/officeDocument/2006/relationships/tags" Target="../tags/tag1530.xml"/><Relationship Id="rId8" Type="http://schemas.openxmlformats.org/officeDocument/2006/relationships/tags" Target="../tags/tag1529.xml"/><Relationship Id="rId7" Type="http://schemas.openxmlformats.org/officeDocument/2006/relationships/tags" Target="../tags/tag1528.xml"/><Relationship Id="rId6" Type="http://schemas.openxmlformats.org/officeDocument/2006/relationships/tags" Target="../tags/tag1527.xml"/><Relationship Id="rId5" Type="http://schemas.openxmlformats.org/officeDocument/2006/relationships/image" Target="../media/image100.png"/><Relationship Id="rId4" Type="http://schemas.openxmlformats.org/officeDocument/2006/relationships/tags" Target="../tags/tag1526.xml"/><Relationship Id="rId3" Type="http://schemas.openxmlformats.org/officeDocument/2006/relationships/tags" Target="../tags/tag1525.xml"/><Relationship Id="rId2" Type="http://schemas.openxmlformats.org/officeDocument/2006/relationships/tags" Target="../tags/tag1524.xml"/><Relationship Id="rId19" Type="http://schemas.openxmlformats.org/officeDocument/2006/relationships/slideLayout" Target="../slideLayouts/slideLayout7.xml"/><Relationship Id="rId18" Type="http://schemas.openxmlformats.org/officeDocument/2006/relationships/tags" Target="../tags/tag1539.xml"/><Relationship Id="rId17" Type="http://schemas.openxmlformats.org/officeDocument/2006/relationships/tags" Target="../tags/tag1538.xml"/><Relationship Id="rId16" Type="http://schemas.openxmlformats.org/officeDocument/2006/relationships/tags" Target="../tags/tag1537.xml"/><Relationship Id="rId15" Type="http://schemas.openxmlformats.org/officeDocument/2006/relationships/tags" Target="../tags/tag1536.xml"/><Relationship Id="rId14" Type="http://schemas.openxmlformats.org/officeDocument/2006/relationships/tags" Target="../tags/tag1535.xml"/><Relationship Id="rId13" Type="http://schemas.openxmlformats.org/officeDocument/2006/relationships/tags" Target="../tags/tag1534.xml"/><Relationship Id="rId12" Type="http://schemas.openxmlformats.org/officeDocument/2006/relationships/tags" Target="../tags/tag1533.xml"/><Relationship Id="rId11" Type="http://schemas.openxmlformats.org/officeDocument/2006/relationships/tags" Target="../tags/tag1532.xml"/><Relationship Id="rId10" Type="http://schemas.openxmlformats.org/officeDocument/2006/relationships/tags" Target="../tags/tag1531.xml"/><Relationship Id="rId1" Type="http://schemas.openxmlformats.org/officeDocument/2006/relationships/tags" Target="../tags/tag1523.xml"/></Relationships>
</file>

<file path=ppt/slides/_rels/slide101.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545.xml"/><Relationship Id="rId7" Type="http://schemas.openxmlformats.org/officeDocument/2006/relationships/tags" Target="../tags/tag1544.xml"/><Relationship Id="rId6" Type="http://schemas.openxmlformats.org/officeDocument/2006/relationships/tags" Target="../tags/tag1543.xml"/><Relationship Id="rId5" Type="http://schemas.openxmlformats.org/officeDocument/2006/relationships/tags" Target="../tags/tag1542.xml"/><Relationship Id="rId4" Type="http://schemas.openxmlformats.org/officeDocument/2006/relationships/image" Target="../media/image5.png"/><Relationship Id="rId3" Type="http://schemas.openxmlformats.org/officeDocument/2006/relationships/tags" Target="../tags/tag1541.xml"/><Relationship Id="rId2" Type="http://schemas.openxmlformats.org/officeDocument/2006/relationships/image" Target="../media/image3.png"/><Relationship Id="rId10" Type="http://schemas.openxmlformats.org/officeDocument/2006/relationships/notesSlide" Target="../notesSlides/notesSlide35.xml"/><Relationship Id="rId1" Type="http://schemas.openxmlformats.org/officeDocument/2006/relationships/tags" Target="../tags/tag1540.xml"/></Relationships>
</file>

<file path=ppt/slides/_rels/slide102.xml.rels><?xml version="1.0" encoding="UTF-8" standalone="yes"?>
<Relationships xmlns="http://schemas.openxmlformats.org/package/2006/relationships"><Relationship Id="rId9" Type="http://schemas.openxmlformats.org/officeDocument/2006/relationships/image" Target="../media/image138.png"/><Relationship Id="rId8" Type="http://schemas.openxmlformats.org/officeDocument/2006/relationships/image" Target="../media/image137.png"/><Relationship Id="rId7" Type="http://schemas.openxmlformats.org/officeDocument/2006/relationships/tags" Target="../tags/tag1550.xml"/><Relationship Id="rId6" Type="http://schemas.openxmlformats.org/officeDocument/2006/relationships/tags" Target="../tags/tag1549.xml"/><Relationship Id="rId5" Type="http://schemas.openxmlformats.org/officeDocument/2006/relationships/tags" Target="../tags/tag1548.xml"/><Relationship Id="rId4" Type="http://schemas.openxmlformats.org/officeDocument/2006/relationships/image" Target="../media/image5.png"/><Relationship Id="rId3" Type="http://schemas.openxmlformats.org/officeDocument/2006/relationships/tags" Target="../tags/tag1547.xml"/><Relationship Id="rId2" Type="http://schemas.openxmlformats.org/officeDocument/2006/relationships/image" Target="../media/image3.png"/><Relationship Id="rId12" Type="http://schemas.openxmlformats.org/officeDocument/2006/relationships/notesSlide" Target="../notesSlides/notesSlide36.xml"/><Relationship Id="rId11" Type="http://schemas.openxmlformats.org/officeDocument/2006/relationships/slideLayout" Target="../slideLayouts/slideLayout21.xml"/><Relationship Id="rId10" Type="http://schemas.openxmlformats.org/officeDocument/2006/relationships/tags" Target="../tags/tag1551.xml"/><Relationship Id="rId1" Type="http://schemas.openxmlformats.org/officeDocument/2006/relationships/tags" Target="../tags/tag1546.xml"/></Relationships>
</file>

<file path=ppt/slides/_rels/slide103.xml.rels><?xml version="1.0" encoding="UTF-8" standalone="yes"?>
<Relationships xmlns="http://schemas.openxmlformats.org/package/2006/relationships"><Relationship Id="rId9" Type="http://schemas.openxmlformats.org/officeDocument/2006/relationships/image" Target="../media/image140.png"/><Relationship Id="rId8" Type="http://schemas.openxmlformats.org/officeDocument/2006/relationships/image" Target="../media/image139.png"/><Relationship Id="rId7" Type="http://schemas.openxmlformats.org/officeDocument/2006/relationships/tags" Target="../tags/tag1556.xml"/><Relationship Id="rId6" Type="http://schemas.openxmlformats.org/officeDocument/2006/relationships/tags" Target="../tags/tag1555.xml"/><Relationship Id="rId5" Type="http://schemas.openxmlformats.org/officeDocument/2006/relationships/tags" Target="../tags/tag1554.xml"/><Relationship Id="rId4" Type="http://schemas.openxmlformats.org/officeDocument/2006/relationships/image" Target="../media/image5.png"/><Relationship Id="rId3" Type="http://schemas.openxmlformats.org/officeDocument/2006/relationships/tags" Target="../tags/tag1553.xml"/><Relationship Id="rId2" Type="http://schemas.openxmlformats.org/officeDocument/2006/relationships/image" Target="../media/image3.png"/><Relationship Id="rId12" Type="http://schemas.openxmlformats.org/officeDocument/2006/relationships/notesSlide" Target="../notesSlides/notesSlide37.xml"/><Relationship Id="rId11" Type="http://schemas.openxmlformats.org/officeDocument/2006/relationships/slideLayout" Target="../slideLayouts/slideLayout21.xml"/><Relationship Id="rId10" Type="http://schemas.openxmlformats.org/officeDocument/2006/relationships/tags" Target="../tags/tag1557.xml"/><Relationship Id="rId1" Type="http://schemas.openxmlformats.org/officeDocument/2006/relationships/tags" Target="../tags/tag1552.xml"/></Relationships>
</file>

<file path=ppt/slides/_rels/slide104.xml.rels><?xml version="1.0" encoding="UTF-8" standalone="yes"?>
<Relationships xmlns="http://schemas.openxmlformats.org/package/2006/relationships"><Relationship Id="rId9" Type="http://schemas.openxmlformats.org/officeDocument/2006/relationships/image" Target="../media/image142.png"/><Relationship Id="rId8" Type="http://schemas.openxmlformats.org/officeDocument/2006/relationships/image" Target="../media/image141.png"/><Relationship Id="rId7" Type="http://schemas.openxmlformats.org/officeDocument/2006/relationships/tags" Target="../tags/tag1562.xml"/><Relationship Id="rId6" Type="http://schemas.openxmlformats.org/officeDocument/2006/relationships/tags" Target="../tags/tag1561.xml"/><Relationship Id="rId5" Type="http://schemas.openxmlformats.org/officeDocument/2006/relationships/tags" Target="../tags/tag1560.xml"/><Relationship Id="rId4" Type="http://schemas.openxmlformats.org/officeDocument/2006/relationships/image" Target="../media/image5.png"/><Relationship Id="rId3" Type="http://schemas.openxmlformats.org/officeDocument/2006/relationships/tags" Target="../tags/tag1559.xml"/><Relationship Id="rId2" Type="http://schemas.openxmlformats.org/officeDocument/2006/relationships/image" Target="../media/image3.png"/><Relationship Id="rId12" Type="http://schemas.openxmlformats.org/officeDocument/2006/relationships/notesSlide" Target="../notesSlides/notesSlide38.xml"/><Relationship Id="rId11" Type="http://schemas.openxmlformats.org/officeDocument/2006/relationships/slideLayout" Target="../slideLayouts/slideLayout21.xml"/><Relationship Id="rId10" Type="http://schemas.openxmlformats.org/officeDocument/2006/relationships/tags" Target="../tags/tag1563.xml"/><Relationship Id="rId1" Type="http://schemas.openxmlformats.org/officeDocument/2006/relationships/tags" Target="../tags/tag1558.xml"/></Relationships>
</file>

<file path=ppt/slides/_rels/slide105.xml.rels><?xml version="1.0" encoding="UTF-8" standalone="yes"?>
<Relationships xmlns="http://schemas.openxmlformats.org/package/2006/relationships"><Relationship Id="rId9" Type="http://schemas.openxmlformats.org/officeDocument/2006/relationships/image" Target="../media/image144.png"/><Relationship Id="rId8" Type="http://schemas.openxmlformats.org/officeDocument/2006/relationships/image" Target="../media/image143.png"/><Relationship Id="rId7" Type="http://schemas.openxmlformats.org/officeDocument/2006/relationships/tags" Target="../tags/tag1568.xml"/><Relationship Id="rId6" Type="http://schemas.openxmlformats.org/officeDocument/2006/relationships/tags" Target="../tags/tag1567.xml"/><Relationship Id="rId5" Type="http://schemas.openxmlformats.org/officeDocument/2006/relationships/tags" Target="../tags/tag1566.xml"/><Relationship Id="rId4" Type="http://schemas.openxmlformats.org/officeDocument/2006/relationships/image" Target="../media/image5.png"/><Relationship Id="rId3" Type="http://schemas.openxmlformats.org/officeDocument/2006/relationships/tags" Target="../tags/tag1565.xml"/><Relationship Id="rId2" Type="http://schemas.openxmlformats.org/officeDocument/2006/relationships/image" Target="../media/image3.png"/><Relationship Id="rId13" Type="http://schemas.openxmlformats.org/officeDocument/2006/relationships/notesSlide" Target="../notesSlides/notesSlide39.xml"/><Relationship Id="rId12" Type="http://schemas.openxmlformats.org/officeDocument/2006/relationships/slideLayout" Target="../slideLayouts/slideLayout21.xml"/><Relationship Id="rId11" Type="http://schemas.openxmlformats.org/officeDocument/2006/relationships/tags" Target="../tags/tag1569.xml"/><Relationship Id="rId10" Type="http://schemas.openxmlformats.org/officeDocument/2006/relationships/image" Target="../media/image145.png"/><Relationship Id="rId1" Type="http://schemas.openxmlformats.org/officeDocument/2006/relationships/tags" Target="../tags/tag1564.xml"/></Relationships>
</file>

<file path=ppt/slides/_rels/slide106.xml.rels><?xml version="1.0" encoding="UTF-8" standalone="yes"?>
<Relationships xmlns="http://schemas.openxmlformats.org/package/2006/relationships"><Relationship Id="rId9" Type="http://schemas.openxmlformats.org/officeDocument/2006/relationships/image" Target="../media/image147.png"/><Relationship Id="rId8" Type="http://schemas.openxmlformats.org/officeDocument/2006/relationships/image" Target="../media/image146.png"/><Relationship Id="rId7" Type="http://schemas.openxmlformats.org/officeDocument/2006/relationships/tags" Target="../tags/tag1574.xml"/><Relationship Id="rId6" Type="http://schemas.openxmlformats.org/officeDocument/2006/relationships/tags" Target="../tags/tag1573.xml"/><Relationship Id="rId5" Type="http://schemas.openxmlformats.org/officeDocument/2006/relationships/tags" Target="../tags/tag1572.xml"/><Relationship Id="rId4" Type="http://schemas.openxmlformats.org/officeDocument/2006/relationships/image" Target="../media/image5.png"/><Relationship Id="rId3" Type="http://schemas.openxmlformats.org/officeDocument/2006/relationships/tags" Target="../tags/tag1571.xml"/><Relationship Id="rId2" Type="http://schemas.openxmlformats.org/officeDocument/2006/relationships/image" Target="../media/image3.png"/><Relationship Id="rId12" Type="http://schemas.openxmlformats.org/officeDocument/2006/relationships/notesSlide" Target="../notesSlides/notesSlide40.xml"/><Relationship Id="rId11" Type="http://schemas.openxmlformats.org/officeDocument/2006/relationships/slideLayout" Target="../slideLayouts/slideLayout21.xml"/><Relationship Id="rId10" Type="http://schemas.openxmlformats.org/officeDocument/2006/relationships/tags" Target="../tags/tag1575.xml"/><Relationship Id="rId1" Type="http://schemas.openxmlformats.org/officeDocument/2006/relationships/tags" Target="../tags/tag1570.xml"/></Relationships>
</file>

<file path=ppt/slides/_rels/slide107.xml.rels><?xml version="1.0" encoding="UTF-8" standalone="yes"?>
<Relationships xmlns="http://schemas.openxmlformats.org/package/2006/relationships"><Relationship Id="rId9" Type="http://schemas.openxmlformats.org/officeDocument/2006/relationships/image" Target="../media/image149.jpeg"/><Relationship Id="rId8" Type="http://schemas.openxmlformats.org/officeDocument/2006/relationships/image" Target="../media/image148.png"/><Relationship Id="rId7" Type="http://schemas.openxmlformats.org/officeDocument/2006/relationships/tags" Target="../tags/tag1580.xml"/><Relationship Id="rId6" Type="http://schemas.openxmlformats.org/officeDocument/2006/relationships/tags" Target="../tags/tag1579.xml"/><Relationship Id="rId5" Type="http://schemas.openxmlformats.org/officeDocument/2006/relationships/tags" Target="../tags/tag1578.xml"/><Relationship Id="rId4" Type="http://schemas.openxmlformats.org/officeDocument/2006/relationships/image" Target="../media/image5.png"/><Relationship Id="rId3" Type="http://schemas.openxmlformats.org/officeDocument/2006/relationships/tags" Target="../tags/tag1577.xml"/><Relationship Id="rId2" Type="http://schemas.openxmlformats.org/officeDocument/2006/relationships/image" Target="../media/image3.png"/><Relationship Id="rId12" Type="http://schemas.openxmlformats.org/officeDocument/2006/relationships/notesSlide" Target="../notesSlides/notesSlide41.xml"/><Relationship Id="rId11" Type="http://schemas.openxmlformats.org/officeDocument/2006/relationships/slideLayout" Target="../slideLayouts/slideLayout21.xml"/><Relationship Id="rId10" Type="http://schemas.openxmlformats.org/officeDocument/2006/relationships/tags" Target="../tags/tag1581.xml"/><Relationship Id="rId1" Type="http://schemas.openxmlformats.org/officeDocument/2006/relationships/tags" Target="../tags/tag1576.xml"/></Relationships>
</file>

<file path=ppt/slides/_rels/slide108.xml.rels><?xml version="1.0" encoding="UTF-8" standalone="yes"?>
<Relationships xmlns="http://schemas.openxmlformats.org/package/2006/relationships"><Relationship Id="rId9" Type="http://schemas.openxmlformats.org/officeDocument/2006/relationships/image" Target="../media/image151.png"/><Relationship Id="rId8" Type="http://schemas.openxmlformats.org/officeDocument/2006/relationships/image" Target="../media/image150.png"/><Relationship Id="rId7" Type="http://schemas.openxmlformats.org/officeDocument/2006/relationships/tags" Target="../tags/tag1586.xml"/><Relationship Id="rId6" Type="http://schemas.openxmlformats.org/officeDocument/2006/relationships/tags" Target="../tags/tag1585.xml"/><Relationship Id="rId5" Type="http://schemas.openxmlformats.org/officeDocument/2006/relationships/tags" Target="../tags/tag1584.xml"/><Relationship Id="rId4" Type="http://schemas.openxmlformats.org/officeDocument/2006/relationships/image" Target="../media/image5.png"/><Relationship Id="rId3" Type="http://schemas.openxmlformats.org/officeDocument/2006/relationships/tags" Target="../tags/tag1583.xml"/><Relationship Id="rId2" Type="http://schemas.openxmlformats.org/officeDocument/2006/relationships/image" Target="../media/image3.png"/><Relationship Id="rId12" Type="http://schemas.openxmlformats.org/officeDocument/2006/relationships/notesSlide" Target="../notesSlides/notesSlide42.xml"/><Relationship Id="rId11" Type="http://schemas.openxmlformats.org/officeDocument/2006/relationships/slideLayout" Target="../slideLayouts/slideLayout21.xml"/><Relationship Id="rId10" Type="http://schemas.openxmlformats.org/officeDocument/2006/relationships/tags" Target="../tags/tag1587.xml"/><Relationship Id="rId1" Type="http://schemas.openxmlformats.org/officeDocument/2006/relationships/tags" Target="../tags/tag1582.xml"/></Relationships>
</file>

<file path=ppt/slides/_rels/slide109.xml.rels><?xml version="1.0" encoding="UTF-8" standalone="yes"?>
<Relationships xmlns="http://schemas.openxmlformats.org/package/2006/relationships"><Relationship Id="rId9" Type="http://schemas.openxmlformats.org/officeDocument/2006/relationships/tags" Target="../tags/tag1593.xml"/><Relationship Id="rId8" Type="http://schemas.openxmlformats.org/officeDocument/2006/relationships/image" Target="../media/image152.png"/><Relationship Id="rId7" Type="http://schemas.openxmlformats.org/officeDocument/2006/relationships/tags" Target="../tags/tag1592.xml"/><Relationship Id="rId6" Type="http://schemas.openxmlformats.org/officeDocument/2006/relationships/tags" Target="../tags/tag1591.xml"/><Relationship Id="rId5" Type="http://schemas.openxmlformats.org/officeDocument/2006/relationships/tags" Target="../tags/tag1590.xml"/><Relationship Id="rId4" Type="http://schemas.openxmlformats.org/officeDocument/2006/relationships/image" Target="../media/image5.png"/><Relationship Id="rId3" Type="http://schemas.openxmlformats.org/officeDocument/2006/relationships/tags" Target="../tags/tag1589.xml"/><Relationship Id="rId2" Type="http://schemas.openxmlformats.org/officeDocument/2006/relationships/image" Target="../media/image3.png"/><Relationship Id="rId11" Type="http://schemas.openxmlformats.org/officeDocument/2006/relationships/notesSlide" Target="../notesSlides/notesSlide43.xml"/><Relationship Id="rId10" Type="http://schemas.openxmlformats.org/officeDocument/2006/relationships/slideLayout" Target="../slideLayouts/slideLayout21.xml"/><Relationship Id="rId1" Type="http://schemas.openxmlformats.org/officeDocument/2006/relationships/tags" Target="../tags/tag1588.xml"/></Relationships>
</file>

<file path=ppt/slides/_rels/slide11.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tags" Target="../tags/tag878.xml"/><Relationship Id="rId4" Type="http://schemas.openxmlformats.org/officeDocument/2006/relationships/image" Target="../media/image5.png"/><Relationship Id="rId3" Type="http://schemas.openxmlformats.org/officeDocument/2006/relationships/tags" Target="../tags/tag877.xml"/><Relationship Id="rId2" Type="http://schemas.openxmlformats.org/officeDocument/2006/relationships/image" Target="../media/image3.png"/><Relationship Id="rId12" Type="http://schemas.openxmlformats.org/officeDocument/2006/relationships/notesSlide" Target="../notesSlides/notesSlide8.xml"/><Relationship Id="rId11" Type="http://schemas.openxmlformats.org/officeDocument/2006/relationships/slideLayout" Target="../slideLayouts/slideLayout21.xml"/><Relationship Id="rId10" Type="http://schemas.openxmlformats.org/officeDocument/2006/relationships/tags" Target="../tags/tag879.xml"/><Relationship Id="rId1" Type="http://schemas.openxmlformats.org/officeDocument/2006/relationships/tags" Target="../tags/tag876.xml"/></Relationships>
</file>

<file path=ppt/slides/_rels/slide110.xml.rels><?xml version="1.0" encoding="UTF-8" standalone="yes"?>
<Relationships xmlns="http://schemas.openxmlformats.org/package/2006/relationships"><Relationship Id="rId9" Type="http://schemas.openxmlformats.org/officeDocument/2006/relationships/image" Target="../media/image154.png"/><Relationship Id="rId8" Type="http://schemas.openxmlformats.org/officeDocument/2006/relationships/image" Target="../media/image153.png"/><Relationship Id="rId7" Type="http://schemas.openxmlformats.org/officeDocument/2006/relationships/tags" Target="../tags/tag1598.xml"/><Relationship Id="rId6" Type="http://schemas.openxmlformats.org/officeDocument/2006/relationships/tags" Target="../tags/tag1597.xml"/><Relationship Id="rId5" Type="http://schemas.openxmlformats.org/officeDocument/2006/relationships/tags" Target="../tags/tag1596.xml"/><Relationship Id="rId4" Type="http://schemas.openxmlformats.org/officeDocument/2006/relationships/image" Target="../media/image5.png"/><Relationship Id="rId3" Type="http://schemas.openxmlformats.org/officeDocument/2006/relationships/tags" Target="../tags/tag1595.xml"/><Relationship Id="rId2" Type="http://schemas.openxmlformats.org/officeDocument/2006/relationships/image" Target="../media/image3.png"/><Relationship Id="rId12" Type="http://schemas.openxmlformats.org/officeDocument/2006/relationships/notesSlide" Target="../notesSlides/notesSlide44.xml"/><Relationship Id="rId11" Type="http://schemas.openxmlformats.org/officeDocument/2006/relationships/slideLayout" Target="../slideLayouts/slideLayout21.xml"/><Relationship Id="rId10" Type="http://schemas.openxmlformats.org/officeDocument/2006/relationships/tags" Target="../tags/tag1599.xml"/><Relationship Id="rId1" Type="http://schemas.openxmlformats.org/officeDocument/2006/relationships/tags" Target="../tags/tag1594.xml"/></Relationships>
</file>

<file path=ppt/slides/_rels/slide111.xml.rels><?xml version="1.0" encoding="UTF-8" standalone="yes"?>
<Relationships xmlns="http://schemas.openxmlformats.org/package/2006/relationships"><Relationship Id="rId9" Type="http://schemas.openxmlformats.org/officeDocument/2006/relationships/image" Target="../media/image156.png"/><Relationship Id="rId8" Type="http://schemas.openxmlformats.org/officeDocument/2006/relationships/image" Target="../media/image155.png"/><Relationship Id="rId7" Type="http://schemas.openxmlformats.org/officeDocument/2006/relationships/tags" Target="../tags/tag1604.xml"/><Relationship Id="rId6" Type="http://schemas.openxmlformats.org/officeDocument/2006/relationships/tags" Target="../tags/tag1603.xml"/><Relationship Id="rId5" Type="http://schemas.openxmlformats.org/officeDocument/2006/relationships/tags" Target="../tags/tag1602.xml"/><Relationship Id="rId4" Type="http://schemas.openxmlformats.org/officeDocument/2006/relationships/image" Target="../media/image5.png"/><Relationship Id="rId3" Type="http://schemas.openxmlformats.org/officeDocument/2006/relationships/tags" Target="../tags/tag1601.xml"/><Relationship Id="rId2" Type="http://schemas.openxmlformats.org/officeDocument/2006/relationships/image" Target="../media/image3.png"/><Relationship Id="rId12" Type="http://schemas.openxmlformats.org/officeDocument/2006/relationships/notesSlide" Target="../notesSlides/notesSlide45.xml"/><Relationship Id="rId11" Type="http://schemas.openxmlformats.org/officeDocument/2006/relationships/slideLayout" Target="../slideLayouts/slideLayout21.xml"/><Relationship Id="rId10" Type="http://schemas.openxmlformats.org/officeDocument/2006/relationships/tags" Target="../tags/tag1605.xml"/><Relationship Id="rId1" Type="http://schemas.openxmlformats.org/officeDocument/2006/relationships/tags" Target="../tags/tag1600.xml"/></Relationships>
</file>

<file path=ppt/slides/_rels/slide112.xml.rels><?xml version="1.0" encoding="UTF-8" standalone="yes"?>
<Relationships xmlns="http://schemas.openxmlformats.org/package/2006/relationships"><Relationship Id="rId9" Type="http://schemas.openxmlformats.org/officeDocument/2006/relationships/image" Target="../media/image158.png"/><Relationship Id="rId8" Type="http://schemas.openxmlformats.org/officeDocument/2006/relationships/image" Target="../media/image157.png"/><Relationship Id="rId7" Type="http://schemas.openxmlformats.org/officeDocument/2006/relationships/tags" Target="../tags/tag1610.xml"/><Relationship Id="rId6" Type="http://schemas.openxmlformats.org/officeDocument/2006/relationships/tags" Target="../tags/tag1609.xml"/><Relationship Id="rId5" Type="http://schemas.openxmlformats.org/officeDocument/2006/relationships/tags" Target="../tags/tag1608.xml"/><Relationship Id="rId4" Type="http://schemas.openxmlformats.org/officeDocument/2006/relationships/image" Target="../media/image5.png"/><Relationship Id="rId3" Type="http://schemas.openxmlformats.org/officeDocument/2006/relationships/tags" Target="../tags/tag1607.xml"/><Relationship Id="rId2" Type="http://schemas.openxmlformats.org/officeDocument/2006/relationships/image" Target="../media/image3.png"/><Relationship Id="rId13" Type="http://schemas.openxmlformats.org/officeDocument/2006/relationships/notesSlide" Target="../notesSlides/notesSlide46.xml"/><Relationship Id="rId12" Type="http://schemas.openxmlformats.org/officeDocument/2006/relationships/slideLayout" Target="../slideLayouts/slideLayout21.xml"/><Relationship Id="rId11" Type="http://schemas.openxmlformats.org/officeDocument/2006/relationships/tags" Target="../tags/tag1611.xml"/><Relationship Id="rId10" Type="http://schemas.openxmlformats.org/officeDocument/2006/relationships/image" Target="../media/image159.png"/><Relationship Id="rId1" Type="http://schemas.openxmlformats.org/officeDocument/2006/relationships/tags" Target="../tags/tag1606.xml"/></Relationships>
</file>

<file path=ppt/slides/_rels/slide113.xml.rels><?xml version="1.0" encoding="UTF-8" standalone="yes"?>
<Relationships xmlns="http://schemas.openxmlformats.org/package/2006/relationships"><Relationship Id="rId9" Type="http://schemas.openxmlformats.org/officeDocument/2006/relationships/tags" Target="../tags/tag1618.xml"/><Relationship Id="rId8" Type="http://schemas.openxmlformats.org/officeDocument/2006/relationships/tags" Target="../tags/tag1617.xml"/><Relationship Id="rId7" Type="http://schemas.openxmlformats.org/officeDocument/2006/relationships/tags" Target="../tags/tag1616.xml"/><Relationship Id="rId6" Type="http://schemas.openxmlformats.org/officeDocument/2006/relationships/tags" Target="../tags/tag1615.xml"/><Relationship Id="rId5" Type="http://schemas.openxmlformats.org/officeDocument/2006/relationships/tags" Target="../tags/tag1614.xml"/><Relationship Id="rId4" Type="http://schemas.openxmlformats.org/officeDocument/2006/relationships/image" Target="../media/image5.png"/><Relationship Id="rId3" Type="http://schemas.openxmlformats.org/officeDocument/2006/relationships/tags" Target="../tags/tag1613.xml"/><Relationship Id="rId2" Type="http://schemas.openxmlformats.org/officeDocument/2006/relationships/image" Target="../media/image3.png"/><Relationship Id="rId18" Type="http://schemas.openxmlformats.org/officeDocument/2006/relationships/notesSlide" Target="../notesSlides/notesSlide47.xml"/><Relationship Id="rId17" Type="http://schemas.openxmlformats.org/officeDocument/2006/relationships/slideLayout" Target="../slideLayouts/slideLayout21.xml"/><Relationship Id="rId16" Type="http://schemas.openxmlformats.org/officeDocument/2006/relationships/tags" Target="../tags/tag1625.xml"/><Relationship Id="rId15" Type="http://schemas.openxmlformats.org/officeDocument/2006/relationships/tags" Target="../tags/tag1624.xml"/><Relationship Id="rId14" Type="http://schemas.openxmlformats.org/officeDocument/2006/relationships/tags" Target="../tags/tag1623.xml"/><Relationship Id="rId13" Type="http://schemas.openxmlformats.org/officeDocument/2006/relationships/tags" Target="../tags/tag1622.xml"/><Relationship Id="rId12" Type="http://schemas.openxmlformats.org/officeDocument/2006/relationships/tags" Target="../tags/tag1621.xml"/><Relationship Id="rId11" Type="http://schemas.openxmlformats.org/officeDocument/2006/relationships/tags" Target="../tags/tag1620.xml"/><Relationship Id="rId10" Type="http://schemas.openxmlformats.org/officeDocument/2006/relationships/tags" Target="../tags/tag1619.xml"/><Relationship Id="rId1" Type="http://schemas.openxmlformats.org/officeDocument/2006/relationships/tags" Target="../tags/tag1612.xml"/></Relationships>
</file>

<file path=ppt/slides/_rels/slide114.xml.rels><?xml version="1.0" encoding="UTF-8" standalone="yes"?>
<Relationships xmlns="http://schemas.openxmlformats.org/package/2006/relationships"><Relationship Id="rId9" Type="http://schemas.openxmlformats.org/officeDocument/2006/relationships/tags" Target="../tags/tag1631.xml"/><Relationship Id="rId8" Type="http://schemas.openxmlformats.org/officeDocument/2006/relationships/tags" Target="../tags/tag1630.xml"/><Relationship Id="rId7" Type="http://schemas.openxmlformats.org/officeDocument/2006/relationships/tags" Target="../tags/tag1629.xml"/><Relationship Id="rId6" Type="http://schemas.openxmlformats.org/officeDocument/2006/relationships/image" Target="../media/image38.jpeg"/><Relationship Id="rId5" Type="http://schemas.openxmlformats.org/officeDocument/2006/relationships/tags" Target="../tags/tag1628.xml"/><Relationship Id="rId4" Type="http://schemas.openxmlformats.org/officeDocument/2006/relationships/image" Target="../media/image5.png"/><Relationship Id="rId3" Type="http://schemas.openxmlformats.org/officeDocument/2006/relationships/tags" Target="../tags/tag162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633.xml"/><Relationship Id="rId10" Type="http://schemas.openxmlformats.org/officeDocument/2006/relationships/tags" Target="../tags/tag1632.xml"/><Relationship Id="rId1" Type="http://schemas.openxmlformats.org/officeDocument/2006/relationships/tags" Target="../tags/tag1626.xml"/></Relationships>
</file>

<file path=ppt/slides/_rels/slide115.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107.xml"/><Relationship Id="rId4" Type="http://schemas.openxmlformats.org/officeDocument/2006/relationships/tags" Target="../tags/tag1637.xml"/><Relationship Id="rId3" Type="http://schemas.openxmlformats.org/officeDocument/2006/relationships/tags" Target="../tags/tag1636.xml"/><Relationship Id="rId2" Type="http://schemas.openxmlformats.org/officeDocument/2006/relationships/tags" Target="../tags/tag1635.xml"/><Relationship Id="rId1" Type="http://schemas.openxmlformats.org/officeDocument/2006/relationships/tags" Target="../tags/tag1634.xml"/></Relationships>
</file>

<file path=ppt/slides/_rels/slide116.xml.rels><?xml version="1.0" encoding="UTF-8" standalone="yes"?>
<Relationships xmlns="http://schemas.openxmlformats.org/package/2006/relationships"><Relationship Id="rId9" Type="http://schemas.openxmlformats.org/officeDocument/2006/relationships/tags" Target="../tags/tag1643.xml"/><Relationship Id="rId8" Type="http://schemas.openxmlformats.org/officeDocument/2006/relationships/tags" Target="../tags/tag1642.xml"/><Relationship Id="rId7" Type="http://schemas.openxmlformats.org/officeDocument/2006/relationships/tags" Target="../tags/tag1641.xml"/><Relationship Id="rId6" Type="http://schemas.openxmlformats.org/officeDocument/2006/relationships/image" Target="../media/image99.jpeg"/><Relationship Id="rId5" Type="http://schemas.openxmlformats.org/officeDocument/2006/relationships/tags" Target="../tags/tag1640.xml"/><Relationship Id="rId4" Type="http://schemas.openxmlformats.org/officeDocument/2006/relationships/image" Target="../media/image5.png"/><Relationship Id="rId3" Type="http://schemas.openxmlformats.org/officeDocument/2006/relationships/tags" Target="../tags/tag163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644.xml"/><Relationship Id="rId1" Type="http://schemas.openxmlformats.org/officeDocument/2006/relationships/tags" Target="../tags/tag1638.xml"/></Relationships>
</file>

<file path=ppt/slides/_rels/slide117.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650.xml"/><Relationship Id="rId7" Type="http://schemas.openxmlformats.org/officeDocument/2006/relationships/tags" Target="../tags/tag1649.xml"/><Relationship Id="rId6" Type="http://schemas.openxmlformats.org/officeDocument/2006/relationships/tags" Target="../tags/tag1648.xml"/><Relationship Id="rId5" Type="http://schemas.openxmlformats.org/officeDocument/2006/relationships/tags" Target="../tags/tag1647.xml"/><Relationship Id="rId4" Type="http://schemas.openxmlformats.org/officeDocument/2006/relationships/image" Target="../media/image5.png"/><Relationship Id="rId3" Type="http://schemas.openxmlformats.org/officeDocument/2006/relationships/tags" Target="../tags/tag1646.xml"/><Relationship Id="rId2" Type="http://schemas.openxmlformats.org/officeDocument/2006/relationships/image" Target="../media/image3.png"/><Relationship Id="rId10" Type="http://schemas.openxmlformats.org/officeDocument/2006/relationships/notesSlide" Target="../notesSlides/notesSlide49.xml"/><Relationship Id="rId1" Type="http://schemas.openxmlformats.org/officeDocument/2006/relationships/tags" Target="../tags/tag1645.xml"/></Relationships>
</file>

<file path=ppt/slides/_rels/slide118.xml.rels><?xml version="1.0" encoding="UTF-8" standalone="yes"?>
<Relationships xmlns="http://schemas.openxmlformats.org/package/2006/relationships"><Relationship Id="rId9" Type="http://schemas.openxmlformats.org/officeDocument/2006/relationships/image" Target="../media/image162.jpeg"/><Relationship Id="rId8" Type="http://schemas.openxmlformats.org/officeDocument/2006/relationships/image" Target="../media/image161.png"/><Relationship Id="rId7" Type="http://schemas.openxmlformats.org/officeDocument/2006/relationships/image" Target="../media/image160.png"/><Relationship Id="rId6" Type="http://schemas.openxmlformats.org/officeDocument/2006/relationships/tags" Target="../tags/tag1654.xml"/><Relationship Id="rId5" Type="http://schemas.openxmlformats.org/officeDocument/2006/relationships/tags" Target="../tags/tag1653.xml"/><Relationship Id="rId4" Type="http://schemas.openxmlformats.org/officeDocument/2006/relationships/image" Target="../media/image5.png"/><Relationship Id="rId3" Type="http://schemas.openxmlformats.org/officeDocument/2006/relationships/tags" Target="../tags/tag1652.xml"/><Relationship Id="rId2" Type="http://schemas.openxmlformats.org/officeDocument/2006/relationships/image" Target="../media/image3.png"/><Relationship Id="rId13" Type="http://schemas.openxmlformats.org/officeDocument/2006/relationships/notesSlide" Target="../notesSlides/notesSlide50.xml"/><Relationship Id="rId12" Type="http://schemas.openxmlformats.org/officeDocument/2006/relationships/slideLayout" Target="../slideLayouts/slideLayout21.xml"/><Relationship Id="rId11" Type="http://schemas.openxmlformats.org/officeDocument/2006/relationships/tags" Target="../tags/tag1655.xml"/><Relationship Id="rId10" Type="http://schemas.openxmlformats.org/officeDocument/2006/relationships/image" Target="../media/image163.jpeg"/><Relationship Id="rId1" Type="http://schemas.openxmlformats.org/officeDocument/2006/relationships/tags" Target="../tags/tag1651.xml"/></Relationships>
</file>

<file path=ppt/slides/_rels/slide119.xml.rels><?xml version="1.0" encoding="UTF-8" standalone="yes"?>
<Relationships xmlns="http://schemas.openxmlformats.org/package/2006/relationships"><Relationship Id="rId9" Type="http://schemas.openxmlformats.org/officeDocument/2006/relationships/image" Target="../media/image166.jpeg"/><Relationship Id="rId8" Type="http://schemas.openxmlformats.org/officeDocument/2006/relationships/image" Target="../media/image165.png"/><Relationship Id="rId7" Type="http://schemas.openxmlformats.org/officeDocument/2006/relationships/image" Target="../media/image164.png"/><Relationship Id="rId6" Type="http://schemas.openxmlformats.org/officeDocument/2006/relationships/tags" Target="../tags/tag1659.xml"/><Relationship Id="rId5" Type="http://schemas.openxmlformats.org/officeDocument/2006/relationships/tags" Target="../tags/tag1658.xml"/><Relationship Id="rId4" Type="http://schemas.openxmlformats.org/officeDocument/2006/relationships/image" Target="../media/image5.png"/><Relationship Id="rId3" Type="http://schemas.openxmlformats.org/officeDocument/2006/relationships/tags" Target="../tags/tag1657.xml"/><Relationship Id="rId2" Type="http://schemas.openxmlformats.org/officeDocument/2006/relationships/image" Target="../media/image3.png"/><Relationship Id="rId13" Type="http://schemas.openxmlformats.org/officeDocument/2006/relationships/notesSlide" Target="../notesSlides/notesSlide51.xml"/><Relationship Id="rId12" Type="http://schemas.openxmlformats.org/officeDocument/2006/relationships/slideLayout" Target="../slideLayouts/slideLayout21.xml"/><Relationship Id="rId11" Type="http://schemas.openxmlformats.org/officeDocument/2006/relationships/tags" Target="../tags/tag1660.xml"/><Relationship Id="rId10" Type="http://schemas.openxmlformats.org/officeDocument/2006/relationships/image" Target="../media/image167.jpeg"/><Relationship Id="rId1" Type="http://schemas.openxmlformats.org/officeDocument/2006/relationships/tags" Target="../tags/tag1656.xml"/></Relationships>
</file>

<file path=ppt/slides/_rels/slide12.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0.png"/><Relationship Id="rId7" Type="http://schemas.openxmlformats.org/officeDocument/2006/relationships/image" Target="../media/image19.png"/><Relationship Id="rId6" Type="http://schemas.openxmlformats.org/officeDocument/2006/relationships/image" Target="../media/image18.png"/><Relationship Id="rId5" Type="http://schemas.openxmlformats.org/officeDocument/2006/relationships/tags" Target="../tags/tag882.xml"/><Relationship Id="rId4" Type="http://schemas.openxmlformats.org/officeDocument/2006/relationships/image" Target="../media/image5.png"/><Relationship Id="rId3" Type="http://schemas.openxmlformats.org/officeDocument/2006/relationships/tags" Target="../tags/tag881.xml"/><Relationship Id="rId2" Type="http://schemas.openxmlformats.org/officeDocument/2006/relationships/image" Target="../media/image3.png"/><Relationship Id="rId12" Type="http://schemas.openxmlformats.org/officeDocument/2006/relationships/notesSlide" Target="../notesSlides/notesSlide9.xml"/><Relationship Id="rId11" Type="http://schemas.openxmlformats.org/officeDocument/2006/relationships/slideLayout" Target="../slideLayouts/slideLayout21.xml"/><Relationship Id="rId10" Type="http://schemas.openxmlformats.org/officeDocument/2006/relationships/tags" Target="../tags/tag883.xml"/><Relationship Id="rId1" Type="http://schemas.openxmlformats.org/officeDocument/2006/relationships/tags" Target="../tags/tag880.xml"/></Relationships>
</file>

<file path=ppt/slides/_rels/slide120.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666.xml"/><Relationship Id="rId7" Type="http://schemas.openxmlformats.org/officeDocument/2006/relationships/tags" Target="../tags/tag1665.xml"/><Relationship Id="rId6" Type="http://schemas.openxmlformats.org/officeDocument/2006/relationships/tags" Target="../tags/tag1664.xml"/><Relationship Id="rId5" Type="http://schemas.openxmlformats.org/officeDocument/2006/relationships/tags" Target="../tags/tag1663.xml"/><Relationship Id="rId4" Type="http://schemas.openxmlformats.org/officeDocument/2006/relationships/image" Target="../media/image5.png"/><Relationship Id="rId3" Type="http://schemas.openxmlformats.org/officeDocument/2006/relationships/tags" Target="../tags/tag1662.xml"/><Relationship Id="rId2" Type="http://schemas.openxmlformats.org/officeDocument/2006/relationships/image" Target="../media/image3.png"/><Relationship Id="rId10" Type="http://schemas.openxmlformats.org/officeDocument/2006/relationships/notesSlide" Target="../notesSlides/notesSlide52.xml"/><Relationship Id="rId1" Type="http://schemas.openxmlformats.org/officeDocument/2006/relationships/tags" Target="../tags/tag1661.xml"/></Relationships>
</file>

<file path=ppt/slides/_rels/slide121.xml.rels><?xml version="1.0" encoding="UTF-8" standalone="yes"?>
<Relationships xmlns="http://schemas.openxmlformats.org/package/2006/relationships"><Relationship Id="rId9" Type="http://schemas.openxmlformats.org/officeDocument/2006/relationships/image" Target="../media/image169.jpeg"/><Relationship Id="rId8" Type="http://schemas.openxmlformats.org/officeDocument/2006/relationships/image" Target="../media/image168.png"/><Relationship Id="rId7" Type="http://schemas.openxmlformats.org/officeDocument/2006/relationships/tags" Target="../tags/tag1671.xml"/><Relationship Id="rId6" Type="http://schemas.openxmlformats.org/officeDocument/2006/relationships/tags" Target="../tags/tag1670.xml"/><Relationship Id="rId5" Type="http://schemas.openxmlformats.org/officeDocument/2006/relationships/tags" Target="../tags/tag1669.xml"/><Relationship Id="rId4" Type="http://schemas.openxmlformats.org/officeDocument/2006/relationships/image" Target="../media/image5.png"/><Relationship Id="rId3" Type="http://schemas.openxmlformats.org/officeDocument/2006/relationships/tags" Target="../tags/tag1668.xml"/><Relationship Id="rId2" Type="http://schemas.openxmlformats.org/officeDocument/2006/relationships/image" Target="../media/image3.png"/><Relationship Id="rId12" Type="http://schemas.openxmlformats.org/officeDocument/2006/relationships/notesSlide" Target="../notesSlides/notesSlide53.xml"/><Relationship Id="rId11" Type="http://schemas.openxmlformats.org/officeDocument/2006/relationships/slideLayout" Target="../slideLayouts/slideLayout21.xml"/><Relationship Id="rId10" Type="http://schemas.openxmlformats.org/officeDocument/2006/relationships/tags" Target="../tags/tag1672.xml"/><Relationship Id="rId1" Type="http://schemas.openxmlformats.org/officeDocument/2006/relationships/tags" Target="../tags/tag1667.xml"/></Relationships>
</file>

<file path=ppt/slides/_rels/slide122.xml.rels><?xml version="1.0" encoding="UTF-8" standalone="yes"?>
<Relationships xmlns="http://schemas.openxmlformats.org/package/2006/relationships"><Relationship Id="rId9" Type="http://schemas.openxmlformats.org/officeDocument/2006/relationships/image" Target="../media/image171.jpeg"/><Relationship Id="rId8" Type="http://schemas.openxmlformats.org/officeDocument/2006/relationships/image" Target="../media/image170.png"/><Relationship Id="rId7" Type="http://schemas.openxmlformats.org/officeDocument/2006/relationships/tags" Target="../tags/tag1677.xml"/><Relationship Id="rId6" Type="http://schemas.openxmlformats.org/officeDocument/2006/relationships/tags" Target="../tags/tag1676.xml"/><Relationship Id="rId5" Type="http://schemas.openxmlformats.org/officeDocument/2006/relationships/tags" Target="../tags/tag1675.xml"/><Relationship Id="rId4" Type="http://schemas.openxmlformats.org/officeDocument/2006/relationships/image" Target="../media/image5.png"/><Relationship Id="rId3" Type="http://schemas.openxmlformats.org/officeDocument/2006/relationships/tags" Target="../tags/tag1674.xml"/><Relationship Id="rId2" Type="http://schemas.openxmlformats.org/officeDocument/2006/relationships/image" Target="../media/image3.png"/><Relationship Id="rId12" Type="http://schemas.openxmlformats.org/officeDocument/2006/relationships/notesSlide" Target="../notesSlides/notesSlide54.xml"/><Relationship Id="rId11" Type="http://schemas.openxmlformats.org/officeDocument/2006/relationships/slideLayout" Target="../slideLayouts/slideLayout21.xml"/><Relationship Id="rId10" Type="http://schemas.openxmlformats.org/officeDocument/2006/relationships/tags" Target="../tags/tag1678.xml"/><Relationship Id="rId1" Type="http://schemas.openxmlformats.org/officeDocument/2006/relationships/tags" Target="../tags/tag1673.xml"/></Relationships>
</file>

<file path=ppt/slides/_rels/slide123.xml.rels><?xml version="1.0" encoding="UTF-8" standalone="yes"?>
<Relationships xmlns="http://schemas.openxmlformats.org/package/2006/relationships"><Relationship Id="rId9" Type="http://schemas.openxmlformats.org/officeDocument/2006/relationships/image" Target="../media/image173.jpeg"/><Relationship Id="rId8" Type="http://schemas.openxmlformats.org/officeDocument/2006/relationships/image" Target="../media/image172.png"/><Relationship Id="rId7" Type="http://schemas.openxmlformats.org/officeDocument/2006/relationships/tags" Target="../tags/tag1683.xml"/><Relationship Id="rId6" Type="http://schemas.openxmlformats.org/officeDocument/2006/relationships/tags" Target="../tags/tag1682.xml"/><Relationship Id="rId5" Type="http://schemas.openxmlformats.org/officeDocument/2006/relationships/tags" Target="../tags/tag1681.xml"/><Relationship Id="rId4" Type="http://schemas.openxmlformats.org/officeDocument/2006/relationships/image" Target="../media/image5.png"/><Relationship Id="rId3" Type="http://schemas.openxmlformats.org/officeDocument/2006/relationships/tags" Target="../tags/tag1680.xml"/><Relationship Id="rId2" Type="http://schemas.openxmlformats.org/officeDocument/2006/relationships/image" Target="../media/image3.png"/><Relationship Id="rId12" Type="http://schemas.openxmlformats.org/officeDocument/2006/relationships/notesSlide" Target="../notesSlides/notesSlide55.xml"/><Relationship Id="rId11" Type="http://schemas.openxmlformats.org/officeDocument/2006/relationships/slideLayout" Target="../slideLayouts/slideLayout21.xml"/><Relationship Id="rId10" Type="http://schemas.openxmlformats.org/officeDocument/2006/relationships/tags" Target="../tags/tag1684.xml"/><Relationship Id="rId1" Type="http://schemas.openxmlformats.org/officeDocument/2006/relationships/tags" Target="../tags/tag1679.xml"/></Relationships>
</file>

<file path=ppt/slides/_rels/slide124.xml.rels><?xml version="1.0" encoding="UTF-8" standalone="yes"?>
<Relationships xmlns="http://schemas.openxmlformats.org/package/2006/relationships"><Relationship Id="rId9" Type="http://schemas.openxmlformats.org/officeDocument/2006/relationships/tags" Target="../tags/tag1691.xml"/><Relationship Id="rId8" Type="http://schemas.openxmlformats.org/officeDocument/2006/relationships/tags" Target="../tags/tag1690.xml"/><Relationship Id="rId7" Type="http://schemas.openxmlformats.org/officeDocument/2006/relationships/tags" Target="../tags/tag1689.xml"/><Relationship Id="rId6" Type="http://schemas.openxmlformats.org/officeDocument/2006/relationships/tags" Target="../tags/tag1688.xml"/><Relationship Id="rId5" Type="http://schemas.openxmlformats.org/officeDocument/2006/relationships/tags" Target="../tags/tag1687.xml"/><Relationship Id="rId4" Type="http://schemas.openxmlformats.org/officeDocument/2006/relationships/image" Target="../media/image5.png"/><Relationship Id="rId33" Type="http://schemas.openxmlformats.org/officeDocument/2006/relationships/notesSlide" Target="../notesSlides/notesSlide56.xml"/><Relationship Id="rId32" Type="http://schemas.openxmlformats.org/officeDocument/2006/relationships/slideLayout" Target="../slideLayouts/slideLayout21.xml"/><Relationship Id="rId31" Type="http://schemas.openxmlformats.org/officeDocument/2006/relationships/tags" Target="../tags/tag1712.xml"/><Relationship Id="rId30" Type="http://schemas.openxmlformats.org/officeDocument/2006/relationships/tags" Target="../tags/tag1711.xml"/><Relationship Id="rId3" Type="http://schemas.openxmlformats.org/officeDocument/2006/relationships/tags" Target="../tags/tag1686.xml"/><Relationship Id="rId29" Type="http://schemas.openxmlformats.org/officeDocument/2006/relationships/tags" Target="../tags/tag1710.xml"/><Relationship Id="rId28" Type="http://schemas.openxmlformats.org/officeDocument/2006/relationships/tags" Target="../tags/tag1709.xml"/><Relationship Id="rId27" Type="http://schemas.openxmlformats.org/officeDocument/2006/relationships/tags" Target="../tags/tag1708.xml"/><Relationship Id="rId26" Type="http://schemas.openxmlformats.org/officeDocument/2006/relationships/tags" Target="../tags/tag1707.xml"/><Relationship Id="rId25" Type="http://schemas.openxmlformats.org/officeDocument/2006/relationships/tags" Target="../tags/tag1706.xml"/><Relationship Id="rId24" Type="http://schemas.openxmlformats.org/officeDocument/2006/relationships/tags" Target="../tags/tag1705.xml"/><Relationship Id="rId23" Type="http://schemas.openxmlformats.org/officeDocument/2006/relationships/tags" Target="../tags/tag1704.xml"/><Relationship Id="rId22" Type="http://schemas.openxmlformats.org/officeDocument/2006/relationships/tags" Target="../tags/tag1703.xml"/><Relationship Id="rId21" Type="http://schemas.openxmlformats.org/officeDocument/2006/relationships/tags" Target="../tags/tag1702.xml"/><Relationship Id="rId20" Type="http://schemas.openxmlformats.org/officeDocument/2006/relationships/tags" Target="../tags/tag1701.xml"/><Relationship Id="rId2" Type="http://schemas.openxmlformats.org/officeDocument/2006/relationships/image" Target="../media/image3.png"/><Relationship Id="rId19" Type="http://schemas.openxmlformats.org/officeDocument/2006/relationships/tags" Target="../tags/tag1700.xml"/><Relationship Id="rId18" Type="http://schemas.openxmlformats.org/officeDocument/2006/relationships/tags" Target="../tags/tag1699.xml"/><Relationship Id="rId17" Type="http://schemas.openxmlformats.org/officeDocument/2006/relationships/tags" Target="../tags/tag1698.xml"/><Relationship Id="rId16" Type="http://schemas.openxmlformats.org/officeDocument/2006/relationships/tags" Target="../tags/tag1697.xml"/><Relationship Id="rId15" Type="http://schemas.openxmlformats.org/officeDocument/2006/relationships/tags" Target="../tags/tag1696.xml"/><Relationship Id="rId14" Type="http://schemas.openxmlformats.org/officeDocument/2006/relationships/tags" Target="../tags/tag1695.xml"/><Relationship Id="rId13" Type="http://schemas.openxmlformats.org/officeDocument/2006/relationships/tags" Target="../tags/tag1694.xml"/><Relationship Id="rId12" Type="http://schemas.openxmlformats.org/officeDocument/2006/relationships/tags" Target="../tags/tag1693.xml"/><Relationship Id="rId11" Type="http://schemas.openxmlformats.org/officeDocument/2006/relationships/image" Target="../media/image100.png"/><Relationship Id="rId10" Type="http://schemas.openxmlformats.org/officeDocument/2006/relationships/tags" Target="../tags/tag1692.xml"/><Relationship Id="rId1" Type="http://schemas.openxmlformats.org/officeDocument/2006/relationships/tags" Target="../tags/tag1685.xml"/></Relationships>
</file>

<file path=ppt/slides/_rels/slide125.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718.xml"/><Relationship Id="rId7" Type="http://schemas.openxmlformats.org/officeDocument/2006/relationships/tags" Target="../tags/tag1717.xml"/><Relationship Id="rId6" Type="http://schemas.openxmlformats.org/officeDocument/2006/relationships/tags" Target="../tags/tag1716.xml"/><Relationship Id="rId5" Type="http://schemas.openxmlformats.org/officeDocument/2006/relationships/tags" Target="../tags/tag1715.xml"/><Relationship Id="rId4" Type="http://schemas.openxmlformats.org/officeDocument/2006/relationships/image" Target="../media/image5.png"/><Relationship Id="rId3" Type="http://schemas.openxmlformats.org/officeDocument/2006/relationships/tags" Target="../tags/tag1714.xml"/><Relationship Id="rId2" Type="http://schemas.openxmlformats.org/officeDocument/2006/relationships/image" Target="../media/image3.png"/><Relationship Id="rId10" Type="http://schemas.openxmlformats.org/officeDocument/2006/relationships/notesSlide" Target="../notesSlides/notesSlide57.xml"/><Relationship Id="rId1" Type="http://schemas.openxmlformats.org/officeDocument/2006/relationships/tags" Target="../tags/tag1713.xml"/></Relationships>
</file>

<file path=ppt/slides/_rels/slide126.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724.xml"/><Relationship Id="rId7" Type="http://schemas.openxmlformats.org/officeDocument/2006/relationships/tags" Target="../tags/tag1723.xml"/><Relationship Id="rId6" Type="http://schemas.openxmlformats.org/officeDocument/2006/relationships/tags" Target="../tags/tag1722.xml"/><Relationship Id="rId5" Type="http://schemas.openxmlformats.org/officeDocument/2006/relationships/tags" Target="../tags/tag1721.xml"/><Relationship Id="rId4" Type="http://schemas.openxmlformats.org/officeDocument/2006/relationships/image" Target="../media/image5.png"/><Relationship Id="rId3" Type="http://schemas.openxmlformats.org/officeDocument/2006/relationships/tags" Target="../tags/tag1720.xml"/><Relationship Id="rId2" Type="http://schemas.openxmlformats.org/officeDocument/2006/relationships/image" Target="../media/image3.png"/><Relationship Id="rId10" Type="http://schemas.openxmlformats.org/officeDocument/2006/relationships/notesSlide" Target="../notesSlides/notesSlide58.xml"/><Relationship Id="rId1" Type="http://schemas.openxmlformats.org/officeDocument/2006/relationships/tags" Target="../tags/tag1719.xml"/></Relationships>
</file>

<file path=ppt/slides/_rels/slide127.xml.rels><?xml version="1.0" encoding="UTF-8" standalone="yes"?>
<Relationships xmlns="http://schemas.openxmlformats.org/package/2006/relationships"><Relationship Id="rId9" Type="http://schemas.openxmlformats.org/officeDocument/2006/relationships/tags" Target="../tags/tag1733.xml"/><Relationship Id="rId8" Type="http://schemas.openxmlformats.org/officeDocument/2006/relationships/tags" Target="../tags/tag1732.xml"/><Relationship Id="rId7" Type="http://schemas.openxmlformats.org/officeDocument/2006/relationships/tags" Target="../tags/tag1731.xml"/><Relationship Id="rId6" Type="http://schemas.openxmlformats.org/officeDocument/2006/relationships/tags" Target="../tags/tag1730.xml"/><Relationship Id="rId5" Type="http://schemas.openxmlformats.org/officeDocument/2006/relationships/tags" Target="../tags/tag1729.xml"/><Relationship Id="rId4" Type="http://schemas.openxmlformats.org/officeDocument/2006/relationships/tags" Target="../tags/tag1728.xml"/><Relationship Id="rId3" Type="http://schemas.openxmlformats.org/officeDocument/2006/relationships/tags" Target="../tags/tag1727.xml"/><Relationship Id="rId24" Type="http://schemas.openxmlformats.org/officeDocument/2006/relationships/notesSlide" Target="../notesSlides/notesSlide59.xml"/><Relationship Id="rId23" Type="http://schemas.openxmlformats.org/officeDocument/2006/relationships/slideLayout" Target="../slideLayouts/slideLayout7.xml"/><Relationship Id="rId22" Type="http://schemas.openxmlformats.org/officeDocument/2006/relationships/tags" Target="../tags/tag1746.xml"/><Relationship Id="rId21" Type="http://schemas.openxmlformats.org/officeDocument/2006/relationships/tags" Target="../tags/tag1745.xml"/><Relationship Id="rId20" Type="http://schemas.openxmlformats.org/officeDocument/2006/relationships/tags" Target="../tags/tag1744.xml"/><Relationship Id="rId2" Type="http://schemas.openxmlformats.org/officeDocument/2006/relationships/tags" Target="../tags/tag1726.xml"/><Relationship Id="rId19" Type="http://schemas.openxmlformats.org/officeDocument/2006/relationships/tags" Target="../tags/tag1743.xml"/><Relationship Id="rId18" Type="http://schemas.openxmlformats.org/officeDocument/2006/relationships/tags" Target="../tags/tag1742.xml"/><Relationship Id="rId17" Type="http://schemas.openxmlformats.org/officeDocument/2006/relationships/tags" Target="../tags/tag1741.xml"/><Relationship Id="rId16" Type="http://schemas.openxmlformats.org/officeDocument/2006/relationships/tags" Target="../tags/tag1740.xml"/><Relationship Id="rId15" Type="http://schemas.openxmlformats.org/officeDocument/2006/relationships/tags" Target="../tags/tag1739.xml"/><Relationship Id="rId14" Type="http://schemas.openxmlformats.org/officeDocument/2006/relationships/tags" Target="../tags/tag1738.xml"/><Relationship Id="rId13" Type="http://schemas.openxmlformats.org/officeDocument/2006/relationships/tags" Target="../tags/tag1737.xml"/><Relationship Id="rId12" Type="http://schemas.openxmlformats.org/officeDocument/2006/relationships/tags" Target="../tags/tag1736.xml"/><Relationship Id="rId11" Type="http://schemas.openxmlformats.org/officeDocument/2006/relationships/tags" Target="../tags/tag1735.xml"/><Relationship Id="rId10" Type="http://schemas.openxmlformats.org/officeDocument/2006/relationships/tags" Target="../tags/tag1734.xml"/><Relationship Id="rId1" Type="http://schemas.openxmlformats.org/officeDocument/2006/relationships/tags" Target="../tags/tag1725.xml"/></Relationships>
</file>

<file path=ppt/slides/_rels/slide128.xml.rels><?xml version="1.0" encoding="UTF-8" standalone="yes"?>
<Relationships xmlns="http://schemas.openxmlformats.org/package/2006/relationships"><Relationship Id="rId6" Type="http://schemas.openxmlformats.org/officeDocument/2006/relationships/notesSlide" Target="../notesSlides/notesSlide60.xml"/><Relationship Id="rId5" Type="http://schemas.openxmlformats.org/officeDocument/2006/relationships/slideLayout" Target="../slideLayouts/slideLayout125.xml"/><Relationship Id="rId4" Type="http://schemas.openxmlformats.org/officeDocument/2006/relationships/tags" Target="../tags/tag1750.xml"/><Relationship Id="rId3" Type="http://schemas.openxmlformats.org/officeDocument/2006/relationships/tags" Target="../tags/tag1749.xml"/><Relationship Id="rId2" Type="http://schemas.openxmlformats.org/officeDocument/2006/relationships/tags" Target="../tags/tag1748.xml"/><Relationship Id="rId1" Type="http://schemas.openxmlformats.org/officeDocument/2006/relationships/tags" Target="../tags/tag1747.xml"/></Relationships>
</file>

<file path=ppt/slides/_rels/slide129.xml.rels><?xml version="1.0" encoding="UTF-8" standalone="yes"?>
<Relationships xmlns="http://schemas.openxmlformats.org/package/2006/relationships"><Relationship Id="rId9" Type="http://schemas.openxmlformats.org/officeDocument/2006/relationships/tags" Target="../tags/tag1756.xml"/><Relationship Id="rId8" Type="http://schemas.openxmlformats.org/officeDocument/2006/relationships/tags" Target="../tags/tag1755.xml"/><Relationship Id="rId7" Type="http://schemas.openxmlformats.org/officeDocument/2006/relationships/tags" Target="../tags/tag1754.xml"/><Relationship Id="rId6" Type="http://schemas.openxmlformats.org/officeDocument/2006/relationships/image" Target="../media/image99.jpeg"/><Relationship Id="rId5" Type="http://schemas.openxmlformats.org/officeDocument/2006/relationships/tags" Target="../tags/tag1753.xml"/><Relationship Id="rId4" Type="http://schemas.openxmlformats.org/officeDocument/2006/relationships/image" Target="../media/image5.png"/><Relationship Id="rId3" Type="http://schemas.openxmlformats.org/officeDocument/2006/relationships/tags" Target="../tags/tag175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757.xml"/><Relationship Id="rId1" Type="http://schemas.openxmlformats.org/officeDocument/2006/relationships/tags" Target="../tags/tag1751.xml"/></Relationships>
</file>

<file path=ppt/slides/_rels/slide13.xml.rels><?xml version="1.0" encoding="UTF-8" standalone="yes"?>
<Relationships xmlns="http://schemas.openxmlformats.org/package/2006/relationships"><Relationship Id="rId9" Type="http://schemas.openxmlformats.org/officeDocument/2006/relationships/tags" Target="../tags/tag892.xml"/><Relationship Id="rId8" Type="http://schemas.openxmlformats.org/officeDocument/2006/relationships/tags" Target="../tags/tag891.xml"/><Relationship Id="rId7" Type="http://schemas.openxmlformats.org/officeDocument/2006/relationships/tags" Target="../tags/tag890.xml"/><Relationship Id="rId6" Type="http://schemas.openxmlformats.org/officeDocument/2006/relationships/tags" Target="../tags/tag889.xml"/><Relationship Id="rId5" Type="http://schemas.openxmlformats.org/officeDocument/2006/relationships/tags" Target="../tags/tag888.xml"/><Relationship Id="rId4" Type="http://schemas.openxmlformats.org/officeDocument/2006/relationships/tags" Target="../tags/tag887.xml"/><Relationship Id="rId3" Type="http://schemas.openxmlformats.org/officeDocument/2006/relationships/tags" Target="../tags/tag886.xml"/><Relationship Id="rId23" Type="http://schemas.openxmlformats.org/officeDocument/2006/relationships/slideLayout" Target="../slideLayouts/slideLayout7.xml"/><Relationship Id="rId22" Type="http://schemas.openxmlformats.org/officeDocument/2006/relationships/tags" Target="../tags/tag905.xml"/><Relationship Id="rId21" Type="http://schemas.openxmlformats.org/officeDocument/2006/relationships/tags" Target="../tags/tag904.xml"/><Relationship Id="rId20" Type="http://schemas.openxmlformats.org/officeDocument/2006/relationships/tags" Target="../tags/tag903.xml"/><Relationship Id="rId2" Type="http://schemas.openxmlformats.org/officeDocument/2006/relationships/tags" Target="../tags/tag885.xml"/><Relationship Id="rId19" Type="http://schemas.openxmlformats.org/officeDocument/2006/relationships/tags" Target="../tags/tag902.xml"/><Relationship Id="rId18" Type="http://schemas.openxmlformats.org/officeDocument/2006/relationships/tags" Target="../tags/tag901.xml"/><Relationship Id="rId17" Type="http://schemas.openxmlformats.org/officeDocument/2006/relationships/tags" Target="../tags/tag900.xml"/><Relationship Id="rId16" Type="http://schemas.openxmlformats.org/officeDocument/2006/relationships/tags" Target="../tags/tag899.xml"/><Relationship Id="rId15" Type="http://schemas.openxmlformats.org/officeDocument/2006/relationships/tags" Target="../tags/tag898.xml"/><Relationship Id="rId14" Type="http://schemas.openxmlformats.org/officeDocument/2006/relationships/tags" Target="../tags/tag897.xml"/><Relationship Id="rId13" Type="http://schemas.openxmlformats.org/officeDocument/2006/relationships/tags" Target="../tags/tag896.xml"/><Relationship Id="rId12" Type="http://schemas.openxmlformats.org/officeDocument/2006/relationships/tags" Target="../tags/tag895.xml"/><Relationship Id="rId11" Type="http://schemas.openxmlformats.org/officeDocument/2006/relationships/tags" Target="../tags/tag894.xml"/><Relationship Id="rId10" Type="http://schemas.openxmlformats.org/officeDocument/2006/relationships/tags" Target="../tags/tag893.xml"/><Relationship Id="rId1" Type="http://schemas.openxmlformats.org/officeDocument/2006/relationships/tags" Target="../tags/tag884.xml"/></Relationships>
</file>

<file path=ppt/slides/_rels/slide130.xml.rels><?xml version="1.0" encoding="UTF-8" standalone="yes"?>
<Relationships xmlns="http://schemas.openxmlformats.org/package/2006/relationships"><Relationship Id="rId9" Type="http://schemas.openxmlformats.org/officeDocument/2006/relationships/image" Target="../media/image176.jpeg"/><Relationship Id="rId8" Type="http://schemas.openxmlformats.org/officeDocument/2006/relationships/image" Target="../media/image175.png"/><Relationship Id="rId7" Type="http://schemas.openxmlformats.org/officeDocument/2006/relationships/image" Target="../media/image174.png"/><Relationship Id="rId6" Type="http://schemas.openxmlformats.org/officeDocument/2006/relationships/tags" Target="../tags/tag1761.xml"/><Relationship Id="rId5" Type="http://schemas.openxmlformats.org/officeDocument/2006/relationships/tags" Target="../tags/tag1760.xml"/><Relationship Id="rId4" Type="http://schemas.openxmlformats.org/officeDocument/2006/relationships/image" Target="../media/image5.png"/><Relationship Id="rId3" Type="http://schemas.openxmlformats.org/officeDocument/2006/relationships/tags" Target="../tags/tag1759.xml"/><Relationship Id="rId2" Type="http://schemas.openxmlformats.org/officeDocument/2006/relationships/image" Target="../media/image3.png"/><Relationship Id="rId13" Type="http://schemas.openxmlformats.org/officeDocument/2006/relationships/notesSlide" Target="../notesSlides/notesSlide61.xml"/><Relationship Id="rId12" Type="http://schemas.openxmlformats.org/officeDocument/2006/relationships/slideLayout" Target="../slideLayouts/slideLayout21.xml"/><Relationship Id="rId11" Type="http://schemas.openxmlformats.org/officeDocument/2006/relationships/tags" Target="../tags/tag1762.xml"/><Relationship Id="rId10" Type="http://schemas.openxmlformats.org/officeDocument/2006/relationships/image" Target="../media/image177.jpeg"/><Relationship Id="rId1" Type="http://schemas.openxmlformats.org/officeDocument/2006/relationships/tags" Target="../tags/tag1758.xml"/></Relationships>
</file>

<file path=ppt/slides/_rels/slide131.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768.xml"/><Relationship Id="rId7" Type="http://schemas.openxmlformats.org/officeDocument/2006/relationships/tags" Target="../tags/tag1767.xml"/><Relationship Id="rId6" Type="http://schemas.openxmlformats.org/officeDocument/2006/relationships/tags" Target="../tags/tag1766.xml"/><Relationship Id="rId5" Type="http://schemas.openxmlformats.org/officeDocument/2006/relationships/tags" Target="../tags/tag1765.xml"/><Relationship Id="rId4" Type="http://schemas.openxmlformats.org/officeDocument/2006/relationships/image" Target="../media/image5.png"/><Relationship Id="rId3" Type="http://schemas.openxmlformats.org/officeDocument/2006/relationships/tags" Target="../tags/tag1764.xml"/><Relationship Id="rId2" Type="http://schemas.openxmlformats.org/officeDocument/2006/relationships/image" Target="../media/image3.png"/><Relationship Id="rId10" Type="http://schemas.openxmlformats.org/officeDocument/2006/relationships/notesSlide" Target="../notesSlides/notesSlide62.xml"/><Relationship Id="rId1" Type="http://schemas.openxmlformats.org/officeDocument/2006/relationships/tags" Target="../tags/tag1763.xml"/></Relationships>
</file>

<file path=ppt/slides/_rels/slide132.xml.rels><?xml version="1.0" encoding="UTF-8" standalone="yes"?>
<Relationships xmlns="http://schemas.openxmlformats.org/package/2006/relationships"><Relationship Id="rId9" Type="http://schemas.openxmlformats.org/officeDocument/2006/relationships/image" Target="../media/image180.jpeg"/><Relationship Id="rId8" Type="http://schemas.openxmlformats.org/officeDocument/2006/relationships/image" Target="../media/image179.jpeg"/><Relationship Id="rId7" Type="http://schemas.openxmlformats.org/officeDocument/2006/relationships/image" Target="../media/image178.png"/><Relationship Id="rId6" Type="http://schemas.openxmlformats.org/officeDocument/2006/relationships/tags" Target="../tags/tag1772.xml"/><Relationship Id="rId5" Type="http://schemas.openxmlformats.org/officeDocument/2006/relationships/tags" Target="../tags/tag1771.xml"/><Relationship Id="rId4" Type="http://schemas.openxmlformats.org/officeDocument/2006/relationships/image" Target="../media/image5.png"/><Relationship Id="rId3" Type="http://schemas.openxmlformats.org/officeDocument/2006/relationships/tags" Target="../tags/tag1770.xml"/><Relationship Id="rId2" Type="http://schemas.openxmlformats.org/officeDocument/2006/relationships/image" Target="../media/image3.png"/><Relationship Id="rId12" Type="http://schemas.openxmlformats.org/officeDocument/2006/relationships/notesSlide" Target="../notesSlides/notesSlide63.xml"/><Relationship Id="rId11" Type="http://schemas.openxmlformats.org/officeDocument/2006/relationships/slideLayout" Target="../slideLayouts/slideLayout21.xml"/><Relationship Id="rId10" Type="http://schemas.openxmlformats.org/officeDocument/2006/relationships/tags" Target="../tags/tag1773.xml"/><Relationship Id="rId1" Type="http://schemas.openxmlformats.org/officeDocument/2006/relationships/tags" Target="../tags/tag1769.xml"/></Relationships>
</file>

<file path=ppt/slides/_rels/slide133.xml.rels><?xml version="1.0" encoding="UTF-8" standalone="yes"?>
<Relationships xmlns="http://schemas.openxmlformats.org/package/2006/relationships"><Relationship Id="rId9" Type="http://schemas.openxmlformats.org/officeDocument/2006/relationships/image" Target="../media/image182.jpeg"/><Relationship Id="rId8" Type="http://schemas.openxmlformats.org/officeDocument/2006/relationships/image" Target="../media/image181.png"/><Relationship Id="rId7" Type="http://schemas.openxmlformats.org/officeDocument/2006/relationships/tags" Target="../tags/tag1778.xml"/><Relationship Id="rId6" Type="http://schemas.openxmlformats.org/officeDocument/2006/relationships/tags" Target="../tags/tag1777.xml"/><Relationship Id="rId5" Type="http://schemas.openxmlformats.org/officeDocument/2006/relationships/tags" Target="../tags/tag1776.xml"/><Relationship Id="rId4" Type="http://schemas.openxmlformats.org/officeDocument/2006/relationships/image" Target="../media/image5.png"/><Relationship Id="rId3" Type="http://schemas.openxmlformats.org/officeDocument/2006/relationships/tags" Target="../tags/tag1775.xml"/><Relationship Id="rId2" Type="http://schemas.openxmlformats.org/officeDocument/2006/relationships/image" Target="../media/image3.png"/><Relationship Id="rId12" Type="http://schemas.openxmlformats.org/officeDocument/2006/relationships/notesSlide" Target="../notesSlides/notesSlide64.xml"/><Relationship Id="rId11" Type="http://schemas.openxmlformats.org/officeDocument/2006/relationships/slideLayout" Target="../slideLayouts/slideLayout21.xml"/><Relationship Id="rId10" Type="http://schemas.openxmlformats.org/officeDocument/2006/relationships/tags" Target="../tags/tag1779.xml"/><Relationship Id="rId1" Type="http://schemas.openxmlformats.org/officeDocument/2006/relationships/tags" Target="../tags/tag1774.xml"/></Relationships>
</file>

<file path=ppt/slides/_rels/slide134.xml.rels><?xml version="1.0" encoding="UTF-8" standalone="yes"?>
<Relationships xmlns="http://schemas.openxmlformats.org/package/2006/relationships"><Relationship Id="rId9" Type="http://schemas.openxmlformats.org/officeDocument/2006/relationships/tags" Target="../tags/tag1788.xml"/><Relationship Id="rId8" Type="http://schemas.openxmlformats.org/officeDocument/2006/relationships/tags" Target="../tags/tag1787.xml"/><Relationship Id="rId7" Type="http://schemas.openxmlformats.org/officeDocument/2006/relationships/tags" Target="../tags/tag1786.xml"/><Relationship Id="rId6" Type="http://schemas.openxmlformats.org/officeDocument/2006/relationships/tags" Target="../tags/tag1785.xml"/><Relationship Id="rId5" Type="http://schemas.openxmlformats.org/officeDocument/2006/relationships/tags" Target="../tags/tag1784.xml"/><Relationship Id="rId4" Type="http://schemas.openxmlformats.org/officeDocument/2006/relationships/tags" Target="../tags/tag1783.xml"/><Relationship Id="rId3" Type="http://schemas.openxmlformats.org/officeDocument/2006/relationships/tags" Target="../tags/tag1782.xml"/><Relationship Id="rId2" Type="http://schemas.openxmlformats.org/officeDocument/2006/relationships/tags" Target="../tags/tag1781.xml"/><Relationship Id="rId15" Type="http://schemas.openxmlformats.org/officeDocument/2006/relationships/slideLayout" Target="../slideLayouts/slideLayout7.xml"/><Relationship Id="rId14" Type="http://schemas.openxmlformats.org/officeDocument/2006/relationships/tags" Target="../tags/tag1793.xml"/><Relationship Id="rId13" Type="http://schemas.openxmlformats.org/officeDocument/2006/relationships/tags" Target="../tags/tag1792.xml"/><Relationship Id="rId12" Type="http://schemas.openxmlformats.org/officeDocument/2006/relationships/tags" Target="../tags/tag1791.xml"/><Relationship Id="rId11" Type="http://schemas.openxmlformats.org/officeDocument/2006/relationships/tags" Target="../tags/tag1790.xml"/><Relationship Id="rId10" Type="http://schemas.openxmlformats.org/officeDocument/2006/relationships/tags" Target="../tags/tag1789.xml"/><Relationship Id="rId1" Type="http://schemas.openxmlformats.org/officeDocument/2006/relationships/tags" Target="../tags/tag1780.xml"/></Relationships>
</file>

<file path=ppt/slides/_rels/slide135.xml.rels><?xml version="1.0" encoding="UTF-8" standalone="yes"?>
<Relationships xmlns="http://schemas.openxmlformats.org/package/2006/relationships"><Relationship Id="rId6" Type="http://schemas.openxmlformats.org/officeDocument/2006/relationships/notesSlide" Target="../notesSlides/notesSlide65.xml"/><Relationship Id="rId5" Type="http://schemas.openxmlformats.org/officeDocument/2006/relationships/slideLayout" Target="../slideLayouts/slideLayout143.xml"/><Relationship Id="rId4" Type="http://schemas.openxmlformats.org/officeDocument/2006/relationships/tags" Target="../tags/tag1797.xml"/><Relationship Id="rId3" Type="http://schemas.openxmlformats.org/officeDocument/2006/relationships/tags" Target="../tags/tag1796.xml"/><Relationship Id="rId2" Type="http://schemas.openxmlformats.org/officeDocument/2006/relationships/tags" Target="../tags/tag1795.xml"/><Relationship Id="rId1" Type="http://schemas.openxmlformats.org/officeDocument/2006/relationships/tags" Target="../tags/tag1794.xml"/></Relationships>
</file>

<file path=ppt/slides/_rels/slide136.xml.rels><?xml version="1.0" encoding="UTF-8" standalone="yes"?>
<Relationships xmlns="http://schemas.openxmlformats.org/package/2006/relationships"><Relationship Id="rId9" Type="http://schemas.openxmlformats.org/officeDocument/2006/relationships/image" Target="../media/image184.png"/><Relationship Id="rId8" Type="http://schemas.openxmlformats.org/officeDocument/2006/relationships/image" Target="../media/image183.png"/><Relationship Id="rId7" Type="http://schemas.openxmlformats.org/officeDocument/2006/relationships/tags" Target="../tags/tag1802.xml"/><Relationship Id="rId6" Type="http://schemas.openxmlformats.org/officeDocument/2006/relationships/tags" Target="../tags/tag1801.xml"/><Relationship Id="rId5" Type="http://schemas.openxmlformats.org/officeDocument/2006/relationships/tags" Target="../tags/tag1800.xml"/><Relationship Id="rId4" Type="http://schemas.openxmlformats.org/officeDocument/2006/relationships/image" Target="../media/image5.png"/><Relationship Id="rId3" Type="http://schemas.openxmlformats.org/officeDocument/2006/relationships/tags" Target="../tags/tag1799.xml"/><Relationship Id="rId2" Type="http://schemas.openxmlformats.org/officeDocument/2006/relationships/image" Target="../media/image3.png"/><Relationship Id="rId13" Type="http://schemas.openxmlformats.org/officeDocument/2006/relationships/notesSlide" Target="../notesSlides/notesSlide66.xml"/><Relationship Id="rId12" Type="http://schemas.openxmlformats.org/officeDocument/2006/relationships/slideLayout" Target="../slideLayouts/slideLayout21.xml"/><Relationship Id="rId11" Type="http://schemas.openxmlformats.org/officeDocument/2006/relationships/tags" Target="../tags/tag1803.xml"/><Relationship Id="rId10" Type="http://schemas.openxmlformats.org/officeDocument/2006/relationships/image" Target="../media/image185.png"/><Relationship Id="rId1" Type="http://schemas.openxmlformats.org/officeDocument/2006/relationships/tags" Target="../tags/tag1798.xml"/></Relationships>
</file>

<file path=ppt/slides/_rels/slide137.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809.xml"/><Relationship Id="rId7" Type="http://schemas.openxmlformats.org/officeDocument/2006/relationships/tags" Target="../tags/tag1808.xml"/><Relationship Id="rId6" Type="http://schemas.openxmlformats.org/officeDocument/2006/relationships/tags" Target="../tags/tag1807.xml"/><Relationship Id="rId5" Type="http://schemas.openxmlformats.org/officeDocument/2006/relationships/tags" Target="../tags/tag1806.xml"/><Relationship Id="rId4" Type="http://schemas.openxmlformats.org/officeDocument/2006/relationships/image" Target="../media/image5.png"/><Relationship Id="rId3" Type="http://schemas.openxmlformats.org/officeDocument/2006/relationships/tags" Target="../tags/tag1805.xml"/><Relationship Id="rId2" Type="http://schemas.openxmlformats.org/officeDocument/2006/relationships/image" Target="../media/image3.png"/><Relationship Id="rId10" Type="http://schemas.openxmlformats.org/officeDocument/2006/relationships/notesSlide" Target="../notesSlides/notesSlide67.xml"/><Relationship Id="rId1" Type="http://schemas.openxmlformats.org/officeDocument/2006/relationships/tags" Target="../tags/tag1804.xml"/></Relationships>
</file>

<file path=ppt/slides/_rels/slide138.xml.rels><?xml version="1.0" encoding="UTF-8" standalone="yes"?>
<Relationships xmlns="http://schemas.openxmlformats.org/package/2006/relationships"><Relationship Id="rId9" Type="http://schemas.openxmlformats.org/officeDocument/2006/relationships/tags" Target="../tags/tag1818.xml"/><Relationship Id="rId8" Type="http://schemas.openxmlformats.org/officeDocument/2006/relationships/tags" Target="../tags/tag1817.xml"/><Relationship Id="rId7" Type="http://schemas.openxmlformats.org/officeDocument/2006/relationships/tags" Target="../tags/tag1816.xml"/><Relationship Id="rId6" Type="http://schemas.openxmlformats.org/officeDocument/2006/relationships/tags" Target="../tags/tag1815.xml"/><Relationship Id="rId5" Type="http://schemas.openxmlformats.org/officeDocument/2006/relationships/tags" Target="../tags/tag1814.xml"/><Relationship Id="rId4" Type="http://schemas.openxmlformats.org/officeDocument/2006/relationships/tags" Target="../tags/tag1813.xml"/><Relationship Id="rId3" Type="http://schemas.openxmlformats.org/officeDocument/2006/relationships/tags" Target="../tags/tag1812.xml"/><Relationship Id="rId24" Type="http://schemas.openxmlformats.org/officeDocument/2006/relationships/notesSlide" Target="../notesSlides/notesSlide68.xml"/><Relationship Id="rId23" Type="http://schemas.openxmlformats.org/officeDocument/2006/relationships/slideLayout" Target="../slideLayouts/slideLayout7.xml"/><Relationship Id="rId22" Type="http://schemas.openxmlformats.org/officeDocument/2006/relationships/tags" Target="../tags/tag1831.xml"/><Relationship Id="rId21" Type="http://schemas.openxmlformats.org/officeDocument/2006/relationships/tags" Target="../tags/tag1830.xml"/><Relationship Id="rId20" Type="http://schemas.openxmlformats.org/officeDocument/2006/relationships/tags" Target="../tags/tag1829.xml"/><Relationship Id="rId2" Type="http://schemas.openxmlformats.org/officeDocument/2006/relationships/tags" Target="../tags/tag1811.xml"/><Relationship Id="rId19" Type="http://schemas.openxmlformats.org/officeDocument/2006/relationships/tags" Target="../tags/tag1828.xml"/><Relationship Id="rId18" Type="http://schemas.openxmlformats.org/officeDocument/2006/relationships/tags" Target="../tags/tag1827.xml"/><Relationship Id="rId17" Type="http://schemas.openxmlformats.org/officeDocument/2006/relationships/tags" Target="../tags/tag1826.xml"/><Relationship Id="rId16" Type="http://schemas.openxmlformats.org/officeDocument/2006/relationships/tags" Target="../tags/tag1825.xml"/><Relationship Id="rId15" Type="http://schemas.openxmlformats.org/officeDocument/2006/relationships/tags" Target="../tags/tag1824.xml"/><Relationship Id="rId14" Type="http://schemas.openxmlformats.org/officeDocument/2006/relationships/tags" Target="../tags/tag1823.xml"/><Relationship Id="rId13" Type="http://schemas.openxmlformats.org/officeDocument/2006/relationships/tags" Target="../tags/tag1822.xml"/><Relationship Id="rId12" Type="http://schemas.openxmlformats.org/officeDocument/2006/relationships/tags" Target="../tags/tag1821.xml"/><Relationship Id="rId11" Type="http://schemas.openxmlformats.org/officeDocument/2006/relationships/tags" Target="../tags/tag1820.xml"/><Relationship Id="rId10" Type="http://schemas.openxmlformats.org/officeDocument/2006/relationships/tags" Target="../tags/tag1819.xml"/><Relationship Id="rId1" Type="http://schemas.openxmlformats.org/officeDocument/2006/relationships/tags" Target="../tags/tag1810.xml"/></Relationships>
</file>

<file path=ppt/slides/_rels/slide139.xml.rels><?xml version="1.0" encoding="UTF-8" standalone="yes"?>
<Relationships xmlns="http://schemas.openxmlformats.org/package/2006/relationships"><Relationship Id="rId6" Type="http://schemas.openxmlformats.org/officeDocument/2006/relationships/notesSlide" Target="../notesSlides/notesSlide69.xml"/><Relationship Id="rId5" Type="http://schemas.openxmlformats.org/officeDocument/2006/relationships/slideLayout" Target="../slideLayouts/slideLayout161.xml"/><Relationship Id="rId4" Type="http://schemas.openxmlformats.org/officeDocument/2006/relationships/tags" Target="../tags/tag1835.xml"/><Relationship Id="rId3" Type="http://schemas.openxmlformats.org/officeDocument/2006/relationships/tags" Target="../tags/tag1834.xml"/><Relationship Id="rId2" Type="http://schemas.openxmlformats.org/officeDocument/2006/relationships/tags" Target="../tags/tag1833.xml"/><Relationship Id="rId1" Type="http://schemas.openxmlformats.org/officeDocument/2006/relationships/tags" Target="../tags/tag1832.xml"/></Relationships>
</file>

<file path=ppt/slides/_rels/slide14.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22.png"/><Relationship Id="rId7" Type="http://schemas.openxmlformats.org/officeDocument/2006/relationships/tags" Target="../tags/tag910.xml"/><Relationship Id="rId6" Type="http://schemas.openxmlformats.org/officeDocument/2006/relationships/tags" Target="../tags/tag909.xml"/><Relationship Id="rId5" Type="http://schemas.openxmlformats.org/officeDocument/2006/relationships/tags" Target="../tags/tag908.xml"/><Relationship Id="rId4" Type="http://schemas.openxmlformats.org/officeDocument/2006/relationships/image" Target="../media/image5.png"/><Relationship Id="rId3" Type="http://schemas.openxmlformats.org/officeDocument/2006/relationships/tags" Target="../tags/tag90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11.xml"/><Relationship Id="rId1" Type="http://schemas.openxmlformats.org/officeDocument/2006/relationships/tags" Target="../tags/tag906.xml"/></Relationships>
</file>

<file path=ppt/slides/_rels/slide140.xml.rels><?xml version="1.0" encoding="UTF-8" standalone="yes"?>
<Relationships xmlns="http://schemas.openxmlformats.org/package/2006/relationships"><Relationship Id="rId9" Type="http://schemas.openxmlformats.org/officeDocument/2006/relationships/image" Target="../media/image187.jpeg"/><Relationship Id="rId8" Type="http://schemas.openxmlformats.org/officeDocument/2006/relationships/image" Target="../media/image186.png"/><Relationship Id="rId7" Type="http://schemas.openxmlformats.org/officeDocument/2006/relationships/tags" Target="../tags/tag1840.xml"/><Relationship Id="rId6" Type="http://schemas.openxmlformats.org/officeDocument/2006/relationships/tags" Target="../tags/tag1839.xml"/><Relationship Id="rId5" Type="http://schemas.openxmlformats.org/officeDocument/2006/relationships/tags" Target="../tags/tag1838.xml"/><Relationship Id="rId4" Type="http://schemas.openxmlformats.org/officeDocument/2006/relationships/image" Target="../media/image5.png"/><Relationship Id="rId3" Type="http://schemas.openxmlformats.org/officeDocument/2006/relationships/tags" Target="../tags/tag1837.xml"/><Relationship Id="rId2" Type="http://schemas.openxmlformats.org/officeDocument/2006/relationships/image" Target="../media/image3.png"/><Relationship Id="rId12" Type="http://schemas.openxmlformats.org/officeDocument/2006/relationships/notesSlide" Target="../notesSlides/notesSlide70.xml"/><Relationship Id="rId11" Type="http://schemas.openxmlformats.org/officeDocument/2006/relationships/slideLayout" Target="../slideLayouts/slideLayout21.xml"/><Relationship Id="rId10" Type="http://schemas.openxmlformats.org/officeDocument/2006/relationships/tags" Target="../tags/tag1841.xml"/><Relationship Id="rId1" Type="http://schemas.openxmlformats.org/officeDocument/2006/relationships/tags" Target="../tags/tag1836.xml"/></Relationships>
</file>

<file path=ppt/slides/_rels/slide141.xml.rels><?xml version="1.0" encoding="UTF-8" standalone="yes"?>
<Relationships xmlns="http://schemas.openxmlformats.org/package/2006/relationships"><Relationship Id="rId9" Type="http://schemas.openxmlformats.org/officeDocument/2006/relationships/image" Target="../media/image189.png"/><Relationship Id="rId8" Type="http://schemas.openxmlformats.org/officeDocument/2006/relationships/image" Target="../media/image188.png"/><Relationship Id="rId7" Type="http://schemas.openxmlformats.org/officeDocument/2006/relationships/tags" Target="../tags/tag1846.xml"/><Relationship Id="rId6" Type="http://schemas.openxmlformats.org/officeDocument/2006/relationships/tags" Target="../tags/tag1845.xml"/><Relationship Id="rId5" Type="http://schemas.openxmlformats.org/officeDocument/2006/relationships/tags" Target="../tags/tag1844.xml"/><Relationship Id="rId4" Type="http://schemas.openxmlformats.org/officeDocument/2006/relationships/image" Target="../media/image5.png"/><Relationship Id="rId3" Type="http://schemas.openxmlformats.org/officeDocument/2006/relationships/tags" Target="../tags/tag1843.xml"/><Relationship Id="rId2" Type="http://schemas.openxmlformats.org/officeDocument/2006/relationships/image" Target="../media/image3.png"/><Relationship Id="rId12" Type="http://schemas.openxmlformats.org/officeDocument/2006/relationships/notesSlide" Target="../notesSlides/notesSlide71.xml"/><Relationship Id="rId11" Type="http://schemas.openxmlformats.org/officeDocument/2006/relationships/slideLayout" Target="../slideLayouts/slideLayout21.xml"/><Relationship Id="rId10" Type="http://schemas.openxmlformats.org/officeDocument/2006/relationships/tags" Target="../tags/tag1847.xml"/><Relationship Id="rId1" Type="http://schemas.openxmlformats.org/officeDocument/2006/relationships/tags" Target="../tags/tag1842.xml"/></Relationships>
</file>

<file path=ppt/slides/_rels/slide14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853.xml"/><Relationship Id="rId7" Type="http://schemas.openxmlformats.org/officeDocument/2006/relationships/tags" Target="../tags/tag1852.xml"/><Relationship Id="rId6" Type="http://schemas.openxmlformats.org/officeDocument/2006/relationships/tags" Target="../tags/tag1851.xml"/><Relationship Id="rId5" Type="http://schemas.openxmlformats.org/officeDocument/2006/relationships/tags" Target="../tags/tag1850.xml"/><Relationship Id="rId4" Type="http://schemas.openxmlformats.org/officeDocument/2006/relationships/image" Target="../media/image5.png"/><Relationship Id="rId3" Type="http://schemas.openxmlformats.org/officeDocument/2006/relationships/tags" Target="../tags/tag1849.xml"/><Relationship Id="rId2" Type="http://schemas.openxmlformats.org/officeDocument/2006/relationships/image" Target="../media/image3.png"/><Relationship Id="rId10" Type="http://schemas.openxmlformats.org/officeDocument/2006/relationships/notesSlide" Target="../notesSlides/notesSlide72.xml"/><Relationship Id="rId1" Type="http://schemas.openxmlformats.org/officeDocument/2006/relationships/tags" Target="../tags/tag1848.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24.png"/><Relationship Id="rId7" Type="http://schemas.openxmlformats.org/officeDocument/2006/relationships/tags" Target="../tags/tag916.xml"/><Relationship Id="rId6" Type="http://schemas.openxmlformats.org/officeDocument/2006/relationships/tags" Target="../tags/tag915.xml"/><Relationship Id="rId5" Type="http://schemas.openxmlformats.org/officeDocument/2006/relationships/tags" Target="../tags/tag914.xml"/><Relationship Id="rId4" Type="http://schemas.openxmlformats.org/officeDocument/2006/relationships/image" Target="../media/image5.png"/><Relationship Id="rId3" Type="http://schemas.openxmlformats.org/officeDocument/2006/relationships/tags" Target="../tags/tag913.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917.xml"/><Relationship Id="rId11" Type="http://schemas.openxmlformats.org/officeDocument/2006/relationships/image" Target="../media/image27.png"/><Relationship Id="rId10" Type="http://schemas.openxmlformats.org/officeDocument/2006/relationships/image" Target="../media/image26.png"/><Relationship Id="rId1" Type="http://schemas.openxmlformats.org/officeDocument/2006/relationships/tags" Target="../tags/tag912.xml"/></Relationships>
</file>

<file path=ppt/slides/_rels/slide16.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28.png"/><Relationship Id="rId7" Type="http://schemas.openxmlformats.org/officeDocument/2006/relationships/tags" Target="../tags/tag922.xml"/><Relationship Id="rId6" Type="http://schemas.openxmlformats.org/officeDocument/2006/relationships/tags" Target="../tags/tag921.xml"/><Relationship Id="rId5" Type="http://schemas.openxmlformats.org/officeDocument/2006/relationships/tags" Target="../tags/tag920.xml"/><Relationship Id="rId4" Type="http://schemas.openxmlformats.org/officeDocument/2006/relationships/image" Target="../media/image5.png"/><Relationship Id="rId3" Type="http://schemas.openxmlformats.org/officeDocument/2006/relationships/tags" Target="../tags/tag91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23.xml"/><Relationship Id="rId1" Type="http://schemas.openxmlformats.org/officeDocument/2006/relationships/tags" Target="../tags/tag918.xml"/></Relationships>
</file>

<file path=ppt/slides/_rels/slide17.xml.rels><?xml version="1.0" encoding="UTF-8" standalone="yes"?>
<Relationships xmlns="http://schemas.openxmlformats.org/package/2006/relationships"><Relationship Id="rId9" Type="http://schemas.openxmlformats.org/officeDocument/2006/relationships/image" Target="../media/image30.png"/><Relationship Id="rId8" Type="http://schemas.openxmlformats.org/officeDocument/2006/relationships/image" Target="../media/image29.png"/><Relationship Id="rId7" Type="http://schemas.openxmlformats.org/officeDocument/2006/relationships/tags" Target="../tags/tag928.xml"/><Relationship Id="rId6" Type="http://schemas.openxmlformats.org/officeDocument/2006/relationships/tags" Target="../tags/tag927.xml"/><Relationship Id="rId5" Type="http://schemas.openxmlformats.org/officeDocument/2006/relationships/tags" Target="../tags/tag926.xml"/><Relationship Id="rId4" Type="http://schemas.openxmlformats.org/officeDocument/2006/relationships/image" Target="../media/image5.png"/><Relationship Id="rId3" Type="http://schemas.openxmlformats.org/officeDocument/2006/relationships/tags" Target="../tags/tag92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29.xml"/><Relationship Id="rId1" Type="http://schemas.openxmlformats.org/officeDocument/2006/relationships/tags" Target="../tags/tag924.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935.xml"/><Relationship Id="rId7" Type="http://schemas.openxmlformats.org/officeDocument/2006/relationships/tags" Target="../tags/tag934.xml"/><Relationship Id="rId6" Type="http://schemas.openxmlformats.org/officeDocument/2006/relationships/tags" Target="../tags/tag933.xml"/><Relationship Id="rId5" Type="http://schemas.openxmlformats.org/officeDocument/2006/relationships/tags" Target="../tags/tag932.xml"/><Relationship Id="rId4" Type="http://schemas.openxmlformats.org/officeDocument/2006/relationships/image" Target="../media/image5.png"/><Relationship Id="rId3" Type="http://schemas.openxmlformats.org/officeDocument/2006/relationships/tags" Target="../tags/tag931.xml"/><Relationship Id="rId2" Type="http://schemas.openxmlformats.org/officeDocument/2006/relationships/image" Target="../media/image3.png"/><Relationship Id="rId1" Type="http://schemas.openxmlformats.org/officeDocument/2006/relationships/tags" Target="../tags/tag930.xml"/></Relationships>
</file>

<file path=ppt/slides/_rels/slide19.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image" Target="../media/image31.png"/><Relationship Id="rId7" Type="http://schemas.openxmlformats.org/officeDocument/2006/relationships/tags" Target="../tags/tag940.xml"/><Relationship Id="rId6" Type="http://schemas.openxmlformats.org/officeDocument/2006/relationships/tags" Target="../tags/tag939.xml"/><Relationship Id="rId5" Type="http://schemas.openxmlformats.org/officeDocument/2006/relationships/tags" Target="../tags/tag938.xml"/><Relationship Id="rId4" Type="http://schemas.openxmlformats.org/officeDocument/2006/relationships/image" Target="../media/image5.png"/><Relationship Id="rId3" Type="http://schemas.openxmlformats.org/officeDocument/2006/relationships/tags" Target="../tags/tag93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941.xml"/><Relationship Id="rId10" Type="http://schemas.openxmlformats.org/officeDocument/2006/relationships/image" Target="../media/image33.png"/><Relationship Id="rId1" Type="http://schemas.openxmlformats.org/officeDocument/2006/relationships/tags" Target="../tags/tag936.xml"/></Relationships>
</file>

<file path=ppt/slides/_rels/slide2.xml.rels><?xml version="1.0" encoding="UTF-8" standalone="yes"?>
<Relationships xmlns="http://schemas.openxmlformats.org/package/2006/relationships"><Relationship Id="rId9" Type="http://schemas.openxmlformats.org/officeDocument/2006/relationships/tags" Target="../tags/tag805.xml"/><Relationship Id="rId8" Type="http://schemas.openxmlformats.org/officeDocument/2006/relationships/tags" Target="../tags/tag804.xml"/><Relationship Id="rId7" Type="http://schemas.openxmlformats.org/officeDocument/2006/relationships/tags" Target="../tags/tag803.xml"/><Relationship Id="rId6" Type="http://schemas.openxmlformats.org/officeDocument/2006/relationships/tags" Target="../tags/tag802.xml"/><Relationship Id="rId5" Type="http://schemas.openxmlformats.org/officeDocument/2006/relationships/tags" Target="../tags/tag801.xml"/><Relationship Id="rId4" Type="http://schemas.openxmlformats.org/officeDocument/2006/relationships/tags" Target="../tags/tag800.xml"/><Relationship Id="rId3" Type="http://schemas.openxmlformats.org/officeDocument/2006/relationships/tags" Target="../tags/tag799.xml"/><Relationship Id="rId2" Type="http://schemas.openxmlformats.org/officeDocument/2006/relationships/tags" Target="../tags/tag798.xml"/><Relationship Id="rId16" Type="http://schemas.openxmlformats.org/officeDocument/2006/relationships/notesSlide" Target="../notesSlides/notesSlide2.xml"/><Relationship Id="rId15" Type="http://schemas.openxmlformats.org/officeDocument/2006/relationships/slideLayout" Target="../slideLayouts/slideLayout3.xml"/><Relationship Id="rId14" Type="http://schemas.openxmlformats.org/officeDocument/2006/relationships/tags" Target="../tags/tag810.xml"/><Relationship Id="rId13" Type="http://schemas.openxmlformats.org/officeDocument/2006/relationships/tags" Target="../tags/tag809.xml"/><Relationship Id="rId12" Type="http://schemas.openxmlformats.org/officeDocument/2006/relationships/tags" Target="../tags/tag808.xml"/><Relationship Id="rId11" Type="http://schemas.openxmlformats.org/officeDocument/2006/relationships/tags" Target="../tags/tag807.xml"/><Relationship Id="rId10" Type="http://schemas.openxmlformats.org/officeDocument/2006/relationships/tags" Target="../tags/tag806.xml"/><Relationship Id="rId1" Type="http://schemas.openxmlformats.org/officeDocument/2006/relationships/tags" Target="../tags/tag797.xml"/></Relationships>
</file>

<file path=ppt/slides/_rels/slide20.xml.rels><?xml version="1.0" encoding="UTF-8" standalone="yes"?>
<Relationships xmlns="http://schemas.openxmlformats.org/package/2006/relationships"><Relationship Id="rId9" Type="http://schemas.openxmlformats.org/officeDocument/2006/relationships/image" Target="../media/image35.png"/><Relationship Id="rId8" Type="http://schemas.openxmlformats.org/officeDocument/2006/relationships/image" Target="../media/image34.png"/><Relationship Id="rId7" Type="http://schemas.openxmlformats.org/officeDocument/2006/relationships/tags" Target="../tags/tag946.xml"/><Relationship Id="rId6" Type="http://schemas.openxmlformats.org/officeDocument/2006/relationships/tags" Target="../tags/tag945.xml"/><Relationship Id="rId5" Type="http://schemas.openxmlformats.org/officeDocument/2006/relationships/tags" Target="../tags/tag944.xml"/><Relationship Id="rId4" Type="http://schemas.openxmlformats.org/officeDocument/2006/relationships/image" Target="../media/image5.png"/><Relationship Id="rId3" Type="http://schemas.openxmlformats.org/officeDocument/2006/relationships/tags" Target="../tags/tag943.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947.xml"/><Relationship Id="rId10" Type="http://schemas.openxmlformats.org/officeDocument/2006/relationships/image" Target="../media/image30.png"/><Relationship Id="rId1" Type="http://schemas.openxmlformats.org/officeDocument/2006/relationships/tags" Target="../tags/tag942.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953.xml"/><Relationship Id="rId7" Type="http://schemas.openxmlformats.org/officeDocument/2006/relationships/tags" Target="../tags/tag952.xml"/><Relationship Id="rId6" Type="http://schemas.openxmlformats.org/officeDocument/2006/relationships/tags" Target="../tags/tag951.xml"/><Relationship Id="rId5" Type="http://schemas.openxmlformats.org/officeDocument/2006/relationships/tags" Target="../tags/tag950.xml"/><Relationship Id="rId4" Type="http://schemas.openxmlformats.org/officeDocument/2006/relationships/image" Target="../media/image5.png"/><Relationship Id="rId3" Type="http://schemas.openxmlformats.org/officeDocument/2006/relationships/tags" Target="../tags/tag949.xml"/><Relationship Id="rId2" Type="http://schemas.openxmlformats.org/officeDocument/2006/relationships/image" Target="../media/image3.png"/><Relationship Id="rId1" Type="http://schemas.openxmlformats.org/officeDocument/2006/relationships/tags" Target="../tags/tag948.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959.xml"/><Relationship Id="rId7" Type="http://schemas.openxmlformats.org/officeDocument/2006/relationships/tags" Target="../tags/tag958.xml"/><Relationship Id="rId6" Type="http://schemas.openxmlformats.org/officeDocument/2006/relationships/tags" Target="../tags/tag957.xml"/><Relationship Id="rId5" Type="http://schemas.openxmlformats.org/officeDocument/2006/relationships/tags" Target="../tags/tag956.xml"/><Relationship Id="rId4" Type="http://schemas.openxmlformats.org/officeDocument/2006/relationships/image" Target="../media/image5.png"/><Relationship Id="rId3" Type="http://schemas.openxmlformats.org/officeDocument/2006/relationships/tags" Target="../tags/tag955.xml"/><Relationship Id="rId2" Type="http://schemas.openxmlformats.org/officeDocument/2006/relationships/image" Target="../media/image3.png"/><Relationship Id="rId1" Type="http://schemas.openxmlformats.org/officeDocument/2006/relationships/tags" Target="../tags/tag954.xml"/></Relationships>
</file>

<file path=ppt/slides/_rels/slide23.xml.rels><?xml version="1.0" encoding="UTF-8" standalone="yes"?>
<Relationships xmlns="http://schemas.openxmlformats.org/package/2006/relationships"><Relationship Id="rId9" Type="http://schemas.openxmlformats.org/officeDocument/2006/relationships/image" Target="../media/image37.jpeg"/><Relationship Id="rId8" Type="http://schemas.openxmlformats.org/officeDocument/2006/relationships/image" Target="../media/image36.png"/><Relationship Id="rId7" Type="http://schemas.openxmlformats.org/officeDocument/2006/relationships/tags" Target="../tags/tag964.xml"/><Relationship Id="rId6" Type="http://schemas.openxmlformats.org/officeDocument/2006/relationships/tags" Target="../tags/tag963.xml"/><Relationship Id="rId5" Type="http://schemas.openxmlformats.org/officeDocument/2006/relationships/tags" Target="../tags/tag962.xml"/><Relationship Id="rId4" Type="http://schemas.openxmlformats.org/officeDocument/2006/relationships/image" Target="../media/image5.png"/><Relationship Id="rId3" Type="http://schemas.openxmlformats.org/officeDocument/2006/relationships/tags" Target="../tags/tag96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65.xml"/><Relationship Id="rId1" Type="http://schemas.openxmlformats.org/officeDocument/2006/relationships/tags" Target="../tags/tag960.xml"/></Relationships>
</file>

<file path=ppt/slides/_rels/slide24.xml.rels><?xml version="1.0" encoding="UTF-8" standalone="yes"?>
<Relationships xmlns="http://schemas.openxmlformats.org/package/2006/relationships"><Relationship Id="rId9" Type="http://schemas.openxmlformats.org/officeDocument/2006/relationships/tags" Target="../tags/tag971.xml"/><Relationship Id="rId8" Type="http://schemas.openxmlformats.org/officeDocument/2006/relationships/tags" Target="../tags/tag970.xml"/><Relationship Id="rId7" Type="http://schemas.openxmlformats.org/officeDocument/2006/relationships/tags" Target="../tags/tag969.xml"/><Relationship Id="rId6" Type="http://schemas.openxmlformats.org/officeDocument/2006/relationships/image" Target="../media/image38.jpeg"/><Relationship Id="rId5" Type="http://schemas.openxmlformats.org/officeDocument/2006/relationships/tags" Target="../tags/tag968.xml"/><Relationship Id="rId4" Type="http://schemas.openxmlformats.org/officeDocument/2006/relationships/image" Target="../media/image5.png"/><Relationship Id="rId3" Type="http://schemas.openxmlformats.org/officeDocument/2006/relationships/tags" Target="../tags/tag96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973.xml"/><Relationship Id="rId10" Type="http://schemas.openxmlformats.org/officeDocument/2006/relationships/tags" Target="../tags/tag972.xml"/><Relationship Id="rId1" Type="http://schemas.openxmlformats.org/officeDocument/2006/relationships/tags" Target="../tags/tag966.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979.xml"/><Relationship Id="rId7" Type="http://schemas.openxmlformats.org/officeDocument/2006/relationships/tags" Target="../tags/tag978.xml"/><Relationship Id="rId6" Type="http://schemas.openxmlformats.org/officeDocument/2006/relationships/tags" Target="../tags/tag977.xml"/><Relationship Id="rId5" Type="http://schemas.openxmlformats.org/officeDocument/2006/relationships/tags" Target="../tags/tag976.xml"/><Relationship Id="rId4" Type="http://schemas.openxmlformats.org/officeDocument/2006/relationships/image" Target="../media/image5.png"/><Relationship Id="rId3" Type="http://schemas.openxmlformats.org/officeDocument/2006/relationships/tags" Target="../tags/tag975.xml"/><Relationship Id="rId2" Type="http://schemas.openxmlformats.org/officeDocument/2006/relationships/image" Target="../media/image3.png"/><Relationship Id="rId1" Type="http://schemas.openxmlformats.org/officeDocument/2006/relationships/tags" Target="../tags/tag974.xml"/></Relationships>
</file>

<file path=ppt/slides/_rels/slide26.xml.rels><?xml version="1.0" encoding="UTF-8" standalone="yes"?>
<Relationships xmlns="http://schemas.openxmlformats.org/package/2006/relationships"><Relationship Id="rId9" Type="http://schemas.openxmlformats.org/officeDocument/2006/relationships/tags" Target="../tags/tag985.xml"/><Relationship Id="rId8" Type="http://schemas.openxmlformats.org/officeDocument/2006/relationships/image" Target="../media/image39.png"/><Relationship Id="rId7" Type="http://schemas.openxmlformats.org/officeDocument/2006/relationships/tags" Target="../tags/tag984.xml"/><Relationship Id="rId6" Type="http://schemas.openxmlformats.org/officeDocument/2006/relationships/tags" Target="../tags/tag983.xml"/><Relationship Id="rId5" Type="http://schemas.openxmlformats.org/officeDocument/2006/relationships/tags" Target="../tags/tag982.xml"/><Relationship Id="rId4" Type="http://schemas.openxmlformats.org/officeDocument/2006/relationships/image" Target="../media/image5.png"/><Relationship Id="rId3" Type="http://schemas.openxmlformats.org/officeDocument/2006/relationships/tags" Target="../tags/tag981.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980.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991.xml"/><Relationship Id="rId7" Type="http://schemas.openxmlformats.org/officeDocument/2006/relationships/tags" Target="../tags/tag990.xml"/><Relationship Id="rId6" Type="http://schemas.openxmlformats.org/officeDocument/2006/relationships/tags" Target="../tags/tag989.xml"/><Relationship Id="rId5" Type="http://schemas.openxmlformats.org/officeDocument/2006/relationships/tags" Target="../tags/tag988.xml"/><Relationship Id="rId4" Type="http://schemas.openxmlformats.org/officeDocument/2006/relationships/image" Target="../media/image5.png"/><Relationship Id="rId3" Type="http://schemas.openxmlformats.org/officeDocument/2006/relationships/tags" Target="../tags/tag987.xml"/><Relationship Id="rId2" Type="http://schemas.openxmlformats.org/officeDocument/2006/relationships/image" Target="../media/image3.png"/><Relationship Id="rId1" Type="http://schemas.openxmlformats.org/officeDocument/2006/relationships/tags" Target="../tags/tag986.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997.xml"/><Relationship Id="rId7" Type="http://schemas.openxmlformats.org/officeDocument/2006/relationships/tags" Target="../tags/tag996.xml"/><Relationship Id="rId6" Type="http://schemas.openxmlformats.org/officeDocument/2006/relationships/tags" Target="../tags/tag995.xml"/><Relationship Id="rId5" Type="http://schemas.openxmlformats.org/officeDocument/2006/relationships/tags" Target="../tags/tag994.xml"/><Relationship Id="rId4" Type="http://schemas.openxmlformats.org/officeDocument/2006/relationships/image" Target="../media/image5.png"/><Relationship Id="rId3" Type="http://schemas.openxmlformats.org/officeDocument/2006/relationships/tags" Target="../tags/tag993.xml"/><Relationship Id="rId2" Type="http://schemas.openxmlformats.org/officeDocument/2006/relationships/image" Target="../media/image3.png"/><Relationship Id="rId1" Type="http://schemas.openxmlformats.org/officeDocument/2006/relationships/tags" Target="../tags/tag992.xml"/></Relationships>
</file>

<file path=ppt/slides/_rels/slide29.xml.rels><?xml version="1.0" encoding="UTF-8" standalone="yes"?>
<Relationships xmlns="http://schemas.openxmlformats.org/package/2006/relationships"><Relationship Id="rId9" Type="http://schemas.openxmlformats.org/officeDocument/2006/relationships/tags" Target="../tags/tag1003.xml"/><Relationship Id="rId8" Type="http://schemas.openxmlformats.org/officeDocument/2006/relationships/image" Target="../media/image40.png"/><Relationship Id="rId7" Type="http://schemas.openxmlformats.org/officeDocument/2006/relationships/tags" Target="../tags/tag1002.xml"/><Relationship Id="rId6" Type="http://schemas.openxmlformats.org/officeDocument/2006/relationships/tags" Target="../tags/tag1001.xml"/><Relationship Id="rId5" Type="http://schemas.openxmlformats.org/officeDocument/2006/relationships/tags" Target="../tags/tag1000.xml"/><Relationship Id="rId4" Type="http://schemas.openxmlformats.org/officeDocument/2006/relationships/image" Target="../media/image5.png"/><Relationship Id="rId3" Type="http://schemas.openxmlformats.org/officeDocument/2006/relationships/tags" Target="../tags/tag999.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99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812.xml"/><Relationship Id="rId1" Type="http://schemas.openxmlformats.org/officeDocument/2006/relationships/tags" Target="../tags/tag811.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009.xml"/><Relationship Id="rId7" Type="http://schemas.openxmlformats.org/officeDocument/2006/relationships/tags" Target="../tags/tag1008.xml"/><Relationship Id="rId6" Type="http://schemas.openxmlformats.org/officeDocument/2006/relationships/tags" Target="../tags/tag1007.xml"/><Relationship Id="rId5" Type="http://schemas.openxmlformats.org/officeDocument/2006/relationships/tags" Target="../tags/tag1006.xml"/><Relationship Id="rId4" Type="http://schemas.openxmlformats.org/officeDocument/2006/relationships/image" Target="../media/image5.png"/><Relationship Id="rId3" Type="http://schemas.openxmlformats.org/officeDocument/2006/relationships/tags" Target="../tags/tag1005.xml"/><Relationship Id="rId2" Type="http://schemas.openxmlformats.org/officeDocument/2006/relationships/image" Target="../media/image3.png"/><Relationship Id="rId1" Type="http://schemas.openxmlformats.org/officeDocument/2006/relationships/tags" Target="../tags/tag1004.xml"/></Relationships>
</file>

<file path=ppt/slides/_rels/slide31.xml.rels><?xml version="1.0" encoding="UTF-8" standalone="yes"?>
<Relationships xmlns="http://schemas.openxmlformats.org/package/2006/relationships"><Relationship Id="rId9" Type="http://schemas.openxmlformats.org/officeDocument/2006/relationships/image" Target="../media/image42.jpeg"/><Relationship Id="rId8" Type="http://schemas.openxmlformats.org/officeDocument/2006/relationships/image" Target="../media/image41.png"/><Relationship Id="rId7" Type="http://schemas.openxmlformats.org/officeDocument/2006/relationships/tags" Target="../tags/tag1014.xml"/><Relationship Id="rId6" Type="http://schemas.openxmlformats.org/officeDocument/2006/relationships/tags" Target="../tags/tag1013.xml"/><Relationship Id="rId5" Type="http://schemas.openxmlformats.org/officeDocument/2006/relationships/tags" Target="../tags/tag1012.xml"/><Relationship Id="rId4" Type="http://schemas.openxmlformats.org/officeDocument/2006/relationships/image" Target="../media/image5.png"/><Relationship Id="rId3" Type="http://schemas.openxmlformats.org/officeDocument/2006/relationships/tags" Target="../tags/tag101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15.xml"/><Relationship Id="rId1" Type="http://schemas.openxmlformats.org/officeDocument/2006/relationships/tags" Target="../tags/tag1010.xml"/></Relationships>
</file>

<file path=ppt/slides/_rels/slide32.xml.rels><?xml version="1.0" encoding="UTF-8" standalone="yes"?>
<Relationships xmlns="http://schemas.openxmlformats.org/package/2006/relationships"><Relationship Id="rId9" Type="http://schemas.openxmlformats.org/officeDocument/2006/relationships/tags" Target="../tags/tag1022.xml"/><Relationship Id="rId8" Type="http://schemas.openxmlformats.org/officeDocument/2006/relationships/tags" Target="../tags/tag1021.xml"/><Relationship Id="rId7" Type="http://schemas.openxmlformats.org/officeDocument/2006/relationships/tags" Target="../tags/tag1020.xml"/><Relationship Id="rId6" Type="http://schemas.openxmlformats.org/officeDocument/2006/relationships/tags" Target="../tags/tag1019.xml"/><Relationship Id="rId5" Type="http://schemas.openxmlformats.org/officeDocument/2006/relationships/tags" Target="../tags/tag1018.xml"/><Relationship Id="rId4" Type="http://schemas.openxmlformats.org/officeDocument/2006/relationships/image" Target="../media/image5.png"/><Relationship Id="rId3" Type="http://schemas.openxmlformats.org/officeDocument/2006/relationships/tags" Target="../tags/tag1017.xml"/><Relationship Id="rId20" Type="http://schemas.openxmlformats.org/officeDocument/2006/relationships/slideLayout" Target="../slideLayouts/slideLayout21.xml"/><Relationship Id="rId2" Type="http://schemas.openxmlformats.org/officeDocument/2006/relationships/image" Target="../media/image3.png"/><Relationship Id="rId19" Type="http://schemas.openxmlformats.org/officeDocument/2006/relationships/tags" Target="../tags/tag1032.xml"/><Relationship Id="rId18" Type="http://schemas.openxmlformats.org/officeDocument/2006/relationships/tags" Target="../tags/tag1031.xml"/><Relationship Id="rId17" Type="http://schemas.openxmlformats.org/officeDocument/2006/relationships/tags" Target="../tags/tag1030.xml"/><Relationship Id="rId16" Type="http://schemas.openxmlformats.org/officeDocument/2006/relationships/tags" Target="../tags/tag1029.xml"/><Relationship Id="rId15" Type="http://schemas.openxmlformats.org/officeDocument/2006/relationships/tags" Target="../tags/tag1028.xml"/><Relationship Id="rId14" Type="http://schemas.openxmlformats.org/officeDocument/2006/relationships/tags" Target="../tags/tag1027.xml"/><Relationship Id="rId13" Type="http://schemas.openxmlformats.org/officeDocument/2006/relationships/tags" Target="../tags/tag1026.xml"/><Relationship Id="rId12" Type="http://schemas.openxmlformats.org/officeDocument/2006/relationships/tags" Target="../tags/tag1025.xml"/><Relationship Id="rId11" Type="http://schemas.openxmlformats.org/officeDocument/2006/relationships/tags" Target="../tags/tag1024.xml"/><Relationship Id="rId10" Type="http://schemas.openxmlformats.org/officeDocument/2006/relationships/tags" Target="../tags/tag1023.xml"/><Relationship Id="rId1" Type="http://schemas.openxmlformats.org/officeDocument/2006/relationships/tags" Target="../tags/tag1016.xml"/></Relationships>
</file>

<file path=ppt/slides/_rels/slide33.xml.rels><?xml version="1.0" encoding="UTF-8" standalone="yes"?>
<Relationships xmlns="http://schemas.openxmlformats.org/package/2006/relationships"><Relationship Id="rId9" Type="http://schemas.openxmlformats.org/officeDocument/2006/relationships/image" Target="../media/image44.jpeg"/><Relationship Id="rId8" Type="http://schemas.openxmlformats.org/officeDocument/2006/relationships/image" Target="../media/image43.png"/><Relationship Id="rId7" Type="http://schemas.openxmlformats.org/officeDocument/2006/relationships/tags" Target="../tags/tag1037.xml"/><Relationship Id="rId6" Type="http://schemas.openxmlformats.org/officeDocument/2006/relationships/tags" Target="../tags/tag1036.xml"/><Relationship Id="rId5" Type="http://schemas.openxmlformats.org/officeDocument/2006/relationships/tags" Target="../tags/tag1035.xml"/><Relationship Id="rId4" Type="http://schemas.openxmlformats.org/officeDocument/2006/relationships/image" Target="../media/image5.png"/><Relationship Id="rId3" Type="http://schemas.openxmlformats.org/officeDocument/2006/relationships/tags" Target="../tags/tag1034.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38.xml"/><Relationship Id="rId1" Type="http://schemas.openxmlformats.org/officeDocument/2006/relationships/tags" Target="../tags/tag1033.xml"/></Relationships>
</file>

<file path=ppt/slides/_rels/slide34.xml.rels><?xml version="1.0" encoding="UTF-8" standalone="yes"?>
<Relationships xmlns="http://schemas.openxmlformats.org/package/2006/relationships"><Relationship Id="rId9" Type="http://schemas.openxmlformats.org/officeDocument/2006/relationships/tags" Target="../tags/tag1047.xml"/><Relationship Id="rId8" Type="http://schemas.openxmlformats.org/officeDocument/2006/relationships/tags" Target="../tags/tag1046.xml"/><Relationship Id="rId7" Type="http://schemas.openxmlformats.org/officeDocument/2006/relationships/tags" Target="../tags/tag1045.xml"/><Relationship Id="rId6" Type="http://schemas.openxmlformats.org/officeDocument/2006/relationships/tags" Target="../tags/tag1044.xml"/><Relationship Id="rId5" Type="http://schemas.openxmlformats.org/officeDocument/2006/relationships/tags" Target="../tags/tag1043.xml"/><Relationship Id="rId4" Type="http://schemas.openxmlformats.org/officeDocument/2006/relationships/tags" Target="../tags/tag1042.xml"/><Relationship Id="rId3" Type="http://schemas.openxmlformats.org/officeDocument/2006/relationships/tags" Target="../tags/tag1041.xml"/><Relationship Id="rId20" Type="http://schemas.openxmlformats.org/officeDocument/2006/relationships/slideLayout" Target="../slideLayouts/slideLayout7.xml"/><Relationship Id="rId2" Type="http://schemas.openxmlformats.org/officeDocument/2006/relationships/tags" Target="../tags/tag1040.xml"/><Relationship Id="rId19" Type="http://schemas.openxmlformats.org/officeDocument/2006/relationships/tags" Target="../tags/tag1055.xml"/><Relationship Id="rId18" Type="http://schemas.openxmlformats.org/officeDocument/2006/relationships/tags" Target="../tags/tag1054.xml"/><Relationship Id="rId17" Type="http://schemas.openxmlformats.org/officeDocument/2006/relationships/tags" Target="../tags/tag1053.xml"/><Relationship Id="rId16" Type="http://schemas.openxmlformats.org/officeDocument/2006/relationships/image" Target="../media/image5.png"/><Relationship Id="rId15" Type="http://schemas.openxmlformats.org/officeDocument/2006/relationships/tags" Target="../tags/tag1052.xml"/><Relationship Id="rId14" Type="http://schemas.openxmlformats.org/officeDocument/2006/relationships/image" Target="../media/image3.png"/><Relationship Id="rId13" Type="http://schemas.openxmlformats.org/officeDocument/2006/relationships/tags" Target="../tags/tag1051.xml"/><Relationship Id="rId12" Type="http://schemas.openxmlformats.org/officeDocument/2006/relationships/tags" Target="../tags/tag1050.xml"/><Relationship Id="rId11" Type="http://schemas.openxmlformats.org/officeDocument/2006/relationships/tags" Target="../tags/tag1049.xml"/><Relationship Id="rId10" Type="http://schemas.openxmlformats.org/officeDocument/2006/relationships/tags" Target="../tags/tag1048.xml"/><Relationship Id="rId1" Type="http://schemas.openxmlformats.org/officeDocument/2006/relationships/tags" Target="../tags/tag1039.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35.xml"/><Relationship Id="rId4" Type="http://schemas.openxmlformats.org/officeDocument/2006/relationships/tags" Target="../tags/tag1059.xml"/><Relationship Id="rId3" Type="http://schemas.openxmlformats.org/officeDocument/2006/relationships/tags" Target="../tags/tag1058.xml"/><Relationship Id="rId2" Type="http://schemas.openxmlformats.org/officeDocument/2006/relationships/tags" Target="../tags/tag1057.xml"/><Relationship Id="rId1" Type="http://schemas.openxmlformats.org/officeDocument/2006/relationships/tags" Target="../tags/tag1056.xml"/></Relationships>
</file>

<file path=ppt/slides/_rels/slide36.xml.rels><?xml version="1.0" encoding="UTF-8" standalone="yes"?>
<Relationships xmlns="http://schemas.openxmlformats.org/package/2006/relationships"><Relationship Id="rId9" Type="http://schemas.openxmlformats.org/officeDocument/2006/relationships/image" Target="../media/image46.jpeg"/><Relationship Id="rId8" Type="http://schemas.openxmlformats.org/officeDocument/2006/relationships/image" Target="../media/image45.png"/><Relationship Id="rId7" Type="http://schemas.openxmlformats.org/officeDocument/2006/relationships/tags" Target="../tags/tag1064.xml"/><Relationship Id="rId6" Type="http://schemas.openxmlformats.org/officeDocument/2006/relationships/tags" Target="../tags/tag1063.xml"/><Relationship Id="rId5" Type="http://schemas.openxmlformats.org/officeDocument/2006/relationships/tags" Target="../tags/tag1062.xml"/><Relationship Id="rId4" Type="http://schemas.openxmlformats.org/officeDocument/2006/relationships/image" Target="../media/image5.png"/><Relationship Id="rId3" Type="http://schemas.openxmlformats.org/officeDocument/2006/relationships/tags" Target="../tags/tag106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65.xml"/><Relationship Id="rId1" Type="http://schemas.openxmlformats.org/officeDocument/2006/relationships/tags" Target="../tags/tag1060.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071.xml"/><Relationship Id="rId7" Type="http://schemas.openxmlformats.org/officeDocument/2006/relationships/tags" Target="../tags/tag1070.xml"/><Relationship Id="rId6" Type="http://schemas.openxmlformats.org/officeDocument/2006/relationships/tags" Target="../tags/tag1069.xml"/><Relationship Id="rId5" Type="http://schemas.openxmlformats.org/officeDocument/2006/relationships/tags" Target="../tags/tag1068.xml"/><Relationship Id="rId4" Type="http://schemas.openxmlformats.org/officeDocument/2006/relationships/image" Target="../media/image5.png"/><Relationship Id="rId3" Type="http://schemas.openxmlformats.org/officeDocument/2006/relationships/tags" Target="../tags/tag1067.xml"/><Relationship Id="rId2" Type="http://schemas.openxmlformats.org/officeDocument/2006/relationships/image" Target="../media/image3.png"/><Relationship Id="rId1" Type="http://schemas.openxmlformats.org/officeDocument/2006/relationships/tags" Target="../tags/tag1066.xml"/></Relationships>
</file>

<file path=ppt/slides/_rels/slide38.xml.rels><?xml version="1.0" encoding="UTF-8" standalone="yes"?>
<Relationships xmlns="http://schemas.openxmlformats.org/package/2006/relationships"><Relationship Id="rId9" Type="http://schemas.openxmlformats.org/officeDocument/2006/relationships/tags" Target="../tags/tag1080.xml"/><Relationship Id="rId8" Type="http://schemas.openxmlformats.org/officeDocument/2006/relationships/tags" Target="../tags/tag1079.xml"/><Relationship Id="rId7" Type="http://schemas.openxmlformats.org/officeDocument/2006/relationships/tags" Target="../tags/tag1078.xml"/><Relationship Id="rId6" Type="http://schemas.openxmlformats.org/officeDocument/2006/relationships/tags" Target="../tags/tag1077.xml"/><Relationship Id="rId5" Type="http://schemas.openxmlformats.org/officeDocument/2006/relationships/tags" Target="../tags/tag1076.xml"/><Relationship Id="rId4" Type="http://schemas.openxmlformats.org/officeDocument/2006/relationships/tags" Target="../tags/tag1075.xml"/><Relationship Id="rId3" Type="http://schemas.openxmlformats.org/officeDocument/2006/relationships/tags" Target="../tags/tag1074.xml"/><Relationship Id="rId27" Type="http://schemas.openxmlformats.org/officeDocument/2006/relationships/slideLayout" Target="../slideLayouts/slideLayout7.xml"/><Relationship Id="rId26" Type="http://schemas.openxmlformats.org/officeDocument/2006/relationships/tags" Target="../tags/tag1097.xml"/><Relationship Id="rId25" Type="http://schemas.openxmlformats.org/officeDocument/2006/relationships/tags" Target="../tags/tag1096.xml"/><Relationship Id="rId24" Type="http://schemas.openxmlformats.org/officeDocument/2006/relationships/tags" Target="../tags/tag1095.xml"/><Relationship Id="rId23" Type="http://schemas.openxmlformats.org/officeDocument/2006/relationships/tags" Target="../tags/tag1094.xml"/><Relationship Id="rId22" Type="http://schemas.openxmlformats.org/officeDocument/2006/relationships/tags" Target="../tags/tag1093.xml"/><Relationship Id="rId21" Type="http://schemas.openxmlformats.org/officeDocument/2006/relationships/tags" Target="../tags/tag1092.xml"/><Relationship Id="rId20" Type="http://schemas.openxmlformats.org/officeDocument/2006/relationships/tags" Target="../tags/tag1091.xml"/><Relationship Id="rId2" Type="http://schemas.openxmlformats.org/officeDocument/2006/relationships/tags" Target="../tags/tag1073.xml"/><Relationship Id="rId19" Type="http://schemas.openxmlformats.org/officeDocument/2006/relationships/tags" Target="../tags/tag1090.xml"/><Relationship Id="rId18" Type="http://schemas.openxmlformats.org/officeDocument/2006/relationships/tags" Target="../tags/tag1089.xml"/><Relationship Id="rId17" Type="http://schemas.openxmlformats.org/officeDocument/2006/relationships/tags" Target="../tags/tag1088.xml"/><Relationship Id="rId16" Type="http://schemas.openxmlformats.org/officeDocument/2006/relationships/tags" Target="../tags/tag1087.xml"/><Relationship Id="rId15" Type="http://schemas.openxmlformats.org/officeDocument/2006/relationships/tags" Target="../tags/tag1086.xml"/><Relationship Id="rId14" Type="http://schemas.openxmlformats.org/officeDocument/2006/relationships/tags" Target="../tags/tag1085.xml"/><Relationship Id="rId13" Type="http://schemas.openxmlformats.org/officeDocument/2006/relationships/tags" Target="../tags/tag1084.xml"/><Relationship Id="rId12" Type="http://schemas.openxmlformats.org/officeDocument/2006/relationships/tags" Target="../tags/tag1083.xml"/><Relationship Id="rId11" Type="http://schemas.openxmlformats.org/officeDocument/2006/relationships/tags" Target="../tags/tag1082.xml"/><Relationship Id="rId10" Type="http://schemas.openxmlformats.org/officeDocument/2006/relationships/tags" Target="../tags/tag1081.xml"/><Relationship Id="rId1" Type="http://schemas.openxmlformats.org/officeDocument/2006/relationships/tags" Target="../tags/tag1072.xml"/></Relationships>
</file>

<file path=ppt/slides/_rels/slide39.xml.rels><?xml version="1.0" encoding="UTF-8" standalone="yes"?>
<Relationships xmlns="http://schemas.openxmlformats.org/package/2006/relationships"><Relationship Id="rId9" Type="http://schemas.openxmlformats.org/officeDocument/2006/relationships/image" Target="../media/image48.png"/><Relationship Id="rId8" Type="http://schemas.openxmlformats.org/officeDocument/2006/relationships/image" Target="../media/image47.png"/><Relationship Id="rId7" Type="http://schemas.openxmlformats.org/officeDocument/2006/relationships/tags" Target="../tags/tag1102.xml"/><Relationship Id="rId6" Type="http://schemas.openxmlformats.org/officeDocument/2006/relationships/tags" Target="../tags/tag1101.xml"/><Relationship Id="rId5" Type="http://schemas.openxmlformats.org/officeDocument/2006/relationships/tags" Target="../tags/tag1100.xml"/><Relationship Id="rId4" Type="http://schemas.openxmlformats.org/officeDocument/2006/relationships/image" Target="../media/image5.png"/><Relationship Id="rId3" Type="http://schemas.openxmlformats.org/officeDocument/2006/relationships/tags" Target="../tags/tag1099.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103.xml"/><Relationship Id="rId11" Type="http://schemas.openxmlformats.org/officeDocument/2006/relationships/image" Target="../media/image50.png"/><Relationship Id="rId10" Type="http://schemas.openxmlformats.org/officeDocument/2006/relationships/image" Target="../media/image49.png"/><Relationship Id="rId1" Type="http://schemas.openxmlformats.org/officeDocument/2006/relationships/tags" Target="../tags/tag1098.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3.xml"/><Relationship Id="rId6" Type="http://schemas.openxmlformats.org/officeDocument/2006/relationships/tags" Target="../tags/tag817.xml"/><Relationship Id="rId5" Type="http://schemas.openxmlformats.org/officeDocument/2006/relationships/tags" Target="../tags/tag816.xml"/><Relationship Id="rId4" Type="http://schemas.openxmlformats.org/officeDocument/2006/relationships/tags" Target="../tags/tag815.xml"/><Relationship Id="rId3" Type="http://schemas.openxmlformats.org/officeDocument/2006/relationships/tags" Target="../tags/tag814.xml"/><Relationship Id="rId2" Type="http://schemas.openxmlformats.org/officeDocument/2006/relationships/image" Target="../media/image10.png"/><Relationship Id="rId1" Type="http://schemas.openxmlformats.org/officeDocument/2006/relationships/tags" Target="../tags/tag813.xml"/></Relationships>
</file>

<file path=ppt/slides/_rels/slide40.xml.rels><?xml version="1.0" encoding="UTF-8" standalone="yes"?>
<Relationships xmlns="http://schemas.openxmlformats.org/package/2006/relationships"><Relationship Id="rId9" Type="http://schemas.openxmlformats.org/officeDocument/2006/relationships/image" Target="../media/image52.jpeg"/><Relationship Id="rId8" Type="http://schemas.openxmlformats.org/officeDocument/2006/relationships/image" Target="../media/image51.png"/><Relationship Id="rId7" Type="http://schemas.openxmlformats.org/officeDocument/2006/relationships/tags" Target="../tags/tag1108.xml"/><Relationship Id="rId6" Type="http://schemas.openxmlformats.org/officeDocument/2006/relationships/tags" Target="../tags/tag1107.xml"/><Relationship Id="rId5" Type="http://schemas.openxmlformats.org/officeDocument/2006/relationships/tags" Target="../tags/tag1106.xml"/><Relationship Id="rId4" Type="http://schemas.openxmlformats.org/officeDocument/2006/relationships/image" Target="../media/image5.png"/><Relationship Id="rId3" Type="http://schemas.openxmlformats.org/officeDocument/2006/relationships/tags" Target="../tags/tag110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09.xml"/><Relationship Id="rId1" Type="http://schemas.openxmlformats.org/officeDocument/2006/relationships/tags" Target="../tags/tag1104.xml"/></Relationships>
</file>

<file path=ppt/slides/_rels/slide41.xml.rels><?xml version="1.0" encoding="UTF-8" standalone="yes"?>
<Relationships xmlns="http://schemas.openxmlformats.org/package/2006/relationships"><Relationship Id="rId9" Type="http://schemas.openxmlformats.org/officeDocument/2006/relationships/image" Target="../media/image54.png"/><Relationship Id="rId8" Type="http://schemas.openxmlformats.org/officeDocument/2006/relationships/tags" Target="../tags/tag1114.xml"/><Relationship Id="rId7" Type="http://schemas.openxmlformats.org/officeDocument/2006/relationships/image" Target="../media/image53.png"/><Relationship Id="rId6" Type="http://schemas.openxmlformats.org/officeDocument/2006/relationships/tags" Target="../tags/tag1113.xml"/><Relationship Id="rId5" Type="http://schemas.openxmlformats.org/officeDocument/2006/relationships/tags" Target="../tags/tag1112.xml"/><Relationship Id="rId4" Type="http://schemas.openxmlformats.org/officeDocument/2006/relationships/image" Target="../media/image5.png"/><Relationship Id="rId3" Type="http://schemas.openxmlformats.org/officeDocument/2006/relationships/tags" Target="../tags/tag1111.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115.xml"/><Relationship Id="rId10" Type="http://schemas.openxmlformats.org/officeDocument/2006/relationships/image" Target="../media/image55.jpeg"/><Relationship Id="rId1" Type="http://schemas.openxmlformats.org/officeDocument/2006/relationships/tags" Target="../tags/tag1110.xml"/></Relationships>
</file>

<file path=ppt/slides/_rels/slide42.xml.rels><?xml version="1.0" encoding="UTF-8" standalone="yes"?>
<Relationships xmlns="http://schemas.openxmlformats.org/package/2006/relationships"><Relationship Id="rId9" Type="http://schemas.openxmlformats.org/officeDocument/2006/relationships/tags" Target="../tags/tag1121.xml"/><Relationship Id="rId8" Type="http://schemas.openxmlformats.org/officeDocument/2006/relationships/image" Target="../media/image56.png"/><Relationship Id="rId7" Type="http://schemas.openxmlformats.org/officeDocument/2006/relationships/tags" Target="../tags/tag1120.xml"/><Relationship Id="rId6" Type="http://schemas.openxmlformats.org/officeDocument/2006/relationships/tags" Target="../tags/tag1119.xml"/><Relationship Id="rId5" Type="http://schemas.openxmlformats.org/officeDocument/2006/relationships/tags" Target="../tags/tag1118.xml"/><Relationship Id="rId4" Type="http://schemas.openxmlformats.org/officeDocument/2006/relationships/image" Target="../media/image5.png"/><Relationship Id="rId3" Type="http://schemas.openxmlformats.org/officeDocument/2006/relationships/tags" Target="../tags/tag1117.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116.xml"/></Relationships>
</file>

<file path=ppt/slides/_rels/slide43.xml.rels><?xml version="1.0" encoding="UTF-8" standalone="yes"?>
<Relationships xmlns="http://schemas.openxmlformats.org/package/2006/relationships"><Relationship Id="rId9" Type="http://schemas.openxmlformats.org/officeDocument/2006/relationships/image" Target="../media/image58.png"/><Relationship Id="rId8" Type="http://schemas.openxmlformats.org/officeDocument/2006/relationships/image" Target="../media/image57.png"/><Relationship Id="rId7" Type="http://schemas.openxmlformats.org/officeDocument/2006/relationships/tags" Target="../tags/tag1126.xml"/><Relationship Id="rId6" Type="http://schemas.openxmlformats.org/officeDocument/2006/relationships/tags" Target="../tags/tag1125.xml"/><Relationship Id="rId5" Type="http://schemas.openxmlformats.org/officeDocument/2006/relationships/tags" Target="../tags/tag1124.xml"/><Relationship Id="rId4" Type="http://schemas.openxmlformats.org/officeDocument/2006/relationships/image" Target="../media/image5.png"/><Relationship Id="rId3" Type="http://schemas.openxmlformats.org/officeDocument/2006/relationships/tags" Target="../tags/tag112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27.xml"/><Relationship Id="rId1" Type="http://schemas.openxmlformats.org/officeDocument/2006/relationships/tags" Target="../tags/tag1122.xml"/></Relationships>
</file>

<file path=ppt/slides/_rels/slide44.xml.rels><?xml version="1.0" encoding="UTF-8" standalone="yes"?>
<Relationships xmlns="http://schemas.openxmlformats.org/package/2006/relationships"><Relationship Id="rId9" Type="http://schemas.openxmlformats.org/officeDocument/2006/relationships/image" Target="../media/image60.jpeg"/><Relationship Id="rId8" Type="http://schemas.openxmlformats.org/officeDocument/2006/relationships/image" Target="../media/image59.png"/><Relationship Id="rId7" Type="http://schemas.openxmlformats.org/officeDocument/2006/relationships/tags" Target="../tags/tag1132.xml"/><Relationship Id="rId6" Type="http://schemas.openxmlformats.org/officeDocument/2006/relationships/tags" Target="../tags/tag1131.xml"/><Relationship Id="rId5" Type="http://schemas.openxmlformats.org/officeDocument/2006/relationships/tags" Target="../tags/tag1130.xml"/><Relationship Id="rId4" Type="http://schemas.openxmlformats.org/officeDocument/2006/relationships/image" Target="../media/image5.png"/><Relationship Id="rId3" Type="http://schemas.openxmlformats.org/officeDocument/2006/relationships/tags" Target="../tags/tag112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33.xml"/><Relationship Id="rId1" Type="http://schemas.openxmlformats.org/officeDocument/2006/relationships/tags" Target="../tags/tag1128.xml"/></Relationships>
</file>

<file path=ppt/slides/_rels/slide45.xml.rels><?xml version="1.0" encoding="UTF-8" standalone="yes"?>
<Relationships xmlns="http://schemas.openxmlformats.org/package/2006/relationships"><Relationship Id="rId9" Type="http://schemas.openxmlformats.org/officeDocument/2006/relationships/image" Target="../media/image62.jpeg"/><Relationship Id="rId8" Type="http://schemas.openxmlformats.org/officeDocument/2006/relationships/image" Target="../media/image61.png"/><Relationship Id="rId7" Type="http://schemas.openxmlformats.org/officeDocument/2006/relationships/tags" Target="../tags/tag1138.xml"/><Relationship Id="rId6" Type="http://schemas.openxmlformats.org/officeDocument/2006/relationships/tags" Target="../tags/tag1137.xml"/><Relationship Id="rId5" Type="http://schemas.openxmlformats.org/officeDocument/2006/relationships/tags" Target="../tags/tag1136.xml"/><Relationship Id="rId4" Type="http://schemas.openxmlformats.org/officeDocument/2006/relationships/image" Target="../media/image5.png"/><Relationship Id="rId3" Type="http://schemas.openxmlformats.org/officeDocument/2006/relationships/tags" Target="../tags/tag113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39.xml"/><Relationship Id="rId1" Type="http://schemas.openxmlformats.org/officeDocument/2006/relationships/tags" Target="../tags/tag1134.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145.xml"/><Relationship Id="rId7" Type="http://schemas.openxmlformats.org/officeDocument/2006/relationships/tags" Target="../tags/tag1144.xml"/><Relationship Id="rId6" Type="http://schemas.openxmlformats.org/officeDocument/2006/relationships/tags" Target="../tags/tag1143.xml"/><Relationship Id="rId5" Type="http://schemas.openxmlformats.org/officeDocument/2006/relationships/tags" Target="../tags/tag1142.xml"/><Relationship Id="rId4" Type="http://schemas.openxmlformats.org/officeDocument/2006/relationships/image" Target="../media/image5.png"/><Relationship Id="rId3" Type="http://schemas.openxmlformats.org/officeDocument/2006/relationships/tags" Target="../tags/tag1141.xml"/><Relationship Id="rId2" Type="http://schemas.openxmlformats.org/officeDocument/2006/relationships/image" Target="../media/image3.png"/><Relationship Id="rId1" Type="http://schemas.openxmlformats.org/officeDocument/2006/relationships/tags" Target="../tags/tag1140.xml"/></Relationships>
</file>

<file path=ppt/slides/_rels/slide47.xml.rels><?xml version="1.0" encoding="UTF-8" standalone="yes"?>
<Relationships xmlns="http://schemas.openxmlformats.org/package/2006/relationships"><Relationship Id="rId9" Type="http://schemas.openxmlformats.org/officeDocument/2006/relationships/tags" Target="../tags/tag1151.xml"/><Relationship Id="rId8" Type="http://schemas.openxmlformats.org/officeDocument/2006/relationships/image" Target="../media/image63.jpeg"/><Relationship Id="rId7" Type="http://schemas.openxmlformats.org/officeDocument/2006/relationships/tags" Target="../tags/tag1150.xml"/><Relationship Id="rId6" Type="http://schemas.openxmlformats.org/officeDocument/2006/relationships/tags" Target="../tags/tag1149.xml"/><Relationship Id="rId5" Type="http://schemas.openxmlformats.org/officeDocument/2006/relationships/tags" Target="../tags/tag1148.xml"/><Relationship Id="rId4" Type="http://schemas.openxmlformats.org/officeDocument/2006/relationships/image" Target="../media/image5.png"/><Relationship Id="rId3" Type="http://schemas.openxmlformats.org/officeDocument/2006/relationships/tags" Target="../tags/tag1147.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146.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157.xml"/><Relationship Id="rId7" Type="http://schemas.openxmlformats.org/officeDocument/2006/relationships/tags" Target="../tags/tag1156.xml"/><Relationship Id="rId6" Type="http://schemas.openxmlformats.org/officeDocument/2006/relationships/tags" Target="../tags/tag1155.xml"/><Relationship Id="rId5" Type="http://schemas.openxmlformats.org/officeDocument/2006/relationships/tags" Target="../tags/tag1154.xml"/><Relationship Id="rId4" Type="http://schemas.openxmlformats.org/officeDocument/2006/relationships/image" Target="../media/image5.png"/><Relationship Id="rId3" Type="http://schemas.openxmlformats.org/officeDocument/2006/relationships/tags" Target="../tags/tag1153.xml"/><Relationship Id="rId2" Type="http://schemas.openxmlformats.org/officeDocument/2006/relationships/image" Target="../media/image3.png"/><Relationship Id="rId1" Type="http://schemas.openxmlformats.org/officeDocument/2006/relationships/tags" Target="../tags/tag1152.xml"/></Relationships>
</file>

<file path=ppt/slides/_rels/slide49.xml.rels><?xml version="1.0" encoding="UTF-8" standalone="yes"?>
<Relationships xmlns="http://schemas.openxmlformats.org/package/2006/relationships"><Relationship Id="rId9" Type="http://schemas.openxmlformats.org/officeDocument/2006/relationships/image" Target="../media/image65.png"/><Relationship Id="rId8" Type="http://schemas.openxmlformats.org/officeDocument/2006/relationships/image" Target="../media/image64.png"/><Relationship Id="rId7" Type="http://schemas.openxmlformats.org/officeDocument/2006/relationships/tags" Target="../tags/tag1162.xml"/><Relationship Id="rId6" Type="http://schemas.openxmlformats.org/officeDocument/2006/relationships/tags" Target="../tags/tag1161.xml"/><Relationship Id="rId5" Type="http://schemas.openxmlformats.org/officeDocument/2006/relationships/tags" Target="../tags/tag1160.xml"/><Relationship Id="rId4" Type="http://schemas.openxmlformats.org/officeDocument/2006/relationships/image" Target="../media/image5.png"/><Relationship Id="rId3" Type="http://schemas.openxmlformats.org/officeDocument/2006/relationships/tags" Target="../tags/tag1159.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163.xml"/><Relationship Id="rId11" Type="http://schemas.openxmlformats.org/officeDocument/2006/relationships/image" Target="../media/image67.jpeg"/><Relationship Id="rId10" Type="http://schemas.openxmlformats.org/officeDocument/2006/relationships/image" Target="../media/image66.jpeg"/><Relationship Id="rId1" Type="http://schemas.openxmlformats.org/officeDocument/2006/relationships/tags" Target="../tags/tag1158.xml"/></Relationships>
</file>

<file path=ppt/slides/_rels/slide5.xml.rels><?xml version="1.0" encoding="UTF-8" standalone="yes"?>
<Relationships xmlns="http://schemas.openxmlformats.org/package/2006/relationships"><Relationship Id="rId9" Type="http://schemas.openxmlformats.org/officeDocument/2006/relationships/tags" Target="../tags/tag826.xml"/><Relationship Id="rId8" Type="http://schemas.openxmlformats.org/officeDocument/2006/relationships/tags" Target="../tags/tag825.xml"/><Relationship Id="rId7" Type="http://schemas.openxmlformats.org/officeDocument/2006/relationships/tags" Target="../tags/tag824.xml"/><Relationship Id="rId6" Type="http://schemas.openxmlformats.org/officeDocument/2006/relationships/tags" Target="../tags/tag823.xml"/><Relationship Id="rId5" Type="http://schemas.openxmlformats.org/officeDocument/2006/relationships/tags" Target="../tags/tag822.xml"/><Relationship Id="rId4" Type="http://schemas.openxmlformats.org/officeDocument/2006/relationships/tags" Target="../tags/tag821.xml"/><Relationship Id="rId3" Type="http://schemas.openxmlformats.org/officeDocument/2006/relationships/tags" Target="../tags/tag820.xml"/><Relationship Id="rId2" Type="http://schemas.openxmlformats.org/officeDocument/2006/relationships/tags" Target="../tags/tag819.xml"/><Relationship Id="rId13" Type="http://schemas.openxmlformats.org/officeDocument/2006/relationships/slideLayout" Target="../slideLayouts/slideLayout4.xml"/><Relationship Id="rId12" Type="http://schemas.openxmlformats.org/officeDocument/2006/relationships/tags" Target="../tags/tag829.xml"/><Relationship Id="rId11" Type="http://schemas.openxmlformats.org/officeDocument/2006/relationships/tags" Target="../tags/tag828.xml"/><Relationship Id="rId10" Type="http://schemas.openxmlformats.org/officeDocument/2006/relationships/tags" Target="../tags/tag827.xml"/><Relationship Id="rId1" Type="http://schemas.openxmlformats.org/officeDocument/2006/relationships/tags" Target="../tags/tag818.xml"/></Relationships>
</file>

<file path=ppt/slides/_rels/slide50.xml.rels><?xml version="1.0" encoding="UTF-8" standalone="yes"?>
<Relationships xmlns="http://schemas.openxmlformats.org/package/2006/relationships"><Relationship Id="rId9" Type="http://schemas.openxmlformats.org/officeDocument/2006/relationships/image" Target="../media/image69.jpeg"/><Relationship Id="rId8" Type="http://schemas.openxmlformats.org/officeDocument/2006/relationships/image" Target="../media/image68.png"/><Relationship Id="rId7" Type="http://schemas.openxmlformats.org/officeDocument/2006/relationships/tags" Target="../tags/tag1168.xml"/><Relationship Id="rId6" Type="http://schemas.openxmlformats.org/officeDocument/2006/relationships/tags" Target="../tags/tag1167.xml"/><Relationship Id="rId5" Type="http://schemas.openxmlformats.org/officeDocument/2006/relationships/tags" Target="../tags/tag1166.xml"/><Relationship Id="rId4" Type="http://schemas.openxmlformats.org/officeDocument/2006/relationships/image" Target="../media/image5.png"/><Relationship Id="rId3" Type="http://schemas.openxmlformats.org/officeDocument/2006/relationships/tags" Target="../tags/tag116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69.xml"/><Relationship Id="rId1" Type="http://schemas.openxmlformats.org/officeDocument/2006/relationships/tags" Target="../tags/tag1164.xml"/></Relationships>
</file>

<file path=ppt/slides/_rels/slide51.xml.rels><?xml version="1.0" encoding="UTF-8" standalone="yes"?>
<Relationships xmlns="http://schemas.openxmlformats.org/package/2006/relationships"><Relationship Id="rId9" Type="http://schemas.openxmlformats.org/officeDocument/2006/relationships/image" Target="../media/image71.jpeg"/><Relationship Id="rId8" Type="http://schemas.openxmlformats.org/officeDocument/2006/relationships/image" Target="../media/image70.png"/><Relationship Id="rId7" Type="http://schemas.openxmlformats.org/officeDocument/2006/relationships/tags" Target="../tags/tag1174.xml"/><Relationship Id="rId6" Type="http://schemas.openxmlformats.org/officeDocument/2006/relationships/tags" Target="../tags/tag1173.xml"/><Relationship Id="rId5" Type="http://schemas.openxmlformats.org/officeDocument/2006/relationships/tags" Target="../tags/tag1172.xml"/><Relationship Id="rId4" Type="http://schemas.openxmlformats.org/officeDocument/2006/relationships/image" Target="../media/image5.png"/><Relationship Id="rId3" Type="http://schemas.openxmlformats.org/officeDocument/2006/relationships/tags" Target="../tags/tag117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75.xml"/><Relationship Id="rId1" Type="http://schemas.openxmlformats.org/officeDocument/2006/relationships/tags" Target="../tags/tag1170.xml"/></Relationships>
</file>

<file path=ppt/slides/_rels/slide52.xml.rels><?xml version="1.0" encoding="UTF-8" standalone="yes"?>
<Relationships xmlns="http://schemas.openxmlformats.org/package/2006/relationships"><Relationship Id="rId9" Type="http://schemas.openxmlformats.org/officeDocument/2006/relationships/tags" Target="../tags/tag1181.xml"/><Relationship Id="rId8" Type="http://schemas.openxmlformats.org/officeDocument/2006/relationships/tags" Target="../tags/tag1180.xml"/><Relationship Id="rId7" Type="http://schemas.openxmlformats.org/officeDocument/2006/relationships/tags" Target="../tags/tag1179.xml"/><Relationship Id="rId6" Type="http://schemas.openxmlformats.org/officeDocument/2006/relationships/image" Target="../media/image38.jpeg"/><Relationship Id="rId5" Type="http://schemas.openxmlformats.org/officeDocument/2006/relationships/tags" Target="../tags/tag1178.xml"/><Relationship Id="rId4" Type="http://schemas.openxmlformats.org/officeDocument/2006/relationships/image" Target="../media/image5.png"/><Relationship Id="rId3" Type="http://schemas.openxmlformats.org/officeDocument/2006/relationships/tags" Target="../tags/tag117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183.xml"/><Relationship Id="rId10" Type="http://schemas.openxmlformats.org/officeDocument/2006/relationships/tags" Target="../tags/tag1182.xml"/><Relationship Id="rId1" Type="http://schemas.openxmlformats.org/officeDocument/2006/relationships/tags" Target="../tags/tag1176.xml"/></Relationships>
</file>

<file path=ppt/slides/_rels/slide53.xml.rels><?xml version="1.0" encoding="UTF-8" standalone="yes"?>
<Relationships xmlns="http://schemas.openxmlformats.org/package/2006/relationships"><Relationship Id="rId9" Type="http://schemas.openxmlformats.org/officeDocument/2006/relationships/tags" Target="../tags/tag1189.xml"/><Relationship Id="rId8" Type="http://schemas.openxmlformats.org/officeDocument/2006/relationships/image" Target="../media/image72.png"/><Relationship Id="rId7" Type="http://schemas.openxmlformats.org/officeDocument/2006/relationships/tags" Target="../tags/tag1188.xml"/><Relationship Id="rId6" Type="http://schemas.openxmlformats.org/officeDocument/2006/relationships/tags" Target="../tags/tag1187.xml"/><Relationship Id="rId5" Type="http://schemas.openxmlformats.org/officeDocument/2006/relationships/tags" Target="../tags/tag1186.xml"/><Relationship Id="rId4" Type="http://schemas.openxmlformats.org/officeDocument/2006/relationships/image" Target="../media/image5.png"/><Relationship Id="rId3" Type="http://schemas.openxmlformats.org/officeDocument/2006/relationships/tags" Target="../tags/tag1185.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184.xml"/></Relationships>
</file>

<file path=ppt/slides/_rels/slide54.xml.rels><?xml version="1.0" encoding="UTF-8" standalone="yes"?>
<Relationships xmlns="http://schemas.openxmlformats.org/package/2006/relationships"><Relationship Id="rId9" Type="http://schemas.openxmlformats.org/officeDocument/2006/relationships/tags" Target="../tags/tag1198.xml"/><Relationship Id="rId8" Type="http://schemas.openxmlformats.org/officeDocument/2006/relationships/tags" Target="../tags/tag1197.xml"/><Relationship Id="rId7" Type="http://schemas.openxmlformats.org/officeDocument/2006/relationships/tags" Target="../tags/tag1196.xml"/><Relationship Id="rId6" Type="http://schemas.openxmlformats.org/officeDocument/2006/relationships/tags" Target="../tags/tag1195.xml"/><Relationship Id="rId5" Type="http://schemas.openxmlformats.org/officeDocument/2006/relationships/tags" Target="../tags/tag1194.xml"/><Relationship Id="rId4" Type="http://schemas.openxmlformats.org/officeDocument/2006/relationships/tags" Target="../tags/tag1193.xml"/><Relationship Id="rId3" Type="http://schemas.openxmlformats.org/officeDocument/2006/relationships/tags" Target="../tags/tag1192.xml"/><Relationship Id="rId23" Type="http://schemas.openxmlformats.org/officeDocument/2006/relationships/slideLayout" Target="../slideLayouts/slideLayout7.xml"/><Relationship Id="rId22" Type="http://schemas.openxmlformats.org/officeDocument/2006/relationships/tags" Target="../tags/tag1211.xml"/><Relationship Id="rId21" Type="http://schemas.openxmlformats.org/officeDocument/2006/relationships/tags" Target="../tags/tag1210.xml"/><Relationship Id="rId20" Type="http://schemas.openxmlformats.org/officeDocument/2006/relationships/tags" Target="../tags/tag1209.xml"/><Relationship Id="rId2" Type="http://schemas.openxmlformats.org/officeDocument/2006/relationships/tags" Target="../tags/tag1191.xml"/><Relationship Id="rId19" Type="http://schemas.openxmlformats.org/officeDocument/2006/relationships/tags" Target="../tags/tag1208.xml"/><Relationship Id="rId18" Type="http://schemas.openxmlformats.org/officeDocument/2006/relationships/tags" Target="../tags/tag1207.xml"/><Relationship Id="rId17" Type="http://schemas.openxmlformats.org/officeDocument/2006/relationships/tags" Target="../tags/tag1206.xml"/><Relationship Id="rId16" Type="http://schemas.openxmlformats.org/officeDocument/2006/relationships/tags" Target="../tags/tag1205.xml"/><Relationship Id="rId15" Type="http://schemas.openxmlformats.org/officeDocument/2006/relationships/tags" Target="../tags/tag1204.xml"/><Relationship Id="rId14" Type="http://schemas.openxmlformats.org/officeDocument/2006/relationships/tags" Target="../tags/tag1203.xml"/><Relationship Id="rId13" Type="http://schemas.openxmlformats.org/officeDocument/2006/relationships/tags" Target="../tags/tag1202.xml"/><Relationship Id="rId12" Type="http://schemas.openxmlformats.org/officeDocument/2006/relationships/tags" Target="../tags/tag1201.xml"/><Relationship Id="rId11" Type="http://schemas.openxmlformats.org/officeDocument/2006/relationships/tags" Target="../tags/tag1200.xml"/><Relationship Id="rId10" Type="http://schemas.openxmlformats.org/officeDocument/2006/relationships/tags" Target="../tags/tag1199.xml"/><Relationship Id="rId1" Type="http://schemas.openxmlformats.org/officeDocument/2006/relationships/tags" Target="../tags/tag1190.xml"/></Relationships>
</file>

<file path=ppt/slides/_rels/slide55.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217.xml"/><Relationship Id="rId7" Type="http://schemas.openxmlformats.org/officeDocument/2006/relationships/tags" Target="../tags/tag1216.xml"/><Relationship Id="rId6" Type="http://schemas.openxmlformats.org/officeDocument/2006/relationships/tags" Target="../tags/tag1215.xml"/><Relationship Id="rId5" Type="http://schemas.openxmlformats.org/officeDocument/2006/relationships/tags" Target="../tags/tag1214.xml"/><Relationship Id="rId4" Type="http://schemas.openxmlformats.org/officeDocument/2006/relationships/image" Target="../media/image5.png"/><Relationship Id="rId3" Type="http://schemas.openxmlformats.org/officeDocument/2006/relationships/tags" Target="../tags/tag1213.xml"/><Relationship Id="rId2" Type="http://schemas.openxmlformats.org/officeDocument/2006/relationships/image" Target="../media/image3.png"/><Relationship Id="rId1" Type="http://schemas.openxmlformats.org/officeDocument/2006/relationships/tags" Target="../tags/tag1212.xml"/></Relationships>
</file>

<file path=ppt/slides/_rels/slide56.xml.rels><?xml version="1.0" encoding="UTF-8" standalone="yes"?>
<Relationships xmlns="http://schemas.openxmlformats.org/package/2006/relationships"><Relationship Id="rId9" Type="http://schemas.openxmlformats.org/officeDocument/2006/relationships/image" Target="../media/image74.jpeg"/><Relationship Id="rId8" Type="http://schemas.openxmlformats.org/officeDocument/2006/relationships/image" Target="../media/image73.png"/><Relationship Id="rId7" Type="http://schemas.openxmlformats.org/officeDocument/2006/relationships/tags" Target="../tags/tag1222.xml"/><Relationship Id="rId6" Type="http://schemas.openxmlformats.org/officeDocument/2006/relationships/tags" Target="../tags/tag1221.xml"/><Relationship Id="rId5" Type="http://schemas.openxmlformats.org/officeDocument/2006/relationships/tags" Target="../tags/tag1220.xml"/><Relationship Id="rId4" Type="http://schemas.openxmlformats.org/officeDocument/2006/relationships/image" Target="../media/image5.png"/><Relationship Id="rId3" Type="http://schemas.openxmlformats.org/officeDocument/2006/relationships/tags" Target="../tags/tag121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23.xml"/><Relationship Id="rId1" Type="http://schemas.openxmlformats.org/officeDocument/2006/relationships/tags" Target="../tags/tag1218.xml"/></Relationships>
</file>

<file path=ppt/slides/_rels/slide57.xml.rels><?xml version="1.0" encoding="UTF-8" standalone="yes"?>
<Relationships xmlns="http://schemas.openxmlformats.org/package/2006/relationships"><Relationship Id="rId9" Type="http://schemas.openxmlformats.org/officeDocument/2006/relationships/image" Target="../media/image76.jpeg"/><Relationship Id="rId8" Type="http://schemas.openxmlformats.org/officeDocument/2006/relationships/image" Target="../media/image75.png"/><Relationship Id="rId7" Type="http://schemas.openxmlformats.org/officeDocument/2006/relationships/tags" Target="../tags/tag1228.xml"/><Relationship Id="rId6" Type="http://schemas.openxmlformats.org/officeDocument/2006/relationships/tags" Target="../tags/tag1227.xml"/><Relationship Id="rId5" Type="http://schemas.openxmlformats.org/officeDocument/2006/relationships/tags" Target="../tags/tag1226.xml"/><Relationship Id="rId4" Type="http://schemas.openxmlformats.org/officeDocument/2006/relationships/image" Target="../media/image5.png"/><Relationship Id="rId3" Type="http://schemas.openxmlformats.org/officeDocument/2006/relationships/tags" Target="../tags/tag122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29.xml"/><Relationship Id="rId1" Type="http://schemas.openxmlformats.org/officeDocument/2006/relationships/tags" Target="../tags/tag1224.xml"/></Relationships>
</file>

<file path=ppt/slides/_rels/slide58.xml.rels><?xml version="1.0" encoding="UTF-8" standalone="yes"?>
<Relationships xmlns="http://schemas.openxmlformats.org/package/2006/relationships"><Relationship Id="rId9" Type="http://schemas.openxmlformats.org/officeDocument/2006/relationships/image" Target="../media/image60.jpeg"/><Relationship Id="rId8" Type="http://schemas.openxmlformats.org/officeDocument/2006/relationships/image" Target="../media/image77.png"/><Relationship Id="rId7" Type="http://schemas.openxmlformats.org/officeDocument/2006/relationships/tags" Target="../tags/tag1234.xml"/><Relationship Id="rId6" Type="http://schemas.openxmlformats.org/officeDocument/2006/relationships/tags" Target="../tags/tag1233.xml"/><Relationship Id="rId5" Type="http://schemas.openxmlformats.org/officeDocument/2006/relationships/tags" Target="../tags/tag1232.xml"/><Relationship Id="rId4" Type="http://schemas.openxmlformats.org/officeDocument/2006/relationships/image" Target="../media/image5.png"/><Relationship Id="rId3" Type="http://schemas.openxmlformats.org/officeDocument/2006/relationships/tags" Target="../tags/tag123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35.xml"/><Relationship Id="rId1" Type="http://schemas.openxmlformats.org/officeDocument/2006/relationships/tags" Target="../tags/tag1230.xml"/></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53.xml"/><Relationship Id="rId4" Type="http://schemas.openxmlformats.org/officeDocument/2006/relationships/tags" Target="../tags/tag1239.xml"/><Relationship Id="rId3" Type="http://schemas.openxmlformats.org/officeDocument/2006/relationships/tags" Target="../tags/tag1238.xml"/><Relationship Id="rId2" Type="http://schemas.openxmlformats.org/officeDocument/2006/relationships/tags" Target="../tags/tag1237.xml"/><Relationship Id="rId1" Type="http://schemas.openxmlformats.org/officeDocument/2006/relationships/tags" Target="../tags/tag1236.xml"/></Relationships>
</file>

<file path=ppt/slides/_rels/slide6.xml.rels><?xml version="1.0" encoding="UTF-8" standalone="yes"?>
<Relationships xmlns="http://schemas.openxmlformats.org/package/2006/relationships"><Relationship Id="rId9" Type="http://schemas.openxmlformats.org/officeDocument/2006/relationships/tags" Target="../tags/tag838.xml"/><Relationship Id="rId8" Type="http://schemas.openxmlformats.org/officeDocument/2006/relationships/tags" Target="../tags/tag837.xml"/><Relationship Id="rId7" Type="http://schemas.openxmlformats.org/officeDocument/2006/relationships/tags" Target="../tags/tag836.xml"/><Relationship Id="rId6" Type="http://schemas.openxmlformats.org/officeDocument/2006/relationships/tags" Target="../tags/tag835.xml"/><Relationship Id="rId5" Type="http://schemas.openxmlformats.org/officeDocument/2006/relationships/tags" Target="../tags/tag834.xml"/><Relationship Id="rId4" Type="http://schemas.openxmlformats.org/officeDocument/2006/relationships/tags" Target="../tags/tag833.xml"/><Relationship Id="rId3" Type="http://schemas.openxmlformats.org/officeDocument/2006/relationships/tags" Target="../tags/tag832.xml"/><Relationship Id="rId2" Type="http://schemas.openxmlformats.org/officeDocument/2006/relationships/tags" Target="../tags/tag831.xml"/><Relationship Id="rId13" Type="http://schemas.openxmlformats.org/officeDocument/2006/relationships/slideLayout" Target="../slideLayouts/slideLayout4.xml"/><Relationship Id="rId12" Type="http://schemas.openxmlformats.org/officeDocument/2006/relationships/tags" Target="../tags/tag841.xml"/><Relationship Id="rId11" Type="http://schemas.openxmlformats.org/officeDocument/2006/relationships/tags" Target="../tags/tag840.xml"/><Relationship Id="rId10" Type="http://schemas.openxmlformats.org/officeDocument/2006/relationships/tags" Target="../tags/tag839.xml"/><Relationship Id="rId1" Type="http://schemas.openxmlformats.org/officeDocument/2006/relationships/tags" Target="../tags/tag830.xml"/></Relationships>
</file>

<file path=ppt/slides/_rels/slide60.xml.rels><?xml version="1.0" encoding="UTF-8" standalone="yes"?>
<Relationships xmlns="http://schemas.openxmlformats.org/package/2006/relationships"><Relationship Id="rId9" Type="http://schemas.openxmlformats.org/officeDocument/2006/relationships/image" Target="../media/image79.png"/><Relationship Id="rId8" Type="http://schemas.openxmlformats.org/officeDocument/2006/relationships/image" Target="../media/image78.png"/><Relationship Id="rId7" Type="http://schemas.openxmlformats.org/officeDocument/2006/relationships/tags" Target="../tags/tag1244.xml"/><Relationship Id="rId6" Type="http://schemas.openxmlformats.org/officeDocument/2006/relationships/tags" Target="../tags/tag1243.xml"/><Relationship Id="rId5" Type="http://schemas.openxmlformats.org/officeDocument/2006/relationships/tags" Target="../tags/tag1242.xml"/><Relationship Id="rId4" Type="http://schemas.openxmlformats.org/officeDocument/2006/relationships/image" Target="../media/image5.png"/><Relationship Id="rId3" Type="http://schemas.openxmlformats.org/officeDocument/2006/relationships/tags" Target="../tags/tag124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45.xml"/><Relationship Id="rId1" Type="http://schemas.openxmlformats.org/officeDocument/2006/relationships/tags" Target="../tags/tag1240.xml"/></Relationships>
</file>

<file path=ppt/slides/_rels/slide61.xml.rels><?xml version="1.0" encoding="UTF-8" standalone="yes"?>
<Relationships xmlns="http://schemas.openxmlformats.org/package/2006/relationships"><Relationship Id="rId9" Type="http://schemas.openxmlformats.org/officeDocument/2006/relationships/image" Target="../media/image81.png"/><Relationship Id="rId8" Type="http://schemas.openxmlformats.org/officeDocument/2006/relationships/image" Target="../media/image80.png"/><Relationship Id="rId7" Type="http://schemas.openxmlformats.org/officeDocument/2006/relationships/tags" Target="../tags/tag1250.xml"/><Relationship Id="rId6" Type="http://schemas.openxmlformats.org/officeDocument/2006/relationships/tags" Target="../tags/tag1249.xml"/><Relationship Id="rId5" Type="http://schemas.openxmlformats.org/officeDocument/2006/relationships/tags" Target="../tags/tag1248.xml"/><Relationship Id="rId4" Type="http://schemas.openxmlformats.org/officeDocument/2006/relationships/image" Target="../media/image5.png"/><Relationship Id="rId3" Type="http://schemas.openxmlformats.org/officeDocument/2006/relationships/tags" Target="../tags/tag1247.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251.xml"/><Relationship Id="rId11" Type="http://schemas.openxmlformats.org/officeDocument/2006/relationships/image" Target="../media/image83.png"/><Relationship Id="rId10" Type="http://schemas.openxmlformats.org/officeDocument/2006/relationships/image" Target="../media/image82.png"/><Relationship Id="rId1" Type="http://schemas.openxmlformats.org/officeDocument/2006/relationships/tags" Target="../tags/tag1246.xml"/></Relationships>
</file>

<file path=ppt/slides/_rels/slide62.xml.rels><?xml version="1.0" encoding="UTF-8" standalone="yes"?>
<Relationships xmlns="http://schemas.openxmlformats.org/package/2006/relationships"><Relationship Id="rId9" Type="http://schemas.openxmlformats.org/officeDocument/2006/relationships/tags" Target="../tags/tag1260.xml"/><Relationship Id="rId8" Type="http://schemas.openxmlformats.org/officeDocument/2006/relationships/tags" Target="../tags/tag1259.xml"/><Relationship Id="rId7" Type="http://schemas.openxmlformats.org/officeDocument/2006/relationships/tags" Target="../tags/tag1258.xml"/><Relationship Id="rId6" Type="http://schemas.openxmlformats.org/officeDocument/2006/relationships/tags" Target="../tags/tag1257.xml"/><Relationship Id="rId5" Type="http://schemas.openxmlformats.org/officeDocument/2006/relationships/tags" Target="../tags/tag1256.xml"/><Relationship Id="rId4" Type="http://schemas.openxmlformats.org/officeDocument/2006/relationships/tags" Target="../tags/tag1255.xml"/><Relationship Id="rId3" Type="http://schemas.openxmlformats.org/officeDocument/2006/relationships/tags" Target="../tags/tag1254.xml"/><Relationship Id="rId27" Type="http://schemas.openxmlformats.org/officeDocument/2006/relationships/slideLayout" Target="../slideLayouts/slideLayout7.xml"/><Relationship Id="rId26" Type="http://schemas.openxmlformats.org/officeDocument/2006/relationships/tags" Target="../tags/tag1277.xml"/><Relationship Id="rId25" Type="http://schemas.openxmlformats.org/officeDocument/2006/relationships/tags" Target="../tags/tag1276.xml"/><Relationship Id="rId24" Type="http://schemas.openxmlformats.org/officeDocument/2006/relationships/tags" Target="../tags/tag1275.xml"/><Relationship Id="rId23" Type="http://schemas.openxmlformats.org/officeDocument/2006/relationships/tags" Target="../tags/tag1274.xml"/><Relationship Id="rId22" Type="http://schemas.openxmlformats.org/officeDocument/2006/relationships/tags" Target="../tags/tag1273.xml"/><Relationship Id="rId21" Type="http://schemas.openxmlformats.org/officeDocument/2006/relationships/tags" Target="../tags/tag1272.xml"/><Relationship Id="rId20" Type="http://schemas.openxmlformats.org/officeDocument/2006/relationships/tags" Target="../tags/tag1271.xml"/><Relationship Id="rId2" Type="http://schemas.openxmlformats.org/officeDocument/2006/relationships/tags" Target="../tags/tag1253.xml"/><Relationship Id="rId19" Type="http://schemas.openxmlformats.org/officeDocument/2006/relationships/tags" Target="../tags/tag1270.xml"/><Relationship Id="rId18" Type="http://schemas.openxmlformats.org/officeDocument/2006/relationships/tags" Target="../tags/tag1269.xml"/><Relationship Id="rId17" Type="http://schemas.openxmlformats.org/officeDocument/2006/relationships/tags" Target="../tags/tag1268.xml"/><Relationship Id="rId16" Type="http://schemas.openxmlformats.org/officeDocument/2006/relationships/tags" Target="../tags/tag1267.xml"/><Relationship Id="rId15" Type="http://schemas.openxmlformats.org/officeDocument/2006/relationships/tags" Target="../tags/tag1266.xml"/><Relationship Id="rId14" Type="http://schemas.openxmlformats.org/officeDocument/2006/relationships/tags" Target="../tags/tag1265.xml"/><Relationship Id="rId13" Type="http://schemas.openxmlformats.org/officeDocument/2006/relationships/tags" Target="../tags/tag1264.xml"/><Relationship Id="rId12" Type="http://schemas.openxmlformats.org/officeDocument/2006/relationships/tags" Target="../tags/tag1263.xml"/><Relationship Id="rId11" Type="http://schemas.openxmlformats.org/officeDocument/2006/relationships/tags" Target="../tags/tag1262.xml"/><Relationship Id="rId10" Type="http://schemas.openxmlformats.org/officeDocument/2006/relationships/tags" Target="../tags/tag1261.xml"/><Relationship Id="rId1" Type="http://schemas.openxmlformats.org/officeDocument/2006/relationships/tags" Target="../tags/tag1252.xml"/></Relationships>
</file>

<file path=ppt/slides/_rels/slide63.xml.rels><?xml version="1.0" encoding="UTF-8" standalone="yes"?>
<Relationships xmlns="http://schemas.openxmlformats.org/package/2006/relationships"><Relationship Id="rId9" Type="http://schemas.openxmlformats.org/officeDocument/2006/relationships/image" Target="../media/image85.png"/><Relationship Id="rId8" Type="http://schemas.openxmlformats.org/officeDocument/2006/relationships/image" Target="../media/image84.png"/><Relationship Id="rId7" Type="http://schemas.openxmlformats.org/officeDocument/2006/relationships/tags" Target="../tags/tag1282.xml"/><Relationship Id="rId6" Type="http://schemas.openxmlformats.org/officeDocument/2006/relationships/tags" Target="../tags/tag1281.xml"/><Relationship Id="rId5" Type="http://schemas.openxmlformats.org/officeDocument/2006/relationships/tags" Target="../tags/tag1280.xml"/><Relationship Id="rId4" Type="http://schemas.openxmlformats.org/officeDocument/2006/relationships/image" Target="../media/image5.png"/><Relationship Id="rId3" Type="http://schemas.openxmlformats.org/officeDocument/2006/relationships/tags" Target="../tags/tag127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83.xml"/><Relationship Id="rId1" Type="http://schemas.openxmlformats.org/officeDocument/2006/relationships/tags" Target="../tags/tag1278.xml"/></Relationships>
</file>

<file path=ppt/slides/_rels/slide64.xml.rels><?xml version="1.0" encoding="UTF-8" standalone="yes"?>
<Relationships xmlns="http://schemas.openxmlformats.org/package/2006/relationships"><Relationship Id="rId9" Type="http://schemas.openxmlformats.org/officeDocument/2006/relationships/image" Target="../media/image79.png"/><Relationship Id="rId8" Type="http://schemas.openxmlformats.org/officeDocument/2006/relationships/image" Target="../media/image86.png"/><Relationship Id="rId7" Type="http://schemas.openxmlformats.org/officeDocument/2006/relationships/tags" Target="../tags/tag1288.xml"/><Relationship Id="rId6" Type="http://schemas.openxmlformats.org/officeDocument/2006/relationships/tags" Target="../tags/tag1287.xml"/><Relationship Id="rId5" Type="http://schemas.openxmlformats.org/officeDocument/2006/relationships/tags" Target="../tags/tag1286.xml"/><Relationship Id="rId4" Type="http://schemas.openxmlformats.org/officeDocument/2006/relationships/image" Target="../media/image5.png"/><Relationship Id="rId3" Type="http://schemas.openxmlformats.org/officeDocument/2006/relationships/tags" Target="../tags/tag128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89.xml"/><Relationship Id="rId1" Type="http://schemas.openxmlformats.org/officeDocument/2006/relationships/tags" Target="../tags/tag1284.xml"/></Relationships>
</file>

<file path=ppt/slides/_rels/slide65.xml.rels><?xml version="1.0" encoding="UTF-8" standalone="yes"?>
<Relationships xmlns="http://schemas.openxmlformats.org/package/2006/relationships"><Relationship Id="rId9" Type="http://schemas.openxmlformats.org/officeDocument/2006/relationships/image" Target="../media/image88.png"/><Relationship Id="rId8" Type="http://schemas.openxmlformats.org/officeDocument/2006/relationships/image" Target="../media/image87.png"/><Relationship Id="rId7" Type="http://schemas.openxmlformats.org/officeDocument/2006/relationships/tags" Target="../tags/tag1294.xml"/><Relationship Id="rId6" Type="http://schemas.openxmlformats.org/officeDocument/2006/relationships/tags" Target="../tags/tag1293.xml"/><Relationship Id="rId5" Type="http://schemas.openxmlformats.org/officeDocument/2006/relationships/tags" Target="../tags/tag1292.xml"/><Relationship Id="rId4" Type="http://schemas.openxmlformats.org/officeDocument/2006/relationships/image" Target="../media/image5.png"/><Relationship Id="rId3" Type="http://schemas.openxmlformats.org/officeDocument/2006/relationships/tags" Target="../tags/tag129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95.xml"/><Relationship Id="rId1" Type="http://schemas.openxmlformats.org/officeDocument/2006/relationships/tags" Target="../tags/tag1290.xml"/></Relationships>
</file>

<file path=ppt/slides/_rels/slide66.xml.rels><?xml version="1.0" encoding="UTF-8" standalone="yes"?>
<Relationships xmlns="http://schemas.openxmlformats.org/package/2006/relationships"><Relationship Id="rId9" Type="http://schemas.openxmlformats.org/officeDocument/2006/relationships/tags" Target="../tags/tag1302.xml"/><Relationship Id="rId8" Type="http://schemas.openxmlformats.org/officeDocument/2006/relationships/tags" Target="../tags/tag1301.xml"/><Relationship Id="rId7" Type="http://schemas.openxmlformats.org/officeDocument/2006/relationships/tags" Target="../tags/tag1300.xml"/><Relationship Id="rId6" Type="http://schemas.openxmlformats.org/officeDocument/2006/relationships/tags" Target="../tags/tag1299.xml"/><Relationship Id="rId5" Type="http://schemas.openxmlformats.org/officeDocument/2006/relationships/tags" Target="../tags/tag1298.xml"/><Relationship Id="rId4" Type="http://schemas.openxmlformats.org/officeDocument/2006/relationships/image" Target="../media/image5.png"/><Relationship Id="rId3" Type="http://schemas.openxmlformats.org/officeDocument/2006/relationships/tags" Target="../tags/tag1297.xml"/><Relationship Id="rId2" Type="http://schemas.openxmlformats.org/officeDocument/2006/relationships/image" Target="../media/image3.png"/><Relationship Id="rId17" Type="http://schemas.openxmlformats.org/officeDocument/2006/relationships/slideLayout" Target="../slideLayouts/slideLayout21.xml"/><Relationship Id="rId16" Type="http://schemas.openxmlformats.org/officeDocument/2006/relationships/tags" Target="../tags/tag1309.xml"/><Relationship Id="rId15" Type="http://schemas.openxmlformats.org/officeDocument/2006/relationships/tags" Target="../tags/tag1308.xml"/><Relationship Id="rId14" Type="http://schemas.openxmlformats.org/officeDocument/2006/relationships/tags" Target="../tags/tag1307.xml"/><Relationship Id="rId13" Type="http://schemas.openxmlformats.org/officeDocument/2006/relationships/tags" Target="../tags/tag1306.xml"/><Relationship Id="rId12" Type="http://schemas.openxmlformats.org/officeDocument/2006/relationships/tags" Target="../tags/tag1305.xml"/><Relationship Id="rId11" Type="http://schemas.openxmlformats.org/officeDocument/2006/relationships/tags" Target="../tags/tag1304.xml"/><Relationship Id="rId10" Type="http://schemas.openxmlformats.org/officeDocument/2006/relationships/tags" Target="../tags/tag1303.xml"/><Relationship Id="rId1" Type="http://schemas.openxmlformats.org/officeDocument/2006/relationships/tags" Target="../tags/tag1296.xml"/></Relationships>
</file>

<file path=ppt/slides/_rels/slide67.xml.rels><?xml version="1.0" encoding="UTF-8" standalone="yes"?>
<Relationships xmlns="http://schemas.openxmlformats.org/package/2006/relationships"><Relationship Id="rId9" Type="http://schemas.openxmlformats.org/officeDocument/2006/relationships/image" Target="../media/image90.png"/><Relationship Id="rId8" Type="http://schemas.openxmlformats.org/officeDocument/2006/relationships/image" Target="../media/image89.png"/><Relationship Id="rId7" Type="http://schemas.openxmlformats.org/officeDocument/2006/relationships/tags" Target="../tags/tag1314.xml"/><Relationship Id="rId6" Type="http://schemas.openxmlformats.org/officeDocument/2006/relationships/tags" Target="../tags/tag1313.xml"/><Relationship Id="rId5" Type="http://schemas.openxmlformats.org/officeDocument/2006/relationships/tags" Target="../tags/tag1312.xml"/><Relationship Id="rId4" Type="http://schemas.openxmlformats.org/officeDocument/2006/relationships/image" Target="../media/image5.png"/><Relationship Id="rId3" Type="http://schemas.openxmlformats.org/officeDocument/2006/relationships/tags" Target="../tags/tag1311.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315.xml"/><Relationship Id="rId11" Type="http://schemas.openxmlformats.org/officeDocument/2006/relationships/image" Target="../media/image83.png"/><Relationship Id="rId10" Type="http://schemas.openxmlformats.org/officeDocument/2006/relationships/image" Target="../media/image82.png"/><Relationship Id="rId1" Type="http://schemas.openxmlformats.org/officeDocument/2006/relationships/tags" Target="../tags/tag1310.xml"/></Relationships>
</file>

<file path=ppt/slides/_rels/slide68.xml.rels><?xml version="1.0" encoding="UTF-8" standalone="yes"?>
<Relationships xmlns="http://schemas.openxmlformats.org/package/2006/relationships"><Relationship Id="rId9" Type="http://schemas.openxmlformats.org/officeDocument/2006/relationships/image" Target="../media/image92.png"/><Relationship Id="rId8" Type="http://schemas.openxmlformats.org/officeDocument/2006/relationships/image" Target="../media/image91.png"/><Relationship Id="rId7" Type="http://schemas.openxmlformats.org/officeDocument/2006/relationships/tags" Target="../tags/tag1320.xml"/><Relationship Id="rId6" Type="http://schemas.openxmlformats.org/officeDocument/2006/relationships/tags" Target="../tags/tag1319.xml"/><Relationship Id="rId5" Type="http://schemas.openxmlformats.org/officeDocument/2006/relationships/tags" Target="../tags/tag1318.xml"/><Relationship Id="rId4" Type="http://schemas.openxmlformats.org/officeDocument/2006/relationships/image" Target="../media/image5.png"/><Relationship Id="rId3" Type="http://schemas.openxmlformats.org/officeDocument/2006/relationships/tags" Target="../tags/tag131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321.xml"/><Relationship Id="rId1" Type="http://schemas.openxmlformats.org/officeDocument/2006/relationships/tags" Target="../tags/tag1316.xml"/></Relationships>
</file>

<file path=ppt/slides/_rels/slide69.xml.rels><?xml version="1.0" encoding="UTF-8" standalone="yes"?>
<Relationships xmlns="http://schemas.openxmlformats.org/package/2006/relationships"><Relationship Id="rId9" Type="http://schemas.openxmlformats.org/officeDocument/2006/relationships/image" Target="../media/image94.png"/><Relationship Id="rId8" Type="http://schemas.openxmlformats.org/officeDocument/2006/relationships/image" Target="../media/image93.png"/><Relationship Id="rId7" Type="http://schemas.openxmlformats.org/officeDocument/2006/relationships/tags" Target="../tags/tag1326.xml"/><Relationship Id="rId6" Type="http://schemas.openxmlformats.org/officeDocument/2006/relationships/tags" Target="../tags/tag1325.xml"/><Relationship Id="rId5" Type="http://schemas.openxmlformats.org/officeDocument/2006/relationships/tags" Target="../tags/tag1324.xml"/><Relationship Id="rId4" Type="http://schemas.openxmlformats.org/officeDocument/2006/relationships/image" Target="../media/image5.png"/><Relationship Id="rId3" Type="http://schemas.openxmlformats.org/officeDocument/2006/relationships/tags" Target="../tags/tag132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327.xml"/><Relationship Id="rId1" Type="http://schemas.openxmlformats.org/officeDocument/2006/relationships/tags" Target="../tags/tag1322.xml"/></Relationships>
</file>

<file path=ppt/slides/_rels/slide7.xml.rels><?xml version="1.0" encoding="UTF-8" standalone="yes"?>
<Relationships xmlns="http://schemas.openxmlformats.org/package/2006/relationships"><Relationship Id="rId9" Type="http://schemas.openxmlformats.org/officeDocument/2006/relationships/tags" Target="../tags/tag850.xml"/><Relationship Id="rId8" Type="http://schemas.openxmlformats.org/officeDocument/2006/relationships/tags" Target="../tags/tag849.xml"/><Relationship Id="rId7" Type="http://schemas.openxmlformats.org/officeDocument/2006/relationships/tags" Target="../tags/tag848.xml"/><Relationship Id="rId6" Type="http://schemas.openxmlformats.org/officeDocument/2006/relationships/tags" Target="../tags/tag847.xml"/><Relationship Id="rId5" Type="http://schemas.openxmlformats.org/officeDocument/2006/relationships/tags" Target="../tags/tag846.xml"/><Relationship Id="rId4" Type="http://schemas.openxmlformats.org/officeDocument/2006/relationships/tags" Target="../tags/tag845.xml"/><Relationship Id="rId3" Type="http://schemas.openxmlformats.org/officeDocument/2006/relationships/tags" Target="../tags/tag844.xml"/><Relationship Id="rId20" Type="http://schemas.openxmlformats.org/officeDocument/2006/relationships/notesSlide" Target="../notesSlides/notesSlide5.xml"/><Relationship Id="rId2" Type="http://schemas.openxmlformats.org/officeDocument/2006/relationships/tags" Target="../tags/tag843.xml"/><Relationship Id="rId19" Type="http://schemas.openxmlformats.org/officeDocument/2006/relationships/slideLayout" Target="../slideLayouts/slideLayout4.xml"/><Relationship Id="rId18" Type="http://schemas.openxmlformats.org/officeDocument/2006/relationships/tags" Target="../tags/tag859.xml"/><Relationship Id="rId17" Type="http://schemas.openxmlformats.org/officeDocument/2006/relationships/tags" Target="../tags/tag858.xml"/><Relationship Id="rId16" Type="http://schemas.openxmlformats.org/officeDocument/2006/relationships/tags" Target="../tags/tag857.xml"/><Relationship Id="rId15" Type="http://schemas.openxmlformats.org/officeDocument/2006/relationships/tags" Target="../tags/tag856.xml"/><Relationship Id="rId14" Type="http://schemas.openxmlformats.org/officeDocument/2006/relationships/tags" Target="../tags/tag855.xml"/><Relationship Id="rId13" Type="http://schemas.openxmlformats.org/officeDocument/2006/relationships/tags" Target="../tags/tag854.xml"/><Relationship Id="rId12" Type="http://schemas.openxmlformats.org/officeDocument/2006/relationships/tags" Target="../tags/tag853.xml"/><Relationship Id="rId11" Type="http://schemas.openxmlformats.org/officeDocument/2006/relationships/tags" Target="../tags/tag852.xml"/><Relationship Id="rId10" Type="http://schemas.openxmlformats.org/officeDocument/2006/relationships/tags" Target="../tags/tag851.xml"/><Relationship Id="rId1" Type="http://schemas.openxmlformats.org/officeDocument/2006/relationships/tags" Target="../tags/tag842.xml"/></Relationships>
</file>

<file path=ppt/slides/_rels/slide70.xml.rels><?xml version="1.0" encoding="UTF-8" standalone="yes"?>
<Relationships xmlns="http://schemas.openxmlformats.org/package/2006/relationships"><Relationship Id="rId9" Type="http://schemas.openxmlformats.org/officeDocument/2006/relationships/image" Target="../media/image96.png"/><Relationship Id="rId8" Type="http://schemas.openxmlformats.org/officeDocument/2006/relationships/image" Target="../media/image95.png"/><Relationship Id="rId7" Type="http://schemas.openxmlformats.org/officeDocument/2006/relationships/tags" Target="../tags/tag1332.xml"/><Relationship Id="rId6" Type="http://schemas.openxmlformats.org/officeDocument/2006/relationships/tags" Target="../tags/tag1331.xml"/><Relationship Id="rId5" Type="http://schemas.openxmlformats.org/officeDocument/2006/relationships/tags" Target="../tags/tag1330.xml"/><Relationship Id="rId4" Type="http://schemas.openxmlformats.org/officeDocument/2006/relationships/image" Target="../media/image5.png"/><Relationship Id="rId3" Type="http://schemas.openxmlformats.org/officeDocument/2006/relationships/tags" Target="../tags/tag132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333.xml"/><Relationship Id="rId1" Type="http://schemas.openxmlformats.org/officeDocument/2006/relationships/tags" Target="../tags/tag1328.xml"/></Relationships>
</file>

<file path=ppt/slides/_rels/slide71.xml.rels><?xml version="1.0" encoding="UTF-8" standalone="yes"?>
<Relationships xmlns="http://schemas.openxmlformats.org/package/2006/relationships"><Relationship Id="rId9" Type="http://schemas.openxmlformats.org/officeDocument/2006/relationships/image" Target="../media/image98.png"/><Relationship Id="rId8" Type="http://schemas.openxmlformats.org/officeDocument/2006/relationships/image" Target="../media/image97.png"/><Relationship Id="rId7" Type="http://schemas.openxmlformats.org/officeDocument/2006/relationships/tags" Target="../tags/tag1338.xml"/><Relationship Id="rId6" Type="http://schemas.openxmlformats.org/officeDocument/2006/relationships/tags" Target="../tags/tag1337.xml"/><Relationship Id="rId5" Type="http://schemas.openxmlformats.org/officeDocument/2006/relationships/tags" Target="../tags/tag1336.xml"/><Relationship Id="rId4" Type="http://schemas.openxmlformats.org/officeDocument/2006/relationships/image" Target="../media/image5.png"/><Relationship Id="rId3" Type="http://schemas.openxmlformats.org/officeDocument/2006/relationships/tags" Target="../tags/tag1335.xml"/><Relationship Id="rId2" Type="http://schemas.openxmlformats.org/officeDocument/2006/relationships/image" Target="../media/image3.png"/><Relationship Id="rId12" Type="http://schemas.openxmlformats.org/officeDocument/2006/relationships/notesSlide" Target="../notesSlides/notesSlide12.xml"/><Relationship Id="rId11" Type="http://schemas.openxmlformats.org/officeDocument/2006/relationships/slideLayout" Target="../slideLayouts/slideLayout21.xml"/><Relationship Id="rId10" Type="http://schemas.openxmlformats.org/officeDocument/2006/relationships/tags" Target="../tags/tag1339.xml"/><Relationship Id="rId1" Type="http://schemas.openxmlformats.org/officeDocument/2006/relationships/tags" Target="../tags/tag1334.xml"/></Relationships>
</file>

<file path=ppt/slides/_rels/slide72.xml.rels><?xml version="1.0" encoding="UTF-8" standalone="yes"?>
<Relationships xmlns="http://schemas.openxmlformats.org/package/2006/relationships"><Relationship Id="rId9" Type="http://schemas.openxmlformats.org/officeDocument/2006/relationships/tags" Target="../tags/tag1345.xml"/><Relationship Id="rId8" Type="http://schemas.openxmlformats.org/officeDocument/2006/relationships/tags" Target="../tags/tag1344.xml"/><Relationship Id="rId7" Type="http://schemas.openxmlformats.org/officeDocument/2006/relationships/tags" Target="../tags/tag1343.xml"/><Relationship Id="rId6" Type="http://schemas.openxmlformats.org/officeDocument/2006/relationships/image" Target="../media/image38.jpeg"/><Relationship Id="rId5" Type="http://schemas.openxmlformats.org/officeDocument/2006/relationships/tags" Target="../tags/tag1342.xml"/><Relationship Id="rId4" Type="http://schemas.openxmlformats.org/officeDocument/2006/relationships/image" Target="../media/image5.png"/><Relationship Id="rId3" Type="http://schemas.openxmlformats.org/officeDocument/2006/relationships/tags" Target="../tags/tag1341.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347.xml"/><Relationship Id="rId10" Type="http://schemas.openxmlformats.org/officeDocument/2006/relationships/tags" Target="../tags/tag1346.xml"/><Relationship Id="rId1" Type="http://schemas.openxmlformats.org/officeDocument/2006/relationships/tags" Target="../tags/tag1340.xml"/></Relationships>
</file>

<file path=ppt/slides/_rels/slide73.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353.xml"/><Relationship Id="rId7" Type="http://schemas.openxmlformats.org/officeDocument/2006/relationships/tags" Target="../tags/tag1352.xml"/><Relationship Id="rId6" Type="http://schemas.openxmlformats.org/officeDocument/2006/relationships/tags" Target="../tags/tag1351.xml"/><Relationship Id="rId5" Type="http://schemas.openxmlformats.org/officeDocument/2006/relationships/tags" Target="../tags/tag1350.xml"/><Relationship Id="rId4" Type="http://schemas.openxmlformats.org/officeDocument/2006/relationships/image" Target="../media/image5.png"/><Relationship Id="rId3" Type="http://schemas.openxmlformats.org/officeDocument/2006/relationships/tags" Target="../tags/tag1349.xml"/><Relationship Id="rId2" Type="http://schemas.openxmlformats.org/officeDocument/2006/relationships/image" Target="../media/image3.png"/><Relationship Id="rId10" Type="http://schemas.openxmlformats.org/officeDocument/2006/relationships/notesSlide" Target="../notesSlides/notesSlide13.xml"/><Relationship Id="rId1" Type="http://schemas.openxmlformats.org/officeDocument/2006/relationships/tags" Target="../tags/tag1348.xml"/></Relationships>
</file>

<file path=ppt/slides/_rels/slide74.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359.xml"/><Relationship Id="rId7" Type="http://schemas.openxmlformats.org/officeDocument/2006/relationships/tags" Target="../tags/tag1358.xml"/><Relationship Id="rId6" Type="http://schemas.openxmlformats.org/officeDocument/2006/relationships/tags" Target="../tags/tag1357.xml"/><Relationship Id="rId5" Type="http://schemas.openxmlformats.org/officeDocument/2006/relationships/tags" Target="../tags/tag1356.xml"/><Relationship Id="rId4" Type="http://schemas.openxmlformats.org/officeDocument/2006/relationships/image" Target="../media/image5.png"/><Relationship Id="rId3" Type="http://schemas.openxmlformats.org/officeDocument/2006/relationships/tags" Target="../tags/tag1355.xml"/><Relationship Id="rId2" Type="http://schemas.openxmlformats.org/officeDocument/2006/relationships/image" Target="../media/image3.png"/><Relationship Id="rId10" Type="http://schemas.openxmlformats.org/officeDocument/2006/relationships/notesSlide" Target="../notesSlides/notesSlide14.xml"/><Relationship Id="rId1" Type="http://schemas.openxmlformats.org/officeDocument/2006/relationships/tags" Target="../tags/tag1354.xml"/></Relationships>
</file>

<file path=ppt/slides/_rels/slide75.xml.rels><?xml version="1.0" encoding="UTF-8" standalone="yes"?>
<Relationships xmlns="http://schemas.openxmlformats.org/package/2006/relationships"><Relationship Id="rId9" Type="http://schemas.openxmlformats.org/officeDocument/2006/relationships/tags" Target="../tags/tag1366.xml"/><Relationship Id="rId8" Type="http://schemas.openxmlformats.org/officeDocument/2006/relationships/tags" Target="../tags/tag1365.xml"/><Relationship Id="rId7" Type="http://schemas.openxmlformats.org/officeDocument/2006/relationships/tags" Target="../tags/tag1364.xml"/><Relationship Id="rId6" Type="http://schemas.openxmlformats.org/officeDocument/2006/relationships/tags" Target="../tags/tag1363.xml"/><Relationship Id="rId5" Type="http://schemas.openxmlformats.org/officeDocument/2006/relationships/tags" Target="../tags/tag1362.xml"/><Relationship Id="rId4" Type="http://schemas.openxmlformats.org/officeDocument/2006/relationships/image" Target="../media/image5.png"/><Relationship Id="rId3" Type="http://schemas.openxmlformats.org/officeDocument/2006/relationships/tags" Target="../tags/tag1361.xml"/><Relationship Id="rId2" Type="http://schemas.openxmlformats.org/officeDocument/2006/relationships/image" Target="../media/image3.png"/><Relationship Id="rId11" Type="http://schemas.openxmlformats.org/officeDocument/2006/relationships/notesSlide" Target="../notesSlides/notesSlide15.xml"/><Relationship Id="rId10" Type="http://schemas.openxmlformats.org/officeDocument/2006/relationships/slideLayout" Target="../slideLayouts/slideLayout21.xml"/><Relationship Id="rId1" Type="http://schemas.openxmlformats.org/officeDocument/2006/relationships/tags" Target="../tags/tag1360.xml"/></Relationships>
</file>

<file path=ppt/slides/_rels/slide76.xml.rels><?xml version="1.0" encoding="UTF-8" standalone="yes"?>
<Relationships xmlns="http://schemas.openxmlformats.org/package/2006/relationships"><Relationship Id="rId9" Type="http://schemas.openxmlformats.org/officeDocument/2006/relationships/tags" Target="../tags/tag1373.xml"/><Relationship Id="rId8" Type="http://schemas.openxmlformats.org/officeDocument/2006/relationships/tags" Target="../tags/tag1372.xml"/><Relationship Id="rId7" Type="http://schemas.openxmlformats.org/officeDocument/2006/relationships/tags" Target="../tags/tag1371.xml"/><Relationship Id="rId6" Type="http://schemas.openxmlformats.org/officeDocument/2006/relationships/tags" Target="../tags/tag1370.xml"/><Relationship Id="rId5" Type="http://schemas.openxmlformats.org/officeDocument/2006/relationships/tags" Target="../tags/tag1369.xml"/><Relationship Id="rId4" Type="http://schemas.openxmlformats.org/officeDocument/2006/relationships/image" Target="../media/image5.png"/><Relationship Id="rId3" Type="http://schemas.openxmlformats.org/officeDocument/2006/relationships/tags" Target="../tags/tag1368.xml"/><Relationship Id="rId2" Type="http://schemas.openxmlformats.org/officeDocument/2006/relationships/image" Target="../media/image3.png"/><Relationship Id="rId11" Type="http://schemas.openxmlformats.org/officeDocument/2006/relationships/notesSlide" Target="../notesSlides/notesSlide16.xml"/><Relationship Id="rId10" Type="http://schemas.openxmlformats.org/officeDocument/2006/relationships/slideLayout" Target="../slideLayouts/slideLayout21.xml"/><Relationship Id="rId1" Type="http://schemas.openxmlformats.org/officeDocument/2006/relationships/tags" Target="../tags/tag1367.xml"/></Relationships>
</file>

<file path=ppt/slides/_rels/slide7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71.xml"/><Relationship Id="rId4" Type="http://schemas.openxmlformats.org/officeDocument/2006/relationships/tags" Target="../tags/tag1377.xml"/><Relationship Id="rId3" Type="http://schemas.openxmlformats.org/officeDocument/2006/relationships/tags" Target="../tags/tag1376.xml"/><Relationship Id="rId2" Type="http://schemas.openxmlformats.org/officeDocument/2006/relationships/tags" Target="../tags/tag1375.xml"/><Relationship Id="rId1" Type="http://schemas.openxmlformats.org/officeDocument/2006/relationships/tags" Target="../tags/tag1374.xml"/></Relationships>
</file>

<file path=ppt/slides/_rels/slide78.xml.rels><?xml version="1.0" encoding="UTF-8" standalone="yes"?>
<Relationships xmlns="http://schemas.openxmlformats.org/package/2006/relationships"><Relationship Id="rId9" Type="http://schemas.openxmlformats.org/officeDocument/2006/relationships/tags" Target="../tags/tag1383.xml"/><Relationship Id="rId8" Type="http://schemas.openxmlformats.org/officeDocument/2006/relationships/tags" Target="../tags/tag1382.xml"/><Relationship Id="rId7" Type="http://schemas.openxmlformats.org/officeDocument/2006/relationships/tags" Target="../tags/tag1381.xml"/><Relationship Id="rId6" Type="http://schemas.openxmlformats.org/officeDocument/2006/relationships/image" Target="../media/image99.jpeg"/><Relationship Id="rId5" Type="http://schemas.openxmlformats.org/officeDocument/2006/relationships/tags" Target="../tags/tag1380.xml"/><Relationship Id="rId4" Type="http://schemas.openxmlformats.org/officeDocument/2006/relationships/image" Target="../media/image5.png"/><Relationship Id="rId3" Type="http://schemas.openxmlformats.org/officeDocument/2006/relationships/tags" Target="../tags/tag1379.xml"/><Relationship Id="rId2" Type="http://schemas.openxmlformats.org/officeDocument/2006/relationships/image" Target="../media/image3.png"/><Relationship Id="rId11" Type="http://schemas.openxmlformats.org/officeDocument/2006/relationships/slideLayout" Target="../slideLayouts/slideLayout75.xml"/><Relationship Id="rId10" Type="http://schemas.openxmlformats.org/officeDocument/2006/relationships/tags" Target="../tags/tag1384.xml"/><Relationship Id="rId1" Type="http://schemas.openxmlformats.org/officeDocument/2006/relationships/tags" Target="../tags/tag1378.xml"/></Relationships>
</file>

<file path=ppt/slides/_rels/slide79.xml.rels><?xml version="1.0" encoding="UTF-8" standalone="yes"?>
<Relationships xmlns="http://schemas.openxmlformats.org/package/2006/relationships"><Relationship Id="rId9" Type="http://schemas.openxmlformats.org/officeDocument/2006/relationships/tags" Target="../tags/tag1390.xml"/><Relationship Id="rId8" Type="http://schemas.openxmlformats.org/officeDocument/2006/relationships/tags" Target="../tags/tag1389.xml"/><Relationship Id="rId7" Type="http://schemas.openxmlformats.org/officeDocument/2006/relationships/tags" Target="../tags/tag1388.xml"/><Relationship Id="rId6" Type="http://schemas.openxmlformats.org/officeDocument/2006/relationships/image" Target="../media/image99.jpeg"/><Relationship Id="rId5" Type="http://schemas.openxmlformats.org/officeDocument/2006/relationships/tags" Target="../tags/tag1387.xml"/><Relationship Id="rId4" Type="http://schemas.openxmlformats.org/officeDocument/2006/relationships/image" Target="../media/image5.png"/><Relationship Id="rId3" Type="http://schemas.openxmlformats.org/officeDocument/2006/relationships/tags" Target="../tags/tag1386.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391.xml"/><Relationship Id="rId1" Type="http://schemas.openxmlformats.org/officeDocument/2006/relationships/tags" Target="../tags/tag1385.xml"/></Relationships>
</file>

<file path=ppt/slides/_rels/slide8.xml.rels><?xml version="1.0" encoding="UTF-8" standalone="yes"?>
<Relationships xmlns="http://schemas.openxmlformats.org/package/2006/relationships"><Relationship Id="rId9" Type="http://schemas.openxmlformats.org/officeDocument/2006/relationships/tags" Target="../tags/tag865.xml"/><Relationship Id="rId8" Type="http://schemas.openxmlformats.org/officeDocument/2006/relationships/image" Target="../media/image11.jpeg"/><Relationship Id="rId7" Type="http://schemas.openxmlformats.org/officeDocument/2006/relationships/tags" Target="../tags/tag864.xml"/><Relationship Id="rId6" Type="http://schemas.openxmlformats.org/officeDocument/2006/relationships/tags" Target="../tags/tag863.xml"/><Relationship Id="rId5" Type="http://schemas.openxmlformats.org/officeDocument/2006/relationships/tags" Target="../tags/tag862.xml"/><Relationship Id="rId4" Type="http://schemas.openxmlformats.org/officeDocument/2006/relationships/image" Target="../media/image5.png"/><Relationship Id="rId3" Type="http://schemas.openxmlformats.org/officeDocument/2006/relationships/tags" Target="../tags/tag861.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860.xml"/></Relationships>
</file>

<file path=ppt/slides/_rels/slide80.xml.rels><?xml version="1.0" encoding="UTF-8" standalone="yes"?>
<Relationships xmlns="http://schemas.openxmlformats.org/package/2006/relationships"><Relationship Id="rId9" Type="http://schemas.openxmlformats.org/officeDocument/2006/relationships/tags" Target="../tags/tag1399.xml"/><Relationship Id="rId8" Type="http://schemas.openxmlformats.org/officeDocument/2006/relationships/tags" Target="../tags/tag1398.xml"/><Relationship Id="rId7" Type="http://schemas.openxmlformats.org/officeDocument/2006/relationships/tags" Target="../tags/tag1397.xml"/><Relationship Id="rId6" Type="http://schemas.openxmlformats.org/officeDocument/2006/relationships/tags" Target="../tags/tag1396.xml"/><Relationship Id="rId5" Type="http://schemas.openxmlformats.org/officeDocument/2006/relationships/image" Target="../media/image100.png"/><Relationship Id="rId4" Type="http://schemas.openxmlformats.org/officeDocument/2006/relationships/tags" Target="../tags/tag1395.xml"/><Relationship Id="rId3" Type="http://schemas.openxmlformats.org/officeDocument/2006/relationships/tags" Target="../tags/tag1394.xml"/><Relationship Id="rId2" Type="http://schemas.openxmlformats.org/officeDocument/2006/relationships/tags" Target="../tags/tag1393.xml"/><Relationship Id="rId19" Type="http://schemas.openxmlformats.org/officeDocument/2006/relationships/slideLayout" Target="../slideLayouts/slideLayout7.xml"/><Relationship Id="rId18" Type="http://schemas.openxmlformats.org/officeDocument/2006/relationships/tags" Target="../tags/tag1408.xml"/><Relationship Id="rId17" Type="http://schemas.openxmlformats.org/officeDocument/2006/relationships/tags" Target="../tags/tag1407.xml"/><Relationship Id="rId16" Type="http://schemas.openxmlformats.org/officeDocument/2006/relationships/tags" Target="../tags/tag1406.xml"/><Relationship Id="rId15" Type="http://schemas.openxmlformats.org/officeDocument/2006/relationships/tags" Target="../tags/tag1405.xml"/><Relationship Id="rId14" Type="http://schemas.openxmlformats.org/officeDocument/2006/relationships/tags" Target="../tags/tag1404.xml"/><Relationship Id="rId13" Type="http://schemas.openxmlformats.org/officeDocument/2006/relationships/tags" Target="../tags/tag1403.xml"/><Relationship Id="rId12" Type="http://schemas.openxmlformats.org/officeDocument/2006/relationships/tags" Target="../tags/tag1402.xml"/><Relationship Id="rId11" Type="http://schemas.openxmlformats.org/officeDocument/2006/relationships/tags" Target="../tags/tag1401.xml"/><Relationship Id="rId10" Type="http://schemas.openxmlformats.org/officeDocument/2006/relationships/tags" Target="../tags/tag1400.xml"/><Relationship Id="rId1" Type="http://schemas.openxmlformats.org/officeDocument/2006/relationships/tags" Target="../tags/tag1392.xml"/></Relationships>
</file>

<file path=ppt/slides/_rels/slide81.xml.rels><?xml version="1.0" encoding="UTF-8" standalone="yes"?>
<Relationships xmlns="http://schemas.openxmlformats.org/package/2006/relationships"><Relationship Id="rId9" Type="http://schemas.openxmlformats.org/officeDocument/2006/relationships/tags" Target="../tags/tag1414.xml"/><Relationship Id="rId8" Type="http://schemas.openxmlformats.org/officeDocument/2006/relationships/image" Target="../media/image101.jpeg"/><Relationship Id="rId7" Type="http://schemas.openxmlformats.org/officeDocument/2006/relationships/tags" Target="../tags/tag1413.xml"/><Relationship Id="rId6" Type="http://schemas.openxmlformats.org/officeDocument/2006/relationships/tags" Target="../tags/tag1412.xml"/><Relationship Id="rId5" Type="http://schemas.openxmlformats.org/officeDocument/2006/relationships/tags" Target="../tags/tag1411.xml"/><Relationship Id="rId4" Type="http://schemas.openxmlformats.org/officeDocument/2006/relationships/image" Target="../media/image5.png"/><Relationship Id="rId3" Type="http://schemas.openxmlformats.org/officeDocument/2006/relationships/tags" Target="../tags/tag1410.xml"/><Relationship Id="rId2" Type="http://schemas.openxmlformats.org/officeDocument/2006/relationships/image" Target="../media/image3.png"/><Relationship Id="rId11" Type="http://schemas.openxmlformats.org/officeDocument/2006/relationships/notesSlide" Target="../notesSlides/notesSlide18.xml"/><Relationship Id="rId10" Type="http://schemas.openxmlformats.org/officeDocument/2006/relationships/slideLayout" Target="../slideLayouts/slideLayout21.xml"/><Relationship Id="rId1" Type="http://schemas.openxmlformats.org/officeDocument/2006/relationships/tags" Target="../tags/tag1409.xml"/></Relationships>
</file>

<file path=ppt/slides/_rels/slide82.xml.rels><?xml version="1.0" encoding="UTF-8" standalone="yes"?>
<Relationships xmlns="http://schemas.openxmlformats.org/package/2006/relationships"><Relationship Id="rId9" Type="http://schemas.openxmlformats.org/officeDocument/2006/relationships/image" Target="../media/image103.png"/><Relationship Id="rId8" Type="http://schemas.openxmlformats.org/officeDocument/2006/relationships/tags" Target="../tags/tag1419.xml"/><Relationship Id="rId7" Type="http://schemas.openxmlformats.org/officeDocument/2006/relationships/image" Target="../media/image102.png"/><Relationship Id="rId6" Type="http://schemas.openxmlformats.org/officeDocument/2006/relationships/tags" Target="../tags/tag1418.xml"/><Relationship Id="rId5" Type="http://schemas.openxmlformats.org/officeDocument/2006/relationships/tags" Target="../tags/tag1417.xml"/><Relationship Id="rId4" Type="http://schemas.openxmlformats.org/officeDocument/2006/relationships/image" Target="../media/image5.png"/><Relationship Id="rId3" Type="http://schemas.openxmlformats.org/officeDocument/2006/relationships/tags" Target="../tags/tag1416.xml"/><Relationship Id="rId2" Type="http://schemas.openxmlformats.org/officeDocument/2006/relationships/image" Target="../media/image3.png"/><Relationship Id="rId13" Type="http://schemas.openxmlformats.org/officeDocument/2006/relationships/notesSlide" Target="../notesSlides/notesSlide19.xml"/><Relationship Id="rId12" Type="http://schemas.openxmlformats.org/officeDocument/2006/relationships/slideLayout" Target="../slideLayouts/slideLayout21.xml"/><Relationship Id="rId11" Type="http://schemas.openxmlformats.org/officeDocument/2006/relationships/tags" Target="../tags/tag1420.xml"/><Relationship Id="rId10" Type="http://schemas.openxmlformats.org/officeDocument/2006/relationships/image" Target="../media/image104.png"/><Relationship Id="rId1" Type="http://schemas.openxmlformats.org/officeDocument/2006/relationships/tags" Target="../tags/tag1415.xml"/></Relationships>
</file>

<file path=ppt/slides/_rels/slide83.xml.rels><?xml version="1.0" encoding="UTF-8" standalone="yes"?>
<Relationships xmlns="http://schemas.openxmlformats.org/package/2006/relationships"><Relationship Id="rId9" Type="http://schemas.openxmlformats.org/officeDocument/2006/relationships/image" Target="../media/image106.png"/><Relationship Id="rId8" Type="http://schemas.openxmlformats.org/officeDocument/2006/relationships/image" Target="../media/image105.png"/><Relationship Id="rId7" Type="http://schemas.openxmlformats.org/officeDocument/2006/relationships/tags" Target="../tags/tag1425.xml"/><Relationship Id="rId6" Type="http://schemas.openxmlformats.org/officeDocument/2006/relationships/tags" Target="../tags/tag1424.xml"/><Relationship Id="rId5" Type="http://schemas.openxmlformats.org/officeDocument/2006/relationships/tags" Target="../tags/tag1423.xml"/><Relationship Id="rId4" Type="http://schemas.openxmlformats.org/officeDocument/2006/relationships/image" Target="../media/image5.png"/><Relationship Id="rId3" Type="http://schemas.openxmlformats.org/officeDocument/2006/relationships/tags" Target="../tags/tag1422.xml"/><Relationship Id="rId2" Type="http://schemas.openxmlformats.org/officeDocument/2006/relationships/image" Target="../media/image3.png"/><Relationship Id="rId12" Type="http://schemas.openxmlformats.org/officeDocument/2006/relationships/notesSlide" Target="../notesSlides/notesSlide20.xml"/><Relationship Id="rId11" Type="http://schemas.openxmlformats.org/officeDocument/2006/relationships/slideLayout" Target="../slideLayouts/slideLayout21.xml"/><Relationship Id="rId10" Type="http://schemas.openxmlformats.org/officeDocument/2006/relationships/tags" Target="../tags/tag1426.xml"/><Relationship Id="rId1" Type="http://schemas.openxmlformats.org/officeDocument/2006/relationships/tags" Target="../tags/tag1421.xml"/></Relationships>
</file>

<file path=ppt/slides/_rels/slide84.xml.rels><?xml version="1.0" encoding="UTF-8" standalone="yes"?>
<Relationships xmlns="http://schemas.openxmlformats.org/package/2006/relationships"><Relationship Id="rId9" Type="http://schemas.openxmlformats.org/officeDocument/2006/relationships/image" Target="../media/image109.png"/><Relationship Id="rId8" Type="http://schemas.openxmlformats.org/officeDocument/2006/relationships/image" Target="../media/image108.png"/><Relationship Id="rId7" Type="http://schemas.openxmlformats.org/officeDocument/2006/relationships/image" Target="../media/image107.png"/><Relationship Id="rId6" Type="http://schemas.openxmlformats.org/officeDocument/2006/relationships/tags" Target="../tags/tag1430.xml"/><Relationship Id="rId5" Type="http://schemas.openxmlformats.org/officeDocument/2006/relationships/tags" Target="../tags/tag1429.xml"/><Relationship Id="rId4" Type="http://schemas.openxmlformats.org/officeDocument/2006/relationships/image" Target="../media/image5.png"/><Relationship Id="rId3" Type="http://schemas.openxmlformats.org/officeDocument/2006/relationships/tags" Target="../tags/tag1428.xml"/><Relationship Id="rId2" Type="http://schemas.openxmlformats.org/officeDocument/2006/relationships/image" Target="../media/image3.png"/><Relationship Id="rId13" Type="http://schemas.openxmlformats.org/officeDocument/2006/relationships/notesSlide" Target="../notesSlides/notesSlide21.xml"/><Relationship Id="rId12" Type="http://schemas.openxmlformats.org/officeDocument/2006/relationships/slideLayout" Target="../slideLayouts/slideLayout21.xml"/><Relationship Id="rId11" Type="http://schemas.openxmlformats.org/officeDocument/2006/relationships/tags" Target="../tags/tag1431.xml"/><Relationship Id="rId10" Type="http://schemas.openxmlformats.org/officeDocument/2006/relationships/image" Target="../media/image110.png"/><Relationship Id="rId1" Type="http://schemas.openxmlformats.org/officeDocument/2006/relationships/tags" Target="../tags/tag1427.xml"/></Relationships>
</file>

<file path=ppt/slides/_rels/slide85.xml.rels><?xml version="1.0" encoding="UTF-8" standalone="yes"?>
<Relationships xmlns="http://schemas.openxmlformats.org/package/2006/relationships"><Relationship Id="rId9" Type="http://schemas.openxmlformats.org/officeDocument/2006/relationships/image" Target="../media/image112.png"/><Relationship Id="rId8" Type="http://schemas.openxmlformats.org/officeDocument/2006/relationships/image" Target="../media/image111.png"/><Relationship Id="rId7" Type="http://schemas.openxmlformats.org/officeDocument/2006/relationships/tags" Target="../tags/tag1436.xml"/><Relationship Id="rId6" Type="http://schemas.openxmlformats.org/officeDocument/2006/relationships/tags" Target="../tags/tag1435.xml"/><Relationship Id="rId5" Type="http://schemas.openxmlformats.org/officeDocument/2006/relationships/tags" Target="../tags/tag1434.xml"/><Relationship Id="rId4" Type="http://schemas.openxmlformats.org/officeDocument/2006/relationships/image" Target="../media/image5.png"/><Relationship Id="rId3" Type="http://schemas.openxmlformats.org/officeDocument/2006/relationships/tags" Target="../tags/tag1433.xml"/><Relationship Id="rId2" Type="http://schemas.openxmlformats.org/officeDocument/2006/relationships/image" Target="../media/image3.png"/><Relationship Id="rId12" Type="http://schemas.openxmlformats.org/officeDocument/2006/relationships/notesSlide" Target="../notesSlides/notesSlide22.xml"/><Relationship Id="rId11" Type="http://schemas.openxmlformats.org/officeDocument/2006/relationships/slideLayout" Target="../slideLayouts/slideLayout21.xml"/><Relationship Id="rId10" Type="http://schemas.openxmlformats.org/officeDocument/2006/relationships/tags" Target="../tags/tag1437.xml"/><Relationship Id="rId1" Type="http://schemas.openxmlformats.org/officeDocument/2006/relationships/tags" Target="../tags/tag1432.xml"/></Relationships>
</file>

<file path=ppt/slides/_rels/slide86.xml.rels><?xml version="1.0" encoding="UTF-8" standalone="yes"?>
<Relationships xmlns="http://schemas.openxmlformats.org/package/2006/relationships"><Relationship Id="rId9" Type="http://schemas.openxmlformats.org/officeDocument/2006/relationships/tags" Target="../tags/tag1443.xml"/><Relationship Id="rId8" Type="http://schemas.openxmlformats.org/officeDocument/2006/relationships/image" Target="../media/image113.png"/><Relationship Id="rId7" Type="http://schemas.openxmlformats.org/officeDocument/2006/relationships/tags" Target="../tags/tag1442.xml"/><Relationship Id="rId6" Type="http://schemas.openxmlformats.org/officeDocument/2006/relationships/tags" Target="../tags/tag1441.xml"/><Relationship Id="rId5" Type="http://schemas.openxmlformats.org/officeDocument/2006/relationships/tags" Target="../tags/tag1440.xml"/><Relationship Id="rId4" Type="http://schemas.openxmlformats.org/officeDocument/2006/relationships/image" Target="../media/image5.png"/><Relationship Id="rId3" Type="http://schemas.openxmlformats.org/officeDocument/2006/relationships/tags" Target="../tags/tag1439.xml"/><Relationship Id="rId2" Type="http://schemas.openxmlformats.org/officeDocument/2006/relationships/image" Target="../media/image3.png"/><Relationship Id="rId11" Type="http://schemas.openxmlformats.org/officeDocument/2006/relationships/notesSlide" Target="../notesSlides/notesSlide23.xml"/><Relationship Id="rId10" Type="http://schemas.openxmlformats.org/officeDocument/2006/relationships/slideLayout" Target="../slideLayouts/slideLayout21.xml"/><Relationship Id="rId1" Type="http://schemas.openxmlformats.org/officeDocument/2006/relationships/tags" Target="../tags/tag1438.xml"/></Relationships>
</file>

<file path=ppt/slides/_rels/slide87.xml.rels><?xml version="1.0" encoding="UTF-8" standalone="yes"?>
<Relationships xmlns="http://schemas.openxmlformats.org/package/2006/relationships"><Relationship Id="rId9" Type="http://schemas.openxmlformats.org/officeDocument/2006/relationships/image" Target="../media/image115.png"/><Relationship Id="rId8" Type="http://schemas.openxmlformats.org/officeDocument/2006/relationships/image" Target="../media/image114.png"/><Relationship Id="rId7" Type="http://schemas.openxmlformats.org/officeDocument/2006/relationships/tags" Target="../tags/tag1448.xml"/><Relationship Id="rId6" Type="http://schemas.openxmlformats.org/officeDocument/2006/relationships/tags" Target="../tags/tag1447.xml"/><Relationship Id="rId5" Type="http://schemas.openxmlformats.org/officeDocument/2006/relationships/tags" Target="../tags/tag1446.xml"/><Relationship Id="rId4" Type="http://schemas.openxmlformats.org/officeDocument/2006/relationships/image" Target="../media/image5.png"/><Relationship Id="rId3" Type="http://schemas.openxmlformats.org/officeDocument/2006/relationships/tags" Target="../tags/tag1445.xml"/><Relationship Id="rId2" Type="http://schemas.openxmlformats.org/officeDocument/2006/relationships/image" Target="../media/image3.png"/><Relationship Id="rId12" Type="http://schemas.openxmlformats.org/officeDocument/2006/relationships/notesSlide" Target="../notesSlides/notesSlide24.xml"/><Relationship Id="rId11" Type="http://schemas.openxmlformats.org/officeDocument/2006/relationships/slideLayout" Target="../slideLayouts/slideLayout21.xml"/><Relationship Id="rId10" Type="http://schemas.openxmlformats.org/officeDocument/2006/relationships/tags" Target="../tags/tag1449.xml"/><Relationship Id="rId1" Type="http://schemas.openxmlformats.org/officeDocument/2006/relationships/tags" Target="../tags/tag1444.xml"/></Relationships>
</file>

<file path=ppt/slides/_rels/slide88.xml.rels><?xml version="1.0" encoding="UTF-8" standalone="yes"?>
<Relationships xmlns="http://schemas.openxmlformats.org/package/2006/relationships"><Relationship Id="rId9" Type="http://schemas.openxmlformats.org/officeDocument/2006/relationships/image" Target="../media/image117.png"/><Relationship Id="rId8" Type="http://schemas.openxmlformats.org/officeDocument/2006/relationships/image" Target="../media/image116.png"/><Relationship Id="rId7" Type="http://schemas.openxmlformats.org/officeDocument/2006/relationships/tags" Target="../tags/tag1454.xml"/><Relationship Id="rId6" Type="http://schemas.openxmlformats.org/officeDocument/2006/relationships/tags" Target="../tags/tag1453.xml"/><Relationship Id="rId5" Type="http://schemas.openxmlformats.org/officeDocument/2006/relationships/tags" Target="../tags/tag1452.xml"/><Relationship Id="rId4" Type="http://schemas.openxmlformats.org/officeDocument/2006/relationships/image" Target="../media/image5.png"/><Relationship Id="rId3" Type="http://schemas.openxmlformats.org/officeDocument/2006/relationships/tags" Target="../tags/tag1451.xml"/><Relationship Id="rId2" Type="http://schemas.openxmlformats.org/officeDocument/2006/relationships/image" Target="../media/image3.png"/><Relationship Id="rId12" Type="http://schemas.openxmlformats.org/officeDocument/2006/relationships/notesSlide" Target="../notesSlides/notesSlide25.xml"/><Relationship Id="rId11" Type="http://schemas.openxmlformats.org/officeDocument/2006/relationships/slideLayout" Target="../slideLayouts/slideLayout21.xml"/><Relationship Id="rId10" Type="http://schemas.openxmlformats.org/officeDocument/2006/relationships/tags" Target="../tags/tag1455.xml"/><Relationship Id="rId1" Type="http://schemas.openxmlformats.org/officeDocument/2006/relationships/tags" Target="../tags/tag1450.xml"/></Relationships>
</file>

<file path=ppt/slides/_rels/slide89.xml.rels><?xml version="1.0" encoding="UTF-8" standalone="yes"?>
<Relationships xmlns="http://schemas.openxmlformats.org/package/2006/relationships"><Relationship Id="rId9" Type="http://schemas.openxmlformats.org/officeDocument/2006/relationships/image" Target="../media/image119.png"/><Relationship Id="rId8" Type="http://schemas.openxmlformats.org/officeDocument/2006/relationships/image" Target="../media/image118.png"/><Relationship Id="rId7" Type="http://schemas.openxmlformats.org/officeDocument/2006/relationships/tags" Target="../tags/tag1460.xml"/><Relationship Id="rId6" Type="http://schemas.openxmlformats.org/officeDocument/2006/relationships/tags" Target="../tags/tag1459.xml"/><Relationship Id="rId5" Type="http://schemas.openxmlformats.org/officeDocument/2006/relationships/tags" Target="../tags/tag1458.xml"/><Relationship Id="rId4" Type="http://schemas.openxmlformats.org/officeDocument/2006/relationships/image" Target="../media/image5.png"/><Relationship Id="rId3" Type="http://schemas.openxmlformats.org/officeDocument/2006/relationships/tags" Target="../tags/tag1457.xml"/><Relationship Id="rId2" Type="http://schemas.openxmlformats.org/officeDocument/2006/relationships/image" Target="../media/image3.png"/><Relationship Id="rId12" Type="http://schemas.openxmlformats.org/officeDocument/2006/relationships/notesSlide" Target="../notesSlides/notesSlide26.xml"/><Relationship Id="rId11" Type="http://schemas.openxmlformats.org/officeDocument/2006/relationships/slideLayout" Target="../slideLayouts/slideLayout21.xml"/><Relationship Id="rId10" Type="http://schemas.openxmlformats.org/officeDocument/2006/relationships/tags" Target="../tags/tag1461.xml"/><Relationship Id="rId1" Type="http://schemas.openxmlformats.org/officeDocument/2006/relationships/tags" Target="../tags/tag1456.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7.xml"/><Relationship Id="rId4" Type="http://schemas.openxmlformats.org/officeDocument/2006/relationships/tags" Target="../tags/tag869.xml"/><Relationship Id="rId3" Type="http://schemas.openxmlformats.org/officeDocument/2006/relationships/tags" Target="../tags/tag868.xml"/><Relationship Id="rId2" Type="http://schemas.openxmlformats.org/officeDocument/2006/relationships/tags" Target="../tags/tag867.xml"/><Relationship Id="rId1" Type="http://schemas.openxmlformats.org/officeDocument/2006/relationships/tags" Target="../tags/tag866.xml"/></Relationships>
</file>

<file path=ppt/slides/_rels/slide90.xml.rels><?xml version="1.0" encoding="UTF-8" standalone="yes"?>
<Relationships xmlns="http://schemas.openxmlformats.org/package/2006/relationships"><Relationship Id="rId9" Type="http://schemas.openxmlformats.org/officeDocument/2006/relationships/image" Target="../media/image121.png"/><Relationship Id="rId8" Type="http://schemas.openxmlformats.org/officeDocument/2006/relationships/image" Target="../media/image120.png"/><Relationship Id="rId7" Type="http://schemas.openxmlformats.org/officeDocument/2006/relationships/tags" Target="../tags/tag1466.xml"/><Relationship Id="rId6" Type="http://schemas.openxmlformats.org/officeDocument/2006/relationships/tags" Target="../tags/tag1465.xml"/><Relationship Id="rId5" Type="http://schemas.openxmlformats.org/officeDocument/2006/relationships/tags" Target="../tags/tag1464.xml"/><Relationship Id="rId4" Type="http://schemas.openxmlformats.org/officeDocument/2006/relationships/image" Target="../media/image5.png"/><Relationship Id="rId3" Type="http://schemas.openxmlformats.org/officeDocument/2006/relationships/tags" Target="../tags/tag1463.xml"/><Relationship Id="rId2" Type="http://schemas.openxmlformats.org/officeDocument/2006/relationships/image" Target="../media/image3.png"/><Relationship Id="rId13" Type="http://schemas.openxmlformats.org/officeDocument/2006/relationships/notesSlide" Target="../notesSlides/notesSlide27.xml"/><Relationship Id="rId12" Type="http://schemas.openxmlformats.org/officeDocument/2006/relationships/slideLayout" Target="../slideLayouts/slideLayout21.xml"/><Relationship Id="rId11" Type="http://schemas.openxmlformats.org/officeDocument/2006/relationships/tags" Target="../tags/tag1467.xml"/><Relationship Id="rId10" Type="http://schemas.openxmlformats.org/officeDocument/2006/relationships/image" Target="../media/image122.png"/><Relationship Id="rId1" Type="http://schemas.openxmlformats.org/officeDocument/2006/relationships/tags" Target="../tags/tag1462.xml"/></Relationships>
</file>

<file path=ppt/slides/_rels/slide91.xml.rels><?xml version="1.0" encoding="UTF-8" standalone="yes"?>
<Relationships xmlns="http://schemas.openxmlformats.org/package/2006/relationships"><Relationship Id="rId9" Type="http://schemas.openxmlformats.org/officeDocument/2006/relationships/image" Target="../media/image124.png"/><Relationship Id="rId8" Type="http://schemas.openxmlformats.org/officeDocument/2006/relationships/image" Target="../media/image123.png"/><Relationship Id="rId7" Type="http://schemas.openxmlformats.org/officeDocument/2006/relationships/tags" Target="../tags/tag1472.xml"/><Relationship Id="rId6" Type="http://schemas.openxmlformats.org/officeDocument/2006/relationships/tags" Target="../tags/tag1471.xml"/><Relationship Id="rId5" Type="http://schemas.openxmlformats.org/officeDocument/2006/relationships/tags" Target="../tags/tag1470.xml"/><Relationship Id="rId4" Type="http://schemas.openxmlformats.org/officeDocument/2006/relationships/image" Target="../media/image5.png"/><Relationship Id="rId3" Type="http://schemas.openxmlformats.org/officeDocument/2006/relationships/tags" Target="../tags/tag1469.xml"/><Relationship Id="rId2" Type="http://schemas.openxmlformats.org/officeDocument/2006/relationships/image" Target="../media/image3.png"/><Relationship Id="rId14" Type="http://schemas.openxmlformats.org/officeDocument/2006/relationships/notesSlide" Target="../notesSlides/notesSlide28.xml"/><Relationship Id="rId13" Type="http://schemas.openxmlformats.org/officeDocument/2006/relationships/slideLayout" Target="../slideLayouts/slideLayout21.xml"/><Relationship Id="rId12" Type="http://schemas.openxmlformats.org/officeDocument/2006/relationships/tags" Target="../tags/tag1473.xml"/><Relationship Id="rId11" Type="http://schemas.openxmlformats.org/officeDocument/2006/relationships/image" Target="../media/image126.png"/><Relationship Id="rId10" Type="http://schemas.openxmlformats.org/officeDocument/2006/relationships/image" Target="../media/image125.png"/><Relationship Id="rId1" Type="http://schemas.openxmlformats.org/officeDocument/2006/relationships/tags" Target="../tags/tag1468.xml"/></Relationships>
</file>

<file path=ppt/slides/_rels/slide92.xml.rels><?xml version="1.0" encoding="UTF-8" standalone="yes"?>
<Relationships xmlns="http://schemas.openxmlformats.org/package/2006/relationships"><Relationship Id="rId9" Type="http://schemas.openxmlformats.org/officeDocument/2006/relationships/image" Target="../media/image128.png"/><Relationship Id="rId8" Type="http://schemas.openxmlformats.org/officeDocument/2006/relationships/image" Target="../media/image127.png"/><Relationship Id="rId7" Type="http://schemas.openxmlformats.org/officeDocument/2006/relationships/tags" Target="../tags/tag1478.xml"/><Relationship Id="rId6" Type="http://schemas.openxmlformats.org/officeDocument/2006/relationships/tags" Target="../tags/tag1477.xml"/><Relationship Id="rId5" Type="http://schemas.openxmlformats.org/officeDocument/2006/relationships/tags" Target="../tags/tag1476.xml"/><Relationship Id="rId4" Type="http://schemas.openxmlformats.org/officeDocument/2006/relationships/image" Target="../media/image5.png"/><Relationship Id="rId3" Type="http://schemas.openxmlformats.org/officeDocument/2006/relationships/tags" Target="../tags/tag1475.xml"/><Relationship Id="rId2" Type="http://schemas.openxmlformats.org/officeDocument/2006/relationships/image" Target="../media/image3.png"/><Relationship Id="rId12" Type="http://schemas.openxmlformats.org/officeDocument/2006/relationships/notesSlide" Target="../notesSlides/notesSlide29.xml"/><Relationship Id="rId11" Type="http://schemas.openxmlformats.org/officeDocument/2006/relationships/slideLayout" Target="../slideLayouts/slideLayout21.xml"/><Relationship Id="rId10" Type="http://schemas.openxmlformats.org/officeDocument/2006/relationships/tags" Target="../tags/tag1479.xml"/><Relationship Id="rId1" Type="http://schemas.openxmlformats.org/officeDocument/2006/relationships/tags" Target="../tags/tag1474.xml"/></Relationships>
</file>

<file path=ppt/slides/_rels/slide93.xml.rels><?xml version="1.0" encoding="UTF-8" standalone="yes"?>
<Relationships xmlns="http://schemas.openxmlformats.org/package/2006/relationships"><Relationship Id="rId9" Type="http://schemas.openxmlformats.org/officeDocument/2006/relationships/image" Target="../media/image130.png"/><Relationship Id="rId8" Type="http://schemas.openxmlformats.org/officeDocument/2006/relationships/image" Target="../media/image129.png"/><Relationship Id="rId7" Type="http://schemas.openxmlformats.org/officeDocument/2006/relationships/tags" Target="../tags/tag1484.xml"/><Relationship Id="rId6" Type="http://schemas.openxmlformats.org/officeDocument/2006/relationships/tags" Target="../tags/tag1483.xml"/><Relationship Id="rId5" Type="http://schemas.openxmlformats.org/officeDocument/2006/relationships/tags" Target="../tags/tag1482.xml"/><Relationship Id="rId4" Type="http://schemas.openxmlformats.org/officeDocument/2006/relationships/image" Target="../media/image5.png"/><Relationship Id="rId3" Type="http://schemas.openxmlformats.org/officeDocument/2006/relationships/tags" Target="../tags/tag1481.xml"/><Relationship Id="rId2" Type="http://schemas.openxmlformats.org/officeDocument/2006/relationships/image" Target="../media/image3.png"/><Relationship Id="rId12" Type="http://schemas.openxmlformats.org/officeDocument/2006/relationships/notesSlide" Target="../notesSlides/notesSlide30.xml"/><Relationship Id="rId11" Type="http://schemas.openxmlformats.org/officeDocument/2006/relationships/slideLayout" Target="../slideLayouts/slideLayout21.xml"/><Relationship Id="rId10" Type="http://schemas.openxmlformats.org/officeDocument/2006/relationships/tags" Target="../tags/tag1485.xml"/><Relationship Id="rId1" Type="http://schemas.openxmlformats.org/officeDocument/2006/relationships/tags" Target="../tags/tag1480.xml"/></Relationships>
</file>

<file path=ppt/slides/_rels/slide94.xml.rels><?xml version="1.0" encoding="UTF-8" standalone="yes"?>
<Relationships xmlns="http://schemas.openxmlformats.org/package/2006/relationships"><Relationship Id="rId9" Type="http://schemas.openxmlformats.org/officeDocument/2006/relationships/image" Target="../media/image132.png"/><Relationship Id="rId8" Type="http://schemas.openxmlformats.org/officeDocument/2006/relationships/image" Target="../media/image131.png"/><Relationship Id="rId7" Type="http://schemas.openxmlformats.org/officeDocument/2006/relationships/tags" Target="../tags/tag1490.xml"/><Relationship Id="rId6" Type="http://schemas.openxmlformats.org/officeDocument/2006/relationships/tags" Target="../tags/tag1489.xml"/><Relationship Id="rId5" Type="http://schemas.openxmlformats.org/officeDocument/2006/relationships/tags" Target="../tags/tag1488.xml"/><Relationship Id="rId4" Type="http://schemas.openxmlformats.org/officeDocument/2006/relationships/image" Target="../media/image5.png"/><Relationship Id="rId3" Type="http://schemas.openxmlformats.org/officeDocument/2006/relationships/tags" Target="../tags/tag1487.xml"/><Relationship Id="rId2" Type="http://schemas.openxmlformats.org/officeDocument/2006/relationships/image" Target="../media/image3.png"/><Relationship Id="rId12" Type="http://schemas.openxmlformats.org/officeDocument/2006/relationships/notesSlide" Target="../notesSlides/notesSlide31.xml"/><Relationship Id="rId11" Type="http://schemas.openxmlformats.org/officeDocument/2006/relationships/slideLayout" Target="../slideLayouts/slideLayout21.xml"/><Relationship Id="rId10" Type="http://schemas.openxmlformats.org/officeDocument/2006/relationships/tags" Target="../tags/tag1491.xml"/><Relationship Id="rId1" Type="http://schemas.openxmlformats.org/officeDocument/2006/relationships/tags" Target="../tags/tag1486.xml"/></Relationships>
</file>

<file path=ppt/slides/_rels/slide95.xml.rels><?xml version="1.0" encoding="UTF-8" standalone="yes"?>
<Relationships xmlns="http://schemas.openxmlformats.org/package/2006/relationships"><Relationship Id="rId9" Type="http://schemas.openxmlformats.org/officeDocument/2006/relationships/tags" Target="../tags/tag1497.xml"/><Relationship Id="rId8" Type="http://schemas.openxmlformats.org/officeDocument/2006/relationships/tags" Target="../tags/tag1496.xml"/><Relationship Id="rId7" Type="http://schemas.openxmlformats.org/officeDocument/2006/relationships/tags" Target="../tags/tag1495.xml"/><Relationship Id="rId6" Type="http://schemas.openxmlformats.org/officeDocument/2006/relationships/image" Target="../media/image38.jpeg"/><Relationship Id="rId5" Type="http://schemas.openxmlformats.org/officeDocument/2006/relationships/tags" Target="../tags/tag1494.xml"/><Relationship Id="rId4" Type="http://schemas.openxmlformats.org/officeDocument/2006/relationships/image" Target="../media/image5.png"/><Relationship Id="rId3" Type="http://schemas.openxmlformats.org/officeDocument/2006/relationships/tags" Target="../tags/tag1493.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499.xml"/><Relationship Id="rId10" Type="http://schemas.openxmlformats.org/officeDocument/2006/relationships/tags" Target="../tags/tag1498.xml"/><Relationship Id="rId1" Type="http://schemas.openxmlformats.org/officeDocument/2006/relationships/tags" Target="../tags/tag1492.xml"/></Relationships>
</file>

<file path=ppt/slides/_rels/slide96.xml.rels><?xml version="1.0" encoding="UTF-8" standalone="yes"?>
<Relationships xmlns="http://schemas.openxmlformats.org/package/2006/relationships"><Relationship Id="rId9" Type="http://schemas.openxmlformats.org/officeDocument/2006/relationships/image" Target="../media/image134.png"/><Relationship Id="rId8" Type="http://schemas.openxmlformats.org/officeDocument/2006/relationships/image" Target="../media/image133.png"/><Relationship Id="rId7" Type="http://schemas.openxmlformats.org/officeDocument/2006/relationships/tags" Target="../tags/tag1504.xml"/><Relationship Id="rId6" Type="http://schemas.openxmlformats.org/officeDocument/2006/relationships/tags" Target="../tags/tag1503.xml"/><Relationship Id="rId5" Type="http://schemas.openxmlformats.org/officeDocument/2006/relationships/tags" Target="../tags/tag1502.xml"/><Relationship Id="rId4" Type="http://schemas.openxmlformats.org/officeDocument/2006/relationships/image" Target="../media/image5.png"/><Relationship Id="rId3" Type="http://schemas.openxmlformats.org/officeDocument/2006/relationships/tags" Target="../tags/tag1501.xml"/><Relationship Id="rId2" Type="http://schemas.openxmlformats.org/officeDocument/2006/relationships/image" Target="../media/image3.png"/><Relationship Id="rId12" Type="http://schemas.openxmlformats.org/officeDocument/2006/relationships/notesSlide" Target="../notesSlides/notesSlide32.xml"/><Relationship Id="rId11" Type="http://schemas.openxmlformats.org/officeDocument/2006/relationships/slideLayout" Target="../slideLayouts/slideLayout21.xml"/><Relationship Id="rId10" Type="http://schemas.openxmlformats.org/officeDocument/2006/relationships/tags" Target="../tags/tag1505.xml"/><Relationship Id="rId1" Type="http://schemas.openxmlformats.org/officeDocument/2006/relationships/tags" Target="../tags/tag1500.xml"/></Relationships>
</file>

<file path=ppt/slides/_rels/slide97.xml.rels><?xml version="1.0" encoding="UTF-8" standalone="yes"?>
<Relationships xmlns="http://schemas.openxmlformats.org/package/2006/relationships"><Relationship Id="rId9" Type="http://schemas.openxmlformats.org/officeDocument/2006/relationships/image" Target="../media/image136.png"/><Relationship Id="rId8" Type="http://schemas.openxmlformats.org/officeDocument/2006/relationships/image" Target="../media/image135.png"/><Relationship Id="rId7" Type="http://schemas.openxmlformats.org/officeDocument/2006/relationships/tags" Target="../tags/tag1510.xml"/><Relationship Id="rId6" Type="http://schemas.openxmlformats.org/officeDocument/2006/relationships/tags" Target="../tags/tag1509.xml"/><Relationship Id="rId5" Type="http://schemas.openxmlformats.org/officeDocument/2006/relationships/tags" Target="../tags/tag1508.xml"/><Relationship Id="rId4" Type="http://schemas.openxmlformats.org/officeDocument/2006/relationships/image" Target="../media/image5.png"/><Relationship Id="rId3" Type="http://schemas.openxmlformats.org/officeDocument/2006/relationships/tags" Target="../tags/tag1507.xml"/><Relationship Id="rId2" Type="http://schemas.openxmlformats.org/officeDocument/2006/relationships/image" Target="../media/image3.png"/><Relationship Id="rId12" Type="http://schemas.openxmlformats.org/officeDocument/2006/relationships/notesSlide" Target="../notesSlides/notesSlide33.xml"/><Relationship Id="rId11" Type="http://schemas.openxmlformats.org/officeDocument/2006/relationships/slideLayout" Target="../slideLayouts/slideLayout21.xml"/><Relationship Id="rId10" Type="http://schemas.openxmlformats.org/officeDocument/2006/relationships/tags" Target="../tags/tag1511.xml"/><Relationship Id="rId1" Type="http://schemas.openxmlformats.org/officeDocument/2006/relationships/tags" Target="../tags/tag1506.xml"/></Relationships>
</file>

<file path=ppt/slides/_rels/slide98.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89.xml"/><Relationship Id="rId4" Type="http://schemas.openxmlformats.org/officeDocument/2006/relationships/tags" Target="../tags/tag1515.xml"/><Relationship Id="rId3" Type="http://schemas.openxmlformats.org/officeDocument/2006/relationships/tags" Target="../tags/tag1514.xml"/><Relationship Id="rId2" Type="http://schemas.openxmlformats.org/officeDocument/2006/relationships/tags" Target="../tags/tag1513.xml"/><Relationship Id="rId1" Type="http://schemas.openxmlformats.org/officeDocument/2006/relationships/tags" Target="../tags/tag1512.xml"/></Relationships>
</file>

<file path=ppt/slides/_rels/slide99.xml.rels><?xml version="1.0" encoding="UTF-8" standalone="yes"?>
<Relationships xmlns="http://schemas.openxmlformats.org/package/2006/relationships"><Relationship Id="rId9" Type="http://schemas.openxmlformats.org/officeDocument/2006/relationships/tags" Target="../tags/tag1521.xml"/><Relationship Id="rId8" Type="http://schemas.openxmlformats.org/officeDocument/2006/relationships/tags" Target="../tags/tag1520.xml"/><Relationship Id="rId7" Type="http://schemas.openxmlformats.org/officeDocument/2006/relationships/tags" Target="../tags/tag1519.xml"/><Relationship Id="rId6" Type="http://schemas.openxmlformats.org/officeDocument/2006/relationships/image" Target="../media/image99.jpeg"/><Relationship Id="rId5" Type="http://schemas.openxmlformats.org/officeDocument/2006/relationships/tags" Target="../tags/tag1518.xml"/><Relationship Id="rId4" Type="http://schemas.openxmlformats.org/officeDocument/2006/relationships/image" Target="../media/image5.png"/><Relationship Id="rId3" Type="http://schemas.openxmlformats.org/officeDocument/2006/relationships/tags" Target="../tags/tag151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522.xml"/><Relationship Id="rId1" Type="http://schemas.openxmlformats.org/officeDocument/2006/relationships/tags" Target="../tags/tag151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7211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33832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高职</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8603933" y="0"/>
            <a:ext cx="540068" cy="540068"/>
          </a:xfrm>
          <a:prstGeom prst="rect">
            <a:avLst/>
          </a:pr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800638" y="1047735"/>
            <a:ext cx="3314719" cy="649141"/>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648200" y="1885950"/>
            <a:ext cx="3871595"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创建学员花名册和各门课程成绩表，并录入学员信息和各门课程原始成绩等数据，如图 5-7 至图 5-11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10"/>
          <a:srcRect t="91051"/>
          <a:stretch>
            <a:fillRect/>
          </a:stretch>
        </p:blipFill>
        <p:spPr>
          <a:xfrm>
            <a:off x="762000" y="3548380"/>
            <a:ext cx="3467735" cy="225425"/>
          </a:xfrm>
          <a:prstGeom prst="rect">
            <a:avLst/>
          </a:prstGeom>
        </p:spPr>
      </p:pic>
      <p:pic>
        <p:nvPicPr>
          <p:cNvPr id="4" name="图片 3"/>
          <p:cNvPicPr>
            <a:picLocks noChangeAspect="1"/>
          </p:cNvPicPr>
          <p:nvPr/>
        </p:nvPicPr>
        <p:blipFill>
          <a:blip r:embed="rId11"/>
          <a:stretch>
            <a:fillRect/>
          </a:stretch>
        </p:blipFill>
        <p:spPr>
          <a:xfrm>
            <a:off x="838200" y="1123950"/>
            <a:ext cx="3734435" cy="2449195"/>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矩形 20"/>
          <p:cNvSpPr/>
          <p:nvPr>
            <p:custDataLst>
              <p:tags r:id="rId1"/>
            </p:custDataLst>
          </p:nvPr>
        </p:nvSpPr>
        <p:spPr>
          <a:xfrm>
            <a:off x="421354" y="792740"/>
            <a:ext cx="8301293" cy="501083"/>
          </a:xfrm>
          <a:prstGeom prst="rect">
            <a:avLst/>
          </a:prstGeom>
        </p:spPr>
        <p:txBody>
          <a:bodyPr wrap="square" anchor="ctr">
            <a:normAutofit/>
          </a:bodyPr>
          <a:p>
            <a:pPr algn="ctr">
              <a:lnSpc>
                <a:spcPct val="120000"/>
              </a:lnSpc>
            </a:pPr>
            <a:r>
              <a:rPr lang="zh-CN" altLang="en-US" b="1" spc="300">
                <a:solidFill>
                  <a:srgbClr val="5F5F5F">
                    <a:lumMod val="75000"/>
                  </a:srgbClr>
                </a:solidFill>
                <a:latin typeface="Arial" panose="020B0604020202020204" pitchFamily="34" charset="0"/>
                <a:ea typeface="微软雅黑" panose="020B0503020204020204" pitchFamily="34" charset="-122"/>
                <a:sym typeface="Arial" panose="020B0604020202020204" pitchFamily="34" charset="0"/>
              </a:rPr>
              <a:t>相关知识</a:t>
            </a:r>
            <a:endParaRPr lang="zh-CN" altLang="en-US" b="1" spc="300">
              <a:solidFill>
                <a:srgbClr val="5F5F5F">
                  <a:lumMod val="7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任意多边形 5"/>
          <p:cNvSpPr/>
          <p:nvPr>
            <p:custDataLst>
              <p:tags r:id="rId2"/>
            </p:custDataLst>
          </p:nvPr>
        </p:nvSpPr>
        <p:spPr>
          <a:xfrm>
            <a:off x="1605598" y="2135598"/>
            <a:ext cx="2274258" cy="828675"/>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1F74AD"/>
          </a:solidFill>
        </p:spPr>
        <p:txBody>
          <a:bodyPr rot="0" spcFirstLastPara="0" vertOverflow="overflow" horzOverflow="overflow" vert="horz" wrap="square" lIns="108000" tIns="34290" rIns="216000" bIns="34290" numCol="1" spcCol="0" rtlCol="0" fromWordArt="0" anchor="ctr" anchorCtr="0" forceAA="0" compatLnSpc="1">
            <a:noAutofit/>
          </a:bodyPr>
          <a:p>
            <a:pPr algn="just">
              <a:lnSpc>
                <a:spcPct val="130000"/>
              </a:lnSpc>
            </a:pPr>
            <a:endParaRPr lang="da-DK" altLang="zh-CN" sz="1350" dirty="0">
              <a:solidFill>
                <a:sysClr val="window" lastClr="FFFFFF"/>
              </a:solidFill>
            </a:endParaRPr>
          </a:p>
        </p:txBody>
      </p:sp>
      <p:sp>
        <p:nvSpPr>
          <p:cNvPr id="4" name="六边形 3"/>
          <p:cNvSpPr/>
          <p:nvPr>
            <p:custDataLst>
              <p:tags r:id="rId3"/>
            </p:custDataLst>
          </p:nvPr>
        </p:nvSpPr>
        <p:spPr>
          <a:xfrm>
            <a:off x="3672523" y="2135269"/>
            <a:ext cx="962025" cy="829332"/>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p>
            <a:pPr algn="just">
              <a:lnSpc>
                <a:spcPct val="130000"/>
              </a:lnSpc>
            </a:pPr>
            <a:endParaRPr lang="en-US" altLang="zh-CN" sz="1350" b="1" dirty="0">
              <a:solidFill>
                <a:srgbClr val="1F74AD">
                  <a:lumMod val="75000"/>
                </a:srgbClr>
              </a:solidFill>
              <a:latin typeface="Arial" panose="020B0604020202020204" pitchFamily="34" charset="0"/>
              <a:ea typeface="微软雅黑" panose="020B0503020204020204" pitchFamily="34" charset="-122"/>
              <a:cs typeface="+mn-ea"/>
            </a:endParaRPr>
          </a:p>
        </p:txBody>
      </p:sp>
      <p:pic>
        <p:nvPicPr>
          <p:cNvPr id="7" name="图片 6"/>
          <p:cNvPicPr/>
          <p:nvPr>
            <p:custDataLst>
              <p:tags r:id="rId4"/>
            </p:custDataLst>
          </p:nvPr>
        </p:nvPicPr>
        <p:blipFill rotWithShape="1">
          <a:blip r:embed="rId5"/>
          <a:srcRect/>
          <a:stretch>
            <a:fillRect/>
          </a:stretch>
        </p:blipFill>
        <p:spPr>
          <a:xfrm rot="5400000" flipH="1" flipV="1">
            <a:off x="825565" y="2519967"/>
            <a:ext cx="1620000" cy="59936"/>
          </a:xfrm>
          <a:prstGeom prst="rect">
            <a:avLst/>
          </a:prstGeom>
        </p:spPr>
      </p:pic>
      <p:sp>
        <p:nvSpPr>
          <p:cNvPr id="11" name="任意多边形 10"/>
          <p:cNvSpPr/>
          <p:nvPr>
            <p:custDataLst>
              <p:tags r:id="rId6"/>
            </p:custDataLst>
          </p:nvPr>
        </p:nvSpPr>
        <p:spPr>
          <a:xfrm flipH="1">
            <a:off x="5303515" y="2621598"/>
            <a:ext cx="2274258" cy="828675"/>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3498DB"/>
          </a:solidFill>
        </p:spPr>
        <p:txBody>
          <a:bodyPr rot="0" spcFirstLastPara="0" vertOverflow="overflow" horzOverflow="overflow" vert="horz" wrap="square" lIns="216000" tIns="34290" rIns="108000" bIns="34290" numCol="1" spcCol="0" rtlCol="0" fromWordArt="0" anchor="ctr" anchorCtr="0" forceAA="0" compatLnSpc="1">
            <a:noAutofit/>
          </a:bodyPr>
          <a:p>
            <a:pPr algn="just">
              <a:lnSpc>
                <a:spcPct val="130000"/>
              </a:lnSpc>
            </a:pPr>
            <a:endParaRPr lang="da-DK" altLang="zh-CN" sz="1350" dirty="0">
              <a:solidFill>
                <a:sysClr val="window" lastClr="FFFFFF"/>
              </a:solidFill>
            </a:endParaRPr>
          </a:p>
        </p:txBody>
      </p:sp>
      <p:sp>
        <p:nvSpPr>
          <p:cNvPr id="12" name="六边形 11"/>
          <p:cNvSpPr/>
          <p:nvPr>
            <p:custDataLst>
              <p:tags r:id="rId7"/>
            </p:custDataLst>
          </p:nvPr>
        </p:nvSpPr>
        <p:spPr>
          <a:xfrm flipH="1">
            <a:off x="4548823" y="2621269"/>
            <a:ext cx="962025" cy="829332"/>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p>
            <a:pPr algn="just">
              <a:lnSpc>
                <a:spcPct val="130000"/>
              </a:lnSpc>
            </a:pPr>
            <a:endParaRPr lang="en-US" altLang="zh-CN" sz="1350" b="1" dirty="0">
              <a:solidFill>
                <a:srgbClr val="3498DB">
                  <a:lumMod val="75000"/>
                </a:srgbClr>
              </a:solidFill>
              <a:latin typeface="Arial" panose="020B0604020202020204" pitchFamily="34" charset="0"/>
              <a:ea typeface="微软雅黑" panose="020B0503020204020204" pitchFamily="34" charset="-122"/>
              <a:cs typeface="+mn-ea"/>
            </a:endParaRPr>
          </a:p>
        </p:txBody>
      </p:sp>
      <p:pic>
        <p:nvPicPr>
          <p:cNvPr id="13" name="图片 12"/>
          <p:cNvPicPr/>
          <p:nvPr>
            <p:custDataLst>
              <p:tags r:id="rId8"/>
            </p:custDataLst>
          </p:nvPr>
        </p:nvPicPr>
        <p:blipFill rotWithShape="1">
          <a:blip r:embed="rId5"/>
          <a:srcRect/>
          <a:stretch>
            <a:fillRect/>
          </a:stretch>
        </p:blipFill>
        <p:spPr>
          <a:xfrm rot="16200000" flipV="1">
            <a:off x="6737805" y="3005967"/>
            <a:ext cx="1620000" cy="59936"/>
          </a:xfrm>
          <a:prstGeom prst="rect">
            <a:avLst/>
          </a:prstGeom>
        </p:spPr>
      </p:pic>
      <p:sp>
        <p:nvSpPr>
          <p:cNvPr id="16" name="任意多边形 15"/>
          <p:cNvSpPr/>
          <p:nvPr>
            <p:custDataLst>
              <p:tags r:id="rId9"/>
            </p:custDataLst>
          </p:nvPr>
        </p:nvSpPr>
        <p:spPr>
          <a:xfrm>
            <a:off x="1605598" y="3107598"/>
            <a:ext cx="2274258" cy="828675"/>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1AA3AA"/>
          </a:solidFill>
        </p:spPr>
        <p:txBody>
          <a:bodyPr rot="0" spcFirstLastPara="0" vertOverflow="overflow" horzOverflow="overflow" vert="horz" wrap="square" lIns="108000" tIns="34290" rIns="216000" bIns="34290" numCol="1" spcCol="0" rtlCol="0" fromWordArt="0" anchor="ctr" anchorCtr="0" forceAA="0" compatLnSpc="1">
            <a:noAutofit/>
          </a:bodyPr>
          <a:p>
            <a:pPr algn="just">
              <a:lnSpc>
                <a:spcPct val="130000"/>
              </a:lnSpc>
            </a:pPr>
            <a:endParaRPr lang="da-DK" altLang="zh-CN" sz="1350" dirty="0">
              <a:solidFill>
                <a:sysClr val="window" lastClr="FFFFFF"/>
              </a:solidFill>
            </a:endParaRPr>
          </a:p>
        </p:txBody>
      </p:sp>
      <p:sp>
        <p:nvSpPr>
          <p:cNvPr id="17" name="六边形 16"/>
          <p:cNvSpPr/>
          <p:nvPr>
            <p:custDataLst>
              <p:tags r:id="rId10"/>
            </p:custDataLst>
          </p:nvPr>
        </p:nvSpPr>
        <p:spPr>
          <a:xfrm>
            <a:off x="3672523" y="3107269"/>
            <a:ext cx="962025" cy="829332"/>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p>
            <a:pPr algn="just">
              <a:lnSpc>
                <a:spcPct val="130000"/>
              </a:lnSpc>
            </a:pPr>
            <a:endParaRPr lang="en-US" altLang="zh-CN" sz="1350" b="1" dirty="0">
              <a:solidFill>
                <a:srgbClr val="1AA3AA">
                  <a:lumMod val="75000"/>
                </a:srgbClr>
              </a:solidFill>
              <a:latin typeface="Arial" panose="020B0604020202020204" pitchFamily="34" charset="0"/>
              <a:ea typeface="微软雅黑" panose="020B0503020204020204" pitchFamily="34" charset="-122"/>
              <a:cs typeface="+mn-ea"/>
            </a:endParaRPr>
          </a:p>
        </p:txBody>
      </p:sp>
      <p:pic>
        <p:nvPicPr>
          <p:cNvPr id="18" name="图片 17"/>
          <p:cNvPicPr/>
          <p:nvPr>
            <p:custDataLst>
              <p:tags r:id="rId11"/>
            </p:custDataLst>
          </p:nvPr>
        </p:nvPicPr>
        <p:blipFill rotWithShape="1">
          <a:blip r:embed="rId5"/>
          <a:srcRect/>
          <a:stretch>
            <a:fillRect/>
          </a:stretch>
        </p:blipFill>
        <p:spPr>
          <a:xfrm rot="5400000" flipH="1" flipV="1">
            <a:off x="825565" y="3491967"/>
            <a:ext cx="1620000" cy="59936"/>
          </a:xfrm>
          <a:prstGeom prst="rect">
            <a:avLst/>
          </a:prstGeom>
        </p:spPr>
      </p:pic>
      <p:sp>
        <p:nvSpPr>
          <p:cNvPr id="15" name="文本框 14"/>
          <p:cNvSpPr txBox="1"/>
          <p:nvPr>
            <p:custDataLst>
              <p:tags r:id="rId12"/>
            </p:custDataLst>
          </p:nvPr>
        </p:nvSpPr>
        <p:spPr>
          <a:xfrm>
            <a:off x="3831027" y="2284478"/>
            <a:ext cx="645017" cy="530915"/>
          </a:xfrm>
          <a:prstGeom prst="rect">
            <a:avLst/>
          </a:prstGeom>
          <a:noFill/>
        </p:spPr>
        <p:txBody>
          <a:bodyPr wrap="square" lIns="67500" tIns="35100" rIns="67500" bIns="35100" rtlCol="0" anchor="ctr">
            <a:normAutofit/>
          </a:bodyPr>
          <a:p>
            <a:pPr algn="ctr"/>
            <a:r>
              <a:rPr lang="en-US" altLang="zh-CN" sz="2000" b="1">
                <a:solidFill>
                  <a:srgbClr val="1F74AD"/>
                </a:solidFill>
                <a:latin typeface="Arial" panose="020B0604020202020204" pitchFamily="34" charset="0"/>
                <a:ea typeface="微软雅黑" panose="020B0503020204020204" pitchFamily="34" charset="-122"/>
              </a:rPr>
              <a:t>1</a:t>
            </a:r>
            <a:endParaRPr lang="en-US" altLang="zh-CN" sz="2000" b="1">
              <a:solidFill>
                <a:srgbClr val="1F74AD"/>
              </a:solidFill>
              <a:latin typeface="Arial" panose="020B0604020202020204" pitchFamily="34" charset="0"/>
              <a:ea typeface="微软雅黑" panose="020B0503020204020204" pitchFamily="34" charset="-122"/>
            </a:endParaRPr>
          </a:p>
        </p:txBody>
      </p:sp>
      <p:sp>
        <p:nvSpPr>
          <p:cNvPr id="19" name="文本框 18"/>
          <p:cNvSpPr txBox="1"/>
          <p:nvPr>
            <p:custDataLst>
              <p:tags r:id="rId13"/>
            </p:custDataLst>
          </p:nvPr>
        </p:nvSpPr>
        <p:spPr>
          <a:xfrm>
            <a:off x="3831027" y="3256478"/>
            <a:ext cx="645017" cy="530915"/>
          </a:xfrm>
          <a:prstGeom prst="rect">
            <a:avLst/>
          </a:prstGeom>
          <a:noFill/>
        </p:spPr>
        <p:txBody>
          <a:bodyPr wrap="square" lIns="67500" tIns="35100" rIns="67500" bIns="35100" rtlCol="0" anchor="ctr">
            <a:normAutofit/>
          </a:bodyPr>
          <a:p>
            <a:pPr algn="ctr"/>
            <a:r>
              <a:rPr lang="en-US" altLang="zh-CN" sz="2000" b="1">
                <a:solidFill>
                  <a:srgbClr val="1AA3AA"/>
                </a:solidFill>
                <a:latin typeface="Arial" panose="020B0604020202020204" pitchFamily="34" charset="0"/>
                <a:ea typeface="微软雅黑" panose="020B0503020204020204" pitchFamily="34" charset="-122"/>
              </a:rPr>
              <a:t>2</a:t>
            </a:r>
            <a:endParaRPr lang="en-US" altLang="zh-CN" sz="2000" b="1">
              <a:solidFill>
                <a:srgbClr val="1AA3AA"/>
              </a:solidFill>
              <a:latin typeface="Arial" panose="020B0604020202020204" pitchFamily="34" charset="0"/>
              <a:ea typeface="微软雅黑" panose="020B0503020204020204" pitchFamily="34" charset="-122"/>
            </a:endParaRPr>
          </a:p>
        </p:txBody>
      </p:sp>
      <p:sp>
        <p:nvSpPr>
          <p:cNvPr id="20" name="文本框 19"/>
          <p:cNvSpPr txBox="1"/>
          <p:nvPr>
            <p:custDataLst>
              <p:tags r:id="rId14"/>
            </p:custDataLst>
          </p:nvPr>
        </p:nvSpPr>
        <p:spPr>
          <a:xfrm>
            <a:off x="4707327" y="2770478"/>
            <a:ext cx="645017" cy="530915"/>
          </a:xfrm>
          <a:prstGeom prst="rect">
            <a:avLst/>
          </a:prstGeom>
          <a:noFill/>
        </p:spPr>
        <p:txBody>
          <a:bodyPr wrap="square" lIns="67500" tIns="35100" rIns="67500" bIns="35100" rtlCol="0" anchor="ctr">
            <a:normAutofit lnSpcReduction="10000"/>
          </a:bodyPr>
          <a:p>
            <a:pPr algn="ctr"/>
            <a:r>
              <a:rPr lang="en-US" altLang="zh-CN" sz="1500" b="1">
                <a:solidFill>
                  <a:srgbClr val="3498DB"/>
                </a:solidFill>
                <a:latin typeface="Arial" panose="020B0604020202020204" pitchFamily="34" charset="0"/>
                <a:ea typeface="微软雅黑" panose="020B0503020204020204" pitchFamily="34" charset="-122"/>
              </a:rPr>
              <a:t>3</a:t>
            </a:r>
            <a:endParaRPr lang="en-US" altLang="zh-CN" sz="1500" b="1">
              <a:solidFill>
                <a:srgbClr val="3498DB"/>
              </a:solidFill>
              <a:latin typeface="Arial" panose="020B0604020202020204" pitchFamily="34" charset="0"/>
              <a:ea typeface="微软雅黑" panose="020B0503020204020204" pitchFamily="34" charset="-122"/>
            </a:endParaRPr>
          </a:p>
        </p:txBody>
      </p:sp>
      <p:sp>
        <p:nvSpPr>
          <p:cNvPr id="2" name="文本框 1"/>
          <p:cNvSpPr txBox="1"/>
          <p:nvPr>
            <p:custDataLst>
              <p:tags r:id="rId15"/>
            </p:custDataLst>
          </p:nvPr>
        </p:nvSpPr>
        <p:spPr>
          <a:xfrm>
            <a:off x="1752713" y="2190703"/>
            <a:ext cx="1981298" cy="718464"/>
          </a:xfrm>
          <a:prstGeom prst="rect">
            <a:avLst/>
          </a:prstGeom>
          <a:noFill/>
        </p:spPr>
        <p:txBody>
          <a:bodyPr wrap="square" lIns="67500" tIns="35100" rIns="67500" bIns="35100" rtlCol="0" anchor="ctr">
            <a:normAutofit/>
          </a:bodyPr>
          <a:p>
            <a:pPr algn="l"/>
            <a:r>
              <a:rPr lang="zh-CN" altLang="en-US" sz="1200">
                <a:solidFill>
                  <a:sysClr val="window" lastClr="FFFFFF"/>
                </a:solidFill>
                <a:latin typeface="Arial" panose="020B0604020202020204" pitchFamily="34" charset="0"/>
                <a:ea typeface="微软雅黑" panose="020B0503020204020204" pitchFamily="34" charset="-122"/>
              </a:rPr>
              <a:t>1. 数据表排序。</a:t>
            </a:r>
            <a:endParaRPr lang="zh-CN" altLang="en-US" sz="1200">
              <a:solidFill>
                <a:sysClr val="window" lastClr="FFFFFF"/>
              </a:solidFill>
              <a:latin typeface="Arial" panose="020B0604020202020204" pitchFamily="34" charset="0"/>
              <a:ea typeface="微软雅黑" panose="020B0503020204020204" pitchFamily="34" charset="-122"/>
            </a:endParaRPr>
          </a:p>
        </p:txBody>
      </p:sp>
      <p:sp>
        <p:nvSpPr>
          <p:cNvPr id="3" name="文本框 2"/>
          <p:cNvSpPr txBox="1"/>
          <p:nvPr>
            <p:custDataLst>
              <p:tags r:id="rId16"/>
            </p:custDataLst>
          </p:nvPr>
        </p:nvSpPr>
        <p:spPr>
          <a:xfrm>
            <a:off x="1752078" y="3162703"/>
            <a:ext cx="1981298" cy="718464"/>
          </a:xfrm>
          <a:prstGeom prst="rect">
            <a:avLst/>
          </a:prstGeom>
          <a:noFill/>
        </p:spPr>
        <p:txBody>
          <a:bodyPr wrap="square" lIns="67500" tIns="35100" rIns="67500" bIns="35100" rtlCol="0" anchor="ctr">
            <a:normAutofit/>
          </a:bodyPr>
          <a:p>
            <a:pPr algn="l"/>
            <a:r>
              <a:rPr lang="zh-CN" altLang="en-US" sz="1200">
                <a:solidFill>
                  <a:sysClr val="window" lastClr="FFFFFF"/>
                </a:solidFill>
                <a:latin typeface="Arial" panose="020B0604020202020204" pitchFamily="34" charset="0"/>
                <a:ea typeface="微软雅黑" panose="020B0503020204020204" pitchFamily="34" charset="-122"/>
              </a:rPr>
              <a:t>2. 单元格格式设置。</a:t>
            </a:r>
            <a:endParaRPr lang="zh-CN" altLang="en-US" sz="1200">
              <a:solidFill>
                <a:sysClr val="window" lastClr="FFFFFF"/>
              </a:solidFill>
              <a:latin typeface="Arial" panose="020B0604020202020204" pitchFamily="34" charset="0"/>
              <a:ea typeface="微软雅黑" panose="020B0503020204020204" pitchFamily="34" charset="-122"/>
            </a:endParaRPr>
          </a:p>
        </p:txBody>
      </p:sp>
      <p:sp>
        <p:nvSpPr>
          <p:cNvPr id="5" name="文本框 4"/>
          <p:cNvSpPr txBox="1"/>
          <p:nvPr>
            <p:custDataLst>
              <p:tags r:id="rId17"/>
            </p:custDataLst>
          </p:nvPr>
        </p:nvSpPr>
        <p:spPr>
          <a:xfrm>
            <a:off x="5449995" y="2676703"/>
            <a:ext cx="1981298" cy="718464"/>
          </a:xfrm>
          <a:prstGeom prst="rect">
            <a:avLst/>
          </a:prstGeom>
          <a:noFill/>
        </p:spPr>
        <p:txBody>
          <a:bodyPr wrap="square" lIns="67500" tIns="35100" rIns="67500" bIns="35100" rtlCol="0" anchor="ctr">
            <a:normAutofit/>
          </a:bodyPr>
          <a:p>
            <a:pPr algn="r"/>
            <a:r>
              <a:rPr lang="zh-CN" altLang="en-US" sz="1200">
                <a:solidFill>
                  <a:sysClr val="window" lastClr="FFFFFF"/>
                </a:solidFill>
                <a:latin typeface="Arial" panose="020B0604020202020204" pitchFamily="34" charset="0"/>
                <a:ea typeface="微软雅黑" panose="020B0503020204020204" pitchFamily="34" charset="-122"/>
              </a:rPr>
              <a:t>3. 页面设置、打印设置。</a:t>
            </a:r>
            <a:endParaRPr lang="zh-CN" altLang="en-US" sz="1200">
              <a:solidFill>
                <a:sysClr val="window" lastClr="FFFFFF"/>
              </a:solidFill>
              <a:latin typeface="Arial" panose="020B0604020202020204" pitchFamily="34" charset="0"/>
              <a:ea typeface="微软雅黑" panose="020B0503020204020204" pitchFamily="3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一、排序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952500" y="1276350"/>
            <a:ext cx="7239635" cy="26581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将“成绩汇总表”工作表中部分数据复制到“排序后的成绩表”工作表中，然后进行排序（按主关键字“总分”降序，次关键字“计算机基础”降序排序）。</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（1）将“成绩汇总表”中 A1:J20 区域的数据复制到“排序后的成绩表”工作表中 A1开始的区域（利用“选择性粘贴”命令，在弹出的对话框中的“粘贴”栏中选择“值和数字格式”）。</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（2）选定 A2:J20 单元格区域，单击“开始”选项卡中的“排序”下拉按钮，在下拉菜单中选择“自定义排序”菜单命令，弹出“排序”对话框。</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一、排序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581150"/>
            <a:ext cx="3683635" cy="21272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（3）主要关键字在选择“总分”，次序选“降序”。</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（4）单击“添加条件”按钮，次关键字选择“计算机基础”，次序选“降序”，默认勾选“数据包含标题”，如图 5-75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9917"/>
          <a:stretch>
            <a:fillRect/>
          </a:stretch>
        </p:blipFill>
        <p:spPr>
          <a:xfrm>
            <a:off x="4572000" y="3409950"/>
            <a:ext cx="4131945" cy="192405"/>
          </a:xfrm>
          <a:prstGeom prst="rect">
            <a:avLst/>
          </a:prstGeom>
        </p:spPr>
      </p:pic>
      <p:pic>
        <p:nvPicPr>
          <p:cNvPr id="399" name="图片 39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66945" y="1733550"/>
            <a:ext cx="3899535" cy="150876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一、排序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581150"/>
            <a:ext cx="3018790" cy="21272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（5）单击“确定”按钮，即得到排序后的成绩表，将数据表标题改为“排序后的成绩汇总表”，如图 5-76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8803"/>
          <a:stretch>
            <a:fillRect/>
          </a:stretch>
        </p:blipFill>
        <p:spPr>
          <a:xfrm>
            <a:off x="4191000" y="3472815"/>
            <a:ext cx="3928745" cy="267335"/>
          </a:xfrm>
          <a:prstGeom prst="rect">
            <a:avLst/>
          </a:prstGeom>
        </p:spPr>
      </p:pic>
      <p:pic>
        <p:nvPicPr>
          <p:cNvPr id="400" name="图片 400"/>
          <p:cNvPicPr>
            <a:picLocks noChangeAspect="1"/>
          </p:cNvPicPr>
          <p:nvPr/>
        </p:nvPicPr>
        <p:blipFill>
          <a:blip r:embed="rId9"/>
          <a:stretch>
            <a:fillRect/>
          </a:stretch>
        </p:blipFill>
        <p:spPr>
          <a:xfrm>
            <a:off x="4114800" y="1242060"/>
            <a:ext cx="4081145" cy="2230755"/>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二、格式化“花名册”</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75665" y="1352550"/>
            <a:ext cx="7392670" cy="10566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单击“花名册”工作表标签，开始设置“花名册”的格式。（1）选择 A1:J1 区域，利用“开始”选项卡相应格式工具（如图 5-77 所示），将其“合并后居中”，并设置为宋体、16 磅。</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75497"/>
          <a:stretch>
            <a:fillRect/>
          </a:stretch>
        </p:blipFill>
        <p:spPr>
          <a:xfrm>
            <a:off x="875665" y="3471545"/>
            <a:ext cx="7574280" cy="242570"/>
          </a:xfrm>
          <a:prstGeom prst="rect">
            <a:avLst/>
          </a:prstGeom>
        </p:spPr>
      </p:pic>
      <p:pic>
        <p:nvPicPr>
          <p:cNvPr id="401" name="图片 40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90600" y="2800350"/>
            <a:ext cx="7523480" cy="546735"/>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二、格式化“花名册”</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504950"/>
            <a:ext cx="2842260" cy="233680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（2）选择 A2:J20 区域，单击“开始”选项卡中的“表格样式”命令，在预设样式列表中选择“中色系”中的“表样式中等深浅3”，如图 5-78 所示。图 5-79 是套用表格样式后的学员花名册。</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9547"/>
          <a:stretch>
            <a:fillRect/>
          </a:stretch>
        </p:blipFill>
        <p:spPr>
          <a:xfrm>
            <a:off x="3810000" y="3320415"/>
            <a:ext cx="4759325" cy="181610"/>
          </a:xfrm>
          <a:prstGeom prst="rect">
            <a:avLst/>
          </a:prstGeom>
        </p:spPr>
      </p:pic>
      <p:pic>
        <p:nvPicPr>
          <p:cNvPr id="402" name="图片 40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10000" y="1962150"/>
            <a:ext cx="2228850" cy="1263015"/>
          </a:xfrm>
          <a:prstGeom prst="rect">
            <a:avLst/>
          </a:prstGeom>
          <a:ln w="9525">
            <a:solidFill>
              <a:schemeClr val="bg1">
                <a:lumMod val="95000"/>
              </a:schemeClr>
            </a:solidFill>
          </a:ln>
        </p:spPr>
      </p:pic>
      <p:pic>
        <p:nvPicPr>
          <p:cNvPr id="8" name="图片 8" descr="1665383709(1)"/>
          <p:cNvPicPr>
            <a:picLocks noChangeAspect="1"/>
          </p:cNvPicPr>
          <p:nvPr/>
        </p:nvPicPr>
        <p:blipFill>
          <a:blip r:embed="rId10"/>
          <a:srcRect l="4786" t="3765"/>
          <a:stretch>
            <a:fillRect/>
          </a:stretch>
        </p:blipFill>
        <p:spPr>
          <a:xfrm>
            <a:off x="6172200" y="1534160"/>
            <a:ext cx="2538730" cy="1691005"/>
          </a:xfrm>
          <a:prstGeom prst="rect">
            <a:avLst/>
          </a:prstGeom>
          <a:ln>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三、格式化“成绩汇总表”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352550"/>
            <a:ext cx="4655820" cy="24415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单击“成绩汇总表”，设置“成绩汇总表”的格式。</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（1）选择 A1:J1 区域，利用开始选项卡中相应格式工具，将其“合并后居中”，并设置为宋体、加粗、18 号字。</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（2）选择 A2:J30 区域，单击“开始”选项卡“对齐方式”命令组右下角 按钮，弹出“单元格格式”对话框。在该对话框“对齐”选项卡，水平对齐方式设置“居中”，垂直对齐方式设置“居中”，文本控制勾选“缩小字体填充”，如图 5-80 所示。</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1838"/>
          <a:stretch>
            <a:fillRect/>
          </a:stretch>
        </p:blipFill>
        <p:spPr>
          <a:xfrm>
            <a:off x="5791200" y="3851275"/>
            <a:ext cx="2530475" cy="234950"/>
          </a:xfrm>
          <a:prstGeom prst="rect">
            <a:avLst/>
          </a:prstGeom>
        </p:spPr>
      </p:pic>
      <p:pic>
        <p:nvPicPr>
          <p:cNvPr id="405" name="图片 40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35980" y="1200150"/>
            <a:ext cx="2240915" cy="258318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三、格式化“成绩汇总表”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504950"/>
            <a:ext cx="4400550" cy="24415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（3）单击“边框”选项卡，先在线条“样式”中选择细实线，“颜色”默认是自动（即黑色），然后单击“外边框”设置外侧框线，单击“内部”设置内侧框线，如图 5-81 所示。单击“确定”按钮。</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（4）选择标题行，单击“开始”选项卡中的“行和列”下拉按钮，在下拉菜单中选择“行高…”菜单命令，在行高对话框中将行高设置为 34（默认单位：磅）。</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3266"/>
          <a:stretch>
            <a:fillRect/>
          </a:stretch>
        </p:blipFill>
        <p:spPr>
          <a:xfrm>
            <a:off x="5943600" y="3930650"/>
            <a:ext cx="2620010" cy="201930"/>
          </a:xfrm>
          <a:prstGeom prst="rect">
            <a:avLst/>
          </a:prstGeom>
        </p:spPr>
      </p:pic>
      <p:pic>
        <p:nvPicPr>
          <p:cNvPr id="406" name="图片 40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43600" y="1200150"/>
            <a:ext cx="2358390" cy="2719705"/>
          </a:xfrm>
          <a:prstGeom prst="rect">
            <a:avLst/>
          </a:prstGeom>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三、格式化“成绩汇总表”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762000" y="1504950"/>
            <a:ext cx="4263390" cy="2364105"/>
            <a:chOff x="1200" y="2370"/>
            <a:chExt cx="6714" cy="3723"/>
          </a:xfrm>
        </p:grpSpPr>
        <p:sp>
          <p:nvSpPr>
            <p:cNvPr id="11" name="Title 6"/>
            <p:cNvSpPr txBox="1"/>
            <p:nvPr>
              <p:custDataLst>
                <p:tags r:id="rId7"/>
              </p:custDataLst>
            </p:nvPr>
          </p:nvSpPr>
          <p:spPr>
            <a:xfrm>
              <a:off x="1200" y="2370"/>
              <a:ext cx="6714" cy="3723"/>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（5）其余用手动方式适当调整行高、列宽。</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（6）利用格式工具中“填充颜色     ”工具，在下拉颜色列表中选择相应颜色，将A2:J2 区域的填充颜色设置为“巧克力黄，着色 6，浅色 40%”，将 A21:J30 区域的填充颜色设置为“深灰绿，着色 3，浅色 40%”。</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6000" y="3090"/>
              <a:ext cx="435" cy="450"/>
            </a:xfrm>
            <a:prstGeom prst="rect">
              <a:avLst/>
            </a:prstGeom>
          </p:spPr>
        </p:pic>
      </p:grpSp>
      <p:pic>
        <p:nvPicPr>
          <p:cNvPr id="4" name="图片 3"/>
          <p:cNvPicPr>
            <a:picLocks noChangeAspect="1"/>
          </p:cNvPicPr>
          <p:nvPr/>
        </p:nvPicPr>
        <p:blipFill>
          <a:blip r:embed="rId9"/>
          <a:stretch>
            <a:fillRect/>
          </a:stretch>
        </p:blipFill>
        <p:spPr>
          <a:xfrm>
            <a:off x="5181600" y="1324610"/>
            <a:ext cx="3489960" cy="2494915"/>
          </a:xfrm>
          <a:prstGeom prst="rect">
            <a:avLst/>
          </a:prstGeom>
        </p:spPr>
      </p:pic>
      <p:sp>
        <p:nvSpPr>
          <p:cNvPr id="8" name="文本框 7"/>
          <p:cNvSpPr txBox="1"/>
          <p:nvPr/>
        </p:nvSpPr>
        <p:spPr>
          <a:xfrm>
            <a:off x="6400800" y="3869055"/>
            <a:ext cx="1380490" cy="213995"/>
          </a:xfrm>
          <a:prstGeom prst="rect">
            <a:avLst/>
          </a:prstGeom>
          <a:noFill/>
        </p:spPr>
        <p:txBody>
          <a:bodyPr wrap="square" rtlCol="0">
            <a:spAutoFit/>
          </a:bodyPr>
          <a:p>
            <a:r>
              <a:rPr lang="zh-CN" altLang="en-US" sz="800" b="1">
                <a:solidFill>
                  <a:srgbClr val="00B0F0"/>
                </a:solidFill>
              </a:rPr>
              <a:t>格式化成绩汇总表效果图</a:t>
            </a:r>
            <a:endParaRPr lang="zh-CN" altLang="en-US" sz="800" b="1">
              <a:solidFill>
                <a:srgbClr val="00B0F0"/>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四、格式化“成绩分析统计图表”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762000" y="1504950"/>
            <a:ext cx="7777480" cy="2364105"/>
            <a:chOff x="1200" y="2370"/>
            <a:chExt cx="12248" cy="3723"/>
          </a:xfrm>
        </p:grpSpPr>
        <p:sp>
          <p:nvSpPr>
            <p:cNvPr id="11" name="Title 6"/>
            <p:cNvSpPr txBox="1"/>
            <p:nvPr>
              <p:custDataLst>
                <p:tags r:id="rId7"/>
              </p:custDataLst>
            </p:nvPr>
          </p:nvSpPr>
          <p:spPr>
            <a:xfrm>
              <a:off x="1200" y="2370"/>
              <a:ext cx="12248" cy="3723"/>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（1）选定 A1:E1 单元格区域，利用格式工具，将其“合并居中”，并设置为宋体、18 号字。</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（2）选定 A2:E5 单元格区域，利用“设置单元格格式”对话框，将其设置为水平居中、垂直居中、缩小字体以填充、加边框（内部和外边框均加）。</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（3）选定 A2:E2 单元格区域，利用格式工具中填充颜色    工具，在下拉颜色列表中选择相应颜色，将 A2:J2 区域的底纹设置为“巧克力黄，着色 6，浅色 40%”。</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9240" y="4890"/>
              <a:ext cx="405" cy="390"/>
            </a:xfrm>
            <a:prstGeom prst="rect">
              <a:avLst/>
            </a:prstGeom>
          </p:spPr>
        </p:pic>
      </p:gr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6"/>
          <a:srcRect t="93808"/>
          <a:stretch>
            <a:fillRect/>
          </a:stretch>
        </p:blipFill>
        <p:spPr>
          <a:xfrm>
            <a:off x="533400" y="3696335"/>
            <a:ext cx="4024630" cy="173355"/>
          </a:xfrm>
          <a:prstGeom prst="rect">
            <a:avLst/>
          </a:prstGeom>
        </p:spPr>
      </p:pic>
      <p:pic>
        <p:nvPicPr>
          <p:cNvPr id="5" name="图片 4"/>
          <p:cNvPicPr>
            <a:picLocks noChangeAspect="1"/>
          </p:cNvPicPr>
          <p:nvPr/>
        </p:nvPicPr>
        <p:blipFill>
          <a:blip r:embed="rId7"/>
          <a:srcRect t="91115"/>
          <a:stretch>
            <a:fillRect/>
          </a:stretch>
        </p:blipFill>
        <p:spPr>
          <a:xfrm>
            <a:off x="4724400" y="3552825"/>
            <a:ext cx="3901440" cy="236855"/>
          </a:xfrm>
          <a:prstGeom prst="rect">
            <a:avLst/>
          </a:prstGeom>
        </p:spPr>
      </p:pic>
      <p:pic>
        <p:nvPicPr>
          <p:cNvPr id="316" name="图片 316" descr="1665391015(1)"/>
          <p:cNvPicPr>
            <a:picLocks noChangeAspect="1"/>
          </p:cNvPicPr>
          <p:nvPr/>
        </p:nvPicPr>
        <p:blipFill>
          <a:blip r:embed="rId8"/>
          <a:stretch>
            <a:fillRect/>
          </a:stretch>
        </p:blipFill>
        <p:spPr>
          <a:xfrm>
            <a:off x="762000" y="1200150"/>
            <a:ext cx="3733800" cy="2344420"/>
          </a:xfrm>
          <a:prstGeom prst="rect">
            <a:avLst/>
          </a:prstGeom>
        </p:spPr>
      </p:pic>
      <p:pic>
        <p:nvPicPr>
          <p:cNvPr id="3" name="图片 2"/>
          <p:cNvPicPr>
            <a:picLocks noChangeAspect="1"/>
          </p:cNvPicPr>
          <p:nvPr/>
        </p:nvPicPr>
        <p:blipFill>
          <a:blip r:embed="rId9"/>
          <a:stretch>
            <a:fillRect/>
          </a:stretch>
        </p:blipFill>
        <p:spPr>
          <a:xfrm>
            <a:off x="4648200" y="1200150"/>
            <a:ext cx="3619500" cy="234505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四、格式化“成绩分析统计图表”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1143000" y="2190750"/>
            <a:ext cx="3104515" cy="10693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（4）适当调整数据表的行高列宽，调整两张图表的位置和大小，如图 5-82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3128"/>
          <a:stretch>
            <a:fillRect/>
          </a:stretch>
        </p:blipFill>
        <p:spPr>
          <a:xfrm>
            <a:off x="5486400" y="3940175"/>
            <a:ext cx="2382520" cy="208280"/>
          </a:xfrm>
          <a:prstGeom prst="rect">
            <a:avLst/>
          </a:prstGeom>
        </p:spPr>
      </p:pic>
      <p:pic>
        <p:nvPicPr>
          <p:cNvPr id="409" name="图片 40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86400" y="1200150"/>
            <a:ext cx="2256790" cy="2694305"/>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五、打印成绩汇总表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352550"/>
            <a:ext cx="7777480" cy="11518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（1）选择“成绩汇总表”为当前工作表。</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（2）单击“文件”菜单，选择“打印”级联菜单中的“打印预览”命令，则出现打印预览窗口，如图 5-83 所示是打印预览设置工具。</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72710"/>
          <a:stretch>
            <a:fillRect/>
          </a:stretch>
        </p:blipFill>
        <p:spPr>
          <a:xfrm>
            <a:off x="878205" y="3546475"/>
            <a:ext cx="7449820" cy="280035"/>
          </a:xfrm>
          <a:prstGeom prst="rect">
            <a:avLst/>
          </a:prstGeom>
        </p:spPr>
      </p:pic>
      <p:pic>
        <p:nvPicPr>
          <p:cNvPr id="410" name="图片 4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39520" y="2724150"/>
            <a:ext cx="6726555" cy="637540"/>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五、打印成绩汇总表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685800" y="1200150"/>
            <a:ext cx="4944110" cy="2809240"/>
            <a:chOff x="1080" y="2010"/>
            <a:chExt cx="7786" cy="4424"/>
          </a:xfrm>
        </p:grpSpPr>
        <p:sp>
          <p:nvSpPr>
            <p:cNvPr id="11" name="Title 6"/>
            <p:cNvSpPr txBox="1"/>
            <p:nvPr>
              <p:custDataLst>
                <p:tags r:id="rId7"/>
              </p:custDataLst>
            </p:nvPr>
          </p:nvSpPr>
          <p:spPr>
            <a:xfrm>
              <a:off x="1080" y="2010"/>
              <a:ext cx="7787" cy="2972"/>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（3）在打印预览设置栏，选择默认打印机，纸张方向选“横向”，默认打印纸“A4”，单击“页面设置”，弹出“页面设置”，在“页边距”选项卡中设置合适的页边距，如图 5-84所示。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（4）单击“确定”按钮，则在下方窗口看到打印预览效果。</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（5）如果连接了打印机，则可在打印设置栏，单击“直接打印”按钮    。</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3600" y="5970"/>
              <a:ext cx="375" cy="465"/>
            </a:xfrm>
            <a:prstGeom prst="rect">
              <a:avLst/>
            </a:prstGeom>
          </p:spPr>
        </p:pic>
      </p:grpSp>
      <p:pic>
        <p:nvPicPr>
          <p:cNvPr id="7" name="图片 6"/>
          <p:cNvPicPr>
            <a:picLocks noChangeAspect="1"/>
          </p:cNvPicPr>
          <p:nvPr/>
        </p:nvPicPr>
        <p:blipFill>
          <a:blip r:embed="rId9"/>
          <a:srcRect t="91715"/>
          <a:stretch>
            <a:fillRect/>
          </a:stretch>
        </p:blipFill>
        <p:spPr>
          <a:xfrm>
            <a:off x="5867400" y="3777615"/>
            <a:ext cx="2496820" cy="219075"/>
          </a:xfrm>
          <a:prstGeom prst="rect">
            <a:avLst/>
          </a:prstGeom>
        </p:spPr>
      </p:pic>
      <p:pic>
        <p:nvPicPr>
          <p:cNvPr id="411" name="图片 4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867400" y="1193800"/>
            <a:ext cx="2582545" cy="2520950"/>
          </a:xfrm>
          <a:prstGeom prst="rect">
            <a:avLst/>
          </a:prstGeom>
          <a:ln w="9525">
            <a:no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六、打印成绩分析统计图表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cxnSp>
        <p:nvCxnSpPr>
          <p:cNvPr id="3" name="直接连接符 2"/>
          <p:cNvCxnSpPr/>
          <p:nvPr>
            <p:custDataLst>
              <p:tags r:id="rId7"/>
            </p:custDataLst>
          </p:nvPr>
        </p:nvCxnSpPr>
        <p:spPr>
          <a:xfrm>
            <a:off x="4549429" y="1426446"/>
            <a:ext cx="0" cy="245700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12" name="Freeform 9"/>
          <p:cNvSpPr/>
          <p:nvPr>
            <p:custDataLst>
              <p:tags r:id="rId8"/>
            </p:custDataLst>
          </p:nvPr>
        </p:nvSpPr>
        <p:spPr bwMode="auto">
          <a:xfrm>
            <a:off x="2758684" y="1702061"/>
            <a:ext cx="309680" cy="430749"/>
          </a:xfrm>
          <a:custGeom>
            <a:avLst/>
            <a:gdLst>
              <a:gd name="T0" fmla="*/ 103 w 103"/>
              <a:gd name="T1" fmla="*/ 91 h 143"/>
              <a:gd name="T2" fmla="*/ 51 w 103"/>
              <a:gd name="T3" fmla="*/ 143 h 143"/>
              <a:gd name="T4" fmla="*/ 0 w 103"/>
              <a:gd name="T5" fmla="*/ 91 h 143"/>
              <a:gd name="T6" fmla="*/ 51 w 103"/>
              <a:gd name="T7" fmla="*/ 0 h 143"/>
              <a:gd name="T8" fmla="*/ 103 w 103"/>
              <a:gd name="T9" fmla="*/ 91 h 143"/>
            </a:gdLst>
            <a:ahLst/>
            <a:cxnLst>
              <a:cxn ang="0">
                <a:pos x="T0" y="T1"/>
              </a:cxn>
              <a:cxn ang="0">
                <a:pos x="T2" y="T3"/>
              </a:cxn>
              <a:cxn ang="0">
                <a:pos x="T4" y="T5"/>
              </a:cxn>
              <a:cxn ang="0">
                <a:pos x="T6" y="T7"/>
              </a:cxn>
              <a:cxn ang="0">
                <a:pos x="T8" y="T9"/>
              </a:cxn>
            </a:cxnLst>
            <a:rect l="0" t="0" r="r" b="b"/>
            <a:pathLst>
              <a:path w="103" h="143">
                <a:moveTo>
                  <a:pt x="103" y="91"/>
                </a:moveTo>
                <a:cubicBezTo>
                  <a:pt x="103" y="120"/>
                  <a:pt x="80" y="143"/>
                  <a:pt x="51" y="143"/>
                </a:cubicBezTo>
                <a:cubicBezTo>
                  <a:pt x="23" y="143"/>
                  <a:pt x="0" y="120"/>
                  <a:pt x="0" y="91"/>
                </a:cubicBezTo>
                <a:cubicBezTo>
                  <a:pt x="0" y="63"/>
                  <a:pt x="51" y="0"/>
                  <a:pt x="51" y="0"/>
                </a:cubicBezTo>
                <a:cubicBezTo>
                  <a:pt x="51" y="0"/>
                  <a:pt x="103" y="63"/>
                  <a:pt x="103" y="91"/>
                </a:cubicBezTo>
                <a:close/>
              </a:path>
            </a:pathLst>
          </a:custGeom>
          <a:noFill/>
          <a:ln w="30163" cap="rnd">
            <a:solidFill>
              <a:srgbClr val="1F74AD"/>
            </a:solidFill>
            <a:prstDash val="solid"/>
            <a:round/>
          </a:ln>
        </p:spPr>
        <p:txBody>
          <a:bodyPr vert="horz" wrap="square" lIns="68580" tIns="34290" rIns="68580" bIns="34290" numCol="1" anchor="t" anchorCtr="0" compatLnSpc="1">
            <a:normAutofit/>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Freeform 10"/>
          <p:cNvSpPr/>
          <p:nvPr>
            <p:custDataLst>
              <p:tags r:id="rId9"/>
            </p:custDataLst>
          </p:nvPr>
        </p:nvSpPr>
        <p:spPr bwMode="auto">
          <a:xfrm>
            <a:off x="3056895" y="1801465"/>
            <a:ext cx="101952" cy="203905"/>
          </a:xfrm>
          <a:custGeom>
            <a:avLst/>
            <a:gdLst>
              <a:gd name="T0" fmla="*/ 0 w 34"/>
              <a:gd name="T1" fmla="*/ 13 h 68"/>
              <a:gd name="T2" fmla="*/ 9 w 34"/>
              <a:gd name="T3" fmla="*/ 0 h 68"/>
              <a:gd name="T4" fmla="*/ 34 w 34"/>
              <a:gd name="T5" fmla="*/ 44 h 68"/>
              <a:gd name="T6" fmla="*/ 15 w 34"/>
              <a:gd name="T7" fmla="*/ 68 h 68"/>
            </a:gdLst>
            <a:ahLst/>
            <a:cxnLst>
              <a:cxn ang="0">
                <a:pos x="T0" y="T1"/>
              </a:cxn>
              <a:cxn ang="0">
                <a:pos x="T2" y="T3"/>
              </a:cxn>
              <a:cxn ang="0">
                <a:pos x="T4" y="T5"/>
              </a:cxn>
              <a:cxn ang="0">
                <a:pos x="T6" y="T7"/>
              </a:cxn>
            </a:cxnLst>
            <a:rect l="0" t="0" r="r" b="b"/>
            <a:pathLst>
              <a:path w="34" h="68">
                <a:moveTo>
                  <a:pt x="0" y="13"/>
                </a:moveTo>
                <a:cubicBezTo>
                  <a:pt x="5" y="6"/>
                  <a:pt x="9" y="0"/>
                  <a:pt x="9" y="0"/>
                </a:cubicBezTo>
                <a:cubicBezTo>
                  <a:pt x="9" y="0"/>
                  <a:pt x="34" y="31"/>
                  <a:pt x="34" y="44"/>
                </a:cubicBezTo>
                <a:cubicBezTo>
                  <a:pt x="34" y="56"/>
                  <a:pt x="26" y="66"/>
                  <a:pt x="15" y="68"/>
                </a:cubicBezTo>
              </a:path>
            </a:pathLst>
          </a:custGeom>
          <a:noFill/>
          <a:ln w="30163" cap="rnd">
            <a:solidFill>
              <a:srgbClr val="1F74AD"/>
            </a:solidFill>
            <a:prstDash val="solid"/>
            <a:round/>
          </a:ln>
        </p:spPr>
        <p:txBody>
          <a:bodyPr vert="horz" wrap="square" lIns="68580" tIns="34290" rIns="68580" bIns="34290" numCol="1" anchor="t" anchorCtr="0" compatLnSpc="1">
            <a:normAutofit fontScale="77500" lnSpcReduction="20000"/>
          </a:bodyPr>
          <a:lstStyle/>
          <a:p>
            <a:endParaRPr lang="zh-CN" altLang="en-US" sz="135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Freeform 244"/>
          <p:cNvSpPr/>
          <p:nvPr>
            <p:custDataLst>
              <p:tags r:id="rId10"/>
            </p:custDataLst>
          </p:nvPr>
        </p:nvSpPr>
        <p:spPr bwMode="auto">
          <a:xfrm>
            <a:off x="5846822" y="1967032"/>
            <a:ext cx="318077" cy="146555"/>
          </a:xfrm>
          <a:custGeom>
            <a:avLst/>
            <a:gdLst>
              <a:gd name="T0" fmla="*/ 42 w 124"/>
              <a:gd name="T1" fmla="*/ 0 h 57"/>
              <a:gd name="T2" fmla="*/ 8 w 124"/>
              <a:gd name="T3" fmla="*/ 0 h 57"/>
              <a:gd name="T4" fmla="*/ 0 w 124"/>
              <a:gd name="T5" fmla="*/ 8 h 57"/>
              <a:gd name="T6" fmla="*/ 0 w 124"/>
              <a:gd name="T7" fmla="*/ 49 h 57"/>
              <a:gd name="T8" fmla="*/ 8 w 124"/>
              <a:gd name="T9" fmla="*/ 57 h 57"/>
              <a:gd name="T10" fmla="*/ 124 w 124"/>
              <a:gd name="T11" fmla="*/ 57 h 57"/>
            </a:gdLst>
            <a:ahLst/>
            <a:cxnLst>
              <a:cxn ang="0">
                <a:pos x="T0" y="T1"/>
              </a:cxn>
              <a:cxn ang="0">
                <a:pos x="T2" y="T3"/>
              </a:cxn>
              <a:cxn ang="0">
                <a:pos x="T4" y="T5"/>
              </a:cxn>
              <a:cxn ang="0">
                <a:pos x="T6" y="T7"/>
              </a:cxn>
              <a:cxn ang="0">
                <a:pos x="T8" y="T9"/>
              </a:cxn>
              <a:cxn ang="0">
                <a:pos x="T10" y="T11"/>
              </a:cxn>
            </a:cxnLst>
            <a:rect l="0" t="0" r="r" b="b"/>
            <a:pathLst>
              <a:path w="124" h="57">
                <a:moveTo>
                  <a:pt x="42" y="0"/>
                </a:moveTo>
                <a:cubicBezTo>
                  <a:pt x="8" y="0"/>
                  <a:pt x="8" y="0"/>
                  <a:pt x="8" y="0"/>
                </a:cubicBezTo>
                <a:cubicBezTo>
                  <a:pt x="4" y="0"/>
                  <a:pt x="0" y="4"/>
                  <a:pt x="0" y="8"/>
                </a:cubicBezTo>
                <a:cubicBezTo>
                  <a:pt x="0" y="49"/>
                  <a:pt x="0" y="49"/>
                  <a:pt x="0" y="49"/>
                </a:cubicBezTo>
                <a:cubicBezTo>
                  <a:pt x="0" y="53"/>
                  <a:pt x="4" y="57"/>
                  <a:pt x="8" y="57"/>
                </a:cubicBezTo>
                <a:cubicBezTo>
                  <a:pt x="124" y="57"/>
                  <a:pt x="124" y="57"/>
                  <a:pt x="124" y="57"/>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fontScale="30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Freeform 245"/>
          <p:cNvSpPr/>
          <p:nvPr>
            <p:custDataLst>
              <p:tags r:id="rId11"/>
            </p:custDataLst>
          </p:nvPr>
        </p:nvSpPr>
        <p:spPr bwMode="auto">
          <a:xfrm>
            <a:off x="5882646" y="1792252"/>
            <a:ext cx="210604" cy="315907"/>
          </a:xfrm>
          <a:custGeom>
            <a:avLst/>
            <a:gdLst>
              <a:gd name="T0" fmla="*/ 80 w 82"/>
              <a:gd name="T1" fmla="*/ 40 h 123"/>
              <a:gd name="T2" fmla="*/ 44 w 82"/>
              <a:gd name="T3" fmla="*/ 3 h 123"/>
              <a:gd name="T4" fmla="*/ 32 w 82"/>
              <a:gd name="T5" fmla="*/ 3 h 123"/>
              <a:gd name="T6" fmla="*/ 3 w 82"/>
              <a:gd name="T7" fmla="*/ 32 h 123"/>
              <a:gd name="T8" fmla="*/ 3 w 82"/>
              <a:gd name="T9" fmla="*/ 44 h 123"/>
              <a:gd name="T10" fmla="*/ 82 w 82"/>
              <a:gd name="T11" fmla="*/ 123 h 123"/>
            </a:gdLst>
            <a:ahLst/>
            <a:cxnLst>
              <a:cxn ang="0">
                <a:pos x="T0" y="T1"/>
              </a:cxn>
              <a:cxn ang="0">
                <a:pos x="T2" y="T3"/>
              </a:cxn>
              <a:cxn ang="0">
                <a:pos x="T4" y="T5"/>
              </a:cxn>
              <a:cxn ang="0">
                <a:pos x="T6" y="T7"/>
              </a:cxn>
              <a:cxn ang="0">
                <a:pos x="T8" y="T9"/>
              </a:cxn>
              <a:cxn ang="0">
                <a:pos x="T10" y="T11"/>
              </a:cxn>
            </a:cxnLst>
            <a:rect l="0" t="0" r="r" b="b"/>
            <a:pathLst>
              <a:path w="82" h="123">
                <a:moveTo>
                  <a:pt x="80" y="40"/>
                </a:moveTo>
                <a:cubicBezTo>
                  <a:pt x="44" y="3"/>
                  <a:pt x="44" y="3"/>
                  <a:pt x="44" y="3"/>
                </a:cubicBezTo>
                <a:cubicBezTo>
                  <a:pt x="41" y="0"/>
                  <a:pt x="35" y="0"/>
                  <a:pt x="32" y="3"/>
                </a:cubicBezTo>
                <a:cubicBezTo>
                  <a:pt x="3" y="32"/>
                  <a:pt x="3" y="32"/>
                  <a:pt x="3" y="32"/>
                </a:cubicBezTo>
                <a:cubicBezTo>
                  <a:pt x="0" y="35"/>
                  <a:pt x="0" y="41"/>
                  <a:pt x="3" y="44"/>
                </a:cubicBezTo>
                <a:cubicBezTo>
                  <a:pt x="82" y="123"/>
                  <a:pt x="82" y="123"/>
                  <a:pt x="82" y="123"/>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Freeform 246"/>
          <p:cNvSpPr/>
          <p:nvPr>
            <p:custDataLst>
              <p:tags r:id="rId12"/>
            </p:custDataLst>
          </p:nvPr>
        </p:nvSpPr>
        <p:spPr bwMode="auto">
          <a:xfrm>
            <a:off x="6087822" y="1784653"/>
            <a:ext cx="146555" cy="328934"/>
          </a:xfrm>
          <a:custGeom>
            <a:avLst/>
            <a:gdLst>
              <a:gd name="T0" fmla="*/ 49 w 57"/>
              <a:gd name="T1" fmla="*/ 128 h 128"/>
              <a:gd name="T2" fmla="*/ 57 w 57"/>
              <a:gd name="T3" fmla="*/ 120 h 128"/>
              <a:gd name="T4" fmla="*/ 57 w 57"/>
              <a:gd name="T5" fmla="*/ 8 h 128"/>
              <a:gd name="T6" fmla="*/ 49 w 57"/>
              <a:gd name="T7" fmla="*/ 0 h 128"/>
              <a:gd name="T8" fmla="*/ 8 w 57"/>
              <a:gd name="T9" fmla="*/ 0 h 128"/>
              <a:gd name="T10" fmla="*/ 0 w 57"/>
              <a:gd name="T11" fmla="*/ 8 h 128"/>
              <a:gd name="T12" fmla="*/ 0 w 57"/>
              <a:gd name="T13" fmla="*/ 120 h 128"/>
              <a:gd name="T14" fmla="*/ 8 w 57"/>
              <a:gd name="T15" fmla="*/ 128 h 128"/>
              <a:gd name="T16" fmla="*/ 49 w 57"/>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8">
                <a:moveTo>
                  <a:pt x="49" y="128"/>
                </a:moveTo>
                <a:cubicBezTo>
                  <a:pt x="54" y="128"/>
                  <a:pt x="57" y="124"/>
                  <a:pt x="57" y="120"/>
                </a:cubicBezTo>
                <a:cubicBezTo>
                  <a:pt x="57" y="8"/>
                  <a:pt x="57" y="8"/>
                  <a:pt x="57" y="8"/>
                </a:cubicBezTo>
                <a:cubicBezTo>
                  <a:pt x="57" y="4"/>
                  <a:pt x="54" y="0"/>
                  <a:pt x="49" y="0"/>
                </a:cubicBezTo>
                <a:cubicBezTo>
                  <a:pt x="8" y="0"/>
                  <a:pt x="8" y="0"/>
                  <a:pt x="8" y="0"/>
                </a:cubicBezTo>
                <a:cubicBezTo>
                  <a:pt x="4" y="0"/>
                  <a:pt x="0" y="4"/>
                  <a:pt x="0" y="8"/>
                </a:cubicBezTo>
                <a:cubicBezTo>
                  <a:pt x="0" y="120"/>
                  <a:pt x="0" y="120"/>
                  <a:pt x="0" y="120"/>
                </a:cubicBezTo>
                <a:cubicBezTo>
                  <a:pt x="0" y="124"/>
                  <a:pt x="4" y="128"/>
                  <a:pt x="8" y="128"/>
                </a:cubicBezTo>
                <a:lnTo>
                  <a:pt x="49" y="128"/>
                </a:lnTo>
                <a:close/>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Oval 247"/>
          <p:cNvSpPr>
            <a:spLocks noChangeArrowheads="1"/>
          </p:cNvSpPr>
          <p:nvPr>
            <p:custDataLst>
              <p:tags r:id="rId13"/>
            </p:custDataLst>
          </p:nvPr>
        </p:nvSpPr>
        <p:spPr bwMode="auto">
          <a:xfrm>
            <a:off x="6118218" y="2062563"/>
            <a:ext cx="22798" cy="22798"/>
          </a:xfrm>
          <a:prstGeom prst="ellipse">
            <a:avLst/>
          </a:prstGeom>
          <a:solidFill>
            <a:srgbClr val="03595D"/>
          </a:solidFill>
          <a:ln w="9525">
            <a:solidFill>
              <a:srgbClr val="3498DB"/>
            </a:solidFill>
            <a:round/>
          </a:ln>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ïşļiḓé"/>
          <p:cNvSpPr/>
          <p:nvPr>
            <p:custDataLst>
              <p:tags r:id="rId14"/>
            </p:custDataLst>
          </p:nvPr>
        </p:nvSpPr>
        <p:spPr bwMode="auto">
          <a:xfrm>
            <a:off x="1704880" y="2435615"/>
            <a:ext cx="2507772" cy="1049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351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pPr>
            <a:r>
              <a:rPr lang="zh-CN" altLang="en-US" sz="1400" kern="0" spc="150">
                <a:latin typeface="微软雅黑" panose="020B0503020204020204" pitchFamily="34" charset="-122"/>
                <a:ea typeface="微软雅黑" panose="020B0503020204020204" pitchFamily="34" charset="-122"/>
              </a:rPr>
              <a:t>（1）选择“成绩分析统计图表”为当前工作表。</a:t>
            </a:r>
            <a:endParaRPr lang="zh-CN" altLang="en-US" sz="1400" kern="0" spc="150">
              <a:latin typeface="微软雅黑" panose="020B0503020204020204" pitchFamily="34" charset="-122"/>
              <a:ea typeface="微软雅黑" panose="020B0503020204020204" pitchFamily="34" charset="-122"/>
            </a:endParaRPr>
          </a:p>
        </p:txBody>
      </p:sp>
      <p:sp>
        <p:nvSpPr>
          <p:cNvPr id="31" name="ïşļiḓé"/>
          <p:cNvSpPr/>
          <p:nvPr>
            <p:custDataLst>
              <p:tags r:id="rId15"/>
            </p:custDataLst>
          </p:nvPr>
        </p:nvSpPr>
        <p:spPr bwMode="auto">
          <a:xfrm>
            <a:off x="4901781" y="2435615"/>
            <a:ext cx="2507772" cy="1049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351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pPr>
            <a:r>
              <a:rPr lang="zh-CN" altLang="en-US" sz="1400" kern="0" spc="150">
                <a:latin typeface="微软雅黑" panose="020B0503020204020204" pitchFamily="34" charset="-122"/>
                <a:ea typeface="微软雅黑" panose="020B0503020204020204" pitchFamily="34" charset="-122"/>
              </a:rPr>
              <a:t>（2）依照上述同样的方法进行页面设置和打印设置，不同之处在于，纸张方向选择“纵向”。</a:t>
            </a:r>
            <a:endParaRPr lang="zh-CN" altLang="en-US" sz="1400" kern="0" spc="150">
              <a:latin typeface="微软雅黑" panose="020B0503020204020204" pitchFamily="34" charset="-122"/>
              <a:ea typeface="微软雅黑" panose="020B0503020204020204" pitchFamily="3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40389" y="464169"/>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09600" y="1428750"/>
            <a:ext cx="4035425" cy="2306955"/>
          </a:xfrm>
          <a:prstGeom prst="rect">
            <a:avLst/>
          </a:prstGeom>
          <a:noFill/>
        </p:spPr>
        <p:txBody>
          <a:bodyPr wrap="square" rtlCol="0">
            <a:spAutoFit/>
          </a:bodyPr>
          <a:p>
            <a:pPr algn="just">
              <a:lnSpc>
                <a:spcPct val="150000"/>
              </a:lnSpc>
            </a:pPr>
            <a:r>
              <a:rPr lang="zh-CN" altLang="en-US" sz="1600"/>
              <a:t>在本任务中，我们对数据表进行了多重排序；利用单元格格式设置对数据表进行了美化，包括数字类型、对齐方式、字体、边框、底纹图案、行高、列宽等方面的设置；进行了页面设置和打印设置，最后预览并打印工作表。</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52827" y="15052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124200" y="1962150"/>
            <a:ext cx="5420360" cy="1098550"/>
          </a:xfrm>
        </p:spPr>
        <p:txBody>
          <a:bodyPr>
            <a:normAutofit fontScale="90000"/>
          </a:bodyPr>
          <a:p>
            <a:pPr marL="0">
              <a:lnSpc>
                <a:spcPct val="130000"/>
              </a:lnSpc>
              <a:spcBef>
                <a:spcPts val="0"/>
              </a:spcBef>
            </a:pPr>
            <a:r>
              <a:rPr sz="3500" spc="300">
                <a:solidFill>
                  <a:schemeClr val="dk1">
                    <a:lumMod val="85000"/>
                    <a:lumOff val="15000"/>
                  </a:schemeClr>
                </a:solidFill>
              </a:rPr>
              <a:t> 拓展项目一（经贸类） 　处理某科技公司工资管理表</a:t>
            </a:r>
            <a:endParaRPr sz="3500" spc="300">
              <a:solidFill>
                <a:schemeClr val="dk1">
                  <a:lumMod val="85000"/>
                  <a:lumOff val="15000"/>
                </a:schemeClr>
              </a:solidFill>
            </a:endParaRPr>
          </a:p>
        </p:txBody>
      </p:sp>
      <p:sp>
        <p:nvSpPr>
          <p:cNvPr id="2" name="矩形 1"/>
          <p:cNvSpPr/>
          <p:nvPr>
            <p:custDataLst>
              <p:tags r:id="rId3"/>
            </p:custDataLst>
          </p:nvPr>
        </p:nvSpPr>
        <p:spPr>
          <a:xfrm>
            <a:off x="3352827" y="33340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724400" y="1276350"/>
            <a:ext cx="3314700" cy="51244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572000" y="2038350"/>
            <a:ext cx="3898265" cy="10864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本拓展项目的任务是新建“员工档案工资管理表 .et”工作簿文件，参照相应效果图，完成以下操作（该拓展项目分为五个任务）。</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【任务一】</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01040" y="1219835"/>
            <a:ext cx="7741920" cy="28263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（1）参照图 5-85、图 5-86、图 5-87，在工作簿中创建“员工信息表”“基本工资表”“奖金补贴表”“收入汇总表”“分类汇总表”“分析统计表”，并在“员工信息表”“基本工资表”“奖金补贴表”中录入原始数据。</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（2）在“奖金补贴表”中计算“补贴”。补贴的发放原则是：根据职称每月发放补贴，“高级”职称发放 1 000 元，“中级”职称发放 800 元，“初级及以下”发放 600 元（提示：利用 IF 函数来计算）。</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（3）将“基本工资表”和“奖金发放表”中相应数据汇总到“收入汇总表”。收入汇总表结构如图 5-88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【任务一】</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rcRect t="88785"/>
          <a:stretch>
            <a:fillRect/>
          </a:stretch>
        </p:blipFill>
        <p:spPr>
          <a:xfrm>
            <a:off x="914400" y="3634740"/>
            <a:ext cx="3898265" cy="289560"/>
          </a:xfrm>
          <a:prstGeom prst="rect">
            <a:avLst/>
          </a:prstGeom>
        </p:spPr>
      </p:pic>
      <p:pic>
        <p:nvPicPr>
          <p:cNvPr id="4" name="图片 3"/>
          <p:cNvPicPr>
            <a:picLocks noChangeAspect="1"/>
          </p:cNvPicPr>
          <p:nvPr/>
        </p:nvPicPr>
        <p:blipFill>
          <a:blip r:embed="rId8"/>
          <a:srcRect t="85857"/>
          <a:stretch>
            <a:fillRect/>
          </a:stretch>
        </p:blipFill>
        <p:spPr>
          <a:xfrm>
            <a:off x="5486400" y="3620135"/>
            <a:ext cx="2665095" cy="386080"/>
          </a:xfrm>
          <a:prstGeom prst="rect">
            <a:avLst/>
          </a:prstGeom>
        </p:spPr>
      </p:pic>
      <p:pic>
        <p:nvPicPr>
          <p:cNvPr id="413" name="图片 4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98855" y="1426210"/>
            <a:ext cx="3729990" cy="2208530"/>
          </a:xfrm>
          <a:prstGeom prst="rect">
            <a:avLst/>
          </a:prstGeom>
          <a:ln w="9525">
            <a:solidFill>
              <a:schemeClr val="bg1">
                <a:lumMod val="95000"/>
              </a:schemeClr>
            </a:solidFill>
          </a:ln>
        </p:spPr>
      </p:pic>
      <p:pic>
        <p:nvPicPr>
          <p:cNvPr id="414" name="图片 4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62600" y="1249045"/>
            <a:ext cx="2371090" cy="2371090"/>
          </a:xfrm>
          <a:prstGeom prst="rect">
            <a:avLst/>
          </a:prstGeom>
          <a:ln w="9525">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【任务一】</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7"/>
          <a:srcRect t="90047"/>
          <a:stretch>
            <a:fillRect/>
          </a:stretch>
        </p:blipFill>
        <p:spPr>
          <a:xfrm>
            <a:off x="1219200" y="3785870"/>
            <a:ext cx="2979420" cy="284480"/>
          </a:xfrm>
          <a:prstGeom prst="rect">
            <a:avLst/>
          </a:prstGeom>
        </p:spPr>
      </p:pic>
      <p:pic>
        <p:nvPicPr>
          <p:cNvPr id="7" name="图片 6"/>
          <p:cNvPicPr>
            <a:picLocks noChangeAspect="1"/>
          </p:cNvPicPr>
          <p:nvPr/>
        </p:nvPicPr>
        <p:blipFill>
          <a:blip r:embed="rId8"/>
          <a:srcRect t="88478"/>
          <a:stretch>
            <a:fillRect/>
          </a:stretch>
        </p:blipFill>
        <p:spPr>
          <a:xfrm>
            <a:off x="4495800" y="3707765"/>
            <a:ext cx="3907790" cy="306705"/>
          </a:xfrm>
          <a:prstGeom prst="rect">
            <a:avLst/>
          </a:prstGeom>
        </p:spPr>
      </p:pic>
      <p:pic>
        <p:nvPicPr>
          <p:cNvPr id="415" name="图片 4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95400" y="1276033"/>
            <a:ext cx="2755900" cy="2398395"/>
          </a:xfrm>
          <a:prstGeom prst="rect">
            <a:avLst/>
          </a:prstGeom>
          <a:ln w="9525">
            <a:solidFill>
              <a:schemeClr val="bg1">
                <a:lumMod val="95000"/>
              </a:schemeClr>
            </a:solidFill>
          </a:ln>
        </p:spPr>
      </p:pic>
      <p:pic>
        <p:nvPicPr>
          <p:cNvPr id="416" name="图片 4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67200" y="1292225"/>
            <a:ext cx="4051300" cy="2382520"/>
          </a:xfrm>
          <a:prstGeom prst="rect">
            <a:avLst/>
          </a:prstGeom>
          <a:ln w="9525">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rcRect t="90699"/>
          <a:stretch>
            <a:fillRect/>
          </a:stretch>
        </p:blipFill>
        <p:spPr>
          <a:xfrm>
            <a:off x="685800" y="3776345"/>
            <a:ext cx="3966210" cy="270510"/>
          </a:xfrm>
          <a:prstGeom prst="rect">
            <a:avLst/>
          </a:prstGeom>
        </p:spPr>
      </p:pic>
      <p:pic>
        <p:nvPicPr>
          <p:cNvPr id="6" name="图片 5"/>
          <p:cNvPicPr>
            <a:picLocks noChangeAspect="1"/>
          </p:cNvPicPr>
          <p:nvPr/>
        </p:nvPicPr>
        <p:blipFill>
          <a:blip r:embed="rId7"/>
          <a:srcRect t="90071"/>
          <a:stretch>
            <a:fillRect/>
          </a:stretch>
        </p:blipFill>
        <p:spPr>
          <a:xfrm>
            <a:off x="4724400" y="3635375"/>
            <a:ext cx="3794125" cy="276860"/>
          </a:xfrm>
          <a:prstGeom prst="rect">
            <a:avLst/>
          </a:prstGeom>
        </p:spPr>
      </p:pic>
      <p:pic>
        <p:nvPicPr>
          <p:cNvPr id="4" name="图片 3"/>
          <p:cNvPicPr>
            <a:picLocks noChangeAspect="1"/>
          </p:cNvPicPr>
          <p:nvPr/>
        </p:nvPicPr>
        <p:blipFill>
          <a:blip r:embed="rId8"/>
          <a:stretch>
            <a:fillRect/>
          </a:stretch>
        </p:blipFill>
        <p:spPr>
          <a:xfrm>
            <a:off x="762000" y="1276350"/>
            <a:ext cx="3667125" cy="2310765"/>
          </a:xfrm>
          <a:prstGeom prst="rect">
            <a:avLst/>
          </a:prstGeom>
        </p:spPr>
      </p:pic>
      <p:pic>
        <p:nvPicPr>
          <p:cNvPr id="5" name="图片 4"/>
          <p:cNvPicPr>
            <a:picLocks noChangeAspect="1"/>
          </p:cNvPicPr>
          <p:nvPr/>
        </p:nvPicPr>
        <p:blipFill>
          <a:blip r:embed="rId9"/>
          <a:stretch>
            <a:fillRect/>
          </a:stretch>
        </p:blipFill>
        <p:spPr>
          <a:xfrm>
            <a:off x="4652010" y="1276350"/>
            <a:ext cx="3549650" cy="231013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【任务二】</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01040" y="1219835"/>
            <a:ext cx="7741920" cy="23869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（1）计算“收入汇总表”中应发工资、医保社保、个人所得税、扣款合计、实发工资各列。计算公式、原则如下：</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应发工资 = 基本工资＋职务工资＋奖金＋补贴。</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医保社保 = 基本工资 *9%（结果保留 1 位小数）。</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个人所得税的征缴原则：如果应发工资超过 3 000 元，则缴纳超过部分的 5%，否则不缴纳。（结果保留 1 位小数）。</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扣款合计 = 医保社保＋个人所得税（结果保留 1 位小数）。</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【任务二】</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581150"/>
            <a:ext cx="3174365" cy="22040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实发工资 = 应发工资 - 扣款合计（结果保留 1 位小数）。</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（2）统计各列的平均值、最大值、最小值。经过上述处理后的收入汇总表结果如图 5-89 所示（格式设置在后续任务中完成）。</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0497"/>
          <a:stretch>
            <a:fillRect/>
          </a:stretch>
        </p:blipFill>
        <p:spPr>
          <a:xfrm>
            <a:off x="4572000" y="3558540"/>
            <a:ext cx="3376295" cy="207645"/>
          </a:xfrm>
          <a:prstGeom prst="rect">
            <a:avLst/>
          </a:prstGeom>
        </p:spPr>
      </p:pic>
      <p:pic>
        <p:nvPicPr>
          <p:cNvPr id="417" name="图片 4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43400" y="1220788"/>
            <a:ext cx="3968750" cy="2337435"/>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【任务三】</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352550"/>
            <a:ext cx="4785360" cy="27108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打开“员工档案工资管理表 .et”工作簿文件，完成以下操作。</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（1）在员工信息表下方，利用 COUNTIF 函数分别统计各种政治面貌的人数，并用饼图展示。如图 5-90 所示。</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（2）在奖金补贴表中，统计所有具有“高级”职称员工的奖金总和，结果显示在 D19单元格（提示：用 SUMIF 函数）。</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（3）统计职工总人数。</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（4）在收入汇总表中，用 RANK 函数按实发工资进行排名（降序）。</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0690"/>
          <a:stretch>
            <a:fillRect/>
          </a:stretch>
        </p:blipFill>
        <p:spPr>
          <a:xfrm>
            <a:off x="5638800" y="3393440"/>
            <a:ext cx="2816860" cy="186055"/>
          </a:xfrm>
          <a:prstGeom prst="rect">
            <a:avLst/>
          </a:prstGeom>
        </p:spPr>
      </p:pic>
      <p:pic>
        <p:nvPicPr>
          <p:cNvPr id="418" name="图片 4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638800" y="1428750"/>
            <a:ext cx="3035935" cy="1898650"/>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【任务四】</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352550"/>
            <a:ext cx="4190365" cy="27108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（1）在“分析统计表”中，建立如图 5-91 所示数据表，表中各类数据均来源于其他工作表。</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（2）用自动筛选筛选出“技术部”中“实发工资”超过 3 000 元的记录。</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（3）筛选出职称是“初级及以下”或者实发工资低于 2 800 元的记录。</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（4）先按部门排序，然后按部门分类汇总应发工资、实发工资的平均值。</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7793"/>
          <a:stretch>
            <a:fillRect/>
          </a:stretch>
        </p:blipFill>
        <p:spPr>
          <a:xfrm>
            <a:off x="5410200" y="3558540"/>
            <a:ext cx="2707005" cy="274955"/>
          </a:xfrm>
          <a:prstGeom prst="rect">
            <a:avLst/>
          </a:prstGeom>
        </p:spPr>
      </p:pic>
      <p:pic>
        <p:nvPicPr>
          <p:cNvPr id="419" name="图片 4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57483" y="1276350"/>
            <a:ext cx="3109595" cy="2216150"/>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【任务四】</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167130"/>
            <a:ext cx="4190365" cy="6343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（5）用数据透视表对本表进行分析。透视表产生在新工作表中，数据透视表的布局要求如下：</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任意多边形 3"/>
          <p:cNvSpPr/>
          <p:nvPr>
            <p:custDataLst>
              <p:tags r:id="rId8"/>
            </p:custDataLst>
          </p:nvPr>
        </p:nvSpPr>
        <p:spPr>
          <a:xfrm>
            <a:off x="2254442" y="1915050"/>
            <a:ext cx="1811039" cy="659891"/>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1F74AD"/>
          </a:solidFill>
        </p:spPr>
        <p:txBody>
          <a:bodyPr rot="0" spcFirstLastPara="0" vertOverflow="overflow" horzOverflow="overflow" vert="horz" wrap="square" lIns="108000" tIns="34290" rIns="216000" bIns="34290" numCol="1" spcCol="0" rtlCol="0" fromWordArt="0" anchor="ctr" anchorCtr="0" forceAA="0" compatLnSpc="1">
            <a:noAutofit/>
          </a:bodyPr>
          <a:p>
            <a:pPr algn="just">
              <a:lnSpc>
                <a:spcPct val="130000"/>
              </a:lnSpc>
            </a:pPr>
            <a:endParaRPr lang="da-DK" altLang="zh-CN" sz="1350" dirty="0">
              <a:solidFill>
                <a:sysClr val="window" lastClr="FFFFFF"/>
              </a:solidFill>
            </a:endParaRPr>
          </a:p>
        </p:txBody>
      </p:sp>
      <p:sp>
        <p:nvSpPr>
          <p:cNvPr id="5" name="六边形 4"/>
          <p:cNvSpPr/>
          <p:nvPr>
            <p:custDataLst>
              <p:tags r:id="rId9"/>
            </p:custDataLst>
          </p:nvPr>
        </p:nvSpPr>
        <p:spPr>
          <a:xfrm>
            <a:off x="3900377" y="1914788"/>
            <a:ext cx="766081" cy="660414"/>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p>
            <a:pPr algn="just">
              <a:lnSpc>
                <a:spcPct val="130000"/>
              </a:lnSpc>
            </a:pPr>
            <a:endParaRPr lang="en-US" altLang="zh-CN" sz="1350" b="1" dirty="0">
              <a:solidFill>
                <a:srgbClr val="1F74AD">
                  <a:lumMod val="75000"/>
                </a:srgbClr>
              </a:solidFill>
              <a:latin typeface="Arial" panose="020B0604020202020204" pitchFamily="34" charset="0"/>
              <a:ea typeface="微软雅黑" panose="020B0503020204020204" pitchFamily="34" charset="-122"/>
              <a:cs typeface="+mn-ea"/>
            </a:endParaRPr>
          </a:p>
        </p:txBody>
      </p:sp>
      <p:pic>
        <p:nvPicPr>
          <p:cNvPr id="7" name="图片 6"/>
          <p:cNvPicPr/>
          <p:nvPr>
            <p:custDataLst>
              <p:tags r:id="rId10"/>
            </p:custDataLst>
          </p:nvPr>
        </p:nvPicPr>
        <p:blipFill rotWithShape="1">
          <a:blip r:embed="rId11"/>
          <a:srcRect/>
          <a:stretch>
            <a:fillRect/>
          </a:stretch>
        </p:blipFill>
        <p:spPr>
          <a:xfrm rot="5400000" flipH="1" flipV="1">
            <a:off x="1633285" y="2602131"/>
            <a:ext cx="1290040" cy="47728"/>
          </a:xfrm>
          <a:prstGeom prst="rect">
            <a:avLst/>
          </a:prstGeom>
        </p:spPr>
      </p:pic>
      <p:sp>
        <p:nvSpPr>
          <p:cNvPr id="8" name="任意多边形 7"/>
          <p:cNvSpPr/>
          <p:nvPr>
            <p:custDataLst>
              <p:tags r:id="rId12"/>
            </p:custDataLst>
          </p:nvPr>
        </p:nvSpPr>
        <p:spPr>
          <a:xfrm flipH="1">
            <a:off x="5503970" y="1921062"/>
            <a:ext cx="1811039" cy="659891"/>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3498DB"/>
          </a:solidFill>
        </p:spPr>
        <p:txBody>
          <a:bodyPr rot="0" spcFirstLastPara="0" vertOverflow="overflow" horzOverflow="overflow" vert="horz" wrap="square" lIns="216000" tIns="34290" rIns="108000" bIns="34290" numCol="1" spcCol="0" rtlCol="0" fromWordArt="0" anchor="ctr" anchorCtr="0" forceAA="0" compatLnSpc="1">
            <a:noAutofit/>
          </a:bodyPr>
          <a:p>
            <a:pPr algn="just">
              <a:lnSpc>
                <a:spcPct val="130000"/>
              </a:lnSpc>
            </a:pPr>
            <a:endParaRPr lang="da-DK" altLang="zh-CN" sz="1350" dirty="0">
              <a:solidFill>
                <a:sysClr val="window" lastClr="FFFFFF"/>
              </a:solidFill>
            </a:endParaRPr>
          </a:p>
        </p:txBody>
      </p:sp>
      <p:sp>
        <p:nvSpPr>
          <p:cNvPr id="12" name="六边形 11"/>
          <p:cNvSpPr/>
          <p:nvPr>
            <p:custDataLst>
              <p:tags r:id="rId13"/>
            </p:custDataLst>
          </p:nvPr>
        </p:nvSpPr>
        <p:spPr>
          <a:xfrm flipH="1">
            <a:off x="4902993" y="1920800"/>
            <a:ext cx="766081" cy="660414"/>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p>
            <a:pPr algn="just">
              <a:lnSpc>
                <a:spcPct val="130000"/>
              </a:lnSpc>
            </a:pPr>
            <a:endParaRPr lang="en-US" altLang="zh-CN" sz="1350" b="1" dirty="0">
              <a:solidFill>
                <a:srgbClr val="3498DB">
                  <a:lumMod val="75000"/>
                </a:srgbClr>
              </a:solidFill>
              <a:latin typeface="Arial" panose="020B0604020202020204" pitchFamily="34" charset="0"/>
              <a:ea typeface="微软雅黑" panose="020B0503020204020204" pitchFamily="34" charset="-122"/>
              <a:cs typeface="+mn-ea"/>
            </a:endParaRPr>
          </a:p>
        </p:txBody>
      </p:sp>
      <p:pic>
        <p:nvPicPr>
          <p:cNvPr id="13" name="图片 12"/>
          <p:cNvPicPr/>
          <p:nvPr>
            <p:custDataLst>
              <p:tags r:id="rId14"/>
            </p:custDataLst>
          </p:nvPr>
        </p:nvPicPr>
        <p:blipFill rotWithShape="1">
          <a:blip r:embed="rId11"/>
          <a:srcRect/>
          <a:stretch>
            <a:fillRect/>
          </a:stretch>
        </p:blipFill>
        <p:spPr>
          <a:xfrm rot="16200000" flipV="1">
            <a:off x="6646125" y="2608143"/>
            <a:ext cx="1290040" cy="47728"/>
          </a:xfrm>
          <a:prstGeom prst="rect">
            <a:avLst/>
          </a:prstGeom>
        </p:spPr>
      </p:pic>
      <p:sp>
        <p:nvSpPr>
          <p:cNvPr id="16" name="任意多边形 15"/>
          <p:cNvSpPr/>
          <p:nvPr>
            <p:custDataLst>
              <p:tags r:id="rId15"/>
            </p:custDataLst>
          </p:nvPr>
        </p:nvSpPr>
        <p:spPr>
          <a:xfrm>
            <a:off x="2254442" y="2689074"/>
            <a:ext cx="1811039" cy="659891"/>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1AA3AA"/>
          </a:solidFill>
        </p:spPr>
        <p:txBody>
          <a:bodyPr rot="0" spcFirstLastPara="0" vertOverflow="overflow" horzOverflow="overflow" vert="horz" wrap="square" lIns="108000" tIns="34290" rIns="216000" bIns="34290" numCol="1" spcCol="0" rtlCol="0" fromWordArt="0" anchor="ctr" anchorCtr="0" forceAA="0" compatLnSpc="1">
            <a:noAutofit/>
          </a:bodyPr>
          <a:p>
            <a:pPr algn="just">
              <a:lnSpc>
                <a:spcPct val="130000"/>
              </a:lnSpc>
            </a:pPr>
            <a:endParaRPr lang="da-DK" altLang="zh-CN" sz="1350" dirty="0">
              <a:solidFill>
                <a:sysClr val="window" lastClr="FFFFFF"/>
              </a:solidFill>
            </a:endParaRPr>
          </a:p>
        </p:txBody>
      </p:sp>
      <p:sp>
        <p:nvSpPr>
          <p:cNvPr id="17" name="六边形 16"/>
          <p:cNvSpPr/>
          <p:nvPr>
            <p:custDataLst>
              <p:tags r:id="rId16"/>
            </p:custDataLst>
          </p:nvPr>
        </p:nvSpPr>
        <p:spPr>
          <a:xfrm>
            <a:off x="3900377" y="2688812"/>
            <a:ext cx="766081" cy="660414"/>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p>
            <a:pPr algn="just">
              <a:lnSpc>
                <a:spcPct val="130000"/>
              </a:lnSpc>
            </a:pPr>
            <a:endParaRPr lang="en-US" altLang="zh-CN" sz="1350" b="1" dirty="0">
              <a:solidFill>
                <a:srgbClr val="1AA3AA">
                  <a:lumMod val="75000"/>
                </a:srgbClr>
              </a:solidFill>
              <a:latin typeface="Arial" panose="020B0604020202020204" pitchFamily="34" charset="0"/>
              <a:ea typeface="微软雅黑" panose="020B0503020204020204" pitchFamily="34" charset="-122"/>
              <a:cs typeface="+mn-ea"/>
            </a:endParaRPr>
          </a:p>
        </p:txBody>
      </p:sp>
      <p:sp>
        <p:nvSpPr>
          <p:cNvPr id="10" name="文本框 9"/>
          <p:cNvSpPr txBox="1"/>
          <p:nvPr>
            <p:custDataLst>
              <p:tags r:id="rId17"/>
            </p:custDataLst>
          </p:nvPr>
        </p:nvSpPr>
        <p:spPr>
          <a:xfrm>
            <a:off x="4026597" y="2033606"/>
            <a:ext cx="513641" cy="422779"/>
          </a:xfrm>
          <a:prstGeom prst="rect">
            <a:avLst/>
          </a:prstGeom>
          <a:noFill/>
        </p:spPr>
        <p:txBody>
          <a:bodyPr wrap="square" lIns="67500" tIns="35100" rIns="67500" bIns="35100" rtlCol="0" anchor="ctr">
            <a:normAutofit/>
          </a:bodyPr>
          <a:p>
            <a:pPr algn="ctr"/>
            <a:r>
              <a:rPr lang="en-US" altLang="zh-CN" sz="2000" b="1">
                <a:solidFill>
                  <a:srgbClr val="1F74AD"/>
                </a:solidFill>
                <a:latin typeface="Arial" panose="020B0604020202020204" pitchFamily="34" charset="0"/>
                <a:ea typeface="微软雅黑" panose="020B0503020204020204" pitchFamily="34" charset="-122"/>
              </a:rPr>
              <a:t>1</a:t>
            </a:r>
            <a:endParaRPr lang="en-US" altLang="zh-CN" sz="2000" b="1">
              <a:solidFill>
                <a:srgbClr val="1F74AD"/>
              </a:solidFill>
              <a:latin typeface="Arial" panose="020B0604020202020204" pitchFamily="34" charset="0"/>
              <a:ea typeface="微软雅黑" panose="020B0503020204020204" pitchFamily="34" charset="-122"/>
            </a:endParaRPr>
          </a:p>
        </p:txBody>
      </p:sp>
      <p:sp>
        <p:nvSpPr>
          <p:cNvPr id="19" name="文本框 18"/>
          <p:cNvSpPr txBox="1"/>
          <p:nvPr>
            <p:custDataLst>
              <p:tags r:id="rId18"/>
            </p:custDataLst>
          </p:nvPr>
        </p:nvSpPr>
        <p:spPr>
          <a:xfrm>
            <a:off x="4026597" y="2807630"/>
            <a:ext cx="513641" cy="422779"/>
          </a:xfrm>
          <a:prstGeom prst="rect">
            <a:avLst/>
          </a:prstGeom>
          <a:noFill/>
        </p:spPr>
        <p:txBody>
          <a:bodyPr wrap="square" lIns="67500" tIns="35100" rIns="67500" bIns="35100" rtlCol="0" anchor="ctr">
            <a:normAutofit/>
          </a:bodyPr>
          <a:p>
            <a:pPr algn="ctr"/>
            <a:r>
              <a:rPr lang="en-US" altLang="zh-CN" sz="2000" b="1">
                <a:solidFill>
                  <a:srgbClr val="1AA3AA"/>
                </a:solidFill>
                <a:latin typeface="Arial" panose="020B0604020202020204" pitchFamily="34" charset="0"/>
                <a:ea typeface="微软雅黑" panose="020B0503020204020204" pitchFamily="34" charset="-122"/>
              </a:rPr>
              <a:t>2</a:t>
            </a:r>
            <a:endParaRPr lang="en-US" altLang="zh-CN" sz="2000" b="1">
              <a:solidFill>
                <a:srgbClr val="1AA3AA"/>
              </a:solidFill>
              <a:latin typeface="Arial" panose="020B0604020202020204" pitchFamily="34" charset="0"/>
              <a:ea typeface="微软雅黑" panose="020B0503020204020204" pitchFamily="34" charset="-122"/>
            </a:endParaRPr>
          </a:p>
        </p:txBody>
      </p:sp>
      <p:sp>
        <p:nvSpPr>
          <p:cNvPr id="20" name="文本框 19"/>
          <p:cNvSpPr txBox="1"/>
          <p:nvPr>
            <p:custDataLst>
              <p:tags r:id="rId19"/>
            </p:custDataLst>
          </p:nvPr>
        </p:nvSpPr>
        <p:spPr>
          <a:xfrm>
            <a:off x="5029213" y="2039618"/>
            <a:ext cx="513641" cy="422779"/>
          </a:xfrm>
          <a:prstGeom prst="rect">
            <a:avLst/>
          </a:prstGeom>
          <a:noFill/>
        </p:spPr>
        <p:txBody>
          <a:bodyPr wrap="square" lIns="67500" tIns="35100" rIns="67500" bIns="35100" rtlCol="0" anchor="ctr">
            <a:normAutofit lnSpcReduction="10000"/>
          </a:bodyPr>
          <a:p>
            <a:pPr algn="ctr"/>
            <a:r>
              <a:rPr lang="en-US" altLang="zh-CN" sz="1500" b="1">
                <a:solidFill>
                  <a:srgbClr val="3498DB"/>
                </a:solidFill>
                <a:latin typeface="Arial" panose="020B0604020202020204" pitchFamily="34" charset="0"/>
                <a:ea typeface="微软雅黑" panose="020B0503020204020204" pitchFamily="34" charset="-122"/>
              </a:rPr>
              <a:t>3</a:t>
            </a:r>
            <a:endParaRPr lang="en-US" altLang="zh-CN" sz="1500" b="1">
              <a:solidFill>
                <a:srgbClr val="3498DB"/>
              </a:solidFill>
              <a:latin typeface="Arial" panose="020B0604020202020204" pitchFamily="34" charset="0"/>
              <a:ea typeface="微软雅黑" panose="020B0503020204020204" pitchFamily="34" charset="-122"/>
            </a:endParaRPr>
          </a:p>
        </p:txBody>
      </p:sp>
      <p:sp>
        <p:nvSpPr>
          <p:cNvPr id="14" name="文本框 13"/>
          <p:cNvSpPr txBox="1"/>
          <p:nvPr>
            <p:custDataLst>
              <p:tags r:id="rId20"/>
            </p:custDataLst>
          </p:nvPr>
        </p:nvSpPr>
        <p:spPr>
          <a:xfrm>
            <a:off x="2371592" y="1958931"/>
            <a:ext cx="1577749" cy="572128"/>
          </a:xfrm>
          <a:prstGeom prst="rect">
            <a:avLst/>
          </a:prstGeom>
          <a:noFill/>
        </p:spPr>
        <p:txBody>
          <a:bodyPr wrap="square" lIns="67500" tIns="35100" rIns="67500" bIns="35100" rtlCol="0" anchor="ctr">
            <a:normAutofit/>
          </a:bodyPr>
          <a:p>
            <a:pPr algn="l"/>
            <a:r>
              <a:rPr lang="zh-CN" altLang="en-US" sz="1200">
                <a:solidFill>
                  <a:sysClr val="window" lastClr="FFFFFF"/>
                </a:solidFill>
                <a:latin typeface="Arial" panose="020B0604020202020204" pitchFamily="34" charset="0"/>
                <a:ea typeface="微软雅黑" panose="020B0503020204020204" pitchFamily="34" charset="-122"/>
              </a:rPr>
              <a:t>筛选器：部门</a:t>
            </a:r>
            <a:endParaRPr lang="zh-CN" altLang="en-US" sz="1200">
              <a:solidFill>
                <a:sysClr val="window" lastClr="FFFFFF"/>
              </a:solidFill>
              <a:latin typeface="Arial" panose="020B0604020202020204" pitchFamily="34" charset="0"/>
              <a:ea typeface="微软雅黑" panose="020B0503020204020204" pitchFamily="34" charset="-122"/>
            </a:endParaRPr>
          </a:p>
        </p:txBody>
      </p:sp>
      <p:sp>
        <p:nvSpPr>
          <p:cNvPr id="18" name="文本框 17"/>
          <p:cNvSpPr txBox="1"/>
          <p:nvPr>
            <p:custDataLst>
              <p:tags r:id="rId21"/>
            </p:custDataLst>
          </p:nvPr>
        </p:nvSpPr>
        <p:spPr>
          <a:xfrm>
            <a:off x="2371087" y="2732955"/>
            <a:ext cx="1577749" cy="572128"/>
          </a:xfrm>
          <a:prstGeom prst="rect">
            <a:avLst/>
          </a:prstGeom>
          <a:noFill/>
        </p:spPr>
        <p:txBody>
          <a:bodyPr wrap="square" lIns="67500" tIns="35100" rIns="67500" bIns="35100" rtlCol="0" anchor="ctr">
            <a:normAutofit/>
          </a:bodyPr>
          <a:p>
            <a:pPr algn="l"/>
            <a:r>
              <a:rPr lang="zh-CN" altLang="en-US" sz="1200">
                <a:solidFill>
                  <a:sysClr val="window" lastClr="FFFFFF"/>
                </a:solidFill>
                <a:latin typeface="Arial" panose="020B0604020202020204" pitchFamily="34" charset="0"/>
                <a:ea typeface="微软雅黑" panose="020B0503020204020204" pitchFamily="34" charset="-122"/>
              </a:rPr>
              <a:t>列标签：职称</a:t>
            </a:r>
            <a:endParaRPr lang="zh-CN" altLang="en-US" sz="1200">
              <a:solidFill>
                <a:sysClr val="window" lastClr="FFFFFF"/>
              </a:solidFill>
              <a:latin typeface="Arial" panose="020B0604020202020204" pitchFamily="34" charset="0"/>
              <a:ea typeface="微软雅黑" panose="020B0503020204020204" pitchFamily="34" charset="-122"/>
            </a:endParaRPr>
          </a:p>
        </p:txBody>
      </p:sp>
      <p:sp>
        <p:nvSpPr>
          <p:cNvPr id="21" name="文本框 20"/>
          <p:cNvSpPr txBox="1"/>
          <p:nvPr>
            <p:custDataLst>
              <p:tags r:id="rId22"/>
            </p:custDataLst>
          </p:nvPr>
        </p:nvSpPr>
        <p:spPr>
          <a:xfrm>
            <a:off x="5620615" y="1964943"/>
            <a:ext cx="1577749" cy="572128"/>
          </a:xfrm>
          <a:prstGeom prst="rect">
            <a:avLst/>
          </a:prstGeom>
          <a:noFill/>
        </p:spPr>
        <p:txBody>
          <a:bodyPr wrap="square" lIns="67500" tIns="35100" rIns="67500" bIns="35100" rtlCol="0" anchor="ctr">
            <a:normAutofit/>
          </a:bodyPr>
          <a:p>
            <a:pPr algn="r"/>
            <a:r>
              <a:rPr lang="zh-CN" altLang="en-US" sz="1200">
                <a:solidFill>
                  <a:sysClr val="window" lastClr="FFFFFF"/>
                </a:solidFill>
                <a:latin typeface="Arial" panose="020B0604020202020204" pitchFamily="34" charset="0"/>
                <a:ea typeface="微软雅黑" panose="020B0503020204020204" pitchFamily="34" charset="-122"/>
              </a:rPr>
              <a:t>行标签：性别</a:t>
            </a:r>
            <a:endParaRPr lang="zh-CN" altLang="en-US" sz="1200">
              <a:solidFill>
                <a:sysClr val="window" lastClr="FFFFFF"/>
              </a:solidFill>
              <a:latin typeface="Arial" panose="020B0604020202020204" pitchFamily="34" charset="0"/>
              <a:ea typeface="微软雅黑" panose="020B0503020204020204" pitchFamily="34" charset="-122"/>
            </a:endParaRPr>
          </a:p>
        </p:txBody>
      </p:sp>
      <p:sp>
        <p:nvSpPr>
          <p:cNvPr id="22" name="任意多边形 21"/>
          <p:cNvSpPr/>
          <p:nvPr>
            <p:custDataLst>
              <p:tags r:id="rId23"/>
            </p:custDataLst>
          </p:nvPr>
        </p:nvSpPr>
        <p:spPr>
          <a:xfrm flipH="1">
            <a:off x="5478570" y="2683062"/>
            <a:ext cx="1811039" cy="659891"/>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3498DB"/>
          </a:solidFill>
        </p:spPr>
        <p:txBody>
          <a:bodyPr rot="0" spcFirstLastPara="0" vertOverflow="overflow" horzOverflow="overflow" vert="horz" wrap="square" lIns="216000" tIns="34290" rIns="108000" bIns="34290" numCol="1" spcCol="0" rtlCol="0" fromWordArt="0" anchor="ctr" anchorCtr="0" forceAA="0" compatLnSpc="1">
            <a:noAutofit/>
          </a:bodyPr>
          <a:p>
            <a:pPr algn="just">
              <a:lnSpc>
                <a:spcPct val="130000"/>
              </a:lnSpc>
            </a:pPr>
            <a:endParaRPr lang="da-DK" altLang="zh-CN" sz="1350" dirty="0">
              <a:solidFill>
                <a:sysClr val="window" lastClr="FFFFFF"/>
              </a:solidFill>
            </a:endParaRPr>
          </a:p>
        </p:txBody>
      </p:sp>
      <p:sp>
        <p:nvSpPr>
          <p:cNvPr id="23" name="六边形 22"/>
          <p:cNvSpPr/>
          <p:nvPr>
            <p:custDataLst>
              <p:tags r:id="rId24"/>
            </p:custDataLst>
          </p:nvPr>
        </p:nvSpPr>
        <p:spPr>
          <a:xfrm flipH="1">
            <a:off x="4877593" y="2682800"/>
            <a:ext cx="766081" cy="660414"/>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p>
            <a:pPr algn="just">
              <a:lnSpc>
                <a:spcPct val="130000"/>
              </a:lnSpc>
            </a:pPr>
            <a:endParaRPr lang="en-US" altLang="zh-CN" sz="1350" b="1" dirty="0">
              <a:solidFill>
                <a:srgbClr val="3498DB">
                  <a:lumMod val="75000"/>
                </a:srgbClr>
              </a:solidFill>
              <a:latin typeface="Arial" panose="020B0604020202020204" pitchFamily="34" charset="0"/>
              <a:ea typeface="微软雅黑" panose="020B0503020204020204" pitchFamily="34" charset="-122"/>
              <a:cs typeface="+mn-ea"/>
            </a:endParaRPr>
          </a:p>
        </p:txBody>
      </p:sp>
      <p:sp>
        <p:nvSpPr>
          <p:cNvPr id="24" name="文本框 23"/>
          <p:cNvSpPr txBox="1"/>
          <p:nvPr>
            <p:custDataLst>
              <p:tags r:id="rId25"/>
            </p:custDataLst>
          </p:nvPr>
        </p:nvSpPr>
        <p:spPr>
          <a:xfrm>
            <a:off x="5003813" y="2801618"/>
            <a:ext cx="513641" cy="422779"/>
          </a:xfrm>
          <a:prstGeom prst="rect">
            <a:avLst/>
          </a:prstGeom>
          <a:noFill/>
        </p:spPr>
        <p:txBody>
          <a:bodyPr wrap="square" lIns="67500" tIns="35100" rIns="67500" bIns="35100" rtlCol="0" anchor="ctr">
            <a:normAutofit lnSpcReduction="10000"/>
          </a:bodyPr>
          <a:p>
            <a:pPr algn="ctr"/>
            <a:r>
              <a:rPr lang="en-US" altLang="zh-CN" sz="1500" b="1">
                <a:solidFill>
                  <a:srgbClr val="3498DB"/>
                </a:solidFill>
                <a:latin typeface="Arial" panose="020B0604020202020204" pitchFamily="34" charset="0"/>
                <a:ea typeface="微软雅黑" panose="020B0503020204020204" pitchFamily="34" charset="-122"/>
              </a:rPr>
              <a:t>4</a:t>
            </a:r>
            <a:endParaRPr lang="en-US" altLang="zh-CN" sz="1500" b="1">
              <a:solidFill>
                <a:srgbClr val="3498DB"/>
              </a:solidFill>
              <a:latin typeface="Arial" panose="020B0604020202020204" pitchFamily="34" charset="0"/>
              <a:ea typeface="微软雅黑" panose="020B0503020204020204" pitchFamily="34" charset="-122"/>
            </a:endParaRPr>
          </a:p>
        </p:txBody>
      </p:sp>
      <p:sp>
        <p:nvSpPr>
          <p:cNvPr id="25" name="文本框 24"/>
          <p:cNvSpPr txBox="1"/>
          <p:nvPr>
            <p:custDataLst>
              <p:tags r:id="rId26"/>
            </p:custDataLst>
          </p:nvPr>
        </p:nvSpPr>
        <p:spPr>
          <a:xfrm>
            <a:off x="5595215" y="2726943"/>
            <a:ext cx="1577749" cy="572128"/>
          </a:xfrm>
          <a:prstGeom prst="rect">
            <a:avLst/>
          </a:prstGeom>
          <a:noFill/>
        </p:spPr>
        <p:txBody>
          <a:bodyPr wrap="square" lIns="67500" tIns="35100" rIns="67500" bIns="35100" rtlCol="0" anchor="ctr">
            <a:normAutofit/>
          </a:bodyPr>
          <a:p>
            <a:pPr algn="r"/>
            <a:r>
              <a:rPr lang="zh-CN" altLang="en-US" sz="1200">
                <a:solidFill>
                  <a:sysClr val="window" lastClr="FFFFFF"/>
                </a:solidFill>
                <a:latin typeface="Arial" panose="020B0604020202020204" pitchFamily="34" charset="0"/>
                <a:ea typeface="微软雅黑" panose="020B0503020204020204" pitchFamily="34" charset="-122"/>
              </a:rPr>
              <a:t>值：实发工资</a:t>
            </a:r>
            <a:endParaRPr lang="zh-CN" altLang="en-US" sz="1200">
              <a:solidFill>
                <a:sysClr val="window" lastClr="FFFFFF"/>
              </a:solidFill>
              <a:latin typeface="Arial" panose="020B0604020202020204" pitchFamily="34" charset="0"/>
              <a:ea typeface="微软雅黑" panose="020B0503020204020204" pitchFamily="34" charset="-122"/>
            </a:endParaRPr>
          </a:p>
        </p:txBody>
      </p:sp>
      <p:sp>
        <p:nvSpPr>
          <p:cNvPr id="26" name="任意多边形 25"/>
          <p:cNvSpPr/>
          <p:nvPr>
            <p:custDataLst>
              <p:tags r:id="rId27"/>
            </p:custDataLst>
          </p:nvPr>
        </p:nvSpPr>
        <p:spPr>
          <a:xfrm flipH="1">
            <a:off x="3878370" y="3457762"/>
            <a:ext cx="1811039" cy="659891"/>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3498DB"/>
          </a:solidFill>
        </p:spPr>
        <p:txBody>
          <a:bodyPr rot="0" spcFirstLastPara="0" vertOverflow="overflow" horzOverflow="overflow" vert="horz" wrap="square" lIns="216000" tIns="34290" rIns="108000" bIns="34290" numCol="1" spcCol="0" rtlCol="0" fromWordArt="0" anchor="ctr" anchorCtr="0" forceAA="0" compatLnSpc="1">
            <a:noAutofit/>
          </a:bodyPr>
          <a:p>
            <a:pPr algn="just">
              <a:lnSpc>
                <a:spcPct val="130000"/>
              </a:lnSpc>
            </a:pPr>
            <a:endParaRPr lang="da-DK" altLang="zh-CN" sz="1350" dirty="0">
              <a:solidFill>
                <a:sysClr val="window" lastClr="FFFFFF"/>
              </a:solidFill>
            </a:endParaRPr>
          </a:p>
        </p:txBody>
      </p:sp>
      <p:sp>
        <p:nvSpPr>
          <p:cNvPr id="27" name="六边形 26"/>
          <p:cNvSpPr/>
          <p:nvPr>
            <p:custDataLst>
              <p:tags r:id="rId28"/>
            </p:custDataLst>
          </p:nvPr>
        </p:nvSpPr>
        <p:spPr>
          <a:xfrm flipH="1">
            <a:off x="3277393" y="3457500"/>
            <a:ext cx="766081" cy="660414"/>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p>
            <a:pPr algn="just">
              <a:lnSpc>
                <a:spcPct val="130000"/>
              </a:lnSpc>
            </a:pPr>
            <a:endParaRPr lang="en-US" altLang="zh-CN" sz="1350" b="1" dirty="0">
              <a:solidFill>
                <a:srgbClr val="3498DB">
                  <a:lumMod val="75000"/>
                </a:srgbClr>
              </a:solidFill>
              <a:latin typeface="Arial" panose="020B0604020202020204" pitchFamily="34" charset="0"/>
              <a:ea typeface="微软雅黑" panose="020B0503020204020204" pitchFamily="34" charset="-122"/>
              <a:cs typeface="+mn-ea"/>
            </a:endParaRPr>
          </a:p>
        </p:txBody>
      </p:sp>
      <p:sp>
        <p:nvSpPr>
          <p:cNvPr id="28" name="文本框 27"/>
          <p:cNvSpPr txBox="1"/>
          <p:nvPr>
            <p:custDataLst>
              <p:tags r:id="rId29"/>
            </p:custDataLst>
          </p:nvPr>
        </p:nvSpPr>
        <p:spPr>
          <a:xfrm>
            <a:off x="3403613" y="3576318"/>
            <a:ext cx="513641" cy="422779"/>
          </a:xfrm>
          <a:prstGeom prst="rect">
            <a:avLst/>
          </a:prstGeom>
          <a:noFill/>
        </p:spPr>
        <p:txBody>
          <a:bodyPr wrap="square" lIns="67500" tIns="35100" rIns="67500" bIns="35100" rtlCol="0" anchor="ctr">
            <a:normAutofit lnSpcReduction="10000"/>
          </a:bodyPr>
          <a:p>
            <a:pPr algn="ctr"/>
            <a:r>
              <a:rPr lang="en-US" altLang="zh-CN" sz="1500" b="1">
                <a:solidFill>
                  <a:srgbClr val="3498DB"/>
                </a:solidFill>
                <a:latin typeface="Arial" panose="020B0604020202020204" pitchFamily="34" charset="0"/>
                <a:ea typeface="微软雅黑" panose="020B0503020204020204" pitchFamily="34" charset="-122"/>
              </a:rPr>
              <a:t>5</a:t>
            </a:r>
            <a:endParaRPr lang="en-US" altLang="zh-CN" sz="1500" b="1">
              <a:solidFill>
                <a:srgbClr val="3498DB"/>
              </a:solidFill>
              <a:latin typeface="Arial" panose="020B0604020202020204" pitchFamily="34" charset="0"/>
              <a:ea typeface="微软雅黑" panose="020B0503020204020204" pitchFamily="34" charset="-122"/>
            </a:endParaRPr>
          </a:p>
        </p:txBody>
      </p:sp>
      <p:sp>
        <p:nvSpPr>
          <p:cNvPr id="29" name="文本框 28"/>
          <p:cNvSpPr txBox="1"/>
          <p:nvPr>
            <p:custDataLst>
              <p:tags r:id="rId30"/>
            </p:custDataLst>
          </p:nvPr>
        </p:nvSpPr>
        <p:spPr>
          <a:xfrm>
            <a:off x="3995015" y="3501643"/>
            <a:ext cx="1577749" cy="572128"/>
          </a:xfrm>
          <a:prstGeom prst="rect">
            <a:avLst/>
          </a:prstGeom>
          <a:noFill/>
        </p:spPr>
        <p:txBody>
          <a:bodyPr wrap="square" lIns="67500" tIns="35100" rIns="67500" bIns="35100" rtlCol="0" anchor="ctr">
            <a:normAutofit/>
          </a:bodyPr>
          <a:p>
            <a:pPr algn="r"/>
            <a:r>
              <a:rPr lang="zh-CN" altLang="en-US" sz="1200">
                <a:solidFill>
                  <a:sysClr val="window" lastClr="FFFFFF"/>
                </a:solidFill>
                <a:latin typeface="Arial" panose="020B0604020202020204" pitchFamily="34" charset="0"/>
                <a:ea typeface="微软雅黑" panose="020B0503020204020204" pitchFamily="34" charset="-122"/>
              </a:rPr>
              <a:t>汇总方式：求和（结果保留一位小数）</a:t>
            </a:r>
            <a:endParaRPr lang="zh-CN" altLang="en-US" sz="1200">
              <a:solidFill>
                <a:sysClr val="window" lastClr="FFFFFF"/>
              </a:solidFill>
              <a:latin typeface="Arial" panose="020B0604020202020204" pitchFamily="34" charset="0"/>
              <a:ea typeface="微软雅黑" panose="020B0503020204020204" pitchFamily="34" charset="-122"/>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【任务五】</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276350"/>
            <a:ext cx="7480935" cy="27108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（1）打开“员工档案工资管理表 .et”工作簿，在“收入汇总表”中，按照“实发工资”降序对员工记录进行排序（提示：有标题行，而且最后三行即平均值、最大值、最小值不参与排序）。</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（2）对“收入汇总表”进行格式设置和页面设置，然后打印预览该表，如图 5-88 所示。页面设置要求如下：</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①纸张：A4。方向：横向。②页边距：上、下：2.5。左、右：2.0。③自定义页眉：左边显示日期，右边显示文件名。④页脚显示“第 1 页共？页”。</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【任务五】</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370330"/>
            <a:ext cx="7480935" cy="25260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（3）对“员工信息表”（附：政治面貌人数统计饼图）进行格式设置和页面设置，然后打印预览该表。页面设置要求如下。</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①纸张：A4。方向：纵向</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②页边距：上、下：2.2。左、右：1.9。</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③页眉显示“员工档案工资管理表”。</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④自定义页脚：左边显示日期，中间显示页码，右边显示文件名。</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3" name="直接连接符 22"/>
          <p:cNvCxnSpPr/>
          <p:nvPr>
            <p:custDataLst>
              <p:tags r:id="rId1"/>
            </p:custDataLst>
          </p:nvPr>
        </p:nvCxnSpPr>
        <p:spPr>
          <a:xfrm>
            <a:off x="1818680" y="3316345"/>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24" name="矩形 23"/>
          <p:cNvSpPr/>
          <p:nvPr>
            <p:custDataLst>
              <p:tags r:id="rId2"/>
            </p:custDataLst>
          </p:nvPr>
        </p:nvSpPr>
        <p:spPr>
          <a:xfrm>
            <a:off x="1236614" y="3270812"/>
            <a:ext cx="1018670" cy="61217"/>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标题 1"/>
          <p:cNvSpPr txBox="1"/>
          <p:nvPr>
            <p:custDataLst>
              <p:tags r:id="rId3"/>
            </p:custDataLst>
          </p:nvPr>
        </p:nvSpPr>
        <p:spPr>
          <a:xfrm>
            <a:off x="1179830" y="3426460"/>
            <a:ext cx="2310130" cy="1049655"/>
          </a:xfrm>
          <a:prstGeom prst="rect">
            <a:avLst/>
          </a:prstGeom>
          <a:noFill/>
        </p:spPr>
        <p:txBody>
          <a:bodyPr wrap="square" rtlCol="0">
            <a:normAutofit/>
          </a:bodyPr>
          <a:lstStyle>
            <a:defPPr>
              <a:defRPr lang="zh-CN"/>
            </a:defPPr>
            <a:lvl1pPr>
              <a:lnSpc>
                <a:spcPct val="130000"/>
              </a:lnSpc>
              <a:defRPr sz="1200"/>
            </a:lvl1pPr>
          </a:lstStyle>
          <a:p>
            <a:pPr>
              <a:lnSpc>
                <a:spcPct val="120000"/>
              </a:lnSpc>
            </a:pPr>
            <a:r>
              <a:rPr lang="zh-CN" altLang="en-US" spc="150">
                <a:latin typeface="Arial" panose="020B0604020202020204" pitchFamily="34" charset="0"/>
                <a:ea typeface="微软雅黑" panose="020B0503020204020204" pitchFamily="34" charset="-122"/>
                <a:sym typeface="Arial" panose="020B0604020202020204" pitchFamily="34" charset="0"/>
              </a:rPr>
              <a:t>（3）COUNTIF 函数格式为：= COUNTIF（区间，条件）。</a:t>
            </a:r>
            <a:endParaRPr lang="zh-CN" altLang="en-US" spc="150">
              <a:latin typeface="Arial" panose="020B0604020202020204" pitchFamily="34" charset="0"/>
              <a:ea typeface="微软雅黑" panose="020B0503020204020204" pitchFamily="34" charset="-122"/>
              <a:sym typeface="Arial" panose="020B0604020202020204" pitchFamily="34" charset="0"/>
            </a:endParaRPr>
          </a:p>
        </p:txBody>
      </p:sp>
      <p:sp>
        <p:nvSpPr>
          <p:cNvPr id="26" name="标题 1"/>
          <p:cNvSpPr txBox="1"/>
          <p:nvPr>
            <p:custDataLst>
              <p:tags r:id="rId4"/>
            </p:custDataLst>
          </p:nvPr>
        </p:nvSpPr>
        <p:spPr>
          <a:xfrm>
            <a:off x="858900" y="2834348"/>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rPr>
              <a:t>3</a:t>
            </a:r>
            <a:endParaRPr lang="zh-CN" altLang="en-US"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1" name="直接连接符 30"/>
          <p:cNvCxnSpPr/>
          <p:nvPr>
            <p:custDataLst>
              <p:tags r:id="rId5"/>
            </p:custDataLst>
          </p:nvPr>
        </p:nvCxnSpPr>
        <p:spPr>
          <a:xfrm>
            <a:off x="4308117" y="3316345"/>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41" name="矩形 40"/>
          <p:cNvSpPr/>
          <p:nvPr>
            <p:custDataLst>
              <p:tags r:id="rId6"/>
            </p:custDataLst>
          </p:nvPr>
        </p:nvSpPr>
        <p:spPr>
          <a:xfrm>
            <a:off x="3726051" y="3270812"/>
            <a:ext cx="1018670" cy="61217"/>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标题 1"/>
          <p:cNvSpPr txBox="1"/>
          <p:nvPr>
            <p:custDataLst>
              <p:tags r:id="rId7"/>
            </p:custDataLst>
          </p:nvPr>
        </p:nvSpPr>
        <p:spPr>
          <a:xfrm>
            <a:off x="3669200" y="3426692"/>
            <a:ext cx="2126462" cy="1049474"/>
          </a:xfrm>
          <a:prstGeom prst="rect">
            <a:avLst/>
          </a:prstGeom>
          <a:noFill/>
        </p:spPr>
        <p:txBody>
          <a:bodyPr wrap="square" rtlCol="0">
            <a:normAutofit/>
          </a:bodyPr>
          <a:lstStyle>
            <a:defPPr>
              <a:defRPr lang="zh-CN"/>
            </a:defPPr>
            <a:lvl1pPr>
              <a:lnSpc>
                <a:spcPct val="130000"/>
              </a:lnSpc>
              <a:defRPr sz="1200"/>
            </a:lvl1pPr>
          </a:lstStyle>
          <a:p>
            <a:pPr algn="just">
              <a:lnSpc>
                <a:spcPct val="120000"/>
              </a:lnSpc>
            </a:pPr>
            <a:r>
              <a:rPr lang="zh-CN" altLang="en-US" spc="150">
                <a:latin typeface="Arial" panose="020B0604020202020204" pitchFamily="34" charset="0"/>
                <a:ea typeface="微软雅黑" panose="020B0503020204020204" pitchFamily="34" charset="-122"/>
                <a:sym typeface="Arial" panose="020B0604020202020204" pitchFamily="34" charset="0"/>
              </a:rPr>
              <a:t>（4）SUMIF 函数格式为：= SUMIF（条件区间，条件，求和区间）。</a:t>
            </a:r>
            <a:endParaRPr lang="zh-CN" altLang="en-US" spc="150">
              <a:latin typeface="Arial" panose="020B0604020202020204" pitchFamily="34" charset="0"/>
              <a:ea typeface="微软雅黑" panose="020B0503020204020204" pitchFamily="34" charset="-122"/>
              <a:sym typeface="Arial" panose="020B0604020202020204" pitchFamily="34" charset="0"/>
            </a:endParaRPr>
          </a:p>
        </p:txBody>
      </p:sp>
      <p:sp>
        <p:nvSpPr>
          <p:cNvPr id="43" name="标题 1"/>
          <p:cNvSpPr txBox="1"/>
          <p:nvPr>
            <p:custDataLst>
              <p:tags r:id="rId8"/>
            </p:custDataLst>
          </p:nvPr>
        </p:nvSpPr>
        <p:spPr>
          <a:xfrm>
            <a:off x="3348338" y="2834348"/>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69A35B"/>
                </a:solidFill>
                <a:latin typeface="Arial" panose="020B0604020202020204" pitchFamily="34" charset="0"/>
                <a:ea typeface="微软雅黑" panose="020B0503020204020204" pitchFamily="34" charset="-122"/>
                <a:sym typeface="Arial" panose="020B0604020202020204" pitchFamily="34" charset="0"/>
              </a:rPr>
              <a:t>4</a:t>
            </a:r>
            <a:endParaRPr lang="zh-CN" altLang="en-US" sz="3000" spc="150" dirty="0">
              <a:solidFill>
                <a:srgbClr val="69A35B"/>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8" name="直接连接符 47"/>
          <p:cNvCxnSpPr/>
          <p:nvPr>
            <p:custDataLst>
              <p:tags r:id="rId9"/>
            </p:custDataLst>
          </p:nvPr>
        </p:nvCxnSpPr>
        <p:spPr>
          <a:xfrm>
            <a:off x="6797555" y="3316345"/>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49" name="矩形 48"/>
          <p:cNvSpPr/>
          <p:nvPr>
            <p:custDataLst>
              <p:tags r:id="rId10"/>
            </p:custDataLst>
          </p:nvPr>
        </p:nvSpPr>
        <p:spPr>
          <a:xfrm>
            <a:off x="6215489" y="3270812"/>
            <a:ext cx="1018670" cy="61217"/>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标题 1"/>
          <p:cNvSpPr txBox="1"/>
          <p:nvPr>
            <p:custDataLst>
              <p:tags r:id="rId11"/>
            </p:custDataLst>
          </p:nvPr>
        </p:nvSpPr>
        <p:spPr>
          <a:xfrm>
            <a:off x="6158638" y="3426692"/>
            <a:ext cx="2126462" cy="1049474"/>
          </a:xfrm>
          <a:prstGeom prst="rect">
            <a:avLst/>
          </a:prstGeom>
          <a:noFill/>
        </p:spPr>
        <p:txBody>
          <a:bodyPr wrap="square" rtlCol="0">
            <a:normAutofit/>
          </a:bodyPr>
          <a:lstStyle>
            <a:defPPr>
              <a:defRPr lang="zh-CN"/>
            </a:defPPr>
            <a:lvl1pPr>
              <a:lnSpc>
                <a:spcPct val="130000"/>
              </a:lnSpc>
              <a:defRPr sz="1200"/>
            </a:lvl1pPr>
          </a:lstStyle>
          <a:p>
            <a:pPr algn="just">
              <a:lnSpc>
                <a:spcPct val="120000"/>
              </a:lnSpc>
            </a:pPr>
            <a:r>
              <a:rPr lang="zh-CN" altLang="en-US" spc="150">
                <a:latin typeface="Arial" panose="020B0604020202020204" pitchFamily="34" charset="0"/>
                <a:ea typeface="微软雅黑" panose="020B0503020204020204" pitchFamily="34" charset="-122"/>
                <a:sym typeface="Arial" panose="020B0604020202020204" pitchFamily="34" charset="0"/>
              </a:rPr>
              <a:t>（5）RANK 函数格式为：= RANK（单元格，绝对区间，0 或 1）。</a:t>
            </a:r>
            <a:endParaRPr lang="zh-CN" altLang="en-US" spc="150">
              <a:latin typeface="Arial" panose="020B0604020202020204" pitchFamily="34" charset="0"/>
              <a:ea typeface="微软雅黑" panose="020B0503020204020204" pitchFamily="34" charset="-122"/>
              <a:sym typeface="Arial" panose="020B0604020202020204" pitchFamily="34" charset="0"/>
            </a:endParaRPr>
          </a:p>
        </p:txBody>
      </p:sp>
      <p:sp>
        <p:nvSpPr>
          <p:cNvPr id="51" name="标题 1"/>
          <p:cNvSpPr txBox="1"/>
          <p:nvPr>
            <p:custDataLst>
              <p:tags r:id="rId12"/>
            </p:custDataLst>
          </p:nvPr>
        </p:nvSpPr>
        <p:spPr>
          <a:xfrm>
            <a:off x="5837775" y="2834348"/>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9BBB59"/>
                </a:solidFill>
                <a:latin typeface="Arial" panose="020B0604020202020204" pitchFamily="34" charset="0"/>
                <a:ea typeface="微软雅黑" panose="020B0503020204020204" pitchFamily="34" charset="-122"/>
                <a:sym typeface="Arial" panose="020B0604020202020204" pitchFamily="34" charset="0"/>
              </a:rPr>
              <a:t>5</a:t>
            </a:r>
            <a:endParaRPr lang="zh-CN" altLang="en-US" sz="3000" spc="150" dirty="0">
              <a:solidFill>
                <a:srgbClr val="9BBB59"/>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2" name="直接连接符 51"/>
          <p:cNvCxnSpPr/>
          <p:nvPr>
            <p:custDataLst>
              <p:tags r:id="rId13"/>
            </p:custDataLst>
          </p:nvPr>
        </p:nvCxnSpPr>
        <p:spPr>
          <a:xfrm>
            <a:off x="3063398" y="1749509"/>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53" name="矩形 52"/>
          <p:cNvSpPr/>
          <p:nvPr>
            <p:custDataLst>
              <p:tags r:id="rId14"/>
            </p:custDataLst>
          </p:nvPr>
        </p:nvSpPr>
        <p:spPr>
          <a:xfrm>
            <a:off x="2481332" y="1694952"/>
            <a:ext cx="1018670" cy="61217"/>
          </a:xfrm>
          <a:prstGeom prst="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4" name="标题 1"/>
          <p:cNvSpPr txBox="1"/>
          <p:nvPr>
            <p:custDataLst>
              <p:tags r:id="rId15"/>
            </p:custDataLst>
          </p:nvPr>
        </p:nvSpPr>
        <p:spPr>
          <a:xfrm>
            <a:off x="2424482" y="1850832"/>
            <a:ext cx="2126462" cy="1049474"/>
          </a:xfrm>
          <a:prstGeom prst="rect">
            <a:avLst/>
          </a:prstGeom>
          <a:noFill/>
        </p:spPr>
        <p:txBody>
          <a:bodyPr wrap="square" rtlCol="0">
            <a:normAutofit/>
          </a:bodyPr>
          <a:lstStyle>
            <a:defPPr>
              <a:defRPr lang="zh-CN"/>
            </a:defPPr>
            <a:lvl1pPr>
              <a:lnSpc>
                <a:spcPct val="130000"/>
              </a:lnSpc>
              <a:defRPr sz="1200"/>
            </a:lvl1pPr>
          </a:lstStyle>
          <a:p>
            <a:pPr algn="just">
              <a:lnSpc>
                <a:spcPct val="120000"/>
              </a:lnSpc>
            </a:pPr>
            <a:r>
              <a:rPr lang="zh-CN" altLang="en-US" spc="150">
                <a:latin typeface="Arial" panose="020B0604020202020204" pitchFamily="34" charset="0"/>
                <a:ea typeface="微软雅黑" panose="020B0503020204020204" pitchFamily="34" charset="-122"/>
                <a:sym typeface="Arial" panose="020B0604020202020204" pitchFamily="34" charset="0"/>
              </a:rPr>
              <a:t>（1）应发工资、医保社保、扣款合计、实发工资各项使用公式进行计算。</a:t>
            </a:r>
            <a:endParaRPr lang="zh-CN" altLang="en-US" spc="150">
              <a:latin typeface="Arial" panose="020B0604020202020204" pitchFamily="34" charset="0"/>
              <a:ea typeface="微软雅黑" panose="020B0503020204020204" pitchFamily="34" charset="-122"/>
              <a:sym typeface="Arial" panose="020B0604020202020204" pitchFamily="34" charset="0"/>
            </a:endParaRPr>
          </a:p>
        </p:txBody>
      </p:sp>
      <p:sp>
        <p:nvSpPr>
          <p:cNvPr id="55" name="标题 1"/>
          <p:cNvSpPr txBox="1"/>
          <p:nvPr>
            <p:custDataLst>
              <p:tags r:id="rId16"/>
            </p:custDataLst>
          </p:nvPr>
        </p:nvSpPr>
        <p:spPr>
          <a:xfrm>
            <a:off x="2103619" y="125848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rPr>
              <a:t>1</a:t>
            </a:r>
            <a:endParaRPr lang="zh-CN" altLang="en-US"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6" name="直接连接符 55"/>
          <p:cNvCxnSpPr/>
          <p:nvPr>
            <p:custDataLst>
              <p:tags r:id="rId17"/>
            </p:custDataLst>
          </p:nvPr>
        </p:nvCxnSpPr>
        <p:spPr>
          <a:xfrm>
            <a:off x="5552836" y="1749509"/>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57" name="矩形 56"/>
          <p:cNvSpPr/>
          <p:nvPr>
            <p:custDataLst>
              <p:tags r:id="rId18"/>
            </p:custDataLst>
          </p:nvPr>
        </p:nvSpPr>
        <p:spPr>
          <a:xfrm>
            <a:off x="4970770" y="1694952"/>
            <a:ext cx="1018670" cy="612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标题 1"/>
          <p:cNvSpPr txBox="1"/>
          <p:nvPr>
            <p:custDataLst>
              <p:tags r:id="rId19"/>
            </p:custDataLst>
          </p:nvPr>
        </p:nvSpPr>
        <p:spPr>
          <a:xfrm>
            <a:off x="4913919" y="1850832"/>
            <a:ext cx="2126462" cy="1049474"/>
          </a:xfrm>
          <a:prstGeom prst="rect">
            <a:avLst/>
          </a:prstGeom>
          <a:noFill/>
        </p:spPr>
        <p:txBody>
          <a:bodyPr wrap="square" rtlCol="0">
            <a:normAutofit/>
          </a:bodyPr>
          <a:lstStyle>
            <a:defPPr>
              <a:defRPr lang="zh-CN"/>
            </a:defPPr>
            <a:lvl1pPr>
              <a:lnSpc>
                <a:spcPct val="130000"/>
              </a:lnSpc>
              <a:defRPr sz="1200"/>
            </a:lvl1pPr>
          </a:lstStyle>
          <a:p>
            <a:pPr algn="just">
              <a:lnSpc>
                <a:spcPct val="120000"/>
              </a:lnSpc>
            </a:pPr>
            <a:r>
              <a:rPr lang="zh-CN" altLang="en-US" spc="150">
                <a:latin typeface="Arial" panose="020B0604020202020204" pitchFamily="34" charset="0"/>
                <a:ea typeface="微软雅黑" panose="020B0503020204020204" pitchFamily="34" charset="-122"/>
                <a:sym typeface="Arial" panose="020B0604020202020204" pitchFamily="34" charset="0"/>
              </a:rPr>
              <a:t>（2）个人所得税使用 IF 函数进行计算。</a:t>
            </a:r>
            <a:endParaRPr lang="zh-CN" altLang="en-US" spc="150">
              <a:latin typeface="Arial" panose="020B0604020202020204" pitchFamily="34" charset="0"/>
              <a:ea typeface="微软雅黑" panose="020B0503020204020204" pitchFamily="34" charset="-122"/>
              <a:sym typeface="Arial" panose="020B0604020202020204" pitchFamily="34" charset="0"/>
            </a:endParaRPr>
          </a:p>
        </p:txBody>
      </p:sp>
      <p:sp>
        <p:nvSpPr>
          <p:cNvPr id="59" name="标题 1"/>
          <p:cNvSpPr txBox="1"/>
          <p:nvPr>
            <p:custDataLst>
              <p:tags r:id="rId20"/>
            </p:custDataLst>
          </p:nvPr>
        </p:nvSpPr>
        <p:spPr>
          <a:xfrm>
            <a:off x="4593056" y="125848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rPr>
              <a:t>2</a:t>
            </a:r>
            <a:endParaRPr lang="zh-CN" altLang="en-US"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矩形 59"/>
          <p:cNvSpPr/>
          <p:nvPr>
            <p:custDataLst>
              <p:tags r:id="rId21"/>
            </p:custDataLst>
          </p:nvPr>
        </p:nvSpPr>
        <p:spPr>
          <a:xfrm>
            <a:off x="1755340" y="406898"/>
            <a:ext cx="5598341" cy="503590"/>
          </a:xfrm>
          <a:prstGeom prst="rect">
            <a:avLst/>
          </a:prstGeom>
        </p:spPr>
        <p:txBody>
          <a:bodyPr wrap="square"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b="1" spc="300">
                <a:latin typeface="Arial" panose="020B0604020202020204" pitchFamily="34" charset="0"/>
                <a:ea typeface="微软雅黑" panose="020B0503020204020204" pitchFamily="34" charset="-122"/>
                <a:cs typeface="+mn-ea"/>
                <a:sym typeface="Arial" panose="020B0604020202020204" pitchFamily="34" charset="0"/>
              </a:rPr>
              <a:t>要点提示</a:t>
            </a:r>
            <a:endParaRPr lang="zh-CN" altLang="en-US" b="1" spc="300">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52827" y="15052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124200" y="1962150"/>
            <a:ext cx="5420360" cy="1098550"/>
          </a:xfrm>
        </p:spPr>
        <p:txBody>
          <a:bodyPr>
            <a:normAutofit fontScale="90000"/>
          </a:bodyPr>
          <a:p>
            <a:pPr marL="0">
              <a:lnSpc>
                <a:spcPct val="130000"/>
              </a:lnSpc>
              <a:spcBef>
                <a:spcPts val="0"/>
              </a:spcBef>
            </a:pPr>
            <a:r>
              <a:rPr sz="3500" spc="300">
                <a:solidFill>
                  <a:schemeClr val="dk1">
                    <a:lumMod val="85000"/>
                    <a:lumOff val="15000"/>
                  </a:schemeClr>
                </a:solidFill>
              </a:rPr>
              <a:t>拓展项目二（医卫类） 　处理某医院住院病人管理表</a:t>
            </a:r>
            <a:endParaRPr sz="3500" spc="300">
              <a:solidFill>
                <a:schemeClr val="dk1">
                  <a:lumMod val="85000"/>
                  <a:lumOff val="15000"/>
                </a:schemeClr>
              </a:solidFill>
            </a:endParaRPr>
          </a:p>
        </p:txBody>
      </p:sp>
      <p:sp>
        <p:nvSpPr>
          <p:cNvPr id="2" name="矩形 1"/>
          <p:cNvSpPr/>
          <p:nvPr>
            <p:custDataLst>
              <p:tags r:id="rId3"/>
            </p:custDataLst>
          </p:nvPr>
        </p:nvSpPr>
        <p:spPr>
          <a:xfrm>
            <a:off x="3352827" y="33340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648200" y="133350"/>
            <a:ext cx="3314700" cy="51244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648200" y="1276350"/>
            <a:ext cx="3746500" cy="27641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信息化飞速发展的今天，采用计算机管理信息系统已成为医院管理科学化和现代化的标志，给医院带来了明显的经济效益和社会效益，也给人们就医带了非常大的方便。现在，需创建“医院管理系列表 .et”工作簿文件（医院管理系列表包括入院登记表、费用表、出院登记表、统计分析、图表共 5 张工作表），按以下要求进行操作。</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（1）参照图 5-92 至图 5-94 创建工作簿、工作表，并录入原始数据。</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框 16"/>
          <p:cNvSpPr txBox="1"/>
          <p:nvPr>
            <p:custDataLst>
              <p:tags r:id="rId1"/>
            </p:custDataLst>
          </p:nvPr>
        </p:nvSpPr>
        <p:spPr>
          <a:xfrm>
            <a:off x="2666969" y="361888"/>
            <a:ext cx="3683062" cy="564161"/>
          </a:xfrm>
          <a:prstGeom prst="rect">
            <a:avLst/>
          </a:prstGeom>
          <a:noFill/>
        </p:spPr>
        <p:txBody>
          <a:bodyPr wrap="square" rtlCol="0" anchor="ctr">
            <a:normAutofit/>
          </a:bodyPr>
          <a:p>
            <a:pPr algn="ctr">
              <a:lnSpc>
                <a:spcPct val="150000"/>
              </a:lnSpc>
            </a:pPr>
            <a:r>
              <a:rPr lang="zh-CN" altLang="en-US" b="1" dirty="0">
                <a:latin typeface="微软雅黑" panose="020B0503020204020204" pitchFamily="34" charset="-122"/>
                <a:ea typeface="微软雅黑" panose="020B0503020204020204" pitchFamily="34" charset="-122"/>
              </a:rPr>
              <a:t>相关知识</a:t>
            </a:r>
            <a:endParaRPr lang="zh-CN" altLang="en-US" b="1" dirty="0">
              <a:latin typeface="微软雅黑" panose="020B0503020204020204" pitchFamily="34" charset="-122"/>
              <a:ea typeface="微软雅黑" panose="020B0503020204020204" pitchFamily="34" charset="-122"/>
            </a:endParaRPr>
          </a:p>
        </p:txBody>
      </p:sp>
      <p:grpSp>
        <p:nvGrpSpPr>
          <p:cNvPr id="11" name="组合 10"/>
          <p:cNvGrpSpPr/>
          <p:nvPr>
            <p:custDataLst>
              <p:tags r:id="rId2"/>
            </p:custDataLst>
          </p:nvPr>
        </p:nvGrpSpPr>
        <p:grpSpPr>
          <a:xfrm>
            <a:off x="2034145" y="1522012"/>
            <a:ext cx="2394505" cy="952685"/>
            <a:chOff x="1820333" y="3801533"/>
            <a:chExt cx="2963334" cy="1179001"/>
          </a:xfrm>
        </p:grpSpPr>
        <p:sp>
          <p:nvSpPr>
            <p:cNvPr id="9" name="矩形 8"/>
            <p:cNvSpPr/>
            <p:nvPr>
              <p:custDataLst>
                <p:tags r:id="rId3"/>
              </p:custDataLst>
            </p:nvPr>
          </p:nvSpPr>
          <p:spPr>
            <a:xfrm>
              <a:off x="1820333" y="3987800"/>
              <a:ext cx="2963334" cy="956733"/>
            </a:xfrm>
            <a:prstGeom prst="rect">
              <a:avLst/>
            </a:prstGeom>
            <a:solidFill>
              <a:srgbClr val="FFFFFF"/>
            </a:solidFill>
            <a:ln w="3175">
              <a:solidFill>
                <a:srgbClr val="879AED"/>
              </a:solidFill>
            </a:ln>
          </p:spPr>
          <p:style>
            <a:lnRef idx="2">
              <a:srgbClr val="72C5EA">
                <a:shade val="50000"/>
              </a:srgbClr>
            </a:lnRef>
            <a:fillRef idx="1">
              <a:srgbClr val="72C5EA"/>
            </a:fillRef>
            <a:effectRef idx="0">
              <a:srgbClr val="72C5EA"/>
            </a:effectRef>
            <a:fontRef idx="minor">
              <a:srgbClr val="FFFFFF"/>
            </a:fontRef>
          </p:style>
          <p:txBody>
            <a:bodyPr tIns="189000" rtlCol="0" anchor="ctr">
              <a:noAutofit/>
            </a:bodyPr>
            <a:p>
              <a:pPr algn="ctr">
                <a:lnSpc>
                  <a:spcPct val="170000"/>
                </a:lnSpc>
              </a:pPr>
              <a:r>
                <a:rPr lang="zh-CN" altLang="en-US" sz="1350" b="1" dirty="0">
                  <a:solidFill>
                    <a:srgbClr val="72C5EA"/>
                  </a:solidFill>
                </a:rPr>
                <a:t>1. WPS 表格窗口的组成。</a:t>
              </a:r>
              <a:endParaRPr lang="zh-CN" altLang="en-US" sz="1350" b="1" dirty="0">
                <a:solidFill>
                  <a:srgbClr val="72C5EA"/>
                </a:solidFill>
              </a:endParaRPr>
            </a:p>
          </p:txBody>
        </p:sp>
        <p:sp>
          <p:nvSpPr>
            <p:cNvPr id="8" name="任意多边形 7"/>
            <p:cNvSpPr/>
            <p:nvPr>
              <p:custDataLst>
                <p:tags r:id="rId4"/>
              </p:custDataLst>
            </p:nvPr>
          </p:nvSpPr>
          <p:spPr>
            <a:xfrm>
              <a:off x="2087033" y="3801533"/>
              <a:ext cx="2429934" cy="372534"/>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ln>
              <a:noFill/>
            </a:ln>
          </p:spPr>
          <p:style>
            <a:lnRef idx="2">
              <a:srgbClr val="72C5EA">
                <a:shade val="50000"/>
              </a:srgbClr>
            </a:lnRef>
            <a:fillRef idx="1">
              <a:srgbClr val="72C5EA"/>
            </a:fillRef>
            <a:effectRef idx="0">
              <a:srgbClr val="72C5EA"/>
            </a:effectRef>
            <a:fontRef idx="minor">
              <a:srgbClr val="FFFFFF"/>
            </a:fontRef>
          </p:style>
          <p:txBody>
            <a:bodyPr rtlCol="0" anchor="ctr">
              <a:noAutofit/>
            </a:bodyPr>
            <a:p>
              <a:pPr algn="ctr"/>
              <a:r>
                <a:rPr lang="en-US" altLang="zh-CN" sz="1350" b="1" smtClean="0">
                  <a:solidFill>
                    <a:srgbClr val="FFFFFF"/>
                  </a:solidFill>
                  <a:latin typeface="Calibri Light" panose="020F0302020204030204" charset="0"/>
                  <a:ea typeface="+mn-ea"/>
                  <a:cs typeface="+mn-ea"/>
                </a:rPr>
                <a:t>one</a:t>
              </a:r>
              <a:endParaRPr lang="en-US" altLang="zh-CN" sz="1350" b="1" smtClean="0">
                <a:solidFill>
                  <a:srgbClr val="FFFFFF"/>
                </a:solidFill>
                <a:latin typeface="Calibri Light" panose="020F0302020204030204" charset="0"/>
                <a:ea typeface="+mn-ea"/>
                <a:cs typeface="+mn-ea"/>
              </a:endParaRPr>
            </a:p>
          </p:txBody>
        </p:sp>
        <p:sp>
          <p:nvSpPr>
            <p:cNvPr id="10" name="矩形 9"/>
            <p:cNvSpPr/>
            <p:nvPr>
              <p:custDataLst>
                <p:tags r:id="rId5"/>
              </p:custDataLst>
            </p:nvPr>
          </p:nvSpPr>
          <p:spPr>
            <a:xfrm>
              <a:off x="1820333" y="4944534"/>
              <a:ext cx="2963334" cy="36000"/>
            </a:xfrm>
            <a:prstGeom prst="rect">
              <a:avLst/>
            </a:prstGeom>
            <a:solidFill>
              <a:srgbClr val="879AED"/>
            </a:solidFill>
            <a:ln w="3175">
              <a:solidFill>
                <a:srgbClr val="879AED"/>
              </a:solidFill>
            </a:ln>
          </p:spPr>
          <p:style>
            <a:lnRef idx="2">
              <a:srgbClr val="72C5EA">
                <a:shade val="50000"/>
              </a:srgbClr>
            </a:lnRef>
            <a:fillRef idx="1">
              <a:srgbClr val="72C5EA"/>
            </a:fillRef>
            <a:effectRef idx="0">
              <a:srgbClr val="72C5EA"/>
            </a:effectRef>
            <a:fontRef idx="minor">
              <a:srgbClr val="FFFFFF"/>
            </a:fontRef>
          </p:style>
          <p:txBody>
            <a:bodyPr rtlCol="0" anchor="ctr">
              <a:noAutofit/>
            </a:bodyPr>
            <a:p>
              <a:pPr algn="ctr"/>
              <a:endParaRPr lang="zh-CN" altLang="en-US" sz="1350"/>
            </a:p>
          </p:txBody>
        </p:sp>
      </p:grpSp>
      <p:grpSp>
        <p:nvGrpSpPr>
          <p:cNvPr id="12" name="组合 11"/>
          <p:cNvGrpSpPr/>
          <p:nvPr>
            <p:custDataLst>
              <p:tags r:id="rId6"/>
            </p:custDataLst>
          </p:nvPr>
        </p:nvGrpSpPr>
        <p:grpSpPr>
          <a:xfrm>
            <a:off x="4655661" y="1522012"/>
            <a:ext cx="2394505" cy="952685"/>
            <a:chOff x="1820333" y="3801533"/>
            <a:chExt cx="2963334" cy="1179001"/>
          </a:xfrm>
        </p:grpSpPr>
        <p:sp>
          <p:nvSpPr>
            <p:cNvPr id="13" name="矩形 12"/>
            <p:cNvSpPr/>
            <p:nvPr>
              <p:custDataLst>
                <p:tags r:id="rId7"/>
              </p:custDataLst>
            </p:nvPr>
          </p:nvSpPr>
          <p:spPr>
            <a:xfrm>
              <a:off x="1820333" y="3987800"/>
              <a:ext cx="2963334" cy="956733"/>
            </a:xfrm>
            <a:prstGeom prst="rect">
              <a:avLst/>
            </a:prstGeom>
            <a:solidFill>
              <a:srgbClr val="FFFFFF"/>
            </a:solidFill>
            <a:ln w="3175">
              <a:solidFill>
                <a:srgbClr val="879AED"/>
              </a:solidFill>
            </a:ln>
          </p:spPr>
          <p:style>
            <a:lnRef idx="2">
              <a:srgbClr val="72C5EA">
                <a:shade val="50000"/>
              </a:srgbClr>
            </a:lnRef>
            <a:fillRef idx="1">
              <a:srgbClr val="72C5EA"/>
            </a:fillRef>
            <a:effectRef idx="0">
              <a:srgbClr val="72C5EA"/>
            </a:effectRef>
            <a:fontRef idx="minor">
              <a:srgbClr val="FFFFFF"/>
            </a:fontRef>
          </p:style>
          <p:txBody>
            <a:bodyPr tIns="189000" rtlCol="0" anchor="ctr">
              <a:noAutofit/>
            </a:bodyPr>
            <a:p>
              <a:pPr algn="ctr">
                <a:lnSpc>
                  <a:spcPct val="170000"/>
                </a:lnSpc>
              </a:pPr>
              <a:r>
                <a:rPr lang="zh-CN" altLang="en-US" sz="1350" b="1" dirty="0">
                  <a:solidFill>
                    <a:srgbClr val="72C5EA"/>
                  </a:solidFill>
                </a:rPr>
                <a:t>2. 工作簿和工作表。</a:t>
              </a:r>
              <a:endParaRPr lang="zh-CN" altLang="en-US" sz="1350" b="1" dirty="0">
                <a:solidFill>
                  <a:srgbClr val="72C5EA"/>
                </a:solidFill>
              </a:endParaRPr>
            </a:p>
          </p:txBody>
        </p:sp>
        <p:sp>
          <p:nvSpPr>
            <p:cNvPr id="14" name="任意多边形 13"/>
            <p:cNvSpPr/>
            <p:nvPr>
              <p:custDataLst>
                <p:tags r:id="rId8"/>
              </p:custDataLst>
            </p:nvPr>
          </p:nvSpPr>
          <p:spPr>
            <a:xfrm>
              <a:off x="2087033" y="3801533"/>
              <a:ext cx="2429934" cy="372534"/>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ln>
              <a:noFill/>
            </a:ln>
          </p:spPr>
          <p:style>
            <a:lnRef idx="2">
              <a:srgbClr val="72C5EA">
                <a:shade val="50000"/>
              </a:srgbClr>
            </a:lnRef>
            <a:fillRef idx="1">
              <a:srgbClr val="72C5EA"/>
            </a:fillRef>
            <a:effectRef idx="0">
              <a:srgbClr val="72C5EA"/>
            </a:effectRef>
            <a:fontRef idx="minor">
              <a:srgbClr val="FFFFFF"/>
            </a:fontRef>
          </p:style>
          <p:txBody>
            <a:bodyPr rtlCol="0" anchor="ctr">
              <a:noAutofit/>
            </a:bodyPr>
            <a:p>
              <a:pPr algn="ctr"/>
              <a:r>
                <a:rPr lang="en-US" altLang="zh-CN" sz="1350" b="1" smtClean="0">
                  <a:solidFill>
                    <a:srgbClr val="FFFFFF"/>
                  </a:solidFill>
                  <a:latin typeface="Calibri Light" panose="020F0302020204030204" charset="0"/>
                  <a:ea typeface="+mn-ea"/>
                  <a:cs typeface="+mn-ea"/>
                </a:rPr>
                <a:t>two</a:t>
              </a:r>
              <a:endParaRPr lang="en-US" altLang="zh-CN" sz="1350" b="1" smtClean="0">
                <a:solidFill>
                  <a:srgbClr val="FFFFFF"/>
                </a:solidFill>
                <a:latin typeface="Calibri Light" panose="020F0302020204030204" charset="0"/>
                <a:ea typeface="+mn-ea"/>
                <a:cs typeface="+mn-ea"/>
              </a:endParaRPr>
            </a:p>
          </p:txBody>
        </p:sp>
        <p:sp>
          <p:nvSpPr>
            <p:cNvPr id="15" name="矩形 14"/>
            <p:cNvSpPr/>
            <p:nvPr>
              <p:custDataLst>
                <p:tags r:id="rId9"/>
              </p:custDataLst>
            </p:nvPr>
          </p:nvSpPr>
          <p:spPr>
            <a:xfrm>
              <a:off x="1820333" y="4944534"/>
              <a:ext cx="2963334" cy="36000"/>
            </a:xfrm>
            <a:prstGeom prst="rect">
              <a:avLst/>
            </a:prstGeom>
            <a:solidFill>
              <a:srgbClr val="879AED"/>
            </a:solidFill>
            <a:ln w="3175">
              <a:solidFill>
                <a:srgbClr val="879AED"/>
              </a:solidFill>
            </a:ln>
          </p:spPr>
          <p:style>
            <a:lnRef idx="2">
              <a:srgbClr val="72C5EA">
                <a:shade val="50000"/>
              </a:srgbClr>
            </a:lnRef>
            <a:fillRef idx="1">
              <a:srgbClr val="72C5EA"/>
            </a:fillRef>
            <a:effectRef idx="0">
              <a:srgbClr val="72C5EA"/>
            </a:effectRef>
            <a:fontRef idx="minor">
              <a:srgbClr val="FFFFFF"/>
            </a:fontRef>
          </p:style>
          <p:txBody>
            <a:bodyPr rtlCol="0" anchor="ctr">
              <a:noAutofit/>
            </a:bodyPr>
            <a:p>
              <a:pPr algn="ctr"/>
              <a:endParaRPr lang="zh-CN" altLang="en-US" sz="1350"/>
            </a:p>
          </p:txBody>
        </p:sp>
      </p:grpSp>
      <p:grpSp>
        <p:nvGrpSpPr>
          <p:cNvPr id="21" name="组合 20"/>
          <p:cNvGrpSpPr/>
          <p:nvPr>
            <p:custDataLst>
              <p:tags r:id="rId10"/>
            </p:custDataLst>
          </p:nvPr>
        </p:nvGrpSpPr>
        <p:grpSpPr>
          <a:xfrm>
            <a:off x="723388" y="3150435"/>
            <a:ext cx="2394505" cy="952685"/>
            <a:chOff x="1820333" y="3801533"/>
            <a:chExt cx="2963334" cy="1179001"/>
          </a:xfrm>
        </p:grpSpPr>
        <p:sp>
          <p:nvSpPr>
            <p:cNvPr id="22" name="矩形 21"/>
            <p:cNvSpPr/>
            <p:nvPr>
              <p:custDataLst>
                <p:tags r:id="rId11"/>
              </p:custDataLst>
            </p:nvPr>
          </p:nvSpPr>
          <p:spPr>
            <a:xfrm>
              <a:off x="1820333" y="3987800"/>
              <a:ext cx="2963334" cy="956733"/>
            </a:xfrm>
            <a:prstGeom prst="rect">
              <a:avLst/>
            </a:prstGeom>
            <a:solidFill>
              <a:srgbClr val="FFFFFF"/>
            </a:solidFill>
            <a:ln w="3175">
              <a:solidFill>
                <a:srgbClr val="879AED"/>
              </a:solidFill>
            </a:ln>
          </p:spPr>
          <p:style>
            <a:lnRef idx="2">
              <a:srgbClr val="72C5EA">
                <a:shade val="50000"/>
              </a:srgbClr>
            </a:lnRef>
            <a:fillRef idx="1">
              <a:srgbClr val="72C5EA"/>
            </a:fillRef>
            <a:effectRef idx="0">
              <a:srgbClr val="72C5EA"/>
            </a:effectRef>
            <a:fontRef idx="minor">
              <a:srgbClr val="FFFFFF"/>
            </a:fontRef>
          </p:style>
          <p:txBody>
            <a:bodyPr tIns="189000" rtlCol="0" anchor="ctr">
              <a:noAutofit/>
            </a:bodyPr>
            <a:p>
              <a:pPr algn="ctr">
                <a:lnSpc>
                  <a:spcPct val="100000"/>
                </a:lnSpc>
              </a:pPr>
              <a:r>
                <a:rPr lang="zh-CN" altLang="en-US" sz="1350" b="1" dirty="0">
                  <a:solidFill>
                    <a:srgbClr val="72C5EA"/>
                  </a:solidFill>
                </a:rPr>
                <a:t>3. 单元格、当前单元格、</a:t>
              </a:r>
              <a:endParaRPr lang="zh-CN" altLang="en-US" sz="1350" b="1" dirty="0">
                <a:solidFill>
                  <a:srgbClr val="72C5EA"/>
                </a:solidFill>
              </a:endParaRPr>
            </a:p>
            <a:p>
              <a:pPr algn="ctr">
                <a:lnSpc>
                  <a:spcPct val="100000"/>
                </a:lnSpc>
              </a:pPr>
              <a:r>
                <a:rPr lang="zh-CN" altLang="en-US" sz="1350" b="1" dirty="0">
                  <a:solidFill>
                    <a:srgbClr val="72C5EA"/>
                  </a:solidFill>
                </a:rPr>
                <a:t>行、列。</a:t>
              </a:r>
              <a:endParaRPr lang="zh-CN" altLang="en-US" sz="1350" b="1" dirty="0">
                <a:solidFill>
                  <a:srgbClr val="72C5EA"/>
                </a:solidFill>
              </a:endParaRPr>
            </a:p>
          </p:txBody>
        </p:sp>
        <p:sp>
          <p:nvSpPr>
            <p:cNvPr id="23" name="任意多边形 22"/>
            <p:cNvSpPr/>
            <p:nvPr>
              <p:custDataLst>
                <p:tags r:id="rId12"/>
              </p:custDataLst>
            </p:nvPr>
          </p:nvSpPr>
          <p:spPr>
            <a:xfrm>
              <a:off x="2087033" y="3801533"/>
              <a:ext cx="2429934" cy="372534"/>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ln>
              <a:noFill/>
            </a:ln>
          </p:spPr>
          <p:style>
            <a:lnRef idx="2">
              <a:srgbClr val="72C5EA">
                <a:shade val="50000"/>
              </a:srgbClr>
            </a:lnRef>
            <a:fillRef idx="1">
              <a:srgbClr val="72C5EA"/>
            </a:fillRef>
            <a:effectRef idx="0">
              <a:srgbClr val="72C5EA"/>
            </a:effectRef>
            <a:fontRef idx="minor">
              <a:srgbClr val="FFFFFF"/>
            </a:fontRef>
          </p:style>
          <p:txBody>
            <a:bodyPr rtlCol="0" anchor="ctr">
              <a:noAutofit/>
            </a:bodyPr>
            <a:p>
              <a:pPr algn="ctr"/>
              <a:r>
                <a:rPr lang="en-US" altLang="zh-CN" sz="1350" b="1" smtClean="0">
                  <a:solidFill>
                    <a:srgbClr val="FFFFFF"/>
                  </a:solidFill>
                  <a:latin typeface="Calibri Light" panose="020F0302020204030204" charset="0"/>
                  <a:ea typeface="+mn-ea"/>
                  <a:cs typeface="+mn-ea"/>
                </a:rPr>
                <a:t>three</a:t>
              </a:r>
              <a:endParaRPr lang="en-US" altLang="zh-CN" sz="1350" b="1" smtClean="0">
                <a:solidFill>
                  <a:srgbClr val="FFFFFF"/>
                </a:solidFill>
                <a:latin typeface="Calibri Light" panose="020F0302020204030204" charset="0"/>
                <a:ea typeface="+mn-ea"/>
                <a:cs typeface="+mn-ea"/>
              </a:endParaRPr>
            </a:p>
          </p:txBody>
        </p:sp>
        <p:sp>
          <p:nvSpPr>
            <p:cNvPr id="24" name="矩形 23"/>
            <p:cNvSpPr/>
            <p:nvPr>
              <p:custDataLst>
                <p:tags r:id="rId13"/>
              </p:custDataLst>
            </p:nvPr>
          </p:nvSpPr>
          <p:spPr>
            <a:xfrm>
              <a:off x="1820333" y="4944534"/>
              <a:ext cx="2963334" cy="36000"/>
            </a:xfrm>
            <a:prstGeom prst="rect">
              <a:avLst/>
            </a:prstGeom>
            <a:solidFill>
              <a:srgbClr val="879AED"/>
            </a:solidFill>
            <a:ln w="3175">
              <a:solidFill>
                <a:srgbClr val="879AED"/>
              </a:solidFill>
            </a:ln>
          </p:spPr>
          <p:style>
            <a:lnRef idx="2">
              <a:srgbClr val="72C5EA">
                <a:shade val="50000"/>
              </a:srgbClr>
            </a:lnRef>
            <a:fillRef idx="1">
              <a:srgbClr val="72C5EA"/>
            </a:fillRef>
            <a:effectRef idx="0">
              <a:srgbClr val="72C5EA"/>
            </a:effectRef>
            <a:fontRef idx="minor">
              <a:srgbClr val="FFFFFF"/>
            </a:fontRef>
          </p:style>
          <p:txBody>
            <a:bodyPr rtlCol="0" anchor="ctr">
              <a:noAutofit/>
            </a:bodyPr>
            <a:p>
              <a:pPr algn="ctr"/>
              <a:endParaRPr lang="zh-CN" altLang="en-US" sz="1350"/>
            </a:p>
          </p:txBody>
        </p:sp>
      </p:grpSp>
      <p:grpSp>
        <p:nvGrpSpPr>
          <p:cNvPr id="25" name="组合 24"/>
          <p:cNvGrpSpPr/>
          <p:nvPr>
            <p:custDataLst>
              <p:tags r:id="rId14"/>
            </p:custDataLst>
          </p:nvPr>
        </p:nvGrpSpPr>
        <p:grpSpPr>
          <a:xfrm>
            <a:off x="3344904" y="3150435"/>
            <a:ext cx="2394505" cy="952685"/>
            <a:chOff x="1820333" y="3801533"/>
            <a:chExt cx="2963334" cy="1179001"/>
          </a:xfrm>
        </p:grpSpPr>
        <p:sp>
          <p:nvSpPr>
            <p:cNvPr id="26" name="矩形 25"/>
            <p:cNvSpPr/>
            <p:nvPr>
              <p:custDataLst>
                <p:tags r:id="rId15"/>
              </p:custDataLst>
            </p:nvPr>
          </p:nvSpPr>
          <p:spPr>
            <a:xfrm>
              <a:off x="1820333" y="3987800"/>
              <a:ext cx="2963334" cy="956733"/>
            </a:xfrm>
            <a:prstGeom prst="rect">
              <a:avLst/>
            </a:prstGeom>
            <a:solidFill>
              <a:srgbClr val="FFFFFF"/>
            </a:solidFill>
            <a:ln w="3175">
              <a:solidFill>
                <a:srgbClr val="879AED"/>
              </a:solidFill>
            </a:ln>
          </p:spPr>
          <p:style>
            <a:lnRef idx="2">
              <a:srgbClr val="72C5EA">
                <a:shade val="50000"/>
              </a:srgbClr>
            </a:lnRef>
            <a:fillRef idx="1">
              <a:srgbClr val="72C5EA"/>
            </a:fillRef>
            <a:effectRef idx="0">
              <a:srgbClr val="72C5EA"/>
            </a:effectRef>
            <a:fontRef idx="minor">
              <a:srgbClr val="FFFFFF"/>
            </a:fontRef>
          </p:style>
          <p:txBody>
            <a:bodyPr tIns="189000" rtlCol="0" anchor="ctr">
              <a:noAutofit/>
            </a:bodyPr>
            <a:p>
              <a:pPr algn="ctr">
                <a:lnSpc>
                  <a:spcPct val="170000"/>
                </a:lnSpc>
              </a:pPr>
              <a:r>
                <a:rPr lang="zh-CN" altLang="en-US" sz="1350" b="1" dirty="0">
                  <a:solidFill>
                    <a:srgbClr val="72C5EA"/>
                  </a:solidFill>
                </a:rPr>
                <a:t>4. 单元格数字分类。</a:t>
              </a:r>
              <a:endParaRPr lang="zh-CN" altLang="en-US" sz="1350" b="1" dirty="0">
                <a:solidFill>
                  <a:srgbClr val="72C5EA"/>
                </a:solidFill>
              </a:endParaRPr>
            </a:p>
          </p:txBody>
        </p:sp>
        <p:sp>
          <p:nvSpPr>
            <p:cNvPr id="27" name="任意多边形 26"/>
            <p:cNvSpPr/>
            <p:nvPr>
              <p:custDataLst>
                <p:tags r:id="rId16"/>
              </p:custDataLst>
            </p:nvPr>
          </p:nvSpPr>
          <p:spPr>
            <a:xfrm>
              <a:off x="2087033" y="3801533"/>
              <a:ext cx="2429934" cy="372534"/>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ln>
              <a:noFill/>
            </a:ln>
          </p:spPr>
          <p:style>
            <a:lnRef idx="2">
              <a:srgbClr val="72C5EA">
                <a:shade val="50000"/>
              </a:srgbClr>
            </a:lnRef>
            <a:fillRef idx="1">
              <a:srgbClr val="72C5EA"/>
            </a:fillRef>
            <a:effectRef idx="0">
              <a:srgbClr val="72C5EA"/>
            </a:effectRef>
            <a:fontRef idx="minor">
              <a:srgbClr val="FFFFFF"/>
            </a:fontRef>
          </p:style>
          <p:txBody>
            <a:bodyPr rtlCol="0" anchor="ctr">
              <a:noAutofit/>
            </a:bodyPr>
            <a:p>
              <a:pPr algn="ctr"/>
              <a:r>
                <a:rPr lang="en-US" altLang="zh-CN" sz="1350" b="1" smtClean="0">
                  <a:solidFill>
                    <a:srgbClr val="FFFFFF"/>
                  </a:solidFill>
                  <a:latin typeface="Calibri Light" panose="020F0302020204030204" charset="0"/>
                  <a:ea typeface="+mn-ea"/>
                  <a:cs typeface="+mn-ea"/>
                </a:rPr>
                <a:t>four</a:t>
              </a:r>
              <a:endParaRPr lang="en-US" altLang="zh-CN" sz="1350" b="1" smtClean="0">
                <a:solidFill>
                  <a:srgbClr val="FFFFFF"/>
                </a:solidFill>
                <a:latin typeface="Calibri Light" panose="020F0302020204030204" charset="0"/>
                <a:ea typeface="+mn-ea"/>
                <a:cs typeface="+mn-ea"/>
              </a:endParaRPr>
            </a:p>
          </p:txBody>
        </p:sp>
        <p:sp>
          <p:nvSpPr>
            <p:cNvPr id="28" name="矩形 27"/>
            <p:cNvSpPr/>
            <p:nvPr>
              <p:custDataLst>
                <p:tags r:id="rId17"/>
              </p:custDataLst>
            </p:nvPr>
          </p:nvSpPr>
          <p:spPr>
            <a:xfrm>
              <a:off x="1820333" y="4944534"/>
              <a:ext cx="2963334" cy="36000"/>
            </a:xfrm>
            <a:prstGeom prst="rect">
              <a:avLst/>
            </a:prstGeom>
            <a:solidFill>
              <a:srgbClr val="879AED"/>
            </a:solidFill>
            <a:ln w="3175">
              <a:solidFill>
                <a:srgbClr val="879AED"/>
              </a:solidFill>
            </a:ln>
          </p:spPr>
          <p:style>
            <a:lnRef idx="2">
              <a:srgbClr val="72C5EA">
                <a:shade val="50000"/>
              </a:srgbClr>
            </a:lnRef>
            <a:fillRef idx="1">
              <a:srgbClr val="72C5EA"/>
            </a:fillRef>
            <a:effectRef idx="0">
              <a:srgbClr val="72C5EA"/>
            </a:effectRef>
            <a:fontRef idx="minor">
              <a:srgbClr val="FFFFFF"/>
            </a:fontRef>
          </p:style>
          <p:txBody>
            <a:bodyPr rtlCol="0" anchor="ctr">
              <a:noAutofit/>
            </a:bodyPr>
            <a:p>
              <a:pPr algn="ctr"/>
              <a:endParaRPr lang="zh-CN" altLang="en-US" sz="1350"/>
            </a:p>
          </p:txBody>
        </p:sp>
      </p:grpSp>
      <p:grpSp>
        <p:nvGrpSpPr>
          <p:cNvPr id="29" name="组合 28"/>
          <p:cNvGrpSpPr/>
          <p:nvPr>
            <p:custDataLst>
              <p:tags r:id="rId18"/>
            </p:custDataLst>
          </p:nvPr>
        </p:nvGrpSpPr>
        <p:grpSpPr>
          <a:xfrm>
            <a:off x="5966418" y="3150435"/>
            <a:ext cx="2394505" cy="952685"/>
            <a:chOff x="1820333" y="3801533"/>
            <a:chExt cx="2963334" cy="1179001"/>
          </a:xfrm>
        </p:grpSpPr>
        <p:sp>
          <p:nvSpPr>
            <p:cNvPr id="30" name="矩形 29"/>
            <p:cNvSpPr/>
            <p:nvPr>
              <p:custDataLst>
                <p:tags r:id="rId19"/>
              </p:custDataLst>
            </p:nvPr>
          </p:nvSpPr>
          <p:spPr>
            <a:xfrm>
              <a:off x="1820333" y="3987800"/>
              <a:ext cx="2963334" cy="956733"/>
            </a:xfrm>
            <a:prstGeom prst="rect">
              <a:avLst/>
            </a:prstGeom>
            <a:solidFill>
              <a:srgbClr val="FFFFFF"/>
            </a:solidFill>
            <a:ln w="3175">
              <a:solidFill>
                <a:srgbClr val="879AED"/>
              </a:solidFill>
            </a:ln>
          </p:spPr>
          <p:style>
            <a:lnRef idx="2">
              <a:srgbClr val="72C5EA">
                <a:shade val="50000"/>
              </a:srgbClr>
            </a:lnRef>
            <a:fillRef idx="1">
              <a:srgbClr val="72C5EA"/>
            </a:fillRef>
            <a:effectRef idx="0">
              <a:srgbClr val="72C5EA"/>
            </a:effectRef>
            <a:fontRef idx="minor">
              <a:srgbClr val="FFFFFF"/>
            </a:fontRef>
          </p:style>
          <p:txBody>
            <a:bodyPr tIns="189000" rtlCol="0" anchor="ctr">
              <a:noAutofit/>
            </a:bodyPr>
            <a:p>
              <a:pPr algn="ctr">
                <a:lnSpc>
                  <a:spcPct val="170000"/>
                </a:lnSpc>
              </a:pPr>
              <a:r>
                <a:rPr lang="zh-CN" altLang="en-US" sz="1350" b="1" dirty="0">
                  <a:solidFill>
                    <a:srgbClr val="72C5EA"/>
                  </a:solidFill>
                </a:rPr>
                <a:t>5. 填充柄、填充序列。</a:t>
              </a:r>
              <a:endParaRPr lang="zh-CN" altLang="en-US" sz="1350" b="1" dirty="0">
                <a:solidFill>
                  <a:srgbClr val="72C5EA"/>
                </a:solidFill>
              </a:endParaRPr>
            </a:p>
          </p:txBody>
        </p:sp>
        <p:sp>
          <p:nvSpPr>
            <p:cNvPr id="31" name="任意多边形 30"/>
            <p:cNvSpPr/>
            <p:nvPr>
              <p:custDataLst>
                <p:tags r:id="rId20"/>
              </p:custDataLst>
            </p:nvPr>
          </p:nvSpPr>
          <p:spPr>
            <a:xfrm>
              <a:off x="2087033" y="3801533"/>
              <a:ext cx="2429934" cy="372534"/>
            </a:xfrm>
            <a:custGeom>
              <a:avLst/>
              <a:gdLst>
                <a:gd name="connsiteX0" fmla="*/ 0 w 2429934"/>
                <a:gd name="connsiteY0" fmla="*/ 360367 h 372534"/>
                <a:gd name="connsiteX1" fmla="*/ 2429934 w 2429934"/>
                <a:gd name="connsiteY1" fmla="*/ 360367 h 372534"/>
                <a:gd name="connsiteX2" fmla="*/ 2429934 w 2429934"/>
                <a:gd name="connsiteY2" fmla="*/ 372534 h 372534"/>
                <a:gd name="connsiteX3" fmla="*/ 0 w 2429934"/>
                <a:gd name="connsiteY3" fmla="*/ 372534 h 372534"/>
                <a:gd name="connsiteX4" fmla="*/ 0 w 2429934"/>
                <a:gd name="connsiteY4" fmla="*/ 30167 h 372534"/>
                <a:gd name="connsiteX5" fmla="*/ 2429934 w 2429934"/>
                <a:gd name="connsiteY5" fmla="*/ 30167 h 372534"/>
                <a:gd name="connsiteX6" fmla="*/ 2429934 w 2429934"/>
                <a:gd name="connsiteY6" fmla="*/ 342367 h 372534"/>
                <a:gd name="connsiteX7" fmla="*/ 0 w 2429934"/>
                <a:gd name="connsiteY7" fmla="*/ 342367 h 372534"/>
                <a:gd name="connsiteX8" fmla="*/ 0 w 2429934"/>
                <a:gd name="connsiteY8" fmla="*/ 0 h 372534"/>
                <a:gd name="connsiteX9" fmla="*/ 2429934 w 2429934"/>
                <a:gd name="connsiteY9" fmla="*/ 0 h 372534"/>
                <a:gd name="connsiteX10" fmla="*/ 2429934 w 2429934"/>
                <a:gd name="connsiteY10" fmla="*/ 12167 h 372534"/>
                <a:gd name="connsiteX11" fmla="*/ 0 w 2429934"/>
                <a:gd name="connsiteY11" fmla="*/ 12167 h 37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934" h="372534">
                  <a:moveTo>
                    <a:pt x="0" y="360367"/>
                  </a:moveTo>
                  <a:lnTo>
                    <a:pt x="2429934" y="360367"/>
                  </a:lnTo>
                  <a:lnTo>
                    <a:pt x="2429934" y="372534"/>
                  </a:lnTo>
                  <a:lnTo>
                    <a:pt x="0" y="372534"/>
                  </a:lnTo>
                  <a:close/>
                  <a:moveTo>
                    <a:pt x="0" y="30167"/>
                  </a:moveTo>
                  <a:lnTo>
                    <a:pt x="2429934" y="30167"/>
                  </a:lnTo>
                  <a:lnTo>
                    <a:pt x="2429934" y="342367"/>
                  </a:lnTo>
                  <a:lnTo>
                    <a:pt x="0" y="342367"/>
                  </a:lnTo>
                  <a:close/>
                  <a:moveTo>
                    <a:pt x="0" y="0"/>
                  </a:moveTo>
                  <a:lnTo>
                    <a:pt x="2429934" y="0"/>
                  </a:lnTo>
                  <a:lnTo>
                    <a:pt x="2429934" y="12167"/>
                  </a:lnTo>
                  <a:lnTo>
                    <a:pt x="0" y="12167"/>
                  </a:lnTo>
                  <a:close/>
                </a:path>
              </a:pathLst>
            </a:custGeom>
            <a:ln>
              <a:noFill/>
            </a:ln>
          </p:spPr>
          <p:style>
            <a:lnRef idx="2">
              <a:srgbClr val="72C5EA">
                <a:shade val="50000"/>
              </a:srgbClr>
            </a:lnRef>
            <a:fillRef idx="1">
              <a:srgbClr val="72C5EA"/>
            </a:fillRef>
            <a:effectRef idx="0">
              <a:srgbClr val="72C5EA"/>
            </a:effectRef>
            <a:fontRef idx="minor">
              <a:srgbClr val="FFFFFF"/>
            </a:fontRef>
          </p:style>
          <p:txBody>
            <a:bodyPr rtlCol="0" anchor="ctr">
              <a:noAutofit/>
            </a:bodyPr>
            <a:p>
              <a:pPr algn="ctr"/>
              <a:r>
                <a:rPr lang="en-US" altLang="zh-CN" sz="1350" b="1" smtClean="0">
                  <a:solidFill>
                    <a:srgbClr val="FFFFFF"/>
                  </a:solidFill>
                  <a:latin typeface="Calibri Light" panose="020F0302020204030204" charset="0"/>
                  <a:ea typeface="+mn-ea"/>
                  <a:cs typeface="+mn-ea"/>
                </a:rPr>
                <a:t>five</a:t>
              </a:r>
              <a:endParaRPr lang="en-US" altLang="zh-CN" sz="1350" b="1" smtClean="0">
                <a:solidFill>
                  <a:srgbClr val="FFFFFF"/>
                </a:solidFill>
                <a:latin typeface="Calibri Light" panose="020F0302020204030204" charset="0"/>
                <a:ea typeface="+mn-ea"/>
                <a:cs typeface="+mn-ea"/>
              </a:endParaRPr>
            </a:p>
          </p:txBody>
        </p:sp>
        <p:sp>
          <p:nvSpPr>
            <p:cNvPr id="32" name="矩形 31"/>
            <p:cNvSpPr/>
            <p:nvPr>
              <p:custDataLst>
                <p:tags r:id="rId21"/>
              </p:custDataLst>
            </p:nvPr>
          </p:nvSpPr>
          <p:spPr>
            <a:xfrm>
              <a:off x="1820333" y="4944534"/>
              <a:ext cx="2963334" cy="36000"/>
            </a:xfrm>
            <a:prstGeom prst="rect">
              <a:avLst/>
            </a:prstGeom>
            <a:solidFill>
              <a:srgbClr val="879AED"/>
            </a:solidFill>
            <a:ln w="3175">
              <a:solidFill>
                <a:srgbClr val="879AED"/>
              </a:solidFill>
            </a:ln>
          </p:spPr>
          <p:style>
            <a:lnRef idx="2">
              <a:srgbClr val="72C5EA">
                <a:shade val="50000"/>
              </a:srgbClr>
            </a:lnRef>
            <a:fillRef idx="1">
              <a:srgbClr val="72C5EA"/>
            </a:fillRef>
            <a:effectRef idx="0">
              <a:srgbClr val="72C5EA"/>
            </a:effectRef>
            <a:fontRef idx="minor">
              <a:srgbClr val="FFFFFF"/>
            </a:fontRef>
          </p:style>
          <p:txBody>
            <a:bodyPr rtlCol="0" anchor="ctr">
              <a:noAutofit/>
            </a:bodyPr>
            <a:p>
              <a:pPr algn="ctr"/>
              <a:endParaRPr lang="zh-CN" altLang="en-US" sz="1350"/>
            </a:p>
          </p:txBody>
        </p:sp>
      </p:gr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rcRect t="91238"/>
          <a:stretch>
            <a:fillRect/>
          </a:stretch>
        </p:blipFill>
        <p:spPr>
          <a:xfrm>
            <a:off x="685165" y="3631565"/>
            <a:ext cx="4648835" cy="212090"/>
          </a:xfrm>
          <a:prstGeom prst="rect">
            <a:avLst/>
          </a:prstGeom>
        </p:spPr>
      </p:pic>
      <p:pic>
        <p:nvPicPr>
          <p:cNvPr id="4" name="图片 3"/>
          <p:cNvPicPr>
            <a:picLocks noChangeAspect="1"/>
          </p:cNvPicPr>
          <p:nvPr/>
        </p:nvPicPr>
        <p:blipFill>
          <a:blip r:embed="rId8"/>
          <a:srcRect t="94049"/>
          <a:stretch>
            <a:fillRect/>
          </a:stretch>
        </p:blipFill>
        <p:spPr>
          <a:xfrm>
            <a:off x="5334000" y="3776980"/>
            <a:ext cx="2838450" cy="148590"/>
          </a:xfrm>
          <a:prstGeom prst="rect">
            <a:avLst/>
          </a:prstGeom>
        </p:spPr>
      </p:pic>
      <p:pic>
        <p:nvPicPr>
          <p:cNvPr id="421" name="图片 42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8200" y="1558608"/>
            <a:ext cx="4318000" cy="2025015"/>
          </a:xfrm>
          <a:prstGeom prst="rect">
            <a:avLst/>
          </a:prstGeom>
          <a:ln w="9525">
            <a:solidFill>
              <a:schemeClr val="bg1">
                <a:lumMod val="95000"/>
              </a:schemeClr>
            </a:solidFill>
          </a:ln>
        </p:spPr>
      </p:pic>
      <p:pic>
        <p:nvPicPr>
          <p:cNvPr id="422" name="图片 42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410200" y="1276350"/>
            <a:ext cx="2943860" cy="2391410"/>
          </a:xfrm>
          <a:prstGeom prst="rect">
            <a:avLst/>
          </a:prstGeom>
          <a:ln w="9525">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200150"/>
            <a:ext cx="7480935" cy="27108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（2）在“费用表”中计算报销比例、合计、医保报销、结余所在列，医保状况、预交费用从“入院登记表”中复制。计算公式、原则说明如下。</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报销比例：城镇职工，80%；城镇居民，50%；新农合，35%；无，0%。 ● 合计 = 检查费 + 中药 + 西药 + 护理费 + 诊疗费 + 床位费 + 其他。</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医保报销 = 合计 * 报销比例。</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结余 = 预交 + 医保报销 - 合计。</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（3）在“出院登记表”中，计算住院天数，统计各类“转归”人数，并绘制转归人数统计比例图（图表类型：复合条饼图）。如图 5-95 所示。</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（4）参照图 5-96，建立“统计分析工作表”（包含图中所列 8 个字段），并对该工作表进行数据透视。</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7"/>
          <a:srcRect t="92094"/>
          <a:stretch>
            <a:fillRect/>
          </a:stretch>
        </p:blipFill>
        <p:spPr>
          <a:xfrm>
            <a:off x="1878330" y="3927475"/>
            <a:ext cx="5386705" cy="240665"/>
          </a:xfrm>
          <a:prstGeom prst="rect">
            <a:avLst/>
          </a:prstGeom>
        </p:spPr>
      </p:pic>
      <p:pic>
        <p:nvPicPr>
          <p:cNvPr id="423" name="图片 4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28800" y="1276350"/>
            <a:ext cx="2755900" cy="2598420"/>
          </a:xfrm>
          <a:prstGeom prst="rect">
            <a:avLst/>
          </a:prstGeom>
          <a:ln w="9525">
            <a:solidFill>
              <a:schemeClr val="bg1">
                <a:lumMod val="95000"/>
              </a:schemeClr>
            </a:solidFill>
          </a:ln>
        </p:spPr>
      </p:pic>
      <p:pic>
        <p:nvPicPr>
          <p:cNvPr id="424" name="图片 42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38750" y="1198245"/>
            <a:ext cx="2026285" cy="2676525"/>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683385"/>
            <a:ext cx="1984375" cy="18992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（5）参照图 5-97，建立“住院费用分析表”，并绘制住院费用分析统计图（图表类型：带数据标记的折线图）。</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3225"/>
          <a:stretch>
            <a:fillRect/>
          </a:stretch>
        </p:blipFill>
        <p:spPr>
          <a:xfrm>
            <a:off x="3581400" y="3783330"/>
            <a:ext cx="4866640" cy="189865"/>
          </a:xfrm>
          <a:prstGeom prst="rect">
            <a:avLst/>
          </a:prstGeom>
        </p:spPr>
      </p:pic>
      <p:pic>
        <p:nvPicPr>
          <p:cNvPr id="425" name="图片 42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429000" y="1276350"/>
            <a:ext cx="4836160" cy="2457450"/>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文本框 23"/>
          <p:cNvSpPr txBox="1"/>
          <p:nvPr>
            <p:custDataLst>
              <p:tags r:id="rId1"/>
            </p:custDataLst>
          </p:nvPr>
        </p:nvSpPr>
        <p:spPr>
          <a:xfrm>
            <a:off x="467995" y="398145"/>
            <a:ext cx="8220710" cy="746125"/>
          </a:xfrm>
          <a:prstGeom prst="rect">
            <a:avLst/>
          </a:prstGeom>
        </p:spPr>
        <p:txBody>
          <a:bodyPr vert="horz" lIns="68580" tIns="34290" rIns="68580" bIns="34290" rtlCol="0" anchor="ctr">
            <a:normAutofit/>
          </a:bodyPr>
          <a:lstStyle>
            <a:defPPr>
              <a:defRPr lang="zh-CN"/>
            </a:defPPr>
            <a:lvl1pPr>
              <a:lnSpc>
                <a:spcPct val="90000"/>
              </a:lnSpc>
              <a:spcBef>
                <a:spcPct val="0"/>
              </a:spcBef>
              <a:buNone/>
              <a:defRPr sz="3600" cap="all">
                <a:solidFill>
                  <a:srgbClr val="7C8959"/>
                </a:solidFill>
                <a:latin typeface="Arial" panose="020B0604020202020204" pitchFamily="34" charset="0"/>
                <a:ea typeface="+mn-ea"/>
                <a:cs typeface="+mn-ea"/>
              </a:defRPr>
            </a:lvl1pPr>
          </a:lstStyle>
          <a:p>
            <a:pPr algn="ctr"/>
            <a:r>
              <a:rPr lang="zh-CN" altLang="en-US" sz="2400" b="1" dirty="0">
                <a:solidFill>
                  <a:srgbClr val="7C8959"/>
                </a:solidFill>
                <a:latin typeface="微软雅黑" panose="020B0503020204020204" pitchFamily="34" charset="-122"/>
                <a:ea typeface="微软雅黑" panose="020B0503020204020204" pitchFamily="34" charset="-122"/>
              </a:rPr>
              <a:t>要点提示</a:t>
            </a:r>
            <a:endParaRPr lang="zh-CN" altLang="en-US" sz="2400" b="1" dirty="0">
              <a:solidFill>
                <a:srgbClr val="7C8959"/>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4822190" y="2045970"/>
            <a:ext cx="3534410" cy="321945"/>
            <a:chOff x="7594" y="3102"/>
            <a:chExt cx="5566" cy="507"/>
          </a:xfrm>
        </p:grpSpPr>
        <p:cxnSp>
          <p:nvCxnSpPr>
            <p:cNvPr id="64" name="直接连接符 63"/>
            <p:cNvCxnSpPr/>
            <p:nvPr>
              <p:custDataLst>
                <p:tags r:id="rId2"/>
              </p:custDataLst>
            </p:nvPr>
          </p:nvCxnSpPr>
          <p:spPr>
            <a:xfrm>
              <a:off x="7594" y="3119"/>
              <a:ext cx="0" cy="491"/>
            </a:xfrm>
            <a:prstGeom prst="line">
              <a:avLst/>
            </a:prstGeom>
            <a:ln w="38100">
              <a:solidFill>
                <a:srgbClr val="00384B"/>
              </a:solidFill>
            </a:ln>
          </p:spPr>
          <p:style>
            <a:lnRef idx="1">
              <a:srgbClr val="F39332"/>
            </a:lnRef>
            <a:fillRef idx="0">
              <a:srgbClr val="F39332"/>
            </a:fillRef>
            <a:effectRef idx="0">
              <a:srgbClr val="F39332"/>
            </a:effectRef>
            <a:fontRef idx="minor">
              <a:srgbClr val="000000"/>
            </a:fontRef>
          </p:style>
        </p:cxnSp>
        <p:sp>
          <p:nvSpPr>
            <p:cNvPr id="65" name="文本框 64"/>
            <p:cNvSpPr txBox="1"/>
            <p:nvPr>
              <p:custDataLst>
                <p:tags r:id="rId3"/>
              </p:custDataLst>
            </p:nvPr>
          </p:nvSpPr>
          <p:spPr>
            <a:xfrm>
              <a:off x="7800" y="3102"/>
              <a:ext cx="5361" cy="405"/>
            </a:xfrm>
            <a:prstGeom prst="rect">
              <a:avLst/>
            </a:prstGeom>
          </p:spPr>
          <p:txBody>
            <a:bodyPr wrap="square" lIns="67500" tIns="35100" rIns="67500" bIns="35100">
              <a:noAutofit/>
            </a:bodyPr>
            <a:lstStyle>
              <a:defPPr>
                <a:defRPr lang="zh-CN"/>
              </a:defPPr>
              <a:lvl1pPr>
                <a:defRPr sz="1400">
                  <a:solidFill>
                    <a:srgbClr val="7C8959"/>
                  </a:solidFill>
                </a:defRPr>
              </a:lvl1pPr>
            </a:lstStyle>
            <a:p>
              <a:r>
                <a:rPr lang="zh-CN" altLang="en-US" dirty="0">
                  <a:solidFill>
                    <a:srgbClr val="FFFFFF">
                      <a:lumMod val="50000"/>
                    </a:srgbClr>
                  </a:solidFill>
                  <a:latin typeface="微软雅黑" panose="020B0503020204020204" pitchFamily="34" charset="-122"/>
                  <a:ea typeface="微软雅黑" panose="020B0503020204020204" pitchFamily="34" charset="-122"/>
                  <a:cs typeface="微软雅黑" panose="020B0503020204020204" pitchFamily="34" charset="-122"/>
                </a:rPr>
                <a:t>（1）“报销比例”使用 IF 函数进行计算。</a:t>
              </a:r>
              <a:endParaRPr lang="zh-CN" altLang="en-US" dirty="0">
                <a:solidFill>
                  <a:srgbClr val="FFFFFF">
                    <a:lumMod val="50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 name="组合 1"/>
          <p:cNvGrpSpPr/>
          <p:nvPr/>
        </p:nvGrpSpPr>
        <p:grpSpPr>
          <a:xfrm>
            <a:off x="4822190" y="2671445"/>
            <a:ext cx="3479800" cy="557530"/>
            <a:chOff x="7594" y="4087"/>
            <a:chExt cx="5480" cy="878"/>
          </a:xfrm>
        </p:grpSpPr>
        <p:cxnSp>
          <p:nvCxnSpPr>
            <p:cNvPr id="68" name="直接连接符 67"/>
            <p:cNvCxnSpPr/>
            <p:nvPr>
              <p:custDataLst>
                <p:tags r:id="rId4"/>
              </p:custDataLst>
            </p:nvPr>
          </p:nvCxnSpPr>
          <p:spPr>
            <a:xfrm>
              <a:off x="7594" y="4231"/>
              <a:ext cx="0" cy="491"/>
            </a:xfrm>
            <a:prstGeom prst="line">
              <a:avLst/>
            </a:prstGeom>
            <a:ln w="38100">
              <a:solidFill>
                <a:srgbClr val="D45A1A"/>
              </a:solidFill>
            </a:ln>
          </p:spPr>
          <p:style>
            <a:lnRef idx="1">
              <a:srgbClr val="F39332"/>
            </a:lnRef>
            <a:fillRef idx="0">
              <a:srgbClr val="F39332"/>
            </a:fillRef>
            <a:effectRef idx="0">
              <a:srgbClr val="F39332"/>
            </a:effectRef>
            <a:fontRef idx="minor">
              <a:srgbClr val="000000"/>
            </a:fontRef>
          </p:style>
        </p:cxnSp>
        <p:sp>
          <p:nvSpPr>
            <p:cNvPr id="69" name="文本框 68"/>
            <p:cNvSpPr txBox="1"/>
            <p:nvPr>
              <p:custDataLst>
                <p:tags r:id="rId5"/>
              </p:custDataLst>
            </p:nvPr>
          </p:nvSpPr>
          <p:spPr>
            <a:xfrm>
              <a:off x="7718" y="4087"/>
              <a:ext cx="5357" cy="879"/>
            </a:xfrm>
            <a:prstGeom prst="rect">
              <a:avLst/>
            </a:prstGeom>
          </p:spPr>
          <p:txBody>
            <a:bodyPr wrap="square" lIns="67500" tIns="35100" rIns="67500" bIns="35100">
              <a:normAutofit/>
            </a:bodyPr>
            <a:lstStyle>
              <a:defPPr>
                <a:defRPr lang="zh-CN"/>
              </a:defPPr>
              <a:lvl1pPr>
                <a:defRPr sz="1400">
                  <a:solidFill>
                    <a:srgbClr val="7C8959"/>
                  </a:solidFill>
                </a:defRPr>
              </a:lvl1pPr>
            </a:lstStyle>
            <a:p>
              <a:r>
                <a:rPr lang="zh-CN" altLang="en-US" dirty="0">
                  <a:solidFill>
                    <a:srgbClr val="FFFFFF">
                      <a:lumMod val="50000"/>
                    </a:srgbClr>
                  </a:solidFill>
                  <a:latin typeface="微软雅黑" panose="020B0503020204020204" pitchFamily="34" charset="-122"/>
                  <a:ea typeface="微软雅黑" panose="020B0503020204020204" pitchFamily="34" charset="-122"/>
                  <a:cs typeface="微软雅黑" panose="020B0503020204020204" pitchFamily="34" charset="-122"/>
                </a:rPr>
                <a:t>（2）“合计”“医保报销”“结余”使用公式进行计算。</a:t>
              </a:r>
              <a:endParaRPr lang="zh-CN" altLang="en-US" dirty="0">
                <a:solidFill>
                  <a:srgbClr val="FFFFFF">
                    <a:lumMod val="50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 name="组合 2"/>
          <p:cNvGrpSpPr/>
          <p:nvPr/>
        </p:nvGrpSpPr>
        <p:grpSpPr>
          <a:xfrm>
            <a:off x="4822190" y="3486150"/>
            <a:ext cx="3552190" cy="891540"/>
            <a:chOff x="7594" y="6210"/>
            <a:chExt cx="5594" cy="878"/>
          </a:xfrm>
        </p:grpSpPr>
        <p:cxnSp>
          <p:nvCxnSpPr>
            <p:cNvPr id="72" name="直接连接符 71"/>
            <p:cNvCxnSpPr/>
            <p:nvPr>
              <p:custDataLst>
                <p:tags r:id="rId6"/>
              </p:custDataLst>
            </p:nvPr>
          </p:nvCxnSpPr>
          <p:spPr>
            <a:xfrm>
              <a:off x="7594" y="6303"/>
              <a:ext cx="0" cy="491"/>
            </a:xfrm>
            <a:prstGeom prst="line">
              <a:avLst/>
            </a:prstGeom>
            <a:ln w="38100">
              <a:solidFill>
                <a:srgbClr val="FFD663"/>
              </a:solidFill>
            </a:ln>
          </p:spPr>
          <p:style>
            <a:lnRef idx="1">
              <a:srgbClr val="F39332"/>
            </a:lnRef>
            <a:fillRef idx="0">
              <a:srgbClr val="F39332"/>
            </a:fillRef>
            <a:effectRef idx="0">
              <a:srgbClr val="F39332"/>
            </a:effectRef>
            <a:fontRef idx="minor">
              <a:srgbClr val="000000"/>
            </a:fontRef>
          </p:style>
        </p:cxnSp>
        <p:sp>
          <p:nvSpPr>
            <p:cNvPr id="73" name="文本框 72"/>
            <p:cNvSpPr txBox="1"/>
            <p:nvPr>
              <p:custDataLst>
                <p:tags r:id="rId7"/>
              </p:custDataLst>
            </p:nvPr>
          </p:nvSpPr>
          <p:spPr>
            <a:xfrm>
              <a:off x="7718" y="6210"/>
              <a:ext cx="5471" cy="879"/>
            </a:xfrm>
            <a:prstGeom prst="rect">
              <a:avLst/>
            </a:prstGeom>
          </p:spPr>
          <p:txBody>
            <a:bodyPr wrap="square" lIns="67500" tIns="35100" rIns="67500" bIns="35100">
              <a:noAutofit/>
            </a:bodyPr>
            <a:lstStyle>
              <a:defPPr>
                <a:defRPr lang="zh-CN"/>
              </a:defPPr>
              <a:lvl1pPr>
                <a:defRPr sz="1400">
                  <a:solidFill>
                    <a:srgbClr val="7C8959"/>
                  </a:solidFill>
                </a:defRPr>
              </a:lvl1pPr>
            </a:lstStyle>
            <a:p>
              <a:pPr algn="just"/>
              <a:r>
                <a:rPr lang="zh-CN" altLang="en-US" sz="1300" dirty="0">
                  <a:solidFill>
                    <a:srgbClr val="FFFFFF">
                      <a:lumMod val="50000"/>
                    </a:srgbClr>
                  </a:solidFill>
                  <a:latin typeface="微软雅黑" panose="020B0503020204020204" pitchFamily="34" charset="-122"/>
                  <a:ea typeface="微软雅黑" panose="020B0503020204020204" pitchFamily="34" charset="-122"/>
                  <a:cs typeface="微软雅黑" panose="020B0503020204020204" pitchFamily="34" charset="-122"/>
                </a:rPr>
                <a:t>（3）数据透视表中，“医保状况”为报表筛选，“科室”为列标签，“性别”为行标签，“住院天数”的平均值、“费用合计”的平均值为求和项。</a:t>
              </a:r>
              <a:endParaRPr lang="zh-CN" altLang="en-US" sz="1300" dirty="0">
                <a:solidFill>
                  <a:srgbClr val="FFFFFF">
                    <a:lumMod val="50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8" name="椭圆 27"/>
          <p:cNvSpPr/>
          <p:nvPr>
            <p:custDataLst>
              <p:tags r:id="rId8"/>
            </p:custDataLst>
          </p:nvPr>
        </p:nvSpPr>
        <p:spPr>
          <a:xfrm>
            <a:off x="1134773" y="1801937"/>
            <a:ext cx="2800089" cy="2800088"/>
          </a:xfrm>
          <a:prstGeom prst="ellipse">
            <a:avLst/>
          </a:prstGeom>
          <a:solidFill>
            <a:srgbClr val="00384B"/>
          </a:solidFill>
          <a:ln>
            <a:noFill/>
          </a:ln>
        </p:spPr>
        <p:style>
          <a:lnRef idx="2">
            <a:srgbClr val="F39332">
              <a:shade val="50000"/>
            </a:srgbClr>
          </a:lnRef>
          <a:fillRef idx="1">
            <a:srgbClr val="F39332"/>
          </a:fillRef>
          <a:effectRef idx="0">
            <a:srgbClr val="F3933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29" name="椭圆 28"/>
          <p:cNvSpPr/>
          <p:nvPr>
            <p:custDataLst>
              <p:tags r:id="rId9"/>
            </p:custDataLst>
          </p:nvPr>
        </p:nvSpPr>
        <p:spPr>
          <a:xfrm>
            <a:off x="1472371" y="2477132"/>
            <a:ext cx="2124894" cy="2124893"/>
          </a:xfrm>
          <a:prstGeom prst="ellipse">
            <a:avLst/>
          </a:prstGeom>
          <a:solidFill>
            <a:srgbClr val="D45A1A"/>
          </a:solidFill>
          <a:ln>
            <a:noFill/>
          </a:ln>
        </p:spPr>
        <p:style>
          <a:lnRef idx="2">
            <a:srgbClr val="F39332">
              <a:shade val="50000"/>
            </a:srgbClr>
          </a:lnRef>
          <a:fillRef idx="1">
            <a:srgbClr val="F39332"/>
          </a:fillRef>
          <a:effectRef idx="0">
            <a:srgbClr val="F3933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30" name="椭圆 29"/>
          <p:cNvSpPr/>
          <p:nvPr>
            <p:custDataLst>
              <p:tags r:id="rId10"/>
            </p:custDataLst>
          </p:nvPr>
        </p:nvSpPr>
        <p:spPr>
          <a:xfrm>
            <a:off x="1809971" y="3152333"/>
            <a:ext cx="1449693" cy="1449692"/>
          </a:xfrm>
          <a:prstGeom prst="ellipse">
            <a:avLst/>
          </a:prstGeom>
          <a:solidFill>
            <a:srgbClr val="FFD663"/>
          </a:solidFill>
          <a:ln>
            <a:noFill/>
          </a:ln>
        </p:spPr>
        <p:style>
          <a:lnRef idx="2">
            <a:srgbClr val="F39332">
              <a:shade val="50000"/>
            </a:srgbClr>
          </a:lnRef>
          <a:fillRef idx="1">
            <a:srgbClr val="F39332"/>
          </a:fillRef>
          <a:effectRef idx="0">
            <a:srgbClr val="F3933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31" name="文本框 30"/>
          <p:cNvSpPr txBox="1"/>
          <p:nvPr>
            <p:custDataLst>
              <p:tags r:id="rId11"/>
            </p:custDataLst>
          </p:nvPr>
        </p:nvSpPr>
        <p:spPr>
          <a:xfrm>
            <a:off x="1906822" y="1935656"/>
            <a:ext cx="1255992" cy="493907"/>
          </a:xfrm>
          <a:prstGeom prst="rect">
            <a:avLst/>
          </a:prstGeom>
        </p:spPr>
        <p:txBody>
          <a:bodyPr wrap="square" lIns="67500" tIns="35100" rIns="67500" bIns="35100" anchor="ctr">
            <a:normAutofit/>
          </a:bodyPr>
          <a:lstStyle>
            <a:defPPr>
              <a:defRPr lang="zh-CN"/>
            </a:defPPr>
            <a:lvl1pPr>
              <a:defRPr sz="1400">
                <a:solidFill>
                  <a:srgbClr val="FFFFFF"/>
                </a:solidFill>
              </a:defRPr>
            </a:lvl1pPr>
          </a:lstStyle>
          <a:p>
            <a:pPr algn="ctr"/>
            <a:r>
              <a:rPr lang="en-US" altLang="zh-CN" sz="2000" dirty="0"/>
              <a:t>1</a:t>
            </a:r>
            <a:endParaRPr lang="en-US" altLang="zh-CN" sz="2000" dirty="0"/>
          </a:p>
        </p:txBody>
      </p:sp>
      <p:sp>
        <p:nvSpPr>
          <p:cNvPr id="32" name="文本框 31"/>
          <p:cNvSpPr txBox="1"/>
          <p:nvPr>
            <p:custDataLst>
              <p:tags r:id="rId12"/>
            </p:custDataLst>
          </p:nvPr>
        </p:nvSpPr>
        <p:spPr>
          <a:xfrm>
            <a:off x="1878578" y="2690297"/>
            <a:ext cx="1312481" cy="398452"/>
          </a:xfrm>
          <a:prstGeom prst="rect">
            <a:avLst/>
          </a:prstGeom>
        </p:spPr>
        <p:txBody>
          <a:bodyPr wrap="square" lIns="67500" tIns="35100" rIns="67500" bIns="35100" anchor="ctr">
            <a:normAutofit/>
          </a:bodyPr>
          <a:lstStyle>
            <a:defPPr>
              <a:defRPr lang="zh-CN"/>
            </a:defPPr>
            <a:lvl1pPr>
              <a:defRPr sz="1400">
                <a:solidFill>
                  <a:srgbClr val="FFFFFF"/>
                </a:solidFill>
              </a:defRPr>
            </a:lvl1pPr>
          </a:lstStyle>
          <a:p>
            <a:pPr algn="ctr"/>
            <a:r>
              <a:rPr lang="en-US" altLang="zh-CN" sz="2000" dirty="0"/>
              <a:t>2</a:t>
            </a:r>
            <a:endParaRPr lang="en-US" altLang="zh-CN" sz="2000" dirty="0"/>
          </a:p>
        </p:txBody>
      </p:sp>
      <p:sp>
        <p:nvSpPr>
          <p:cNvPr id="33" name="文本框 32"/>
          <p:cNvSpPr txBox="1"/>
          <p:nvPr>
            <p:custDataLst>
              <p:tags r:id="rId13"/>
            </p:custDataLst>
          </p:nvPr>
        </p:nvSpPr>
        <p:spPr>
          <a:xfrm>
            <a:off x="1809971" y="3614369"/>
            <a:ext cx="1449694" cy="525620"/>
          </a:xfrm>
          <a:prstGeom prst="rect">
            <a:avLst/>
          </a:prstGeom>
        </p:spPr>
        <p:txBody>
          <a:bodyPr wrap="square" lIns="67500" tIns="35100" rIns="67500" bIns="35100" anchor="ctr">
            <a:normAutofit/>
          </a:bodyPr>
          <a:lstStyle>
            <a:defPPr>
              <a:defRPr lang="zh-CN"/>
            </a:defPPr>
            <a:lvl1pPr>
              <a:defRPr sz="1400">
                <a:solidFill>
                  <a:srgbClr val="FFFFFF"/>
                </a:solidFill>
              </a:defRPr>
            </a:lvl1pPr>
          </a:lstStyle>
          <a:p>
            <a:pPr algn="ctr"/>
            <a:r>
              <a:rPr lang="en-US" altLang="zh-CN" sz="2000" dirty="0"/>
              <a:t>3</a:t>
            </a:r>
            <a:endParaRPr lang="en-US" altLang="zh-CN" sz="2000" dirty="0"/>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52827" y="15052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124200" y="1962150"/>
            <a:ext cx="5420360" cy="1098550"/>
          </a:xfrm>
        </p:spPr>
        <p:txBody>
          <a:bodyPr>
            <a:normAutofit fontScale="90000"/>
          </a:bodyPr>
          <a:p>
            <a:pPr marL="0">
              <a:lnSpc>
                <a:spcPct val="130000"/>
              </a:lnSpc>
              <a:spcBef>
                <a:spcPts val="0"/>
              </a:spcBef>
            </a:pPr>
            <a:r>
              <a:rPr sz="3500" spc="300">
                <a:solidFill>
                  <a:schemeClr val="dk1">
                    <a:lumMod val="85000"/>
                    <a:lumOff val="15000"/>
                  </a:schemeClr>
                </a:solidFill>
              </a:rPr>
              <a:t> 拓展项目三（综合类） 　处理某家电超市货物销售表</a:t>
            </a:r>
            <a:endParaRPr sz="3500" spc="300">
              <a:solidFill>
                <a:schemeClr val="dk1">
                  <a:lumMod val="85000"/>
                  <a:lumOff val="15000"/>
                </a:schemeClr>
              </a:solidFill>
            </a:endParaRPr>
          </a:p>
        </p:txBody>
      </p:sp>
      <p:sp>
        <p:nvSpPr>
          <p:cNvPr id="2" name="矩形 1"/>
          <p:cNvSpPr/>
          <p:nvPr>
            <p:custDataLst>
              <p:tags r:id="rId3"/>
            </p:custDataLst>
          </p:nvPr>
        </p:nvSpPr>
        <p:spPr>
          <a:xfrm>
            <a:off x="3352827" y="33340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428750"/>
            <a:ext cx="7687310" cy="6026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“货物销售表 .et”工作簿包括桥西、桥东、中心分店销售表和汇总表共 4 张工作表，分店货物销售表（以桥西分店为例）如图 5-98 所示，货物销售汇总表如图 5-99 所示。</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77812"/>
          <a:stretch>
            <a:fillRect/>
          </a:stretch>
        </p:blipFill>
        <p:spPr>
          <a:xfrm>
            <a:off x="1295400" y="3395980"/>
            <a:ext cx="6426200" cy="321945"/>
          </a:xfrm>
          <a:prstGeom prst="rect">
            <a:avLst/>
          </a:prstGeom>
        </p:spPr>
      </p:pic>
      <p:pic>
        <p:nvPicPr>
          <p:cNvPr id="426" name="图片 42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a:xfrm>
            <a:off x="1066800" y="2164080"/>
            <a:ext cx="3618230" cy="1203325"/>
          </a:xfrm>
          <a:prstGeom prst="rect">
            <a:avLst/>
          </a:prstGeom>
          <a:ln w="9525">
            <a:solidFill>
              <a:schemeClr val="bg1">
                <a:lumMod val="95000"/>
              </a:schemeClr>
            </a:solidFill>
          </a:ln>
        </p:spPr>
      </p:pic>
      <p:pic>
        <p:nvPicPr>
          <p:cNvPr id="427" name="图片 4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a:xfrm>
            <a:off x="4953000" y="2164080"/>
            <a:ext cx="3401695" cy="1231900"/>
          </a:xfrm>
          <a:prstGeom prst="rect">
            <a:avLst/>
          </a:prstGeom>
          <a:ln w="9525">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0095" y="1258570"/>
            <a:ext cx="7687310" cy="27495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打开“货物销售表 .et”工作簿，进行如下操作处理。</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（1）在各分店销售表中根据“单价”计算各种商品的“折扣”：单价≥2 000 元的商品折扣为 10%，1 000 元≤单价＜ 2 000 元的商品折扣为 5%，其他的折扣为 2%。 （2）在各分店销售表中，计算各种商品的销售金额，统计销售总额。（3）在各分店销售表中，按“种类”分类汇总销售“金额”的总和。（4）将各分店的销售表汇总到“汇总表”中，汇总表中的数据要求和原来各分店销售表数据不再有关联。（5）在汇总表中，利用数据透视表分析销售数量和金额。（6）根据数据透视表的结果（品牌、数量），用三维饼图表示各品牌的市场占有率（即销售数量的百分比）。</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3" name="直接连接符 22"/>
          <p:cNvCxnSpPr/>
          <p:nvPr>
            <p:custDataLst>
              <p:tags r:id="rId1"/>
            </p:custDataLst>
          </p:nvPr>
        </p:nvCxnSpPr>
        <p:spPr>
          <a:xfrm>
            <a:off x="1818680" y="3316345"/>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24" name="矩形 23"/>
          <p:cNvSpPr/>
          <p:nvPr>
            <p:custDataLst>
              <p:tags r:id="rId2"/>
            </p:custDataLst>
          </p:nvPr>
        </p:nvSpPr>
        <p:spPr>
          <a:xfrm>
            <a:off x="1236614" y="3270812"/>
            <a:ext cx="1018670" cy="61217"/>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标题 1"/>
          <p:cNvSpPr txBox="1"/>
          <p:nvPr>
            <p:custDataLst>
              <p:tags r:id="rId3"/>
            </p:custDataLst>
          </p:nvPr>
        </p:nvSpPr>
        <p:spPr>
          <a:xfrm>
            <a:off x="1179830" y="3426460"/>
            <a:ext cx="2310130" cy="1049655"/>
          </a:xfrm>
          <a:prstGeom prst="rect">
            <a:avLst/>
          </a:prstGeom>
          <a:noFill/>
        </p:spPr>
        <p:txBody>
          <a:bodyPr wrap="square" rtlCol="0">
            <a:normAutofit lnSpcReduction="20000"/>
          </a:bodyPr>
          <a:lstStyle>
            <a:defPPr>
              <a:defRPr lang="zh-CN"/>
            </a:defPPr>
            <a:lvl1pPr>
              <a:lnSpc>
                <a:spcPct val="130000"/>
              </a:lnSpc>
              <a:defRPr sz="1200"/>
            </a:lvl1pPr>
          </a:lstStyle>
          <a:p>
            <a:pPr>
              <a:lnSpc>
                <a:spcPct val="120000"/>
              </a:lnSpc>
            </a:pPr>
            <a:r>
              <a:rPr lang="zh-CN" altLang="en-US" spc="150">
                <a:latin typeface="Arial" panose="020B0604020202020204" pitchFamily="34" charset="0"/>
                <a:ea typeface="微软雅黑" panose="020B0503020204020204" pitchFamily="34" charset="-122"/>
                <a:sym typeface="Arial" panose="020B0604020202020204" pitchFamily="34" charset="0"/>
              </a:rPr>
              <a:t>（3）将各分店的销售表汇总到“汇总表”时，必须采用“选择性粘贴”，只粘贴其数值。</a:t>
            </a:r>
            <a:endParaRPr lang="zh-CN" altLang="en-US" spc="150">
              <a:latin typeface="Arial" panose="020B0604020202020204" pitchFamily="34" charset="0"/>
              <a:ea typeface="微软雅黑" panose="020B0503020204020204" pitchFamily="34" charset="-122"/>
              <a:sym typeface="Arial" panose="020B0604020202020204" pitchFamily="34" charset="0"/>
            </a:endParaRPr>
          </a:p>
        </p:txBody>
      </p:sp>
      <p:sp>
        <p:nvSpPr>
          <p:cNvPr id="26" name="标题 1"/>
          <p:cNvSpPr txBox="1"/>
          <p:nvPr>
            <p:custDataLst>
              <p:tags r:id="rId4"/>
            </p:custDataLst>
          </p:nvPr>
        </p:nvSpPr>
        <p:spPr>
          <a:xfrm>
            <a:off x="858900" y="2834348"/>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rPr>
              <a:t>3</a:t>
            </a:r>
            <a:endParaRPr lang="zh-CN" altLang="en-US" sz="3000" spc="15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1" name="直接连接符 30"/>
          <p:cNvCxnSpPr/>
          <p:nvPr>
            <p:custDataLst>
              <p:tags r:id="rId5"/>
            </p:custDataLst>
          </p:nvPr>
        </p:nvCxnSpPr>
        <p:spPr>
          <a:xfrm>
            <a:off x="4308117" y="3316345"/>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41" name="矩形 40"/>
          <p:cNvSpPr/>
          <p:nvPr>
            <p:custDataLst>
              <p:tags r:id="rId6"/>
            </p:custDataLst>
          </p:nvPr>
        </p:nvSpPr>
        <p:spPr>
          <a:xfrm>
            <a:off x="3726051" y="3270812"/>
            <a:ext cx="1018670" cy="61217"/>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标题 1"/>
          <p:cNvSpPr txBox="1"/>
          <p:nvPr>
            <p:custDataLst>
              <p:tags r:id="rId7"/>
            </p:custDataLst>
          </p:nvPr>
        </p:nvSpPr>
        <p:spPr>
          <a:xfrm>
            <a:off x="3669200" y="3426692"/>
            <a:ext cx="2126462" cy="1049474"/>
          </a:xfrm>
          <a:prstGeom prst="rect">
            <a:avLst/>
          </a:prstGeom>
          <a:noFill/>
        </p:spPr>
        <p:txBody>
          <a:bodyPr wrap="square" rtlCol="0">
            <a:noAutofit/>
          </a:bodyPr>
          <a:lstStyle>
            <a:defPPr>
              <a:defRPr lang="zh-CN"/>
            </a:defPPr>
            <a:lvl1pPr>
              <a:lnSpc>
                <a:spcPct val="130000"/>
              </a:lnSpc>
              <a:defRPr sz="1200"/>
            </a:lvl1pPr>
          </a:lstStyle>
          <a:p>
            <a:pPr algn="just">
              <a:lnSpc>
                <a:spcPct val="100000"/>
              </a:lnSpc>
            </a:pPr>
            <a:r>
              <a:rPr lang="zh-CN" altLang="en-US" spc="150">
                <a:latin typeface="Arial" panose="020B0604020202020204" pitchFamily="34" charset="0"/>
                <a:ea typeface="微软雅黑" panose="020B0503020204020204" pitchFamily="34" charset="-122"/>
                <a:sym typeface="Arial" panose="020B0604020202020204" pitchFamily="34" charset="0"/>
              </a:rPr>
              <a:t>（4）数据透视时，建议报表筛选项为“店名”，行标签为“品牌”，列标签为“种类”，数值项为“数量”和“金额”，汇总方式是“求和”。</a:t>
            </a:r>
            <a:endParaRPr lang="zh-CN" altLang="en-US" spc="150">
              <a:latin typeface="Arial" panose="020B0604020202020204" pitchFamily="34" charset="0"/>
              <a:ea typeface="微软雅黑" panose="020B0503020204020204" pitchFamily="34" charset="-122"/>
              <a:sym typeface="Arial" panose="020B0604020202020204" pitchFamily="34" charset="0"/>
            </a:endParaRPr>
          </a:p>
        </p:txBody>
      </p:sp>
      <p:sp>
        <p:nvSpPr>
          <p:cNvPr id="43" name="标题 1"/>
          <p:cNvSpPr txBox="1"/>
          <p:nvPr>
            <p:custDataLst>
              <p:tags r:id="rId8"/>
            </p:custDataLst>
          </p:nvPr>
        </p:nvSpPr>
        <p:spPr>
          <a:xfrm>
            <a:off x="3348338" y="2834348"/>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69A35B"/>
                </a:solidFill>
                <a:latin typeface="Arial" panose="020B0604020202020204" pitchFamily="34" charset="0"/>
                <a:ea typeface="微软雅黑" panose="020B0503020204020204" pitchFamily="34" charset="-122"/>
                <a:sym typeface="Arial" panose="020B0604020202020204" pitchFamily="34" charset="0"/>
              </a:rPr>
              <a:t>4</a:t>
            </a:r>
            <a:endParaRPr lang="zh-CN" altLang="en-US" sz="3000" spc="150" dirty="0">
              <a:solidFill>
                <a:srgbClr val="69A35B"/>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8" name="直接连接符 47"/>
          <p:cNvCxnSpPr/>
          <p:nvPr>
            <p:custDataLst>
              <p:tags r:id="rId9"/>
            </p:custDataLst>
          </p:nvPr>
        </p:nvCxnSpPr>
        <p:spPr>
          <a:xfrm>
            <a:off x="6797555" y="3316345"/>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49" name="矩形 48"/>
          <p:cNvSpPr/>
          <p:nvPr>
            <p:custDataLst>
              <p:tags r:id="rId10"/>
            </p:custDataLst>
          </p:nvPr>
        </p:nvSpPr>
        <p:spPr>
          <a:xfrm>
            <a:off x="6215489" y="3270812"/>
            <a:ext cx="1018670" cy="61217"/>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标题 1"/>
          <p:cNvSpPr txBox="1"/>
          <p:nvPr>
            <p:custDataLst>
              <p:tags r:id="rId11"/>
            </p:custDataLst>
          </p:nvPr>
        </p:nvSpPr>
        <p:spPr>
          <a:xfrm>
            <a:off x="6158865" y="3426460"/>
            <a:ext cx="2059305" cy="1049655"/>
          </a:xfrm>
          <a:prstGeom prst="rect">
            <a:avLst/>
          </a:prstGeom>
          <a:noFill/>
        </p:spPr>
        <p:txBody>
          <a:bodyPr wrap="square" rtlCol="0">
            <a:normAutofit fontScale="90000" lnSpcReduction="10000"/>
          </a:bodyPr>
          <a:lstStyle>
            <a:defPPr>
              <a:defRPr lang="zh-CN"/>
            </a:defPPr>
            <a:lvl1pPr>
              <a:lnSpc>
                <a:spcPct val="130000"/>
              </a:lnSpc>
              <a:defRPr sz="1200"/>
            </a:lvl1pPr>
          </a:lstStyle>
          <a:p>
            <a:pPr algn="just">
              <a:lnSpc>
                <a:spcPct val="120000"/>
              </a:lnSpc>
            </a:pPr>
            <a:r>
              <a:rPr lang="zh-CN" altLang="en-US" spc="150">
                <a:latin typeface="Arial" panose="020B0604020202020204" pitchFamily="34" charset="0"/>
                <a:ea typeface="微软雅黑" panose="020B0503020204020204" pitchFamily="34" charset="-122"/>
                <a:sym typeface="Arial" panose="020B0604020202020204" pitchFamily="34" charset="0"/>
              </a:rPr>
              <a:t>（5）根据透视结果绘制图表时，要选择合适的数据区域，本题利用“品牌”及相应的“数量”产生合适的图表。</a:t>
            </a:r>
            <a:endParaRPr lang="zh-CN" altLang="en-US" spc="150">
              <a:latin typeface="Arial" panose="020B0604020202020204" pitchFamily="34" charset="0"/>
              <a:ea typeface="微软雅黑" panose="020B0503020204020204" pitchFamily="34" charset="-122"/>
              <a:sym typeface="Arial" panose="020B0604020202020204" pitchFamily="34" charset="0"/>
            </a:endParaRPr>
          </a:p>
        </p:txBody>
      </p:sp>
      <p:sp>
        <p:nvSpPr>
          <p:cNvPr id="51" name="标题 1"/>
          <p:cNvSpPr txBox="1"/>
          <p:nvPr>
            <p:custDataLst>
              <p:tags r:id="rId12"/>
            </p:custDataLst>
          </p:nvPr>
        </p:nvSpPr>
        <p:spPr>
          <a:xfrm>
            <a:off x="5837775" y="2834348"/>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9BBB59"/>
                </a:solidFill>
                <a:latin typeface="Arial" panose="020B0604020202020204" pitchFamily="34" charset="0"/>
                <a:ea typeface="微软雅黑" panose="020B0503020204020204" pitchFamily="34" charset="-122"/>
                <a:sym typeface="Arial" panose="020B0604020202020204" pitchFamily="34" charset="0"/>
              </a:rPr>
              <a:t>5</a:t>
            </a:r>
            <a:endParaRPr lang="zh-CN" altLang="en-US" sz="3000" spc="150" dirty="0">
              <a:solidFill>
                <a:srgbClr val="9BBB59"/>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2" name="直接连接符 51"/>
          <p:cNvCxnSpPr/>
          <p:nvPr>
            <p:custDataLst>
              <p:tags r:id="rId13"/>
            </p:custDataLst>
          </p:nvPr>
        </p:nvCxnSpPr>
        <p:spPr>
          <a:xfrm>
            <a:off x="3063398" y="1749509"/>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53" name="矩形 52"/>
          <p:cNvSpPr/>
          <p:nvPr>
            <p:custDataLst>
              <p:tags r:id="rId14"/>
            </p:custDataLst>
          </p:nvPr>
        </p:nvSpPr>
        <p:spPr>
          <a:xfrm>
            <a:off x="2481332" y="1694952"/>
            <a:ext cx="1018670" cy="61217"/>
          </a:xfrm>
          <a:prstGeom prst="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4" name="标题 1"/>
          <p:cNvSpPr txBox="1"/>
          <p:nvPr>
            <p:custDataLst>
              <p:tags r:id="rId15"/>
            </p:custDataLst>
          </p:nvPr>
        </p:nvSpPr>
        <p:spPr>
          <a:xfrm>
            <a:off x="2424482" y="1850832"/>
            <a:ext cx="2126462" cy="1049474"/>
          </a:xfrm>
          <a:prstGeom prst="rect">
            <a:avLst/>
          </a:prstGeom>
          <a:noFill/>
        </p:spPr>
        <p:txBody>
          <a:bodyPr wrap="square" rtlCol="0">
            <a:normAutofit/>
          </a:bodyPr>
          <a:lstStyle>
            <a:defPPr>
              <a:defRPr lang="zh-CN"/>
            </a:defPPr>
            <a:lvl1pPr>
              <a:lnSpc>
                <a:spcPct val="130000"/>
              </a:lnSpc>
              <a:defRPr sz="1200"/>
            </a:lvl1pPr>
          </a:lstStyle>
          <a:p>
            <a:pPr algn="just">
              <a:lnSpc>
                <a:spcPct val="120000"/>
              </a:lnSpc>
            </a:pPr>
            <a:r>
              <a:rPr lang="zh-CN" altLang="en-US" spc="150">
                <a:latin typeface="Arial" panose="020B0604020202020204" pitchFamily="34" charset="0"/>
                <a:ea typeface="微软雅黑" panose="020B0503020204020204" pitchFamily="34" charset="-122"/>
                <a:sym typeface="Arial" panose="020B0604020202020204" pitchFamily="34" charset="0"/>
              </a:rPr>
              <a:t>（1）销售金额 = 单价 *（1- 折扣）* 数量。</a:t>
            </a:r>
            <a:endParaRPr lang="zh-CN" altLang="en-US" spc="150">
              <a:latin typeface="Arial" panose="020B0604020202020204" pitchFamily="34" charset="0"/>
              <a:ea typeface="微软雅黑" panose="020B0503020204020204" pitchFamily="34" charset="-122"/>
              <a:sym typeface="Arial" panose="020B0604020202020204" pitchFamily="34" charset="0"/>
            </a:endParaRPr>
          </a:p>
        </p:txBody>
      </p:sp>
      <p:sp>
        <p:nvSpPr>
          <p:cNvPr id="55" name="标题 1"/>
          <p:cNvSpPr txBox="1"/>
          <p:nvPr>
            <p:custDataLst>
              <p:tags r:id="rId16"/>
            </p:custDataLst>
          </p:nvPr>
        </p:nvSpPr>
        <p:spPr>
          <a:xfrm>
            <a:off x="2103619" y="125848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rPr>
              <a:t>1</a:t>
            </a:r>
            <a:endParaRPr lang="zh-CN" altLang="en-US" sz="3000" spc="15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6" name="直接连接符 55"/>
          <p:cNvCxnSpPr/>
          <p:nvPr>
            <p:custDataLst>
              <p:tags r:id="rId17"/>
            </p:custDataLst>
          </p:nvPr>
        </p:nvCxnSpPr>
        <p:spPr>
          <a:xfrm>
            <a:off x="5552836" y="1749509"/>
            <a:ext cx="1286146"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57" name="矩形 56"/>
          <p:cNvSpPr/>
          <p:nvPr>
            <p:custDataLst>
              <p:tags r:id="rId18"/>
            </p:custDataLst>
          </p:nvPr>
        </p:nvSpPr>
        <p:spPr>
          <a:xfrm>
            <a:off x="4970770" y="1694952"/>
            <a:ext cx="1018670" cy="612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sz="135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标题 1"/>
          <p:cNvSpPr txBox="1"/>
          <p:nvPr>
            <p:custDataLst>
              <p:tags r:id="rId19"/>
            </p:custDataLst>
          </p:nvPr>
        </p:nvSpPr>
        <p:spPr>
          <a:xfrm>
            <a:off x="4913919" y="1850832"/>
            <a:ext cx="2126462" cy="1049474"/>
          </a:xfrm>
          <a:prstGeom prst="rect">
            <a:avLst/>
          </a:prstGeom>
          <a:noFill/>
        </p:spPr>
        <p:txBody>
          <a:bodyPr wrap="square" rtlCol="0">
            <a:normAutofit/>
          </a:bodyPr>
          <a:lstStyle>
            <a:defPPr>
              <a:defRPr lang="zh-CN"/>
            </a:defPPr>
            <a:lvl1pPr>
              <a:lnSpc>
                <a:spcPct val="130000"/>
              </a:lnSpc>
              <a:defRPr sz="1200"/>
            </a:lvl1pPr>
          </a:lstStyle>
          <a:p>
            <a:pPr algn="just">
              <a:lnSpc>
                <a:spcPct val="120000"/>
              </a:lnSpc>
            </a:pPr>
            <a:r>
              <a:rPr lang="zh-CN" altLang="en-US" spc="150">
                <a:latin typeface="Arial" panose="020B0604020202020204" pitchFamily="34" charset="0"/>
                <a:ea typeface="微软雅黑" panose="020B0503020204020204" pitchFamily="34" charset="-122"/>
                <a:sym typeface="Arial" panose="020B0604020202020204" pitchFamily="34" charset="0"/>
              </a:rPr>
              <a:t>（2）分类汇总时，先要按“种类”排序，然后才能按“种类”分类汇总。</a:t>
            </a:r>
            <a:endParaRPr lang="zh-CN" altLang="en-US" spc="150">
              <a:latin typeface="Arial" panose="020B0604020202020204" pitchFamily="34" charset="0"/>
              <a:ea typeface="微软雅黑" panose="020B0503020204020204" pitchFamily="34" charset="-122"/>
              <a:sym typeface="Arial" panose="020B0604020202020204" pitchFamily="34" charset="0"/>
            </a:endParaRPr>
          </a:p>
        </p:txBody>
      </p:sp>
      <p:sp>
        <p:nvSpPr>
          <p:cNvPr id="59" name="标题 1"/>
          <p:cNvSpPr txBox="1"/>
          <p:nvPr>
            <p:custDataLst>
              <p:tags r:id="rId20"/>
            </p:custDataLst>
          </p:nvPr>
        </p:nvSpPr>
        <p:spPr>
          <a:xfrm>
            <a:off x="4593056" y="1258489"/>
            <a:ext cx="229462" cy="724269"/>
          </a:xfrm>
          <a:prstGeom prst="rect">
            <a:avLst/>
          </a:prstGeom>
          <a:noFill/>
        </p:spPr>
        <p:txBody>
          <a:bodyPr wrap="square" rtlCol="0" anchor="ctr">
            <a:normAutofit fontScale="40000"/>
          </a:bodyPr>
          <a:lstStyle>
            <a:defPPr>
              <a:defRPr lang="zh-CN"/>
            </a:defPPr>
            <a:lvl1pPr>
              <a:lnSpc>
                <a:spcPct val="130000"/>
              </a:lnSpc>
              <a:defRPr sz="1200"/>
            </a:lvl1pPr>
          </a:lstStyle>
          <a:p>
            <a:pPr algn="ctr">
              <a:lnSpc>
                <a:spcPct val="120000"/>
              </a:lnSpc>
            </a:pPr>
            <a:r>
              <a:rPr lang="en-US" altLang="zh-CN"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rPr>
              <a:t>2</a:t>
            </a:r>
            <a:endParaRPr lang="zh-CN" altLang="en-US" sz="3000" spc="15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矩形 59"/>
          <p:cNvSpPr/>
          <p:nvPr>
            <p:custDataLst>
              <p:tags r:id="rId21"/>
            </p:custDataLst>
          </p:nvPr>
        </p:nvSpPr>
        <p:spPr>
          <a:xfrm>
            <a:off x="1755340" y="406898"/>
            <a:ext cx="5598341" cy="503590"/>
          </a:xfrm>
          <a:prstGeom prst="rect">
            <a:avLst/>
          </a:prstGeom>
        </p:spPr>
        <p:txBody>
          <a:bodyPr wrap="square"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ctr">
              <a:lnSpc>
                <a:spcPct val="120000"/>
              </a:lnSpc>
            </a:pPr>
            <a:r>
              <a:rPr lang="zh-CN" altLang="en-US" b="1" spc="300">
                <a:latin typeface="Arial" panose="020B0604020202020204" pitchFamily="34" charset="0"/>
                <a:ea typeface="微软雅黑" panose="020B0503020204020204" pitchFamily="34" charset="-122"/>
                <a:cs typeface="+mn-ea"/>
                <a:sym typeface="Arial" panose="020B0604020202020204" pitchFamily="34" charset="0"/>
              </a:rPr>
              <a:t>要点提示</a:t>
            </a:r>
            <a:endParaRPr lang="zh-CN" altLang="en-US" b="1" spc="300">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52827" y="15052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048000" y="1962150"/>
            <a:ext cx="5937250" cy="1098550"/>
          </a:xfrm>
        </p:spPr>
        <p:txBody>
          <a:bodyPr>
            <a:normAutofit fontScale="90000"/>
          </a:bodyPr>
          <a:p>
            <a:pPr marL="0">
              <a:lnSpc>
                <a:spcPct val="130000"/>
              </a:lnSpc>
              <a:spcBef>
                <a:spcPts val="0"/>
              </a:spcBef>
            </a:pPr>
            <a:r>
              <a:rPr sz="3500" spc="300">
                <a:solidFill>
                  <a:schemeClr val="dk1">
                    <a:lumMod val="85000"/>
                    <a:lumOff val="15000"/>
                  </a:schemeClr>
                </a:solidFill>
              </a:rPr>
              <a:t>拓展项目四（综合类）</a:t>
            </a:r>
            <a:br>
              <a:rPr sz="3500" spc="300">
                <a:solidFill>
                  <a:schemeClr val="dk1">
                    <a:lumMod val="85000"/>
                    <a:lumOff val="15000"/>
                  </a:schemeClr>
                </a:solidFill>
              </a:rPr>
            </a:br>
            <a:r>
              <a:rPr sz="3500" spc="300">
                <a:solidFill>
                  <a:schemeClr val="dk1">
                    <a:lumMod val="85000"/>
                    <a:lumOff val="15000"/>
                  </a:schemeClr>
                </a:solidFill>
              </a:rPr>
              <a:t>处理某乡脱贫攻坚情况统计表</a:t>
            </a:r>
            <a:endParaRPr sz="3500" spc="300">
              <a:solidFill>
                <a:schemeClr val="dk1">
                  <a:lumMod val="85000"/>
                  <a:lumOff val="15000"/>
                </a:schemeClr>
              </a:solidFill>
            </a:endParaRPr>
          </a:p>
        </p:txBody>
      </p:sp>
      <p:sp>
        <p:nvSpPr>
          <p:cNvPr id="2" name="矩形 1"/>
          <p:cNvSpPr/>
          <p:nvPr>
            <p:custDataLst>
              <p:tags r:id="rId3"/>
            </p:custDataLst>
          </p:nvPr>
        </p:nvSpPr>
        <p:spPr>
          <a:xfrm>
            <a:off x="3352827" y="33340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一、新建表格</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550035"/>
            <a:ext cx="3600450" cy="2676525"/>
          </a:xfrm>
          <a:prstGeom prst="rect">
            <a:avLst/>
          </a:prstGeom>
          <a:noFill/>
        </p:spPr>
        <p:txBody>
          <a:bodyPr wrap="square" rtlCol="0">
            <a:spAutoFit/>
          </a:bodyPr>
          <a:p>
            <a:pPr algn="just">
              <a:lnSpc>
                <a:spcPct val="150000"/>
              </a:lnSpc>
            </a:pPr>
            <a:r>
              <a:rPr lang="zh-CN" altLang="en-US" sz="1400"/>
              <a:t>执行“开始”→“所有程序”→“WPS Office 文件夹”→“WPS Office”，或者双击桌面上的“WPS Office”图标，打开 WPS Office 新建窗口 1，如图 5-12 所示。单击“新建”，打开“新建”窗口 2，如图 5-13 所示。单击“S 表格”菜单，单击“新建空白文档”，打开“WPS 表格”工作窗口，如图 5-14 所示。</a:t>
            </a:r>
            <a:endParaRPr lang="zh-CN" altLang="en-US" sz="1400"/>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8"/>
          <a:srcRect t="92391"/>
          <a:stretch>
            <a:fillRect/>
          </a:stretch>
        </p:blipFill>
        <p:spPr>
          <a:xfrm>
            <a:off x="4572000" y="3931920"/>
            <a:ext cx="3747135" cy="187325"/>
          </a:xfrm>
          <a:prstGeom prst="rect">
            <a:avLst/>
          </a:prstGeom>
        </p:spPr>
      </p:pic>
      <p:pic>
        <p:nvPicPr>
          <p:cNvPr id="326" name="图片 32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48200" y="1550035"/>
            <a:ext cx="3824605" cy="2333625"/>
          </a:xfrm>
          <a:prstGeom prst="rect">
            <a:avLst/>
          </a:prstGeom>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200150"/>
            <a:ext cx="3351530" cy="27711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消除贫困、改善民生、逐步实现共同富裕，是社会主义的本质要求，也是中国共产党的重要使命。“十三五”期间脱贫攻坚的目标是，到 2020 年实现全国全面脱贫。“某乡脱贫攻坚统计表 .et”工作簿中包括了该乡各村民小组村民收入情况统计表、乡贫困户统计表共 2 张工作表，村民小组村民收入情况统计表（以中兴村一组为例）如图 5-100 所示，乡贫困户统计表如图 5-101 所示。</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9797"/>
          <a:stretch>
            <a:fillRect/>
          </a:stretch>
        </p:blipFill>
        <p:spPr>
          <a:xfrm>
            <a:off x="4191000" y="3484245"/>
            <a:ext cx="4566285" cy="181610"/>
          </a:xfrm>
          <a:prstGeom prst="rect">
            <a:avLst/>
          </a:prstGeom>
        </p:spPr>
      </p:pic>
      <p:pic>
        <p:nvPicPr>
          <p:cNvPr id="428" name="图片 42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60215" y="1733550"/>
            <a:ext cx="4344035" cy="1515745"/>
          </a:xfrm>
          <a:prstGeom prst="rect">
            <a:avLst/>
          </a:prstGeom>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200150"/>
            <a:ext cx="4486275" cy="27711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打开“某乡脱贫攻坚统计表 .et”工作簿，进行如下操作处理。</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（1）在“一组收入统计表”中计算“转移性收入”“收入合计”“支出合计”和“人均纯收入”列。</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（2）计算判断“是否贫困户”列。</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（3）在“一组收入统计表”中计算“贫困户数统计”。</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（4）在“乡贫困户统计表”中，选择合适数据区域，绘制“带数据标志的折线图”。</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4111"/>
          <a:stretch>
            <a:fillRect/>
          </a:stretch>
        </p:blipFill>
        <p:spPr>
          <a:xfrm>
            <a:off x="5562600" y="3772535"/>
            <a:ext cx="2820035" cy="156210"/>
          </a:xfrm>
          <a:prstGeom prst="rect">
            <a:avLst/>
          </a:prstGeom>
        </p:spPr>
      </p:pic>
      <p:pic>
        <p:nvPicPr>
          <p:cNvPr id="429" name="图片 4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15000" y="1200150"/>
            <a:ext cx="2789555" cy="2484755"/>
          </a:xfrm>
          <a:prstGeom prst="rect">
            <a:avLst/>
          </a:prstGeom>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要点提示</a:t>
            </a:r>
            <a:endParaRPr lang="zh-CN" altLang="en-US" sz="2400" b="1" spc="220">
              <a:solidFill>
                <a:schemeClr val="accent1"/>
              </a:solidFill>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7"/>
            </p:custDataLst>
          </p:nvPr>
        </p:nvSpPr>
        <p:spPr>
          <a:xfrm>
            <a:off x="762000" y="1200150"/>
            <a:ext cx="7633335" cy="28968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（1）在“一组收入统计表”中计算时，公式如下。</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①转移性收入 = 150* 人口。②收入合计 = 生产性经营收入 + 工资性收入 + 转移性收入。③支出合计 = 生活性支出 + 生产经营性支出 + 教育支出。④人均纯收入 =（收入合计 - 支出合计）/ 人口。</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（2）计算判断“是否贫困户”列时，使用 IF 函数。判断是否贫困户依据是：如果该户人均纯收入低于 3 350，则显示“贫困户”，否则显示“否”。</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（3）在“一组收入统计表”中计算“贫困户数统计”时，使用 COUNDIF 函数。</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（4）在“乡贫困户统计表”中，绘制“带数据标志的折线图”时，使用图表工具中“切换行列”工具进行切换。</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一、新建表格</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2855"/>
          <a:stretch>
            <a:fillRect/>
          </a:stretch>
        </p:blipFill>
        <p:spPr>
          <a:xfrm>
            <a:off x="762000" y="3943350"/>
            <a:ext cx="3796665" cy="196850"/>
          </a:xfrm>
          <a:prstGeom prst="rect">
            <a:avLst/>
          </a:prstGeom>
        </p:spPr>
      </p:pic>
      <p:pic>
        <p:nvPicPr>
          <p:cNvPr id="7" name="图片 6"/>
          <p:cNvPicPr>
            <a:picLocks noChangeAspect="1"/>
          </p:cNvPicPr>
          <p:nvPr/>
        </p:nvPicPr>
        <p:blipFill>
          <a:blip r:embed="rId9"/>
          <a:srcRect t="91541"/>
          <a:stretch>
            <a:fillRect/>
          </a:stretch>
        </p:blipFill>
        <p:spPr>
          <a:xfrm>
            <a:off x="4724400" y="3856990"/>
            <a:ext cx="3738245" cy="221615"/>
          </a:xfrm>
          <a:prstGeom prst="rect">
            <a:avLst/>
          </a:prstGeom>
        </p:spPr>
      </p:pic>
      <p:pic>
        <p:nvPicPr>
          <p:cNvPr id="327" name="图片 32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8200" y="1458595"/>
            <a:ext cx="3641090" cy="2407285"/>
          </a:xfrm>
          <a:prstGeom prst="rect">
            <a:avLst/>
          </a:prstGeom>
          <a:ln>
            <a:solidFill>
              <a:schemeClr val="bg1">
                <a:lumMod val="95000"/>
              </a:schemeClr>
            </a:solidFill>
          </a:ln>
        </p:spPr>
      </p:pic>
      <p:pic>
        <p:nvPicPr>
          <p:cNvPr id="328" name="图片 32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794250" y="1458595"/>
            <a:ext cx="3598545" cy="2379345"/>
          </a:xfrm>
          <a:prstGeom prst="rect">
            <a:avLst/>
          </a:prstGeom>
          <a:ln>
            <a:solidFill>
              <a:schemeClr val="bg1">
                <a:lumMod val="95000"/>
              </a:schemeClr>
            </a:solid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二、录入数据</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38200" y="1428750"/>
            <a:ext cx="3944620" cy="2676525"/>
          </a:xfrm>
          <a:prstGeom prst="rect">
            <a:avLst/>
          </a:prstGeom>
          <a:noFill/>
        </p:spPr>
        <p:txBody>
          <a:bodyPr wrap="square" rtlCol="0">
            <a:spAutoFit/>
          </a:bodyPr>
          <a:p>
            <a:pPr algn="just">
              <a:lnSpc>
                <a:spcPct val="150000"/>
              </a:lnSpc>
            </a:pPr>
            <a:r>
              <a:rPr lang="zh-CN" altLang="en-US" sz="1400"/>
              <a:t>在 Sheet1 工作表中，输入如图 5-7 所示的学员花名册数据。</a:t>
            </a:r>
            <a:endParaRPr lang="zh-CN" altLang="en-US" sz="1400"/>
          </a:p>
          <a:p>
            <a:pPr algn="just">
              <a:lnSpc>
                <a:spcPct val="150000"/>
              </a:lnSpc>
            </a:pPr>
            <a:r>
              <a:rPr lang="zh-CN" altLang="en-US" sz="1400"/>
              <a:t>（1）在 A1 单元格输入表格标题“学员花名册”，在第 2 行相应单元格依次输入表格各栏目的名称“编号”“姓名”“性别”“年龄”“籍贯”“报到时间”“培训类型”“来源”“联系电话”。</a:t>
            </a:r>
            <a:endParaRPr lang="zh-CN" altLang="en-US" sz="1400"/>
          </a:p>
          <a:p>
            <a:pPr algn="just">
              <a:lnSpc>
                <a:spcPct val="150000"/>
              </a:lnSpc>
            </a:pPr>
            <a:r>
              <a:rPr lang="zh-CN" altLang="en-US" sz="1400"/>
              <a:t>（2）输入“编号”列的内容，如图 5-7 所示。</a:t>
            </a:r>
            <a:endParaRPr lang="zh-CN" altLang="en-US" sz="1400"/>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1266"/>
          <a:stretch>
            <a:fillRect/>
          </a:stretch>
        </p:blipFill>
        <p:spPr>
          <a:xfrm>
            <a:off x="4953000" y="3856990"/>
            <a:ext cx="3432810" cy="217805"/>
          </a:xfrm>
          <a:prstGeom prst="rect">
            <a:avLst/>
          </a:prstGeom>
        </p:spPr>
      </p:pic>
      <p:pic>
        <p:nvPicPr>
          <p:cNvPr id="2" name="图片 1"/>
          <p:cNvPicPr>
            <a:picLocks noChangeAspect="1"/>
          </p:cNvPicPr>
          <p:nvPr/>
        </p:nvPicPr>
        <p:blipFill>
          <a:blip r:embed="rId9"/>
          <a:stretch>
            <a:fillRect/>
          </a:stretch>
        </p:blipFill>
        <p:spPr>
          <a:xfrm>
            <a:off x="4904105" y="1504950"/>
            <a:ext cx="3531235" cy="231584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25" b="1" spc="160">
                <a:solidFill>
                  <a:schemeClr val="accent1"/>
                </a:solidFill>
                <a:latin typeface="微软雅黑" panose="020B0503020204020204" pitchFamily="34" charset="-122"/>
                <a:ea typeface="微软雅黑" panose="020B0503020204020204" pitchFamily="34" charset="-122"/>
                <a:sym typeface="+mn-ea"/>
              </a:rPr>
              <a:t>二、录入数据</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14400" y="1809750"/>
            <a:ext cx="3416300" cy="1060450"/>
          </a:xfrm>
          <a:prstGeom prst="rect">
            <a:avLst/>
          </a:prstGeom>
          <a:noFill/>
        </p:spPr>
        <p:txBody>
          <a:bodyPr wrap="square" rtlCol="0">
            <a:spAutoFit/>
          </a:bodyPr>
          <a:p>
            <a:pPr algn="just">
              <a:lnSpc>
                <a:spcPct val="150000"/>
              </a:lnSpc>
            </a:pPr>
            <a:r>
              <a:rPr lang="zh-CN" altLang="en-US" sz="1400"/>
              <a:t>选择学号所在列中单元格 A3，将“开始”选项卡中“常规”单元格格式更改为“文本”单元格格式，如图 5-15 所示。</a:t>
            </a:r>
            <a:endParaRPr lang="zh-CN" altLang="en-US" sz="1400"/>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8"/>
          <a:srcRect t="94262"/>
          <a:stretch>
            <a:fillRect/>
          </a:stretch>
        </p:blipFill>
        <p:spPr>
          <a:xfrm>
            <a:off x="4572000" y="4089400"/>
            <a:ext cx="3943350" cy="172085"/>
          </a:xfrm>
          <a:prstGeom prst="rect">
            <a:avLst/>
          </a:prstGeom>
        </p:spPr>
      </p:pic>
      <p:pic>
        <p:nvPicPr>
          <p:cNvPr id="329" name="图片 3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19600" y="1200150"/>
            <a:ext cx="3942715" cy="2823210"/>
          </a:xfrm>
          <a:prstGeom prst="rect">
            <a:avLst/>
          </a:prstGeom>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25" b="1" spc="160">
                <a:solidFill>
                  <a:schemeClr val="accent1"/>
                </a:solidFill>
                <a:latin typeface="微软雅黑" panose="020B0503020204020204" pitchFamily="34" charset="-122"/>
                <a:ea typeface="微软雅黑" panose="020B0503020204020204" pitchFamily="34" charset="-122"/>
                <a:sym typeface="+mn-ea"/>
              </a:rPr>
              <a:t>二、录入数据</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78535" y="1262380"/>
            <a:ext cx="7186295" cy="2999740"/>
          </a:xfrm>
          <a:prstGeom prst="rect">
            <a:avLst/>
          </a:prstGeom>
          <a:noFill/>
        </p:spPr>
        <p:txBody>
          <a:bodyPr wrap="square" rtlCol="0">
            <a:spAutoFit/>
          </a:bodyPr>
          <a:p>
            <a:pPr algn="just">
              <a:lnSpc>
                <a:spcPct val="150000"/>
              </a:lnSpc>
            </a:pPr>
            <a:r>
              <a:rPr lang="zh-CN" altLang="en-US" sz="1400"/>
              <a:t>在 A3 单元格中输入“00137001”。</a:t>
            </a:r>
            <a:endParaRPr lang="zh-CN" altLang="en-US" sz="1400"/>
          </a:p>
          <a:p>
            <a:pPr algn="just">
              <a:lnSpc>
                <a:spcPct val="150000"/>
              </a:lnSpc>
            </a:pPr>
            <a:r>
              <a:rPr lang="zh-CN" altLang="en-US" sz="1400"/>
              <a:t>按住填充柄拖曳 A3 单元格的填充柄至 A20。 （3）输入“姓名”列，数据如图 5-7 所示（逐个输入）。</a:t>
            </a:r>
            <a:endParaRPr lang="zh-CN" altLang="en-US" sz="1400"/>
          </a:p>
          <a:p>
            <a:pPr algn="just">
              <a:lnSpc>
                <a:spcPct val="150000"/>
              </a:lnSpc>
            </a:pPr>
            <a:r>
              <a:rPr lang="zh-CN" altLang="en-US" sz="1400"/>
              <a:t>（4）输入“性别”列，数据如图 5-7 所示（逐个输入）。</a:t>
            </a:r>
            <a:endParaRPr lang="zh-CN" altLang="en-US" sz="1400"/>
          </a:p>
          <a:p>
            <a:pPr algn="just">
              <a:lnSpc>
                <a:spcPct val="150000"/>
              </a:lnSpc>
            </a:pPr>
            <a:r>
              <a:rPr lang="zh-CN" altLang="en-US" sz="1400"/>
              <a:t>对于连续多个单元格数据相同的情况，可采用拖曳填充柄的方法，产生相同的数据。</a:t>
            </a:r>
            <a:endParaRPr lang="zh-CN" altLang="en-US" sz="1400"/>
          </a:p>
          <a:p>
            <a:pPr algn="just">
              <a:lnSpc>
                <a:spcPct val="150000"/>
              </a:lnSpc>
            </a:pPr>
            <a:r>
              <a:rPr lang="zh-CN" altLang="en-US" sz="1400"/>
              <a:t>（5）输入“年龄”列，数据如图 5-7 所示（逐个输入）。</a:t>
            </a:r>
            <a:endParaRPr lang="zh-CN" altLang="en-US" sz="1400"/>
          </a:p>
          <a:p>
            <a:pPr algn="just">
              <a:lnSpc>
                <a:spcPct val="150000"/>
              </a:lnSpc>
            </a:pPr>
            <a:r>
              <a:rPr lang="zh-CN" altLang="en-US" sz="1400"/>
              <a:t>（6）输入“籍贯”“培训级别”列，数据如图 5-7 所示（逐个输入）。</a:t>
            </a:r>
            <a:endParaRPr lang="zh-CN" altLang="en-US" sz="1400"/>
          </a:p>
          <a:p>
            <a:pPr algn="just">
              <a:lnSpc>
                <a:spcPct val="150000"/>
              </a:lnSpc>
            </a:pPr>
            <a:r>
              <a:rPr lang="zh-CN" altLang="en-US" sz="1400"/>
              <a:t>对于连续多个单元格数据相同的情况，可采用拖曳填充柄的方法复制。</a:t>
            </a:r>
            <a:endParaRPr lang="zh-CN" altLang="en-US" sz="1400"/>
          </a:p>
          <a:p>
            <a:pPr algn="just">
              <a:lnSpc>
                <a:spcPct val="150000"/>
              </a:lnSpc>
            </a:pPr>
            <a:r>
              <a:rPr lang="zh-CN" altLang="en-US" sz="1400"/>
              <a:t>（7）输入“报到时间”列，数据如图 5-7 所示。</a:t>
            </a:r>
            <a:endParaRPr lang="zh-CN" altLang="en-US" sz="1400"/>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25" b="1" spc="160">
                <a:solidFill>
                  <a:schemeClr val="accent1"/>
                </a:solidFill>
                <a:latin typeface="微软雅黑" panose="020B0503020204020204" pitchFamily="34" charset="-122"/>
                <a:ea typeface="微软雅黑" panose="020B0503020204020204" pitchFamily="34" charset="-122"/>
                <a:sym typeface="+mn-ea"/>
              </a:rPr>
              <a:t>二、录入数据</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14400" y="1262380"/>
            <a:ext cx="4032250" cy="2999740"/>
          </a:xfrm>
          <a:prstGeom prst="rect">
            <a:avLst/>
          </a:prstGeom>
          <a:noFill/>
        </p:spPr>
        <p:txBody>
          <a:bodyPr wrap="square" rtlCol="0">
            <a:spAutoFit/>
          </a:bodyPr>
          <a:p>
            <a:pPr algn="just">
              <a:lnSpc>
                <a:spcPct val="150000"/>
              </a:lnSpc>
            </a:pPr>
            <a:r>
              <a:rPr lang="zh-CN" altLang="en-US" sz="1400"/>
              <a:t>（8）输入“来源”列，数据如图 5-7 所示（逐个输入）。</a:t>
            </a:r>
            <a:endParaRPr lang="zh-CN" altLang="en-US" sz="1400"/>
          </a:p>
          <a:p>
            <a:pPr algn="just">
              <a:lnSpc>
                <a:spcPct val="150000"/>
              </a:lnSpc>
            </a:pPr>
            <a:r>
              <a:rPr lang="zh-CN" altLang="en-US" sz="1400"/>
              <a:t>“来源”列数据的初次输入只能直接输入，对于连续多个单元格数据相同的情况，可采用拖曳填充柄的方法。为保证“来源”名称的前后一致，在后续单元格输入时，可以在选取单元格后，单击右键在快捷菜单中选择“从下拉列表中选择…”命令，从显示的一个输入列表中选择需要的输入项，如图 5-16（a）、（b）所示。</a:t>
            </a:r>
            <a:endParaRPr lang="zh-CN" altLang="en-US" sz="1400"/>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410200" y="540385"/>
            <a:ext cx="2846070" cy="4258310"/>
            <a:chOff x="8520" y="851"/>
            <a:chExt cx="4482" cy="6706"/>
          </a:xfrm>
        </p:grpSpPr>
        <p:pic>
          <p:nvPicPr>
            <p:cNvPr id="2" name="图片 1"/>
            <p:cNvPicPr>
              <a:picLocks noChangeAspect="1"/>
            </p:cNvPicPr>
            <p:nvPr/>
          </p:nvPicPr>
          <p:blipFill>
            <a:blip r:embed="rId8"/>
            <a:stretch>
              <a:fillRect/>
            </a:stretch>
          </p:blipFill>
          <p:spPr>
            <a:xfrm>
              <a:off x="8520" y="851"/>
              <a:ext cx="4483" cy="6707"/>
            </a:xfrm>
            <a:prstGeom prst="rect">
              <a:avLst/>
            </a:prstGeom>
            <a:ln w="38100">
              <a:solidFill>
                <a:srgbClr val="457EA6"/>
              </a:solidFill>
            </a:ln>
            <a:effectLst>
              <a:glow rad="63500">
                <a:schemeClr val="accent1">
                  <a:satMod val="175000"/>
                  <a:alpha val="40000"/>
                </a:schemeClr>
              </a:glow>
            </a:effectLst>
          </p:spPr>
        </p:pic>
        <p:pic>
          <p:nvPicPr>
            <p:cNvPr id="330" name="图片 330" descr="彭2"/>
            <p:cNvPicPr>
              <a:picLocks noChangeAspect="1"/>
            </p:cNvPicPr>
            <p:nvPr/>
          </p:nvPicPr>
          <p:blipFill>
            <a:blip r:embed="rId9"/>
            <a:stretch>
              <a:fillRect/>
            </a:stretch>
          </p:blipFill>
          <p:spPr>
            <a:xfrm>
              <a:off x="8640" y="910"/>
              <a:ext cx="4277" cy="2969"/>
            </a:xfrm>
            <a:prstGeom prst="rect">
              <a:avLst/>
            </a:prstGeom>
            <a:ln>
              <a:solidFill>
                <a:schemeClr val="bg1">
                  <a:lumMod val="50000"/>
                </a:schemeClr>
              </a:solidFill>
            </a:ln>
          </p:spPr>
        </p:pic>
        <p:pic>
          <p:nvPicPr>
            <p:cNvPr id="331" name="图片 331" descr="彭3"/>
            <p:cNvPicPr>
              <a:picLocks noChangeAspect="1"/>
            </p:cNvPicPr>
            <p:nvPr/>
          </p:nvPicPr>
          <p:blipFill>
            <a:blip r:embed="rId10"/>
            <a:stretch>
              <a:fillRect/>
            </a:stretch>
          </p:blipFill>
          <p:spPr>
            <a:xfrm>
              <a:off x="8640" y="4170"/>
              <a:ext cx="4278" cy="2761"/>
            </a:xfrm>
            <a:prstGeom prst="rect">
              <a:avLst/>
            </a:prstGeom>
            <a:ln>
              <a:solidFill>
                <a:schemeClr val="bg1">
                  <a:lumMod val="50000"/>
                </a:schemeClr>
              </a:solidFill>
            </a:ln>
          </p:spPr>
        </p:pic>
      </p:gr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0" y="1275080"/>
            <a:ext cx="9144000" cy="3340100"/>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574531"/>
            <a:ext cx="2103380" cy="498469"/>
            <a:chOff x="868421" y="3447195"/>
            <a:chExt cx="2103380" cy="498469"/>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453539"/>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新一代信息技术概述</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46342"/>
            <a:ext cx="2218690" cy="498475"/>
            <a:chOff x="868421" y="3447195"/>
            <a:chExt cx="2218690" cy="498475"/>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516" y="3453545"/>
              <a:ext cx="1712595"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检索网络信息资源	</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3117533"/>
            <a:ext cx="2103380" cy="498470"/>
            <a:chOff x="868421" y="3447195"/>
            <a:chExt cx="2103380" cy="49847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53540"/>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提升信息素养与社会责任	</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603116"/>
            <a:ext cx="2103380" cy="498470"/>
            <a:chOff x="868421" y="3447195"/>
            <a:chExt cx="2103380" cy="498470"/>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453540"/>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文字处理文档</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46342"/>
            <a:ext cx="2103380" cy="498470"/>
            <a:chOff x="868421" y="3447195"/>
            <a:chExt cx="2103380" cy="498470"/>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453540"/>
              <a:ext cx="1597152" cy="492125"/>
            </a:xfrm>
            <a:prstGeom prst="rect">
              <a:avLst/>
            </a:prstGeom>
          </p:spPr>
          <p:txBody>
            <a:bodyPr wrap="square" lIns="0" tIns="0" rIns="0" bIns="0" anchor="ctr">
              <a:spAutoFit/>
            </a:bodyPr>
            <a:lstStyle/>
            <a:p>
              <a:pPr algn="just">
                <a:lnSpc>
                  <a:spcPct val="100000"/>
                </a:lnSpc>
              </a:pPr>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表格处理电子表格</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705336" y="3093080"/>
            <a:ext cx="2103380" cy="553720"/>
            <a:chOff x="868421" y="3422742"/>
            <a:chExt cx="2103380" cy="553720"/>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422742"/>
              <a:ext cx="1597152" cy="55372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演示制作演示文稿</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 name="组合 1"/>
          <p:cNvGrpSpPr/>
          <p:nvPr/>
        </p:nvGrpSpPr>
        <p:grpSpPr>
          <a:xfrm>
            <a:off x="4266936" y="3905568"/>
            <a:ext cx="2103380" cy="498471"/>
            <a:chOff x="868421" y="3447195"/>
            <a:chExt cx="2103380" cy="498471"/>
          </a:xfrm>
        </p:grpSpPr>
        <p:sp>
          <p:nvSpPr>
            <p:cNvPr id="3" name="MH_Other_1"/>
            <p:cNvSpPr>
              <a:spLocks noChangeAspect="1"/>
            </p:cNvSpPr>
            <p:nvPr>
              <p:custDataLst>
                <p:tags r:id="rId1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8" name="MH_Text_1"/>
            <p:cNvSpPr/>
            <p:nvPr>
              <p:custDataLst>
                <p:tags r:id="rId14"/>
              </p:custDataLst>
            </p:nvPr>
          </p:nvSpPr>
          <p:spPr>
            <a:xfrm>
              <a:off x="1374649" y="3453541"/>
              <a:ext cx="1597152" cy="492125"/>
            </a:xfrm>
            <a:prstGeom prst="rect">
              <a:avLst/>
            </a:prstGeom>
          </p:spPr>
          <p:txBody>
            <a:bodyPr wrap="square" lIns="0" tIns="0" rIns="0" bIns="0" anchor="ctr">
              <a:spAutoFit/>
            </a:bodyPr>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拓展模块</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了解信息安全</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par>
                          <p:cTn id="63" fill="hold">
                            <p:stCondLst>
                              <p:cond delay="4500"/>
                            </p:stCondLst>
                            <p:childTnLst>
                              <p:par>
                                <p:cTn id="64" presetID="53" presetClass="entr" presetSubtype="16" fill="hold"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p:cTn id="66" dur="500" fill="hold"/>
                                        <p:tgtEl>
                                          <p:spTgt spid="2"/>
                                        </p:tgtEl>
                                        <p:attrNameLst>
                                          <p:attrName>ppt_w</p:attrName>
                                        </p:attrNameLst>
                                      </p:cBhvr>
                                      <p:tavLst>
                                        <p:tav tm="0">
                                          <p:val>
                                            <p:fltVal val="0"/>
                                          </p:val>
                                        </p:tav>
                                        <p:tav tm="100000">
                                          <p:val>
                                            <p:strVal val="#ppt_w"/>
                                          </p:val>
                                        </p:tav>
                                      </p:tavLst>
                                    </p:anim>
                                    <p:anim calcmode="lin" valueType="num">
                                      <p:cBhvr>
                                        <p:cTn id="67" dur="500" fill="hold"/>
                                        <p:tgtEl>
                                          <p:spTgt spid="2"/>
                                        </p:tgtEl>
                                        <p:attrNameLst>
                                          <p:attrName>ppt_h</p:attrName>
                                        </p:attrNameLst>
                                      </p:cBhvr>
                                      <p:tavLst>
                                        <p:tav tm="0">
                                          <p:val>
                                            <p:fltVal val="0"/>
                                          </p:val>
                                        </p:tav>
                                        <p:tav tm="100000">
                                          <p:val>
                                            <p:strVal val="#ppt_h"/>
                                          </p:val>
                                        </p:tav>
                                      </p:tavLst>
                                    </p:anim>
                                    <p:animEffect transition="in" filter="fade">
                                      <p:cBhvr>
                                        <p:cTn id="6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25" b="1" spc="160">
                <a:solidFill>
                  <a:schemeClr val="accent1"/>
                </a:solidFill>
                <a:latin typeface="微软雅黑" panose="020B0503020204020204" pitchFamily="34" charset="-122"/>
                <a:ea typeface="微软雅黑" panose="020B0503020204020204" pitchFamily="34" charset="-122"/>
                <a:sym typeface="+mn-ea"/>
              </a:rPr>
              <a:t>二、录入数据</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14400" y="1154430"/>
            <a:ext cx="4032250" cy="3322320"/>
            <a:chOff x="1440" y="1988"/>
            <a:chExt cx="6350" cy="5232"/>
          </a:xfrm>
        </p:grpSpPr>
        <p:sp>
          <p:nvSpPr>
            <p:cNvPr id="3" name="文本框 2"/>
            <p:cNvSpPr txBox="1"/>
            <p:nvPr/>
          </p:nvSpPr>
          <p:spPr>
            <a:xfrm>
              <a:off x="1440" y="1988"/>
              <a:ext cx="6350" cy="5233"/>
            </a:xfrm>
            <a:prstGeom prst="rect">
              <a:avLst/>
            </a:prstGeom>
            <a:noFill/>
          </p:spPr>
          <p:txBody>
            <a:bodyPr wrap="square" rtlCol="0">
              <a:spAutoFit/>
            </a:bodyPr>
            <a:p>
              <a:pPr algn="just">
                <a:lnSpc>
                  <a:spcPct val="150000"/>
                </a:lnSpc>
              </a:pPr>
              <a:r>
                <a:rPr lang="zh-CN" altLang="en-US" sz="1400"/>
                <a:t>（9）输入“联系电话”列，数据如图 5-7 所示。</a:t>
              </a:r>
              <a:endParaRPr lang="zh-CN" altLang="en-US" sz="1400"/>
            </a:p>
            <a:p>
              <a:pPr algn="just">
                <a:lnSpc>
                  <a:spcPct val="150000"/>
                </a:lnSpc>
              </a:pPr>
              <a:r>
                <a:rPr lang="zh-CN" altLang="en-US" sz="1400"/>
                <a:t>选择“联系电话”所在列中单元格区域 I3:I20，和“编号”列的设置一样，将“开始”选项卡中“常规”单元格格式更改为“文本”单元格格式，如图 5-15 所示。</a:t>
              </a:r>
              <a:endParaRPr lang="zh-CN" altLang="en-US" sz="1400"/>
            </a:p>
            <a:p>
              <a:pPr algn="just">
                <a:lnSpc>
                  <a:spcPct val="150000"/>
                </a:lnSpc>
              </a:pPr>
              <a:r>
                <a:rPr lang="zh-CN" altLang="en-US" sz="1400"/>
                <a:t>在对应的单元格中逐个输入联系电话。</a:t>
              </a:r>
              <a:endParaRPr lang="zh-CN" altLang="en-US" sz="1400"/>
            </a:p>
            <a:p>
              <a:pPr algn="just">
                <a:lnSpc>
                  <a:spcPct val="150000"/>
                </a:lnSpc>
              </a:pPr>
              <a:r>
                <a:rPr lang="zh-CN" altLang="en-US" sz="1400"/>
                <a:t>用手动方式适当调整 I 列的宽度：将光标停在 I 列和 J 列的两个列标之间，当光标变为 </a:t>
              </a:r>
              <a:r>
                <a:rPr lang="en-US" altLang="zh-CN" sz="1400"/>
                <a:t>     </a:t>
              </a:r>
              <a:r>
                <a:rPr lang="zh-CN" altLang="en-US" sz="1400"/>
                <a:t>时，按住左键向右拖动，使 I 列的宽度和电话号码长度相适应。</a:t>
              </a:r>
              <a:endParaRPr lang="zh-CN" altLang="en-US" sz="1400"/>
            </a:p>
          </p:txBody>
        </p:sp>
        <p:pic>
          <p:nvPicPr>
            <p:cNvPr id="4" name="图片 3"/>
            <p:cNvPicPr>
              <a:picLocks noChangeAspect="1"/>
            </p:cNvPicPr>
            <p:nvPr/>
          </p:nvPicPr>
          <p:blipFill>
            <a:blip r:embed="rId8"/>
            <a:stretch>
              <a:fillRect/>
            </a:stretch>
          </p:blipFill>
          <p:spPr>
            <a:xfrm>
              <a:off x="6600" y="5730"/>
              <a:ext cx="330" cy="390"/>
            </a:xfrm>
            <a:prstGeom prst="rect">
              <a:avLst/>
            </a:prstGeom>
          </p:spPr>
        </p:pic>
      </p:grpSp>
      <p:pic>
        <p:nvPicPr>
          <p:cNvPr id="10" name="图片 9"/>
          <p:cNvPicPr>
            <a:picLocks noChangeAspect="1"/>
          </p:cNvPicPr>
          <p:nvPr/>
        </p:nvPicPr>
        <p:blipFill>
          <a:blip r:embed="rId9"/>
          <a:srcRect t="93863"/>
          <a:stretch>
            <a:fillRect/>
          </a:stretch>
        </p:blipFill>
        <p:spPr>
          <a:xfrm>
            <a:off x="5029200" y="4010660"/>
            <a:ext cx="3499485" cy="163830"/>
          </a:xfrm>
          <a:prstGeom prst="rect">
            <a:avLst/>
          </a:prstGeom>
        </p:spPr>
      </p:pic>
      <p:pic>
        <p:nvPicPr>
          <p:cNvPr id="329" name="图片 32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065395" y="1428750"/>
            <a:ext cx="3427095" cy="2454275"/>
          </a:xfrm>
          <a:prstGeom prst="rect">
            <a:avLst/>
          </a:prstGeom>
          <a:ln>
            <a:solidFill>
              <a:schemeClr val="tx1">
                <a:lumMod val="65000"/>
                <a:lumOff val="3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9525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428750"/>
            <a:ext cx="7517130" cy="24091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在“花名册”工作表后面添加 10 张工作表，操作步骤如下。</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（1）单击窗口下方 Sheet1 工作表标签右侧的“新建工作表”按钮 ，插入一张新的工作表，默认工作表名为 Sheet2。以上述同样的方法依次插入 9 张工作表。使得当前工作簿共有 11 张工作表。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（2）将“花名册”后面的工作表的标签依次改名为“计算机基础”“PowerPoint 应用”“常用工具软件”“综合项目任务”“成绩汇总表”“排序后的成绩表”“成绩分析统计图表”“筛选”“分类汇总”和“数据透视”。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三、添加工作表</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9525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276350"/>
            <a:ext cx="7517130" cy="281940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（3）在“计算机基础”工作表中，输入数据，创建如图 5-8 所示的“计算机基础成</a:t>
            </a:r>
            <a:endPar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绩表”。从“花名册”中复制编号、姓名两列数据：在“花名册”中选取编号、姓名两列数据区域 A2:B20，复制；再单击“计算机基础”工作表标签，使“计算机基础”成为当前工作表，单击选定 A2 单元格，然后粘贴。依次输入平时 1、平时 2、平时 3、平时 4 和课程测试各列数据。</a:t>
            </a:r>
            <a:endPar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（4）按照同样的方法，在相应的工作表中创建如图 5-9 所示的“PowerPoint 应用成绩表”、如图 5-10 所示的“常用工具软件成绩表”和如图 5-11 所示的“综合项目任务成绩表”。</a:t>
            </a:r>
            <a:endPar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三、添加工作表</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9525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581150"/>
            <a:ext cx="3794125" cy="19964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单击“文件”→“保存”菜单命令，弹出“另存为”对话框，在对话框左侧选择保存位置（E:\* 班 \WPS 表格 \ 任务 1），在“文件名”栏输入“机号 - 姓名 - 模块五 - 任务 1创建学员管理系列表”，单击“保存”按钮。如图 5-17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四、保存工作簿</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2791"/>
          <a:stretch>
            <a:fillRect/>
          </a:stretch>
        </p:blipFill>
        <p:spPr>
          <a:xfrm>
            <a:off x="4648200" y="4082415"/>
            <a:ext cx="4014470" cy="212090"/>
          </a:xfrm>
          <a:prstGeom prst="rect">
            <a:avLst/>
          </a:prstGeom>
        </p:spPr>
      </p:pic>
      <p:pic>
        <p:nvPicPr>
          <p:cNvPr id="334" name="图片 334" descr="另存为"/>
          <p:cNvPicPr>
            <a:picLocks noChangeAspect="1"/>
          </p:cNvPicPr>
          <p:nvPr/>
        </p:nvPicPr>
        <p:blipFill>
          <a:blip r:embed="rId9"/>
          <a:stretch>
            <a:fillRect/>
          </a:stretch>
        </p:blipFill>
        <p:spPr>
          <a:xfrm>
            <a:off x="4632325" y="1351280"/>
            <a:ext cx="3876040" cy="2631440"/>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40389" y="464169"/>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581150"/>
            <a:ext cx="4035425" cy="1938020"/>
          </a:xfrm>
          <a:prstGeom prst="rect">
            <a:avLst/>
          </a:prstGeom>
          <a:noFill/>
        </p:spPr>
        <p:txBody>
          <a:bodyPr wrap="square" rtlCol="0">
            <a:spAutoFit/>
          </a:bodyPr>
          <a:p>
            <a:pPr algn="just">
              <a:lnSpc>
                <a:spcPct val="150000"/>
              </a:lnSpc>
            </a:pPr>
            <a:r>
              <a:rPr lang="zh-CN" altLang="en-US" sz="1600"/>
              <a:t>在本任务中，通过建立学员花名册和单科成绩表，我们较熟练地掌握了以下操作：创建和保存工作簿，工作表的相关操作，各种类型数据的输入，单元格及单元格区域的复制、移动、填充等操作。</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123950"/>
            <a:ext cx="7744460" cy="2733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随着改革开放和社会主义市场经济体制的建立，在“以经济建设为中心”的政策推动下，社会物质财富极大丰富，人民生活水平显著提高。企业员工的收入构成也发生了变化，人民群众的社会保障也越来越完善。请你按照下面的要求，为某公司设计一份员工信息管理系列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（1）创建某公司员工信息系列表（工作簿），包含两张工作表：员工基本信息表、工</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资表。①“员工基本信息表”栏目：工号、姓名、性别、出生日期、学历、身份证号码、联系方式。②“工资表”栏目：工号、姓名、基本工资、计件工资、奖金、保险扣除、实发工资。（2）每张工资表输入 5 条记录。要求工号从“0001”开始依次递增。（3）保存工作簿：以“员工信息系列表 - 姓名 .et”为文件名保存在用户文件夹。</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拓展任务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657350"/>
            <a:ext cx="4267200" cy="23666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（一）数值型数据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WPS 表格中的数字可以是阿拉伯数字 0、1、……、9，也可包括 +、-、（ ）、/、 $、%、E、e 等数学符号或货币符号，不同符号代表特定的含义，有不同的输入方法，需要遵循不同的输入规则。数值型数据包含多种格式，如百分比、科学计数法以及货币格式等。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457200" y="1200150"/>
            <a:ext cx="8079740" cy="368300"/>
          </a:xfrm>
          <a:prstGeom prst="rect">
            <a:avLst/>
          </a:prstGeom>
          <a:noFill/>
        </p:spPr>
        <p:txBody>
          <a:bodyPr wrap="square" rtlCol="0">
            <a:spAutoFit/>
          </a:bodyPr>
          <a:p>
            <a:pPr algn="ctr"/>
            <a:r>
              <a:rPr lang="zh-CN" altLang="en-US"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一、数据类型</a:t>
            </a:r>
            <a:endParaRPr lang="zh-CN" altLang="en-US"/>
          </a:p>
        </p:txBody>
      </p:sp>
      <p:pic>
        <p:nvPicPr>
          <p:cNvPr id="335" name="图片 33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38825" y="1123950"/>
            <a:ext cx="2698115" cy="3110865"/>
          </a:xfrm>
          <a:prstGeom prst="rect">
            <a:avLst/>
          </a:prstGeom>
          <a:ln>
            <a:solidFill>
              <a:schemeClr val="bg1">
                <a:lumMod val="95000"/>
              </a:schemeClr>
            </a:solid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657350"/>
            <a:ext cx="7752715" cy="24206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（二）文本型数据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文本包含汉字、英文字母、数字、空格以及其他符号。对于一些特殊形式的数据，若需要作为文本来处理，可以在输入之前利用“单元格格式”对话框将相应单元格设置为文本型，或者先输入一个单引号“’”，再输入这些特殊文本，包括以下几种情况。</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（1）由数字组成的文本。例如，’00526001。 （2）带等号的文本。例如，’= 18*22。 （3）日期时间型文本。例如，’11/23。 （4）两个表示逻辑值的文本“True”和“False”。</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457200" y="1200150"/>
            <a:ext cx="8079740" cy="368300"/>
          </a:xfrm>
          <a:prstGeom prst="rect">
            <a:avLst/>
          </a:prstGeom>
          <a:noFill/>
        </p:spPr>
        <p:txBody>
          <a:bodyPr wrap="square" rtlCol="0">
            <a:spAutoFit/>
          </a:bodyPr>
          <a:p>
            <a:pPr algn="ctr"/>
            <a:r>
              <a:rPr lang="zh-CN" altLang="en-US"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一、数据类型</a:t>
            </a:r>
            <a:endParaRPr lang="zh-CN" altLang="en-US"/>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581150"/>
            <a:ext cx="7752715" cy="24206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（三）日期与时间型数据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WPS 表格能够识别大部分以常用表示法输入的日期和时间格式。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输入日期，可使用 YY/MM/DD 格式，例如，2010/10/01；或者使用 YYYY-MM-DD，例如 2010-10-01。</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输入时间，小时与分与秒之间用冒号分开。例如，5:10:10、18:30:15。</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若要在一个单元格中同时输入日期和时间，只需将日期和时间用空格分开，例如，2004/12/25 5:10:10 PM。</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457200" y="1200150"/>
            <a:ext cx="8079740" cy="368300"/>
          </a:xfrm>
          <a:prstGeom prst="rect">
            <a:avLst/>
          </a:prstGeom>
          <a:noFill/>
        </p:spPr>
        <p:txBody>
          <a:bodyPr wrap="square" rtlCol="0">
            <a:spAutoFit/>
          </a:bodyPr>
          <a:p>
            <a:pPr algn="ctr"/>
            <a:r>
              <a:rPr lang="zh-CN" altLang="en-US"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一、数据类型</a:t>
            </a:r>
            <a:endParaRPr lang="zh-CN" altLang="en-US"/>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581150"/>
            <a:ext cx="7900670" cy="14217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（四）逻辑型数据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逻辑型数据只有两个值，TRUE（真）和 FALSE（假）。在单元格中无论输入大写或小写或混合大小写的上述两个单词，最后显示结果均为大写。以上四种数据类型的输入效果如图 5-19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457200" y="1200150"/>
            <a:ext cx="8079740" cy="368300"/>
          </a:xfrm>
          <a:prstGeom prst="rect">
            <a:avLst/>
          </a:prstGeom>
          <a:noFill/>
        </p:spPr>
        <p:txBody>
          <a:bodyPr wrap="square" rtlCol="0">
            <a:spAutoFit/>
          </a:bodyPr>
          <a:p>
            <a:pPr algn="ctr"/>
            <a:r>
              <a:rPr lang="zh-CN" altLang="en-US"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一、数据类型</a:t>
            </a:r>
            <a:endParaRPr lang="zh-CN" altLang="en-US"/>
          </a:p>
        </p:txBody>
      </p:sp>
      <p:pic>
        <p:nvPicPr>
          <p:cNvPr id="3" name="图片 2"/>
          <p:cNvPicPr>
            <a:picLocks noChangeAspect="1"/>
          </p:cNvPicPr>
          <p:nvPr/>
        </p:nvPicPr>
        <p:blipFill>
          <a:blip r:embed="rId8"/>
          <a:stretch>
            <a:fillRect/>
          </a:stretch>
        </p:blipFill>
        <p:spPr>
          <a:xfrm>
            <a:off x="2438400" y="2724150"/>
            <a:ext cx="5431155" cy="155511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0" y="1275080"/>
            <a:ext cx="9144000" cy="3515360"/>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05</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3886200" y="1657350"/>
            <a:ext cx="4937760" cy="83058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sz="3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模块五</a:t>
            </a:r>
            <a:endParaRPr lang="zh-CN" altLang="en-US" sz="3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a:r>
              <a:rPr lang="zh-CN" altLang="en-US" sz="3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表格处理电子表格</a:t>
            </a:r>
            <a:endParaRPr lang="zh-CN" altLang="en-US" sz="3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038600" y="2596515"/>
            <a:ext cx="4337685" cy="199072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1　创建学员管理系列表</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2　处理单科成绩表并汇总</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3　处理成绩汇总表</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4　综合分析成绩表</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5　打印成绩表和分析统计图表</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拓展项目一（经贸类）　处理某科技公司工资管理表</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拓展项目二（医卫类）　处理某医院住院病人管理表</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拓展项目三（综合类）　处理某家电超市货物销售表</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拓展项目四（综合类）　处理某乡脱贫攻坚情况统计表</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animBg="1"/>
      <p:bldP spid="22" grpId="0" animBg="1"/>
      <p:bldP spid="39" grpId="0"/>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6683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58190" y="1610360"/>
            <a:ext cx="7689850" cy="27520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WPS 表格提供的自动填充功能，可以用来输入重复数据，或者自动填充某一类型的数据序列，包括数值序列、数字和文本的组合序列以及日期和时间序列等。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（一）填充方法</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有两种方法可以实现数据的自动填充：使用填充柄和使用菜单命令。</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使用填充柄</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在起始单元格中输入数据，鼠标指向单元格方框右下角的填充柄，当指针变为“ +”形状时，按住鼠标左键并拖动到达目标位置后释放鼠标，数据被填充到拖过的区域。</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457200" y="1123950"/>
            <a:ext cx="8079740" cy="368300"/>
          </a:xfrm>
          <a:prstGeom prst="rect">
            <a:avLst/>
          </a:prstGeom>
          <a:noFill/>
        </p:spPr>
        <p:txBody>
          <a:bodyPr wrap="square" rtlCol="0">
            <a:spAutoFit/>
          </a:bodyPr>
          <a:p>
            <a:pPr algn="ctr"/>
            <a:r>
              <a:rPr lang="zh-CN" altLang="en-US"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二、数据的填充</a:t>
            </a:r>
            <a:endParaRPr lang="zh-CN" altLang="en-US"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1066800" y="1809750"/>
            <a:ext cx="4432300" cy="18148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 使用菜单命令</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在起始单元格中输入数据，选定要填充的区域，然后单击“开始”选项卡→“填充”命令，在下拉菜单中根据情况选择填充方向或者按序列填充，如图 5-20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0773"/>
          <a:stretch>
            <a:fillRect/>
          </a:stretch>
        </p:blipFill>
        <p:spPr>
          <a:xfrm>
            <a:off x="6019800" y="4088765"/>
            <a:ext cx="1905000" cy="278130"/>
          </a:xfrm>
          <a:prstGeom prst="rect">
            <a:avLst/>
          </a:prstGeom>
        </p:spPr>
      </p:pic>
      <p:pic>
        <p:nvPicPr>
          <p:cNvPr id="337" name="图片 337" descr="图6-20"/>
          <p:cNvPicPr>
            <a:picLocks noChangeAspect="1"/>
          </p:cNvPicPr>
          <p:nvPr/>
        </p:nvPicPr>
        <p:blipFill>
          <a:blip r:embed="rId9"/>
          <a:stretch>
            <a:fillRect/>
          </a:stretch>
        </p:blipFill>
        <p:spPr>
          <a:xfrm>
            <a:off x="6176645" y="1200150"/>
            <a:ext cx="1591310" cy="2814320"/>
          </a:xfrm>
          <a:prstGeom prst="rect">
            <a:avLst/>
          </a:prstGeom>
          <a:ln w="9525">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cxnSp>
        <p:nvCxnSpPr>
          <p:cNvPr id="4" name="连接符: 肘形 3"/>
          <p:cNvCxnSpPr>
            <a:endCxn id="5" idx="2"/>
          </p:cNvCxnSpPr>
          <p:nvPr>
            <p:custDataLst>
              <p:tags r:id="rId6"/>
            </p:custDataLst>
          </p:nvPr>
        </p:nvCxnSpPr>
        <p:spPr>
          <a:xfrm rot="16200000" flipH="1">
            <a:off x="5472906" y="1367631"/>
            <a:ext cx="561499" cy="2424113"/>
          </a:xfrm>
          <a:prstGeom prst="bentConnector2">
            <a:avLst/>
          </a:prstGeom>
          <a:ln w="25400">
            <a:solidFill>
              <a:sysClr val="window" lastClr="FFFFFF">
                <a:lumMod val="85000"/>
              </a:sysClr>
            </a:solidFill>
            <a:prstDash val="dash"/>
          </a:ln>
        </p:spPr>
        <p:style>
          <a:lnRef idx="1">
            <a:srgbClr val="8590CA"/>
          </a:lnRef>
          <a:fillRef idx="0">
            <a:srgbClr val="8590CA"/>
          </a:fillRef>
          <a:effectRef idx="0">
            <a:srgbClr val="8590CA"/>
          </a:effectRef>
          <a:fontRef idx="minor">
            <a:sysClr val="windowText" lastClr="000000"/>
          </a:fontRef>
        </p:style>
      </p:cxnSp>
      <p:cxnSp>
        <p:nvCxnSpPr>
          <p:cNvPr id="16" name="连接符: 肘形 15"/>
          <p:cNvCxnSpPr>
            <a:endCxn id="14" idx="6"/>
          </p:cNvCxnSpPr>
          <p:nvPr>
            <p:custDataLst>
              <p:tags r:id="rId7"/>
            </p:custDataLst>
          </p:nvPr>
        </p:nvCxnSpPr>
        <p:spPr>
          <a:xfrm rot="5400000">
            <a:off x="3044508" y="1363821"/>
            <a:ext cx="561499" cy="2432209"/>
          </a:xfrm>
          <a:prstGeom prst="bentConnector2">
            <a:avLst/>
          </a:prstGeom>
          <a:ln w="25400">
            <a:solidFill>
              <a:sysClr val="window" lastClr="FFFFFF">
                <a:lumMod val="85000"/>
              </a:sysClr>
            </a:solidFill>
            <a:prstDash val="dash"/>
          </a:ln>
        </p:spPr>
        <p:style>
          <a:lnRef idx="1">
            <a:srgbClr val="8590CA"/>
          </a:lnRef>
          <a:fillRef idx="0">
            <a:srgbClr val="8590CA"/>
          </a:fillRef>
          <a:effectRef idx="0">
            <a:srgbClr val="8590CA"/>
          </a:effectRef>
          <a:fontRef idx="minor">
            <a:sysClr val="windowText" lastClr="000000"/>
          </a:fontRef>
        </p:style>
      </p:cxnSp>
      <p:sp>
        <p:nvSpPr>
          <p:cNvPr id="26" name="文本框 25"/>
          <p:cNvSpPr txBox="1"/>
          <p:nvPr>
            <p:custDataLst>
              <p:tags r:id="rId8"/>
            </p:custDataLst>
          </p:nvPr>
        </p:nvSpPr>
        <p:spPr>
          <a:xfrm>
            <a:off x="627063" y="3289300"/>
            <a:ext cx="2339340" cy="1021080"/>
          </a:xfrm>
          <a:prstGeom prst="rect">
            <a:avLst/>
          </a:prstGeom>
          <a:noFill/>
        </p:spPr>
        <p:txBody>
          <a:bodyPr wrap="square" rtlCol="0">
            <a:normAutofit/>
          </a:bodyPr>
          <a:p>
            <a:pPr algn="ctr">
              <a:lnSpc>
                <a:spcPct val="120000"/>
              </a:lnSpc>
            </a:pPr>
            <a:r>
              <a:rPr lang="zh-CN" altLang="en-US" sz="12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1. 数字型数据的填充</a:t>
            </a:r>
            <a:endParaRPr lang="zh-CN" altLang="en-US" sz="12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2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在起始单元格中输入数据，用鼠标拖动填充柄，可以将数据复制到该区域。</a:t>
            </a:r>
            <a:endParaRPr lang="zh-CN" altLang="en-US" sz="12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p:cNvSpPr/>
          <p:nvPr>
            <p:custDataLst>
              <p:tags r:id="rId9"/>
            </p:custDataLst>
          </p:nvPr>
        </p:nvSpPr>
        <p:spPr>
          <a:xfrm>
            <a:off x="1484313" y="2548255"/>
            <a:ext cx="624840" cy="624840"/>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72500"/>
          </a:bodyPr>
          <a:p>
            <a:pPr algn="ctr">
              <a:lnSpc>
                <a:spcPct val="130000"/>
              </a:lnSpc>
            </a:pPr>
            <a:endParaRPr lang="zh-CN" altLang="en-US" sz="2400" b="1" dirty="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22" name="文本框 21"/>
          <p:cNvSpPr txBox="1"/>
          <p:nvPr>
            <p:custDataLst>
              <p:tags r:id="rId10"/>
            </p:custDataLst>
          </p:nvPr>
        </p:nvSpPr>
        <p:spPr>
          <a:xfrm>
            <a:off x="1630045" y="2645410"/>
            <a:ext cx="333375" cy="421481"/>
          </a:xfrm>
          <a:prstGeom prst="rect">
            <a:avLst/>
          </a:prstGeom>
          <a:noFill/>
        </p:spPr>
        <p:txBody>
          <a:bodyPr wrap="square" rtlCol="0">
            <a:normAutofit fontScale="70000"/>
          </a:bodyPr>
          <a:p>
            <a:pPr algn="ctr">
              <a:lnSpc>
                <a:spcPct val="120000"/>
              </a:lnSpc>
            </a:pPr>
            <a:r>
              <a:rPr lang="en-US" altLang="zh-CN" sz="21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a:t>
            </a:r>
            <a:endParaRPr lang="zh-CN" altLang="en-US" sz="21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custDataLst>
              <p:tags r:id="rId11"/>
            </p:custDataLst>
          </p:nvPr>
        </p:nvSpPr>
        <p:spPr>
          <a:xfrm>
            <a:off x="6965474" y="2548255"/>
            <a:ext cx="624840" cy="624840"/>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72500"/>
          </a:bodyPr>
          <a:p>
            <a:pPr algn="ctr">
              <a:lnSpc>
                <a:spcPct val="130000"/>
              </a:lnSpc>
            </a:pPr>
            <a:endParaRPr lang="zh-CN" altLang="en-US" sz="2400" b="1" dirty="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25" name="文本框 24"/>
          <p:cNvSpPr txBox="1"/>
          <p:nvPr>
            <p:custDataLst>
              <p:tags r:id="rId12"/>
            </p:custDataLst>
          </p:nvPr>
        </p:nvSpPr>
        <p:spPr>
          <a:xfrm>
            <a:off x="7111206" y="2645410"/>
            <a:ext cx="333375" cy="421481"/>
          </a:xfrm>
          <a:prstGeom prst="rect">
            <a:avLst/>
          </a:prstGeom>
          <a:noFill/>
        </p:spPr>
        <p:txBody>
          <a:bodyPr wrap="square" rtlCol="0">
            <a:normAutofit fontScale="70000"/>
          </a:bodyPr>
          <a:p>
            <a:pPr algn="ctr">
              <a:lnSpc>
                <a:spcPct val="120000"/>
              </a:lnSpc>
            </a:pPr>
            <a:r>
              <a:rPr lang="en-US" altLang="zh-CN" sz="21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C</a:t>
            </a:r>
            <a:endParaRPr lang="zh-CN" altLang="en-US" sz="21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椭圆 18"/>
          <p:cNvSpPr/>
          <p:nvPr>
            <p:custDataLst>
              <p:tags r:id="rId13"/>
            </p:custDataLst>
          </p:nvPr>
        </p:nvSpPr>
        <p:spPr>
          <a:xfrm>
            <a:off x="4226084" y="2548255"/>
            <a:ext cx="624840" cy="624840"/>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72500"/>
          </a:bodyPr>
          <a:p>
            <a:pPr algn="ctr">
              <a:lnSpc>
                <a:spcPct val="130000"/>
              </a:lnSpc>
            </a:pPr>
            <a:endParaRPr lang="zh-CN" altLang="en-US" sz="2400" b="1" dirty="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20" name="文本框 19"/>
          <p:cNvSpPr txBox="1"/>
          <p:nvPr>
            <p:custDataLst>
              <p:tags r:id="rId14"/>
            </p:custDataLst>
          </p:nvPr>
        </p:nvSpPr>
        <p:spPr>
          <a:xfrm>
            <a:off x="4368483" y="2645410"/>
            <a:ext cx="333375" cy="421481"/>
          </a:xfrm>
          <a:prstGeom prst="rect">
            <a:avLst/>
          </a:prstGeom>
          <a:noFill/>
        </p:spPr>
        <p:txBody>
          <a:bodyPr wrap="square" rtlCol="0">
            <a:normAutofit fontScale="70000"/>
          </a:bodyPr>
          <a:p>
            <a:pPr algn="ctr">
              <a:lnSpc>
                <a:spcPct val="120000"/>
              </a:lnSpc>
            </a:pPr>
            <a:r>
              <a:rPr lang="en-US" altLang="zh-CN" sz="21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B</a:t>
            </a:r>
            <a:endParaRPr lang="zh-CN" altLang="en-US" sz="21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p:cNvSpPr txBox="1"/>
          <p:nvPr>
            <p:custDataLst>
              <p:tags r:id="rId15"/>
            </p:custDataLst>
          </p:nvPr>
        </p:nvSpPr>
        <p:spPr>
          <a:xfrm>
            <a:off x="3371850" y="3289300"/>
            <a:ext cx="2415540" cy="1340485"/>
          </a:xfrm>
          <a:prstGeom prst="rect">
            <a:avLst/>
          </a:prstGeom>
          <a:noFill/>
        </p:spPr>
        <p:txBody>
          <a:bodyPr wrap="square" rtlCol="0">
            <a:noAutofit/>
          </a:bodyPr>
          <a:p>
            <a:pPr algn="ctr">
              <a:lnSpc>
                <a:spcPct val="120000"/>
              </a:lnSpc>
            </a:pPr>
            <a:r>
              <a:rPr lang="zh-CN" altLang="en-US" sz="12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2. 文本型数据的填充</a:t>
            </a:r>
            <a:endParaRPr lang="zh-CN" altLang="en-US" sz="12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2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文本型数据的填充分为两种情况：不具有增、减序可能的数据，如“教师”“学生”等。直接用鼠标拖动填充柄，可以实现数据的复制。</a:t>
            </a:r>
            <a:endParaRPr lang="zh-CN" altLang="en-US" sz="12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custDataLst>
              <p:tags r:id="rId16"/>
            </p:custDataLst>
          </p:nvPr>
        </p:nvSpPr>
        <p:spPr>
          <a:xfrm>
            <a:off x="6108224" y="3289300"/>
            <a:ext cx="2339340" cy="1021080"/>
          </a:xfrm>
          <a:prstGeom prst="rect">
            <a:avLst/>
          </a:prstGeom>
          <a:noFill/>
        </p:spPr>
        <p:txBody>
          <a:bodyPr wrap="square" rtlCol="0">
            <a:noAutofit/>
          </a:bodyPr>
          <a:p>
            <a:pPr algn="ctr">
              <a:lnSpc>
                <a:spcPct val="120000"/>
              </a:lnSpc>
            </a:pPr>
            <a:r>
              <a:rPr lang="zh-CN" altLang="en-US" sz="12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3. 日期时间型数据的填充</a:t>
            </a:r>
            <a:endParaRPr lang="zh-CN" altLang="en-US" sz="12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2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对于日期和时间型数据，用鼠标拖动填充柄，可以实现数据序列的填充；在鼠标拖动填充柄的同时按住“Ctrl”键，则实现数据的复制。</a:t>
            </a:r>
            <a:endParaRPr lang="zh-CN" altLang="en-US" sz="12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custDataLst>
              <p:tags r:id="rId17"/>
            </p:custDataLst>
          </p:nvPr>
        </p:nvSpPr>
        <p:spPr>
          <a:xfrm>
            <a:off x="3804126" y="831850"/>
            <a:ext cx="1474470" cy="1474470"/>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a:bodyPr>
          <a:p>
            <a:pPr algn="ctr">
              <a:lnSpc>
                <a:spcPct val="120000"/>
              </a:lnSpc>
            </a:pPr>
            <a:endParaRPr lang="zh-CN" altLang="en-US" sz="2400" b="1" dirty="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27" name="文本框 26"/>
          <p:cNvSpPr txBox="1"/>
          <p:nvPr>
            <p:custDataLst>
              <p:tags r:id="rId18"/>
            </p:custDataLst>
          </p:nvPr>
        </p:nvSpPr>
        <p:spPr>
          <a:xfrm>
            <a:off x="4025265" y="1163320"/>
            <a:ext cx="1155065" cy="811530"/>
          </a:xfrm>
          <a:prstGeom prst="rect">
            <a:avLst/>
          </a:prstGeom>
          <a:noFill/>
        </p:spPr>
        <p:txBody>
          <a:bodyPr wrap="square" rtlCol="0">
            <a:noAutofit/>
          </a:bodyPr>
          <a:p>
            <a:pPr algn="l">
              <a:lnSpc>
                <a:spcPct val="120000"/>
              </a:lnSpc>
            </a:pPr>
            <a:r>
              <a:rPr lang="zh-CN" altLang="en-US" sz="1400"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（二）几种类型数据的填充</a:t>
            </a:r>
            <a:endParaRPr lang="zh-CN" altLang="en-US" sz="1400"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420495"/>
            <a:ext cx="5166360" cy="28206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（三）等差或等比序列的填充</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等差或等比序列的填充，可以利用菜单命令来实现，操作步骤如下。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（1）在起始单元格中输入序列的第一个数据，选择包括该单元格在内的要填充的单元格区域。（2）单击“开始”选项卡→“填充”→“序列…”命令，弹出“序列”对话框，如图 5-22 所示。（3）根据需要，在“序列产生在”区域选择“行”或者“列”，在“类型”区域选择“等差序列”或者“等比序列”，在“步长值”文本框中输入序列的差值或者比值。（4）单击“确定”按钮。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6735"/>
          <a:stretch>
            <a:fillRect/>
          </a:stretch>
        </p:blipFill>
        <p:spPr>
          <a:xfrm>
            <a:off x="6248400" y="3635375"/>
            <a:ext cx="2286000" cy="255905"/>
          </a:xfrm>
          <a:prstGeom prst="rect">
            <a:avLst/>
          </a:prstGeom>
        </p:spPr>
      </p:pic>
      <p:pic>
        <p:nvPicPr>
          <p:cNvPr id="339" name="图片 339" descr="序列对话框"/>
          <p:cNvPicPr>
            <a:picLocks noChangeAspect="1"/>
          </p:cNvPicPr>
          <p:nvPr/>
        </p:nvPicPr>
        <p:blipFill>
          <a:blip r:embed="rId9"/>
          <a:stretch>
            <a:fillRect/>
          </a:stretch>
        </p:blipFill>
        <p:spPr>
          <a:xfrm>
            <a:off x="6172200" y="1809750"/>
            <a:ext cx="2275205" cy="168402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 name="矩形 8"/>
          <p:cNvSpPr/>
          <p:nvPr>
            <p:custDataLst>
              <p:tags r:id="rId1"/>
            </p:custDataLst>
          </p:nvPr>
        </p:nvSpPr>
        <p:spPr>
          <a:xfrm>
            <a:off x="1041234" y="3563173"/>
            <a:ext cx="434816" cy="353854"/>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549E39"/>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fontScale="90000"/>
          </a:bodyPr>
          <a:p>
            <a:pPr algn="ctr"/>
            <a:endParaRPr lang="zh-CN" altLang="en-US" b="1" dirty="0">
              <a:solidFill>
                <a:srgbClr val="549E39"/>
              </a:solidFill>
              <a:sym typeface="Arial" panose="020B0604020202020204" pitchFamily="34" charset="0"/>
            </a:endParaRPr>
          </a:p>
        </p:txBody>
      </p:sp>
      <p:sp>
        <p:nvSpPr>
          <p:cNvPr id="30" name="矩形 29"/>
          <p:cNvSpPr/>
          <p:nvPr>
            <p:custDataLst>
              <p:tags r:id="rId2"/>
            </p:custDataLst>
          </p:nvPr>
        </p:nvSpPr>
        <p:spPr>
          <a:xfrm>
            <a:off x="1723749" y="3444403"/>
            <a:ext cx="2405657" cy="749559"/>
          </a:xfrm>
          <a:prstGeom prst="rect">
            <a:avLst/>
          </a:prstGeom>
        </p:spPr>
        <p:txBody>
          <a:bodyPr wrap="square" anchor="ctr">
            <a:normAutofit/>
          </a:bodyPr>
          <a:p>
            <a:pPr>
              <a:lnSpc>
                <a:spcPct val="120000"/>
              </a:lnSpc>
              <a:spcBef>
                <a:spcPts val="0"/>
              </a:spcBef>
              <a:spcAft>
                <a:spcPts val="0"/>
              </a:spcAft>
            </a:pPr>
            <a:r>
              <a:rPr lang="zh-CN" altLang="en-US" sz="1400"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1. 使用剪贴板</a:t>
            </a:r>
            <a:endParaRPr lang="zh-CN" altLang="en-US" sz="1400"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3" name="矩形 8"/>
          <p:cNvSpPr/>
          <p:nvPr>
            <p:custDataLst>
              <p:tags r:id="rId3"/>
            </p:custDataLst>
          </p:nvPr>
        </p:nvSpPr>
        <p:spPr>
          <a:xfrm>
            <a:off x="1041234" y="4156263"/>
            <a:ext cx="434816" cy="353854"/>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549E39"/>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fontScale="90000"/>
          </a:bodyPr>
          <a:p>
            <a:pPr algn="ctr"/>
            <a:endParaRPr lang="zh-CN" altLang="en-US" b="1" dirty="0">
              <a:solidFill>
                <a:srgbClr val="549E39"/>
              </a:solidFill>
              <a:sym typeface="Arial" panose="020B0604020202020204" pitchFamily="34" charset="0"/>
            </a:endParaRPr>
          </a:p>
        </p:txBody>
      </p:sp>
      <p:sp>
        <p:nvSpPr>
          <p:cNvPr id="34" name="矩形 33"/>
          <p:cNvSpPr/>
          <p:nvPr>
            <p:custDataLst>
              <p:tags r:id="rId4"/>
            </p:custDataLst>
          </p:nvPr>
        </p:nvSpPr>
        <p:spPr>
          <a:xfrm>
            <a:off x="1723749" y="4045748"/>
            <a:ext cx="2405657" cy="749559"/>
          </a:xfrm>
          <a:prstGeom prst="rect">
            <a:avLst/>
          </a:prstGeom>
        </p:spPr>
        <p:txBody>
          <a:bodyPr wrap="square" anchor="ctr">
            <a:normAutofit/>
          </a:bodyPr>
          <a:p>
            <a:pPr>
              <a:lnSpc>
                <a:spcPct val="120000"/>
              </a:lnSpc>
              <a:spcBef>
                <a:spcPts val="0"/>
              </a:spcBef>
              <a:spcAft>
                <a:spcPts val="0"/>
              </a:spcAft>
            </a:pPr>
            <a:r>
              <a:rPr lang="zh-CN" altLang="en-US" sz="1400"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3. 使用插入方式</a:t>
            </a:r>
            <a:endParaRPr lang="zh-CN" altLang="en-US" sz="1400"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9" name="矩形 8"/>
          <p:cNvSpPr/>
          <p:nvPr>
            <p:custDataLst>
              <p:tags r:id="rId5"/>
            </p:custDataLst>
          </p:nvPr>
        </p:nvSpPr>
        <p:spPr>
          <a:xfrm>
            <a:off x="4799965" y="3588573"/>
            <a:ext cx="434816" cy="353854"/>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DC9F0C"/>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fontScale="90000"/>
          </a:bodyPr>
          <a:p>
            <a:pPr algn="ctr"/>
            <a:endParaRPr lang="zh-CN" altLang="en-US" b="1" dirty="0">
              <a:solidFill>
                <a:srgbClr val="DC9F0C"/>
              </a:solidFill>
              <a:sym typeface="Arial" panose="020B0604020202020204" pitchFamily="34" charset="0"/>
            </a:endParaRPr>
          </a:p>
        </p:txBody>
      </p:sp>
      <p:sp>
        <p:nvSpPr>
          <p:cNvPr id="40" name="矩形 39"/>
          <p:cNvSpPr/>
          <p:nvPr>
            <p:custDataLst>
              <p:tags r:id="rId6"/>
            </p:custDataLst>
          </p:nvPr>
        </p:nvSpPr>
        <p:spPr>
          <a:xfrm>
            <a:off x="5482481" y="3401858"/>
            <a:ext cx="2405657" cy="749559"/>
          </a:xfrm>
          <a:prstGeom prst="rect">
            <a:avLst/>
          </a:prstGeom>
        </p:spPr>
        <p:txBody>
          <a:bodyPr wrap="square" anchor="ctr">
            <a:normAutofit/>
          </a:bodyPr>
          <a:p>
            <a:pPr>
              <a:lnSpc>
                <a:spcPct val="120000"/>
              </a:lnSpc>
              <a:spcBef>
                <a:spcPts val="0"/>
              </a:spcBef>
              <a:spcAft>
                <a:spcPts val="0"/>
              </a:spcAft>
            </a:pPr>
            <a:r>
              <a:rPr lang="zh-CN" altLang="en-US" sz="1400"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2. 使用鼠标拖动</a:t>
            </a:r>
            <a:endParaRPr lang="zh-CN" altLang="en-US" sz="1400"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42" name="矩形 8"/>
          <p:cNvSpPr/>
          <p:nvPr>
            <p:custDataLst>
              <p:tags r:id="rId7"/>
            </p:custDataLst>
          </p:nvPr>
        </p:nvSpPr>
        <p:spPr>
          <a:xfrm>
            <a:off x="4799965" y="4156263"/>
            <a:ext cx="434816" cy="353854"/>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rgbClr val="DC9F0C"/>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fontScale="90000"/>
          </a:bodyPr>
          <a:p>
            <a:pPr algn="ctr"/>
            <a:endParaRPr lang="zh-CN" altLang="en-US" b="1" dirty="0">
              <a:solidFill>
                <a:srgbClr val="DC9F0C"/>
              </a:solidFill>
              <a:sym typeface="Arial" panose="020B0604020202020204" pitchFamily="34" charset="0"/>
            </a:endParaRPr>
          </a:p>
        </p:txBody>
      </p:sp>
      <p:sp>
        <p:nvSpPr>
          <p:cNvPr id="43" name="矩形 42"/>
          <p:cNvSpPr/>
          <p:nvPr>
            <p:custDataLst>
              <p:tags r:id="rId8"/>
            </p:custDataLst>
          </p:nvPr>
        </p:nvSpPr>
        <p:spPr>
          <a:xfrm>
            <a:off x="5482481" y="4045748"/>
            <a:ext cx="2405657" cy="749559"/>
          </a:xfrm>
          <a:prstGeom prst="rect">
            <a:avLst/>
          </a:prstGeom>
        </p:spPr>
        <p:txBody>
          <a:bodyPr wrap="square" anchor="ctr">
            <a:normAutofit/>
          </a:bodyPr>
          <a:p>
            <a:pPr>
              <a:lnSpc>
                <a:spcPct val="120000"/>
              </a:lnSpc>
              <a:spcBef>
                <a:spcPts val="0"/>
              </a:spcBef>
              <a:spcAft>
                <a:spcPts val="0"/>
              </a:spcAft>
            </a:pPr>
            <a:r>
              <a:rPr lang="zh-CN" altLang="en-US" sz="1400"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4. 使用选择性粘贴</a:t>
            </a:r>
            <a:endParaRPr lang="zh-CN" altLang="en-US" sz="1400"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2" name="文本框 21"/>
          <p:cNvSpPr txBox="1"/>
          <p:nvPr>
            <p:custDataLst>
              <p:tags r:id="rId9"/>
            </p:custDataLst>
          </p:nvPr>
        </p:nvSpPr>
        <p:spPr>
          <a:xfrm>
            <a:off x="1041233" y="4153500"/>
            <a:ext cx="401596" cy="346249"/>
          </a:xfrm>
          <a:prstGeom prst="rect">
            <a:avLst/>
          </a:prstGeom>
          <a:noFill/>
        </p:spPr>
        <p:txBody>
          <a:bodyPr wrap="square" rtlCol="0">
            <a:normAutofit fontScale="90000"/>
          </a:bodyPr>
          <a:p>
            <a:r>
              <a:rPr lang="en-US" altLang="zh-CN" b="1" dirty="0">
                <a:solidFill>
                  <a:srgbClr val="549E39"/>
                </a:solidFill>
              </a:rPr>
              <a:t>03</a:t>
            </a:r>
            <a:endParaRPr lang="zh-CN" altLang="en-US" b="1" dirty="0">
              <a:solidFill>
                <a:srgbClr val="549E39"/>
              </a:solidFill>
            </a:endParaRPr>
          </a:p>
        </p:txBody>
      </p:sp>
      <p:sp>
        <p:nvSpPr>
          <p:cNvPr id="25" name="文本框 24"/>
          <p:cNvSpPr txBox="1"/>
          <p:nvPr>
            <p:custDataLst>
              <p:tags r:id="rId10"/>
            </p:custDataLst>
          </p:nvPr>
        </p:nvSpPr>
        <p:spPr>
          <a:xfrm>
            <a:off x="4815900" y="4160565"/>
            <a:ext cx="401596" cy="346249"/>
          </a:xfrm>
          <a:prstGeom prst="rect">
            <a:avLst/>
          </a:prstGeom>
          <a:noFill/>
        </p:spPr>
        <p:txBody>
          <a:bodyPr wrap="square" rtlCol="0">
            <a:normAutofit fontScale="90000"/>
          </a:bodyPr>
          <a:p>
            <a:r>
              <a:rPr lang="en-US" altLang="zh-CN" b="1" dirty="0">
                <a:solidFill>
                  <a:srgbClr val="DC9F0C"/>
                </a:solidFill>
              </a:rPr>
              <a:t>04</a:t>
            </a:r>
            <a:endParaRPr lang="zh-CN" altLang="en-US" b="1" dirty="0">
              <a:solidFill>
                <a:srgbClr val="DC9F0C"/>
              </a:solidFill>
            </a:endParaRPr>
          </a:p>
        </p:txBody>
      </p:sp>
      <p:sp>
        <p:nvSpPr>
          <p:cNvPr id="3" name="Title 6"/>
          <p:cNvSpPr txBox="1"/>
          <p:nvPr>
            <p:custDataLst>
              <p:tags r:id="rId11"/>
            </p:custDataLst>
          </p:nvPr>
        </p:nvSpPr>
        <p:spPr>
          <a:xfrm>
            <a:off x="717550" y="788670"/>
            <a:ext cx="7708900" cy="25679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2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三、单元格与区域的编辑和处理</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（一）单元格与单元格区域的选取</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在对单元格操作时必须先选定单元格，被选定的单元格由深色粗框线框起，被选定的单元格区域除左上角单元格外均以黑底反白显示。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（二）单元格的命名</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在默认情况下，单元格的地址就是它的名字，如 A1，F6 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（三）单元格数据的复制或移动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12"/>
            </p:custDataLst>
          </p:nvPr>
        </p:nvSpPr>
        <p:spPr>
          <a:xfrm>
            <a:off x="25971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9" name="图形 1"/>
          <p:cNvPicPr>
            <a:picLocks noChangeAspect="1"/>
          </p:cNvPicPr>
          <p:nvPr>
            <p:custDataLst>
              <p:tags r:id="rId13"/>
            </p:custDataLst>
          </p:nvPr>
        </p:nvPicPr>
        <p:blipFill>
          <a:blip r:embed="rId14"/>
          <a:stretch>
            <a:fillRect/>
          </a:stretch>
        </p:blipFill>
        <p:spPr>
          <a:xfrm>
            <a:off x="76200" y="4552633"/>
            <a:ext cx="540068" cy="540068"/>
          </a:xfrm>
          <a:prstGeom prst="rect">
            <a:avLst/>
          </a:prstGeom>
        </p:spPr>
      </p:pic>
      <p:pic>
        <p:nvPicPr>
          <p:cNvPr id="15" name="图形 14"/>
          <p:cNvPicPr>
            <a:picLocks noChangeAspect="1"/>
          </p:cNvPicPr>
          <p:nvPr>
            <p:custDataLst>
              <p:tags r:id="rId15"/>
            </p:custDataLst>
          </p:nvPr>
        </p:nvPicPr>
        <p:blipFill>
          <a:blip r:embed="rId16"/>
          <a:stretch>
            <a:fillRect/>
          </a:stretch>
        </p:blipFill>
        <p:spPr>
          <a:xfrm>
            <a:off x="8603933" y="0"/>
            <a:ext cx="540068" cy="540068"/>
          </a:xfrm>
          <a:prstGeom prst="rect">
            <a:avLst/>
          </a:prstGeom>
        </p:spPr>
      </p:pic>
      <p:sp>
        <p:nvSpPr>
          <p:cNvPr id="7" name="文本框 6"/>
          <p:cNvSpPr txBox="1"/>
          <p:nvPr>
            <p:custDataLst>
              <p:tags r:id="rId17"/>
            </p:custDataLst>
          </p:nvPr>
        </p:nvSpPr>
        <p:spPr>
          <a:xfrm>
            <a:off x="1074541" y="3596590"/>
            <a:ext cx="401596" cy="346249"/>
          </a:xfrm>
          <a:prstGeom prst="rect">
            <a:avLst/>
          </a:prstGeom>
          <a:noFill/>
        </p:spPr>
        <p:txBody>
          <a:bodyPr wrap="square" rtlCol="0">
            <a:normAutofit fontScale="90000"/>
          </a:bodyPr>
          <a:p>
            <a:r>
              <a:rPr lang="en-US" altLang="zh-CN" b="1" dirty="0">
                <a:solidFill>
                  <a:srgbClr val="549E39"/>
                </a:solidFill>
              </a:rPr>
              <a:t>01</a:t>
            </a:r>
            <a:endParaRPr lang="zh-CN" altLang="en-US" b="1" dirty="0">
              <a:solidFill>
                <a:srgbClr val="549E39"/>
              </a:solidFill>
            </a:endParaRPr>
          </a:p>
        </p:txBody>
      </p:sp>
      <p:sp>
        <p:nvSpPr>
          <p:cNvPr id="8" name="文本框 7"/>
          <p:cNvSpPr txBox="1"/>
          <p:nvPr>
            <p:custDataLst>
              <p:tags r:id="rId18"/>
            </p:custDataLst>
          </p:nvPr>
        </p:nvSpPr>
        <p:spPr>
          <a:xfrm>
            <a:off x="4817269" y="3638421"/>
            <a:ext cx="401596" cy="346249"/>
          </a:xfrm>
          <a:prstGeom prst="rect">
            <a:avLst/>
          </a:prstGeom>
          <a:noFill/>
        </p:spPr>
        <p:txBody>
          <a:bodyPr wrap="square" rtlCol="0">
            <a:normAutofit fontScale="90000"/>
          </a:bodyPr>
          <a:p>
            <a:r>
              <a:rPr lang="en-US" altLang="zh-CN" b="1" dirty="0">
                <a:solidFill>
                  <a:srgbClr val="DC9F0C"/>
                </a:solidFill>
              </a:rPr>
              <a:t>02</a:t>
            </a:r>
            <a:endParaRPr lang="zh-CN" altLang="en-US" b="1" dirty="0">
              <a:solidFill>
                <a:srgbClr val="DC9F0C"/>
              </a:solidFill>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811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任务 </a:t>
            </a:r>
            <a:r>
              <a:rPr lang="en-US" altLang="zh-CN" sz="3500" spc="300">
                <a:solidFill>
                  <a:schemeClr val="dk1">
                    <a:lumMod val="85000"/>
                    <a:lumOff val="15000"/>
                  </a:schemeClr>
                </a:solidFill>
              </a:rPr>
              <a:t>2</a:t>
            </a:r>
            <a:r>
              <a:rPr lang="zh-CN" altLang="en-US" sz="3500" spc="300">
                <a:solidFill>
                  <a:schemeClr val="dk1">
                    <a:lumMod val="85000"/>
                    <a:lumOff val="15000"/>
                  </a:schemeClr>
                </a:solidFill>
              </a:rPr>
              <a:t>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处理单科成绩表并汇总</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TWO</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581150"/>
            <a:ext cx="3381375" cy="2289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（1）打开工作簿文件“创建学员管理系列表 .et”，计算出各门课程成绩表中的平时平均和总评成绩（由平时 40%、课程测试 60% 组成），效果如图 5-28 所示（以“计算机基础成绩表”为例）。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9799"/>
          <a:stretch>
            <a:fillRect/>
          </a:stretch>
        </p:blipFill>
        <p:spPr>
          <a:xfrm>
            <a:off x="4660265" y="3858260"/>
            <a:ext cx="3789680" cy="257810"/>
          </a:xfrm>
          <a:prstGeom prst="rect">
            <a:avLst/>
          </a:prstGeom>
        </p:spPr>
      </p:pic>
      <p:pic>
        <p:nvPicPr>
          <p:cNvPr id="346" name="图片 34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65345" y="1352550"/>
            <a:ext cx="3784600" cy="2366645"/>
          </a:xfrm>
          <a:prstGeom prst="rect">
            <a:avLst/>
          </a:prstGeom>
          <a:ln w="9525">
            <a:solidFill>
              <a:schemeClr val="tx1"/>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02310" y="1226820"/>
            <a:ext cx="7802245" cy="30638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（2）将各单科成绩表中的“总评成绩”汇总到“成绩汇总表”，然后对“成绩汇总表”进行如下操作。</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① 计算每个人的总分、平均分。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② 用条件格式分别突出显示单科成绩和平均成绩中不及格的成绩、大于 90 分的</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成绩。</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③ 统计出各科、总分和平均分的全班“人平分”“最高分”“最低分”。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④ 根据各人的“平均分”评定等级（60 分以下为不及格、60～85 为及格、85～100为优秀）。</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矩形 41"/>
          <p:cNvSpPr/>
          <p:nvPr>
            <p:custDataLst>
              <p:tags r:id="rId1"/>
            </p:custDataLst>
          </p:nvPr>
        </p:nvSpPr>
        <p:spPr>
          <a:xfrm>
            <a:off x="1522135" y="3439090"/>
            <a:ext cx="1102860" cy="526010"/>
          </a:xfrm>
          <a:prstGeom prst="rect">
            <a:avLst/>
          </a:prstGeom>
        </p:spPr>
        <p:txBody>
          <a:bodyPr wrap="square" anchor="ctr">
            <a:noAutofit/>
          </a:bodyPr>
          <a:lstStyle/>
          <a:p>
            <a:pPr algn="ctr">
              <a:lnSpc>
                <a:spcPct val="120000"/>
              </a:lnSpc>
            </a:pPr>
            <a:r>
              <a:rPr lang="zh-CN" altLang="en-US" sz="1200" spc="150">
                <a:latin typeface="微软雅黑" panose="020B0503020204020204" pitchFamily="34" charset="-122"/>
                <a:ea typeface="微软雅黑" panose="020B0503020204020204" pitchFamily="34" charset="-122"/>
              </a:rPr>
              <a:t>1. Excel 公式。</a:t>
            </a:r>
            <a:endParaRPr lang="zh-CN" altLang="en-US" sz="1200" spc="150">
              <a:latin typeface="微软雅黑" panose="020B0503020204020204" pitchFamily="34" charset="-122"/>
              <a:ea typeface="微软雅黑" panose="020B0503020204020204" pitchFamily="34" charset="-122"/>
            </a:endParaRPr>
          </a:p>
        </p:txBody>
      </p:sp>
      <p:sp>
        <p:nvSpPr>
          <p:cNvPr id="97" name="矩形 96"/>
          <p:cNvSpPr/>
          <p:nvPr>
            <p:custDataLst>
              <p:tags r:id="rId2"/>
            </p:custDataLst>
          </p:nvPr>
        </p:nvSpPr>
        <p:spPr>
          <a:xfrm>
            <a:off x="4599940" y="3627120"/>
            <a:ext cx="1979295" cy="1005205"/>
          </a:xfrm>
          <a:prstGeom prst="rect">
            <a:avLst/>
          </a:prstGeom>
        </p:spPr>
        <p:txBody>
          <a:bodyPr wrap="square" anchor="ctr">
            <a:noAutofit/>
          </a:bodyPr>
          <a:lstStyle/>
          <a:p>
            <a:pPr algn="just">
              <a:lnSpc>
                <a:spcPct val="120000"/>
              </a:lnSpc>
            </a:pPr>
            <a:r>
              <a:rPr lang="zh-CN" altLang="en-US" sz="1200" spc="150" dirty="0">
                <a:latin typeface="微软雅黑" panose="020B0503020204020204" pitchFamily="34" charset="-122"/>
                <a:ea typeface="微软雅黑" panose="020B0503020204020204" pitchFamily="34" charset="-122"/>
              </a:rPr>
              <a:t>3. SUM、AVERAGE、ROUND、MAX、MIN、IF、DATE、YEAR、NOW 等常用函数。</a:t>
            </a:r>
            <a:endParaRPr lang="zh-CN" altLang="en-US" sz="1200" spc="150" dirty="0">
              <a:latin typeface="微软雅黑" panose="020B0503020204020204" pitchFamily="34" charset="-122"/>
              <a:ea typeface="微软雅黑" panose="020B0503020204020204" pitchFamily="34" charset="-122"/>
            </a:endParaRPr>
          </a:p>
        </p:txBody>
      </p:sp>
      <p:sp>
        <p:nvSpPr>
          <p:cNvPr id="99" name="矩形 98"/>
          <p:cNvSpPr/>
          <p:nvPr>
            <p:custDataLst>
              <p:tags r:id="rId3"/>
            </p:custDataLst>
          </p:nvPr>
        </p:nvSpPr>
        <p:spPr>
          <a:xfrm>
            <a:off x="3150963" y="1752441"/>
            <a:ext cx="1102860" cy="526010"/>
          </a:xfrm>
          <a:prstGeom prst="rect">
            <a:avLst/>
          </a:prstGeom>
        </p:spPr>
        <p:txBody>
          <a:bodyPr wrap="square" anchor="ctr">
            <a:noAutofit/>
          </a:bodyPr>
          <a:lstStyle/>
          <a:p>
            <a:pPr algn="ctr">
              <a:lnSpc>
                <a:spcPct val="120000"/>
              </a:lnSpc>
            </a:pPr>
            <a:r>
              <a:rPr lang="zh-CN" altLang="en-US" sz="1200" spc="150" dirty="0">
                <a:latin typeface="微软雅黑" panose="020B0503020204020204" pitchFamily="34" charset="-122"/>
                <a:ea typeface="微软雅黑" panose="020B0503020204020204" pitchFamily="34" charset="-122"/>
              </a:rPr>
              <a:t>2. 多工作表操作。</a:t>
            </a:r>
            <a:endParaRPr lang="zh-CN" altLang="en-US" sz="1200" spc="150" dirty="0">
              <a:latin typeface="微软雅黑" panose="020B0503020204020204" pitchFamily="34" charset="-122"/>
              <a:ea typeface="微软雅黑" panose="020B0503020204020204" pitchFamily="34" charset="-122"/>
            </a:endParaRPr>
          </a:p>
        </p:txBody>
      </p:sp>
      <p:sp>
        <p:nvSpPr>
          <p:cNvPr id="100" name="矩形 99"/>
          <p:cNvSpPr/>
          <p:nvPr>
            <p:custDataLst>
              <p:tags r:id="rId4"/>
            </p:custDataLst>
          </p:nvPr>
        </p:nvSpPr>
        <p:spPr>
          <a:xfrm>
            <a:off x="6299808" y="1752441"/>
            <a:ext cx="1102860" cy="526010"/>
          </a:xfrm>
          <a:prstGeom prst="rect">
            <a:avLst/>
          </a:prstGeom>
        </p:spPr>
        <p:txBody>
          <a:bodyPr wrap="square" anchor="ctr">
            <a:normAutofit/>
          </a:bodyPr>
          <a:lstStyle/>
          <a:p>
            <a:pPr algn="ctr">
              <a:lnSpc>
                <a:spcPct val="120000"/>
              </a:lnSpc>
            </a:pPr>
            <a:r>
              <a:rPr lang="zh-CN" altLang="en-US" sz="1200" spc="150" dirty="0">
                <a:latin typeface="微软雅黑" panose="020B0503020204020204" pitchFamily="34" charset="-122"/>
                <a:ea typeface="微软雅黑" panose="020B0503020204020204" pitchFamily="34" charset="-122"/>
              </a:rPr>
              <a:t>4. 条件格式。</a:t>
            </a:r>
            <a:endParaRPr lang="zh-CN" altLang="en-US" sz="1200" spc="150" dirty="0">
              <a:latin typeface="微软雅黑" panose="020B0503020204020204" pitchFamily="34" charset="-122"/>
              <a:ea typeface="微软雅黑" panose="020B0503020204020204" pitchFamily="34" charset="-122"/>
            </a:endParaRPr>
          </a:p>
        </p:txBody>
      </p:sp>
      <p:cxnSp>
        <p:nvCxnSpPr>
          <p:cNvPr id="44" name="直接连接符 43"/>
          <p:cNvCxnSpPr/>
          <p:nvPr>
            <p:custDataLst>
              <p:tags r:id="rId5"/>
            </p:custDataLst>
          </p:nvPr>
        </p:nvCxnSpPr>
        <p:spPr>
          <a:xfrm>
            <a:off x="7527958" y="2863651"/>
            <a:ext cx="438140" cy="0"/>
          </a:xfrm>
          <a:prstGeom prst="line">
            <a:avLst/>
          </a:prstGeom>
          <a:ln w="25400">
            <a:solidFill>
              <a:srgbClr val="D3ECB9"/>
            </a:solidFill>
            <a:headEnd type="none"/>
            <a:tailEnd type="oval"/>
          </a:ln>
        </p:spPr>
        <p:style>
          <a:lnRef idx="1">
            <a:srgbClr val="92D050"/>
          </a:lnRef>
          <a:fillRef idx="0">
            <a:srgbClr val="92D050"/>
          </a:fillRef>
          <a:effectRef idx="0">
            <a:srgbClr val="92D050"/>
          </a:effectRef>
          <a:fontRef idx="minor">
            <a:srgbClr val="5F5F5F"/>
          </a:fontRef>
        </p:style>
      </p:cxnSp>
      <p:cxnSp>
        <p:nvCxnSpPr>
          <p:cNvPr id="45" name="直接连接符 44"/>
          <p:cNvCxnSpPr/>
          <p:nvPr>
            <p:custDataLst>
              <p:tags r:id="rId6"/>
            </p:custDataLst>
          </p:nvPr>
        </p:nvCxnSpPr>
        <p:spPr>
          <a:xfrm>
            <a:off x="1119483" y="2869605"/>
            <a:ext cx="438275" cy="0"/>
          </a:xfrm>
          <a:prstGeom prst="line">
            <a:avLst/>
          </a:prstGeom>
          <a:ln w="25400">
            <a:solidFill>
              <a:srgbClr val="92D050">
                <a:lumMod val="40000"/>
                <a:lumOff val="60000"/>
              </a:srgbClr>
            </a:solidFill>
            <a:headEnd type="oval"/>
          </a:ln>
        </p:spPr>
        <p:style>
          <a:lnRef idx="1">
            <a:srgbClr val="92D050"/>
          </a:lnRef>
          <a:fillRef idx="0">
            <a:srgbClr val="92D050"/>
          </a:fillRef>
          <a:effectRef idx="0">
            <a:srgbClr val="92D050"/>
          </a:effectRef>
          <a:fontRef idx="minor">
            <a:srgbClr val="5F5F5F"/>
          </a:fontRef>
        </p:style>
      </p:cxnSp>
      <p:sp>
        <p:nvSpPr>
          <p:cNvPr id="46" name="椭圆 45"/>
          <p:cNvSpPr/>
          <p:nvPr>
            <p:custDataLst>
              <p:tags r:id="rId7"/>
            </p:custDataLst>
          </p:nvPr>
        </p:nvSpPr>
        <p:spPr>
          <a:xfrm>
            <a:off x="1696848" y="2481725"/>
            <a:ext cx="798218" cy="775757"/>
          </a:xfrm>
          <a:prstGeom prst="ellipse">
            <a:avLst/>
          </a:prstGeom>
          <a:solidFill>
            <a:srgbClr val="92D050"/>
          </a:solidFill>
        </p:spPr>
        <p:txBody>
          <a:bodyPr rot="0" spcFirstLastPara="0" vert="horz" wrap="square" lIns="0" tIns="0" rIns="0" bIns="0" numCol="1" spcCol="0" rtlCol="0" fromWordArt="0" anchor="ctr" anchorCtr="0" forceAA="0" compatLnSpc="1">
            <a:normAutofit/>
          </a:bodyPr>
          <a:lstStyle>
            <a:defPPr>
              <a:defRPr lang="en-US"/>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73" name="空心弧 3"/>
          <p:cNvSpPr/>
          <p:nvPr>
            <p:custDataLst>
              <p:tags r:id="rId8"/>
            </p:custDataLst>
          </p:nvPr>
        </p:nvSpPr>
        <p:spPr>
          <a:xfrm flipH="1">
            <a:off x="2095958" y="2343845"/>
            <a:ext cx="549503" cy="525760"/>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74" name="空心弧 3"/>
          <p:cNvSpPr/>
          <p:nvPr>
            <p:custDataLst>
              <p:tags r:id="rId9"/>
            </p:custDataLst>
          </p:nvPr>
        </p:nvSpPr>
        <p:spPr>
          <a:xfrm flipV="1">
            <a:off x="1546455" y="2869605"/>
            <a:ext cx="549503" cy="525760"/>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53" name="直接连接符 52"/>
          <p:cNvCxnSpPr/>
          <p:nvPr>
            <p:custDataLst>
              <p:tags r:id="rId10"/>
            </p:custDataLst>
          </p:nvPr>
        </p:nvCxnSpPr>
        <p:spPr>
          <a:xfrm>
            <a:off x="2634156" y="2869605"/>
            <a:ext cx="554776" cy="0"/>
          </a:xfrm>
          <a:prstGeom prst="line">
            <a:avLst/>
          </a:prstGeom>
          <a:ln w="25400">
            <a:solidFill>
              <a:srgbClr val="63A537">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54" name="椭圆 53"/>
          <p:cNvSpPr/>
          <p:nvPr>
            <p:custDataLst>
              <p:tags r:id="rId11"/>
            </p:custDataLst>
          </p:nvPr>
        </p:nvSpPr>
        <p:spPr>
          <a:xfrm>
            <a:off x="3326043" y="2481725"/>
            <a:ext cx="798218" cy="775757"/>
          </a:xfrm>
          <a:prstGeom prst="ellipse">
            <a:avLst/>
          </a:prstGeom>
          <a:solidFill>
            <a:srgbClr val="63A537"/>
          </a:solidFill>
        </p:spPr>
        <p:txBody>
          <a:bodyPr rot="0" spcFirstLastPara="0" vert="horz" wrap="square" lIns="0" tIns="0" rIns="0" bIns="0" numCol="1" spcCol="0" rtlCol="0" fromWordArt="0" anchor="ctr" anchorCtr="0" forceAA="0" compatLnSpc="1">
            <a:normAutofit/>
          </a:bodyPr>
          <a:lstStyle>
            <a:defPPr>
              <a:defRPr lang="en-US"/>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71" name="空心弧 3"/>
          <p:cNvSpPr/>
          <p:nvPr>
            <p:custDataLst>
              <p:tags r:id="rId12"/>
            </p:custDataLst>
          </p:nvPr>
        </p:nvSpPr>
        <p:spPr>
          <a:xfrm flipH="1">
            <a:off x="3725153" y="2343845"/>
            <a:ext cx="549503" cy="525760"/>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72" name="空心弧 3"/>
          <p:cNvSpPr/>
          <p:nvPr>
            <p:custDataLst>
              <p:tags r:id="rId13"/>
            </p:custDataLst>
          </p:nvPr>
        </p:nvSpPr>
        <p:spPr>
          <a:xfrm flipV="1">
            <a:off x="3175650" y="2869605"/>
            <a:ext cx="549503" cy="525760"/>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56" name="直接连接符 55"/>
          <p:cNvCxnSpPr/>
          <p:nvPr>
            <p:custDataLst>
              <p:tags r:id="rId14"/>
            </p:custDataLst>
          </p:nvPr>
        </p:nvCxnSpPr>
        <p:spPr>
          <a:xfrm>
            <a:off x="4259603" y="2869605"/>
            <a:ext cx="554776" cy="0"/>
          </a:xfrm>
          <a:prstGeom prst="line">
            <a:avLst/>
          </a:prstGeom>
          <a:ln w="25400">
            <a:solidFill>
              <a:srgbClr val="37A76F">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57" name="椭圆 56"/>
          <p:cNvSpPr/>
          <p:nvPr>
            <p:custDataLst>
              <p:tags r:id="rId15"/>
            </p:custDataLst>
          </p:nvPr>
        </p:nvSpPr>
        <p:spPr>
          <a:xfrm>
            <a:off x="4952697" y="2481725"/>
            <a:ext cx="798218" cy="775757"/>
          </a:xfrm>
          <a:prstGeom prst="ellipse">
            <a:avLst/>
          </a:prstGeom>
          <a:solidFill>
            <a:srgbClr val="37A76F"/>
          </a:solidFill>
        </p:spPr>
        <p:txBody>
          <a:bodyPr rot="0" spcFirstLastPara="0" vert="horz" wrap="square" lIns="0" tIns="0" rIns="0" bIns="0" numCol="1" spcCol="0" rtlCol="0" fromWordArt="0" anchor="ctr" anchorCtr="0" forceAA="0" compatLnSpc="1">
            <a:normAutofit/>
          </a:bodyPr>
          <a:lstStyle>
            <a:defPPr>
              <a:defRPr lang="en-US"/>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69" name="空心弧 3"/>
          <p:cNvSpPr/>
          <p:nvPr>
            <p:custDataLst>
              <p:tags r:id="rId16"/>
            </p:custDataLst>
          </p:nvPr>
        </p:nvSpPr>
        <p:spPr>
          <a:xfrm flipH="1">
            <a:off x="5351806" y="2343845"/>
            <a:ext cx="549503" cy="525760"/>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37A76F">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70" name="空心弧 3"/>
          <p:cNvSpPr/>
          <p:nvPr>
            <p:custDataLst>
              <p:tags r:id="rId17"/>
            </p:custDataLst>
          </p:nvPr>
        </p:nvSpPr>
        <p:spPr>
          <a:xfrm flipV="1">
            <a:off x="4802303" y="2869605"/>
            <a:ext cx="549503" cy="525760"/>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37A76F">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60" name="直接连接符 59"/>
          <p:cNvCxnSpPr/>
          <p:nvPr>
            <p:custDataLst>
              <p:tags r:id="rId18"/>
            </p:custDataLst>
          </p:nvPr>
        </p:nvCxnSpPr>
        <p:spPr>
          <a:xfrm>
            <a:off x="5886258" y="2869605"/>
            <a:ext cx="554776" cy="0"/>
          </a:xfrm>
          <a:prstGeom prst="line">
            <a:avLst/>
          </a:prstGeom>
          <a:ln w="25400">
            <a:solidFill>
              <a:srgbClr val="92D050">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61" name="椭圆 60"/>
          <p:cNvSpPr/>
          <p:nvPr>
            <p:custDataLst>
              <p:tags r:id="rId19"/>
            </p:custDataLst>
          </p:nvPr>
        </p:nvSpPr>
        <p:spPr>
          <a:xfrm>
            <a:off x="6579345" y="2481725"/>
            <a:ext cx="798218" cy="775757"/>
          </a:xfrm>
          <a:prstGeom prst="ellipse">
            <a:avLst/>
          </a:prstGeom>
          <a:solidFill>
            <a:srgbClr val="92D050"/>
          </a:solidFill>
        </p:spPr>
        <p:txBody>
          <a:bodyPr rot="0" spcFirstLastPara="0" vert="horz" wrap="square" lIns="0" tIns="0" rIns="0" bIns="0" numCol="1" spcCol="0" rtlCol="0" fromWordArt="0" anchor="ctr" anchorCtr="0" forceAA="0" compatLnSpc="1">
            <a:normAutofit/>
          </a:bodyPr>
          <a:lstStyle>
            <a:defPPr>
              <a:defRPr lang="en-US"/>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67" name="空心弧 3"/>
          <p:cNvSpPr/>
          <p:nvPr>
            <p:custDataLst>
              <p:tags r:id="rId20"/>
            </p:custDataLst>
          </p:nvPr>
        </p:nvSpPr>
        <p:spPr>
          <a:xfrm flipH="1">
            <a:off x="6978456" y="2343845"/>
            <a:ext cx="549503" cy="525760"/>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68" name="空心弧 3"/>
          <p:cNvSpPr/>
          <p:nvPr>
            <p:custDataLst>
              <p:tags r:id="rId21"/>
            </p:custDataLst>
          </p:nvPr>
        </p:nvSpPr>
        <p:spPr>
          <a:xfrm flipV="1">
            <a:off x="6428953" y="2869605"/>
            <a:ext cx="549503" cy="525760"/>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63" name="文本框 2"/>
          <p:cNvSpPr txBox="1"/>
          <p:nvPr>
            <p:custDataLst>
              <p:tags r:id="rId22"/>
            </p:custDataLst>
          </p:nvPr>
        </p:nvSpPr>
        <p:spPr>
          <a:xfrm>
            <a:off x="1892496" y="2697387"/>
            <a:ext cx="395783" cy="346249"/>
          </a:xfrm>
          <a:prstGeom prst="rect">
            <a:avLst/>
          </a:prstGeom>
          <a:noFill/>
        </p:spPr>
        <p:txBody>
          <a:bodyPr wrap="square" rtlCol="0">
            <a:normAutofit fontScale="80000"/>
          </a:bodyPr>
          <a:lstStyle>
            <a:defPPr>
              <a:defRPr lang="en-US"/>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r>
              <a:rPr lang="en-US" altLang="zh-CN" b="1" dirty="0">
                <a:solidFill>
                  <a:sysClr val="window" lastClr="FFFFFF"/>
                </a:solidFill>
                <a:latin typeface="Arial" panose="020B0604020202020204" pitchFamily="34" charset="0"/>
                <a:cs typeface="Arial" panose="020B0604020202020204" pitchFamily="34" charset="0"/>
              </a:rPr>
              <a:t>01</a:t>
            </a:r>
            <a:endParaRPr lang="zh-CN" altLang="en-US" b="1" dirty="0">
              <a:solidFill>
                <a:sysClr val="window" lastClr="FFFFFF"/>
              </a:solidFill>
              <a:latin typeface="Arial" panose="020B0604020202020204" pitchFamily="34" charset="0"/>
              <a:cs typeface="Arial" panose="020B0604020202020204" pitchFamily="34" charset="0"/>
            </a:endParaRPr>
          </a:p>
        </p:txBody>
      </p:sp>
      <p:sp>
        <p:nvSpPr>
          <p:cNvPr id="64" name="文本框 90"/>
          <p:cNvSpPr txBox="1"/>
          <p:nvPr>
            <p:custDataLst>
              <p:tags r:id="rId23"/>
            </p:custDataLst>
          </p:nvPr>
        </p:nvSpPr>
        <p:spPr>
          <a:xfrm>
            <a:off x="3529700" y="2697387"/>
            <a:ext cx="395783" cy="346249"/>
          </a:xfrm>
          <a:prstGeom prst="rect">
            <a:avLst/>
          </a:prstGeom>
          <a:noFill/>
        </p:spPr>
        <p:txBody>
          <a:bodyPr wrap="square" rtlCol="0">
            <a:normAutofit fontScale="80000"/>
          </a:bodyPr>
          <a:lstStyle>
            <a:defPPr>
              <a:defRPr lang="en-US"/>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r>
              <a:rPr lang="en-US" altLang="zh-CN" b="1" dirty="0">
                <a:solidFill>
                  <a:sysClr val="window" lastClr="FFFFFF"/>
                </a:solidFill>
                <a:latin typeface="Arial" panose="020B0604020202020204" pitchFamily="34" charset="0"/>
                <a:cs typeface="Arial" panose="020B0604020202020204" pitchFamily="34" charset="0"/>
              </a:rPr>
              <a:t>02</a:t>
            </a:r>
            <a:endParaRPr lang="zh-CN" altLang="en-US" b="1" dirty="0">
              <a:solidFill>
                <a:sysClr val="window" lastClr="FFFFFF"/>
              </a:solidFill>
              <a:latin typeface="Arial" panose="020B0604020202020204" pitchFamily="34" charset="0"/>
              <a:cs typeface="Arial" panose="020B0604020202020204" pitchFamily="34" charset="0"/>
            </a:endParaRPr>
          </a:p>
        </p:txBody>
      </p:sp>
      <p:sp>
        <p:nvSpPr>
          <p:cNvPr id="65" name="文本框 91"/>
          <p:cNvSpPr txBox="1"/>
          <p:nvPr>
            <p:custDataLst>
              <p:tags r:id="rId24"/>
            </p:custDataLst>
          </p:nvPr>
        </p:nvSpPr>
        <p:spPr>
          <a:xfrm>
            <a:off x="5152140" y="2697387"/>
            <a:ext cx="395783" cy="346249"/>
          </a:xfrm>
          <a:prstGeom prst="rect">
            <a:avLst/>
          </a:prstGeom>
          <a:noFill/>
        </p:spPr>
        <p:txBody>
          <a:bodyPr wrap="square" rtlCol="0">
            <a:normAutofit fontScale="80000"/>
          </a:bodyPr>
          <a:lstStyle>
            <a:defPPr>
              <a:defRPr lang="en-US"/>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r>
              <a:rPr lang="en-US" altLang="zh-CN" b="1" dirty="0">
                <a:solidFill>
                  <a:sysClr val="window" lastClr="FFFFFF"/>
                </a:solidFill>
                <a:latin typeface="Arial" panose="020B0604020202020204" pitchFamily="34" charset="0"/>
                <a:cs typeface="Arial" panose="020B0604020202020204" pitchFamily="34" charset="0"/>
              </a:rPr>
              <a:t>03</a:t>
            </a:r>
            <a:endParaRPr lang="zh-CN" altLang="en-US" b="1" dirty="0">
              <a:solidFill>
                <a:sysClr val="window" lastClr="FFFFFF"/>
              </a:solidFill>
              <a:latin typeface="Arial" panose="020B0604020202020204" pitchFamily="34" charset="0"/>
              <a:cs typeface="Arial" panose="020B0604020202020204" pitchFamily="34" charset="0"/>
            </a:endParaRPr>
          </a:p>
        </p:txBody>
      </p:sp>
      <p:sp>
        <p:nvSpPr>
          <p:cNvPr id="66" name="文本框 92"/>
          <p:cNvSpPr txBox="1"/>
          <p:nvPr>
            <p:custDataLst>
              <p:tags r:id="rId25"/>
            </p:custDataLst>
          </p:nvPr>
        </p:nvSpPr>
        <p:spPr>
          <a:xfrm>
            <a:off x="6783627" y="2697387"/>
            <a:ext cx="395781" cy="346249"/>
          </a:xfrm>
          <a:prstGeom prst="rect">
            <a:avLst/>
          </a:prstGeom>
          <a:noFill/>
        </p:spPr>
        <p:txBody>
          <a:bodyPr wrap="square" rtlCol="0">
            <a:normAutofit fontScale="80000"/>
          </a:bodyPr>
          <a:lstStyle>
            <a:defPPr>
              <a:defRPr lang="en-US"/>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r>
              <a:rPr lang="en-US" altLang="zh-CN" b="1" dirty="0">
                <a:solidFill>
                  <a:sysClr val="window" lastClr="FFFFFF"/>
                </a:solidFill>
                <a:latin typeface="Arial" panose="020B0604020202020204" pitchFamily="34" charset="0"/>
                <a:cs typeface="Arial" panose="020B0604020202020204" pitchFamily="34" charset="0"/>
              </a:rPr>
              <a:t>04</a:t>
            </a:r>
            <a:endParaRPr lang="zh-CN" altLang="en-US" b="1" dirty="0">
              <a:solidFill>
                <a:sysClr val="window" lastClr="FFFFFF"/>
              </a:solidFill>
              <a:latin typeface="Arial" panose="020B0604020202020204" pitchFamily="34" charset="0"/>
              <a:cs typeface="Arial" panose="020B0604020202020204" pitchFamily="34" charset="0"/>
            </a:endParaRPr>
          </a:p>
        </p:txBody>
      </p:sp>
      <p:sp>
        <p:nvSpPr>
          <p:cNvPr id="2" name="文本框 1"/>
          <p:cNvSpPr txBox="1"/>
          <p:nvPr/>
        </p:nvSpPr>
        <p:spPr>
          <a:xfrm>
            <a:off x="2813050" y="666750"/>
            <a:ext cx="3517265" cy="368300"/>
          </a:xfrm>
          <a:prstGeom prst="rect">
            <a:avLst/>
          </a:prstGeom>
          <a:noFill/>
        </p:spPr>
        <p:txBody>
          <a:bodyPr wrap="square" rtlCol="0" anchor="t">
            <a:spAutoFit/>
          </a:bodyPr>
          <a:p>
            <a:pPr algn="ctr"/>
            <a:r>
              <a:rPr lang="zh-CN" altLang="en-US"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相关知识</a:t>
            </a:r>
            <a:endParaRPr lang="zh-CN" altLang="en-US"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一、处理各单科成绩表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02310" y="1226820"/>
            <a:ext cx="7802245" cy="30638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分别计算每门科目的“平时平均”和“总评成绩”。</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（1）利用自动函数计算“计算机基础成绩表”的“平时平均”。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2088"/>
          <a:stretch>
            <a:fillRect/>
          </a:stretch>
        </p:blipFill>
        <p:spPr>
          <a:xfrm>
            <a:off x="1143000" y="4238625"/>
            <a:ext cx="2903220" cy="195580"/>
          </a:xfrm>
          <a:prstGeom prst="rect">
            <a:avLst/>
          </a:prstGeom>
        </p:spPr>
      </p:pic>
      <p:pic>
        <p:nvPicPr>
          <p:cNvPr id="4" name="图片 3"/>
          <p:cNvPicPr>
            <a:picLocks noChangeAspect="1"/>
          </p:cNvPicPr>
          <p:nvPr/>
        </p:nvPicPr>
        <p:blipFill>
          <a:blip r:embed="rId9"/>
          <a:srcRect t="91239"/>
          <a:stretch>
            <a:fillRect/>
          </a:stretch>
        </p:blipFill>
        <p:spPr>
          <a:xfrm>
            <a:off x="4495800" y="4157345"/>
            <a:ext cx="3255645" cy="203835"/>
          </a:xfrm>
          <a:prstGeom prst="rect">
            <a:avLst/>
          </a:prstGeom>
        </p:spPr>
      </p:pic>
      <p:pic>
        <p:nvPicPr>
          <p:cNvPr id="348" name="图片 34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66800" y="2034540"/>
            <a:ext cx="2836545" cy="2157730"/>
          </a:xfrm>
          <a:prstGeom prst="rect">
            <a:avLst/>
          </a:prstGeom>
          <a:ln>
            <a:solidFill>
              <a:schemeClr val="bg1">
                <a:lumMod val="95000"/>
              </a:schemeClr>
            </a:solidFill>
          </a:ln>
        </p:spPr>
      </p:pic>
      <p:pic>
        <p:nvPicPr>
          <p:cNvPr id="349" name="图片 34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419600" y="2034540"/>
            <a:ext cx="3315335" cy="2101215"/>
          </a:xfrm>
          <a:prstGeom prst="rect">
            <a:avLst/>
          </a:prstGeom>
          <a:ln>
            <a:solidFill>
              <a:schemeClr val="bg1">
                <a:lumMod val="95000"/>
              </a:schemeClr>
            </a:solid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415155" y="1214120"/>
            <a:ext cx="4539615" cy="375475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sp>
        <p:nvSpPr>
          <p:cNvPr id="8" name="矩形 7"/>
          <p:cNvSpPr/>
          <p:nvPr>
            <p:custDataLst>
              <p:tags r:id="rId4"/>
            </p:custDataLst>
          </p:nvPr>
        </p:nvSpPr>
        <p:spPr>
          <a:xfrm>
            <a:off x="4419601" y="1214362"/>
            <a:ext cx="4536000"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1" name="文本框 20"/>
          <p:cNvSpPr txBox="1"/>
          <p:nvPr>
            <p:custDataLst>
              <p:tags r:id="rId5"/>
            </p:custDataLst>
          </p:nvPr>
        </p:nvSpPr>
        <p:spPr>
          <a:xfrm>
            <a:off x="4559300" y="1322070"/>
            <a:ext cx="4250690" cy="364680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42900" algn="just" fontAlgn="auto">
              <a:lnSpc>
                <a:spcPct val="150000"/>
              </a:lnSpc>
              <a:buNone/>
              <a:extLst>
                <a:ext uri="{35155182-B16C-46BC-9424-99874614C6A1}">
                  <wpsdc:indentchars xmlns:wpsdc="http://www.wps.cn/officeDocument/2017/drawingmlCustomData" val="200" checksum="758948160"/>
                </a:ext>
              </a:extLst>
            </a:pPr>
            <a:r>
              <a:rPr lang="zh-CN" altLang="en-US" sz="1200" spc="150" dirty="0">
                <a:solidFill>
                  <a:srgbClr val="FFFFFF"/>
                </a:solidFill>
                <a:latin typeface="微软雅黑" panose="020B0503020204020204" pitchFamily="34" charset="-122"/>
                <a:ea typeface="微软雅黑" panose="020B0503020204020204" pitchFamily="34" charset="-122"/>
              </a:rPr>
              <a:t>WPS 表格是金山公司推出的 WPS Office 办公套装软件中的一个重要组成部分，用于对电子表格中的数据进行组织、计算、分析和统计，可以通过各种类型的图表来直观地表现数据。它还可以通过比以往更多的方法分析、管理和共享信息，帮助用户做出更好、更明智的决策。WPS 表格功能强大、技术先进、使用方便灵活，是目前最流行的电子表格处理软件之一，广泛应用于行政办公、财务管理、统计、金融贸易和家庭日常事务等众多领域。</a:t>
            </a:r>
            <a:endParaRPr lang="zh-CN" altLang="en-US" sz="1200" spc="150" dirty="0">
              <a:solidFill>
                <a:srgbClr val="FFFFFF"/>
              </a:solidFill>
              <a:latin typeface="微软雅黑" panose="020B0503020204020204" pitchFamily="34" charset="-122"/>
              <a:ea typeface="微软雅黑" panose="020B0503020204020204" pitchFamily="34" charset="-122"/>
            </a:endParaRPr>
          </a:p>
          <a:p>
            <a:pPr marL="0" indent="342900" algn="just" fontAlgn="auto">
              <a:lnSpc>
                <a:spcPct val="150000"/>
              </a:lnSpc>
              <a:buNone/>
              <a:extLst>
                <a:ext uri="{35155182-B16C-46BC-9424-99874614C6A1}">
                  <wpsdc:indentchars xmlns:wpsdc="http://www.wps.cn/officeDocument/2017/drawingmlCustomData" val="200" checksum="758948160"/>
                </a:ext>
              </a:extLst>
            </a:pPr>
            <a:r>
              <a:rPr lang="zh-CN" altLang="en-US" sz="1200" spc="150" dirty="0">
                <a:solidFill>
                  <a:srgbClr val="FFFFFF"/>
                </a:solidFill>
                <a:latin typeface="微软雅黑" panose="020B0503020204020204" pitchFamily="34" charset="-122"/>
                <a:ea typeface="微软雅黑" panose="020B0503020204020204" pitchFamily="34" charset="-122"/>
              </a:rPr>
              <a:t>本模块以处理培训班学员管理系列表为主案例，结合多个拓展项目、技能训练，通过任务驱动的方式，系统学习 WPS 表格的基本知识和基本操作、数据处理、数据分析、图表创建和工作簿打印等内容。</a:t>
            </a:r>
            <a:endParaRPr lang="zh-CN" altLang="en-US" sz="1200" spc="150" dirty="0">
              <a:solidFill>
                <a:srgbClr val="FFFFFF"/>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一、处理各单科成绩表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09600" y="1276350"/>
            <a:ext cx="4262120" cy="30556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（2）利用公式计算“计算机基础成绩表”的“总评成绩”。</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①选定单元格 I3。</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②输入“ = G3*40%+ H3*60%”，按“Enter”键确认；也可在编辑栏中直接输入同样的内容，然后点击编辑栏左侧输入按钮“√”确认。</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③按住活动单元格 I3 右下角的填充柄，往下拖曳至 I20。所有学生的“总评成绩”也就计算出来了。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8"/>
          <a:srcRect t="87525"/>
          <a:stretch>
            <a:fillRect/>
          </a:stretch>
        </p:blipFill>
        <p:spPr>
          <a:xfrm>
            <a:off x="4953000" y="3547745"/>
            <a:ext cx="3754755" cy="236855"/>
          </a:xfrm>
          <a:prstGeom prst="rect">
            <a:avLst/>
          </a:prstGeom>
        </p:spPr>
      </p:pic>
      <p:pic>
        <p:nvPicPr>
          <p:cNvPr id="350" name="图片 350" descr="图6-32"/>
          <p:cNvPicPr>
            <a:picLocks noChangeAspect="1"/>
          </p:cNvPicPr>
          <p:nvPr/>
        </p:nvPicPr>
        <p:blipFill>
          <a:blip r:embed="rId9"/>
          <a:stretch>
            <a:fillRect/>
          </a:stretch>
        </p:blipFill>
        <p:spPr>
          <a:xfrm>
            <a:off x="5038090" y="1825625"/>
            <a:ext cx="3584575" cy="1492250"/>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一、处理各单科成绩表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rcRect t="94321"/>
          <a:stretch>
            <a:fillRect/>
          </a:stretch>
        </p:blipFill>
        <p:spPr>
          <a:xfrm>
            <a:off x="5943600" y="4002405"/>
            <a:ext cx="2591435" cy="159385"/>
          </a:xfrm>
          <a:prstGeom prst="rect">
            <a:avLst/>
          </a:prstGeom>
        </p:spPr>
      </p:pic>
      <p:grpSp>
        <p:nvGrpSpPr>
          <p:cNvPr id="7" name="组合 6"/>
          <p:cNvGrpSpPr/>
          <p:nvPr/>
        </p:nvGrpSpPr>
        <p:grpSpPr>
          <a:xfrm>
            <a:off x="609600" y="1276350"/>
            <a:ext cx="4949190" cy="3055620"/>
            <a:chOff x="960" y="2010"/>
            <a:chExt cx="7794" cy="4812"/>
          </a:xfrm>
        </p:grpSpPr>
        <p:sp>
          <p:nvSpPr>
            <p:cNvPr id="11" name="Title 6"/>
            <p:cNvSpPr txBox="1"/>
            <p:nvPr>
              <p:custDataLst>
                <p:tags r:id="rId8"/>
              </p:custDataLst>
            </p:nvPr>
          </p:nvSpPr>
          <p:spPr>
            <a:xfrm>
              <a:off x="960" y="2010"/>
              <a:ext cx="7794" cy="4812"/>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（3）将“平时平均”和“总评成绩”的小数位数设置为 1 位。</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①选定 G3:G20 单元格区域。</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②单击“开始”→对话框启动器按钮</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，弹出“单元格格式”对话框。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③在“数字”选项卡分类中选择“数值”，将小数位数设置为 1 位，如图 5-33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单击“确定”按钮。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④按上述同样的方法，将“总评成绩”所在的 I3:I20 单元格区域的小数位数设置为1 位。</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9"/>
            <a:stretch>
              <a:fillRect/>
            </a:stretch>
          </p:blipFill>
          <p:spPr>
            <a:xfrm>
              <a:off x="6120" y="3690"/>
              <a:ext cx="356" cy="244"/>
            </a:xfrm>
            <a:prstGeom prst="rect">
              <a:avLst/>
            </a:prstGeom>
          </p:spPr>
        </p:pic>
      </p:grpSp>
      <p:pic>
        <p:nvPicPr>
          <p:cNvPr id="352" name="图片 352" descr="设置单元格数值小数位数"/>
          <p:cNvPicPr>
            <a:picLocks noChangeAspect="1"/>
          </p:cNvPicPr>
          <p:nvPr/>
        </p:nvPicPr>
        <p:blipFill>
          <a:blip r:embed="rId10"/>
          <a:stretch>
            <a:fillRect/>
          </a:stretch>
        </p:blipFill>
        <p:spPr>
          <a:xfrm>
            <a:off x="5921375" y="1276350"/>
            <a:ext cx="2613660" cy="2647950"/>
          </a:xfrm>
          <a:prstGeom prst="rect">
            <a:avLst/>
          </a:prstGeom>
          <a:ln w="9525">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一、处理各单科成绩表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504950"/>
            <a:ext cx="5716905" cy="260540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（4）按照同样的方法，计算并处理“PowerPoint 成绩表”“常用工具软件成绩表”“综合项目任务成绩表”三张单科成绩表中的“平时平均”和“总评成绩”。由于在“常用工具软件成绩表”中 00137014 号高力杰“课程测试”为“缺考”，导致根据公式计算总评成绩时显示“#VALUE!”（在 WPS 表格中，#VALUE! 表示“键入公式的方式错误。或者引用的单元格错误”），应将 00137014 号高力杰的“总评成绩”改为“缺考”。</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8"/>
          <a:stretch>
            <a:fillRect/>
          </a:stretch>
        </p:blipFill>
        <p:spPr>
          <a:xfrm>
            <a:off x="6553200" y="1657350"/>
            <a:ext cx="1905000" cy="193357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二、汇总各科成绩</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428750"/>
            <a:ext cx="4866005" cy="28473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把各门课程成绩表中的“总评成绩”汇总到“成绩汇总表”中。</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（1）在“成绩汇总表”中，输入表格标题“成绩汇总表”，并建立相应栏目（列），如图 5-29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（2）将计算机基础成绩汇总到“成绩汇总表”中“计算机基础”列（即 C 列），并进行四舍五入取整。</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（3）按照上述同样的方法，将“PowerPoint 成绩表”“常用工具软件成绩表”和“计算机基础成绩表”中的“总评成绩”分别汇总到“成绩汇总表”中相应的列中。</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9886"/>
          <a:stretch>
            <a:fillRect/>
          </a:stretch>
        </p:blipFill>
        <p:spPr>
          <a:xfrm>
            <a:off x="5674360" y="3711575"/>
            <a:ext cx="2929890" cy="196850"/>
          </a:xfrm>
          <a:prstGeom prst="rect">
            <a:avLst/>
          </a:prstGeom>
        </p:spPr>
      </p:pic>
      <p:pic>
        <p:nvPicPr>
          <p:cNvPr id="347" name="图片 347"/>
          <p:cNvPicPr>
            <a:picLocks noChangeAspect="1"/>
          </p:cNvPicPr>
          <p:nvPr/>
        </p:nvPicPr>
        <p:blipFill>
          <a:blip r:embed="rId9"/>
          <a:stretch>
            <a:fillRect/>
          </a:stretch>
        </p:blipFill>
        <p:spPr>
          <a:xfrm>
            <a:off x="5715000" y="1809750"/>
            <a:ext cx="2971165" cy="1826260"/>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三、处理汇总后的成绩表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428750"/>
            <a:ext cx="4263390" cy="28473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计算“成绩汇总表”中的总分、平均分。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（1）利用函数计算总分。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①在“计算机基础”中，选定单元格 G3。</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②单击“开始”选项卡中插入函数按钮，弹出“插入函数”对话框，如图 5-34所示。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③在“选择函数”列表中选择“SUM”（求和函数），单击“确定”按钮。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2763"/>
          <a:stretch>
            <a:fillRect/>
          </a:stretch>
        </p:blipFill>
        <p:spPr>
          <a:xfrm>
            <a:off x="5867400" y="4154805"/>
            <a:ext cx="2506980" cy="230505"/>
          </a:xfrm>
          <a:prstGeom prst="rect">
            <a:avLst/>
          </a:prstGeom>
        </p:spPr>
      </p:pic>
      <p:pic>
        <p:nvPicPr>
          <p:cNvPr id="354" name="图片 354" descr="插入函数对话框"/>
          <p:cNvPicPr>
            <a:picLocks noChangeAspect="1"/>
          </p:cNvPicPr>
          <p:nvPr/>
        </p:nvPicPr>
        <p:blipFill>
          <a:blip r:embed="rId9"/>
          <a:stretch>
            <a:fillRect/>
          </a:stretch>
        </p:blipFill>
        <p:spPr>
          <a:xfrm>
            <a:off x="5715000" y="1123950"/>
            <a:ext cx="2556510" cy="306641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三、处理汇总后的成绩表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76350"/>
            <a:ext cx="4167505" cy="30384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④在弹出的 SUM“函数参数”对话框中，第一个参数输入框中显示“C3:F3”，即默认的求和范围是 C3:F3 单元格区域，这正是我们需要求和的区域，如图 5-35 所示，单击“确定”按钮。这样就计算出了第一个学生的“总分”。</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⑤利用填充柄，将 G3 的总分计算公式复制到 G4:G20 区域。</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（2）选定 H3，利用 AVERAGE 函数计算平均分，函数参数为 C3:F3。利用填充柄，将 H3 的平均分计算公式复制到 H4:H20 区域。</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（3）将 C、D、E、F、G、H 各列数据（即 C3:H20 区域）的小数位设置为 1 位。</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1597"/>
          <a:stretch>
            <a:fillRect/>
          </a:stretch>
        </p:blipFill>
        <p:spPr>
          <a:xfrm>
            <a:off x="5105400" y="3706495"/>
            <a:ext cx="3651885" cy="167005"/>
          </a:xfrm>
          <a:prstGeom prst="rect">
            <a:avLst/>
          </a:prstGeom>
        </p:spPr>
      </p:pic>
      <p:pic>
        <p:nvPicPr>
          <p:cNvPr id="355" name="图片 355" descr="SUM函数对话框"/>
          <p:cNvPicPr>
            <a:picLocks noChangeAspect="1"/>
          </p:cNvPicPr>
          <p:nvPr/>
        </p:nvPicPr>
        <p:blipFill>
          <a:blip r:embed="rId9"/>
          <a:stretch>
            <a:fillRect/>
          </a:stretch>
        </p:blipFill>
        <p:spPr>
          <a:xfrm>
            <a:off x="5106035" y="1809750"/>
            <a:ext cx="3651250" cy="177990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四、计算各科的“人平分”“最高分”“最低分”</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76350"/>
            <a:ext cx="7552055" cy="30384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（1）选定 A21:B21 连续两个单元格，单击“开始”选项卡中的“合并居中”按钮，在合并后的单元格中输入“人平分”。</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（2）利用 AVERAGE 函数，在 C21 单元格中计算 C3:C20 单元格区域的平均值，按住C21 单元格的填充柄，向右拖至 H21。将 C21:H21 单元格区域的数据小数位设置为 1 位。</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（3）求各科的“最高分”。</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①单击 C22 单元格。</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②单击“开始”选项卡中的“∑求和”右侧下拉按钮，在下拉列表中选择“最大值”，这样就在 G3 单元格中自动插入了求最大值函数 MAX（），在 C22 单元格中自动显示“ = MAX（C3:C21）”，选取 C3:C20 区域，单击编辑栏左侧输入按钮“√”确认。</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四、计算各科的“人平分”“最高分”“最低分”</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565910"/>
            <a:ext cx="3355340" cy="23844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③按住 C22 单元格的填充柄，向右拖至 H22。 （4）用类似的方法求各科的“最低分”。</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与求“最高分”不同的是，单击“∑求和”右侧下拉按钮，选择下拉列表中的“最小值”，用 MIN 函数。</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（5）将 H21:H23 区域的数据小数位设置为 1 位。</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3" name="图片 102"/>
          <p:cNvPicPr/>
          <p:nvPr/>
        </p:nvPicPr>
        <p:blipFill>
          <a:blip r:embed="rId8"/>
          <a:stretch>
            <a:fillRect/>
          </a:stretch>
        </p:blipFill>
        <p:spPr>
          <a:xfrm>
            <a:off x="4648200" y="1565910"/>
            <a:ext cx="3844290" cy="2176780"/>
          </a:xfrm>
          <a:prstGeom prst="rect">
            <a:avLst/>
          </a:prstGeom>
          <a:noFill/>
          <a:ln w="9525">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五、利用条件格式，突出显示不及格和优秀的成绩</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4390" y="1504950"/>
            <a:ext cx="7538085" cy="23844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将单科成绩和平均分大于 90 的分数用“红色边框”突出显示，将单科成绩和平均分中 60 分以下（即不及格）的分数用“浅红色填充深红色文本”突出显示。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（1）同时选定 C3:F20 和 H3:H20 两个不连续的单元格区域：先选定 C3:F20 单元格区域，再按住“Ctrl”的同时选定 H3:H20 单元格区域。</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（2）单击“开始”选项卡中的“条件格式”下拉按钮，在下拉菜单中选择“突出显示单元格规则”的下一级“大于（G）…”命令，弹出“大于”对话框，在对话框左侧输入框中输入 90，在右侧下拉列表中选择“红色边框”，如图 5-36、图 5-37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五、利用条件格式，突出显示不及格和优秀的成绩</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4390" y="1504950"/>
            <a:ext cx="4186555" cy="13938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（3）按照相同的方法，使用“小于”规则，将单科成绩和平均分中 60 分以下（即不及格）的分数用“浅红色填充深红色文本”突出显示。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1648"/>
          <a:stretch>
            <a:fillRect/>
          </a:stretch>
        </p:blipFill>
        <p:spPr>
          <a:xfrm>
            <a:off x="5676900" y="4004310"/>
            <a:ext cx="3009900" cy="233045"/>
          </a:xfrm>
          <a:prstGeom prst="rect">
            <a:avLst/>
          </a:prstGeom>
        </p:spPr>
      </p:pic>
      <p:pic>
        <p:nvPicPr>
          <p:cNvPr id="4" name="图片 3"/>
          <p:cNvPicPr>
            <a:picLocks noChangeAspect="1"/>
          </p:cNvPicPr>
          <p:nvPr/>
        </p:nvPicPr>
        <p:blipFill>
          <a:blip r:embed="rId9"/>
          <a:srcRect t="83617"/>
          <a:stretch>
            <a:fillRect/>
          </a:stretch>
        </p:blipFill>
        <p:spPr>
          <a:xfrm>
            <a:off x="914400" y="3848735"/>
            <a:ext cx="3818890" cy="250190"/>
          </a:xfrm>
          <a:prstGeom prst="rect">
            <a:avLst/>
          </a:prstGeom>
        </p:spPr>
      </p:pic>
      <p:pic>
        <p:nvPicPr>
          <p:cNvPr id="356" name="图片 356" descr="图6-36"/>
          <p:cNvPicPr>
            <a:picLocks noChangeAspect="1"/>
          </p:cNvPicPr>
          <p:nvPr/>
        </p:nvPicPr>
        <p:blipFill>
          <a:blip r:embed="rId10"/>
          <a:stretch>
            <a:fillRect/>
          </a:stretch>
        </p:blipFill>
        <p:spPr>
          <a:xfrm>
            <a:off x="5562600" y="1428750"/>
            <a:ext cx="2780030" cy="2401570"/>
          </a:xfrm>
          <a:prstGeom prst="rect">
            <a:avLst/>
          </a:prstGeom>
          <a:ln w="9525">
            <a:solidFill>
              <a:schemeClr val="tx1"/>
            </a:solidFill>
          </a:ln>
        </p:spPr>
      </p:pic>
      <p:pic>
        <p:nvPicPr>
          <p:cNvPr id="357" name="图片 357" descr="图6-37条件格式“大于”规则对话框"/>
          <p:cNvPicPr>
            <a:picLocks noChangeAspect="1"/>
          </p:cNvPicPr>
          <p:nvPr/>
        </p:nvPicPr>
        <p:blipFill>
          <a:blip r:embed="rId11"/>
          <a:stretch>
            <a:fillRect/>
          </a:stretch>
        </p:blipFill>
        <p:spPr>
          <a:xfrm>
            <a:off x="914400" y="2647950"/>
            <a:ext cx="3935095" cy="1216660"/>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任意多边形: 形状 16"/>
          <p:cNvSpPr/>
          <p:nvPr>
            <p:custDataLst>
              <p:tags r:id="rId1"/>
            </p:custDataLst>
          </p:nvPr>
        </p:nvSpPr>
        <p:spPr>
          <a:xfrm>
            <a:off x="5103801" y="2345932"/>
            <a:ext cx="1092362" cy="628977"/>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B50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dirty="0"/>
          </a:p>
        </p:txBody>
      </p:sp>
      <p:sp>
        <p:nvSpPr>
          <p:cNvPr id="18" name="任意多边形: 形状 17"/>
          <p:cNvSpPr/>
          <p:nvPr>
            <p:custDataLst>
              <p:tags r:id="rId2"/>
            </p:custDataLst>
          </p:nvPr>
        </p:nvSpPr>
        <p:spPr>
          <a:xfrm>
            <a:off x="5616380" y="2345932"/>
            <a:ext cx="2844641" cy="628976"/>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5" name="文本框 24"/>
          <p:cNvSpPr txBox="1"/>
          <p:nvPr>
            <p:custDataLst>
              <p:tags r:id="rId3"/>
            </p:custDataLst>
          </p:nvPr>
        </p:nvSpPr>
        <p:spPr>
          <a:xfrm>
            <a:off x="5103971" y="2440940"/>
            <a:ext cx="784860" cy="460375"/>
          </a:xfrm>
          <a:prstGeom prst="rect">
            <a:avLst/>
          </a:prstGeom>
          <a:noFill/>
        </p:spPr>
        <p:txBody>
          <a:bodyPr wrap="square" rtlCol="0">
            <a:spAutoFit/>
          </a:bodyPr>
          <a:p>
            <a:pPr algn="ctr"/>
            <a:r>
              <a:rPr lang="en-US" altLang="zh-CN" sz="2400">
                <a:solidFill>
                  <a:sysClr val="window" lastClr="FFFFFF"/>
                </a:solidFill>
              </a:rPr>
              <a:t>1</a:t>
            </a:r>
            <a:endParaRPr lang="en-US" altLang="zh-CN" sz="2400">
              <a:solidFill>
                <a:sysClr val="window" lastClr="FFFFFF"/>
              </a:solidFill>
            </a:endParaRPr>
          </a:p>
        </p:txBody>
      </p:sp>
      <p:sp>
        <p:nvSpPr>
          <p:cNvPr id="26" name="矩形 25"/>
          <p:cNvSpPr/>
          <p:nvPr>
            <p:custDataLst>
              <p:tags r:id="rId4"/>
            </p:custDataLst>
          </p:nvPr>
        </p:nvSpPr>
        <p:spPr>
          <a:xfrm>
            <a:off x="5926488" y="3772462"/>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7" name="矩形 26"/>
          <p:cNvSpPr/>
          <p:nvPr>
            <p:custDataLst>
              <p:tags r:id="rId5"/>
            </p:custDataLst>
          </p:nvPr>
        </p:nvSpPr>
        <p:spPr>
          <a:xfrm>
            <a:off x="5994917" y="3771827"/>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1" name="矩形 30"/>
          <p:cNvSpPr/>
          <p:nvPr>
            <p:custDataLst>
              <p:tags r:id="rId6"/>
            </p:custDataLst>
          </p:nvPr>
        </p:nvSpPr>
        <p:spPr>
          <a:xfrm>
            <a:off x="6083651" y="4185811"/>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2" name="矩形 31"/>
          <p:cNvSpPr/>
          <p:nvPr>
            <p:custDataLst>
              <p:tags r:id="rId7"/>
            </p:custDataLst>
          </p:nvPr>
        </p:nvSpPr>
        <p:spPr>
          <a:xfrm>
            <a:off x="6152080" y="4185811"/>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3" name="矩形 32"/>
          <p:cNvSpPr/>
          <p:nvPr>
            <p:custDataLst>
              <p:tags r:id="rId8"/>
            </p:custDataLst>
          </p:nvPr>
        </p:nvSpPr>
        <p:spPr>
          <a:xfrm>
            <a:off x="6220509" y="4185811"/>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84" name="文本框 83"/>
          <p:cNvSpPr txBox="1"/>
          <p:nvPr>
            <p:custDataLst>
              <p:tags r:id="rId9"/>
            </p:custDataLst>
          </p:nvPr>
        </p:nvSpPr>
        <p:spPr>
          <a:xfrm>
            <a:off x="6803770" y="2510377"/>
            <a:ext cx="1706880" cy="337185"/>
          </a:xfrm>
          <a:prstGeom prst="rect">
            <a:avLst/>
          </a:prstGeom>
          <a:noFill/>
        </p:spPr>
        <p:txBody>
          <a:bodyPr wrap="square" rtlCol="0" anchor="t">
            <a:spAutoFit/>
          </a:bodyPr>
          <a:p>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知识目标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sp>
        <p:nvSpPr>
          <p:cNvPr id="91" name="文本框 90"/>
          <p:cNvSpPr txBox="1"/>
          <p:nvPr>
            <p:custDataLst>
              <p:tags r:id="rId10"/>
            </p:custDataLst>
          </p:nvPr>
        </p:nvSpPr>
        <p:spPr>
          <a:xfrm>
            <a:off x="762000" y="1200150"/>
            <a:ext cx="3960495" cy="3138170"/>
          </a:xfrm>
          <a:prstGeom prst="rect">
            <a:avLst/>
          </a:prstGeom>
          <a:noFill/>
        </p:spPr>
        <p:txBody>
          <a:bodyPr wrap="square" rtlCol="0">
            <a:spAutoFit/>
          </a:bodyPr>
          <a:p>
            <a:pPr marL="342900" indent="-342900" algn="just" fontAlgn="auto">
              <a:lnSpc>
                <a:spcPct val="15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了解 WPS 表格处理软件的功能、特点及其应用领域。</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理解并掌握工作簿、工作表、单元格、填充柄等基本概念。</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掌握工作表、单元格、行、列的基本操作与设置。</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4. 掌握 WPS 表格中公式与常用函数的使用方法。</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5. 掌握创建图表的方法。</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6. 掌握自动筛选和高级筛选的使用方法。</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7. 掌握排序、分类汇总及数据透视表的使用方法。</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8. 掌握工作表的单元格的修饰、页面布局的设置和打印设置。</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7" name="文本框 96"/>
          <p:cNvSpPr txBox="1"/>
          <p:nvPr>
            <p:custDataLst>
              <p:tags r:id="rId11"/>
            </p:custDataLst>
          </p:nvPr>
        </p:nvSpPr>
        <p:spPr>
          <a:xfrm>
            <a:off x="574226" y="326489"/>
            <a:ext cx="1097280" cy="368300"/>
          </a:xfrm>
          <a:prstGeom prst="rect">
            <a:avLst/>
          </a:prstGeom>
          <a:noFill/>
        </p:spPr>
        <p:txBody>
          <a:bodyPr wrap="none" rtlCol="0" anchor="t">
            <a:spAutoFit/>
          </a:bodyPr>
          <a:p>
            <a:pPr algn="l"/>
            <a:r>
              <a:rPr lang="zh-CN" altLang="en-US" b="1">
                <a:latin typeface="微软雅黑" panose="020B0503020204020204" pitchFamily="34" charset="-122"/>
                <a:ea typeface="微软雅黑" panose="020B0503020204020204" pitchFamily="34" charset="-122"/>
                <a:cs typeface="+mn-ea"/>
                <a:sym typeface="等线" panose="02010600030101010101" charset="-122"/>
              </a:rPr>
              <a:t>培养目标</a:t>
            </a:r>
            <a:endParaRPr lang="zh-CN" altLang="en-US" b="1">
              <a:latin typeface="微软雅黑" panose="020B0503020204020204" pitchFamily="34" charset="-122"/>
              <a:ea typeface="微软雅黑" panose="020B0503020204020204" pitchFamily="34" charset="-122"/>
              <a:cs typeface="+mn-ea"/>
              <a:sym typeface="等线" panose="02010600030101010101"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六、确定等级</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428750"/>
            <a:ext cx="4176395" cy="25425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根据每个学生的平均分确定分数所属等级，操作步骤如下。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（1）选定 I3 单元格，插入 IF 函数。弹出 IF 函数“函数参数”对话框。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 IF 函数对话框中，第一个参数输入框中输入“H3&gt; = 85”，第二个参数输入“优秀”。如图 5-38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8"/>
          <a:srcRect t="92031"/>
          <a:stretch>
            <a:fillRect/>
          </a:stretch>
        </p:blipFill>
        <p:spPr>
          <a:xfrm>
            <a:off x="5029200" y="3632835"/>
            <a:ext cx="3670935" cy="164465"/>
          </a:xfrm>
          <a:prstGeom prst="rect">
            <a:avLst/>
          </a:prstGeom>
        </p:spPr>
      </p:pic>
      <p:pic>
        <p:nvPicPr>
          <p:cNvPr id="358" name="图片 358" descr="IF函数对话框1"/>
          <p:cNvPicPr>
            <a:picLocks noChangeAspect="1"/>
          </p:cNvPicPr>
          <p:nvPr/>
        </p:nvPicPr>
        <p:blipFill>
          <a:blip r:embed="rId9"/>
          <a:stretch>
            <a:fillRect/>
          </a:stretch>
        </p:blipFill>
        <p:spPr>
          <a:xfrm>
            <a:off x="5074285" y="1733550"/>
            <a:ext cx="3580130" cy="177292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六、确定等级</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428750"/>
            <a:ext cx="4321810" cy="27387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（3）单击第三个参数输入框，在编辑栏左边的函数下拉列表中再次选择 IF 函数（即IF 函数嵌套使用），又弹出一个 IF“函数参数”对话框，在新的对话框中第一个参数输入“H3&gt; = 60”，第二个参数输入“及格”，第三个参数输入“不及格”，如图 5-39 所示。单击“确定”。</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（4）利用填充柄，将 I3 单元格的公式复制到 I4:I20 区域。</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9551"/>
          <a:stretch>
            <a:fillRect/>
          </a:stretch>
        </p:blipFill>
        <p:spPr>
          <a:xfrm>
            <a:off x="5257800" y="3556635"/>
            <a:ext cx="3502025" cy="212725"/>
          </a:xfrm>
          <a:prstGeom prst="rect">
            <a:avLst/>
          </a:prstGeom>
        </p:spPr>
      </p:pic>
      <p:pic>
        <p:nvPicPr>
          <p:cNvPr id="359" name="图片 359" descr="IF函数对话框2"/>
          <p:cNvPicPr>
            <a:picLocks noChangeAspect="1"/>
          </p:cNvPicPr>
          <p:nvPr/>
        </p:nvPicPr>
        <p:blipFill>
          <a:blip r:embed="rId9"/>
          <a:stretch>
            <a:fillRect/>
          </a:stretch>
        </p:blipFill>
        <p:spPr>
          <a:xfrm>
            <a:off x="5257800" y="1809750"/>
            <a:ext cx="3418840" cy="169291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40389" y="464169"/>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09600" y="1733550"/>
            <a:ext cx="4035425" cy="1938020"/>
          </a:xfrm>
          <a:prstGeom prst="rect">
            <a:avLst/>
          </a:prstGeom>
          <a:noFill/>
        </p:spPr>
        <p:txBody>
          <a:bodyPr wrap="square" rtlCol="0">
            <a:spAutoFit/>
          </a:bodyPr>
          <a:p>
            <a:pPr algn="just">
              <a:lnSpc>
                <a:spcPct val="150000"/>
              </a:lnSpc>
            </a:pPr>
            <a:r>
              <a:rPr lang="zh-CN" altLang="en-US" sz="1600"/>
              <a:t>在本任务中，我们利用多工作表操作完成了成绩的汇总；使用条件格式突出显示符合条件的数据；使用相应函数进行总分、平均分、最大值、最小值的计算和统计；使用 IF 函数根据分数来确定不同的等级。</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844550"/>
            <a:ext cx="8444865" cy="361124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971550"/>
            <a:ext cx="7845425" cy="15455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一、单元格的引用</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WPS 表格中将单元格行、列坐标位置称为单元格引用。对单元格或单元格区域的引用，通常是为了在公式中指明所使用数据的位置。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通常以列标和行号来表示某个单元格的引用，具体的引用示例如表 5-1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2438400" y="2571750"/>
            <a:ext cx="4714240" cy="181165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45"/>
          <p:cNvSpPr/>
          <p:nvPr>
            <p:custDataLst>
              <p:tags r:id="rId1"/>
            </p:custDataLst>
          </p:nvPr>
        </p:nvSpPr>
        <p:spPr>
          <a:xfrm>
            <a:off x="642541" y="1895305"/>
            <a:ext cx="2275610" cy="2078831"/>
          </a:xfrm>
          <a:prstGeom prst="rect">
            <a:avLst/>
          </a:prstGeom>
          <a:noFill/>
          <a:ln>
            <a:solidFill>
              <a:srgbClr val="303749"/>
            </a:solidFill>
          </a:ln>
        </p:spPr>
        <p:style>
          <a:lnRef idx="2">
            <a:srgbClr val="FFC000">
              <a:shade val="50000"/>
            </a:srgbClr>
          </a:lnRef>
          <a:fillRef idx="1">
            <a:srgbClr val="FFC000"/>
          </a:fillRef>
          <a:effectRef idx="0">
            <a:srgbClr val="FFC000"/>
          </a:effectRef>
          <a:fontRef idx="minor">
            <a:sysClr val="window" lastClr="FFFFFF"/>
          </a:fontRef>
        </p:style>
        <p:txBody>
          <a:bodyPr rtlCol="0" anchor="ctr"/>
          <a:lstStyle/>
          <a:p>
            <a:pPr algn="ctr"/>
            <a:endParaRPr lang="zh-CN" altLang="en-US" sz="1350"/>
          </a:p>
        </p:txBody>
      </p:sp>
      <p:sp>
        <p:nvSpPr>
          <p:cNvPr id="49" name="圆角矩形 48"/>
          <p:cNvSpPr/>
          <p:nvPr>
            <p:custDataLst>
              <p:tags r:id="rId2"/>
            </p:custDataLst>
          </p:nvPr>
        </p:nvSpPr>
        <p:spPr>
          <a:xfrm>
            <a:off x="1265996" y="1634004"/>
            <a:ext cx="1028700" cy="644237"/>
          </a:xfrm>
          <a:prstGeom prst="roundRect">
            <a:avLst/>
          </a:prstGeom>
          <a:solidFill>
            <a:srgbClr val="303749"/>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lstStyle/>
          <a:p>
            <a:pPr algn="ctr"/>
            <a:endParaRPr lang="zh-CN" altLang="en-US" sz="1350"/>
          </a:p>
        </p:txBody>
      </p:sp>
      <p:sp>
        <p:nvSpPr>
          <p:cNvPr id="50" name="圆角矩形 49"/>
          <p:cNvSpPr/>
          <p:nvPr>
            <p:custDataLst>
              <p:tags r:id="rId3"/>
            </p:custDataLst>
          </p:nvPr>
        </p:nvSpPr>
        <p:spPr>
          <a:xfrm>
            <a:off x="642542" y="3536740"/>
            <a:ext cx="2275609" cy="444956"/>
          </a:xfrm>
          <a:prstGeom prst="roundRect">
            <a:avLst>
              <a:gd name="adj" fmla="val 0"/>
            </a:avLst>
          </a:prstGeom>
          <a:solidFill>
            <a:srgbClr val="303749"/>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lstStyle/>
          <a:p>
            <a:pPr algn="ctr"/>
            <a:endParaRPr lang="zh-CN" altLang="en-US" sz="1350"/>
          </a:p>
        </p:txBody>
      </p:sp>
      <p:sp>
        <p:nvSpPr>
          <p:cNvPr id="58" name="Freeform 199"/>
          <p:cNvSpPr>
            <a:spLocks noChangeAspect="1"/>
          </p:cNvSpPr>
          <p:nvPr>
            <p:custDataLst>
              <p:tags r:id="rId4"/>
            </p:custDataLst>
          </p:nvPr>
        </p:nvSpPr>
        <p:spPr bwMode="auto">
          <a:xfrm>
            <a:off x="1629503" y="1773242"/>
            <a:ext cx="301686" cy="365760"/>
          </a:xfrm>
          <a:custGeom>
            <a:avLst/>
            <a:gdLst>
              <a:gd name="T0" fmla="*/ 43 w 48"/>
              <a:gd name="T1" fmla="*/ 2 h 58"/>
              <a:gd name="T2" fmla="*/ 18 w 48"/>
              <a:gd name="T3" fmla="*/ 17 h 58"/>
              <a:gd name="T4" fmla="*/ 2 w 48"/>
              <a:gd name="T5" fmla="*/ 17 h 58"/>
              <a:gd name="T6" fmla="*/ 0 w 48"/>
              <a:gd name="T7" fmla="*/ 19 h 58"/>
              <a:gd name="T8" fmla="*/ 0 w 48"/>
              <a:gd name="T9" fmla="*/ 39 h 58"/>
              <a:gd name="T10" fmla="*/ 2 w 48"/>
              <a:gd name="T11" fmla="*/ 41 h 58"/>
              <a:gd name="T12" fmla="*/ 19 w 48"/>
              <a:gd name="T13" fmla="*/ 41 h 58"/>
              <a:gd name="T14" fmla="*/ 43 w 48"/>
              <a:gd name="T15" fmla="*/ 56 h 58"/>
              <a:gd name="T16" fmla="*/ 48 w 48"/>
              <a:gd name="T17" fmla="*/ 51 h 58"/>
              <a:gd name="T18" fmla="*/ 48 w 48"/>
              <a:gd name="T19" fmla="*/ 7 h 58"/>
              <a:gd name="T20" fmla="*/ 43 w 48"/>
              <a:gd name="T21"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58">
                <a:moveTo>
                  <a:pt x="43" y="2"/>
                </a:moveTo>
                <a:cubicBezTo>
                  <a:pt x="18" y="17"/>
                  <a:pt x="18" y="17"/>
                  <a:pt x="18" y="17"/>
                </a:cubicBezTo>
                <a:cubicBezTo>
                  <a:pt x="2" y="17"/>
                  <a:pt x="2" y="17"/>
                  <a:pt x="2" y="17"/>
                </a:cubicBezTo>
                <a:cubicBezTo>
                  <a:pt x="1" y="17"/>
                  <a:pt x="0" y="18"/>
                  <a:pt x="0" y="19"/>
                </a:cubicBezTo>
                <a:cubicBezTo>
                  <a:pt x="0" y="39"/>
                  <a:pt x="0" y="39"/>
                  <a:pt x="0" y="39"/>
                </a:cubicBezTo>
                <a:cubicBezTo>
                  <a:pt x="0" y="40"/>
                  <a:pt x="1" y="41"/>
                  <a:pt x="2" y="41"/>
                </a:cubicBezTo>
                <a:cubicBezTo>
                  <a:pt x="19" y="41"/>
                  <a:pt x="19" y="41"/>
                  <a:pt x="19" y="41"/>
                </a:cubicBezTo>
                <a:cubicBezTo>
                  <a:pt x="43" y="56"/>
                  <a:pt x="43" y="56"/>
                  <a:pt x="43" y="56"/>
                </a:cubicBezTo>
                <a:cubicBezTo>
                  <a:pt x="47" y="58"/>
                  <a:pt x="48" y="56"/>
                  <a:pt x="48" y="51"/>
                </a:cubicBezTo>
                <a:cubicBezTo>
                  <a:pt x="48" y="7"/>
                  <a:pt x="48" y="7"/>
                  <a:pt x="48" y="7"/>
                </a:cubicBezTo>
                <a:cubicBezTo>
                  <a:pt x="48" y="2"/>
                  <a:pt x="47" y="0"/>
                  <a:pt x="43" y="2"/>
                </a:cubicBezTo>
                <a:close/>
              </a:path>
            </a:pathLst>
          </a:custGeom>
          <a:solidFill>
            <a:sysClr val="window" lastClr="FFFFFF"/>
          </a:solidFill>
          <a:ln>
            <a:noFill/>
          </a:ln>
        </p:spPr>
        <p:txBody>
          <a:bodyPr vert="horz" wrap="square" lIns="68580" tIns="34290" rIns="68580" bIns="34290" numCol="1" anchor="t" anchorCtr="0" compatLnSpc="1"/>
          <a:lstStyle/>
          <a:p>
            <a:endParaRPr lang="zh-CN" altLang="en-US" sz="1200"/>
          </a:p>
        </p:txBody>
      </p:sp>
      <p:sp>
        <p:nvSpPr>
          <p:cNvPr id="47" name="矩形 46"/>
          <p:cNvSpPr/>
          <p:nvPr>
            <p:custDataLst>
              <p:tags r:id="rId5"/>
            </p:custDataLst>
          </p:nvPr>
        </p:nvSpPr>
        <p:spPr>
          <a:xfrm>
            <a:off x="3446895" y="1915801"/>
            <a:ext cx="2275610" cy="2078831"/>
          </a:xfrm>
          <a:prstGeom prst="rect">
            <a:avLst/>
          </a:prstGeom>
          <a:noFill/>
          <a:ln>
            <a:solidFill>
              <a:srgbClr val="FFC000"/>
            </a:solidFill>
          </a:ln>
        </p:spPr>
        <p:style>
          <a:lnRef idx="2">
            <a:srgbClr val="FFC000">
              <a:shade val="50000"/>
            </a:srgbClr>
          </a:lnRef>
          <a:fillRef idx="1">
            <a:srgbClr val="FFC000"/>
          </a:fillRef>
          <a:effectRef idx="0">
            <a:srgbClr val="FFC000"/>
          </a:effectRef>
          <a:fontRef idx="minor">
            <a:sysClr val="window" lastClr="FFFFFF"/>
          </a:fontRef>
        </p:style>
        <p:txBody>
          <a:bodyPr rtlCol="0" anchor="ctr"/>
          <a:lstStyle/>
          <a:p>
            <a:pPr algn="ctr"/>
            <a:endParaRPr lang="zh-CN" altLang="en-US" sz="1350"/>
          </a:p>
        </p:txBody>
      </p:sp>
      <p:sp>
        <p:nvSpPr>
          <p:cNvPr id="51" name="圆角矩形 50"/>
          <p:cNvSpPr/>
          <p:nvPr>
            <p:custDataLst>
              <p:tags r:id="rId6"/>
            </p:custDataLst>
          </p:nvPr>
        </p:nvSpPr>
        <p:spPr>
          <a:xfrm>
            <a:off x="3446896" y="3549676"/>
            <a:ext cx="2275609" cy="444956"/>
          </a:xfrm>
          <a:prstGeom prst="roundRect">
            <a:avLst>
              <a:gd name="adj" fmla="val 0"/>
            </a:avLst>
          </a:prstGeom>
          <a:solidFill>
            <a:srgbClr val="FFC000"/>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lstStyle/>
          <a:p>
            <a:pPr algn="ctr"/>
            <a:endParaRPr lang="zh-CN" altLang="en-US" sz="1350"/>
          </a:p>
        </p:txBody>
      </p:sp>
      <p:sp>
        <p:nvSpPr>
          <p:cNvPr id="53" name="圆角矩形 52"/>
          <p:cNvSpPr/>
          <p:nvPr>
            <p:custDataLst>
              <p:tags r:id="rId7"/>
            </p:custDataLst>
          </p:nvPr>
        </p:nvSpPr>
        <p:spPr>
          <a:xfrm>
            <a:off x="4070350" y="1621068"/>
            <a:ext cx="1028700" cy="644237"/>
          </a:xfrm>
          <a:prstGeom prst="roundRect">
            <a:avLst/>
          </a:prstGeom>
          <a:solidFill>
            <a:srgbClr val="FFC000"/>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lstStyle/>
          <a:p>
            <a:pPr algn="ctr"/>
            <a:endParaRPr lang="zh-CN" altLang="en-US" sz="1350"/>
          </a:p>
        </p:txBody>
      </p:sp>
      <p:sp>
        <p:nvSpPr>
          <p:cNvPr id="62" name="Freeform 220"/>
          <p:cNvSpPr>
            <a:spLocks noChangeAspect="1" noEditPoints="1"/>
          </p:cNvSpPr>
          <p:nvPr>
            <p:custDataLst>
              <p:tags r:id="rId8"/>
            </p:custDataLst>
          </p:nvPr>
        </p:nvSpPr>
        <p:spPr bwMode="auto">
          <a:xfrm>
            <a:off x="4401820" y="1805119"/>
            <a:ext cx="365760" cy="276135"/>
          </a:xfrm>
          <a:custGeom>
            <a:avLst/>
            <a:gdLst>
              <a:gd name="T0" fmla="*/ 60 w 64"/>
              <a:gd name="T1" fmla="*/ 8 h 48"/>
              <a:gd name="T2" fmla="*/ 42 w 64"/>
              <a:gd name="T3" fmla="*/ 8 h 48"/>
              <a:gd name="T4" fmla="*/ 40 w 64"/>
              <a:gd name="T5" fmla="*/ 4 h 48"/>
              <a:gd name="T6" fmla="*/ 36 w 64"/>
              <a:gd name="T7" fmla="*/ 0 h 48"/>
              <a:gd name="T8" fmla="*/ 28 w 64"/>
              <a:gd name="T9" fmla="*/ 0 h 48"/>
              <a:gd name="T10" fmla="*/ 24 w 64"/>
              <a:gd name="T11" fmla="*/ 4 h 48"/>
              <a:gd name="T12" fmla="*/ 22 w 64"/>
              <a:gd name="T13" fmla="*/ 8 h 48"/>
              <a:gd name="T14" fmla="*/ 4 w 64"/>
              <a:gd name="T15" fmla="*/ 8 h 48"/>
              <a:gd name="T16" fmla="*/ 0 w 64"/>
              <a:gd name="T17" fmla="*/ 12 h 48"/>
              <a:gd name="T18" fmla="*/ 0 w 64"/>
              <a:gd name="T19" fmla="*/ 44 h 48"/>
              <a:gd name="T20" fmla="*/ 4 w 64"/>
              <a:gd name="T21" fmla="*/ 48 h 48"/>
              <a:gd name="T22" fmla="*/ 60 w 64"/>
              <a:gd name="T23" fmla="*/ 48 h 48"/>
              <a:gd name="T24" fmla="*/ 64 w 64"/>
              <a:gd name="T25" fmla="*/ 44 h 48"/>
              <a:gd name="T26" fmla="*/ 64 w 64"/>
              <a:gd name="T27" fmla="*/ 12 h 48"/>
              <a:gd name="T28" fmla="*/ 60 w 64"/>
              <a:gd name="T29" fmla="*/ 8 h 48"/>
              <a:gd name="T30" fmla="*/ 32 w 64"/>
              <a:gd name="T31" fmla="*/ 44 h 48"/>
              <a:gd name="T32" fmla="*/ 16 w 64"/>
              <a:gd name="T33" fmla="*/ 28 h 48"/>
              <a:gd name="T34" fmla="*/ 32 w 64"/>
              <a:gd name="T35" fmla="*/ 12 h 48"/>
              <a:gd name="T36" fmla="*/ 48 w 64"/>
              <a:gd name="T37" fmla="*/ 28 h 48"/>
              <a:gd name="T38" fmla="*/ 32 w 64"/>
              <a:gd name="T3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ysClr val="window" lastClr="FFFFFF"/>
          </a:solidFill>
          <a:ln>
            <a:noFill/>
          </a:ln>
        </p:spPr>
        <p:txBody>
          <a:bodyPr vert="horz" wrap="square" lIns="68580" tIns="34290" rIns="68580" bIns="34290" numCol="1" anchor="t" anchorCtr="0" compatLnSpc="1"/>
          <a:lstStyle/>
          <a:p>
            <a:endParaRPr lang="zh-CN" altLang="en-US" sz="1200"/>
          </a:p>
        </p:txBody>
      </p:sp>
      <p:sp>
        <p:nvSpPr>
          <p:cNvPr id="48" name="矩形 47"/>
          <p:cNvSpPr/>
          <p:nvPr>
            <p:custDataLst>
              <p:tags r:id="rId9"/>
            </p:custDataLst>
          </p:nvPr>
        </p:nvSpPr>
        <p:spPr>
          <a:xfrm>
            <a:off x="6251250" y="1905635"/>
            <a:ext cx="2275610" cy="2078831"/>
          </a:xfrm>
          <a:prstGeom prst="rect">
            <a:avLst/>
          </a:prstGeom>
          <a:noFill/>
          <a:ln>
            <a:solidFill>
              <a:srgbClr val="303749"/>
            </a:solidFill>
          </a:ln>
        </p:spPr>
        <p:style>
          <a:lnRef idx="2">
            <a:srgbClr val="FFC000">
              <a:shade val="50000"/>
            </a:srgbClr>
          </a:lnRef>
          <a:fillRef idx="1">
            <a:srgbClr val="FFC000"/>
          </a:fillRef>
          <a:effectRef idx="0">
            <a:srgbClr val="FFC000"/>
          </a:effectRef>
          <a:fontRef idx="minor">
            <a:sysClr val="window" lastClr="FFFFFF"/>
          </a:fontRef>
        </p:style>
        <p:txBody>
          <a:bodyPr rtlCol="0" anchor="ctr"/>
          <a:lstStyle/>
          <a:p>
            <a:pPr algn="ctr"/>
            <a:endParaRPr lang="zh-CN" altLang="en-US" sz="1350"/>
          </a:p>
        </p:txBody>
      </p:sp>
      <p:sp>
        <p:nvSpPr>
          <p:cNvPr id="52" name="圆角矩形 51"/>
          <p:cNvSpPr/>
          <p:nvPr>
            <p:custDataLst>
              <p:tags r:id="rId10"/>
            </p:custDataLst>
          </p:nvPr>
        </p:nvSpPr>
        <p:spPr>
          <a:xfrm>
            <a:off x="6251251" y="3559843"/>
            <a:ext cx="2275609" cy="444956"/>
          </a:xfrm>
          <a:prstGeom prst="roundRect">
            <a:avLst>
              <a:gd name="adj" fmla="val 0"/>
            </a:avLst>
          </a:prstGeom>
          <a:solidFill>
            <a:srgbClr val="303749"/>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lstStyle/>
          <a:p>
            <a:pPr algn="ctr"/>
            <a:endParaRPr lang="zh-CN" altLang="en-US" sz="1350"/>
          </a:p>
        </p:txBody>
      </p:sp>
      <p:sp>
        <p:nvSpPr>
          <p:cNvPr id="54" name="圆角矩形 53"/>
          <p:cNvSpPr/>
          <p:nvPr>
            <p:custDataLst>
              <p:tags r:id="rId11"/>
            </p:custDataLst>
          </p:nvPr>
        </p:nvSpPr>
        <p:spPr>
          <a:xfrm>
            <a:off x="6874705" y="1610902"/>
            <a:ext cx="1028700" cy="644237"/>
          </a:xfrm>
          <a:prstGeom prst="roundRect">
            <a:avLst/>
          </a:prstGeom>
          <a:solidFill>
            <a:srgbClr val="303749"/>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lstStyle/>
          <a:p>
            <a:pPr algn="ctr"/>
            <a:endParaRPr lang="zh-CN" altLang="en-US" sz="1350"/>
          </a:p>
        </p:txBody>
      </p:sp>
      <p:sp>
        <p:nvSpPr>
          <p:cNvPr id="3" name="文本框 2"/>
          <p:cNvSpPr txBox="1"/>
          <p:nvPr>
            <p:custDataLst>
              <p:tags r:id="rId12"/>
            </p:custDataLst>
          </p:nvPr>
        </p:nvSpPr>
        <p:spPr>
          <a:xfrm>
            <a:off x="6579055" y="3640570"/>
            <a:ext cx="1620000" cy="283500"/>
          </a:xfrm>
          <a:prstGeom prst="rect">
            <a:avLst/>
          </a:prstGeom>
        </p:spPr>
        <p:txBody>
          <a:bodyPr wrap="square" lIns="67500" tIns="35100" rIns="67500" bIns="35100">
            <a:normAutofit fontScale="92500"/>
          </a:bodyPr>
          <a:lstStyle>
            <a:defPPr>
              <a:defRPr lang="zh-CN"/>
            </a:defPPr>
            <a:lvl1pPr algn="ctr">
              <a:defRPr sz="2000" b="1" spc="150">
                <a:solidFill>
                  <a:srgbClr val="FFFFFF"/>
                </a:solidFill>
              </a:defRPr>
            </a:lvl1pPr>
          </a:lstStyle>
          <a:p>
            <a:r>
              <a:rPr lang="zh-CN" altLang="en-US" sz="1500" dirty="0">
                <a:latin typeface="Arial" panose="020B0604020202020204" pitchFamily="34" charset="0"/>
                <a:ea typeface="黑体" panose="02010609060101010101" charset="-122"/>
                <a:cs typeface="+mn-ea"/>
              </a:rPr>
              <a:t>（三）混合引用</a:t>
            </a:r>
            <a:endParaRPr lang="zh-CN" altLang="en-US" sz="1500" dirty="0">
              <a:latin typeface="Arial" panose="020B0604020202020204" pitchFamily="34" charset="0"/>
              <a:ea typeface="黑体" panose="02010609060101010101" charset="-122"/>
              <a:cs typeface="+mn-ea"/>
            </a:endParaRPr>
          </a:p>
        </p:txBody>
      </p:sp>
      <p:sp>
        <p:nvSpPr>
          <p:cNvPr id="2" name="文本框 1"/>
          <p:cNvSpPr txBox="1"/>
          <p:nvPr>
            <p:custDataLst>
              <p:tags r:id="rId13"/>
            </p:custDataLst>
          </p:nvPr>
        </p:nvSpPr>
        <p:spPr>
          <a:xfrm>
            <a:off x="6382385" y="2298065"/>
            <a:ext cx="2090420" cy="1315720"/>
          </a:xfrm>
          <a:prstGeom prst="rect">
            <a:avLst/>
          </a:prstGeom>
        </p:spPr>
        <p:txBody>
          <a:bodyPr wrap="square" lIns="67500" tIns="35100" rIns="67500" bIns="35100" anchor="ctr" anchorCtr="0">
            <a:normAutofit fontScale="80000"/>
          </a:bodyPr>
          <a:lstStyle>
            <a:defPPr>
              <a:defRPr lang="zh-CN"/>
            </a:defPPr>
            <a:lvl1pPr algn="ctr">
              <a:defRPr>
                <a:solidFill>
                  <a:srgbClr val="000000"/>
                </a:solidFill>
              </a:defRPr>
            </a:lvl1pPr>
          </a:lstStyle>
          <a:p>
            <a:pPr algn="just">
              <a:lnSpc>
                <a:spcPct val="120000"/>
              </a:lnSpc>
              <a:spcBef>
                <a:spcPts val="0"/>
              </a:spcBef>
              <a:spcAft>
                <a:spcPts val="0"/>
              </a:spcAft>
            </a:pPr>
            <a:r>
              <a:rPr lang="zh-CN" altLang="en-US" sz="1350" dirty="0">
                <a:latin typeface="微软雅黑" panose="020B0503020204020204" pitchFamily="34" charset="-122"/>
                <a:ea typeface="微软雅黑" panose="020B0503020204020204" pitchFamily="34" charset="-122"/>
                <a:cs typeface="微软雅黑" panose="020B0503020204020204" pitchFamily="34" charset="-122"/>
              </a:rPr>
              <a:t>混合引用是相对地址与绝对地址的混合使用，即行采用相对引用而列采用绝对引用，如 $A1；或者行采用绝对引用而列采用相对引用，如 A$1。</a:t>
            </a:r>
            <a:endParaRPr lang="zh-CN" altLang="en-US" sz="135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custDataLst>
              <p:tags r:id="rId14"/>
            </p:custDataLst>
          </p:nvPr>
        </p:nvSpPr>
        <p:spPr>
          <a:xfrm>
            <a:off x="3774700" y="3630404"/>
            <a:ext cx="1620000" cy="283500"/>
          </a:xfrm>
          <a:prstGeom prst="rect">
            <a:avLst/>
          </a:prstGeom>
        </p:spPr>
        <p:txBody>
          <a:bodyPr wrap="square" lIns="67500" tIns="35100" rIns="67500" bIns="35100">
            <a:normAutofit fontScale="92500"/>
          </a:bodyPr>
          <a:lstStyle>
            <a:defPPr>
              <a:defRPr lang="zh-CN"/>
            </a:defPPr>
            <a:lvl1pPr algn="ctr">
              <a:defRPr sz="2000" b="1" spc="150">
                <a:solidFill>
                  <a:srgbClr val="FFFFFF"/>
                </a:solidFill>
              </a:defRPr>
            </a:lvl1pPr>
          </a:lstStyle>
          <a:p>
            <a:r>
              <a:rPr lang="zh-CN" altLang="en-US" sz="1500" dirty="0">
                <a:latin typeface="Arial" panose="020B0604020202020204" pitchFamily="34" charset="0"/>
                <a:ea typeface="黑体" panose="02010609060101010101" charset="-122"/>
                <a:cs typeface="+mn-ea"/>
              </a:rPr>
              <a:t>（二）绝对引用</a:t>
            </a:r>
            <a:endParaRPr lang="zh-CN" altLang="en-US" sz="1500" dirty="0">
              <a:latin typeface="Arial" panose="020B0604020202020204" pitchFamily="34" charset="0"/>
              <a:ea typeface="黑体" panose="02010609060101010101" charset="-122"/>
              <a:cs typeface="+mn-ea"/>
            </a:endParaRPr>
          </a:p>
        </p:txBody>
      </p:sp>
      <p:sp>
        <p:nvSpPr>
          <p:cNvPr id="8" name="文本框 7"/>
          <p:cNvSpPr txBox="1"/>
          <p:nvPr>
            <p:custDataLst>
              <p:tags r:id="rId15"/>
            </p:custDataLst>
          </p:nvPr>
        </p:nvSpPr>
        <p:spPr>
          <a:xfrm>
            <a:off x="3567430" y="2403475"/>
            <a:ext cx="2050415" cy="1049020"/>
          </a:xfrm>
          <a:prstGeom prst="rect">
            <a:avLst/>
          </a:prstGeom>
        </p:spPr>
        <p:txBody>
          <a:bodyPr wrap="square" lIns="67500" tIns="35100" rIns="67500" bIns="35100" anchor="ctr" anchorCtr="0">
            <a:normAutofit/>
          </a:bodyPr>
          <a:lstStyle>
            <a:defPPr>
              <a:defRPr lang="zh-CN"/>
            </a:defPPr>
            <a:lvl1pPr algn="ctr">
              <a:defRPr>
                <a:solidFill>
                  <a:srgbClr val="000000"/>
                </a:solidFill>
              </a:defRPr>
            </a:lvl1pPr>
          </a:lstStyle>
          <a:p>
            <a:pPr algn="just">
              <a:lnSpc>
                <a:spcPct val="120000"/>
              </a:lnSpc>
              <a:spcBef>
                <a:spcPts val="0"/>
              </a:spcBef>
              <a:spcAft>
                <a:spcPts val="0"/>
              </a:spcAft>
            </a:pP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rPr>
              <a:t>在列标和行号前分别加上符号“$”，就是绝对引用，如 $A$1，$B$10:$B$20 等。</a:t>
            </a:r>
            <a:endParaRPr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custDataLst>
              <p:tags r:id="rId16"/>
            </p:custDataLst>
          </p:nvPr>
        </p:nvSpPr>
        <p:spPr>
          <a:xfrm>
            <a:off x="970346" y="3617467"/>
            <a:ext cx="1620000" cy="283500"/>
          </a:xfrm>
          <a:prstGeom prst="rect">
            <a:avLst/>
          </a:prstGeom>
        </p:spPr>
        <p:txBody>
          <a:bodyPr wrap="square" lIns="67500" tIns="35100" rIns="67500" bIns="35100">
            <a:normAutofit/>
          </a:bodyPr>
          <a:lstStyle>
            <a:defPPr>
              <a:defRPr lang="zh-CN"/>
            </a:defPPr>
            <a:lvl1pPr algn="ctr">
              <a:defRPr sz="2000" b="1" spc="150">
                <a:solidFill>
                  <a:srgbClr val="FFFFFF"/>
                </a:solidFill>
              </a:defRPr>
            </a:lvl1pPr>
          </a:lstStyle>
          <a:p>
            <a:r>
              <a:rPr lang="zh-CN" altLang="en-US" sz="1400" dirty="0">
                <a:latin typeface="Arial" panose="020B0604020202020204" pitchFamily="34" charset="0"/>
                <a:ea typeface="黑体" panose="02010609060101010101" charset="-122"/>
                <a:cs typeface="+mn-ea"/>
              </a:rPr>
              <a:t>（一）相对引用</a:t>
            </a:r>
            <a:endParaRPr lang="zh-CN" altLang="en-US" sz="1400" dirty="0">
              <a:latin typeface="Arial" panose="020B0604020202020204" pitchFamily="34" charset="0"/>
              <a:ea typeface="黑体" panose="02010609060101010101" charset="-122"/>
              <a:cs typeface="+mn-ea"/>
            </a:endParaRPr>
          </a:p>
        </p:txBody>
      </p:sp>
      <p:sp>
        <p:nvSpPr>
          <p:cNvPr id="13" name="文本框 12"/>
          <p:cNvSpPr txBox="1"/>
          <p:nvPr>
            <p:custDataLst>
              <p:tags r:id="rId17"/>
            </p:custDataLst>
          </p:nvPr>
        </p:nvSpPr>
        <p:spPr>
          <a:xfrm>
            <a:off x="769424" y="2378807"/>
            <a:ext cx="2021844" cy="1048794"/>
          </a:xfrm>
          <a:prstGeom prst="rect">
            <a:avLst/>
          </a:prstGeom>
        </p:spPr>
        <p:txBody>
          <a:bodyPr wrap="square" lIns="67500" tIns="35100" rIns="67500" bIns="35100" anchor="ctr" anchorCtr="0">
            <a:normAutofit/>
          </a:bodyPr>
          <a:lstStyle>
            <a:defPPr>
              <a:defRPr lang="zh-CN"/>
            </a:defPPr>
            <a:lvl1pPr algn="ctr">
              <a:defRPr>
                <a:solidFill>
                  <a:srgbClr val="000000"/>
                </a:solidFill>
              </a:defRPr>
            </a:lvl1pPr>
          </a:lstStyle>
          <a:p>
            <a:pPr algn="just">
              <a:lnSpc>
                <a:spcPct val="120000"/>
              </a:lnSpc>
              <a:spcBef>
                <a:spcPts val="0"/>
              </a:spcBef>
              <a:spcAft>
                <a:spcPts val="0"/>
              </a:spcAft>
            </a:pP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rPr>
              <a:t>相对引用的格式是直接引用单元格或单元格区域，如 A1，B10:B20 等。</a:t>
            </a:r>
            <a:endParaRPr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 name="组合 17"/>
          <p:cNvGrpSpPr/>
          <p:nvPr>
            <p:custDataLst>
              <p:tags r:id="rId18"/>
            </p:custDataLst>
          </p:nvPr>
        </p:nvGrpSpPr>
        <p:grpSpPr>
          <a:xfrm>
            <a:off x="7225554" y="1750141"/>
            <a:ext cx="327005" cy="365759"/>
            <a:chOff x="9690306" y="3372093"/>
            <a:chExt cx="289669" cy="324000"/>
          </a:xfrm>
        </p:grpSpPr>
        <p:sp>
          <p:nvSpPr>
            <p:cNvPr id="27" name="Freeform 162"/>
            <p:cNvSpPr/>
            <p:nvPr>
              <p:custDataLst>
                <p:tags r:id="rId19"/>
              </p:custDataLst>
            </p:nvPr>
          </p:nvSpPr>
          <p:spPr bwMode="auto">
            <a:xfrm>
              <a:off x="9690306" y="3372093"/>
              <a:ext cx="253192" cy="324000"/>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200"/>
            </a:p>
          </p:txBody>
        </p:sp>
        <p:sp>
          <p:nvSpPr>
            <p:cNvPr id="30" name="Rectangle 163"/>
            <p:cNvSpPr>
              <a:spLocks noChangeArrowheads="1"/>
            </p:cNvSpPr>
            <p:nvPr>
              <p:custDataLst>
                <p:tags r:id="rId20"/>
              </p:custDataLst>
            </p:nvPr>
          </p:nvSpPr>
          <p:spPr bwMode="auto">
            <a:xfrm>
              <a:off x="9917749" y="3432172"/>
              <a:ext cx="62226" cy="19312"/>
            </a:xfrm>
            <a:prstGeom prst="rect">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200"/>
            </a:p>
          </p:txBody>
        </p:sp>
      </p:grpSp>
      <p:sp>
        <p:nvSpPr>
          <p:cNvPr id="31" name="Title 6"/>
          <p:cNvSpPr txBox="1"/>
          <p:nvPr>
            <p:custDataLst>
              <p:tags r:id="rId21"/>
            </p:custDataLst>
          </p:nvPr>
        </p:nvSpPr>
        <p:spPr>
          <a:xfrm>
            <a:off x="457200" y="742950"/>
            <a:ext cx="7845425" cy="4851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WPS 表格提供了三种引用类型：相对引用、绝对引用和混合引用。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844550"/>
            <a:ext cx="8444865" cy="361124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0720" y="1123950"/>
            <a:ext cx="7845425" cy="31070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二、公式的使用</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WPS 表格公式是对工作表中的数据进行分析与计算的等式，总是以等号（=）开头，由运算符、常量、函数以及单元格引用等元素组成。使用公式可以进行加、减、乘、除等简单的运算，也可以完成统计、汇总等复杂的计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（一）公式的语法</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所有公式必须以符号“ =”开始，后面跟表达式。表达式是由运算符和参与运算的操作数组成的，操作数可以是常量、单元格地址和函数等；运算符可以是算术运算符、比较运算符和文本链接符（&amp;）等。公式中不能有空格符。</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844550"/>
            <a:ext cx="8444865" cy="361124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0720" y="1123950"/>
            <a:ext cx="3667760" cy="31953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（二）公式的输入</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（1）选择要输入公式的单元格，如图 5-40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（2）在编辑栏的输入框中或在所选单元格中输入“ =”及“C3 + C4 + C5 + C6 +…+ C14”。</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（3）单击编辑公式栏的确认按钮“√”或直接按回车键就可以得到计算结果“959”。</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9624"/>
          <a:stretch>
            <a:fillRect/>
          </a:stretch>
        </p:blipFill>
        <p:spPr>
          <a:xfrm>
            <a:off x="4419600" y="3625215"/>
            <a:ext cx="4303395" cy="210185"/>
          </a:xfrm>
          <a:prstGeom prst="rect">
            <a:avLst/>
          </a:prstGeom>
        </p:spPr>
      </p:pic>
      <p:pic>
        <p:nvPicPr>
          <p:cNvPr id="360" name="图片 360" descr="图6-40"/>
          <p:cNvPicPr>
            <a:picLocks noChangeAspect="1"/>
          </p:cNvPicPr>
          <p:nvPr/>
        </p:nvPicPr>
        <p:blipFill>
          <a:blip r:embed="rId9"/>
          <a:stretch>
            <a:fillRect/>
          </a:stretch>
        </p:blipFill>
        <p:spPr>
          <a:xfrm>
            <a:off x="4572000" y="1802130"/>
            <a:ext cx="4128770" cy="1823720"/>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844550"/>
            <a:ext cx="8444865" cy="361124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0720" y="1123950"/>
            <a:ext cx="4117975" cy="31953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三、公式的复制填充</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公式也可以像数据一样在工作表中进行复制。当多个单元格中具有类似的计算时，只需在一个单元格中输入公式，其他的单元格可以采用公式的复制填充。</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选择包含公式的单元格，鼠标移动到此单元格的右下角，指针变成填充柄的形状后，</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按下鼠标左键进行拖动，拖过的单元格区域即实现了公式的复制填充。</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1174"/>
          <a:stretch>
            <a:fillRect/>
          </a:stretch>
        </p:blipFill>
        <p:spPr>
          <a:xfrm>
            <a:off x="5029200" y="4082415"/>
            <a:ext cx="3676015" cy="236855"/>
          </a:xfrm>
          <a:prstGeom prst="rect">
            <a:avLst/>
          </a:prstGeom>
        </p:spPr>
      </p:pic>
      <p:pic>
        <p:nvPicPr>
          <p:cNvPr id="361" name="图片 361" descr="图6-41"/>
          <p:cNvPicPr>
            <a:picLocks noChangeAspect="1"/>
          </p:cNvPicPr>
          <p:nvPr/>
        </p:nvPicPr>
        <p:blipFill>
          <a:blip r:embed="rId9"/>
          <a:stretch>
            <a:fillRect/>
          </a:stretch>
        </p:blipFill>
        <p:spPr>
          <a:xfrm>
            <a:off x="5146040" y="1566545"/>
            <a:ext cx="3559175" cy="2327275"/>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844550"/>
            <a:ext cx="8444865" cy="361124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04520" y="1047750"/>
            <a:ext cx="4893945" cy="31953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四、函数的使用</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（一）函数的格式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格式：函数名（参数 1，参数 2，……）</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每一个函数可以有一个或者多个参数，也可以没有参数。</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（二）函数的引用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使用函数时，既可以直接在单元格或者编辑栏中输入，例如在 G3 单元格中直接输入“ = AVERAGE（C3：F3）”；也可以使用函数向导来插入函数。</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5083"/>
          <a:stretch>
            <a:fillRect/>
          </a:stretch>
        </p:blipFill>
        <p:spPr>
          <a:xfrm>
            <a:off x="5791200" y="4241165"/>
            <a:ext cx="2625725" cy="165735"/>
          </a:xfrm>
          <a:prstGeom prst="rect">
            <a:avLst/>
          </a:prstGeom>
        </p:spPr>
      </p:pic>
      <p:pic>
        <p:nvPicPr>
          <p:cNvPr id="362" name="图片 362" descr="图6-34插入函数对话框"/>
          <p:cNvPicPr>
            <a:picLocks noChangeAspect="1"/>
          </p:cNvPicPr>
          <p:nvPr/>
        </p:nvPicPr>
        <p:blipFill>
          <a:blip r:embed="rId9"/>
          <a:stretch>
            <a:fillRect/>
          </a:stretch>
        </p:blipFill>
        <p:spPr>
          <a:xfrm>
            <a:off x="5815965" y="1047750"/>
            <a:ext cx="2575560" cy="309118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811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任务 </a:t>
            </a:r>
            <a:r>
              <a:rPr lang="en-US" altLang="zh-CN" sz="3500" spc="300">
                <a:solidFill>
                  <a:schemeClr val="dk1">
                    <a:lumMod val="85000"/>
                    <a:lumOff val="15000"/>
                  </a:schemeClr>
                </a:solidFill>
              </a:rPr>
              <a:t>3</a:t>
            </a:r>
            <a:r>
              <a:rPr lang="zh-CN" altLang="en-US" sz="3500" spc="300">
                <a:solidFill>
                  <a:schemeClr val="dk1">
                    <a:lumMod val="85000"/>
                    <a:lumOff val="15000"/>
                  </a:schemeClr>
                </a:solidFill>
              </a:rPr>
              <a:t>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处理成绩汇总表</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THREE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矩形 25"/>
          <p:cNvSpPr/>
          <p:nvPr>
            <p:custDataLst>
              <p:tags r:id="rId1"/>
            </p:custDataLst>
          </p:nvPr>
        </p:nvSpPr>
        <p:spPr>
          <a:xfrm>
            <a:off x="5948078" y="2708837"/>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7" name="矩形 26"/>
          <p:cNvSpPr/>
          <p:nvPr>
            <p:custDataLst>
              <p:tags r:id="rId2"/>
            </p:custDataLst>
          </p:nvPr>
        </p:nvSpPr>
        <p:spPr>
          <a:xfrm>
            <a:off x="6016507" y="2708202"/>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1" name="矩形 30"/>
          <p:cNvSpPr/>
          <p:nvPr>
            <p:custDataLst>
              <p:tags r:id="rId3"/>
            </p:custDataLst>
          </p:nvPr>
        </p:nvSpPr>
        <p:spPr>
          <a:xfrm>
            <a:off x="6105241" y="312218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2" name="矩形 31"/>
          <p:cNvSpPr/>
          <p:nvPr>
            <p:custDataLst>
              <p:tags r:id="rId4"/>
            </p:custDataLst>
          </p:nvPr>
        </p:nvSpPr>
        <p:spPr>
          <a:xfrm>
            <a:off x="6173670" y="312218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3" name="矩形 32"/>
          <p:cNvSpPr/>
          <p:nvPr>
            <p:custDataLst>
              <p:tags r:id="rId5"/>
            </p:custDataLst>
          </p:nvPr>
        </p:nvSpPr>
        <p:spPr>
          <a:xfrm>
            <a:off x="6242099" y="312218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grpSp>
        <p:nvGrpSpPr>
          <p:cNvPr id="2" name="组合 1"/>
          <p:cNvGrpSpPr/>
          <p:nvPr/>
        </p:nvGrpSpPr>
        <p:grpSpPr>
          <a:xfrm>
            <a:off x="5181906" y="2413877"/>
            <a:ext cx="3407104" cy="628977"/>
            <a:chOff x="8071" y="2268"/>
            <a:chExt cx="5366" cy="991"/>
          </a:xfrm>
        </p:grpSpPr>
        <p:sp>
          <p:nvSpPr>
            <p:cNvPr id="17" name="任意多边形: 形状 16"/>
            <p:cNvSpPr/>
            <p:nvPr>
              <p:custDataLst>
                <p:tags r:id="rId6"/>
              </p:custDataLst>
            </p:nvPr>
          </p:nvSpPr>
          <p:spPr>
            <a:xfrm>
              <a:off x="8071" y="2268"/>
              <a:ext cx="1720"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77B2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dirty="0">
                <a:highlight>
                  <a:srgbClr val="FF0000"/>
                </a:highlight>
              </a:endParaRPr>
            </a:p>
          </p:txBody>
        </p:sp>
        <p:sp>
          <p:nvSpPr>
            <p:cNvPr id="18" name="任意多边形: 形状 17"/>
            <p:cNvSpPr/>
            <p:nvPr>
              <p:custDataLst>
                <p:tags r:id="rId7"/>
              </p:custDataLst>
            </p:nvPr>
          </p:nvSpPr>
          <p:spPr>
            <a:xfrm>
              <a:off x="8879" y="2268"/>
              <a:ext cx="448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5" name="文本框 24"/>
            <p:cNvSpPr txBox="1"/>
            <p:nvPr>
              <p:custDataLst>
                <p:tags r:id="rId8"/>
              </p:custDataLst>
            </p:nvPr>
          </p:nvSpPr>
          <p:spPr>
            <a:xfrm>
              <a:off x="8072" y="2418"/>
              <a:ext cx="1236" cy="725"/>
            </a:xfrm>
            <a:prstGeom prst="rect">
              <a:avLst/>
            </a:prstGeom>
            <a:noFill/>
          </p:spPr>
          <p:txBody>
            <a:bodyPr wrap="square" rtlCol="0">
              <a:spAutoFit/>
            </a:bodyPr>
            <a:p>
              <a:pPr algn="ctr"/>
              <a:r>
                <a:rPr lang="en-US" altLang="zh-CN" sz="2400">
                  <a:solidFill>
                    <a:sysClr val="window" lastClr="FFFFFF"/>
                  </a:solidFill>
                </a:rPr>
                <a:t>2</a:t>
              </a:r>
              <a:endParaRPr lang="en-US" altLang="zh-CN" sz="2400">
                <a:solidFill>
                  <a:sysClr val="window" lastClr="FFFFFF"/>
                </a:solidFill>
              </a:endParaRPr>
            </a:p>
          </p:txBody>
        </p:sp>
        <p:sp>
          <p:nvSpPr>
            <p:cNvPr id="84" name="文本框 83"/>
            <p:cNvSpPr txBox="1"/>
            <p:nvPr>
              <p:custDataLst>
                <p:tags r:id="rId9"/>
              </p:custDataLst>
            </p:nvPr>
          </p:nvSpPr>
          <p:spPr>
            <a:xfrm>
              <a:off x="10749" y="2527"/>
              <a:ext cx="2688" cy="531"/>
            </a:xfrm>
            <a:prstGeom prst="rect">
              <a:avLst/>
            </a:prstGeom>
            <a:noFill/>
          </p:spPr>
          <p:txBody>
            <a:bodyPr wrap="square" rtlCol="0" anchor="t">
              <a:spAutoFit/>
            </a:bodyPr>
            <a:p>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能力目标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sp>
        <p:nvSpPr>
          <p:cNvPr id="97" name="文本框 96"/>
          <p:cNvSpPr txBox="1"/>
          <p:nvPr>
            <p:custDataLst>
              <p:tags r:id="rId10"/>
            </p:custDataLst>
          </p:nvPr>
        </p:nvSpPr>
        <p:spPr>
          <a:xfrm>
            <a:off x="574226" y="326489"/>
            <a:ext cx="1097280" cy="368300"/>
          </a:xfrm>
          <a:prstGeom prst="rect">
            <a:avLst/>
          </a:prstGeom>
          <a:noFill/>
        </p:spPr>
        <p:txBody>
          <a:bodyPr wrap="none" rtlCol="0" anchor="t">
            <a:spAutoFit/>
          </a:bodyPr>
          <a:p>
            <a:pPr algn="l"/>
            <a:r>
              <a:rPr lang="zh-CN" altLang="en-US" b="1">
                <a:latin typeface="微软雅黑" panose="020B0503020204020204" pitchFamily="34" charset="-122"/>
                <a:ea typeface="微软雅黑" panose="020B0503020204020204" pitchFamily="34" charset="-122"/>
                <a:cs typeface="+mn-ea"/>
                <a:sym typeface="等线" panose="02010600030101010101" charset="-122"/>
              </a:rPr>
              <a:t>培养目标</a:t>
            </a:r>
            <a:endParaRPr lang="zh-CN" altLang="en-US" b="1">
              <a:latin typeface="微软雅黑" panose="020B0503020204020204" pitchFamily="34" charset="-122"/>
              <a:ea typeface="微软雅黑" panose="020B0503020204020204" pitchFamily="34" charset="-122"/>
              <a:cs typeface="+mn-ea"/>
              <a:sym typeface="等线" panose="02010600030101010101" charset="-122"/>
            </a:endParaRPr>
          </a:p>
        </p:txBody>
      </p:sp>
      <p:sp>
        <p:nvSpPr>
          <p:cNvPr id="98" name="文本框 97"/>
          <p:cNvSpPr txBox="1"/>
          <p:nvPr>
            <p:custDataLst>
              <p:tags r:id="rId11"/>
            </p:custDataLst>
          </p:nvPr>
        </p:nvSpPr>
        <p:spPr>
          <a:xfrm>
            <a:off x="595630" y="1355725"/>
            <a:ext cx="4273550" cy="2676525"/>
          </a:xfrm>
          <a:prstGeom prst="rect">
            <a:avLst/>
          </a:prstGeom>
          <a:noFill/>
        </p:spPr>
        <p:txBody>
          <a:bodyPr wrap="square" rtlCol="0">
            <a:spAutoFit/>
          </a:bodyPr>
          <a:p>
            <a:pPr marL="342900" indent="-342900" algn="just" fontAlgn="auto">
              <a:lnSpc>
                <a:spcPct val="20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能创建并编辑 WPS 表格工作簿和工作表，并能进行保存和保护。</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20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能使用公式和常用函数处理各种类型数据。</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20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能应用各种类型图表直观地表示 WPS 表格中的数据。</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20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4. 能对数据进行排序和分类汇总。</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20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5. 能用数据透视表分析复杂数据表。</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20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6. 能对工作表进行格式设置、页面设置和打印。</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09600" y="1419225"/>
            <a:ext cx="4339590" cy="27457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（1）对“成绩汇总表”进行如下操作：</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①按“平均分”降序对全班同学的平均分进行排名次（计算排名）。</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②统计全班人数和各科参考人数。</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③针对各单科成绩和平均分，统计各分数段人数。</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④计算各单科和平均分的及格率、优秀率。效果如图 5-45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3949"/>
          <a:stretch>
            <a:fillRect/>
          </a:stretch>
        </p:blipFill>
        <p:spPr>
          <a:xfrm>
            <a:off x="5181600" y="3940175"/>
            <a:ext cx="3290570" cy="158115"/>
          </a:xfrm>
          <a:prstGeom prst="rect">
            <a:avLst/>
          </a:prstGeom>
        </p:spPr>
      </p:pic>
      <p:pic>
        <p:nvPicPr>
          <p:cNvPr id="367" name="图片 367"/>
          <p:cNvPicPr>
            <a:picLocks noChangeAspect="1"/>
          </p:cNvPicPr>
          <p:nvPr/>
        </p:nvPicPr>
        <p:blipFill>
          <a:blip r:embed="rId9"/>
          <a:stretch>
            <a:fillRect/>
          </a:stretch>
        </p:blipFill>
        <p:spPr>
          <a:xfrm>
            <a:off x="5109845" y="1314450"/>
            <a:ext cx="3434080" cy="2514600"/>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72160" y="1276350"/>
            <a:ext cx="7832090" cy="7715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（2）在“成绩分析统计图表”中，创建二维簇状柱形图显示四门课程各分数段人数；创建饼图显示综合项目任务课程各分数段的人数的组成，如图 5-46 和图 5-47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1233"/>
          <a:stretch>
            <a:fillRect/>
          </a:stretch>
        </p:blipFill>
        <p:spPr>
          <a:xfrm>
            <a:off x="1219200" y="4156075"/>
            <a:ext cx="2967990" cy="210820"/>
          </a:xfrm>
          <a:prstGeom prst="rect">
            <a:avLst/>
          </a:prstGeom>
        </p:spPr>
      </p:pic>
      <p:pic>
        <p:nvPicPr>
          <p:cNvPr id="5" name="图片 4"/>
          <p:cNvPicPr>
            <a:picLocks noChangeAspect="1"/>
          </p:cNvPicPr>
          <p:nvPr/>
        </p:nvPicPr>
        <p:blipFill>
          <a:blip r:embed="rId9"/>
          <a:srcRect t="90912"/>
          <a:stretch>
            <a:fillRect/>
          </a:stretch>
        </p:blipFill>
        <p:spPr>
          <a:xfrm>
            <a:off x="4724400" y="4163060"/>
            <a:ext cx="3256280" cy="203835"/>
          </a:xfrm>
          <a:prstGeom prst="rect">
            <a:avLst/>
          </a:prstGeom>
        </p:spPr>
      </p:pic>
      <p:pic>
        <p:nvPicPr>
          <p:cNvPr id="368" name="图片 36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43330" y="2038350"/>
            <a:ext cx="2919730" cy="2141220"/>
          </a:xfrm>
          <a:prstGeom prst="rect">
            <a:avLst/>
          </a:prstGeom>
          <a:ln w="9525">
            <a:solidFill>
              <a:schemeClr val="bg1">
                <a:lumMod val="95000"/>
              </a:schemeClr>
            </a:solidFill>
          </a:ln>
        </p:spPr>
      </p:pic>
      <p:pic>
        <p:nvPicPr>
          <p:cNvPr id="369" name="图片 36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76800" y="2114550"/>
            <a:ext cx="3150870" cy="1903730"/>
          </a:xfrm>
          <a:prstGeom prst="rect">
            <a:avLst/>
          </a:prstGeom>
          <a:ln w="9525">
            <a:solidFill>
              <a:schemeClr val="bg1">
                <a:lumMod val="95000"/>
              </a:schemeClr>
            </a:solid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直角三角形 12"/>
          <p:cNvSpPr/>
          <p:nvPr>
            <p:custDataLst>
              <p:tags r:id="rId1"/>
            </p:custDataLst>
          </p:nvPr>
        </p:nvSpPr>
        <p:spPr>
          <a:xfrm rot="5400000" flipV="1">
            <a:off x="1659937" y="1791218"/>
            <a:ext cx="1024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12" name="直角三角形 11"/>
          <p:cNvSpPr/>
          <p:nvPr>
            <p:custDataLst>
              <p:tags r:id="rId2"/>
            </p:custDataLst>
          </p:nvPr>
        </p:nvSpPr>
        <p:spPr>
          <a:xfrm rot="16200000">
            <a:off x="1660338" y="971006"/>
            <a:ext cx="1016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9" name="任意多边形 8"/>
          <p:cNvSpPr/>
          <p:nvPr>
            <p:custDataLst>
              <p:tags r:id="rId3"/>
            </p:custDataLst>
          </p:nvPr>
        </p:nvSpPr>
        <p:spPr>
          <a:xfrm>
            <a:off x="1713407" y="990203"/>
            <a:ext cx="3694799" cy="957576"/>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350000" tIns="34290" rIns="81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11" name="任意多边形 10"/>
          <p:cNvSpPr/>
          <p:nvPr>
            <p:custDataLst>
              <p:tags r:id="rId4"/>
            </p:custDataLst>
          </p:nvPr>
        </p:nvSpPr>
        <p:spPr>
          <a:xfrm>
            <a:off x="1623071" y="1107641"/>
            <a:ext cx="1291823" cy="72269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任意多边形 7"/>
          <p:cNvSpPr/>
          <p:nvPr>
            <p:custDataLst>
              <p:tags r:id="rId5"/>
            </p:custDataLst>
          </p:nvPr>
        </p:nvSpPr>
        <p:spPr>
          <a:xfrm>
            <a:off x="5408205" y="990203"/>
            <a:ext cx="424586" cy="957576"/>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31" name="文本框 30"/>
          <p:cNvSpPr txBox="1"/>
          <p:nvPr>
            <p:custDataLst>
              <p:tags r:id="rId6"/>
            </p:custDataLst>
          </p:nvPr>
        </p:nvSpPr>
        <p:spPr>
          <a:xfrm>
            <a:off x="1758429" y="1252319"/>
            <a:ext cx="1021108" cy="433344"/>
          </a:xfrm>
          <a:prstGeom prst="rect">
            <a:avLst/>
          </a:prstGeom>
          <a:noFill/>
        </p:spPr>
        <p:txBody>
          <a:bodyPr wrap="square" lIns="68580" tIns="34290" rIns="68580" bIns="34290" rtlCol="0" anchor="ctr">
            <a:normAutofit fontScale="90000"/>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ONE</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32" name="文本框 31"/>
          <p:cNvSpPr txBox="1"/>
          <p:nvPr>
            <p:custDataLst>
              <p:tags r:id="rId7"/>
            </p:custDataLst>
          </p:nvPr>
        </p:nvSpPr>
        <p:spPr>
          <a:xfrm>
            <a:off x="5499560" y="1274418"/>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A</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35" name="矩形 34"/>
          <p:cNvSpPr/>
          <p:nvPr>
            <p:custDataLst>
              <p:tags r:id="rId8"/>
            </p:custDataLst>
          </p:nvPr>
        </p:nvSpPr>
        <p:spPr>
          <a:xfrm>
            <a:off x="3266645" y="1151543"/>
            <a:ext cx="2141560" cy="634895"/>
          </a:xfrm>
          <a:prstGeom prst="rect">
            <a:avLst/>
          </a:prstGeom>
        </p:spPr>
        <p:txBody>
          <a:bodyPr wrap="square" anchor="ctr">
            <a:normAutofit lnSpcReduction="10000"/>
          </a:bodyPr>
          <a:p>
            <a:pPr>
              <a:lnSpc>
                <a:spcPct val="120000"/>
              </a:lnSpc>
            </a:pPr>
            <a:r>
              <a:rPr lang="zh-CN" altLang="en-US" sz="1050" spc="150">
                <a:latin typeface="Arial" panose="020B0604020202020204" pitchFamily="34" charset="0"/>
                <a:ea typeface="微软雅黑" panose="020B0503020204020204" pitchFamily="34" charset="-122"/>
                <a:sym typeface="Arial" panose="020B0604020202020204" pitchFamily="34" charset="0"/>
              </a:rPr>
              <a:t>1. RANK、COUNTA、COUNT、COUNTIF、SUMIF 等函数。</a:t>
            </a:r>
            <a:endParaRPr lang="zh-CN" altLang="en-US" sz="1050" spc="150">
              <a:latin typeface="Arial" panose="020B0604020202020204" pitchFamily="34" charset="0"/>
              <a:ea typeface="微软雅黑" panose="020B0503020204020204" pitchFamily="34" charset="-122"/>
              <a:sym typeface="Arial" panose="020B0604020202020204" pitchFamily="34" charset="0"/>
            </a:endParaRPr>
          </a:p>
        </p:txBody>
      </p:sp>
      <p:sp>
        <p:nvSpPr>
          <p:cNvPr id="16" name="直角三角形 15"/>
          <p:cNvSpPr/>
          <p:nvPr>
            <p:custDataLst>
              <p:tags r:id="rId9"/>
            </p:custDataLst>
          </p:nvPr>
        </p:nvSpPr>
        <p:spPr>
          <a:xfrm rot="16200000" flipH="1" flipV="1">
            <a:off x="7985512" y="3119810"/>
            <a:ext cx="1024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17" name="直角三角形 16"/>
          <p:cNvSpPr/>
          <p:nvPr>
            <p:custDataLst>
              <p:tags r:id="rId10"/>
            </p:custDataLst>
          </p:nvPr>
        </p:nvSpPr>
        <p:spPr>
          <a:xfrm rot="5400000" flipH="1">
            <a:off x="7985912" y="2299598"/>
            <a:ext cx="1016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18" name="任意多边形 17"/>
          <p:cNvSpPr/>
          <p:nvPr>
            <p:custDataLst>
              <p:tags r:id="rId11"/>
            </p:custDataLst>
          </p:nvPr>
        </p:nvSpPr>
        <p:spPr>
          <a:xfrm flipH="1">
            <a:off x="4339673" y="2318795"/>
            <a:ext cx="3694799" cy="957576"/>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81000" tIns="34290" rIns="1026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19" name="任意多边形 18"/>
          <p:cNvSpPr/>
          <p:nvPr>
            <p:custDataLst>
              <p:tags r:id="rId12"/>
            </p:custDataLst>
          </p:nvPr>
        </p:nvSpPr>
        <p:spPr>
          <a:xfrm flipH="1">
            <a:off x="6832984" y="2436234"/>
            <a:ext cx="1291823" cy="72269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3498D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任意多边形 19"/>
          <p:cNvSpPr/>
          <p:nvPr>
            <p:custDataLst>
              <p:tags r:id="rId13"/>
            </p:custDataLst>
          </p:nvPr>
        </p:nvSpPr>
        <p:spPr>
          <a:xfrm flipH="1">
            <a:off x="3915088" y="2318795"/>
            <a:ext cx="424586" cy="957576"/>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33" name="文本框 32"/>
          <p:cNvSpPr txBox="1"/>
          <p:nvPr>
            <p:custDataLst>
              <p:tags r:id="rId14"/>
            </p:custDataLst>
          </p:nvPr>
        </p:nvSpPr>
        <p:spPr>
          <a:xfrm>
            <a:off x="4006443" y="2603011"/>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B</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34" name="文本框 33"/>
          <p:cNvSpPr txBox="1"/>
          <p:nvPr>
            <p:custDataLst>
              <p:tags r:id="rId15"/>
            </p:custDataLst>
          </p:nvPr>
        </p:nvSpPr>
        <p:spPr>
          <a:xfrm>
            <a:off x="6968342" y="2580911"/>
            <a:ext cx="1021108" cy="433344"/>
          </a:xfrm>
          <a:prstGeom prst="rect">
            <a:avLst/>
          </a:prstGeom>
          <a:noFill/>
        </p:spPr>
        <p:txBody>
          <a:bodyPr wrap="square" lIns="68580" tIns="34290" rIns="68580" bIns="34290" rtlCol="0" anchor="ctr">
            <a:normAutofit fontScale="90000"/>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TWO</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36" name="矩形 35"/>
          <p:cNvSpPr/>
          <p:nvPr>
            <p:custDataLst>
              <p:tags r:id="rId16"/>
            </p:custDataLst>
          </p:nvPr>
        </p:nvSpPr>
        <p:spPr>
          <a:xfrm>
            <a:off x="4515548" y="2480136"/>
            <a:ext cx="2141560" cy="634895"/>
          </a:xfrm>
          <a:prstGeom prst="rect">
            <a:avLst/>
          </a:prstGeom>
        </p:spPr>
        <p:txBody>
          <a:bodyPr wrap="square" anchor="ctr">
            <a:normAutofit/>
          </a:bodyPr>
          <a:p>
            <a:pPr>
              <a:lnSpc>
                <a:spcPct val="120000"/>
              </a:lnSpc>
            </a:pPr>
            <a:r>
              <a:rPr lang="zh-CN" altLang="en-US" sz="1050" spc="150">
                <a:latin typeface="Arial" panose="020B0604020202020204" pitchFamily="34" charset="0"/>
                <a:ea typeface="微软雅黑" panose="020B0503020204020204" pitchFamily="34" charset="-122"/>
                <a:sym typeface="Arial" panose="020B0604020202020204" pitchFamily="34" charset="0"/>
              </a:rPr>
              <a:t>2. 选择性粘贴。</a:t>
            </a:r>
            <a:endParaRPr lang="zh-CN" altLang="en-US" sz="1050" spc="150">
              <a:latin typeface="Arial" panose="020B0604020202020204" pitchFamily="34" charset="0"/>
              <a:ea typeface="微软雅黑" panose="020B0503020204020204" pitchFamily="34" charset="-122"/>
              <a:sym typeface="Arial" panose="020B0604020202020204" pitchFamily="34" charset="0"/>
            </a:endParaRPr>
          </a:p>
        </p:txBody>
      </p:sp>
      <p:sp>
        <p:nvSpPr>
          <p:cNvPr id="22" name="直角三角形 21"/>
          <p:cNvSpPr/>
          <p:nvPr>
            <p:custDataLst>
              <p:tags r:id="rId17"/>
            </p:custDataLst>
          </p:nvPr>
        </p:nvSpPr>
        <p:spPr>
          <a:xfrm rot="5400000" flipV="1">
            <a:off x="1659937" y="4448403"/>
            <a:ext cx="1024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23" name="直角三角形 22"/>
          <p:cNvSpPr/>
          <p:nvPr>
            <p:custDataLst>
              <p:tags r:id="rId18"/>
            </p:custDataLst>
          </p:nvPr>
        </p:nvSpPr>
        <p:spPr>
          <a:xfrm rot="16200000">
            <a:off x="1660338" y="3628191"/>
            <a:ext cx="1016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24" name="任意多边形 23"/>
          <p:cNvSpPr/>
          <p:nvPr>
            <p:custDataLst>
              <p:tags r:id="rId19"/>
            </p:custDataLst>
          </p:nvPr>
        </p:nvSpPr>
        <p:spPr>
          <a:xfrm>
            <a:off x="1713407" y="3647388"/>
            <a:ext cx="3694799" cy="957576"/>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350000" tIns="34290" rIns="81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25" name="任意多边形 24"/>
          <p:cNvSpPr/>
          <p:nvPr>
            <p:custDataLst>
              <p:tags r:id="rId20"/>
            </p:custDataLst>
          </p:nvPr>
        </p:nvSpPr>
        <p:spPr>
          <a:xfrm>
            <a:off x="1623071" y="3764827"/>
            <a:ext cx="1291823" cy="72269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1AA3AA"/>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任意多边形 25"/>
          <p:cNvSpPr/>
          <p:nvPr>
            <p:custDataLst>
              <p:tags r:id="rId21"/>
            </p:custDataLst>
          </p:nvPr>
        </p:nvSpPr>
        <p:spPr>
          <a:xfrm>
            <a:off x="5408204" y="3647388"/>
            <a:ext cx="424586" cy="957576"/>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37" name="矩形 36"/>
          <p:cNvSpPr/>
          <p:nvPr>
            <p:custDataLst>
              <p:tags r:id="rId22"/>
            </p:custDataLst>
          </p:nvPr>
        </p:nvSpPr>
        <p:spPr>
          <a:xfrm>
            <a:off x="3090770" y="3808729"/>
            <a:ext cx="2141560" cy="634895"/>
          </a:xfrm>
          <a:prstGeom prst="rect">
            <a:avLst/>
          </a:prstGeom>
        </p:spPr>
        <p:txBody>
          <a:bodyPr wrap="square" anchor="ctr">
            <a:normAutofit/>
          </a:bodyPr>
          <a:p>
            <a:pPr>
              <a:lnSpc>
                <a:spcPct val="120000"/>
              </a:lnSpc>
            </a:pPr>
            <a:r>
              <a:rPr lang="zh-CN" altLang="en-US" sz="1050" spc="150">
                <a:latin typeface="Arial" panose="020B0604020202020204" pitchFamily="34" charset="0"/>
                <a:ea typeface="微软雅黑" panose="020B0503020204020204" pitchFamily="34" charset="-122"/>
                <a:sym typeface="Arial" panose="020B0604020202020204" pitchFamily="34" charset="0"/>
              </a:rPr>
              <a:t>3. 图表。</a:t>
            </a:r>
            <a:endParaRPr lang="zh-CN" altLang="en-US" sz="1050" spc="150">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p:cNvSpPr txBox="1"/>
          <p:nvPr>
            <p:custDataLst>
              <p:tags r:id="rId23"/>
            </p:custDataLst>
          </p:nvPr>
        </p:nvSpPr>
        <p:spPr>
          <a:xfrm>
            <a:off x="5499560" y="3931604"/>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C</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39" name="文本框 38"/>
          <p:cNvSpPr txBox="1"/>
          <p:nvPr>
            <p:custDataLst>
              <p:tags r:id="rId24"/>
            </p:custDataLst>
          </p:nvPr>
        </p:nvSpPr>
        <p:spPr>
          <a:xfrm>
            <a:off x="1758429" y="3909504"/>
            <a:ext cx="1021108" cy="433344"/>
          </a:xfrm>
          <a:prstGeom prst="rect">
            <a:avLst/>
          </a:prstGeom>
          <a:noFill/>
        </p:spPr>
        <p:txBody>
          <a:bodyPr wrap="square" lIns="68580" tIns="34290" rIns="68580" bIns="34290" rtlCol="0" anchor="ctr">
            <a:normAutofit fontScale="90000"/>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THREE</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40" name="矩形 39"/>
          <p:cNvSpPr/>
          <p:nvPr>
            <p:custDataLst>
              <p:tags r:id="rId25"/>
            </p:custDataLst>
          </p:nvPr>
        </p:nvSpPr>
        <p:spPr>
          <a:xfrm>
            <a:off x="802796" y="394751"/>
            <a:ext cx="7538405" cy="433131"/>
          </a:xfrm>
          <a:prstGeom prst="rect">
            <a:avLst/>
          </a:prstGeom>
        </p:spPr>
        <p:txBody>
          <a:bodyPr wrap="square" anchor="ctr">
            <a:normAutofit/>
          </a:bodyPr>
          <a:p>
            <a:pPr algn="ctr">
              <a:lnSpc>
                <a:spcPct val="120000"/>
              </a:lnSpc>
            </a:pPr>
            <a:r>
              <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rPr>
              <a:t>相关知识</a:t>
            </a:r>
            <a:endPar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一、排名次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72160" y="1276350"/>
            <a:ext cx="4251325" cy="24409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按平均分对全班同学进行排名，操作步骤如下。</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（1）选定 J3 单元格，插入 RANK 函数，弹出 RANK“函数参数”对话框，如图 5-48 所示。（2）在“数值”输入框中，选 H3 单元格或直接输入“H3”。（3）在“引用”输入框中，选定 H3:H20 单元格区域，然后把 H3:H20 改为 $H$3:$H$20。 （4）在“排位方式”输入框中，输入 0（或者忽略）。单击“确定”按钮。此时编辑栏的公式为：“ = RANK（H3，$H$3:$H$20，0）”。（5）利用填充柄将 J3 的公式复制到 J4 到 J20 区域。</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7382"/>
          <a:stretch>
            <a:fillRect/>
          </a:stretch>
        </p:blipFill>
        <p:spPr>
          <a:xfrm>
            <a:off x="5257800" y="3621405"/>
            <a:ext cx="3232150" cy="228600"/>
          </a:xfrm>
          <a:prstGeom prst="rect">
            <a:avLst/>
          </a:prstGeom>
        </p:spPr>
      </p:pic>
      <p:pic>
        <p:nvPicPr>
          <p:cNvPr id="370" name="图片 37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57800" y="1962150"/>
            <a:ext cx="3107690" cy="151320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二、统计人数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76350"/>
            <a:ext cx="4041775" cy="30505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（1）在“最低分”的下方（即从 24 行开始），合并相应单元格，然后在合并的单元格中依次输入“全班人数”、“参考人数”“85～100 人数”“60～85 人数”“60 以下人数”“及格率”“优秀率”，如图 5-45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（2）统计全班人数（根据姓名统计）。</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选定 C24 单元格，插入 COUNTA 函数，在函数对话框中的参数输入框中选择 B3:B20 区域（即姓名所在列），单击“确定”。</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编辑栏中显示计算公式为“ = COUNTA（B3:B20）”。</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2200"/>
          <a:stretch>
            <a:fillRect/>
          </a:stretch>
        </p:blipFill>
        <p:spPr>
          <a:xfrm>
            <a:off x="5181600" y="3926840"/>
            <a:ext cx="3491230" cy="215900"/>
          </a:xfrm>
          <a:prstGeom prst="rect">
            <a:avLst/>
          </a:prstGeom>
        </p:spPr>
      </p:pic>
      <p:pic>
        <p:nvPicPr>
          <p:cNvPr id="367" name="图片 367"/>
          <p:cNvPicPr>
            <a:picLocks noChangeAspect="1"/>
          </p:cNvPicPr>
          <p:nvPr/>
        </p:nvPicPr>
        <p:blipFill>
          <a:blip r:embed="rId9"/>
          <a:stretch>
            <a:fillRect/>
          </a:stretch>
        </p:blipFill>
        <p:spPr>
          <a:xfrm>
            <a:off x="5029200" y="1276350"/>
            <a:ext cx="3520440" cy="2578100"/>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二、统计人数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00150"/>
            <a:ext cx="5097145" cy="30505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（3）统计各科的参考人数（根据各科分数统计）。</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先统计“计算机基础”科的参考人数：选定 C25 单元格，插入 COUNT 函数，在函数参数输入框中选择 C3:C20 区域（即“计算机基础”所在列），单击“确定”按钮。</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编辑栏中显示计算公式为“ = COUNT（C3:C20）”。</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利用填充柄向右拖曳，将公式复制到 D25:F25 区域。</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（4）统计各分数段人数。</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计算“85～100 人数”：选定 C26 单元格，插入 COUNTIF 函数，弹出 COUNTIF“函数参数”对话框，在相应参数输入框中分别输入“C3:C20”“&gt; = 85”，如图 5-49 所示，单击“确定”按钮。</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7109"/>
          <a:stretch>
            <a:fillRect/>
          </a:stretch>
        </p:blipFill>
        <p:spPr>
          <a:xfrm>
            <a:off x="5867400" y="3329940"/>
            <a:ext cx="2869565" cy="191135"/>
          </a:xfrm>
          <a:prstGeom prst="rect">
            <a:avLst/>
          </a:prstGeom>
        </p:spPr>
      </p:pic>
      <p:pic>
        <p:nvPicPr>
          <p:cNvPr id="371" name="图片 37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67400" y="1885950"/>
            <a:ext cx="2984500" cy="1356995"/>
          </a:xfrm>
          <a:prstGeom prst="rect">
            <a:avLst/>
          </a:prstGeom>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三、分析成绩，计算各单科和平均分的及格率、优秀率</a:t>
            </a:r>
            <a:endParaRPr lang="zh-CN" altLang="en-US" sz="2400" b="1" spc="220">
              <a:solidFill>
                <a:schemeClr val="accent1"/>
              </a:solidFill>
              <a:latin typeface="微软雅黑" panose="020B0503020204020204" pitchFamily="34" charset="-122"/>
              <a:ea typeface="微软雅黑" panose="020B0503020204020204" pitchFamily="34" charset="-122"/>
              <a:sym typeface="+mn-ea"/>
            </a:endParaRPr>
          </a:p>
        </p:txBody>
      </p:sp>
      <p:sp>
        <p:nvSpPr>
          <p:cNvPr id="12" name="矩形 11"/>
          <p:cNvSpPr/>
          <p:nvPr>
            <p:custDataLst>
              <p:tags r:id="rId7"/>
            </p:custDataLst>
          </p:nvPr>
        </p:nvSpPr>
        <p:spPr>
          <a:xfrm>
            <a:off x="4811086" y="3147700"/>
            <a:ext cx="3607508" cy="892442"/>
          </a:xfrm>
          <a:prstGeom prst="rect">
            <a:avLst/>
          </a:prstGeom>
          <a:noFill/>
          <a:ln>
            <a:solidFill>
              <a:srgbClr val="096492"/>
            </a:solidFill>
          </a:ln>
        </p:spPr>
        <p:style>
          <a:lnRef idx="2">
            <a:srgbClr val="096492">
              <a:shade val="50000"/>
            </a:srgbClr>
          </a:lnRef>
          <a:fillRef idx="1">
            <a:srgbClr val="096492"/>
          </a:fillRef>
          <a:effectRef idx="0">
            <a:srgbClr val="096492"/>
          </a:effectRef>
          <a:fontRef idx="minor">
            <a:srgbClr val="FFFFFF"/>
          </a:fontRef>
        </p:style>
        <p:txBody>
          <a:bodyPr wrap="square" rtlCol="0" anchor="ctr">
            <a:normAutofit/>
          </a:bodyPr>
          <a:lstStyle/>
          <a:p>
            <a:pPr algn="ctr"/>
            <a:endParaRPr lang="zh-CN" altLang="en-US" sz="1350">
              <a:solidFill>
                <a:srgbClr val="7F7F7F">
                  <a:lumMod val="25000"/>
                </a:srgbClr>
              </a:solidFill>
            </a:endParaRPr>
          </a:p>
        </p:txBody>
      </p:sp>
      <p:sp>
        <p:nvSpPr>
          <p:cNvPr id="36" name="文本框 35"/>
          <p:cNvSpPr txBox="1"/>
          <p:nvPr>
            <p:custDataLst>
              <p:tags r:id="rId8"/>
            </p:custDataLst>
          </p:nvPr>
        </p:nvSpPr>
        <p:spPr>
          <a:xfrm>
            <a:off x="5075009" y="3420102"/>
            <a:ext cx="3079661" cy="527169"/>
          </a:xfrm>
          <a:prstGeom prst="rect">
            <a:avLst/>
          </a:prstGeom>
        </p:spPr>
        <p:txBody>
          <a:bodyPr wrap="square">
            <a:noAutofit/>
          </a:bodyPr>
          <a:lstStyle>
            <a:defPPr>
              <a:defRPr lang="zh-CN"/>
            </a:defPPr>
            <a:lvl1pPr algn="ctr">
              <a:defRPr>
                <a:latin typeface="Calibri Light" panose="020F0302020204030204"/>
              </a:defRPr>
            </a:lvl1pPr>
          </a:lstStyle>
          <a:p>
            <a:pPr algn="just"/>
            <a:r>
              <a:rPr lang="zh-CN" altLang="en-US" sz="1200" dirty="0">
                <a:latin typeface="Arial" panose="020B0604020202020204" pitchFamily="34" charset="0"/>
              </a:rPr>
              <a:t>选定 C29:F30 单元格区域，利用单元格格式工具设置该区域的格式为“百分比”格式，小数位数设置为“1”。</a:t>
            </a:r>
            <a:endParaRPr lang="zh-CN" altLang="en-US" sz="1200" dirty="0">
              <a:latin typeface="Arial" panose="020B0604020202020204" pitchFamily="34" charset="0"/>
            </a:endParaRPr>
          </a:p>
        </p:txBody>
      </p:sp>
      <p:sp>
        <p:nvSpPr>
          <p:cNvPr id="37" name="文本框 36"/>
          <p:cNvSpPr txBox="1"/>
          <p:nvPr>
            <p:custDataLst>
              <p:tags r:id="rId9"/>
            </p:custDataLst>
          </p:nvPr>
        </p:nvSpPr>
        <p:spPr>
          <a:xfrm>
            <a:off x="5289261" y="2969625"/>
            <a:ext cx="2651156" cy="350671"/>
          </a:xfrm>
          <a:prstGeom prst="rect">
            <a:avLst/>
          </a:prstGeom>
          <a:solidFill>
            <a:srgbClr val="096492"/>
          </a:solidFill>
          <a:ln>
            <a:noFill/>
          </a:ln>
        </p:spPr>
        <p:style>
          <a:lnRef idx="2">
            <a:srgbClr val="096492">
              <a:shade val="50000"/>
            </a:srgbClr>
          </a:lnRef>
          <a:fillRef idx="1">
            <a:srgbClr val="096492"/>
          </a:fillRef>
          <a:effectRef idx="0">
            <a:srgbClr val="096492"/>
          </a:effectRef>
          <a:fontRef idx="minor">
            <a:srgbClr val="FFFFFF"/>
          </a:fontRef>
        </p:style>
        <p:txBody>
          <a:bodyPr wrap="square" rtlCol="0" anchor="ctr">
            <a:normAutofit/>
          </a:bodyPr>
          <a:lstStyle>
            <a:defPPr>
              <a:defRPr lang="zh-CN"/>
            </a:defPPr>
            <a:lvl1pPr algn="ctr" fontAlgn="base">
              <a:spcBef>
                <a:spcPct val="0"/>
              </a:spcBef>
              <a:spcAft>
                <a:spcPct val="0"/>
              </a:spcAft>
              <a:defRPr sz="2000">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r>
              <a:rPr lang="zh-CN" altLang="en-US" sz="1400" dirty="0">
                <a:latin typeface="Arial" panose="020B0604020202020204" pitchFamily="34" charset="0"/>
                <a:ea typeface="黑体" panose="02010609060101010101" charset="-122"/>
                <a:cs typeface="+mn-ea"/>
              </a:rPr>
              <a:t>（三）设置百分比格式</a:t>
            </a:r>
            <a:endParaRPr lang="zh-CN" altLang="en-US" sz="1400" dirty="0">
              <a:latin typeface="Arial" panose="020B0604020202020204" pitchFamily="34" charset="0"/>
              <a:ea typeface="黑体" panose="02010609060101010101" charset="-122"/>
              <a:cs typeface="+mn-ea"/>
            </a:endParaRPr>
          </a:p>
        </p:txBody>
      </p:sp>
      <p:sp>
        <p:nvSpPr>
          <p:cNvPr id="13" name="矩形 12"/>
          <p:cNvSpPr/>
          <p:nvPr>
            <p:custDataLst>
              <p:tags r:id="rId10"/>
            </p:custDataLst>
          </p:nvPr>
        </p:nvSpPr>
        <p:spPr>
          <a:xfrm>
            <a:off x="725400" y="3147700"/>
            <a:ext cx="3607508" cy="892442"/>
          </a:xfrm>
          <a:prstGeom prst="rect">
            <a:avLst/>
          </a:prstGeom>
          <a:noFill/>
          <a:ln>
            <a:solidFill>
              <a:srgbClr val="096492"/>
            </a:solidFill>
          </a:ln>
        </p:spPr>
        <p:style>
          <a:lnRef idx="2">
            <a:srgbClr val="096492">
              <a:shade val="50000"/>
            </a:srgbClr>
          </a:lnRef>
          <a:fillRef idx="1">
            <a:srgbClr val="096492"/>
          </a:fillRef>
          <a:effectRef idx="0">
            <a:srgbClr val="096492"/>
          </a:effectRef>
          <a:fontRef idx="minor">
            <a:srgbClr val="FFFFFF"/>
          </a:fontRef>
        </p:style>
        <p:txBody>
          <a:bodyPr wrap="square" rtlCol="0" anchor="ctr">
            <a:normAutofit/>
          </a:bodyPr>
          <a:lstStyle/>
          <a:p>
            <a:pPr algn="ctr"/>
            <a:endParaRPr lang="zh-CN" altLang="en-US" sz="1350">
              <a:solidFill>
                <a:srgbClr val="7F7F7F">
                  <a:lumMod val="25000"/>
                </a:srgbClr>
              </a:solidFill>
            </a:endParaRPr>
          </a:p>
        </p:txBody>
      </p:sp>
      <p:sp>
        <p:nvSpPr>
          <p:cNvPr id="38" name="文本框 37"/>
          <p:cNvSpPr txBox="1"/>
          <p:nvPr>
            <p:custDataLst>
              <p:tags r:id="rId11"/>
            </p:custDataLst>
          </p:nvPr>
        </p:nvSpPr>
        <p:spPr>
          <a:xfrm>
            <a:off x="989323" y="3463103"/>
            <a:ext cx="3079661" cy="504739"/>
          </a:xfrm>
          <a:prstGeom prst="rect">
            <a:avLst/>
          </a:prstGeom>
        </p:spPr>
        <p:txBody>
          <a:bodyPr wrap="square">
            <a:normAutofit fontScale="90000"/>
          </a:bodyPr>
          <a:lstStyle>
            <a:defPPr>
              <a:defRPr lang="zh-CN"/>
            </a:defPPr>
            <a:lvl1pPr algn="ctr">
              <a:defRPr>
                <a:latin typeface="Calibri Light" panose="020F0302020204030204"/>
              </a:defRPr>
            </a:lvl1pPr>
          </a:lstStyle>
          <a:p>
            <a:pPr algn="just"/>
            <a:r>
              <a:rPr lang="zh-CN" altLang="en-US" sz="1350" dirty="0">
                <a:latin typeface="Arial" panose="020B0604020202020204" pitchFamily="34" charset="0"/>
              </a:rPr>
              <a:t>选定 C30 单元格，在编辑栏中直接输入公式“ = C26/C25”，按“Enter”键确认。</a:t>
            </a:r>
            <a:endParaRPr lang="zh-CN" altLang="en-US" sz="1350" dirty="0">
              <a:latin typeface="Arial" panose="020B0604020202020204" pitchFamily="34" charset="0"/>
            </a:endParaRPr>
          </a:p>
        </p:txBody>
      </p:sp>
      <p:sp>
        <p:nvSpPr>
          <p:cNvPr id="39" name="文本框 38"/>
          <p:cNvSpPr txBox="1"/>
          <p:nvPr>
            <p:custDataLst>
              <p:tags r:id="rId12"/>
            </p:custDataLst>
          </p:nvPr>
        </p:nvSpPr>
        <p:spPr>
          <a:xfrm>
            <a:off x="1203576" y="2969625"/>
            <a:ext cx="2651156" cy="335750"/>
          </a:xfrm>
          <a:prstGeom prst="rect">
            <a:avLst/>
          </a:prstGeom>
          <a:solidFill>
            <a:srgbClr val="096492"/>
          </a:solidFill>
          <a:ln>
            <a:noFill/>
          </a:ln>
        </p:spPr>
        <p:style>
          <a:lnRef idx="2">
            <a:srgbClr val="096492">
              <a:shade val="50000"/>
            </a:srgbClr>
          </a:lnRef>
          <a:fillRef idx="1">
            <a:srgbClr val="096492"/>
          </a:fillRef>
          <a:effectRef idx="0">
            <a:srgbClr val="096492"/>
          </a:effectRef>
          <a:fontRef idx="minor">
            <a:srgbClr val="FFFFFF"/>
          </a:fontRef>
        </p:style>
        <p:txBody>
          <a:bodyPr wrap="square" rtlCol="0" anchor="ctr">
            <a:normAutofit/>
          </a:bodyPr>
          <a:lstStyle>
            <a:defPPr>
              <a:defRPr lang="zh-CN"/>
            </a:defPPr>
            <a:lvl1pPr algn="ctr" fontAlgn="base">
              <a:spcBef>
                <a:spcPct val="0"/>
              </a:spcBef>
              <a:spcAft>
                <a:spcPct val="0"/>
              </a:spcAft>
              <a:defRPr sz="2000">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r>
              <a:rPr lang="zh-CN" altLang="en-US" sz="1400" dirty="0">
                <a:latin typeface="Arial" panose="020B0604020202020204" pitchFamily="34" charset="0"/>
                <a:ea typeface="黑体" panose="02010609060101010101" charset="-122"/>
                <a:cs typeface="+mn-ea"/>
              </a:rPr>
              <a:t>（二）计算优秀率</a:t>
            </a:r>
            <a:endParaRPr lang="zh-CN" altLang="en-US" sz="1400" dirty="0">
              <a:latin typeface="Arial" panose="020B0604020202020204" pitchFamily="34" charset="0"/>
              <a:ea typeface="黑体" panose="02010609060101010101" charset="-122"/>
              <a:cs typeface="+mn-ea"/>
            </a:endParaRPr>
          </a:p>
        </p:txBody>
      </p:sp>
      <p:sp>
        <p:nvSpPr>
          <p:cNvPr id="14" name="矩形 13"/>
          <p:cNvSpPr/>
          <p:nvPr>
            <p:custDataLst>
              <p:tags r:id="rId13"/>
            </p:custDataLst>
          </p:nvPr>
        </p:nvSpPr>
        <p:spPr>
          <a:xfrm>
            <a:off x="2768246" y="1677083"/>
            <a:ext cx="3607508" cy="892442"/>
          </a:xfrm>
          <a:prstGeom prst="rect">
            <a:avLst/>
          </a:prstGeom>
          <a:noFill/>
          <a:ln>
            <a:solidFill>
              <a:srgbClr val="55A3A8"/>
            </a:solidFill>
          </a:ln>
        </p:spPr>
        <p:style>
          <a:lnRef idx="2">
            <a:srgbClr val="096492">
              <a:shade val="50000"/>
            </a:srgbClr>
          </a:lnRef>
          <a:fillRef idx="1">
            <a:srgbClr val="096492"/>
          </a:fillRef>
          <a:effectRef idx="0">
            <a:srgbClr val="096492"/>
          </a:effectRef>
          <a:fontRef idx="minor">
            <a:srgbClr val="FFFFFF"/>
          </a:fontRef>
        </p:style>
        <p:txBody>
          <a:bodyPr wrap="square" rtlCol="0" anchor="ctr">
            <a:normAutofit/>
          </a:bodyPr>
          <a:lstStyle/>
          <a:p>
            <a:pPr algn="ctr"/>
            <a:endParaRPr lang="zh-CN" altLang="en-US" sz="1350">
              <a:solidFill>
                <a:srgbClr val="7F7F7F">
                  <a:lumMod val="25000"/>
                </a:srgbClr>
              </a:solidFill>
            </a:endParaRPr>
          </a:p>
        </p:txBody>
      </p:sp>
      <p:sp>
        <p:nvSpPr>
          <p:cNvPr id="40" name="文本框 39"/>
          <p:cNvSpPr txBox="1"/>
          <p:nvPr>
            <p:custDataLst>
              <p:tags r:id="rId14"/>
            </p:custDataLst>
          </p:nvPr>
        </p:nvSpPr>
        <p:spPr>
          <a:xfrm>
            <a:off x="3032169" y="1916285"/>
            <a:ext cx="3079661" cy="504739"/>
          </a:xfrm>
          <a:prstGeom prst="rect">
            <a:avLst/>
          </a:prstGeom>
        </p:spPr>
        <p:txBody>
          <a:bodyPr wrap="square">
            <a:noAutofit/>
          </a:bodyPr>
          <a:lstStyle>
            <a:defPPr>
              <a:defRPr lang="zh-CN"/>
            </a:defPPr>
            <a:lvl1pPr algn="ctr">
              <a:defRPr>
                <a:latin typeface="Calibri Light" panose="020F0302020204030204"/>
              </a:defRPr>
            </a:lvl1pPr>
          </a:lstStyle>
          <a:p>
            <a:pPr algn="just"/>
            <a:r>
              <a:rPr lang="zh-CN" altLang="en-US" sz="1200" dirty="0">
                <a:latin typeface="Arial" panose="020B0604020202020204" pitchFamily="34" charset="0"/>
              </a:rPr>
              <a:t>选定 C29 单元格，在编辑栏中直接输入公式“ = SUM（C26:C27）/C25”，按“Enter”键确认。</a:t>
            </a:r>
            <a:endParaRPr lang="zh-CN" altLang="en-US" sz="1200" dirty="0">
              <a:latin typeface="Arial" panose="020B0604020202020204" pitchFamily="34" charset="0"/>
            </a:endParaRPr>
          </a:p>
        </p:txBody>
      </p:sp>
      <p:sp>
        <p:nvSpPr>
          <p:cNvPr id="41" name="文本框 40"/>
          <p:cNvSpPr txBox="1"/>
          <p:nvPr>
            <p:custDataLst>
              <p:tags r:id="rId15"/>
            </p:custDataLst>
          </p:nvPr>
        </p:nvSpPr>
        <p:spPr>
          <a:xfrm>
            <a:off x="3246422" y="1499008"/>
            <a:ext cx="2651156" cy="335750"/>
          </a:xfrm>
          <a:prstGeom prst="rect">
            <a:avLst/>
          </a:prstGeom>
          <a:solidFill>
            <a:srgbClr val="55A3A8"/>
          </a:solidFill>
          <a:ln>
            <a:noFill/>
          </a:ln>
        </p:spPr>
        <p:style>
          <a:lnRef idx="2">
            <a:srgbClr val="096492">
              <a:shade val="50000"/>
            </a:srgbClr>
          </a:lnRef>
          <a:fillRef idx="1">
            <a:srgbClr val="096492"/>
          </a:fillRef>
          <a:effectRef idx="0">
            <a:srgbClr val="096492"/>
          </a:effectRef>
          <a:fontRef idx="minor">
            <a:srgbClr val="FFFFFF"/>
          </a:fontRef>
        </p:style>
        <p:txBody>
          <a:bodyPr wrap="square" rtlCol="0" anchor="ctr">
            <a:normAutofit/>
          </a:bodyPr>
          <a:lstStyle>
            <a:defPPr>
              <a:defRPr lang="zh-CN"/>
            </a:defPPr>
            <a:lvl1pPr algn="ctr" fontAlgn="base">
              <a:spcBef>
                <a:spcPct val="0"/>
              </a:spcBef>
              <a:spcAft>
                <a:spcPct val="0"/>
              </a:spcAft>
              <a:defRPr sz="2000">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r>
              <a:rPr lang="zh-CN" altLang="en-US" sz="1400">
                <a:latin typeface="Arial" panose="020B0604020202020204" pitchFamily="34" charset="0"/>
                <a:ea typeface="黑体" panose="02010609060101010101" charset="-122"/>
                <a:cs typeface="+mn-ea"/>
              </a:rPr>
              <a:t>（一）计算及格率</a:t>
            </a:r>
            <a:endParaRPr lang="zh-CN" altLang="en-US" sz="1400">
              <a:latin typeface="Arial" panose="020B0604020202020204" pitchFamily="34" charset="0"/>
              <a:ea typeface="黑体" panose="02010609060101010101" charset="-122"/>
              <a:cs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四、创建制作成绩分析图表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00150"/>
            <a:ext cx="7776210" cy="5365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在“成绩分析统计图表”工作表中，创建四门课程综合分析统计图表和以“综合项目任务”为例的单科分析统计图表，如图 5-46、图 5-47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2557"/>
          <a:stretch>
            <a:fillRect/>
          </a:stretch>
        </p:blipFill>
        <p:spPr>
          <a:xfrm>
            <a:off x="1295400" y="4086225"/>
            <a:ext cx="2903855" cy="170815"/>
          </a:xfrm>
          <a:prstGeom prst="rect">
            <a:avLst/>
          </a:prstGeom>
        </p:spPr>
      </p:pic>
      <p:pic>
        <p:nvPicPr>
          <p:cNvPr id="5" name="图片 4"/>
          <p:cNvPicPr>
            <a:picLocks noChangeAspect="1"/>
          </p:cNvPicPr>
          <p:nvPr/>
        </p:nvPicPr>
        <p:blipFill>
          <a:blip r:embed="rId9"/>
          <a:srcRect t="92294"/>
          <a:stretch>
            <a:fillRect/>
          </a:stretch>
        </p:blipFill>
        <p:spPr>
          <a:xfrm>
            <a:off x="4800600" y="4015740"/>
            <a:ext cx="3201670" cy="165100"/>
          </a:xfrm>
          <a:prstGeom prst="rect">
            <a:avLst/>
          </a:prstGeom>
        </p:spPr>
      </p:pic>
      <p:pic>
        <p:nvPicPr>
          <p:cNvPr id="368" name="图片 36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95400" y="2018665"/>
            <a:ext cx="2820670" cy="2067560"/>
          </a:xfrm>
          <a:prstGeom prst="rect">
            <a:avLst/>
          </a:prstGeom>
          <a:ln w="9525">
            <a:solidFill>
              <a:schemeClr val="bg1">
                <a:lumMod val="95000"/>
              </a:schemeClr>
            </a:solidFill>
          </a:ln>
        </p:spPr>
      </p:pic>
      <p:pic>
        <p:nvPicPr>
          <p:cNvPr id="369" name="图片 36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76800" y="2018665"/>
            <a:ext cx="3183255" cy="1935480"/>
          </a:xfrm>
          <a:prstGeom prst="rect">
            <a:avLst/>
          </a:prstGeom>
          <a:ln w="9525">
            <a:solidFill>
              <a:schemeClr val="bg1">
                <a:lumMod val="95000"/>
              </a:schemeClr>
            </a:solid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四、创建制作成绩分析图表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3895" y="1280795"/>
            <a:ext cx="5483860" cy="23660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（一）从“成绩汇总表”工作表中复制需要分析的统计数据</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（1）在“成绩汇总表”工作表中选定 B26:F28 单元格区域，单击右键复制。</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（2）单击“成绩分析统计图表”工作表标签，在该工作表中选定 A3 单元格。</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（3）单击右键，选择“选择性粘贴”菜单命令，弹出“选择性粘贴”对话框。如图 5-50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（4）在该对话框中，选择粘贴“值和数字格式”，选择运算“无”。</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（5）单击“确定”按钮。</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（6）在第 1、2 行输入表格标题和课程名称等相关数据，适当调整各列的宽度，使每个单元格都能完整显示其内容，如图 5-46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1461"/>
          <a:stretch>
            <a:fillRect/>
          </a:stretch>
        </p:blipFill>
        <p:spPr>
          <a:xfrm>
            <a:off x="6318250" y="3858260"/>
            <a:ext cx="2286000" cy="219710"/>
          </a:xfrm>
          <a:prstGeom prst="rect">
            <a:avLst/>
          </a:prstGeom>
        </p:spPr>
      </p:pic>
      <p:pic>
        <p:nvPicPr>
          <p:cNvPr id="372" name="图片 37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00470" y="1428750"/>
            <a:ext cx="2321560" cy="235902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37285"/>
            <a:ext cx="8444865" cy="319024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四、创建制作成绩分析图表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09600" y="1428750"/>
            <a:ext cx="4098925" cy="26828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（二）创建各科成绩综合分析统计图（簇状柱形图）</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（1）创建图表：选择 A2:E5 区域，单击“插入”→“图表”中“柱形图”下拉按钮，在二维柱形图中选择“簇状柱形图”。这样就创建了一个没有标题的二维簇状柱形图，如图 5-51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（2）添加图表标题：选择刚创建的图表，在图表右侧工具的“图表元素”列表中选择“图表标题”，将图标标题修改为“各科成绩统计图”。</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9804"/>
          <a:stretch>
            <a:fillRect/>
          </a:stretch>
        </p:blipFill>
        <p:spPr>
          <a:xfrm>
            <a:off x="4953000" y="3775710"/>
            <a:ext cx="3657600" cy="257810"/>
          </a:xfrm>
          <a:prstGeom prst="rect">
            <a:avLst/>
          </a:prstGeom>
        </p:spPr>
      </p:pic>
      <p:pic>
        <p:nvPicPr>
          <p:cNvPr id="373" name="图片 37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76800" y="1504950"/>
            <a:ext cx="3700780" cy="2305685"/>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custDataLst>
              <p:tags r:id="rId1"/>
            </p:custDataLst>
          </p:nvPr>
        </p:nvSpPr>
        <p:spPr>
          <a:xfrm>
            <a:off x="5955381" y="392609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2" name="矩形 31"/>
          <p:cNvSpPr/>
          <p:nvPr>
            <p:custDataLst>
              <p:tags r:id="rId2"/>
            </p:custDataLst>
          </p:nvPr>
        </p:nvSpPr>
        <p:spPr>
          <a:xfrm>
            <a:off x="6023810" y="392609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3" name="矩形 32"/>
          <p:cNvSpPr/>
          <p:nvPr>
            <p:custDataLst>
              <p:tags r:id="rId3"/>
            </p:custDataLst>
          </p:nvPr>
        </p:nvSpPr>
        <p:spPr>
          <a:xfrm>
            <a:off x="6092239" y="392609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grpSp>
        <p:nvGrpSpPr>
          <p:cNvPr id="3" name="组合 2"/>
          <p:cNvGrpSpPr/>
          <p:nvPr/>
        </p:nvGrpSpPr>
        <p:grpSpPr>
          <a:xfrm>
            <a:off x="5014595" y="1828800"/>
            <a:ext cx="3357880" cy="629285"/>
            <a:chOff x="7857" y="3495"/>
            <a:chExt cx="5288" cy="991"/>
          </a:xfrm>
        </p:grpSpPr>
        <p:sp>
          <p:nvSpPr>
            <p:cNvPr id="17" name="任意多边形: 形状 16"/>
            <p:cNvSpPr/>
            <p:nvPr>
              <p:custDataLst>
                <p:tags r:id="rId4"/>
              </p:custDataLst>
            </p:nvPr>
          </p:nvSpPr>
          <p:spPr>
            <a:xfrm>
              <a:off x="7857" y="3495"/>
              <a:ext cx="1720"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B50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dirty="0"/>
            </a:p>
          </p:txBody>
        </p:sp>
        <p:sp>
          <p:nvSpPr>
            <p:cNvPr id="18" name="任意多边形: 形状 17"/>
            <p:cNvSpPr/>
            <p:nvPr>
              <p:custDataLst>
                <p:tags r:id="rId5"/>
              </p:custDataLst>
            </p:nvPr>
          </p:nvSpPr>
          <p:spPr>
            <a:xfrm>
              <a:off x="8665" y="3495"/>
              <a:ext cx="448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5" name="文本框 24"/>
            <p:cNvSpPr txBox="1"/>
            <p:nvPr>
              <p:custDataLst>
                <p:tags r:id="rId6"/>
              </p:custDataLst>
            </p:nvPr>
          </p:nvSpPr>
          <p:spPr>
            <a:xfrm>
              <a:off x="7858" y="3645"/>
              <a:ext cx="1236" cy="725"/>
            </a:xfrm>
            <a:prstGeom prst="rect">
              <a:avLst/>
            </a:prstGeom>
            <a:noFill/>
          </p:spPr>
          <p:txBody>
            <a:bodyPr wrap="square" rtlCol="0">
              <a:spAutoFit/>
            </a:bodyPr>
            <a:p>
              <a:pPr algn="ctr"/>
              <a:r>
                <a:rPr lang="en-US" altLang="zh-CN" sz="2400">
                  <a:solidFill>
                    <a:sysClr val="window" lastClr="FFFFFF"/>
                  </a:solidFill>
                </a:rPr>
                <a:t>3</a:t>
              </a:r>
              <a:endParaRPr lang="en-US" altLang="zh-CN" sz="2400">
                <a:solidFill>
                  <a:sysClr val="window" lastClr="FFFFFF"/>
                </a:solidFill>
              </a:endParaRPr>
            </a:p>
          </p:txBody>
        </p:sp>
        <p:sp>
          <p:nvSpPr>
            <p:cNvPr id="84" name="文本框 83"/>
            <p:cNvSpPr txBox="1"/>
            <p:nvPr>
              <p:custDataLst>
                <p:tags r:id="rId7"/>
              </p:custDataLst>
            </p:nvPr>
          </p:nvSpPr>
          <p:spPr>
            <a:xfrm>
              <a:off x="10535" y="3754"/>
              <a:ext cx="1568" cy="531"/>
            </a:xfrm>
            <a:prstGeom prst="rect">
              <a:avLst/>
            </a:prstGeom>
            <a:noFill/>
          </p:spPr>
          <p:txBody>
            <a:bodyPr wrap="squar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素质目标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grpSp>
        <p:nvGrpSpPr>
          <p:cNvPr id="2" name="组合 1"/>
          <p:cNvGrpSpPr/>
          <p:nvPr/>
        </p:nvGrpSpPr>
        <p:grpSpPr>
          <a:xfrm>
            <a:off x="5015230" y="3581400"/>
            <a:ext cx="3357245" cy="629285"/>
            <a:chOff x="7857" y="4809"/>
            <a:chExt cx="5287" cy="991"/>
          </a:xfrm>
        </p:grpSpPr>
        <p:sp>
          <p:nvSpPr>
            <p:cNvPr id="12" name="任意多边形: 形状 11"/>
            <p:cNvSpPr/>
            <p:nvPr>
              <p:custDataLst>
                <p:tags r:id="rId8"/>
              </p:custDataLst>
            </p:nvPr>
          </p:nvSpPr>
          <p:spPr>
            <a:xfrm>
              <a:off x="7857" y="4809"/>
              <a:ext cx="2044"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7D27"/>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11" name="任意多边形: 形状 10"/>
            <p:cNvSpPr/>
            <p:nvPr>
              <p:custDataLst>
                <p:tags r:id="rId9"/>
              </p:custDataLst>
            </p:nvPr>
          </p:nvSpPr>
          <p:spPr>
            <a:xfrm>
              <a:off x="9094" y="4809"/>
              <a:ext cx="405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6" name="矩形 25"/>
            <p:cNvSpPr/>
            <p:nvPr>
              <p:custDataLst>
                <p:tags r:id="rId10"/>
              </p:custDataLst>
            </p:nvPr>
          </p:nvSpPr>
          <p:spPr>
            <a:xfrm>
              <a:off x="9153"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7" name="矩形 26"/>
            <p:cNvSpPr/>
            <p:nvPr>
              <p:custDataLst>
                <p:tags r:id="rId11"/>
              </p:custDataLst>
            </p:nvPr>
          </p:nvSpPr>
          <p:spPr>
            <a:xfrm>
              <a:off x="9261"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8" name="矩形 27"/>
            <p:cNvSpPr/>
            <p:nvPr>
              <p:custDataLst>
                <p:tags r:id="rId12"/>
              </p:custDataLst>
            </p:nvPr>
          </p:nvSpPr>
          <p:spPr>
            <a:xfrm>
              <a:off x="9369"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9" name="文本框 28"/>
            <p:cNvSpPr txBox="1"/>
            <p:nvPr>
              <p:custDataLst>
                <p:tags r:id="rId13"/>
              </p:custDataLst>
            </p:nvPr>
          </p:nvSpPr>
          <p:spPr>
            <a:xfrm>
              <a:off x="7858" y="4929"/>
              <a:ext cx="1236" cy="725"/>
            </a:xfrm>
            <a:prstGeom prst="rect">
              <a:avLst/>
            </a:prstGeom>
            <a:noFill/>
          </p:spPr>
          <p:txBody>
            <a:bodyPr wrap="square" rtlCol="0">
              <a:spAutoFit/>
            </a:bodyPr>
            <a:p>
              <a:pPr algn="ctr"/>
              <a:r>
                <a:rPr lang="en-US" altLang="zh-CN" sz="2400">
                  <a:solidFill>
                    <a:sysClr val="window" lastClr="FFFFFF"/>
                  </a:solidFill>
                </a:rPr>
                <a:t>4</a:t>
              </a:r>
              <a:endParaRPr lang="en-US" altLang="zh-CN" sz="2400">
                <a:solidFill>
                  <a:sysClr val="window" lastClr="FFFFFF"/>
                </a:solidFill>
              </a:endParaRPr>
            </a:p>
          </p:txBody>
        </p:sp>
        <p:sp>
          <p:nvSpPr>
            <p:cNvPr id="85" name="文本框 84"/>
            <p:cNvSpPr txBox="1"/>
            <p:nvPr>
              <p:custDataLst>
                <p:tags r:id="rId14"/>
              </p:custDataLst>
            </p:nvPr>
          </p:nvSpPr>
          <p:spPr>
            <a:xfrm>
              <a:off x="10535" y="5066"/>
              <a:ext cx="1568" cy="531"/>
            </a:xfrm>
            <a:prstGeom prst="rect">
              <a:avLst/>
            </a:prstGeom>
            <a:noFill/>
          </p:spPr>
          <p:txBody>
            <a:bodyPr wrap="squar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思政目标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sp>
        <p:nvSpPr>
          <p:cNvPr id="91" name="文本框 90"/>
          <p:cNvSpPr txBox="1"/>
          <p:nvPr>
            <p:custDataLst>
              <p:tags r:id="rId15"/>
            </p:custDataLst>
          </p:nvPr>
        </p:nvSpPr>
        <p:spPr>
          <a:xfrm>
            <a:off x="560070" y="1663700"/>
            <a:ext cx="4086225" cy="1198880"/>
          </a:xfrm>
          <a:prstGeom prst="rect">
            <a:avLst/>
          </a:prstGeom>
          <a:noFill/>
        </p:spPr>
        <p:txBody>
          <a:bodyPr wrap="square" rtlCol="0">
            <a:spAutoFit/>
          </a:bodyPr>
          <a:p>
            <a:pPr marL="342900" indent="-342900" algn="just" fontAlgn="auto">
              <a:lnSpc>
                <a:spcPct val="20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培养学生独立思考、综合分析问题的能力。</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20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培养学生自主学习的能力。</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20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培养学生团结协作的精神。</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7" name="文本框 96"/>
          <p:cNvSpPr txBox="1"/>
          <p:nvPr>
            <p:custDataLst>
              <p:tags r:id="rId16"/>
            </p:custDataLst>
          </p:nvPr>
        </p:nvSpPr>
        <p:spPr>
          <a:xfrm>
            <a:off x="574226" y="326489"/>
            <a:ext cx="1402080" cy="460375"/>
          </a:xfrm>
          <a:prstGeom prst="rect">
            <a:avLst/>
          </a:prstGeom>
          <a:noFill/>
        </p:spPr>
        <p:txBody>
          <a:bodyPr wrap="none" rtlCol="0" anchor="t">
            <a:spAutoFit/>
          </a:bodyPr>
          <a:p>
            <a:pPr algn="l"/>
            <a:r>
              <a:rPr lang="zh-CN" altLang="en-US" sz="2400" b="1">
                <a:latin typeface="微软雅黑" panose="020B0503020204020204" pitchFamily="34" charset="-122"/>
                <a:ea typeface="微软雅黑" panose="020B0503020204020204" pitchFamily="34" charset="-122"/>
                <a:cs typeface="+mn-ea"/>
                <a:sym typeface="等线" panose="02010600030101010101" charset="-122"/>
              </a:rPr>
              <a:t>培养目标</a:t>
            </a:r>
            <a:endParaRPr lang="zh-CN" altLang="en-US" sz="2400">
              <a:latin typeface="等线 Light" panose="02010600030101010101" charset="-122"/>
              <a:ea typeface="等线 Light" panose="02010600030101010101" charset="-122"/>
              <a:cs typeface="+mn-ea"/>
              <a:sym typeface="等线" panose="02010600030101010101" charset="-122"/>
            </a:endParaRPr>
          </a:p>
        </p:txBody>
      </p:sp>
      <p:sp>
        <p:nvSpPr>
          <p:cNvPr id="98" name="文本框 97"/>
          <p:cNvSpPr txBox="1"/>
          <p:nvPr>
            <p:custDataLst>
              <p:tags r:id="rId17"/>
            </p:custDataLst>
          </p:nvPr>
        </p:nvSpPr>
        <p:spPr>
          <a:xfrm>
            <a:off x="560070" y="3333750"/>
            <a:ext cx="3971290" cy="1383665"/>
          </a:xfrm>
          <a:prstGeom prst="rect">
            <a:avLst/>
          </a:prstGeom>
          <a:noFill/>
        </p:spPr>
        <p:txBody>
          <a:bodyPr wrap="square" rtlCol="0">
            <a:spAutoFit/>
          </a:bodyPr>
          <a:p>
            <a:pPr marL="342900" indent="-342900" algn="just" fontAlgn="auto">
              <a:lnSpc>
                <a:spcPct val="20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培养学生爱党爱国的情怀。</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20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培养学生敬业奉献、精益求精的工匠精神。</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培养学生关心国家发展、参与祖国建设的主人翁意识。</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37285"/>
            <a:ext cx="8444865" cy="319024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四、创建制作成绩分析图表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428750"/>
            <a:ext cx="3686175" cy="26828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（3）添加数据标签：在图表工具的“图表元素”列表中选择“数据标签”，在右侧选项中选择“数据标签外”。</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（4）加坐标轴标题：在图表工具的“图表元素”列表中选择“轴标题”，在右侧选项中勾选“主要横坐标轴”“主要纵坐标轴”，如图 5-52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9613"/>
          <a:stretch>
            <a:fillRect/>
          </a:stretch>
        </p:blipFill>
        <p:spPr>
          <a:xfrm>
            <a:off x="4438650" y="3636010"/>
            <a:ext cx="4165600" cy="247015"/>
          </a:xfrm>
          <a:prstGeom prst="rect">
            <a:avLst/>
          </a:prstGeom>
        </p:spPr>
      </p:pic>
      <p:pic>
        <p:nvPicPr>
          <p:cNvPr id="374" name="图片 37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25340" y="1581150"/>
            <a:ext cx="3917315" cy="2068830"/>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37285"/>
            <a:ext cx="8444865" cy="319024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四、创建制作成绩分析图表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428750"/>
            <a:ext cx="4123690" cy="26828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（三）创建“综合项目任务”分析统计图（饼图）</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（1）创建饼图：选择 A2:A5 和 E2:E5 两个不连续区域，单击“插入”选项卡中的“二维饼图”下拉按钮，在二维饼图中选择“饼图”。这样就创建了一个自带标题的饼图。</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（2）添加数据标签：在图表工具的“图表元素”列表中选择“数据标签”，在右侧选项中选择“更选项…”，在标签选项中勾选“百分比”，取消勾选“值”，如图 5-53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9970"/>
          <a:stretch>
            <a:fillRect/>
          </a:stretch>
        </p:blipFill>
        <p:spPr>
          <a:xfrm>
            <a:off x="5002530" y="3476625"/>
            <a:ext cx="3667125" cy="169545"/>
          </a:xfrm>
          <a:prstGeom prst="rect">
            <a:avLst/>
          </a:prstGeom>
        </p:spPr>
      </p:pic>
      <p:pic>
        <p:nvPicPr>
          <p:cNvPr id="375" name="图片 37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29200" y="1820545"/>
            <a:ext cx="3683635" cy="1523365"/>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40389" y="464169"/>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09600" y="1733550"/>
            <a:ext cx="4035425" cy="2306955"/>
          </a:xfrm>
          <a:prstGeom prst="rect">
            <a:avLst/>
          </a:prstGeom>
          <a:noFill/>
        </p:spPr>
        <p:txBody>
          <a:bodyPr wrap="square" rtlCol="0">
            <a:spAutoFit/>
          </a:bodyPr>
          <a:p>
            <a:pPr algn="just">
              <a:lnSpc>
                <a:spcPct val="150000"/>
              </a:lnSpc>
            </a:pPr>
            <a:r>
              <a:rPr lang="zh-CN" altLang="en-US" sz="1600"/>
              <a:t>在本任务中，我们用 RANK 函数按平均分进行了排名，用 COUNTA 和 COUNT 函数</a:t>
            </a:r>
            <a:endParaRPr lang="zh-CN" altLang="en-US" sz="1600"/>
          </a:p>
          <a:p>
            <a:pPr algn="just">
              <a:lnSpc>
                <a:spcPct val="150000"/>
              </a:lnSpc>
            </a:pPr>
            <a:r>
              <a:rPr lang="zh-CN" altLang="en-US" sz="1600"/>
              <a:t>分别统计了全班人数和参考人数，用 COUNTIF 函数统计了各分数段的人数。用两种类型的图表对成绩表中各分数段人数进行了分析统计。</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09600" y="1200150"/>
            <a:ext cx="7689215" cy="32099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一、求和函数 SUM（）</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功能：返回单元格区域中所有数值的和。</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语法：SUM（数值 1，数值 2，…）</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参数说明：数值 1，数值 2，…为 1 到 30 个待求和的参数，可以是数值、包含数值的名称或者引用（下同）。</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algn="just" fontAlgn="auto">
              <a:lnSpc>
                <a:spcPct val="150000"/>
              </a:lnSpc>
              <a:spcBef>
                <a:spcPts val="0"/>
              </a:spcBef>
              <a:spcAft>
                <a:spcPts val="800"/>
              </a:spcAft>
              <a:buClrTx/>
              <a:buSzTx/>
              <a:buFontTx/>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二、平均值函数 AVERAGE（）</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功能：返回单元格区域中所有数值的平均数。</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语法：AVERAGE（数值 1，数值 2，…）</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参数说明：数值 1，数值 2，…为 1 到 30 个求平均数的参数。</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09600" y="1123950"/>
            <a:ext cx="7689215" cy="32099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三、最大值函数 MAX（）、最小值函数 MIN（）</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功能：返回一组数值中的最大或最小值，忽略其中的逻辑值及文本字符。</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语法：MAX（数值 1，数值 2，…）或 MIN（数值 1，数值 2，…）</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参数说明：数值 1，数值 2，…为准备从中求取最大值或最小值的 1 到 30 个参数。</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四、计数函数 COUNT（）</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功能：计算参数表中的数字参数和包含数字的单元格的个数。</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语法：COUNT（值 1，值 2，…）</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参数说明：值 1，值 2，…为 1 到 30 个可以包含或引用各种不同类型数据的参数，但</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只对数字型数据进行计数。</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09600" y="1123950"/>
            <a:ext cx="3816985" cy="32099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五、逻辑函数 IF（）</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功能：执行真假值判断，根据对指定条件进行逻辑评价而返回不同的结果。</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语法：IF（测试条件，真值，假值）</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参数说明：</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（1）测试条件：进行逻辑判断的值或表达式，通常为一个关系表达式。</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（2）真值：当测试条件成立时函数的返回值。</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（3）假值：当测试条件不成立时函数的返回值。</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Title 6"/>
          <p:cNvSpPr txBox="1"/>
          <p:nvPr>
            <p:custDataLst>
              <p:tags r:id="rId8"/>
            </p:custDataLst>
          </p:nvPr>
        </p:nvSpPr>
        <p:spPr>
          <a:xfrm>
            <a:off x="4724400" y="1200150"/>
            <a:ext cx="3505835" cy="32099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六、条件计数函数 COUNTIF（）</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功能：计算某个区域中满足给定条件的单元格数目。</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语法：COUNTIF（范围，条件）</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参数说明：</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（1）范围：需要计算满足给定条件的单元格数目的区域。</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（2）条件：以数字、表达式或文本形式定义的条件。</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154430"/>
            <a:ext cx="4020185" cy="32099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七、返回日期对应的年份 YEAR（）</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功能：返回日期序列数对应的年份数（1900-9999）。</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语法：YEAR（日期序号）</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日期序号：为需要查找年份的日期 - 时间代码。</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八、返回当前日期 TODAY（）</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功能：返回计算机系统中的日期。</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语法：TODAY（）</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该函数不需要参数。</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Title 6"/>
          <p:cNvSpPr txBox="1"/>
          <p:nvPr>
            <p:custDataLst>
              <p:tags r:id="rId8"/>
            </p:custDataLst>
          </p:nvPr>
        </p:nvSpPr>
        <p:spPr>
          <a:xfrm>
            <a:off x="5388610" y="1200150"/>
            <a:ext cx="3047365" cy="32099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九、四舍五入函数 ROUND（）</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功能：对函数参数按指定小数位进行四舍五入。</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语法：ROUND（数值，小数位数）</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参数说明：</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（1）数值：要四舍五入的数值。</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（2）小数位数：执行四舍五入时采用的位数。</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811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任务 </a:t>
            </a:r>
            <a:r>
              <a:rPr lang="en-US" altLang="zh-CN" sz="3500" spc="300">
                <a:solidFill>
                  <a:schemeClr val="dk1">
                    <a:lumMod val="85000"/>
                    <a:lumOff val="15000"/>
                  </a:schemeClr>
                </a:solidFill>
              </a:rPr>
              <a:t>4</a:t>
            </a:r>
            <a:r>
              <a:rPr lang="zh-CN" altLang="en-US" sz="3500" spc="300">
                <a:solidFill>
                  <a:schemeClr val="dk1">
                    <a:lumMod val="85000"/>
                    <a:lumOff val="15000"/>
                  </a:schemeClr>
                </a:solidFill>
              </a:rPr>
              <a:t>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综合分析成绩表</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FOUR</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800600" y="971550"/>
            <a:ext cx="3314700" cy="51244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453890" y="1657350"/>
            <a:ext cx="4008120" cy="23101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（1）在“筛选”工作表中，组建筛选用表，按以下要求进行筛选操作。</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①筛选出性别是“男”，且总分 &gt; =300 分的记录。</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②使用“高级筛选”命令，筛选出计算机基础 &gt;85 或 PowerPoint 应用 &gt; = 85 分的记录。</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（2）在“分类汇总”工作表中，组建分类汇总用表，按“来源”进行分类汇总，汇总每门课程的平均分。</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800600" y="971550"/>
            <a:ext cx="3314700" cy="51244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563745" y="1657350"/>
            <a:ext cx="3898265" cy="23101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（3）在“数据透视”工作表中，组建一个新的数据表，按下面的要求进行数据透视和分析。</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①建立数据透视表：“来源”作为“筛选器”字段；“性别”作为“行”标签字段；“培训类型”作为“列”标签字段；“总分”作为“值”字段，计算方式为“平均值”。</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②按“培训类型”分别统计人数、总分合计。</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indent="0">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项目</a:t>
            </a:r>
            <a:r>
              <a:rPr lang="en-US" altLang="zh-CN" sz="3430" b="1" spc="160">
                <a:solidFill>
                  <a:schemeClr val="accent1"/>
                </a:solidFill>
                <a:latin typeface="微软雅黑" panose="020B0503020204020204" pitchFamily="34" charset="-122"/>
                <a:ea typeface="微软雅黑" panose="020B0503020204020204" pitchFamily="34" charset="-122"/>
              </a:rPr>
              <a:t>  </a:t>
            </a:r>
            <a:r>
              <a:rPr lang="zh-CN" altLang="en-US" sz="3430" b="1" spc="160">
                <a:solidFill>
                  <a:schemeClr val="accent1"/>
                </a:solidFill>
                <a:latin typeface="微软雅黑" panose="020B0503020204020204" pitchFamily="34" charset="-122"/>
                <a:ea typeface="微软雅黑" panose="020B0503020204020204" pitchFamily="34" charset="-122"/>
              </a:rPr>
              <a:t>建立并处理培训班学员管理系列表</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262380"/>
            <a:ext cx="4973320" cy="2999740"/>
          </a:xfrm>
          <a:prstGeom prst="rect">
            <a:avLst/>
          </a:prstGeom>
          <a:noFill/>
        </p:spPr>
        <p:txBody>
          <a:bodyPr wrap="square" rtlCol="0">
            <a:spAutoFit/>
          </a:bodyPr>
          <a:p>
            <a:pPr algn="just">
              <a:lnSpc>
                <a:spcPct val="150000"/>
              </a:lnSpc>
            </a:pPr>
            <a:r>
              <a:rPr lang="zh-CN" altLang="en-US" sz="1400"/>
              <a:t>为了便于培训班学员信息和成绩的管理和分析，我们可以利用 WPS 表格建立学员花名册、成绩表、分类汇总表等相关电子表格，并进行计算、统计和分析。</a:t>
            </a:r>
            <a:endParaRPr lang="zh-CN" altLang="en-US" sz="1400"/>
          </a:p>
          <a:p>
            <a:pPr algn="just">
              <a:lnSpc>
                <a:spcPct val="150000"/>
              </a:lnSpc>
            </a:pPr>
            <a:r>
              <a:rPr lang="zh-CN" altLang="en-US" sz="1400"/>
              <a:t>本项目总体任务是利用 WPS Office 建立并处理学员管理系列表。系列表由学员花名册、各单科成绩表、成绩汇总表、排序后的成绩表、成绩分析统计图表、筛选、分类汇总和数据透视等工作表组成。具体工作任务包括学员花名册、单科原始成绩的录入，成绩的计算、汇总、排序、统计、分析和绘制图表等，以及打印成绩汇总表、成绩分析统计图表。</a:t>
            </a:r>
            <a:endParaRPr lang="zh-CN" altLang="en-US" sz="1400"/>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102" name="图片 101"/>
          <p:cNvPicPr/>
          <p:nvPr/>
        </p:nvPicPr>
        <p:blipFill>
          <a:blip r:embed="rId8"/>
          <a:stretch>
            <a:fillRect/>
          </a:stretch>
        </p:blipFill>
        <p:spPr>
          <a:xfrm>
            <a:off x="6019800" y="1428750"/>
            <a:ext cx="2338705" cy="2562225"/>
          </a:xfrm>
          <a:prstGeom prst="rect">
            <a:avLst/>
          </a:prstGeom>
          <a:noFill/>
          <a:ln w="9525">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矩形 20"/>
          <p:cNvSpPr/>
          <p:nvPr>
            <p:custDataLst>
              <p:tags r:id="rId1"/>
            </p:custDataLst>
          </p:nvPr>
        </p:nvSpPr>
        <p:spPr>
          <a:xfrm>
            <a:off x="421354" y="792740"/>
            <a:ext cx="8301293" cy="501083"/>
          </a:xfrm>
          <a:prstGeom prst="rect">
            <a:avLst/>
          </a:prstGeom>
        </p:spPr>
        <p:txBody>
          <a:bodyPr wrap="square" anchor="ctr">
            <a:normAutofit/>
          </a:bodyPr>
          <a:p>
            <a:pPr algn="ctr">
              <a:lnSpc>
                <a:spcPct val="120000"/>
              </a:lnSpc>
            </a:pPr>
            <a:r>
              <a:rPr lang="zh-CN" altLang="en-US" b="1" spc="300">
                <a:solidFill>
                  <a:srgbClr val="5F5F5F">
                    <a:lumMod val="75000"/>
                  </a:srgbClr>
                </a:solidFill>
                <a:latin typeface="Arial" panose="020B0604020202020204" pitchFamily="34" charset="0"/>
                <a:ea typeface="微软雅黑" panose="020B0503020204020204" pitchFamily="34" charset="-122"/>
                <a:sym typeface="Arial" panose="020B0604020202020204" pitchFamily="34" charset="0"/>
              </a:rPr>
              <a:t>相关知识</a:t>
            </a:r>
            <a:endParaRPr lang="zh-CN" altLang="en-US" b="1" spc="300">
              <a:solidFill>
                <a:srgbClr val="5F5F5F">
                  <a:lumMod val="7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任意多边形 5"/>
          <p:cNvSpPr/>
          <p:nvPr>
            <p:custDataLst>
              <p:tags r:id="rId2"/>
            </p:custDataLst>
          </p:nvPr>
        </p:nvSpPr>
        <p:spPr>
          <a:xfrm>
            <a:off x="1605598" y="2135598"/>
            <a:ext cx="2274258" cy="828675"/>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1F74AD"/>
          </a:solidFill>
        </p:spPr>
        <p:txBody>
          <a:bodyPr rot="0" spcFirstLastPara="0" vertOverflow="overflow" horzOverflow="overflow" vert="horz" wrap="square" lIns="108000" tIns="34290" rIns="216000" bIns="34290" numCol="1" spcCol="0" rtlCol="0" fromWordArt="0" anchor="ctr" anchorCtr="0" forceAA="0" compatLnSpc="1">
            <a:noAutofit/>
          </a:bodyPr>
          <a:p>
            <a:pPr algn="just">
              <a:lnSpc>
                <a:spcPct val="130000"/>
              </a:lnSpc>
            </a:pPr>
            <a:endParaRPr lang="da-DK" altLang="zh-CN" sz="1350" dirty="0">
              <a:solidFill>
                <a:sysClr val="window" lastClr="FFFFFF"/>
              </a:solidFill>
            </a:endParaRPr>
          </a:p>
        </p:txBody>
      </p:sp>
      <p:sp>
        <p:nvSpPr>
          <p:cNvPr id="4" name="六边形 3"/>
          <p:cNvSpPr/>
          <p:nvPr>
            <p:custDataLst>
              <p:tags r:id="rId3"/>
            </p:custDataLst>
          </p:nvPr>
        </p:nvSpPr>
        <p:spPr>
          <a:xfrm>
            <a:off x="3672523" y="2135269"/>
            <a:ext cx="962025" cy="829332"/>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p>
            <a:pPr algn="just">
              <a:lnSpc>
                <a:spcPct val="130000"/>
              </a:lnSpc>
            </a:pPr>
            <a:endParaRPr lang="en-US" altLang="zh-CN" sz="1350" b="1" dirty="0">
              <a:solidFill>
                <a:srgbClr val="1F74AD">
                  <a:lumMod val="75000"/>
                </a:srgbClr>
              </a:solidFill>
              <a:latin typeface="Arial" panose="020B0604020202020204" pitchFamily="34" charset="0"/>
              <a:ea typeface="微软雅黑" panose="020B0503020204020204" pitchFamily="34" charset="-122"/>
              <a:cs typeface="+mn-ea"/>
            </a:endParaRPr>
          </a:p>
        </p:txBody>
      </p:sp>
      <p:pic>
        <p:nvPicPr>
          <p:cNvPr id="7" name="图片 6"/>
          <p:cNvPicPr/>
          <p:nvPr>
            <p:custDataLst>
              <p:tags r:id="rId4"/>
            </p:custDataLst>
          </p:nvPr>
        </p:nvPicPr>
        <p:blipFill rotWithShape="1">
          <a:blip r:embed="rId5"/>
          <a:srcRect/>
          <a:stretch>
            <a:fillRect/>
          </a:stretch>
        </p:blipFill>
        <p:spPr>
          <a:xfrm rot="5400000" flipH="1" flipV="1">
            <a:off x="825565" y="2519967"/>
            <a:ext cx="1620000" cy="59936"/>
          </a:xfrm>
          <a:prstGeom prst="rect">
            <a:avLst/>
          </a:prstGeom>
        </p:spPr>
      </p:pic>
      <p:sp>
        <p:nvSpPr>
          <p:cNvPr id="11" name="任意多边形 10"/>
          <p:cNvSpPr/>
          <p:nvPr>
            <p:custDataLst>
              <p:tags r:id="rId6"/>
            </p:custDataLst>
          </p:nvPr>
        </p:nvSpPr>
        <p:spPr>
          <a:xfrm flipH="1">
            <a:off x="5303515" y="2621598"/>
            <a:ext cx="2274258" cy="828675"/>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3498DB"/>
          </a:solidFill>
        </p:spPr>
        <p:txBody>
          <a:bodyPr rot="0" spcFirstLastPara="0" vertOverflow="overflow" horzOverflow="overflow" vert="horz" wrap="square" lIns="216000" tIns="34290" rIns="108000" bIns="34290" numCol="1" spcCol="0" rtlCol="0" fromWordArt="0" anchor="ctr" anchorCtr="0" forceAA="0" compatLnSpc="1">
            <a:noAutofit/>
          </a:bodyPr>
          <a:p>
            <a:pPr algn="just">
              <a:lnSpc>
                <a:spcPct val="130000"/>
              </a:lnSpc>
            </a:pPr>
            <a:endParaRPr lang="da-DK" altLang="zh-CN" sz="1350" dirty="0">
              <a:solidFill>
                <a:sysClr val="window" lastClr="FFFFFF"/>
              </a:solidFill>
            </a:endParaRPr>
          </a:p>
        </p:txBody>
      </p:sp>
      <p:sp>
        <p:nvSpPr>
          <p:cNvPr id="12" name="六边形 11"/>
          <p:cNvSpPr/>
          <p:nvPr>
            <p:custDataLst>
              <p:tags r:id="rId7"/>
            </p:custDataLst>
          </p:nvPr>
        </p:nvSpPr>
        <p:spPr>
          <a:xfrm flipH="1">
            <a:off x="4548823" y="2621269"/>
            <a:ext cx="962025" cy="829332"/>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p>
            <a:pPr algn="just">
              <a:lnSpc>
                <a:spcPct val="130000"/>
              </a:lnSpc>
            </a:pPr>
            <a:endParaRPr lang="en-US" altLang="zh-CN" sz="1350" b="1" dirty="0">
              <a:solidFill>
                <a:srgbClr val="3498DB">
                  <a:lumMod val="75000"/>
                </a:srgbClr>
              </a:solidFill>
              <a:latin typeface="Arial" panose="020B0604020202020204" pitchFamily="34" charset="0"/>
              <a:ea typeface="微软雅黑" panose="020B0503020204020204" pitchFamily="34" charset="-122"/>
              <a:cs typeface="+mn-ea"/>
            </a:endParaRPr>
          </a:p>
        </p:txBody>
      </p:sp>
      <p:pic>
        <p:nvPicPr>
          <p:cNvPr id="13" name="图片 12"/>
          <p:cNvPicPr/>
          <p:nvPr>
            <p:custDataLst>
              <p:tags r:id="rId8"/>
            </p:custDataLst>
          </p:nvPr>
        </p:nvPicPr>
        <p:blipFill rotWithShape="1">
          <a:blip r:embed="rId5"/>
          <a:srcRect/>
          <a:stretch>
            <a:fillRect/>
          </a:stretch>
        </p:blipFill>
        <p:spPr>
          <a:xfrm rot="16200000" flipV="1">
            <a:off x="6737805" y="3005967"/>
            <a:ext cx="1620000" cy="59936"/>
          </a:xfrm>
          <a:prstGeom prst="rect">
            <a:avLst/>
          </a:prstGeom>
        </p:spPr>
      </p:pic>
      <p:sp>
        <p:nvSpPr>
          <p:cNvPr id="16" name="任意多边形 15"/>
          <p:cNvSpPr/>
          <p:nvPr>
            <p:custDataLst>
              <p:tags r:id="rId9"/>
            </p:custDataLst>
          </p:nvPr>
        </p:nvSpPr>
        <p:spPr>
          <a:xfrm>
            <a:off x="1605598" y="3107598"/>
            <a:ext cx="2274258" cy="828675"/>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1AA3AA"/>
          </a:solidFill>
        </p:spPr>
        <p:txBody>
          <a:bodyPr rot="0" spcFirstLastPara="0" vertOverflow="overflow" horzOverflow="overflow" vert="horz" wrap="square" lIns="108000" tIns="34290" rIns="216000" bIns="34290" numCol="1" spcCol="0" rtlCol="0" fromWordArt="0" anchor="ctr" anchorCtr="0" forceAA="0" compatLnSpc="1">
            <a:noAutofit/>
          </a:bodyPr>
          <a:p>
            <a:pPr algn="just">
              <a:lnSpc>
                <a:spcPct val="130000"/>
              </a:lnSpc>
            </a:pPr>
            <a:endParaRPr lang="da-DK" altLang="zh-CN" sz="1350" dirty="0">
              <a:solidFill>
                <a:sysClr val="window" lastClr="FFFFFF"/>
              </a:solidFill>
            </a:endParaRPr>
          </a:p>
        </p:txBody>
      </p:sp>
      <p:sp>
        <p:nvSpPr>
          <p:cNvPr id="17" name="六边形 16"/>
          <p:cNvSpPr/>
          <p:nvPr>
            <p:custDataLst>
              <p:tags r:id="rId10"/>
            </p:custDataLst>
          </p:nvPr>
        </p:nvSpPr>
        <p:spPr>
          <a:xfrm>
            <a:off x="3672523" y="3107269"/>
            <a:ext cx="962025" cy="829332"/>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p>
            <a:pPr algn="just">
              <a:lnSpc>
                <a:spcPct val="130000"/>
              </a:lnSpc>
            </a:pPr>
            <a:endParaRPr lang="en-US" altLang="zh-CN" sz="1350" b="1" dirty="0">
              <a:solidFill>
                <a:srgbClr val="1AA3AA">
                  <a:lumMod val="75000"/>
                </a:srgbClr>
              </a:solidFill>
              <a:latin typeface="Arial" panose="020B0604020202020204" pitchFamily="34" charset="0"/>
              <a:ea typeface="微软雅黑" panose="020B0503020204020204" pitchFamily="34" charset="-122"/>
              <a:cs typeface="+mn-ea"/>
            </a:endParaRPr>
          </a:p>
        </p:txBody>
      </p:sp>
      <p:pic>
        <p:nvPicPr>
          <p:cNvPr id="18" name="图片 17"/>
          <p:cNvPicPr/>
          <p:nvPr>
            <p:custDataLst>
              <p:tags r:id="rId11"/>
            </p:custDataLst>
          </p:nvPr>
        </p:nvPicPr>
        <p:blipFill rotWithShape="1">
          <a:blip r:embed="rId5"/>
          <a:srcRect/>
          <a:stretch>
            <a:fillRect/>
          </a:stretch>
        </p:blipFill>
        <p:spPr>
          <a:xfrm rot="5400000" flipH="1" flipV="1">
            <a:off x="825565" y="3491967"/>
            <a:ext cx="1620000" cy="59936"/>
          </a:xfrm>
          <a:prstGeom prst="rect">
            <a:avLst/>
          </a:prstGeom>
        </p:spPr>
      </p:pic>
      <p:sp>
        <p:nvSpPr>
          <p:cNvPr id="15" name="文本框 14"/>
          <p:cNvSpPr txBox="1"/>
          <p:nvPr>
            <p:custDataLst>
              <p:tags r:id="rId12"/>
            </p:custDataLst>
          </p:nvPr>
        </p:nvSpPr>
        <p:spPr>
          <a:xfrm>
            <a:off x="3831027" y="2284478"/>
            <a:ext cx="645017" cy="530915"/>
          </a:xfrm>
          <a:prstGeom prst="rect">
            <a:avLst/>
          </a:prstGeom>
          <a:noFill/>
        </p:spPr>
        <p:txBody>
          <a:bodyPr wrap="square" lIns="67500" tIns="35100" rIns="67500" bIns="35100" rtlCol="0" anchor="ctr">
            <a:normAutofit/>
          </a:bodyPr>
          <a:p>
            <a:pPr algn="ctr"/>
            <a:r>
              <a:rPr lang="en-US" altLang="zh-CN" sz="2000" b="1">
                <a:solidFill>
                  <a:srgbClr val="1F74AD"/>
                </a:solidFill>
                <a:latin typeface="Arial" panose="020B0604020202020204" pitchFamily="34" charset="0"/>
                <a:ea typeface="微软雅黑" panose="020B0503020204020204" pitchFamily="34" charset="-122"/>
              </a:rPr>
              <a:t>1</a:t>
            </a:r>
            <a:endParaRPr lang="en-US" altLang="zh-CN" sz="2000" b="1">
              <a:solidFill>
                <a:srgbClr val="1F74AD"/>
              </a:solidFill>
              <a:latin typeface="Arial" panose="020B0604020202020204" pitchFamily="34" charset="0"/>
              <a:ea typeface="微软雅黑" panose="020B0503020204020204" pitchFamily="34" charset="-122"/>
            </a:endParaRPr>
          </a:p>
        </p:txBody>
      </p:sp>
      <p:sp>
        <p:nvSpPr>
          <p:cNvPr id="19" name="文本框 18"/>
          <p:cNvSpPr txBox="1"/>
          <p:nvPr>
            <p:custDataLst>
              <p:tags r:id="rId13"/>
            </p:custDataLst>
          </p:nvPr>
        </p:nvSpPr>
        <p:spPr>
          <a:xfrm>
            <a:off x="3831027" y="3256478"/>
            <a:ext cx="645017" cy="530915"/>
          </a:xfrm>
          <a:prstGeom prst="rect">
            <a:avLst/>
          </a:prstGeom>
          <a:noFill/>
        </p:spPr>
        <p:txBody>
          <a:bodyPr wrap="square" lIns="67500" tIns="35100" rIns="67500" bIns="35100" rtlCol="0" anchor="ctr">
            <a:normAutofit/>
          </a:bodyPr>
          <a:p>
            <a:pPr algn="ctr"/>
            <a:r>
              <a:rPr lang="en-US" altLang="zh-CN" sz="2000" b="1">
                <a:solidFill>
                  <a:srgbClr val="1AA3AA"/>
                </a:solidFill>
                <a:latin typeface="Arial" panose="020B0604020202020204" pitchFamily="34" charset="0"/>
                <a:ea typeface="微软雅黑" panose="020B0503020204020204" pitchFamily="34" charset="-122"/>
              </a:rPr>
              <a:t>2</a:t>
            </a:r>
            <a:endParaRPr lang="en-US" altLang="zh-CN" sz="2000" b="1">
              <a:solidFill>
                <a:srgbClr val="1AA3AA"/>
              </a:solidFill>
              <a:latin typeface="Arial" panose="020B0604020202020204" pitchFamily="34" charset="0"/>
              <a:ea typeface="微软雅黑" panose="020B0503020204020204" pitchFamily="34" charset="-122"/>
            </a:endParaRPr>
          </a:p>
        </p:txBody>
      </p:sp>
      <p:sp>
        <p:nvSpPr>
          <p:cNvPr id="20" name="文本框 19"/>
          <p:cNvSpPr txBox="1"/>
          <p:nvPr>
            <p:custDataLst>
              <p:tags r:id="rId14"/>
            </p:custDataLst>
          </p:nvPr>
        </p:nvSpPr>
        <p:spPr>
          <a:xfrm>
            <a:off x="4707327" y="2770478"/>
            <a:ext cx="645017" cy="530915"/>
          </a:xfrm>
          <a:prstGeom prst="rect">
            <a:avLst/>
          </a:prstGeom>
          <a:noFill/>
        </p:spPr>
        <p:txBody>
          <a:bodyPr wrap="square" lIns="67500" tIns="35100" rIns="67500" bIns="35100" rtlCol="0" anchor="ctr">
            <a:normAutofit lnSpcReduction="10000"/>
          </a:bodyPr>
          <a:p>
            <a:pPr algn="ctr"/>
            <a:r>
              <a:rPr lang="en-US" altLang="zh-CN" sz="1500" b="1">
                <a:solidFill>
                  <a:srgbClr val="3498DB"/>
                </a:solidFill>
                <a:latin typeface="Arial" panose="020B0604020202020204" pitchFamily="34" charset="0"/>
                <a:ea typeface="微软雅黑" panose="020B0503020204020204" pitchFamily="34" charset="-122"/>
              </a:rPr>
              <a:t>3</a:t>
            </a:r>
            <a:endParaRPr lang="en-US" altLang="zh-CN" sz="1500" b="1">
              <a:solidFill>
                <a:srgbClr val="3498DB"/>
              </a:solidFill>
              <a:latin typeface="Arial" panose="020B0604020202020204" pitchFamily="34" charset="0"/>
              <a:ea typeface="微软雅黑" panose="020B0503020204020204" pitchFamily="34" charset="-122"/>
            </a:endParaRPr>
          </a:p>
        </p:txBody>
      </p:sp>
      <p:sp>
        <p:nvSpPr>
          <p:cNvPr id="2" name="文本框 1"/>
          <p:cNvSpPr txBox="1"/>
          <p:nvPr>
            <p:custDataLst>
              <p:tags r:id="rId15"/>
            </p:custDataLst>
          </p:nvPr>
        </p:nvSpPr>
        <p:spPr>
          <a:xfrm>
            <a:off x="1752078" y="2190703"/>
            <a:ext cx="1981298" cy="718464"/>
          </a:xfrm>
          <a:prstGeom prst="rect">
            <a:avLst/>
          </a:prstGeom>
          <a:noFill/>
        </p:spPr>
        <p:txBody>
          <a:bodyPr wrap="square" lIns="67500" tIns="35100" rIns="67500" bIns="35100" rtlCol="0" anchor="ctr">
            <a:normAutofit/>
          </a:bodyPr>
          <a:p>
            <a:pPr algn="l"/>
            <a:r>
              <a:rPr lang="zh-CN" altLang="en-US" sz="1200">
                <a:solidFill>
                  <a:sysClr val="window" lastClr="FFFFFF"/>
                </a:solidFill>
                <a:latin typeface="Arial" panose="020B0604020202020204" pitchFamily="34" charset="0"/>
                <a:ea typeface="微软雅黑" panose="020B0503020204020204" pitchFamily="34" charset="-122"/>
              </a:rPr>
              <a:t>1. 筛选和高级筛选。</a:t>
            </a:r>
            <a:endParaRPr lang="zh-CN" altLang="en-US" sz="1200">
              <a:solidFill>
                <a:sysClr val="window" lastClr="FFFFFF"/>
              </a:solidFill>
              <a:latin typeface="Arial" panose="020B0604020202020204" pitchFamily="34" charset="0"/>
              <a:ea typeface="微软雅黑" panose="020B0503020204020204" pitchFamily="34" charset="-122"/>
            </a:endParaRPr>
          </a:p>
        </p:txBody>
      </p:sp>
      <p:sp>
        <p:nvSpPr>
          <p:cNvPr id="3" name="文本框 2"/>
          <p:cNvSpPr txBox="1"/>
          <p:nvPr>
            <p:custDataLst>
              <p:tags r:id="rId16"/>
            </p:custDataLst>
          </p:nvPr>
        </p:nvSpPr>
        <p:spPr>
          <a:xfrm>
            <a:off x="1752078" y="3162703"/>
            <a:ext cx="1981298" cy="718464"/>
          </a:xfrm>
          <a:prstGeom prst="rect">
            <a:avLst/>
          </a:prstGeom>
          <a:noFill/>
        </p:spPr>
        <p:txBody>
          <a:bodyPr wrap="square" lIns="67500" tIns="35100" rIns="67500" bIns="35100" rtlCol="0" anchor="ctr">
            <a:normAutofit/>
          </a:bodyPr>
          <a:p>
            <a:pPr algn="l"/>
            <a:r>
              <a:rPr lang="zh-CN" altLang="en-US" sz="1200">
                <a:solidFill>
                  <a:sysClr val="window" lastClr="FFFFFF"/>
                </a:solidFill>
                <a:latin typeface="Arial" panose="020B0604020202020204" pitchFamily="34" charset="0"/>
                <a:ea typeface="微软雅黑" panose="020B0503020204020204" pitchFamily="34" charset="-122"/>
              </a:rPr>
              <a:t>2. 分类汇总。</a:t>
            </a:r>
            <a:endParaRPr lang="zh-CN" altLang="en-US" sz="1200">
              <a:solidFill>
                <a:sysClr val="window" lastClr="FFFFFF"/>
              </a:solidFill>
              <a:latin typeface="Arial" panose="020B0604020202020204" pitchFamily="34" charset="0"/>
              <a:ea typeface="微软雅黑" panose="020B0503020204020204" pitchFamily="34" charset="-122"/>
            </a:endParaRPr>
          </a:p>
        </p:txBody>
      </p:sp>
      <p:sp>
        <p:nvSpPr>
          <p:cNvPr id="5" name="文本框 4"/>
          <p:cNvSpPr txBox="1"/>
          <p:nvPr>
            <p:custDataLst>
              <p:tags r:id="rId17"/>
            </p:custDataLst>
          </p:nvPr>
        </p:nvSpPr>
        <p:spPr>
          <a:xfrm>
            <a:off x="5449995" y="2676703"/>
            <a:ext cx="1981298" cy="718464"/>
          </a:xfrm>
          <a:prstGeom prst="rect">
            <a:avLst/>
          </a:prstGeom>
          <a:noFill/>
        </p:spPr>
        <p:txBody>
          <a:bodyPr wrap="square" lIns="67500" tIns="35100" rIns="67500" bIns="35100" rtlCol="0" anchor="ctr">
            <a:normAutofit/>
          </a:bodyPr>
          <a:p>
            <a:pPr algn="r"/>
            <a:r>
              <a:rPr lang="zh-CN" altLang="en-US" sz="1200">
                <a:solidFill>
                  <a:sysClr val="window" lastClr="FFFFFF"/>
                </a:solidFill>
                <a:latin typeface="Arial" panose="020B0604020202020204" pitchFamily="34" charset="0"/>
                <a:ea typeface="微软雅黑" panose="020B0503020204020204" pitchFamily="34" charset="-122"/>
              </a:rPr>
              <a:t>3. 数据透视表。</a:t>
            </a:r>
            <a:endParaRPr lang="zh-CN" altLang="en-US" sz="1200">
              <a:solidFill>
                <a:sysClr val="window" lastClr="FFFFFF"/>
              </a:solidFill>
              <a:latin typeface="Arial" panose="020B0604020202020204" pitchFamily="34" charset="0"/>
              <a:ea typeface="微软雅黑" panose="020B0503020204020204" pitchFamily="3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一、筛选符合条件的记录</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154430"/>
            <a:ext cx="4025900" cy="32099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（一）在“筛选”工作表中组建新表</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（1）将“成绩汇总表”中 A1:J20 区域数据复制到“筛选”工作表中 A1 开始的区域：使用“选择性粘贴”，在右侧选项中选取“粘贴值和数字格式”；在“姓名”列后面插入一列“性别”（提示：利用右键菜单“插入”→“插入列”），该列数据从“花名册”中复制；将数据表的标题改为“筛选用表”。</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（2）将“筛选”工作表复制，将复制的“筛选（2）”工作表改名为“高级筛选”。</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0" name="图片 99"/>
          <p:cNvPicPr/>
          <p:nvPr/>
        </p:nvPicPr>
        <p:blipFill>
          <a:blip r:embed="rId8"/>
          <a:srcRect b="35173"/>
          <a:stretch>
            <a:fillRect/>
          </a:stretch>
        </p:blipFill>
        <p:spPr>
          <a:xfrm>
            <a:off x="5181600" y="1504950"/>
            <a:ext cx="3474085" cy="2272665"/>
          </a:xfrm>
          <a:prstGeom prst="rect">
            <a:avLst/>
          </a:prstGeom>
          <a:noFill/>
          <a:ln w="9525">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一、筛选符合条件的记录</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rcRect t="90762"/>
          <a:stretch>
            <a:fillRect/>
          </a:stretch>
        </p:blipFill>
        <p:spPr>
          <a:xfrm>
            <a:off x="5638800" y="3933190"/>
            <a:ext cx="2861945" cy="239395"/>
          </a:xfrm>
          <a:prstGeom prst="rect">
            <a:avLst/>
          </a:prstGeom>
        </p:spPr>
      </p:pic>
      <p:grpSp>
        <p:nvGrpSpPr>
          <p:cNvPr id="7" name="组合 6"/>
          <p:cNvGrpSpPr/>
          <p:nvPr/>
        </p:nvGrpSpPr>
        <p:grpSpPr>
          <a:xfrm>
            <a:off x="685800" y="1440815"/>
            <a:ext cx="4730750" cy="2416175"/>
            <a:chOff x="1200" y="1818"/>
            <a:chExt cx="7450" cy="3805"/>
          </a:xfrm>
        </p:grpSpPr>
        <p:sp>
          <p:nvSpPr>
            <p:cNvPr id="11" name="Title 6"/>
            <p:cNvSpPr txBox="1"/>
            <p:nvPr>
              <p:custDataLst>
                <p:tags r:id="rId8"/>
              </p:custDataLst>
            </p:nvPr>
          </p:nvSpPr>
          <p:spPr>
            <a:xfrm>
              <a:off x="1200" y="1818"/>
              <a:ext cx="7450" cy="380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（二）筛选出性别是“男”，且总分 &gt;=300 分的记录</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（1）单击 A1:J20 数据区域任一单元格，单击“开始”选项卡中的“筛选”下拉按钮，在下拉菜单中选择“筛选”命令，在数据表每一栏目的右侧出现下拉按钮</a:t>
              </a:r>
              <a:r>
                <a:rPr altLang="zh-CN"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，即筛选按钮。这种筛选方式也称为自动筛选。</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（2）单击“性别”栏筛选按钮，默认选择“内容筛选”，在下拉列表框中取消“全选”，勾选“男”，如图 5-55 所示。单击“确定”按钮，即筛选出性别为男的所有记录。</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9"/>
            <a:stretch>
              <a:fillRect/>
            </a:stretch>
          </p:blipFill>
          <p:spPr>
            <a:xfrm>
              <a:off x="6088" y="3420"/>
              <a:ext cx="295" cy="305"/>
            </a:xfrm>
            <a:prstGeom prst="rect">
              <a:avLst/>
            </a:prstGeom>
          </p:spPr>
        </p:pic>
      </p:grpSp>
      <p:pic>
        <p:nvPicPr>
          <p:cNvPr id="378" name="图片 37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62600" y="1374775"/>
            <a:ext cx="3128645" cy="2482215"/>
          </a:xfrm>
          <a:prstGeom prst="rect">
            <a:avLst/>
          </a:prstGeom>
          <a:ln w="9525">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一、筛选符合条件的记录</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990600" y="1428750"/>
            <a:ext cx="4202430" cy="28943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（3）单击“总分”栏筛选按钮，在下拉列表框中选择“数字筛选”→“大于或等于”，弹出自定义自动筛选方式对话框，如图 5-56 和图 5-57 所示。在“大于或等于”右侧输入“300”，单击确定。这样就在原来数据表的位置显示筛选后符合条件的记录，其他不符合条件的记录被隐藏起来，如图 5-58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1284"/>
          <a:stretch>
            <a:fillRect/>
          </a:stretch>
        </p:blipFill>
        <p:spPr>
          <a:xfrm>
            <a:off x="5638800" y="4004945"/>
            <a:ext cx="2348230" cy="253365"/>
          </a:xfrm>
          <a:prstGeom prst="rect">
            <a:avLst/>
          </a:prstGeom>
        </p:spPr>
      </p:pic>
      <p:pic>
        <p:nvPicPr>
          <p:cNvPr id="379" name="图片 37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a:xfrm>
            <a:off x="5698490" y="1123950"/>
            <a:ext cx="2228850" cy="2806065"/>
          </a:xfrm>
          <a:prstGeom prst="rect">
            <a:avLst/>
          </a:prstGeom>
          <a:noFill/>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一、筛选符合条件的记录</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rcRect t="88194"/>
          <a:stretch>
            <a:fillRect/>
          </a:stretch>
        </p:blipFill>
        <p:spPr>
          <a:xfrm>
            <a:off x="685800" y="3554730"/>
            <a:ext cx="3926840" cy="245745"/>
          </a:xfrm>
          <a:prstGeom prst="rect">
            <a:avLst/>
          </a:prstGeom>
        </p:spPr>
      </p:pic>
      <p:pic>
        <p:nvPicPr>
          <p:cNvPr id="5" name="图片 4"/>
          <p:cNvPicPr>
            <a:picLocks noChangeAspect="1"/>
          </p:cNvPicPr>
          <p:nvPr/>
        </p:nvPicPr>
        <p:blipFill>
          <a:blip r:embed="rId8"/>
          <a:srcRect t="74168"/>
          <a:stretch>
            <a:fillRect/>
          </a:stretch>
        </p:blipFill>
        <p:spPr>
          <a:xfrm>
            <a:off x="4876800" y="2937510"/>
            <a:ext cx="3808730" cy="207010"/>
          </a:xfrm>
          <a:prstGeom prst="rect">
            <a:avLst/>
          </a:prstGeom>
        </p:spPr>
      </p:pic>
      <p:pic>
        <p:nvPicPr>
          <p:cNvPr id="380" name="图片 38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16610" y="1657350"/>
            <a:ext cx="3796030" cy="1795780"/>
          </a:xfrm>
          <a:prstGeom prst="rect">
            <a:avLst/>
          </a:prstGeom>
        </p:spPr>
      </p:pic>
      <p:pic>
        <p:nvPicPr>
          <p:cNvPr id="381" name="图片 38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955540" y="2248535"/>
            <a:ext cx="3651885" cy="546100"/>
          </a:xfrm>
          <a:prstGeom prst="rect">
            <a:avLst/>
          </a:prstGeom>
          <a:ln w="9525">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一、筛选符合条件的记录</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00150"/>
            <a:ext cx="4427220" cy="32543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（三）高级筛选</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在“高级筛选”工作表中筛选出计算机基础 &gt;85 分或 PowerPoint 应用 &gt; = 85 分的记录，操作步骤如下。</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 A2:K2 复制到 A22:K22，在计算机基础和 PowerPoint 应用课程名下方单元格D23、E24 分别输入“&gt; = 85”（注意：不在同一行）。</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 A2:K20 数据区域任一单元格，单击“开始”→“筛选”→“高级筛选”命令，弹出“高级筛选”对话框。</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（3）单击“确定”按钮，即得到如图 5-60 所示的高级筛选的结果。</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5113020" y="3105150"/>
            <a:ext cx="3580130" cy="1390015"/>
          </a:xfrm>
          <a:prstGeom prst="rect">
            <a:avLst/>
          </a:prstGeom>
        </p:spPr>
      </p:pic>
      <p:pic>
        <p:nvPicPr>
          <p:cNvPr id="383" name="图片 38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34000" y="1123950"/>
            <a:ext cx="3296285" cy="1787525"/>
          </a:xfrm>
          <a:prstGeom prst="rect">
            <a:avLst/>
          </a:prstGeom>
          <a:ln w="9525">
            <a:solidFill>
              <a:schemeClr val="bg1">
                <a:lumMod val="95000"/>
              </a:schemeClr>
            </a:solidFill>
          </a:ln>
        </p:spPr>
      </p:pic>
      <p:sp>
        <p:nvSpPr>
          <p:cNvPr id="104" name="文本框 103"/>
          <p:cNvSpPr txBox="1"/>
          <p:nvPr/>
        </p:nvSpPr>
        <p:spPr>
          <a:xfrm>
            <a:off x="5582285" y="2940050"/>
            <a:ext cx="2640965" cy="213995"/>
          </a:xfrm>
          <a:prstGeom prst="rect">
            <a:avLst/>
          </a:prstGeom>
          <a:noFill/>
          <a:ln w="9525">
            <a:noFill/>
          </a:ln>
        </p:spPr>
        <p:txBody>
          <a:bodyPr wrap="square">
            <a:spAutoFit/>
          </a:bodyPr>
          <a:p>
            <a:pPr indent="0" algn="ctr"/>
            <a:r>
              <a:rPr lang="zh-CN" sz="800" b="1">
                <a:solidFill>
                  <a:srgbClr val="00B0F0"/>
                </a:solidFill>
                <a:latin typeface="黑体" panose="02010609060101010101" charset="-122"/>
                <a:ea typeface="黑体" panose="02010609060101010101" charset="-122"/>
                <a:cs typeface="黑体" panose="02010609060101010101" charset="-122"/>
              </a:rPr>
              <a:t>图</a:t>
            </a:r>
            <a:r>
              <a:rPr lang="en-US" sz="800" b="1">
                <a:solidFill>
                  <a:srgbClr val="00B0F0"/>
                </a:solidFill>
                <a:latin typeface="黑体" panose="02010609060101010101" charset="-122"/>
                <a:ea typeface="黑体" panose="02010609060101010101" charset="-122"/>
                <a:cs typeface="黑体" panose="02010609060101010101" charset="-122"/>
              </a:rPr>
              <a:t>5-59  </a:t>
            </a:r>
            <a:r>
              <a:rPr lang="zh-CN" sz="800" b="1">
                <a:solidFill>
                  <a:srgbClr val="00B0F0"/>
                </a:solidFill>
                <a:latin typeface="黑体" panose="02010609060101010101" charset="-122"/>
                <a:ea typeface="黑体" panose="02010609060101010101" charset="-122"/>
                <a:cs typeface="黑体" panose="02010609060101010101" charset="-122"/>
              </a:rPr>
              <a:t>高级筛选</a:t>
            </a:r>
            <a:r>
              <a:rPr lang="en-US" altLang="zh-CN" sz="800" b="1">
                <a:solidFill>
                  <a:srgbClr val="00B0F0"/>
                </a:solidFill>
                <a:latin typeface="黑体" panose="02010609060101010101" charset="-122"/>
                <a:ea typeface="黑体" panose="02010609060101010101" charset="-122"/>
                <a:cs typeface="黑体" panose="02010609060101010101" charset="-122"/>
              </a:rPr>
              <a:t> </a:t>
            </a:r>
            <a:r>
              <a:rPr lang="zh-CN" sz="800" b="1">
                <a:solidFill>
                  <a:srgbClr val="00B0F0"/>
                </a:solidFill>
                <a:latin typeface="黑体" panose="02010609060101010101" charset="-122"/>
                <a:ea typeface="黑体" panose="02010609060101010101" charset="-122"/>
                <a:cs typeface="黑体" panose="02010609060101010101" charset="-122"/>
              </a:rPr>
              <a:t>对话框</a:t>
            </a:r>
            <a:endParaRPr lang="zh-CN" altLang="en-US" sz="800" b="1">
              <a:solidFill>
                <a:srgbClr val="00B0F0"/>
              </a:solidFill>
              <a:latin typeface="黑体" panose="02010609060101010101" charset="-122"/>
              <a:ea typeface="黑体" panose="02010609060101010101" charset="-122"/>
              <a:cs typeface="黑体" panose="02010609060101010101"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fontScale="90000"/>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二、分类汇总（按“来源”进行分类汇总，汇总各科的平均分）</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76350"/>
            <a:ext cx="5772785" cy="30429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（1）在“分类汇总”工作表中组建新表：将“成绩汇总表”中 A1:J20 区域数据复制到“分类汇总”工作表中 A1 开始的区域（使用“选择性粘贴”命令，在选择性粘贴选项中选取“值和数字格式”）；在“姓名”后插入一列，将“花名册”工作表中“来源”列的数据复制在当前工作表 C 列，将数据表的标题改为“分类汇总用表”。</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（2）将数据区按“来源”进行升序排序：选定“来源”列任一单元格，单击“开始”选项卡中的“排序”下拉按钮，在下拉菜单中选择“升序”命令。</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（3）单击数据区任意单元格，单击“数据”选项卡中的“分类汇总”按钮，弹出“分类汇总”对话框。</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6629400" y="2038350"/>
            <a:ext cx="1902460" cy="182118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fontScale="90000"/>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二、分类汇总（按“来源”进行分类汇总，汇总各科的平均分）</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657350"/>
            <a:ext cx="3609975" cy="20535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（4）在“分类汇总”对话框中，“分类字段”选择“来源”，“汇总方式”选择“平均值”，“选定汇总项”分别勾选计算机基础、PowerPoint 应用、常用工具软件、综合项目任务。如图 5-61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9964"/>
          <a:stretch>
            <a:fillRect/>
          </a:stretch>
        </p:blipFill>
        <p:spPr>
          <a:xfrm>
            <a:off x="4674235" y="3710305"/>
            <a:ext cx="3852545" cy="231140"/>
          </a:xfrm>
          <a:prstGeom prst="rect">
            <a:avLst/>
          </a:prstGeom>
        </p:spPr>
      </p:pic>
      <p:pic>
        <p:nvPicPr>
          <p:cNvPr id="385" name="图片 38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68825" y="1581150"/>
            <a:ext cx="3957955" cy="1971675"/>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fontScale="90000"/>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二、分类汇总（按“来源”进行分类汇总，汇总各科的平均分）</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990600" y="1657350"/>
            <a:ext cx="2827020" cy="20535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（5）单击“确定”按钮，即得到分类汇总结果，将汇总结果数据小数位都设置为 1 位。如图 5-62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9383"/>
          <a:stretch>
            <a:fillRect/>
          </a:stretch>
        </p:blipFill>
        <p:spPr>
          <a:xfrm>
            <a:off x="4197985" y="4086860"/>
            <a:ext cx="4441825" cy="318135"/>
          </a:xfrm>
          <a:prstGeom prst="rect">
            <a:avLst/>
          </a:prstGeom>
        </p:spPr>
      </p:pic>
      <p:pic>
        <p:nvPicPr>
          <p:cNvPr id="386" name="图片 38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114800" y="1276350"/>
            <a:ext cx="4438650" cy="2647315"/>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三、建立数据透视表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440815"/>
            <a:ext cx="3803015" cy="23679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（1）在“数据透视”工作表中，组建一个新的数据表，从“花名册”中复制学号、姓名、性别、培训类型、来源共 5 列数据，从“成绩汇总表”中复制“总分”一列数据（使用选择性粘贴，粘贴选项选“值和数字格式”），得到了如图 5-63 所示的数据表。</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8501"/>
          <a:stretch>
            <a:fillRect/>
          </a:stretch>
        </p:blipFill>
        <p:spPr>
          <a:xfrm>
            <a:off x="4648200" y="3547110"/>
            <a:ext cx="3755390" cy="273685"/>
          </a:xfrm>
          <a:prstGeom prst="rect">
            <a:avLst/>
          </a:prstGeom>
        </p:spPr>
      </p:pic>
      <p:pic>
        <p:nvPicPr>
          <p:cNvPr id="387" name="图片 38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24400" y="1276350"/>
            <a:ext cx="3804285" cy="2193290"/>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811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任务 1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创建学员管理系列表</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ONE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三、建立数据透视表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440815"/>
            <a:ext cx="3803015" cy="287020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（2）在“数据透视”工作表中，单击数据区任一单元格，单击“插入”→“数据透视表”命令，弹出创建数据透视表对话框，如图 5-64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（3）此时在当前工作表 H9 单元格开始区域产生了数据透视表，在工作表右侧“数据透视表”窗格（图 5-65）进行以下布局。</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1189"/>
          <a:stretch>
            <a:fillRect/>
          </a:stretch>
        </p:blipFill>
        <p:spPr>
          <a:xfrm>
            <a:off x="4795520" y="3937635"/>
            <a:ext cx="3808730" cy="183515"/>
          </a:xfrm>
          <a:prstGeom prst="rect">
            <a:avLst/>
          </a:prstGeom>
        </p:spPr>
      </p:pic>
      <p:pic>
        <p:nvPicPr>
          <p:cNvPr id="388" name="图片 38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24400" y="1581150"/>
            <a:ext cx="2080895" cy="2301875"/>
          </a:xfrm>
          <a:prstGeom prst="rect">
            <a:avLst/>
          </a:prstGeom>
          <a:ln>
            <a:solidFill>
              <a:schemeClr val="bg1">
                <a:lumMod val="95000"/>
              </a:schemeClr>
            </a:solidFill>
          </a:ln>
        </p:spPr>
      </p:pic>
      <p:pic>
        <p:nvPicPr>
          <p:cNvPr id="389" name="图片 38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086600" y="1123950"/>
            <a:ext cx="1207135" cy="2707640"/>
          </a:xfrm>
          <a:prstGeom prst="rect">
            <a:avLst/>
          </a:prstGeom>
          <a:ln>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三、建立数据透视表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136650"/>
            <a:ext cx="3368040" cy="296418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（4）在“数据透视表”窗格，单击“求和项 : 总分”右侧下拉按钮，在下拉菜单中“单击值字段设置…”命令，在弹出的对话框中选择“计算类型”为“平均值”；单击“数字格式”按钮，将数据区数值小数位数设为 1位；单击确定，如图 5-66 所示。在现有工作表指定区域得到了数据透视结果，如图 5-67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a:picLocks noChangeAspect="1"/>
          </p:cNvPicPr>
          <p:nvPr/>
        </p:nvPicPr>
        <p:blipFill>
          <a:blip r:embed="rId8"/>
          <a:srcRect t="92144"/>
          <a:stretch>
            <a:fillRect/>
          </a:stretch>
        </p:blipFill>
        <p:spPr>
          <a:xfrm>
            <a:off x="4114800" y="3631565"/>
            <a:ext cx="2390775" cy="194310"/>
          </a:xfrm>
          <a:prstGeom prst="rect">
            <a:avLst/>
          </a:prstGeom>
        </p:spPr>
      </p:pic>
      <p:pic>
        <p:nvPicPr>
          <p:cNvPr id="8" name="图片 7"/>
          <p:cNvPicPr>
            <a:picLocks noChangeAspect="1"/>
          </p:cNvPicPr>
          <p:nvPr/>
        </p:nvPicPr>
        <p:blipFill>
          <a:blip r:embed="rId9"/>
          <a:srcRect t="79193"/>
          <a:stretch>
            <a:fillRect/>
          </a:stretch>
        </p:blipFill>
        <p:spPr>
          <a:xfrm>
            <a:off x="6705600" y="2945130"/>
            <a:ext cx="2020570" cy="232410"/>
          </a:xfrm>
          <a:prstGeom prst="rect">
            <a:avLst/>
          </a:prstGeom>
        </p:spPr>
      </p:pic>
      <p:pic>
        <p:nvPicPr>
          <p:cNvPr id="390" name="图片 39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84345" y="1504950"/>
            <a:ext cx="2221230" cy="2078990"/>
          </a:xfrm>
          <a:prstGeom prst="rect">
            <a:avLst/>
          </a:prstGeom>
          <a:ln>
            <a:solidFill>
              <a:schemeClr val="bg1">
                <a:lumMod val="95000"/>
              </a:schemeClr>
            </a:solidFill>
          </a:ln>
        </p:spPr>
      </p:pic>
      <p:pic>
        <p:nvPicPr>
          <p:cNvPr id="391" name="图片 39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05600" y="2114550"/>
            <a:ext cx="1975485" cy="807720"/>
          </a:xfrm>
          <a:prstGeom prst="rect">
            <a:avLst/>
          </a:prstGeom>
          <a:ln w="9525">
            <a:solidFill>
              <a:schemeClr val="bg1">
                <a:lumMod val="95000"/>
              </a:schemeClr>
            </a:solid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四、按“培训类型”分别统计人数、总分合计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09600" y="1428750"/>
            <a:ext cx="4347845" cy="27889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（1）选定 I4 单元格，插入 COUNTIF 函数，弹出 COUNTIF“函数参数”对话框。</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（2）在“区域”输入框中，选定 D3:D20 单元格区域（即培训类型列数据），或直接输入。然后把 D3:D20 改为 $D$3:$D$20，或者直接按 F4 键。</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（3）在“条件”输入框中，选定 H4 单元格区域，如图 5-68 所示。</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（4）利用填充柄将 I4 的公式复制到 I5，则统计出提高班人数。</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8677"/>
          <a:stretch>
            <a:fillRect/>
          </a:stretch>
        </p:blipFill>
        <p:spPr>
          <a:xfrm>
            <a:off x="5029200" y="3634740"/>
            <a:ext cx="3600450" cy="203835"/>
          </a:xfrm>
          <a:prstGeom prst="rect">
            <a:avLst/>
          </a:prstGeom>
        </p:spPr>
      </p:pic>
      <p:pic>
        <p:nvPicPr>
          <p:cNvPr id="392" name="图片 39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81600" y="1999615"/>
            <a:ext cx="3502025" cy="1520190"/>
          </a:xfrm>
          <a:prstGeom prst="rect">
            <a:avLst/>
          </a:prstGeom>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69645"/>
            <a:ext cx="8444865" cy="358013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四、按“培训类型”分别统计人数、总分合计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352550"/>
            <a:ext cx="4347845" cy="27889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（5）选定 J4 单元格，插入 SUMIF 函数，弹出 SUMIF“函数参数”对话框。</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（6）在“区域”输入框中，选定 D3:D20 单元格区域（即培训类型列数据），或直接输入。然后把 D3:D20 改为 $D$3:$D$20，或者直接按 F4 键。</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（7）在“条件”输入框中，选定 H4 单元格区域。</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（8）在“求和区域”输入框中，选定 F3:F20 单元格区域（即“总分”列，实际求和单元格区域），然后按 F4，如图 5-69 所示。</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8526"/>
          <a:stretch>
            <a:fillRect/>
          </a:stretch>
        </p:blipFill>
        <p:spPr>
          <a:xfrm>
            <a:off x="5181600" y="3404235"/>
            <a:ext cx="3383280" cy="216535"/>
          </a:xfrm>
          <a:prstGeom prst="rect">
            <a:avLst/>
          </a:prstGeom>
        </p:spPr>
      </p:pic>
      <p:pic>
        <p:nvPicPr>
          <p:cNvPr id="393" name="图片 39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81600" y="1733550"/>
            <a:ext cx="3199130" cy="155702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四、按“培训类型”分别统计人数、总分合计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809750"/>
            <a:ext cx="4049395" cy="14141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（9）利用填充柄将 J4 的公式复制到 J5，则统计出提高班学员总分的合计值。</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按“培训类型”统计人数、“总分”合计，结果如图 5-70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73026"/>
          <a:stretch>
            <a:fillRect/>
          </a:stretch>
        </p:blipFill>
        <p:spPr>
          <a:xfrm>
            <a:off x="5486400" y="2940685"/>
            <a:ext cx="3034665" cy="360045"/>
          </a:xfrm>
          <a:prstGeom prst="rect">
            <a:avLst/>
          </a:prstGeom>
        </p:spPr>
      </p:pic>
      <p:pic>
        <p:nvPicPr>
          <p:cNvPr id="394" name="图片 394"/>
          <p:cNvPicPr>
            <a:picLocks noChangeAspect="1"/>
          </p:cNvPicPr>
          <p:nvPr/>
        </p:nvPicPr>
        <p:blipFill>
          <a:blip r:embed="rId9"/>
          <a:stretch>
            <a:fillRect/>
          </a:stretch>
        </p:blipFill>
        <p:spPr>
          <a:xfrm>
            <a:off x="5486400" y="1967865"/>
            <a:ext cx="2933065" cy="920750"/>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40389" y="464169"/>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09600" y="1428750"/>
            <a:ext cx="4035425" cy="2676525"/>
          </a:xfrm>
          <a:prstGeom prst="rect">
            <a:avLst/>
          </a:prstGeom>
          <a:noFill/>
        </p:spPr>
        <p:txBody>
          <a:bodyPr wrap="square" rtlCol="0">
            <a:spAutoFit/>
          </a:bodyPr>
          <a:p>
            <a:pPr algn="just">
              <a:lnSpc>
                <a:spcPct val="150000"/>
              </a:lnSpc>
            </a:pPr>
            <a:r>
              <a:rPr lang="zh-CN" altLang="en-US" sz="1600"/>
              <a:t>在本任务中，我们利用自动筛选和高级筛选，筛选出了符合条件的记录，既可以筛选出符合简单条件记录，也可以筛选出符合复合条件的记录；利用分类汇总，汇总各专业的各科成绩的平均值；利用数据透视表，从来源、性别、培训类型等多角度全方位地分析了学生总分成绩。</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352550"/>
            <a:ext cx="5316220" cy="26581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一、工作表保护</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为了防止未经授权的用户修改一张工作表中的单元格内容、图表和图形等对象，需要对工作表进行保护。工作表保护即只对一张工作表进行保护。选中要保护的工作表，单击“开始”选项卡中的“工作表”下拉按钮，选择下拉菜单中的“保护工作表…”菜单命令，弹出如图 5-72 所示的“保护工作表”对话框，在该对话框中作相应的权限和密码设置。</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9251"/>
          <a:stretch>
            <a:fillRect/>
          </a:stretch>
        </p:blipFill>
        <p:spPr>
          <a:xfrm>
            <a:off x="6705600" y="3714750"/>
            <a:ext cx="1812925" cy="284480"/>
          </a:xfrm>
          <a:prstGeom prst="rect">
            <a:avLst/>
          </a:prstGeom>
        </p:spPr>
      </p:pic>
      <p:pic>
        <p:nvPicPr>
          <p:cNvPr id="396" name="图片 39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58330" y="1276350"/>
            <a:ext cx="1308100" cy="236156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5845"/>
            <a:ext cx="8444865" cy="3175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352550"/>
            <a:ext cx="3718560" cy="26581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二、工作簿保护</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通过对整个工作簿的加密来对工作簿进行保护。对工作簿进行保护，可以防止他人对其中的工作表进行插入、删除、移动、更名、隐藏及取消隐藏等操作，还可以防止他人改变工作簿窗口的大小、位置以及布局等。</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1965"/>
          <a:stretch>
            <a:fillRect/>
          </a:stretch>
        </p:blipFill>
        <p:spPr>
          <a:xfrm>
            <a:off x="5105400" y="3863340"/>
            <a:ext cx="3383280" cy="199390"/>
          </a:xfrm>
          <a:prstGeom prst="rect">
            <a:avLst/>
          </a:prstGeom>
        </p:spPr>
      </p:pic>
      <p:pic>
        <p:nvPicPr>
          <p:cNvPr id="397" name="图片 39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00600" y="1276350"/>
            <a:ext cx="3724910" cy="2523490"/>
          </a:xfrm>
          <a:prstGeom prst="rect">
            <a:avLst/>
          </a:prstGeom>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52827" y="15052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809750"/>
            <a:ext cx="5143500" cy="1307465"/>
          </a:xfrm>
        </p:spPr>
        <p:txBody>
          <a:bodyPr>
            <a:normAutofit fontScale="90000"/>
          </a:bodyPr>
          <a:p>
            <a:pPr marL="0">
              <a:lnSpc>
                <a:spcPct val="100000"/>
              </a:lnSpc>
              <a:spcBef>
                <a:spcPts val="0"/>
              </a:spcBef>
            </a:pPr>
            <a:r>
              <a:rPr lang="zh-CN" altLang="en-US" sz="3500" spc="300">
                <a:solidFill>
                  <a:schemeClr val="dk1">
                    <a:lumMod val="85000"/>
                    <a:lumOff val="15000"/>
                  </a:schemeClr>
                </a:solidFill>
              </a:rPr>
              <a:t>任务 </a:t>
            </a:r>
            <a:r>
              <a:rPr lang="en-US" altLang="zh-CN" sz="3500" spc="300">
                <a:solidFill>
                  <a:schemeClr val="dk1">
                    <a:lumMod val="85000"/>
                    <a:lumOff val="15000"/>
                  </a:schemeClr>
                </a:solidFill>
              </a:rPr>
              <a:t>5</a:t>
            </a:r>
            <a:r>
              <a:rPr lang="zh-CN" altLang="en-US" sz="3500" spc="300">
                <a:solidFill>
                  <a:schemeClr val="dk1">
                    <a:lumMod val="85000"/>
                    <a:lumOff val="15000"/>
                  </a:schemeClr>
                </a:solidFill>
              </a:rPr>
              <a:t>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打印成绩表和分析统计</a:t>
            </a:r>
            <a:br>
              <a:rPr lang="zh-CN" altLang="en-US" sz="3500" spc="300">
                <a:solidFill>
                  <a:schemeClr val="dk1">
                    <a:lumMod val="85000"/>
                    <a:lumOff val="15000"/>
                  </a:schemeClr>
                </a:solidFill>
              </a:rPr>
            </a:br>
            <a:r>
              <a:rPr lang="zh-CN" altLang="en-US" sz="3500" spc="300">
                <a:solidFill>
                  <a:schemeClr val="dk1">
                    <a:lumMod val="85000"/>
                    <a:lumOff val="15000"/>
                  </a:schemeClr>
                </a:solidFill>
              </a:rPr>
              <a:t>图表</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52827" y="3181490"/>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FIVE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724400" y="1200150"/>
            <a:ext cx="3314700" cy="51244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572000" y="1885950"/>
            <a:ext cx="3898265" cy="193548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将“成绩汇总表”工作表中部分数据复制到“排序后的成绩表”工作表中，然后在新表中进行排序。</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 设置花名册、成绩汇总表和成绩分析统计图表的格式。</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 打印花名册、成绩汇总表和成绩分析统计图表。</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00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0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0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0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0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0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0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0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1.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1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1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1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1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1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71182_2*n_i*1_1"/>
  <p:tag name="KSO_WM_TEMPLATE_CATEGORY" val="diagram"/>
  <p:tag name="KSO_WM_TEMPLATE_INDEX" val="20171182"/>
  <p:tag name="KSO_WM_UNIT_LAYERLEVEL" val="1_1"/>
  <p:tag name="KSO_WM_TAG_VERSION" val="1.0"/>
  <p:tag name="KSO_WM_BEAUTIFY_FLAG" val="#wm#"/>
  <p:tag name="KSO_WM_UNIT_LINE_FORE_SCHEMECOLOR_INDEX" val="14"/>
  <p:tag name="KSO_WM_UNIT_LINE_FILL_TYPE" val="2"/>
</p:tagLst>
</file>

<file path=ppt/tags/tag10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20171182_2*n_i*1_2"/>
  <p:tag name="KSO_WM_TEMPLATE_CATEGORY" val="diagram"/>
  <p:tag name="KSO_WM_TEMPLATE_INDEX" val="20171182"/>
  <p:tag name="KSO_WM_UNIT_LAYERLEVEL" val="1_1"/>
  <p:tag name="KSO_WM_TAG_VERSION" val="1.0"/>
  <p:tag name="KSO_WM_BEAUTIFY_FLAG" val="#wm#"/>
  <p:tag name="KSO_WM_UNIT_LINE_FORE_SCHEMECOLOR_INDEX" val="14"/>
  <p:tag name="KSO_WM_UNIT_LINE_FILL_TYPE" val="2"/>
</p:tagLst>
</file>

<file path=ppt/tags/tag1021.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71182_2*n_h_h_f*1_2_1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71182_2*n_h_h_i*1_2_1_1"/>
  <p:tag name="KSO_WM_TEMPLATE_CATEGORY" val="diagram"/>
  <p:tag name="KSO_WM_TEMPLATE_INDEX" val="20171182"/>
  <p:tag name="KSO_WM_UNIT_LAYERLEVEL" val="1_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1_2"/>
  <p:tag name="KSO_WM_UNIT_ID" val="diagram20171182_2*n_h_h_i*1_2_1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71182_2*n_h_h_i*1_2_3_1"/>
  <p:tag name="KSO_WM_TEMPLATE_CATEGORY" val="diagram"/>
  <p:tag name="KSO_WM_TEMPLATE_INDEX" val="20171182"/>
  <p:tag name="KSO_WM_UNIT_LAYERLEVEL" val="1_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3_2"/>
  <p:tag name="KSO_WM_UNIT_ID" val="diagram20171182_2*n_h_h_i*1_2_3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71182_2*n_h_h_i*1_2_2_1"/>
  <p:tag name="KSO_WM_TEMPLATE_CATEGORY" val="diagram"/>
  <p:tag name="KSO_WM_TEMPLATE_INDEX" val="20171182"/>
  <p:tag name="KSO_WM_UNIT_LAYERLEVEL" val="1_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2_2"/>
  <p:tag name="KSO_WM_UNIT_ID" val="diagram20171182_2*n_h_h_i*1_2_2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1028.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71182_2*n_h_h_f*1_2_2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1029.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71182_2*n_h_h_f*1_2_3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71182_2*n_h_i*1_1_1"/>
  <p:tag name="KSO_WM_TEMPLATE_CATEGORY" val="diagram"/>
  <p:tag name="KSO_WM_TEMPLATE_INDEX" val="2017118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03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71182_2*n_h_a*1_1_1"/>
  <p:tag name="KSO_WM_TEMPLATE_CATEGORY" val="diagram"/>
  <p:tag name="KSO_WM_TEMPLATE_INDEX" val="20171182"/>
  <p:tag name="KSO_WM_UNIT_LAYERLEVEL" val="1_1_1"/>
  <p:tag name="KSO_WM_TAG_VERSION" val="1.0"/>
  <p:tag name="KSO_WM_BEAUTIFY_FLAG" val="#wm#"/>
  <p:tag name="KSO_WM_UNIT_PRESET_TEXT" val="点击输&#13;入标题"/>
  <p:tag name="KSO_WM_UNIT_TEXT_FILL_FORE_SCHEMECOLOR_INDEX" val="14"/>
  <p:tag name="KSO_WM_UNIT_TEXT_FILL_TYPE" val="1"/>
</p:tagLst>
</file>

<file path=ppt/tags/tag103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3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3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3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3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001_4*l_h_i*1_1_1"/>
  <p:tag name="KSO_WM_TEMPLATE_CATEGORY" val="diagram"/>
  <p:tag name="KSO_WM_TEMPLATE_INDEX" val="160001"/>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04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001_4*l_h_f*1_1_1"/>
  <p:tag name="KSO_WM_TEMPLATE_CATEGORY" val="diagram"/>
  <p:tag name="KSO_WM_TEMPLATE_INDEX" val="16000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001_4*l_h_i*1_3_1"/>
  <p:tag name="KSO_WM_TEMPLATE_CATEGORY" val="diagram"/>
  <p:tag name="KSO_WM_TEMPLATE_INDEX" val="160001"/>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Lst>
</file>

<file path=ppt/tags/tag1042.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001_4*l_h_f*1_3_1"/>
  <p:tag name="KSO_WM_TEMPLATE_CATEGORY" val="diagram"/>
  <p:tag name="KSO_WM_TEMPLATE_INDEX" val="16000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001_4*l_h_i*1_2_1"/>
  <p:tag name="KSO_WM_TEMPLATE_CATEGORY" val="diagram"/>
  <p:tag name="KSO_WM_TEMPLATE_INDEX" val="160001"/>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104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001_4*l_h_f*1_2_1"/>
  <p:tag name="KSO_WM_TEMPLATE_CATEGORY" val="diagram"/>
  <p:tag name="KSO_WM_TEMPLATE_INDEX" val="16000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001_4*l_h_i*1_4_1"/>
  <p:tag name="KSO_WM_TEMPLATE_CATEGORY" val="diagram"/>
  <p:tag name="KSO_WM_TEMPLATE_INDEX" val="160001"/>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104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001_4*l_h_f*1_4_1"/>
  <p:tag name="KSO_WM_TEMPLATE_CATEGORY" val="diagram"/>
  <p:tag name="KSO_WM_TEMPLATE_INDEX" val="160001"/>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001_4*l_h_i*1_3_1"/>
  <p:tag name="KSO_WM_TEMPLATE_CATEGORY" val="diagram"/>
  <p:tag name="KSO_WM_TEMPLATE_INDEX" val="160001"/>
  <p:tag name="KSO_WM_UNIT_LAYERLEVEL" val="1_1_1"/>
  <p:tag name="KSO_WM_TAG_VERSION" val="1.0"/>
  <p:tag name="KSO_WM_BEAUTIFY_FLAG" val="#wm#"/>
  <p:tag name="KSO_WM_UNIT_TEXT_FILL_FORE_SCHEMECOLOR_INDEX" val="5"/>
  <p:tag name="KSO_WM_UNIT_TEXT_FILL_TYPE" val="1"/>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60001_4*l_h_i*1_4_1"/>
  <p:tag name="KSO_WM_TEMPLATE_CATEGORY" val="diagram"/>
  <p:tag name="KSO_WM_TEMPLATE_INDEX" val="160001"/>
  <p:tag name="KSO_WM_UNIT_LAYERLEVEL" val="1_1_1"/>
  <p:tag name="KSO_WM_TAG_VERSION" val="1.0"/>
  <p:tag name="KSO_WM_BEAUTIFY_FLAG" val="#wm#"/>
  <p:tag name="KSO_WM_UNIT_TEXT_FILL_FORE_SCHEMECOLOR_INDEX" val="6"/>
  <p:tag name="KSO_WM_UNIT_TEXT_FILL_TYPE" val="1"/>
</p:tagLst>
</file>

<file path=ppt/tags/tag104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5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001_4*l_h_i*1_1_1"/>
  <p:tag name="KSO_WM_TEMPLATE_CATEGORY" val="diagram"/>
  <p:tag name="KSO_WM_TEMPLATE_INDEX" val="160001"/>
  <p:tag name="KSO_WM_UNIT_LAYERLEVEL" val="1_1_1"/>
  <p:tag name="KSO_WM_TAG_VERSION" val="1.0"/>
  <p:tag name="KSO_WM_BEAUTIFY_FLAG" val="#wm#"/>
  <p:tag name="KSO_WM_UNIT_TEXT_FILL_FORE_SCHEMECOLOR_INDEX" val="5"/>
  <p:tag name="KSO_WM_UNIT_TEXT_FILL_TYPE" val="1"/>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001_4*l_h_i*1_2_1"/>
  <p:tag name="KSO_WM_TEMPLATE_CATEGORY" val="diagram"/>
  <p:tag name="KSO_WM_TEMPLATE_INDEX" val="160001"/>
  <p:tag name="KSO_WM_UNIT_LAYERLEVEL" val="1_1_1"/>
  <p:tag name="KSO_WM_TAG_VERSION" val="1.0"/>
  <p:tag name="KSO_WM_BEAUTIFY_FLAG" val="#wm#"/>
  <p:tag name="KSO_WM_UNIT_TEXT_FILL_FORE_SCHEMECOLOR_INDEX" val="6"/>
  <p:tag name="KSO_WM_UNIT_TEXT_FILL_TYPE" val="1"/>
</p:tagLst>
</file>

<file path=ppt/tags/tag1055.xml><?xml version="1.0" encoding="utf-8"?>
<p:tagLst xmlns:p="http://schemas.openxmlformats.org/presentationml/2006/main">
  <p:tag name="KSO_WM_BEAUTIFY_FLAG" val="#wm#"/>
  <p:tag name="KSO_WM_TEMPLATE_CATEGORY" val="diagram"/>
  <p:tag name="KSO_WM_TEMPLATE_INDEX" val="20215855"/>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05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058.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059.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6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6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6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6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6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6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07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7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72.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449_4*m_h_f*1_1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73.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449_4*m_h_f*1_3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74.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449_4*m_h_f*1_2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75.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449_4*m_h_f*1_4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449_4*m_i*1_3"/>
  <p:tag name="KSO_WM_TEMPLATE_CATEGORY" val="diagram"/>
  <p:tag name="KSO_WM_TEMPLATE_INDEX" val="449"/>
  <p:tag name="KSO_WM_UNIT_LAYERLEVEL" val="1_1"/>
  <p:tag name="KSO_WM_TAG_VERSION" val="1.0"/>
  <p:tag name="KSO_WM_BEAUTIFY_FLAG" val="#wm#"/>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449_4*m_i*1_4"/>
  <p:tag name="KSO_WM_TEMPLATE_CATEGORY" val="diagram"/>
  <p:tag name="KSO_WM_TEMPLATE_INDEX" val="449"/>
  <p:tag name="KSO_WM_UNIT_LAYERLEVEL" val="1_1"/>
  <p:tag name="KSO_WM_TAG_VERSION" val="1.0"/>
  <p:tag name="KSO_WM_BEAUTIFY_FLAG" val="#wm#"/>
  <p:tag name="KSO_WM_UNIT_LINE_FORE_SCHEMECOLOR_INDEX" val="5"/>
  <p:tag name="KSO_WM_UNIT_LINE_FILL_TYPE" val="2"/>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449_4*m_h_i*1_1_3"/>
  <p:tag name="KSO_WM_TEMPLATE_CATEGORY" val="diagram"/>
  <p:tag name="KSO_WM_TEMPLATE_INDEX" val="44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449_4*m_h_i*1_1_2"/>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449_4*m_h_i*1_1_4"/>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449_4*m_i*1_5"/>
  <p:tag name="KSO_WM_TEMPLATE_CATEGORY" val="diagram"/>
  <p:tag name="KSO_WM_TEMPLATE_INDEX" val="449"/>
  <p:tag name="KSO_WM_UNIT_LAYERLEVEL" val="1_1"/>
  <p:tag name="KSO_WM_TAG_VERSION" val="1.0"/>
  <p:tag name="KSO_WM_BEAUTIFY_FLAG" val="#wm#"/>
  <p:tag name="KSO_WM_UNIT_LINE_FORE_SCHEMECOLOR_INDEX" val="6"/>
  <p:tag name="KSO_WM_UNIT_LINE_FILL_TYPE" val="2"/>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449_4*m_h_i*1_2_3"/>
  <p:tag name="KSO_WM_TEMPLATE_CATEGORY" val="diagram"/>
  <p:tag name="KSO_WM_TEMPLATE_INDEX" val="44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449_4*m_h_i*1_2_4"/>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449_4*m_h_i*1_2_2"/>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449_4*m_i*1_1"/>
  <p:tag name="KSO_WM_TEMPLATE_CATEGORY" val="diagram"/>
  <p:tag name="KSO_WM_TEMPLATE_INDEX" val="449"/>
  <p:tag name="KSO_WM_UNIT_LAYERLEVEL" val="1_1"/>
  <p:tag name="KSO_WM_TAG_VERSION" val="1.0"/>
  <p:tag name="KSO_WM_BEAUTIFY_FLAG" val="#wm#"/>
  <p:tag name="KSO_WM_UNIT_LINE_FORE_SCHEMECOLOR_INDEX" val="7"/>
  <p:tag name="KSO_WM_UNIT_LINE_FILL_TYPE" val="2"/>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449_4*m_h_i*1_3_1"/>
  <p:tag name="KSO_WM_TEMPLATE_CATEGORY" val="diagram"/>
  <p:tag name="KSO_WM_TEMPLATE_INDEX" val="44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449_4*m_h_i*1_3_3"/>
  <p:tag name="KSO_WM_TEMPLATE_CATEGORY" val="diagram"/>
  <p:tag name="KSO_WM_TEMPLATE_INDEX" val="449"/>
  <p:tag name="KSO_WM_UNIT_LAYERLEVEL" val="1_1_1"/>
  <p:tag name="KSO_WM_TAG_VERSION" val="1.0"/>
  <p:tag name="KSO_WM_BEAUTIFY_FLAG" val="#wm#"/>
  <p:tag name="KSO_WM_UNIT_LINE_FORE_SCHEMECOLOR_INDEX" val="7"/>
  <p:tag name="KSO_WM_UNIT_LINE_FILL_TYPE" val="2"/>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449_4*m_h_i*1_3_2"/>
  <p:tag name="KSO_WM_TEMPLATE_CATEGORY" val="diagram"/>
  <p:tag name="KSO_WM_TEMPLATE_INDEX" val="449"/>
  <p:tag name="KSO_WM_UNIT_LAYERLEVEL" val="1_1_1"/>
  <p:tag name="KSO_WM_TAG_VERSION" val="1.0"/>
  <p:tag name="KSO_WM_BEAUTIFY_FLAG" val="#wm#"/>
  <p:tag name="KSO_WM_UNIT_LINE_FORE_SCHEMECOLOR_INDEX" val="7"/>
  <p:tag name="KSO_WM_UNIT_LINE_FILL_TYPE" val="2"/>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449_4*m_i*1_2"/>
  <p:tag name="KSO_WM_TEMPLATE_CATEGORY" val="diagram"/>
  <p:tag name="KSO_WM_TEMPLATE_INDEX" val="449"/>
  <p:tag name="KSO_WM_UNIT_LAYERLEVEL" val="1_1"/>
  <p:tag name="KSO_WM_TAG_VERSION" val="1.0"/>
  <p:tag name="KSO_WM_BEAUTIFY_FLAG" val="#wm#"/>
  <p:tag name="KSO_WM_UNIT_LINE_FORE_SCHEMECOLOR_INDEX" val="5"/>
  <p:tag name="KSO_WM_UNIT_LINE_FILL_TYPE"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449_4*m_h_i*1_4_2"/>
  <p:tag name="KSO_WM_TEMPLATE_CATEGORY" val="diagram"/>
  <p:tag name="KSO_WM_TEMPLATE_INDEX" val="44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449_4*m_h_i*1_4_1"/>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449_4*m_h_i*1_4_3"/>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449_4*m_h_i*1_1_1"/>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10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449_4*m_h_i*1_2_1"/>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4"/>
  <p:tag name="KSO_WM_UNIT_ID" val="diagram449_4*m_h_i*1_3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4"/>
  <p:tag name="KSO_WM_UNIT_ID" val="diagram449_4*m_h_i*1_4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1097.xml><?xml version="1.0" encoding="utf-8"?>
<p:tagLst xmlns:p="http://schemas.openxmlformats.org/presentationml/2006/main">
  <p:tag name="KSO_WM_BEAUTIFY_FLAG" val="#wm#"/>
  <p:tag name="KSO_WM_TEMPLATE_CATEGORY" val="diagram"/>
  <p:tag name="KSO_WM_TEMPLATE_INDEX" val="20215855"/>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0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0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0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0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0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0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0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0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1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1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1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1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1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1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2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2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2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2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2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2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13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3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3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3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3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3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3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3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4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4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4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4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4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4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115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5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5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5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5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5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6.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116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6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6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6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6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6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6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6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7.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7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7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7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7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78.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18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182.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183.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8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8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8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8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90.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i"/>
  <p:tag name="KSO_WM_UNIT_INDEX" val="1_1_1"/>
  <p:tag name="KSO_WM_UNIT_ID" val="diagram20170265_3*l_h_i*1_1_1"/>
  <p:tag name="KSO_WM_UNIT_LAYERLEVEL" val="1_1_1"/>
  <p:tag name="KSO_WM_DIAGRAM_GROUP_CODE" val="l1-1"/>
  <p:tag name="KSO_WM_UNIT_LINE_FORE_SCHEMECOLOR_INDEX" val="6"/>
  <p:tag name="KSO_WM_UNIT_LINE_FILL_TYPE" val="2"/>
  <p:tag name="KSO_WM_UNIT_TEXT_FILL_FORE_SCHEMECOLOR_INDEX" val="2"/>
  <p:tag name="KSO_WM_UNIT_TEXT_FILL_TYPE" val="1"/>
</p:tagLst>
</file>

<file path=ppt/tags/tag1191.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i"/>
  <p:tag name="KSO_WM_UNIT_INDEX" val="1_1_2"/>
  <p:tag name="KSO_WM_UNIT_ID" val="diagram20170265_3*l_h_i*1_1_2"/>
  <p:tag name="KSO_WM_UNIT_LAYERLEVEL" val="1_1_1"/>
  <p:tag name="KSO_WM_DIAGRAM_GROUP_CODE" val="l1-1"/>
  <p:tag name="KSO_WM_UNIT_FILL_FORE_SCHEMECOLOR_INDEX" val="6"/>
  <p:tag name="KSO_WM_UNIT_FILL_TYPE" val="1"/>
  <p:tag name="KSO_WM_UNIT_TEXT_FILL_FORE_SCHEMECOLOR_INDEX" val="2"/>
  <p:tag name="KSO_WM_UNIT_TEXT_FILL_TYPE" val="1"/>
</p:tagLst>
</file>

<file path=ppt/tags/tag1192.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i"/>
  <p:tag name="KSO_WM_UNIT_INDEX" val="1_1_3"/>
  <p:tag name="KSO_WM_UNIT_ID" val="diagram20170265_3*l_h_i*1_1_3"/>
  <p:tag name="KSO_WM_UNIT_LAYERLEVEL" val="1_1_1"/>
  <p:tag name="KSO_WM_DIAGRAM_GROUP_CODE" val="l1-1"/>
  <p:tag name="KSO_WM_UNIT_FILL_FORE_SCHEMECOLOR_INDEX" val="6"/>
  <p:tag name="KSO_WM_UNIT_FILL_TYPE" val="1"/>
  <p:tag name="KSO_WM_UNIT_TEXT_FILL_FORE_SCHEMECOLOR_INDEX" val="2"/>
  <p:tag name="KSO_WM_UNIT_TEXT_FILL_TYPE" val="1"/>
</p:tagLst>
</file>

<file path=ppt/tags/tag1193.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i"/>
  <p:tag name="KSO_WM_UNIT_INDEX" val="1_1_4"/>
  <p:tag name="KSO_WM_UNIT_ID" val="diagram20170265_3*l_h_i*1_1_4"/>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194.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i"/>
  <p:tag name="KSO_WM_UNIT_INDEX" val="1_2_1"/>
  <p:tag name="KSO_WM_UNIT_ID" val="diagram20170265_3*l_h_i*1_2_1"/>
  <p:tag name="KSO_WM_UNIT_LAYERLEVEL" val="1_1_1"/>
  <p:tag name="KSO_WM_DIAGRAM_GROUP_CODE" val="l1-1"/>
  <p:tag name="KSO_WM_UNIT_LINE_FORE_SCHEMECOLOR_INDEX" val="5"/>
  <p:tag name="KSO_WM_UNIT_LINE_FILL_TYPE" val="2"/>
  <p:tag name="KSO_WM_UNIT_TEXT_FILL_FORE_SCHEMECOLOR_INDEX" val="2"/>
  <p:tag name="KSO_WM_UNIT_TEXT_FILL_TYPE" val="1"/>
</p:tagLst>
</file>

<file path=ppt/tags/tag1195.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i"/>
  <p:tag name="KSO_WM_UNIT_INDEX" val="1_2_2"/>
  <p:tag name="KSO_WM_UNIT_ID" val="diagram20170265_3*l_h_i*1_2_2"/>
  <p:tag name="KSO_WM_UNIT_LAYERLEVEL" val="1_1_1"/>
  <p:tag name="KSO_WM_DIAGRAM_GROUP_CODE" val="l1-1"/>
  <p:tag name="KSO_WM_UNIT_FILL_FORE_SCHEMECOLOR_INDEX" val="5"/>
  <p:tag name="KSO_WM_UNIT_FILL_TYPE" val="1"/>
  <p:tag name="KSO_WM_UNIT_TEXT_FILL_FORE_SCHEMECOLOR_INDEX" val="2"/>
  <p:tag name="KSO_WM_UNIT_TEXT_FILL_TYPE" val="1"/>
</p:tagLst>
</file>

<file path=ppt/tags/tag1196.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i"/>
  <p:tag name="KSO_WM_UNIT_INDEX" val="1_2_3"/>
  <p:tag name="KSO_WM_UNIT_ID" val="diagram20170265_3*l_h_i*1_2_3"/>
  <p:tag name="KSO_WM_UNIT_LAYERLEVEL" val="1_1_1"/>
  <p:tag name="KSO_WM_DIAGRAM_GROUP_CODE" val="l1-1"/>
  <p:tag name="KSO_WM_UNIT_FILL_FORE_SCHEMECOLOR_INDEX" val="5"/>
  <p:tag name="KSO_WM_UNIT_FILL_TYPE" val="1"/>
  <p:tag name="KSO_WM_UNIT_TEXT_FILL_FORE_SCHEMECOLOR_INDEX" val="2"/>
  <p:tag name="KSO_WM_UNIT_TEXT_FILL_TYPE" val="1"/>
</p:tagLst>
</file>

<file path=ppt/tags/tag1197.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i"/>
  <p:tag name="KSO_WM_UNIT_INDEX" val="1_2_4"/>
  <p:tag name="KSO_WM_UNIT_ID" val="diagram20170265_3*l_h_i*1_2_4"/>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198.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i"/>
  <p:tag name="KSO_WM_UNIT_INDEX" val="1_3_1"/>
  <p:tag name="KSO_WM_UNIT_ID" val="diagram20170265_3*l_h_i*1_3_1"/>
  <p:tag name="KSO_WM_UNIT_LAYERLEVEL" val="1_1_1"/>
  <p:tag name="KSO_WM_DIAGRAM_GROUP_CODE" val="l1-1"/>
  <p:tag name="KSO_WM_UNIT_LINE_FORE_SCHEMECOLOR_INDEX" val="6"/>
  <p:tag name="KSO_WM_UNIT_LINE_FILL_TYPE" val="2"/>
  <p:tag name="KSO_WM_UNIT_TEXT_FILL_FORE_SCHEMECOLOR_INDEX" val="2"/>
  <p:tag name="KSO_WM_UNIT_TEXT_FILL_TYPE" val="1"/>
</p:tagLst>
</file>

<file path=ppt/tags/tag1199.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i"/>
  <p:tag name="KSO_WM_UNIT_INDEX" val="1_3_2"/>
  <p:tag name="KSO_WM_UNIT_ID" val="diagram20170265_3*l_h_i*1_3_2"/>
  <p:tag name="KSO_WM_UNIT_LAYERLEVEL" val="1_1_1"/>
  <p:tag name="KSO_WM_DIAGRAM_GROUP_CODE" val="l1-1"/>
  <p:tag name="KSO_WM_UNIT_FILL_FORE_SCHEMECOLOR_INDEX" val="6"/>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20.xml><?xml version="1.0" encoding="utf-8"?>
<p:tagLst xmlns:p="http://schemas.openxmlformats.org/presentationml/2006/main">
  <p:tag name="KSO_WM_SLIDE_BACKGROUND_TYPE" val="general"/>
</p:tagLst>
</file>

<file path=ppt/tags/tag1200.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i"/>
  <p:tag name="KSO_WM_UNIT_INDEX" val="1_3_3"/>
  <p:tag name="KSO_WM_UNIT_ID" val="diagram20170265_3*l_h_i*1_3_3"/>
  <p:tag name="KSO_WM_UNIT_LAYERLEVEL" val="1_1_1"/>
  <p:tag name="KSO_WM_DIAGRAM_GROUP_CODE" val="l1-1"/>
  <p:tag name="KSO_WM_UNIT_FILL_FORE_SCHEMECOLOR_INDEX" val="6"/>
  <p:tag name="KSO_WM_UNIT_FILL_TYPE" val="1"/>
  <p:tag name="KSO_WM_UNIT_TEXT_FILL_FORE_SCHEMECOLOR_INDEX" val="2"/>
  <p:tag name="KSO_WM_UNIT_TEXT_FILL_TYPE" val="1"/>
</p:tagLst>
</file>

<file path=ppt/tags/tag1201.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a"/>
  <p:tag name="KSO_WM_UNIT_INDEX" val="1_3_1"/>
  <p:tag name="KSO_WM_UNIT_LAYERLEVEL" val="1_1_1"/>
  <p:tag name="KSO_WM_UNIT_VALUE" val="8"/>
  <p:tag name="KSO_WM_UNIT_HIGHLIGHT" val="0"/>
  <p:tag name="KSO_WM_UNIT_COMPATIBLE" val="0"/>
  <p:tag name="KSO_WM_UNIT_CLEAR" val="0"/>
  <p:tag name="KSO_WM_UNIT_PRESET_TEXT_INDEX" val="3"/>
  <p:tag name="KSO_WM_UNIT_PRESET_TEXT_LEN" val="5"/>
  <p:tag name="KSO_WM_DIAGRAM_GROUP_CODE" val="l1-1"/>
  <p:tag name="KSO_WM_UNIT_ID" val="diagram20170265_3*l_h_a*1_3_1"/>
  <p:tag name="KSO_WM_UNIT_TEXT_FILL_FORE_SCHEMECOLOR_INDEX" val="16"/>
  <p:tag name="KSO_WM_UNIT_TEXT_FILL_TYPE" val="1"/>
</p:tagLst>
</file>

<file path=ppt/tags/tag1202.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f"/>
  <p:tag name="KSO_WM_UNIT_INDEX" val="1_3_1"/>
  <p:tag name="KSO_WM_UNIT_LAYERLEVEL" val="1_1_1"/>
  <p:tag name="KSO_WM_UNIT_VALUE" val="50"/>
  <p:tag name="KSO_WM_UNIT_HIGHLIGHT" val="0"/>
  <p:tag name="KSO_WM_UNIT_COMPATIBLE" val="0"/>
  <p:tag name="KSO_WM_UNIT_CLEAR" val="0"/>
  <p:tag name="KSO_WM_UNIT_PRESET_TEXT_INDEX" val="4"/>
  <p:tag name="KSO_WM_UNIT_PRESET_TEXT_LEN" val="57"/>
  <p:tag name="KSO_WM_DIAGRAM_GROUP_CODE" val="l1-1"/>
  <p:tag name="KSO_WM_UNIT_ID" val="diagram20170265_3*l_h_f*1_3_1"/>
  <p:tag name="KSO_WM_UNIT_TEXT_FILL_FORE_SCHEMECOLOR_INDEX" val="15"/>
  <p:tag name="KSO_WM_UNIT_TEXT_FILL_TYPE" val="1"/>
</p:tagLst>
</file>

<file path=ppt/tags/tag1203.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a"/>
  <p:tag name="KSO_WM_UNIT_INDEX" val="1_2_1"/>
  <p:tag name="KSO_WM_UNIT_LAYERLEVEL" val="1_1_1"/>
  <p:tag name="KSO_WM_UNIT_VALUE" val="8"/>
  <p:tag name="KSO_WM_UNIT_HIGHLIGHT" val="0"/>
  <p:tag name="KSO_WM_UNIT_COMPATIBLE" val="0"/>
  <p:tag name="KSO_WM_UNIT_CLEAR" val="0"/>
  <p:tag name="KSO_WM_UNIT_PRESET_TEXT_INDEX" val="3"/>
  <p:tag name="KSO_WM_UNIT_PRESET_TEXT_LEN" val="5"/>
  <p:tag name="KSO_WM_DIAGRAM_GROUP_CODE" val="l1-1"/>
  <p:tag name="KSO_WM_UNIT_ID" val="diagram20170265_3*l_h_a*1_2_1"/>
  <p:tag name="KSO_WM_UNIT_TEXT_FILL_FORE_SCHEMECOLOR_INDEX" val="16"/>
  <p:tag name="KSO_WM_UNIT_TEXT_FILL_TYPE" val="1"/>
</p:tagLst>
</file>

<file path=ppt/tags/tag1204.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f"/>
  <p:tag name="KSO_WM_UNIT_INDEX" val="1_2_1"/>
  <p:tag name="KSO_WM_UNIT_LAYERLEVEL" val="1_1_1"/>
  <p:tag name="KSO_WM_UNIT_VALUE" val="55"/>
  <p:tag name="KSO_WM_UNIT_HIGHLIGHT" val="0"/>
  <p:tag name="KSO_WM_UNIT_COMPATIBLE" val="0"/>
  <p:tag name="KSO_WM_UNIT_CLEAR" val="0"/>
  <p:tag name="KSO_WM_UNIT_PRESET_TEXT_INDEX" val="4"/>
  <p:tag name="KSO_WM_UNIT_PRESET_TEXT_LEN" val="57"/>
  <p:tag name="KSO_WM_DIAGRAM_GROUP_CODE" val="l1-1"/>
  <p:tag name="KSO_WM_UNIT_ID" val="diagram20170265_3*l_h_f*1_2_1"/>
  <p:tag name="KSO_WM_UNIT_TEXT_FILL_FORE_SCHEMECOLOR_INDEX" val="15"/>
  <p:tag name="KSO_WM_UNIT_TEXT_FILL_TYPE" val="1"/>
</p:tagLst>
</file>

<file path=ppt/tags/tag1205.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a"/>
  <p:tag name="KSO_WM_UNIT_INDEX" val="1_1_1"/>
  <p:tag name="KSO_WM_UNIT_LAYERLEVEL" val="1_1_1"/>
  <p:tag name="KSO_WM_UNIT_VALUE" val="8"/>
  <p:tag name="KSO_WM_UNIT_HIGHLIGHT" val="0"/>
  <p:tag name="KSO_WM_UNIT_COMPATIBLE" val="0"/>
  <p:tag name="KSO_WM_UNIT_CLEAR" val="0"/>
  <p:tag name="KSO_WM_UNIT_PRESET_TEXT_INDEX" val="3"/>
  <p:tag name="KSO_WM_UNIT_PRESET_TEXT_LEN" val="5"/>
  <p:tag name="KSO_WM_DIAGRAM_GROUP_CODE" val="l1-1"/>
  <p:tag name="KSO_WM_UNIT_ID" val="diagram20170265_3*l_h_a*1_1_1"/>
  <p:tag name="KSO_WM_UNIT_TEXT_FILL_FORE_SCHEMECOLOR_INDEX" val="16"/>
  <p:tag name="KSO_WM_UNIT_TEXT_FILL_TYPE" val="1"/>
</p:tagLst>
</file>

<file path=ppt/tags/tag1206.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f"/>
  <p:tag name="KSO_WM_UNIT_INDEX" val="1_1_1"/>
  <p:tag name="KSO_WM_UNIT_LAYERLEVEL" val="1_1_1"/>
  <p:tag name="KSO_WM_UNIT_VALUE" val="55"/>
  <p:tag name="KSO_WM_UNIT_HIGHLIGHT" val="0"/>
  <p:tag name="KSO_WM_UNIT_COMPATIBLE" val="0"/>
  <p:tag name="KSO_WM_UNIT_CLEAR" val="0"/>
  <p:tag name="KSO_WM_UNIT_PRESET_TEXT_INDEX" val="4"/>
  <p:tag name="KSO_WM_UNIT_PRESET_TEXT_LEN" val="57"/>
  <p:tag name="KSO_WM_DIAGRAM_GROUP_CODE" val="l1-1"/>
  <p:tag name="KSO_WM_UNIT_ID" val="diagram20170265_3*l_h_f*1_1_1"/>
  <p:tag name="KSO_WM_UNIT_TEXT_FILL_FORE_SCHEMECOLOR_INDEX" val="15"/>
  <p:tag name="KSO_WM_UNIT_TEXT_FILL_TYPE" val="1"/>
</p:tagLst>
</file>

<file path=ppt/tags/tag1207.xml><?xml version="1.0" encoding="utf-8"?>
<p:tagLst xmlns:p="http://schemas.openxmlformats.org/presentationml/2006/main">
  <p:tag name="KSO_WM_TAG_VERSION" val="1.0"/>
  <p:tag name="KSO_WM_BEAUTIFY_FLAG" val="#wm#"/>
  <p:tag name="KSO_WM_UNIT_TYPE" val="i"/>
  <p:tag name="KSO_WM_UNIT_ID" val="diagram20170265_3*i*21"/>
  <p:tag name="KSO_WM_TEMPLATE_CATEGORY" val="diagram"/>
  <p:tag name="KSO_WM_TEMPLATE_INDEX" val="20170265"/>
  <p:tag name="KSO_WM_UNIT_INDEX" val="21"/>
</p:tagLst>
</file>

<file path=ppt/tags/tag1208.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i"/>
  <p:tag name="KSO_WM_UNIT_INDEX" val="1_3_4"/>
  <p:tag name="KSO_WM_UNIT_ID" val="diagram20170265_3*l_h_i*1_3_4"/>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209.xml><?xml version="1.0" encoding="utf-8"?>
<p:tagLst xmlns:p="http://schemas.openxmlformats.org/presentationml/2006/main">
  <p:tag name="KSO_WM_TAG_VERSION" val="1.0"/>
  <p:tag name="KSO_WM_BEAUTIFY_FLAG" val="#wm#"/>
  <p:tag name="KSO_WM_TEMPLATE_CATEGORY" val="diagram"/>
  <p:tag name="KSO_WM_TEMPLATE_INDEX" val="20170265"/>
  <p:tag name="KSO_WM_UNIT_TYPE" val="l_h_i"/>
  <p:tag name="KSO_WM_UNIT_INDEX" val="1_3_5"/>
  <p:tag name="KSO_WM_UNIT_ID" val="diagram20170265_3*l_h_i*1_3_5"/>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121.xml><?xml version="1.0" encoding="utf-8"?>
<p:tagLst xmlns:p="http://schemas.openxmlformats.org/presentationml/2006/main">
  <p:tag name="KSO_WM_SLIDE_BACKGROUND_TYPE" val="general"/>
</p:tagLst>
</file>

<file path=ppt/tags/tag121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11.xml><?xml version="1.0" encoding="utf-8"?>
<p:tagLst xmlns:p="http://schemas.openxmlformats.org/presentationml/2006/main">
  <p:tag name="KSO_WM_BEAUTIFY_FLAG" val="#wm#"/>
  <p:tag name="KSO_WM_TEMPLATE_CATEGORY" val="diagram"/>
  <p:tag name="KSO_WM_TEMPLATE_INDEX" val="20215855"/>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1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1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1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1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2.xml><?xml version="1.0" encoding="utf-8"?>
<p:tagLst xmlns:p="http://schemas.openxmlformats.org/presentationml/2006/main">
  <p:tag name="KSO_WM_SLIDE_BACKGROUND_TYPE" val="general"/>
</p:tagLst>
</file>

<file path=ppt/tags/tag122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2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2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2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2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2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2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2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3.xml><?xml version="1.0" encoding="utf-8"?>
<p:tagLst xmlns:p="http://schemas.openxmlformats.org/presentationml/2006/main">
  <p:tag name="KSO_WM_SLIDE_BACKGROUND_TYPE" val="general"/>
</p:tagLst>
</file>

<file path=ppt/tags/tag1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3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3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3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3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23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238.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239.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4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4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4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4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4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4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125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5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097_3*l_h_i*1_1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097_3*l_h_i*1_1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25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60097_3*l_h_i*1_1_3"/>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5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160097_3*l_h_i*1_1_4"/>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160097_3*l_h_i*1_1_5"/>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5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097_3*l_h_a*1_1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097_3*l_h_i*1_1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25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097_3*l_h_f*1_1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097_3*l_h_i*1_2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097_3*l_h_i*1_2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2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60097_3*l_h_i*1_2_3"/>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6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160097_3*l_h_i*1_2_4"/>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160097_3*l_h_i*1_2_5"/>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097_3*l_h_i*1_2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26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097_3*l_h_a*1_2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26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097_3*l_h_f*1_2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097_3*l_h_i*1_3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097_3*l_h_i*1_3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27.xml><?xml version="1.0" encoding="utf-8"?>
<p:tagLst xmlns:p="http://schemas.openxmlformats.org/presentationml/2006/main">
  <p:tag name="KSO_WM_SLIDE_BACKGROUND_TYPE" val="frame"/>
</p:tagLst>
</file>

<file path=ppt/tags/tag127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160097_3*l_h_i*1_3_3"/>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7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160097_3*l_h_i*1_3_4"/>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160097_3*l_h_i*1_3_5"/>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27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097_3*l_h_f*1_3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097_3*l_h_i*1_3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27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097_3*l_h_a*1_3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276.xml><?xml version="1.0" encoding="utf-8"?>
<p:tagLst xmlns:p="http://schemas.openxmlformats.org/presentationml/2006/main">
  <p:tag name="KSO_WM_UNIT_RELATE_UNITID" val="256*l*1"/>
  <p:tag name="KSO_WM_UNIT_ISCONTENTSTITLE"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160097_3*a*1"/>
  <p:tag name="KSO_WM_TEMPLATE_CATEGORY" val="diagram"/>
  <p:tag name="KSO_WM_TEMPLATE_INDEX" val="160097"/>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277.xml><?xml version="1.0" encoding="utf-8"?>
<p:tagLst xmlns:p="http://schemas.openxmlformats.org/presentationml/2006/main">
  <p:tag name="KSO_WM_BEAUTIFY_FLAG" val="#wm#"/>
  <p:tag name="KSO_WM_TEMPLATE_CATEGORY" val="diagram"/>
  <p:tag name="KSO_WM_TEMPLATE_INDEX" val="20215855"/>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8.xml><?xml version="1.0" encoding="utf-8"?>
<p:tagLst xmlns:p="http://schemas.openxmlformats.org/presentationml/2006/main">
  <p:tag name="KSO_WM_SLIDE_BACKGROUND_TYPE" val="frame"/>
</p:tagLst>
</file>

<file path=ppt/tags/tag128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8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8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8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8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8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8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8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9.xml><?xml version="1.0" encoding="utf-8"?>
<p:tagLst xmlns:p="http://schemas.openxmlformats.org/presentationml/2006/main">
  <p:tag name="KSO_WM_SLIDE_BACKGROUND_TYPE" val="frame"/>
</p:tagLst>
</file>

<file path=ppt/tags/tag1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9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9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9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9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9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9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30.xml><?xml version="1.0" encoding="utf-8"?>
<p:tagLst xmlns:p="http://schemas.openxmlformats.org/presentationml/2006/main">
  <p:tag name="KSO_WM_SLIDE_BACKGROUND_TYPE" val="frame"/>
</p:tagLst>
</file>

<file path=ppt/tags/tag1300.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i"/>
  <p:tag name="KSO_WM_UNIT_INDEX" val="1_3_1"/>
  <p:tag name="KSO_WM_UNIT_ID" val="diagram20169803_3*l_h_i*1_3_1"/>
  <p:tag name="KSO_WM_UNIT_LAYERLEVEL" val="1_1_1"/>
  <p:tag name="KSO_WM_DIAGRAM_GROUP_CODE" val="l1-1"/>
  <p:tag name="KSO_WM_UNIT_LINE_FORE_SCHEMECOLOR_INDEX" val="5"/>
  <p:tag name="KSO_WM_UNIT_LINE_FILL_TYPE" val="2"/>
  <p:tag name="KSO_WM_UNIT_TEXT_FILL_FORE_SCHEMECOLOR_INDEX" val="16"/>
  <p:tag name="KSO_WM_UNIT_TEXT_FILL_TYPE" val="1"/>
</p:tagLst>
</file>

<file path=ppt/tags/tag1301.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f"/>
  <p:tag name="KSO_WM_UNIT_INDEX" val="1_3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l1-1"/>
  <p:tag name="KSO_WM_UNIT_ID" val="diagram20169803_3*l_h_f*1_3_1"/>
  <p:tag name="KSO_WM_UNIT_TEXT_FILL_FORE_SCHEMECOLOR_INDEX" val="13"/>
  <p:tag name="KSO_WM_UNIT_TEXT_FILL_TYPE" val="1"/>
</p:tagLst>
</file>

<file path=ppt/tags/tag1302.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a"/>
  <p:tag name="KSO_WM_UNIT_INDEX" val="1_3_1"/>
  <p:tag name="KSO_WM_UNIT_LAYERLEVEL" val="1_1_1"/>
  <p:tag name="KSO_WM_UNIT_VALUE" val="14"/>
  <p:tag name="KSO_WM_UNIT_HIGHLIGHT" val="0"/>
  <p:tag name="KSO_WM_UNIT_COMPATIBLE" val="0"/>
  <p:tag name="KSO_WM_UNIT_CLEAR" val="0"/>
  <p:tag name="KSO_WM_UNIT_PRESET_TEXT_INDEX" val="3"/>
  <p:tag name="KSO_WM_UNIT_PRESET_TEXT_LEN" val="17"/>
  <p:tag name="KSO_WM_DIAGRAM_GROUP_CODE" val="l1-1"/>
  <p:tag name="KSO_WM_UNIT_ID" val="diagram20169803_3*l_h_a*1_3_1"/>
  <p:tag name="KSO_WM_UNIT_FILL_FORE_SCHEMECOLOR_INDEX" val="5"/>
  <p:tag name="KSO_WM_UNIT_FILL_TYPE" val="1"/>
  <p:tag name="KSO_WM_UNIT_TEXT_FILL_FORE_SCHEMECOLOR_INDEX" val="14"/>
  <p:tag name="KSO_WM_UNIT_TEXT_FILL_TYPE" val="1"/>
</p:tagLst>
</file>

<file path=ppt/tags/tag1303.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i"/>
  <p:tag name="KSO_WM_UNIT_INDEX" val="1_2_1"/>
  <p:tag name="KSO_WM_UNIT_ID" val="diagram20169803_3*l_h_i*1_2_1"/>
  <p:tag name="KSO_WM_UNIT_LAYERLEVEL" val="1_1_1"/>
  <p:tag name="KSO_WM_DIAGRAM_GROUP_CODE" val="l1-1"/>
  <p:tag name="KSO_WM_UNIT_LINE_FORE_SCHEMECOLOR_INDEX" val="5"/>
  <p:tag name="KSO_WM_UNIT_LINE_FILL_TYPE" val="2"/>
  <p:tag name="KSO_WM_UNIT_TEXT_FILL_FORE_SCHEMECOLOR_INDEX" val="16"/>
  <p:tag name="KSO_WM_UNIT_TEXT_FILL_TYPE" val="1"/>
</p:tagLst>
</file>

<file path=ppt/tags/tag1304.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f"/>
  <p:tag name="KSO_WM_UNIT_INDEX" val="1_2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l1-1"/>
  <p:tag name="KSO_WM_UNIT_ID" val="diagram20169803_3*l_h_f*1_2_1"/>
  <p:tag name="KSO_WM_UNIT_TEXT_FILL_FORE_SCHEMECOLOR_INDEX" val="13"/>
  <p:tag name="KSO_WM_UNIT_TEXT_FILL_TYPE" val="1"/>
</p:tagLst>
</file>

<file path=ppt/tags/tag1305.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a"/>
  <p:tag name="KSO_WM_UNIT_INDEX" val="1_2_1"/>
  <p:tag name="KSO_WM_UNIT_LAYERLEVEL" val="1_1_1"/>
  <p:tag name="KSO_WM_UNIT_VALUE" val="14"/>
  <p:tag name="KSO_WM_UNIT_HIGHLIGHT" val="0"/>
  <p:tag name="KSO_WM_UNIT_COMPATIBLE" val="0"/>
  <p:tag name="KSO_WM_UNIT_CLEAR" val="0"/>
  <p:tag name="KSO_WM_UNIT_PRESET_TEXT_INDEX" val="3"/>
  <p:tag name="KSO_WM_UNIT_PRESET_TEXT_LEN" val="17"/>
  <p:tag name="KSO_WM_DIAGRAM_GROUP_CODE" val="l1-1"/>
  <p:tag name="KSO_WM_UNIT_ID" val="diagram20169803_3*l_h_a*1_2_1"/>
  <p:tag name="KSO_WM_UNIT_FILL_FORE_SCHEMECOLOR_INDEX" val="5"/>
  <p:tag name="KSO_WM_UNIT_FILL_TYPE" val="1"/>
  <p:tag name="KSO_WM_UNIT_TEXT_FILL_FORE_SCHEMECOLOR_INDEX" val="14"/>
  <p:tag name="KSO_WM_UNIT_TEXT_FILL_TYPE" val="1"/>
</p:tagLst>
</file>

<file path=ppt/tags/tag1306.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i"/>
  <p:tag name="KSO_WM_UNIT_INDEX" val="1_1_1"/>
  <p:tag name="KSO_WM_UNIT_ID" val="diagram20169803_3*l_h_i*1_1_1"/>
  <p:tag name="KSO_WM_UNIT_LAYERLEVEL" val="1_1_1"/>
  <p:tag name="KSO_WM_DIAGRAM_GROUP_CODE" val="l1-1"/>
  <p:tag name="KSO_WM_UNIT_LINE_FORE_SCHEMECOLOR_INDEX" val="6"/>
  <p:tag name="KSO_WM_UNIT_LINE_FILL_TYPE" val="2"/>
  <p:tag name="KSO_WM_UNIT_TEXT_FILL_FORE_SCHEMECOLOR_INDEX" val="16"/>
  <p:tag name="KSO_WM_UNIT_TEXT_FILL_TYPE" val="1"/>
</p:tagLst>
</file>

<file path=ppt/tags/tag1307.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f"/>
  <p:tag name="KSO_WM_UNIT_INDEX" val="1_1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l1-1"/>
  <p:tag name="KSO_WM_UNIT_ID" val="diagram20169803_3*l_h_f*1_1_1"/>
  <p:tag name="KSO_WM_UNIT_TEXT_FILL_FORE_SCHEMECOLOR_INDEX" val="13"/>
  <p:tag name="KSO_WM_UNIT_TEXT_FILL_TYPE" val="1"/>
</p:tagLst>
</file>

<file path=ppt/tags/tag1308.xml><?xml version="1.0" encoding="utf-8"?>
<p:tagLst xmlns:p="http://schemas.openxmlformats.org/presentationml/2006/main">
  <p:tag name="KSO_WM_TAG_VERSION" val="1.0"/>
  <p:tag name="KSO_WM_BEAUTIFY_FLAG" val="#wm#"/>
  <p:tag name="KSO_WM_TEMPLATE_CATEGORY" val="diagram"/>
  <p:tag name="KSO_WM_TEMPLATE_INDEX" val="20169803"/>
  <p:tag name="KSO_WM_UNIT_TYPE" val="l_h_a"/>
  <p:tag name="KSO_WM_UNIT_INDEX" val="1_1_1"/>
  <p:tag name="KSO_WM_UNIT_LAYERLEVEL" val="1_1_1"/>
  <p:tag name="KSO_WM_UNIT_VALUE" val="14"/>
  <p:tag name="KSO_WM_UNIT_HIGHLIGHT" val="0"/>
  <p:tag name="KSO_WM_UNIT_COMPATIBLE" val="0"/>
  <p:tag name="KSO_WM_UNIT_CLEAR" val="0"/>
  <p:tag name="KSO_WM_UNIT_PRESET_TEXT_INDEX" val="3"/>
  <p:tag name="KSO_WM_UNIT_PRESET_TEXT_LEN" val="17"/>
  <p:tag name="KSO_WM_DIAGRAM_GROUP_CODE" val="l1-1"/>
  <p:tag name="KSO_WM_UNIT_ID" val="diagram20169803_3*l_h_a*1_1_1"/>
  <p:tag name="KSO_WM_UNIT_FILL_FORE_SCHEMECOLOR_INDEX" val="6"/>
  <p:tag name="KSO_WM_UNIT_FILL_TYPE" val="1"/>
  <p:tag name="KSO_WM_UNIT_TEXT_FILL_FORE_SCHEMECOLOR_INDEX" val="14"/>
  <p:tag name="KSO_WM_UNIT_TEXT_FILL_TYPE" val="1"/>
</p:tagLst>
</file>

<file path=ppt/tags/tag130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1.xml><?xml version="1.0" encoding="utf-8"?>
<p:tagLst xmlns:p="http://schemas.openxmlformats.org/presentationml/2006/main">
  <p:tag name="KSO_WM_SLIDE_BACKGROUND_TYPE" val="frame"/>
</p:tagLst>
</file>

<file path=ppt/tags/tag1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1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1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1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1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1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1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2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2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2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2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2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2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133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3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3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3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3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3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3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3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1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42.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34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346.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347.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5.xml><?xml version="1.0" encoding="utf-8"?>
<p:tagLst xmlns:p="http://schemas.openxmlformats.org/presentationml/2006/main">
  <p:tag name="KSO_WM_SLIDE_BACKGROUND_TYPE" val="leftRight"/>
</p:tagLst>
</file>

<file path=ppt/tags/tag135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5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5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5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5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5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5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5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6.xml><?xml version="1.0" encoding="utf-8"?>
<p:tagLst xmlns:p="http://schemas.openxmlformats.org/presentationml/2006/main">
  <p:tag name="KSO_WM_SLIDE_BACKGROUND_TYPE" val="leftRight"/>
</p:tagLst>
</file>

<file path=ppt/tags/tag1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6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6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6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6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6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6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7.xml><?xml version="1.0" encoding="utf-8"?>
<p:tagLst xmlns:p="http://schemas.openxmlformats.org/presentationml/2006/main">
  <p:tag name="KSO_WM_SLIDE_BACKGROUND_TYPE" val="leftRight"/>
</p:tagLst>
</file>

<file path=ppt/tags/tag137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7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7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7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37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376.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377.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8.xml><?xml version="1.0" encoding="utf-8"?>
<p:tagLst xmlns:p="http://schemas.openxmlformats.org/presentationml/2006/main">
  <p:tag name="KSO_WM_SLIDE_BACKGROUND_TYPE" val="leftRight"/>
</p:tagLst>
</file>

<file path=ppt/tags/tag1380.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38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8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8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8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87.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38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8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9.xml><?xml version="1.0" encoding="utf-8"?>
<p:tagLst xmlns:p="http://schemas.openxmlformats.org/presentationml/2006/main">
  <p:tag name="KSO_WM_SLIDE_BACKGROUND_TYPE" val="leftRight"/>
</p:tagLst>
</file>

<file path=ppt/tags/tag139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9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92.xml><?xml version="1.0" encoding="utf-8"?>
<p:tagLst xmlns:p="http://schemas.openxmlformats.org/presentationml/2006/main">
  <p:tag name="KSO_WM_UNIT_ISCONTENTSTITLE" val="0"/>
  <p:tag name="KSO_WM_UNIT_NOCLEAR" val="0"/>
  <p:tag name="KSO_WM_UNIT_VALUE" val="4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680_3*a*1"/>
  <p:tag name="KSO_WM_TEMPLATE_CATEGORY" val="diagram"/>
  <p:tag name="KSO_WM_TEMPLATE_INDEX" val="68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39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13_3*l_h_i*1_1_2"/>
  <p:tag name="KSO_WM_TEMPLATE_CATEGORY" val="diagram"/>
  <p:tag name="KSO_WM_TEMPLATE_INDEX" val="21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9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13_3*l_h_i*1_1_3"/>
  <p:tag name="KSO_WM_TEMPLATE_CATEGORY" val="diagram"/>
  <p:tag name="KSO_WM_TEMPLATE_INDEX" val="213"/>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13_3*l_h_i*1_1_1"/>
  <p:tag name="KSO_WM_TEMPLATE_CATEGORY" val="diagram"/>
  <p:tag name="KSO_WM_TEMPLATE_INDEX" val="213"/>
  <p:tag name="KSO_WM_UNIT_LAYERLEVEL" val="1_1_1"/>
  <p:tag name="KSO_WM_TAG_VERSION" val="1.0"/>
  <p:tag name="KSO_WM_BEAUTIFY_FLAG" val="#wm#"/>
</p:tagLst>
</file>

<file path=ppt/tags/tag139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13_3*l_h_i*1_2_2"/>
  <p:tag name="KSO_WM_TEMPLATE_CATEGORY" val="diagram"/>
  <p:tag name="KSO_WM_TEMPLATE_INDEX" val="213"/>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39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13_3*l_h_i*1_2_3"/>
  <p:tag name="KSO_WM_TEMPLATE_CATEGORY" val="diagram"/>
  <p:tag name="KSO_WM_TEMPLATE_INDEX" val="213"/>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13_3*l_h_i*1_2_1"/>
  <p:tag name="KSO_WM_TEMPLATE_CATEGORY" val="diagram"/>
  <p:tag name="KSO_WM_TEMPLATE_INDEX" val="213"/>
  <p:tag name="KSO_WM_UNIT_LAYERLEVEL" val="1_1_1"/>
  <p:tag name="KSO_WM_TAG_VERSION" val="1.0"/>
  <p:tag name="KSO_WM_BEAUTIFY_FLAG" val="#wm#"/>
</p:tagLst>
</file>

<file path=ppt/tags/tag139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13_3*l_h_i*1_3_2"/>
  <p:tag name="KSO_WM_TEMPLATE_CATEGORY" val="diagram"/>
  <p:tag name="KSO_WM_TEMPLATE_INDEX" val="213"/>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40.xml><?xml version="1.0" encoding="utf-8"?>
<p:tagLst xmlns:p="http://schemas.openxmlformats.org/presentationml/2006/main">
  <p:tag name="KSO_WM_SLIDE_BACKGROUND_TYPE" val="leftRight"/>
</p:tagLst>
</file>

<file path=ppt/tags/tag140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13_3*l_h_i*1_3_3"/>
  <p:tag name="KSO_WM_TEMPLATE_CATEGORY" val="diagram"/>
  <p:tag name="KSO_WM_TEMPLATE_INDEX" val="213"/>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Lst>
</file>

<file path=ppt/tags/tag1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13_3*l_h_i*1_3_1"/>
  <p:tag name="KSO_WM_TEMPLATE_CATEGORY" val="diagram"/>
  <p:tag name="KSO_WM_TEMPLATE_INDEX" val="213"/>
  <p:tag name="KSO_WM_UNIT_LAYERLEVEL" val="1_1_1"/>
  <p:tag name="KSO_WM_TAG_VERSION" val="1.0"/>
  <p:tag name="KSO_WM_BEAUTIFY_FLAG" val="#wm#"/>
</p:tagLst>
</file>

<file path=ppt/tags/tag1402.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13_3*l_h_a*1_1_1"/>
  <p:tag name="KSO_WM_TEMPLATE_CATEGORY" val="diagram"/>
  <p:tag name="KSO_WM_TEMPLATE_INDEX" val="213"/>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403.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13_3*l_h_a*1_3_1"/>
  <p:tag name="KSO_WM_TEMPLATE_CATEGORY" val="diagram"/>
  <p:tag name="KSO_WM_TEMPLATE_INDEX" val="213"/>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1404.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13_3*l_h_a*1_2_1"/>
  <p:tag name="KSO_WM_TEMPLATE_CATEGORY" val="diagram"/>
  <p:tag name="KSO_WM_TEMPLATE_INDEX" val="213"/>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405.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13_3*l_h_f*1_1_1"/>
  <p:tag name="KSO_WM_TEMPLATE_CATEGORY" val="diagram"/>
  <p:tag name="KSO_WM_TEMPLATE_INDEX" val="213"/>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406.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13_3*l_h_f*1_3_1"/>
  <p:tag name="KSO_WM_TEMPLATE_CATEGORY" val="diagram"/>
  <p:tag name="KSO_WM_TEMPLATE_INDEX" val="213"/>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407.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13_3*l_h_f*1_2_1"/>
  <p:tag name="KSO_WM_TEMPLATE_CATEGORY" val="diagram"/>
  <p:tag name="KSO_WM_TEMPLATE_INDEX" val="213"/>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408.xml><?xml version="1.0" encoding="utf-8"?>
<p:tagLst xmlns:p="http://schemas.openxmlformats.org/presentationml/2006/main">
  <p:tag name="KSO_WM_BEAUTIFY_FLAG" val="#wm#"/>
  <p:tag name="KSO_WM_TEMPLATE_CATEGORY" val="diagram"/>
  <p:tag name="KSO_WM_TEMPLATE_INDEX" val="20215855"/>
</p:tagLst>
</file>

<file path=ppt/tags/tag1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1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1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1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1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1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1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1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142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2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2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2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2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2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143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3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3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3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3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3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4.xml><?xml version="1.0" encoding="utf-8"?>
<p:tagLst xmlns:p="http://schemas.openxmlformats.org/presentationml/2006/main">
  <p:tag name="KSO_WM_SLIDE_BACKGROUND_TYPE" val="topBottom"/>
</p:tagLst>
</file>

<file path=ppt/tags/tag144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4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4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4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4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4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4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4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5.xml><?xml version="1.0" encoding="utf-8"?>
<p:tagLst xmlns:p="http://schemas.openxmlformats.org/presentationml/2006/main">
  <p:tag name="KSO_WM_SLIDE_BACKGROUND_TYPE" val="topBottom"/>
</p:tagLst>
</file>

<file path=ppt/tags/tag1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5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5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5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5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5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5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6.xml><?xml version="1.0" encoding="utf-8"?>
<p:tagLst xmlns:p="http://schemas.openxmlformats.org/presentationml/2006/main">
  <p:tag name="KSO_WM_SLIDE_BACKGROUND_TYPE" val="topBottom"/>
</p:tagLst>
</file>

<file path=ppt/tags/tag146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6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6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6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6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6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7.xml><?xml version="1.0" encoding="utf-8"?>
<p:tagLst xmlns:p="http://schemas.openxmlformats.org/presentationml/2006/main">
  <p:tag name="KSO_WM_SLIDE_BACKGROUND_TYPE" val="topBottom"/>
</p:tagLst>
</file>

<file path=ppt/tags/tag147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7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7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7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7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7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7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7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8.xml><?xml version="1.0" encoding="utf-8"?>
<p:tagLst xmlns:p="http://schemas.openxmlformats.org/presentationml/2006/main">
  <p:tag name="KSO_WM_SLIDE_BACKGROUND_TYPE" val="topBottom"/>
</p:tagLst>
</file>

<file path=ppt/tags/tag1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8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8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8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8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8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8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9.xml><?xml version="1.0" encoding="utf-8"?>
<p:tagLst xmlns:p="http://schemas.openxmlformats.org/presentationml/2006/main">
  <p:tag name="KSO_WM_SLIDE_BACKGROUND_TYPE" val="topBottom"/>
</p:tagLst>
</file>

<file path=ppt/tags/tag149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9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94.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49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498.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499.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0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0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0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0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0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0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151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1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513.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514.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515.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18.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51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152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2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2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23.xml><?xml version="1.0" encoding="utf-8"?>
<p:tagLst xmlns:p="http://schemas.openxmlformats.org/presentationml/2006/main">
  <p:tag name="KSO_WM_UNIT_ISCONTENTSTITLE" val="0"/>
  <p:tag name="KSO_WM_UNIT_NOCLEAR" val="0"/>
  <p:tag name="KSO_WM_UNIT_VALUE" val="4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680_3*a*1"/>
  <p:tag name="KSO_WM_TEMPLATE_CATEGORY" val="diagram"/>
  <p:tag name="KSO_WM_TEMPLATE_INDEX" val="68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52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13_3*l_h_i*1_1_2"/>
  <p:tag name="KSO_WM_TEMPLATE_CATEGORY" val="diagram"/>
  <p:tag name="KSO_WM_TEMPLATE_INDEX" val="21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52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13_3*l_h_i*1_1_3"/>
  <p:tag name="KSO_WM_TEMPLATE_CATEGORY" val="diagram"/>
  <p:tag name="KSO_WM_TEMPLATE_INDEX" val="213"/>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13_3*l_h_i*1_1_1"/>
  <p:tag name="KSO_WM_TEMPLATE_CATEGORY" val="diagram"/>
  <p:tag name="KSO_WM_TEMPLATE_INDEX" val="213"/>
  <p:tag name="KSO_WM_UNIT_LAYERLEVEL" val="1_1_1"/>
  <p:tag name="KSO_WM_TAG_VERSION" val="1.0"/>
  <p:tag name="KSO_WM_BEAUTIFY_FLAG" val="#wm#"/>
</p:tagLst>
</file>

<file path=ppt/tags/tag152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13_3*l_h_i*1_2_2"/>
  <p:tag name="KSO_WM_TEMPLATE_CATEGORY" val="diagram"/>
  <p:tag name="KSO_WM_TEMPLATE_INDEX" val="213"/>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52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13_3*l_h_i*1_2_3"/>
  <p:tag name="KSO_WM_TEMPLATE_CATEGORY" val="diagram"/>
  <p:tag name="KSO_WM_TEMPLATE_INDEX" val="213"/>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13_3*l_h_i*1_2_1"/>
  <p:tag name="KSO_WM_TEMPLATE_CATEGORY" val="diagram"/>
  <p:tag name="KSO_WM_TEMPLATE_INDEX" val="213"/>
  <p:tag name="KSO_WM_UNIT_LAYERLEVEL" val="1_1_1"/>
  <p:tag name="KSO_WM_TAG_VERSION" val="1.0"/>
  <p:tag name="KSO_WM_BEAUTIFY_FLAG" val="#wm#"/>
</p:tagLst>
</file>

<file path=ppt/tags/tag153.xml><?xml version="1.0" encoding="utf-8"?>
<p:tagLst xmlns:p="http://schemas.openxmlformats.org/presentationml/2006/main">
  <p:tag name="KSO_WM_SLIDE_BACKGROUND_TYPE" val="bottomTop"/>
</p:tagLst>
</file>

<file path=ppt/tags/tag153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13_3*l_h_i*1_3_2"/>
  <p:tag name="KSO_WM_TEMPLATE_CATEGORY" val="diagram"/>
  <p:tag name="KSO_WM_TEMPLATE_INDEX" val="213"/>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53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13_3*l_h_i*1_3_3"/>
  <p:tag name="KSO_WM_TEMPLATE_CATEGORY" val="diagram"/>
  <p:tag name="KSO_WM_TEMPLATE_INDEX" val="213"/>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Lst>
</file>

<file path=ppt/tags/tag1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13_3*l_h_i*1_3_1"/>
  <p:tag name="KSO_WM_TEMPLATE_CATEGORY" val="diagram"/>
  <p:tag name="KSO_WM_TEMPLATE_INDEX" val="213"/>
  <p:tag name="KSO_WM_UNIT_LAYERLEVEL" val="1_1_1"/>
  <p:tag name="KSO_WM_TAG_VERSION" val="1.0"/>
  <p:tag name="KSO_WM_BEAUTIFY_FLAG" val="#wm#"/>
</p:tagLst>
</file>

<file path=ppt/tags/tag1533.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13_3*l_h_a*1_1_1"/>
  <p:tag name="KSO_WM_TEMPLATE_CATEGORY" val="diagram"/>
  <p:tag name="KSO_WM_TEMPLATE_INDEX" val="213"/>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534.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13_3*l_h_a*1_3_1"/>
  <p:tag name="KSO_WM_TEMPLATE_CATEGORY" val="diagram"/>
  <p:tag name="KSO_WM_TEMPLATE_INDEX" val="213"/>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1535.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13_3*l_h_a*1_2_1"/>
  <p:tag name="KSO_WM_TEMPLATE_CATEGORY" val="diagram"/>
  <p:tag name="KSO_WM_TEMPLATE_INDEX" val="213"/>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536.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13_3*l_h_f*1_1_1"/>
  <p:tag name="KSO_WM_TEMPLATE_CATEGORY" val="diagram"/>
  <p:tag name="KSO_WM_TEMPLATE_INDEX" val="213"/>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537.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13_3*l_h_f*1_3_1"/>
  <p:tag name="KSO_WM_TEMPLATE_CATEGORY" val="diagram"/>
  <p:tag name="KSO_WM_TEMPLATE_INDEX" val="213"/>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538.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13_3*l_h_f*1_2_1"/>
  <p:tag name="KSO_WM_TEMPLATE_CATEGORY" val="diagram"/>
  <p:tag name="KSO_WM_TEMPLATE_INDEX" val="213"/>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539.xml><?xml version="1.0" encoding="utf-8"?>
<p:tagLst xmlns:p="http://schemas.openxmlformats.org/presentationml/2006/main">
  <p:tag name="KSO_WM_BEAUTIFY_FLAG" val="#wm#"/>
  <p:tag name="KSO_WM_TEMPLATE_CATEGORY" val="diagram"/>
  <p:tag name="KSO_WM_TEMPLATE_INDEX" val="20215855"/>
</p:tagLst>
</file>

<file path=ppt/tags/tag154.xml><?xml version="1.0" encoding="utf-8"?>
<p:tagLst xmlns:p="http://schemas.openxmlformats.org/presentationml/2006/main">
  <p:tag name="KSO_WM_SLIDE_BACKGROUND_TYPE" val="bottomTop"/>
</p:tagLst>
</file>

<file path=ppt/tags/tag1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4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4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4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4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4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4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5.xml><?xml version="1.0" encoding="utf-8"?>
<p:tagLst xmlns:p="http://schemas.openxmlformats.org/presentationml/2006/main">
  <p:tag name="KSO_WM_SLIDE_BACKGROUND_TYPE" val="bottomTop"/>
</p:tagLst>
</file>

<file path=ppt/tags/tag155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5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5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5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5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5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6.xml><?xml version="1.0" encoding="utf-8"?>
<p:tagLst xmlns:p="http://schemas.openxmlformats.org/presentationml/2006/main">
  <p:tag name="KSO_WM_SLIDE_BACKGROUND_TYPE" val="bottomTop"/>
</p:tagLst>
</file>

<file path=ppt/tags/tag156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6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6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6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6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6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6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6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7.xml><?xml version="1.0" encoding="utf-8"?>
<p:tagLst xmlns:p="http://schemas.openxmlformats.org/presentationml/2006/main">
  <p:tag name="KSO_WM_SLIDE_BACKGROUND_TYPE" val="bottomTop"/>
</p:tagLst>
</file>

<file path=ppt/tags/tag1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7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7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7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7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7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7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8.xml><?xml version="1.0" encoding="utf-8"?>
<p:tagLst xmlns:p="http://schemas.openxmlformats.org/presentationml/2006/main">
  <p:tag name="KSO_WM_SLIDE_BACKGROUND_TYPE" val="bottomTop"/>
</p:tagLst>
</file>

<file path=ppt/tags/tag158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8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8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8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8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8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59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9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9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9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9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9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9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9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1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0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0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60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60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0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0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161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61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1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1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33_2*l_i*1_1"/>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16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33_2*l_h_i*1_1_1"/>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6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33_2*l_h_i*1_1_2"/>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6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33_2*l_h_i*1_2_1"/>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62.xml><?xml version="1.0" encoding="utf-8"?>
<p:tagLst xmlns:p="http://schemas.openxmlformats.org/presentationml/2006/main">
  <p:tag name="KSO_WM_SLIDE_BACKGROUND_TYPE" val="navigation"/>
</p:tagLst>
</file>

<file path=ppt/tags/tag1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33_2*l_h_i*1_2_2"/>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33_2*l_h_i*1_2_3"/>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6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33_2*l_h_i*1_2_4"/>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623.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3_2*l_h_f*1_1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24.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3_2*l_h_f*1_2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2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28.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3.xml><?xml version="1.0" encoding="utf-8"?>
<p:tagLst xmlns:p="http://schemas.openxmlformats.org/presentationml/2006/main">
  <p:tag name="KSO_WM_SLIDE_BACKGROUND_TYPE" val="navigation"/>
</p:tagLst>
</file>

<file path=ppt/tags/tag1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63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632.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633.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63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637.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4.xml><?xml version="1.0" encoding="utf-8"?>
<p:tagLst xmlns:p="http://schemas.openxmlformats.org/presentationml/2006/main">
  <p:tag name="KSO_WM_SLIDE_BACKGROUND_TYPE" val="navigation"/>
</p:tagLst>
</file>

<file path=ppt/tags/tag1640.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64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4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64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64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4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4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64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65.xml><?xml version="1.0" encoding="utf-8"?>
<p:tagLst xmlns:p="http://schemas.openxmlformats.org/presentationml/2006/main">
  <p:tag name="KSO_WM_SLIDE_BACKGROUND_TYPE" val="navigation"/>
</p:tagLst>
</file>

<file path=ppt/tags/tag165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5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5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65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5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5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66.xml><?xml version="1.0" encoding="utf-8"?>
<p:tagLst xmlns:p="http://schemas.openxmlformats.org/presentationml/2006/main">
  <p:tag name="KSO_WM_SLIDE_BACKGROUND_TYPE" val="navigation"/>
</p:tagLst>
</file>

<file path=ppt/tags/tag166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6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6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66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66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6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7.xml><?xml version="1.0" encoding="utf-8"?>
<p:tagLst xmlns:p="http://schemas.openxmlformats.org/presentationml/2006/main">
  <p:tag name="KSO_WM_SLIDE_BACKGROUND_TYPE" val="navigation"/>
</p:tagLst>
</file>

<file path=ppt/tags/tag167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67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67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7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7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67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67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8.xml><?xml version="1.0" encoding="utf-8"?>
<p:tagLst xmlns:p="http://schemas.openxmlformats.org/presentationml/2006/main">
  <p:tag name="KSO_WM_SLIDE_BACKGROUND_TYPE" val="navigation"/>
</p:tagLst>
</file>

<file path=ppt/tags/tag1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8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8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68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68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8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8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68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69.xml><?xml version="1.0" encoding="utf-8"?>
<p:tagLst xmlns:p="http://schemas.openxmlformats.org/presentationml/2006/main">
  <p:tag name="KSO_WM_SLIDE_BACKGROUND_TYPE" val="navigation"/>
</p:tagLst>
</file>

<file path=ppt/tags/tag169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13_3*l_h_i*1_1_2"/>
  <p:tag name="KSO_WM_TEMPLATE_CATEGORY" val="diagram"/>
  <p:tag name="KSO_WM_TEMPLATE_INDEX" val="21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69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13_3*l_h_i*1_1_3"/>
  <p:tag name="KSO_WM_TEMPLATE_CATEGORY" val="diagram"/>
  <p:tag name="KSO_WM_TEMPLATE_INDEX" val="213"/>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6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13_3*l_h_i*1_1_1"/>
  <p:tag name="KSO_WM_TEMPLATE_CATEGORY" val="diagram"/>
  <p:tag name="KSO_WM_TEMPLATE_INDEX" val="213"/>
  <p:tag name="KSO_WM_UNIT_LAYERLEVEL" val="1_1_1"/>
  <p:tag name="KSO_WM_TAG_VERSION" val="1.0"/>
  <p:tag name="KSO_WM_BEAUTIFY_FLAG" val="#wm#"/>
</p:tagLst>
</file>

<file path=ppt/tags/tag169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13_3*l_h_i*1_2_2"/>
  <p:tag name="KSO_WM_TEMPLATE_CATEGORY" val="diagram"/>
  <p:tag name="KSO_WM_TEMPLATE_INDEX" val="213"/>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69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13_3*l_h_i*1_2_3"/>
  <p:tag name="KSO_WM_TEMPLATE_CATEGORY" val="diagram"/>
  <p:tag name="KSO_WM_TEMPLATE_INDEX" val="213"/>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13_3*l_h_i*1_2_1"/>
  <p:tag name="KSO_WM_TEMPLATE_CATEGORY" val="diagram"/>
  <p:tag name="KSO_WM_TEMPLATE_INDEX" val="213"/>
  <p:tag name="KSO_WM_UNIT_LAYERLEVEL" val="1_1_1"/>
  <p:tag name="KSO_WM_TAG_VERSION" val="1.0"/>
  <p:tag name="KSO_WM_BEAUTIFY_FLAG" val="#wm#"/>
</p:tagLst>
</file>

<file path=ppt/tags/tag169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13_3*l_h_i*1_3_2"/>
  <p:tag name="KSO_WM_TEMPLATE_CATEGORY" val="diagram"/>
  <p:tag name="KSO_WM_TEMPLATE_INDEX" val="213"/>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69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13_3*l_h_i*1_3_3"/>
  <p:tag name="KSO_WM_TEMPLATE_CATEGORY" val="diagram"/>
  <p:tag name="KSO_WM_TEMPLATE_INDEX" val="213"/>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Lst>
</file>

<file path=ppt/tags/tag1698.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13_3*l_h_a*1_1_1"/>
  <p:tag name="KSO_WM_TEMPLATE_CATEGORY" val="diagram"/>
  <p:tag name="KSO_WM_TEMPLATE_INDEX" val="213"/>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699.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13_3*l_h_a*1_3_1"/>
  <p:tag name="KSO_WM_TEMPLATE_CATEGORY" val="diagram"/>
  <p:tag name="KSO_WM_TEMPLATE_INDEX" val="213"/>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700.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13_3*l_h_a*1_2_1"/>
  <p:tag name="KSO_WM_TEMPLATE_CATEGORY" val="diagram"/>
  <p:tag name="KSO_WM_TEMPLATE_INDEX" val="213"/>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701.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13_3*l_h_f*1_1_1"/>
  <p:tag name="KSO_WM_TEMPLATE_CATEGORY" val="diagram"/>
  <p:tag name="KSO_WM_TEMPLATE_INDEX" val="213"/>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702.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13_3*l_h_f*1_3_1"/>
  <p:tag name="KSO_WM_TEMPLATE_CATEGORY" val="diagram"/>
  <p:tag name="KSO_WM_TEMPLATE_INDEX" val="213"/>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703.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13_3*l_h_f*1_2_1"/>
  <p:tag name="KSO_WM_TEMPLATE_CATEGORY" val="diagram"/>
  <p:tag name="KSO_WM_TEMPLATE_INDEX" val="213"/>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70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13_3*l_h_i*1_2_2"/>
  <p:tag name="KSO_WM_TEMPLATE_CATEGORY" val="diagram"/>
  <p:tag name="KSO_WM_TEMPLATE_INDEX" val="213"/>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70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13_3*l_h_i*1_2_3"/>
  <p:tag name="KSO_WM_TEMPLATE_CATEGORY" val="diagram"/>
  <p:tag name="KSO_WM_TEMPLATE_INDEX" val="213"/>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706.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13_3*l_h_a*1_2_1"/>
  <p:tag name="KSO_WM_TEMPLATE_CATEGORY" val="diagram"/>
  <p:tag name="KSO_WM_TEMPLATE_INDEX" val="213"/>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707.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13_3*l_h_f*1_2_1"/>
  <p:tag name="KSO_WM_TEMPLATE_CATEGORY" val="diagram"/>
  <p:tag name="KSO_WM_TEMPLATE_INDEX" val="213"/>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70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13_3*l_h_i*1_2_2"/>
  <p:tag name="KSO_WM_TEMPLATE_CATEGORY" val="diagram"/>
  <p:tag name="KSO_WM_TEMPLATE_INDEX" val="213"/>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70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13_3*l_h_i*1_2_3"/>
  <p:tag name="KSO_WM_TEMPLATE_CATEGORY" val="diagram"/>
  <p:tag name="KSO_WM_TEMPLATE_INDEX" val="213"/>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1710.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13_3*l_h_a*1_2_1"/>
  <p:tag name="KSO_WM_TEMPLATE_CATEGORY" val="diagram"/>
  <p:tag name="KSO_WM_TEMPLATE_INDEX" val="213"/>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711.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13_3*l_h_f*1_2_1"/>
  <p:tag name="KSO_WM_TEMPLATE_CATEGORY" val="diagram"/>
  <p:tag name="KSO_WM_TEMPLATE_INDEX" val="213"/>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71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1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71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1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71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1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2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72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2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72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2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87_4*l_h_i*1_3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17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7_4*l_h_i*1_3_1"/>
  <p:tag name="KSO_WM_TEMPLATE_CATEGORY" val="diagram"/>
  <p:tag name="KSO_WM_TEMPLATE_INDEX" val="787"/>
  <p:tag name="KSO_WM_UNIT_LAYERLEVEL" val="1_1_1"/>
  <p:tag name="KSO_WM_TAG_VERSION" val="1.0"/>
  <p:tag name="KSO_WM_BEAUTIFY_FLAG" val="#wm#"/>
  <p:tag name="KSO_WM_UNIT_FILL_FORE_SCHEMECOLOR_INDEX" val="7"/>
  <p:tag name="KSO_WM_UNIT_FILL_TYPE" val="1"/>
  <p:tag name="KSO_WM_UNIT_TEXT_FILL_FORE_SCHEMECOLOR_INDEX" val="6"/>
  <p:tag name="KSO_WM_UNIT_TEXT_FILL_TYPE" val="1"/>
</p:tagLst>
</file>

<file path=ppt/tags/tag1727.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4*l_h_f*1_3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17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87_4*l_h_i*1_3_1"/>
  <p:tag name="KSO_WM_TEMPLATE_CATEGORY" val="diagram"/>
  <p:tag name="KSO_WM_TEMPLATE_INDEX" val="787"/>
  <p:tag name="KSO_WM_UNIT_LAYERLEVEL" val="1_1_1"/>
  <p:tag name="KSO_WM_TAG_VERSION" val="1.0"/>
  <p:tag name="KSO_WM_BEAUTIFY_FLAG" val="#wm#"/>
  <p:tag name="KSO_WM_UNIT_TEXT_FILL_FORE_SCHEMECOLOR_INDEX" val="7"/>
  <p:tag name="KSO_WM_UNIT_TEXT_FILL_TYPE" val="1"/>
</p:tagLst>
</file>

<file path=ppt/tags/tag17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87_4*l_h_i*1_4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173.xml><?xml version="1.0" encoding="utf-8"?>
<p:tagLst xmlns:p="http://schemas.openxmlformats.org/presentationml/2006/main">
  <p:tag name="KSO_WM_SLIDE_BACKGROUND_TYPE" val="belt"/>
</p:tagLst>
</file>

<file path=ppt/tags/tag17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87_4*l_h_i*1_4_2"/>
  <p:tag name="KSO_WM_TEMPLATE_CATEGORY" val="diagram"/>
  <p:tag name="KSO_WM_TEMPLATE_INDEX" val="787"/>
  <p:tag name="KSO_WM_UNIT_LAYERLEVEL" val="1_1_1"/>
  <p:tag name="KSO_WM_TAG_VERSION" val="1.0"/>
  <p:tag name="KSO_WM_BEAUTIFY_FLAG" val="#wm#"/>
  <p:tag name="KSO_WM_UNIT_FILL_FORE_SCHEMECOLOR_INDEX" val="8"/>
  <p:tag name="KSO_WM_UNIT_FILL_TYPE" val="1"/>
  <p:tag name="KSO_WM_UNIT_TEXT_FILL_FORE_SCHEMECOLOR_INDEX" val="6"/>
  <p:tag name="KSO_WM_UNIT_TEXT_FILL_TYPE" val="1"/>
</p:tagLst>
</file>

<file path=ppt/tags/tag1731.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87_4*l_h_f*1_4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17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87_4*l_h_i*1_4_1"/>
  <p:tag name="KSO_WM_TEMPLATE_CATEGORY" val="diagram"/>
  <p:tag name="KSO_WM_TEMPLATE_INDEX" val="787"/>
  <p:tag name="KSO_WM_UNIT_LAYERLEVEL" val="1_1_1"/>
  <p:tag name="KSO_WM_TAG_VERSION" val="1.0"/>
  <p:tag name="KSO_WM_BEAUTIFY_FLAG" val="#wm#"/>
  <p:tag name="KSO_WM_UNIT_TEXT_FILL_FORE_SCHEMECOLOR_INDEX" val="8"/>
  <p:tag name="KSO_WM_UNIT_TEXT_FILL_TYPE" val="1"/>
</p:tagLst>
</file>

<file path=ppt/tags/tag17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87_4*l_h_i*1_5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17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87_4*l_h_i*1_5_2"/>
  <p:tag name="KSO_WM_TEMPLATE_CATEGORY" val="diagram"/>
  <p:tag name="KSO_WM_TEMPLATE_INDEX" val="787"/>
  <p:tag name="KSO_WM_UNIT_LAYERLEVEL" val="1_1_1"/>
  <p:tag name="KSO_WM_TAG_VERSION" val="1.0"/>
  <p:tag name="KSO_WM_BEAUTIFY_FLAG" val="#wm#"/>
  <p:tag name="KSO_WM_UNIT_FILL_FORE_SCHEMECOLOR_INDEX" val="9"/>
  <p:tag name="KSO_WM_UNIT_FILL_TYPE" val="1"/>
  <p:tag name="KSO_WM_UNIT_TEXT_FILL_FORE_SCHEMECOLOR_INDEX" val="6"/>
  <p:tag name="KSO_WM_UNIT_TEXT_FILL_TYPE" val="1"/>
</p:tagLst>
</file>

<file path=ppt/tags/tag1735.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87_4*l_h_f*1_5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173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87_4*l_h_i*1_5_1"/>
  <p:tag name="KSO_WM_TEMPLATE_CATEGORY" val="diagram"/>
  <p:tag name="KSO_WM_TEMPLATE_INDEX" val="787"/>
  <p:tag name="KSO_WM_UNIT_LAYERLEVEL" val="1_1_1"/>
  <p:tag name="KSO_WM_TAG_VERSION" val="1.0"/>
  <p:tag name="KSO_WM_BEAUTIFY_FLAG" val="#wm#"/>
  <p:tag name="KSO_WM_UNIT_TEXT_FILL_FORE_SCHEMECOLOR_INDEX" val="9"/>
  <p:tag name="KSO_WM_UNIT_TEXT_FILL_TYPE" val="1"/>
</p:tagLst>
</file>

<file path=ppt/tags/tag173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4*l_h_i*1_1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173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87_4*l_h_i*1_1_2"/>
  <p:tag name="KSO_WM_TEMPLATE_CATEGORY" val="diagram"/>
  <p:tag name="KSO_WM_TEMPLATE_INDEX" val="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39.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4*l_h_f*1_1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174.xml><?xml version="1.0" encoding="utf-8"?>
<p:tagLst xmlns:p="http://schemas.openxmlformats.org/presentationml/2006/main">
  <p:tag name="KSO_WM_SLIDE_BACKGROUND_TYPE" val="belt"/>
</p:tagLst>
</file>

<file path=ppt/tags/tag17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87_4*l_h_i*1_1_1"/>
  <p:tag name="KSO_WM_TEMPLATE_CATEGORY" val="diagram"/>
  <p:tag name="KSO_WM_TEMPLATE_INDEX" val="787"/>
  <p:tag name="KSO_WM_UNIT_LAYERLEVEL" val="1_1_1"/>
  <p:tag name="KSO_WM_TAG_VERSION" val="1.0"/>
  <p:tag name="KSO_WM_BEAUTIFY_FLAG" val="#wm#"/>
  <p:tag name="KSO_WM_UNIT_TEXT_FILL_FORE_SCHEMECOLOR_INDEX" val="5"/>
  <p:tag name="KSO_WM_UNIT_TEXT_FILL_TYPE" val="1"/>
</p:tagLst>
</file>

<file path=ppt/tags/tag17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7_4*l_h_i*1_2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17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87_4*l_h_i*1_2_2"/>
  <p:tag name="KSO_WM_TEMPLATE_CATEGORY" val="diagram"/>
  <p:tag name="KSO_WM_TEMPLATE_INDEX" val="787"/>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1743.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4*l_h_f*1_2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174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87_4*l_h_i*1_2_1"/>
  <p:tag name="KSO_WM_TEMPLATE_CATEGORY" val="diagram"/>
  <p:tag name="KSO_WM_TEMPLATE_INDEX" val="787"/>
  <p:tag name="KSO_WM_UNIT_LAYERLEVEL" val="1_1_1"/>
  <p:tag name="KSO_WM_TAG_VERSION" val="1.0"/>
  <p:tag name="KSO_WM_BEAUTIFY_FLAG" val="#wm#"/>
  <p:tag name="KSO_WM_UNIT_TEXT_FILL_FORE_SCHEMECOLOR_INDEX" val="6"/>
  <p:tag name="KSO_WM_UNIT_TEXT_FILL_TYPE" val="1"/>
</p:tagLst>
</file>

<file path=ppt/tags/tag1745.xml><?xml version="1.0" encoding="utf-8"?>
<p:tagLst xmlns:p="http://schemas.openxmlformats.org/presentationml/2006/main">
  <p:tag name="KSO_WM_UNIT_RELATE_UNITID" val="261*l*1"/>
  <p:tag name="KSO_WM_UNIT_ISCONTENTSTITLE" val="0"/>
  <p:tag name="KSO_WM_UNIT_NOCLEAR" val="0"/>
  <p:tag name="KSO_WM_UNIT_VALUE" val="3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87_4*a*1"/>
  <p:tag name="KSO_WM_TEMPLATE_CATEGORY" val="diagram"/>
  <p:tag name="KSO_WM_TEMPLATE_INDEX" val="787"/>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746.xml><?xml version="1.0" encoding="utf-8"?>
<p:tagLst xmlns:p="http://schemas.openxmlformats.org/presentationml/2006/main">
  <p:tag name="KSO_WM_BEAUTIFY_FLAG" val="#wm#"/>
  <p:tag name="KSO_WM_TEMPLATE_CATEGORY" val="diagram"/>
  <p:tag name="KSO_WM_TEMPLATE_INDEX" val="20215855"/>
</p:tagLst>
</file>

<file path=ppt/tags/tag1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74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75.xml><?xml version="1.0" encoding="utf-8"?>
<p:tagLst xmlns:p="http://schemas.openxmlformats.org/presentationml/2006/main">
  <p:tag name="KSO_WM_SLIDE_BACKGROUND_TYPE" val="belt"/>
</p:tagLst>
</file>

<file path=ppt/tags/tag1750.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53.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75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75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5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75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6.xml><?xml version="1.0" encoding="utf-8"?>
<p:tagLst xmlns:p="http://schemas.openxmlformats.org/presentationml/2006/main">
  <p:tag name="KSO_WM_SLIDE_BACKGROUND_TYPE" val="belt"/>
</p:tagLst>
</file>

<file path=ppt/tags/tag176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76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6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6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76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6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76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7.xml><?xml version="1.0" encoding="utf-8"?>
<p:tagLst xmlns:p="http://schemas.openxmlformats.org/presentationml/2006/main">
  <p:tag name="KSO_WM_SLIDE_BACKGROUND_TYPE" val="belt"/>
</p:tagLst>
</file>

<file path=ppt/tags/tag1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7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77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7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7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77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7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77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8.xml><?xml version="1.0" encoding="utf-8"?>
<p:tagLst xmlns:p="http://schemas.openxmlformats.org/presentationml/2006/main">
  <p:tag name="KSO_WM_TEMPLATE_CATEGORY" val="custom"/>
  <p:tag name="KSO_WM_TEMPLATE_INDEX" val="20202617"/>
</p:tagLst>
</file>

<file path=ppt/tags/tag1780.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a"/>
  <p:tag name="KSO_WM_UNIT_INDEX" val="1"/>
  <p:tag name="KSO_WM_UNIT_LAYERLEVEL" val="1"/>
  <p:tag name="KSO_WM_UNIT_VALUE" val="42"/>
  <p:tag name="KSO_WM_UNIT_ISCONTENTSTITLE" val="0"/>
  <p:tag name="KSO_WM_UNIT_HIGHLIGHT" val="0"/>
  <p:tag name="KSO_WM_UNIT_COMPATIBLE" val="0"/>
  <p:tag name="KSO_WM_UNIT_CLEAR" val="0"/>
  <p:tag name="KSO_WM_UNIT_PRESET_TEXT_INDEX" val="3"/>
  <p:tag name="KSO_WM_UNIT_PRESET_TEXT_LEN" val="17"/>
  <p:tag name="KSO_WM_DIAGRAM_GROUP_CODE" val="l1_1"/>
  <p:tag name="KSO_WM_UNIT_ID" val="diagram20174817_1*a*1"/>
  <p:tag name="KSO_WM_UNIT_TEXT_FILL_FORE_SCHEMECOLOR_INDEX" val="15"/>
  <p:tag name="KSO_WM_UNIT_TEXT_FILL_TYPE" val="1"/>
</p:tagLst>
</file>

<file path=ppt/tags/tag1781.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1_1"/>
  <p:tag name="KSO_WM_UNIT_ID" val="diagram20174817_1*l_h_i*1_1_1"/>
  <p:tag name="KSO_WM_UNIT_LAYERLEVEL" val="1_1_1"/>
  <p:tag name="KSO_WM_DIAGRAM_GROUP_CODE" val="l1-1"/>
  <p:tag name="KSO_WM_UNIT_LINE_FORE_SCHEMECOLOR_INDEX" val="7"/>
  <p:tag name="KSO_WM_UNIT_LINE_FILL_TYPE" val="2"/>
</p:tagLst>
</file>

<file path=ppt/tags/tag1782.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f"/>
  <p:tag name="KSO_WM_UNIT_INDEX" val="1_1_1"/>
  <p:tag name="KSO_WM_UNIT_LAYERLEVEL" val="1_1_1"/>
  <p:tag name="KSO_WM_UNIT_VALUE" val="32"/>
  <p:tag name="KSO_WM_UNIT_HIGHLIGHT" val="0"/>
  <p:tag name="KSO_WM_UNIT_COMPATIBLE" val="0"/>
  <p:tag name="KSO_WM_UNIT_CLEAR" val="0"/>
  <p:tag name="KSO_WM_UNIT_PRESET_TEXT_INDEX" val="4"/>
  <p:tag name="KSO_WM_UNIT_PRESET_TEXT_LEN" val="57"/>
  <p:tag name="KSO_WM_DIAGRAM_GROUP_CODE" val="l1-1"/>
  <p:tag name="KSO_WM_UNIT_ID" val="diagram20174817_1*l_h_f*1_1_1"/>
  <p:tag name="KSO_WM_UNIT_TEXT_FILL_FORE_SCHEMECOLOR_INDEX" val="14"/>
  <p:tag name="KSO_WM_UNIT_TEXT_FILL_TYPE" val="1"/>
</p:tagLst>
</file>

<file path=ppt/tags/tag1783.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2_1"/>
  <p:tag name="KSO_WM_UNIT_ID" val="diagram20174817_1*l_h_i*1_2_1"/>
  <p:tag name="KSO_WM_UNIT_LAYERLEVEL" val="1_1_1"/>
  <p:tag name="KSO_WM_DIAGRAM_GROUP_CODE" val="l1-1"/>
  <p:tag name="KSO_WM_UNIT_LINE_FORE_SCHEMECOLOR_INDEX" val="8"/>
  <p:tag name="KSO_WM_UNIT_LINE_FILL_TYPE" val="2"/>
</p:tagLst>
</file>

<file path=ppt/tags/tag1784.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f"/>
  <p:tag name="KSO_WM_UNIT_INDEX" val="1_2_1"/>
  <p:tag name="KSO_WM_UNIT_LAYERLEVEL" val="1_1_1"/>
  <p:tag name="KSO_WM_UNIT_VALUE" val="32"/>
  <p:tag name="KSO_WM_UNIT_HIGHLIGHT" val="0"/>
  <p:tag name="KSO_WM_UNIT_COMPATIBLE" val="0"/>
  <p:tag name="KSO_WM_UNIT_CLEAR" val="0"/>
  <p:tag name="KSO_WM_UNIT_PRESET_TEXT_INDEX" val="4"/>
  <p:tag name="KSO_WM_UNIT_PRESET_TEXT_LEN" val="57"/>
  <p:tag name="KSO_WM_DIAGRAM_GROUP_CODE" val="l1-1"/>
  <p:tag name="KSO_WM_UNIT_ID" val="diagram20174817_1*l_h_f*1_2_1"/>
  <p:tag name="KSO_WM_UNIT_TEXT_FILL_FORE_SCHEMECOLOR_INDEX" val="14"/>
  <p:tag name="KSO_WM_UNIT_TEXT_FILL_TYPE" val="1"/>
</p:tagLst>
</file>

<file path=ppt/tags/tag1785.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3_1"/>
  <p:tag name="KSO_WM_UNIT_ID" val="diagram20174817_1*l_h_i*1_3_1"/>
  <p:tag name="KSO_WM_UNIT_LAYERLEVEL" val="1_1_1"/>
  <p:tag name="KSO_WM_DIAGRAM_GROUP_CODE" val="l1-1"/>
  <p:tag name="KSO_WM_UNIT_LINE_FORE_SCHEMECOLOR_INDEX" val="9"/>
  <p:tag name="KSO_WM_UNIT_LINE_FILL_TYPE" val="2"/>
</p:tagLst>
</file>

<file path=ppt/tags/tag1786.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f"/>
  <p:tag name="KSO_WM_UNIT_INDEX" val="1_3_1"/>
  <p:tag name="KSO_WM_UNIT_LAYERLEVEL" val="1_1_1"/>
  <p:tag name="KSO_WM_UNIT_VALUE" val="32"/>
  <p:tag name="KSO_WM_UNIT_HIGHLIGHT" val="0"/>
  <p:tag name="KSO_WM_UNIT_COMPATIBLE" val="0"/>
  <p:tag name="KSO_WM_UNIT_CLEAR" val="0"/>
  <p:tag name="KSO_WM_UNIT_PRESET_TEXT_INDEX" val="4"/>
  <p:tag name="KSO_WM_UNIT_PRESET_TEXT_LEN" val="57"/>
  <p:tag name="KSO_WM_DIAGRAM_GROUP_CODE" val="l1-1"/>
  <p:tag name="KSO_WM_UNIT_ID" val="diagram20174817_1*l_h_f*1_3_1"/>
  <p:tag name="KSO_WM_UNIT_TEXT_FILL_FORE_SCHEMECOLOR_INDEX" val="14"/>
  <p:tag name="KSO_WM_UNIT_TEXT_FILL_TYPE" val="1"/>
</p:tagLst>
</file>

<file path=ppt/tags/tag1787.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1_2"/>
  <p:tag name="KSO_WM_UNIT_ID" val="diagram20174817_1*l_h_i*1_1_2"/>
  <p:tag name="KSO_WM_UNIT_LAYERLEVEL" val="1_1_1"/>
  <p:tag name="KSO_WM_DIAGRAM_GROUP_CODE" val="l1-1"/>
  <p:tag name="KSO_WM_UNIT_FILL_FORE_SCHEMECOLOR_INDEX" val="7"/>
  <p:tag name="KSO_WM_UNIT_FILL_TYPE" val="1"/>
  <p:tag name="KSO_WM_UNIT_TEXT_FILL_FORE_SCHEMECOLOR_INDEX" val="2"/>
  <p:tag name="KSO_WM_UNIT_TEXT_FILL_TYPE" val="1"/>
</p:tagLst>
</file>

<file path=ppt/tags/tag1788.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2_2"/>
  <p:tag name="KSO_WM_UNIT_ID" val="diagram20174817_1*l_h_i*1_2_2"/>
  <p:tag name="KSO_WM_UNIT_LAYERLEVEL" val="1_1_1"/>
  <p:tag name="KSO_WM_DIAGRAM_GROUP_CODE" val="l1-1"/>
  <p:tag name="KSO_WM_UNIT_FILL_FORE_SCHEMECOLOR_INDEX" val="8"/>
  <p:tag name="KSO_WM_UNIT_FILL_TYPE" val="1"/>
  <p:tag name="KSO_WM_UNIT_TEXT_FILL_FORE_SCHEMECOLOR_INDEX" val="2"/>
  <p:tag name="KSO_WM_UNIT_TEXT_FILL_TYPE" val="1"/>
</p:tagLst>
</file>

<file path=ppt/tags/tag1789.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3_2"/>
  <p:tag name="KSO_WM_UNIT_ID" val="diagram20174817_1*l_h_i*1_3_2"/>
  <p:tag name="KSO_WM_UNIT_LAYERLEVEL" val="1_1_1"/>
  <p:tag name="KSO_WM_DIAGRAM_GROUP_CODE" val="l1-1"/>
  <p:tag name="KSO_WM_UNIT_FILL_FORE_SCHEMECOLOR_INDEX" val="9"/>
  <p:tag name="KSO_WM_UNIT_FILL_TYPE" val="1"/>
  <p:tag name="KSO_WM_UNIT_TEXT_FILL_FORE_SCHEMECOLOR_INDEX" val="2"/>
  <p:tag name="KSO_WM_UNIT_TEXT_FILL_TYPE" val="1"/>
</p:tagLst>
</file>

<file path=ppt/tags/tag179.xml><?xml version="1.0" encoding="utf-8"?>
<p:tagLst xmlns:p="http://schemas.openxmlformats.org/presentationml/2006/main">
  <p:tag name="KSO_WM_TEMPLATE_CATEGORY" val="custom"/>
  <p:tag name="KSO_WM_TEMPLATE_INDEX" val="20202617"/>
</p:tagLst>
</file>

<file path=ppt/tags/tag1790.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g"/>
  <p:tag name="KSO_WM_UNIT_INDEX" val="1_1_1"/>
  <p:tag name="KSO_WM_UNIT_LAYERLEVEL" val="1_1_1"/>
  <p:tag name="KSO_WM_UNIT_VALUE" val="12"/>
  <p:tag name="KSO_WM_UNIT_HIGHLIGHT" val="0"/>
  <p:tag name="KSO_WM_UNIT_COMPATIBLE" val="1"/>
  <p:tag name="KSO_WM_UNIT_CLEAR" val="0"/>
  <p:tag name="KSO_WM_UNIT_PRESET_TEXT_INDEX" val="4"/>
  <p:tag name="KSO_WM_UNIT_RELATE_UNITID" val="diagram20174817_1*l_h_a*1_1_1"/>
  <p:tag name="KSO_WM_UNIT_PRESET_TEXT_LEN" val="5"/>
  <p:tag name="KSO_WM_DIAGRAM_GROUP_CODE" val="l1-1"/>
  <p:tag name="KSO_WM_UNIT_ID" val="diagram20174817_1*l_h_g*1_1_1"/>
  <p:tag name="KSO_WM_UNIT_TEXT_FILL_FORE_SCHEMECOLOR_INDEX" val="14"/>
  <p:tag name="KSO_WM_UNIT_TEXT_FILL_TYPE" val="1"/>
</p:tagLst>
</file>

<file path=ppt/tags/tag1791.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g"/>
  <p:tag name="KSO_WM_UNIT_INDEX" val="1_2_1"/>
  <p:tag name="KSO_WM_UNIT_LAYERLEVEL" val="1_1_1"/>
  <p:tag name="KSO_WM_UNIT_VALUE" val="6"/>
  <p:tag name="KSO_WM_UNIT_HIGHLIGHT" val="0"/>
  <p:tag name="KSO_WM_UNIT_COMPATIBLE" val="1"/>
  <p:tag name="KSO_WM_UNIT_CLEAR" val="0"/>
  <p:tag name="KSO_WM_UNIT_PRESET_TEXT_INDEX" val="4"/>
  <p:tag name="KSO_WM_UNIT_RELATE_UNITID" val="diagram20174817_1*l_h_a*1_2_1"/>
  <p:tag name="KSO_WM_UNIT_PRESET_TEXT_LEN" val="5"/>
  <p:tag name="KSO_WM_DIAGRAM_GROUP_CODE" val="l1-1"/>
  <p:tag name="KSO_WM_UNIT_ID" val="diagram20174817_1*l_h_g*1_2_1"/>
  <p:tag name="KSO_WM_UNIT_TEXT_FILL_FORE_SCHEMECOLOR_INDEX" val="14"/>
  <p:tag name="KSO_WM_UNIT_TEXT_FILL_TYPE" val="1"/>
</p:tagLst>
</file>

<file path=ppt/tags/tag1792.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g"/>
  <p:tag name="KSO_WM_UNIT_INDEX" val="1_3_1"/>
  <p:tag name="KSO_WM_UNIT_LAYERLEVEL" val="1_1_1"/>
  <p:tag name="KSO_WM_UNIT_VALUE" val="14"/>
  <p:tag name="KSO_WM_UNIT_HIGHLIGHT" val="0"/>
  <p:tag name="KSO_WM_UNIT_COMPATIBLE" val="1"/>
  <p:tag name="KSO_WM_UNIT_CLEAR" val="0"/>
  <p:tag name="KSO_WM_UNIT_PRESET_TEXT_INDEX" val="4"/>
  <p:tag name="KSO_WM_UNIT_RELATE_UNITID" val="diagram20174817_1*l_h_a*1_3_1"/>
  <p:tag name="KSO_WM_UNIT_PRESET_TEXT_LEN" val="5"/>
  <p:tag name="KSO_WM_DIAGRAM_GROUP_CODE" val="l1-1"/>
  <p:tag name="KSO_WM_UNIT_ID" val="diagram20174817_1*l_h_g*1_3_1"/>
  <p:tag name="KSO_WM_UNIT_TEXT_FILL_FORE_SCHEMECOLOR_INDEX" val="14"/>
  <p:tag name="KSO_WM_UNIT_TEXT_FILL_TYPE" val="1"/>
</p:tagLst>
</file>

<file path=ppt/tags/tag1793.xml><?xml version="1.0" encoding="utf-8"?>
<p:tagLst xmlns:p="http://schemas.openxmlformats.org/presentationml/2006/main">
  <p:tag name="KSO_WM_BEAUTIFY_FLAG" val="#wm#"/>
  <p:tag name="KSO_WM_TEMPLATE_CATEGORY" val="diagram"/>
  <p:tag name="KSO_WM_TEMPLATE_INDEX" val="20215855"/>
</p:tagLst>
</file>

<file path=ppt/tags/tag1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79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797.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80.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180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0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0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0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0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0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0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0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18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87_4*l_h_i*1_3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181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7_4*l_h_i*1_3_1"/>
  <p:tag name="KSO_WM_TEMPLATE_CATEGORY" val="diagram"/>
  <p:tag name="KSO_WM_TEMPLATE_INDEX" val="787"/>
  <p:tag name="KSO_WM_UNIT_LAYERLEVEL" val="1_1_1"/>
  <p:tag name="KSO_WM_TAG_VERSION" val="1.0"/>
  <p:tag name="KSO_WM_BEAUTIFY_FLAG" val="#wm#"/>
  <p:tag name="KSO_WM_UNIT_FILL_FORE_SCHEMECOLOR_INDEX" val="7"/>
  <p:tag name="KSO_WM_UNIT_FILL_TYPE" val="1"/>
  <p:tag name="KSO_WM_UNIT_TEXT_FILL_FORE_SCHEMECOLOR_INDEX" val="6"/>
  <p:tag name="KSO_WM_UNIT_TEXT_FILL_TYPE" val="1"/>
</p:tagLst>
</file>

<file path=ppt/tags/tag1812.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4*l_h_f*1_3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18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87_4*l_h_i*1_3_1"/>
  <p:tag name="KSO_WM_TEMPLATE_CATEGORY" val="diagram"/>
  <p:tag name="KSO_WM_TEMPLATE_INDEX" val="787"/>
  <p:tag name="KSO_WM_UNIT_LAYERLEVEL" val="1_1_1"/>
  <p:tag name="KSO_WM_TAG_VERSION" val="1.0"/>
  <p:tag name="KSO_WM_BEAUTIFY_FLAG" val="#wm#"/>
  <p:tag name="KSO_WM_UNIT_TEXT_FILL_FORE_SCHEMECOLOR_INDEX" val="7"/>
  <p:tag name="KSO_WM_UNIT_TEXT_FILL_TYPE" val="1"/>
</p:tagLst>
</file>

<file path=ppt/tags/tag181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87_4*l_h_i*1_4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181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87_4*l_h_i*1_4_2"/>
  <p:tag name="KSO_WM_TEMPLATE_CATEGORY" val="diagram"/>
  <p:tag name="KSO_WM_TEMPLATE_INDEX" val="787"/>
  <p:tag name="KSO_WM_UNIT_LAYERLEVEL" val="1_1_1"/>
  <p:tag name="KSO_WM_TAG_VERSION" val="1.0"/>
  <p:tag name="KSO_WM_BEAUTIFY_FLAG" val="#wm#"/>
  <p:tag name="KSO_WM_UNIT_FILL_FORE_SCHEMECOLOR_INDEX" val="8"/>
  <p:tag name="KSO_WM_UNIT_FILL_TYPE" val="1"/>
  <p:tag name="KSO_WM_UNIT_TEXT_FILL_FORE_SCHEMECOLOR_INDEX" val="6"/>
  <p:tag name="KSO_WM_UNIT_TEXT_FILL_TYPE" val="1"/>
</p:tagLst>
</file>

<file path=ppt/tags/tag1816.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87_4*l_h_f*1_4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18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87_4*l_h_i*1_4_1"/>
  <p:tag name="KSO_WM_TEMPLATE_CATEGORY" val="diagram"/>
  <p:tag name="KSO_WM_TEMPLATE_INDEX" val="787"/>
  <p:tag name="KSO_WM_UNIT_LAYERLEVEL" val="1_1_1"/>
  <p:tag name="KSO_WM_TAG_VERSION" val="1.0"/>
  <p:tag name="KSO_WM_BEAUTIFY_FLAG" val="#wm#"/>
  <p:tag name="KSO_WM_UNIT_TEXT_FILL_FORE_SCHEMECOLOR_INDEX" val="8"/>
  <p:tag name="KSO_WM_UNIT_TEXT_FILL_TYPE" val="1"/>
</p:tagLst>
</file>

<file path=ppt/tags/tag18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87_4*l_h_i*1_5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181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87_4*l_h_i*1_5_2"/>
  <p:tag name="KSO_WM_TEMPLATE_CATEGORY" val="diagram"/>
  <p:tag name="KSO_WM_TEMPLATE_INDEX" val="787"/>
  <p:tag name="KSO_WM_UNIT_LAYERLEVEL" val="1_1_1"/>
  <p:tag name="KSO_WM_TAG_VERSION" val="1.0"/>
  <p:tag name="KSO_WM_BEAUTIFY_FLAG" val="#wm#"/>
  <p:tag name="KSO_WM_UNIT_FILL_FORE_SCHEMECOLOR_INDEX" val="9"/>
  <p:tag name="KSO_WM_UNIT_FILL_TYPE" val="1"/>
  <p:tag name="KSO_WM_UNIT_TEXT_FILL_FORE_SCHEMECOLOR_INDEX" val="6"/>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1820.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87_4*l_h_f*1_5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182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87_4*l_h_i*1_5_1"/>
  <p:tag name="KSO_WM_TEMPLATE_CATEGORY" val="diagram"/>
  <p:tag name="KSO_WM_TEMPLATE_INDEX" val="787"/>
  <p:tag name="KSO_WM_UNIT_LAYERLEVEL" val="1_1_1"/>
  <p:tag name="KSO_WM_TAG_VERSION" val="1.0"/>
  <p:tag name="KSO_WM_BEAUTIFY_FLAG" val="#wm#"/>
  <p:tag name="KSO_WM_UNIT_TEXT_FILL_FORE_SCHEMECOLOR_INDEX" val="9"/>
  <p:tag name="KSO_WM_UNIT_TEXT_FILL_TYPE" val="1"/>
</p:tagLst>
</file>

<file path=ppt/tags/tag182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4*l_h_i*1_1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182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87_4*l_h_i*1_1_2"/>
  <p:tag name="KSO_WM_TEMPLATE_CATEGORY" val="diagram"/>
  <p:tag name="KSO_WM_TEMPLATE_INDEX" val="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824.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4*l_h_f*1_1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182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87_4*l_h_i*1_1_1"/>
  <p:tag name="KSO_WM_TEMPLATE_CATEGORY" val="diagram"/>
  <p:tag name="KSO_WM_TEMPLATE_INDEX" val="787"/>
  <p:tag name="KSO_WM_UNIT_LAYERLEVEL" val="1_1_1"/>
  <p:tag name="KSO_WM_TAG_VERSION" val="1.0"/>
  <p:tag name="KSO_WM_BEAUTIFY_FLAG" val="#wm#"/>
  <p:tag name="KSO_WM_UNIT_TEXT_FILL_FORE_SCHEMECOLOR_INDEX" val="5"/>
  <p:tag name="KSO_WM_UNIT_TEXT_FILL_TYPE" val="1"/>
</p:tagLst>
</file>

<file path=ppt/tags/tag18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7_4*l_h_i*1_2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Lst>
</file>

<file path=ppt/tags/tag182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87_4*l_h_i*1_2_2"/>
  <p:tag name="KSO_WM_TEMPLATE_CATEGORY" val="diagram"/>
  <p:tag name="KSO_WM_TEMPLATE_INDEX" val="787"/>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1828.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4*l_h_f*1_2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Lst>
</file>

<file path=ppt/tags/tag18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87_4*l_h_i*1_2_1"/>
  <p:tag name="KSO_WM_TEMPLATE_CATEGORY" val="diagram"/>
  <p:tag name="KSO_WM_TEMPLATE_INDEX" val="787"/>
  <p:tag name="KSO_WM_UNIT_LAYERLEVEL" val="1_1_1"/>
  <p:tag name="KSO_WM_TAG_VERSION" val="1.0"/>
  <p:tag name="KSO_WM_BEAUTIFY_FLAG" val="#wm#"/>
  <p:tag name="KSO_WM_UNIT_TEXT_FILL_FORE_SCHEMECOLOR_INDEX" val="6"/>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1830.xml><?xml version="1.0" encoding="utf-8"?>
<p:tagLst xmlns:p="http://schemas.openxmlformats.org/presentationml/2006/main">
  <p:tag name="KSO_WM_UNIT_RELATE_UNITID" val="261*l*1"/>
  <p:tag name="KSO_WM_UNIT_ISCONTENTSTITLE" val="0"/>
  <p:tag name="KSO_WM_UNIT_NOCLEAR" val="0"/>
  <p:tag name="KSO_WM_UNIT_VALUE" val="3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87_4*a*1"/>
  <p:tag name="KSO_WM_TEMPLATE_CATEGORY" val="diagram"/>
  <p:tag name="KSO_WM_TEMPLATE_INDEX" val="787"/>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831.xml><?xml version="1.0" encoding="utf-8"?>
<p:tagLst xmlns:p="http://schemas.openxmlformats.org/presentationml/2006/main">
  <p:tag name="KSO_WM_BEAUTIFY_FLAG" val="#wm#"/>
  <p:tag name="KSO_WM_TEMPLATE_CATEGORY" val="diagram"/>
  <p:tag name="KSO_WM_TEMPLATE_INDEX" val="20215855"/>
</p:tagLst>
</file>

<file path=ppt/tags/tag1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833.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835.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3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3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84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4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4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4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4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4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85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5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5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5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54.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 name="COMMONDATA" val="eyJoZGlkIjoiOGJhNWU5YmNmZjNmZjIwZTlmZmY0NGI1ODE4YzYyZjUifQ=="/>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8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9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04.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05.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208.xml><?xml version="1.0" encoding="utf-8"?>
<p:tagLst xmlns:p="http://schemas.openxmlformats.org/presentationml/2006/main">
  <p:tag name="KSO_WM_SLIDE_BACKGROUND_TYPE" val="general"/>
</p:tagLst>
</file>

<file path=ppt/tags/tag209.xml><?xml version="1.0" encoding="utf-8"?>
<p:tagLst xmlns:p="http://schemas.openxmlformats.org/presentationml/2006/main">
  <p:tag name="KSO_WM_SLIDE_BACKGROUND_TYPE" val="gener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10.xml><?xml version="1.0" encoding="utf-8"?>
<p:tagLst xmlns:p="http://schemas.openxmlformats.org/presentationml/2006/main">
  <p:tag name="KSO_WM_SLIDE_BACKGROUND_TYPE" val="general"/>
</p:tagLst>
</file>

<file path=ppt/tags/tag211.xml><?xml version="1.0" encoding="utf-8"?>
<p:tagLst xmlns:p="http://schemas.openxmlformats.org/presentationml/2006/main">
  <p:tag name="KSO_WM_SLIDE_BACKGROUND_TYPE" val="general"/>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215.xml><?xml version="1.0" encoding="utf-8"?>
<p:tagLst xmlns:p="http://schemas.openxmlformats.org/presentationml/2006/main">
  <p:tag name="KSO_WM_SLIDE_BACKGROUND_TYPE" val="frame"/>
</p:tagLst>
</file>

<file path=ppt/tags/tag216.xml><?xml version="1.0" encoding="utf-8"?>
<p:tagLst xmlns:p="http://schemas.openxmlformats.org/presentationml/2006/main">
  <p:tag name="KSO_WM_SLIDE_BACKGROUND_TYPE" val="frame"/>
</p:tagLst>
</file>

<file path=ppt/tags/tag217.xml><?xml version="1.0" encoding="utf-8"?>
<p:tagLst xmlns:p="http://schemas.openxmlformats.org/presentationml/2006/main">
  <p:tag name="KSO_WM_SLIDE_BACKGROUND_TYPE" val="frame"/>
</p:tagLst>
</file>

<file path=ppt/tags/tag218.xml><?xml version="1.0" encoding="utf-8"?>
<p:tagLst xmlns:p="http://schemas.openxmlformats.org/presentationml/2006/main">
  <p:tag name="KSO_WM_SLIDE_BACKGROUND_TYPE" val="frame"/>
</p:tagLst>
</file>

<file path=ppt/tags/tag219.xml><?xml version="1.0" encoding="utf-8"?>
<p:tagLst xmlns:p="http://schemas.openxmlformats.org/presentationml/2006/main">
  <p:tag name="KSO_WM_SLIDE_BACKGROUND_TYPE" val="frame"/>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223.xml><?xml version="1.0" encoding="utf-8"?>
<p:tagLst xmlns:p="http://schemas.openxmlformats.org/presentationml/2006/main">
  <p:tag name="KSO_WM_SLIDE_BACKGROUND_TYPE" val="leftRight"/>
</p:tagLst>
</file>

<file path=ppt/tags/tag224.xml><?xml version="1.0" encoding="utf-8"?>
<p:tagLst xmlns:p="http://schemas.openxmlformats.org/presentationml/2006/main">
  <p:tag name="KSO_WM_SLIDE_BACKGROUND_TYPE" val="leftRight"/>
</p:tagLst>
</file>

<file path=ppt/tags/tag225.xml><?xml version="1.0" encoding="utf-8"?>
<p:tagLst xmlns:p="http://schemas.openxmlformats.org/presentationml/2006/main">
  <p:tag name="KSO_WM_SLIDE_BACKGROUND_TYPE" val="leftRight"/>
</p:tagLst>
</file>

<file path=ppt/tags/tag226.xml><?xml version="1.0" encoding="utf-8"?>
<p:tagLst xmlns:p="http://schemas.openxmlformats.org/presentationml/2006/main">
  <p:tag name="KSO_WM_SLIDE_BACKGROUND_TYPE" val="leftRight"/>
</p:tagLst>
</file>

<file path=ppt/tags/tag227.xml><?xml version="1.0" encoding="utf-8"?>
<p:tagLst xmlns:p="http://schemas.openxmlformats.org/presentationml/2006/main">
  <p:tag name="KSO_WM_SLIDE_BACKGROUND_TYPE" val="leftRight"/>
</p:tagLst>
</file>

<file path=ppt/tags/tag228.xml><?xml version="1.0" encoding="utf-8"?>
<p:tagLst xmlns:p="http://schemas.openxmlformats.org/presentationml/2006/main">
  <p:tag name="KSO_WM_SLIDE_BACKGROUND_TYPE" val="leftRight"/>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232.xml><?xml version="1.0" encoding="utf-8"?>
<p:tagLst xmlns:p="http://schemas.openxmlformats.org/presentationml/2006/main">
  <p:tag name="KSO_WM_SLIDE_BACKGROUND_TYPE" val="topBottom"/>
</p:tagLst>
</file>

<file path=ppt/tags/tag233.xml><?xml version="1.0" encoding="utf-8"?>
<p:tagLst xmlns:p="http://schemas.openxmlformats.org/presentationml/2006/main">
  <p:tag name="KSO_WM_SLIDE_BACKGROUND_TYPE" val="topBottom"/>
</p:tagLst>
</file>

<file path=ppt/tags/tag234.xml><?xml version="1.0" encoding="utf-8"?>
<p:tagLst xmlns:p="http://schemas.openxmlformats.org/presentationml/2006/main">
  <p:tag name="KSO_WM_SLIDE_BACKGROUND_TYPE" val="topBottom"/>
</p:tagLst>
</file>

<file path=ppt/tags/tag235.xml><?xml version="1.0" encoding="utf-8"?>
<p:tagLst xmlns:p="http://schemas.openxmlformats.org/presentationml/2006/main">
  <p:tag name="KSO_WM_SLIDE_BACKGROUND_TYPE" val="topBottom"/>
</p:tagLst>
</file>

<file path=ppt/tags/tag236.xml><?xml version="1.0" encoding="utf-8"?>
<p:tagLst xmlns:p="http://schemas.openxmlformats.org/presentationml/2006/main">
  <p:tag name="KSO_WM_SLIDE_BACKGROUND_TYPE" val="topBottom"/>
</p:tagLst>
</file>

<file path=ppt/tags/tag237.xml><?xml version="1.0" encoding="utf-8"?>
<p:tagLst xmlns:p="http://schemas.openxmlformats.org/presentationml/2006/main">
  <p:tag name="KSO_WM_SLIDE_BACKGROUND_TYPE" val="topBotto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241.xml><?xml version="1.0" encoding="utf-8"?>
<p:tagLst xmlns:p="http://schemas.openxmlformats.org/presentationml/2006/main">
  <p:tag name="KSO_WM_SLIDE_BACKGROUND_TYPE" val="bottomTop"/>
</p:tagLst>
</file>

<file path=ppt/tags/tag242.xml><?xml version="1.0" encoding="utf-8"?>
<p:tagLst xmlns:p="http://schemas.openxmlformats.org/presentationml/2006/main">
  <p:tag name="KSO_WM_SLIDE_BACKGROUND_TYPE" val="bottomTop"/>
</p:tagLst>
</file>

<file path=ppt/tags/tag243.xml><?xml version="1.0" encoding="utf-8"?>
<p:tagLst xmlns:p="http://schemas.openxmlformats.org/presentationml/2006/main">
  <p:tag name="KSO_WM_SLIDE_BACKGROUND_TYPE" val="bottomTop"/>
</p:tagLst>
</file>

<file path=ppt/tags/tag244.xml><?xml version="1.0" encoding="utf-8"?>
<p:tagLst xmlns:p="http://schemas.openxmlformats.org/presentationml/2006/main">
  <p:tag name="KSO_WM_SLIDE_BACKGROUND_TYPE" val="bottomTop"/>
</p:tagLst>
</file>

<file path=ppt/tags/tag245.xml><?xml version="1.0" encoding="utf-8"?>
<p:tagLst xmlns:p="http://schemas.openxmlformats.org/presentationml/2006/main">
  <p:tag name="KSO_WM_SLIDE_BACKGROUND_TYPE" val="bottomTop"/>
</p:tagLst>
</file>

<file path=ppt/tags/tag246.xml><?xml version="1.0" encoding="utf-8"?>
<p:tagLst xmlns:p="http://schemas.openxmlformats.org/presentationml/2006/main">
  <p:tag name="KSO_WM_SLIDE_BACKGROUND_TYPE" val="bottomTop"/>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50.xml><?xml version="1.0" encoding="utf-8"?>
<p:tagLst xmlns:p="http://schemas.openxmlformats.org/presentationml/2006/main">
  <p:tag name="KSO_WM_SLIDE_BACKGROUND_TYPE" val="navigation"/>
</p:tagLst>
</file>

<file path=ppt/tags/tag251.xml><?xml version="1.0" encoding="utf-8"?>
<p:tagLst xmlns:p="http://schemas.openxmlformats.org/presentationml/2006/main">
  <p:tag name="KSO_WM_SLIDE_BACKGROUND_TYPE" val="navigation"/>
</p:tagLst>
</file>

<file path=ppt/tags/tag252.xml><?xml version="1.0" encoding="utf-8"?>
<p:tagLst xmlns:p="http://schemas.openxmlformats.org/presentationml/2006/main">
  <p:tag name="KSO_WM_SLIDE_BACKGROUND_TYPE" val="navigation"/>
</p:tagLst>
</file>

<file path=ppt/tags/tag253.xml><?xml version="1.0" encoding="utf-8"?>
<p:tagLst xmlns:p="http://schemas.openxmlformats.org/presentationml/2006/main">
  <p:tag name="KSO_WM_SLIDE_BACKGROUND_TYPE" val="navigation"/>
</p:tagLst>
</file>

<file path=ppt/tags/tag254.xml><?xml version="1.0" encoding="utf-8"?>
<p:tagLst xmlns:p="http://schemas.openxmlformats.org/presentationml/2006/main">
  <p:tag name="KSO_WM_SLIDE_BACKGROUND_TYPE" val="navigation"/>
</p:tagLst>
</file>

<file path=ppt/tags/tag255.xml><?xml version="1.0" encoding="utf-8"?>
<p:tagLst xmlns:p="http://schemas.openxmlformats.org/presentationml/2006/main">
  <p:tag name="KSO_WM_SLIDE_BACKGROUND_TYPE" val="navigation"/>
</p:tagLst>
</file>

<file path=ppt/tags/tag256.xml><?xml version="1.0" encoding="utf-8"?>
<p:tagLst xmlns:p="http://schemas.openxmlformats.org/presentationml/2006/main">
  <p:tag name="KSO_WM_SLIDE_BACKGROUND_TYPE" val="navigation"/>
</p:tagLst>
</file>

<file path=ppt/tags/tag257.xml><?xml version="1.0" encoding="utf-8"?>
<p:tagLst xmlns:p="http://schemas.openxmlformats.org/presentationml/2006/main">
  <p:tag name="KSO_WM_SLIDE_BACKGROUND_TYPE" val="navigation"/>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261.xml><?xml version="1.0" encoding="utf-8"?>
<p:tagLst xmlns:p="http://schemas.openxmlformats.org/presentationml/2006/main">
  <p:tag name="KSO_WM_SLIDE_BACKGROUND_TYPE" val="belt"/>
</p:tagLst>
</file>

<file path=ppt/tags/tag262.xml><?xml version="1.0" encoding="utf-8"?>
<p:tagLst xmlns:p="http://schemas.openxmlformats.org/presentationml/2006/main">
  <p:tag name="KSO_WM_SLIDE_BACKGROUND_TYPE" val="belt"/>
</p:tagLst>
</file>

<file path=ppt/tags/tag263.xml><?xml version="1.0" encoding="utf-8"?>
<p:tagLst xmlns:p="http://schemas.openxmlformats.org/presentationml/2006/main">
  <p:tag name="KSO_WM_SLIDE_BACKGROUND_TYPE" val="belt"/>
</p:tagLst>
</file>

<file path=ppt/tags/tag264.xml><?xml version="1.0" encoding="utf-8"?>
<p:tagLst xmlns:p="http://schemas.openxmlformats.org/presentationml/2006/main">
  <p:tag name="KSO_WM_SLIDE_BACKGROUND_TYPE" val="belt"/>
</p:tagLst>
</file>

<file path=ppt/tags/tag265.xml><?xml version="1.0" encoding="utf-8"?>
<p:tagLst xmlns:p="http://schemas.openxmlformats.org/presentationml/2006/main">
  <p:tag name="KSO_WM_SLIDE_BACKGROUND_TYPE" val="belt"/>
</p:tagLst>
</file>

<file path=ppt/tags/tag266.xml><?xml version="1.0" encoding="utf-8"?>
<p:tagLst xmlns:p="http://schemas.openxmlformats.org/presentationml/2006/main">
  <p:tag name="KSO_WM_TEMPLATE_CATEGORY" val="custom"/>
  <p:tag name="KSO_WM_TEMPLATE_INDEX" val="20202617"/>
</p:tagLst>
</file>

<file path=ppt/tags/tag267.xml><?xml version="1.0" encoding="utf-8"?>
<p:tagLst xmlns:p="http://schemas.openxmlformats.org/presentationml/2006/main">
  <p:tag name="KSO_WM_TEMPLATE_CATEGORY" val="custom"/>
  <p:tag name="KSO_WM_TEMPLATE_INDEX" val="20202617"/>
</p:tagLst>
</file>

<file path=ppt/tags/tag268.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277.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27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9.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92.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93.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296.xml><?xml version="1.0" encoding="utf-8"?>
<p:tagLst xmlns:p="http://schemas.openxmlformats.org/presentationml/2006/main">
  <p:tag name="KSO_WM_SLIDE_BACKGROUND_TYPE" val="general"/>
</p:tagLst>
</file>

<file path=ppt/tags/tag297.xml><?xml version="1.0" encoding="utf-8"?>
<p:tagLst xmlns:p="http://schemas.openxmlformats.org/presentationml/2006/main">
  <p:tag name="KSO_WM_SLIDE_BACKGROUND_TYPE" val="general"/>
</p:tagLst>
</file>

<file path=ppt/tags/tag298.xml><?xml version="1.0" encoding="utf-8"?>
<p:tagLst xmlns:p="http://schemas.openxmlformats.org/presentationml/2006/main">
  <p:tag name="KSO_WM_SLIDE_BACKGROUND_TYPE" val="general"/>
</p:tagLst>
</file>

<file path=ppt/tags/tag299.xml><?xml version="1.0" encoding="utf-8"?>
<p:tagLst xmlns:p="http://schemas.openxmlformats.org/presentationml/2006/main">
  <p:tag name="KSO_WM_SLIDE_BACKGROUND_TYPE" val="genera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03.xml><?xml version="1.0" encoding="utf-8"?>
<p:tagLst xmlns:p="http://schemas.openxmlformats.org/presentationml/2006/main">
  <p:tag name="KSO_WM_SLIDE_BACKGROUND_TYPE" val="frame"/>
</p:tagLst>
</file>

<file path=ppt/tags/tag304.xml><?xml version="1.0" encoding="utf-8"?>
<p:tagLst xmlns:p="http://schemas.openxmlformats.org/presentationml/2006/main">
  <p:tag name="KSO_WM_SLIDE_BACKGROUND_TYPE" val="frame"/>
</p:tagLst>
</file>

<file path=ppt/tags/tag305.xml><?xml version="1.0" encoding="utf-8"?>
<p:tagLst xmlns:p="http://schemas.openxmlformats.org/presentationml/2006/main">
  <p:tag name="KSO_WM_SLIDE_BACKGROUND_TYPE" val="frame"/>
</p:tagLst>
</file>

<file path=ppt/tags/tag306.xml><?xml version="1.0" encoding="utf-8"?>
<p:tagLst xmlns:p="http://schemas.openxmlformats.org/presentationml/2006/main">
  <p:tag name="KSO_WM_SLIDE_BACKGROUND_TYPE" val="frame"/>
</p:tagLst>
</file>

<file path=ppt/tags/tag307.xml><?xml version="1.0" encoding="utf-8"?>
<p:tagLst xmlns:p="http://schemas.openxmlformats.org/presentationml/2006/main">
  <p:tag name="KSO_WM_SLIDE_BACKGROUND_TYPE" val="frame"/>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311.xml><?xml version="1.0" encoding="utf-8"?>
<p:tagLst xmlns:p="http://schemas.openxmlformats.org/presentationml/2006/main">
  <p:tag name="KSO_WM_SLIDE_BACKGROUND_TYPE" val="leftRight"/>
</p:tagLst>
</file>

<file path=ppt/tags/tag312.xml><?xml version="1.0" encoding="utf-8"?>
<p:tagLst xmlns:p="http://schemas.openxmlformats.org/presentationml/2006/main">
  <p:tag name="KSO_WM_SLIDE_BACKGROUND_TYPE" val="leftRight"/>
</p:tagLst>
</file>

<file path=ppt/tags/tag313.xml><?xml version="1.0" encoding="utf-8"?>
<p:tagLst xmlns:p="http://schemas.openxmlformats.org/presentationml/2006/main">
  <p:tag name="KSO_WM_SLIDE_BACKGROUND_TYPE" val="leftRight"/>
</p:tagLst>
</file>

<file path=ppt/tags/tag314.xml><?xml version="1.0" encoding="utf-8"?>
<p:tagLst xmlns:p="http://schemas.openxmlformats.org/presentationml/2006/main">
  <p:tag name="KSO_WM_SLIDE_BACKGROUND_TYPE" val="leftRight"/>
</p:tagLst>
</file>

<file path=ppt/tags/tag315.xml><?xml version="1.0" encoding="utf-8"?>
<p:tagLst xmlns:p="http://schemas.openxmlformats.org/presentationml/2006/main">
  <p:tag name="KSO_WM_SLIDE_BACKGROUND_TYPE" val="leftRight"/>
</p:tagLst>
</file>

<file path=ppt/tags/tag316.xml><?xml version="1.0" encoding="utf-8"?>
<p:tagLst xmlns:p="http://schemas.openxmlformats.org/presentationml/2006/main">
  <p:tag name="KSO_WM_SLIDE_BACKGROUND_TYPE" val="leftRight"/>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32.xml><?xml version="1.0" encoding="utf-8"?>
<p:tagLst xmlns:p="http://schemas.openxmlformats.org/presentationml/2006/main">
  <p:tag name="KSO_WM_SLIDE_BACKGROUND_TYPE" val="general"/>
</p:tagLst>
</file>

<file path=ppt/tags/tag320.xml><?xml version="1.0" encoding="utf-8"?>
<p:tagLst xmlns:p="http://schemas.openxmlformats.org/presentationml/2006/main">
  <p:tag name="KSO_WM_SLIDE_BACKGROUND_TYPE" val="topBottom"/>
</p:tagLst>
</file>

<file path=ppt/tags/tag321.xml><?xml version="1.0" encoding="utf-8"?>
<p:tagLst xmlns:p="http://schemas.openxmlformats.org/presentationml/2006/main">
  <p:tag name="KSO_WM_SLIDE_BACKGROUND_TYPE" val="topBottom"/>
</p:tagLst>
</file>

<file path=ppt/tags/tag322.xml><?xml version="1.0" encoding="utf-8"?>
<p:tagLst xmlns:p="http://schemas.openxmlformats.org/presentationml/2006/main">
  <p:tag name="KSO_WM_SLIDE_BACKGROUND_TYPE" val="topBottom"/>
</p:tagLst>
</file>

<file path=ppt/tags/tag323.xml><?xml version="1.0" encoding="utf-8"?>
<p:tagLst xmlns:p="http://schemas.openxmlformats.org/presentationml/2006/main">
  <p:tag name="KSO_WM_SLIDE_BACKGROUND_TYPE" val="topBottom"/>
</p:tagLst>
</file>

<file path=ppt/tags/tag324.xml><?xml version="1.0" encoding="utf-8"?>
<p:tagLst xmlns:p="http://schemas.openxmlformats.org/presentationml/2006/main">
  <p:tag name="KSO_WM_SLIDE_BACKGROUND_TYPE" val="topBottom"/>
</p:tagLst>
</file>

<file path=ppt/tags/tag325.xml><?xml version="1.0" encoding="utf-8"?>
<p:tagLst xmlns:p="http://schemas.openxmlformats.org/presentationml/2006/main">
  <p:tag name="KSO_WM_SLIDE_BACKGROUND_TYPE" val="topBotto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329.xml><?xml version="1.0" encoding="utf-8"?>
<p:tagLst xmlns:p="http://schemas.openxmlformats.org/presentationml/2006/main">
  <p:tag name="KSO_WM_SLIDE_BACKGROUND_TYPE" val="bottomTop"/>
</p:tagLst>
</file>

<file path=ppt/tags/tag33.xml><?xml version="1.0" encoding="utf-8"?>
<p:tagLst xmlns:p="http://schemas.openxmlformats.org/presentationml/2006/main">
  <p:tag name="KSO_WM_SLIDE_BACKGROUND_TYPE" val="general"/>
</p:tagLst>
</file>

<file path=ppt/tags/tag330.xml><?xml version="1.0" encoding="utf-8"?>
<p:tagLst xmlns:p="http://schemas.openxmlformats.org/presentationml/2006/main">
  <p:tag name="KSO_WM_SLIDE_BACKGROUND_TYPE" val="bottomTop"/>
</p:tagLst>
</file>

<file path=ppt/tags/tag331.xml><?xml version="1.0" encoding="utf-8"?>
<p:tagLst xmlns:p="http://schemas.openxmlformats.org/presentationml/2006/main">
  <p:tag name="KSO_WM_SLIDE_BACKGROUND_TYPE" val="bottomTop"/>
</p:tagLst>
</file>

<file path=ppt/tags/tag332.xml><?xml version="1.0" encoding="utf-8"?>
<p:tagLst xmlns:p="http://schemas.openxmlformats.org/presentationml/2006/main">
  <p:tag name="KSO_WM_SLIDE_BACKGROUND_TYPE" val="bottomTop"/>
</p:tagLst>
</file>

<file path=ppt/tags/tag333.xml><?xml version="1.0" encoding="utf-8"?>
<p:tagLst xmlns:p="http://schemas.openxmlformats.org/presentationml/2006/main">
  <p:tag name="KSO_WM_SLIDE_BACKGROUND_TYPE" val="bottomTop"/>
</p:tagLst>
</file>

<file path=ppt/tags/tag334.xml><?xml version="1.0" encoding="utf-8"?>
<p:tagLst xmlns:p="http://schemas.openxmlformats.org/presentationml/2006/main">
  <p:tag name="KSO_WM_SLIDE_BACKGROUND_TYPE" val="bottomTop"/>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338.xml><?xml version="1.0" encoding="utf-8"?>
<p:tagLst xmlns:p="http://schemas.openxmlformats.org/presentationml/2006/main">
  <p:tag name="KSO_WM_SLIDE_BACKGROUND_TYPE" val="navigation"/>
</p:tagLst>
</file>

<file path=ppt/tags/tag339.xml><?xml version="1.0" encoding="utf-8"?>
<p:tagLst xmlns:p="http://schemas.openxmlformats.org/presentationml/2006/main">
  <p:tag name="KSO_WM_SLIDE_BACKGROUND_TYPE" val="navigation"/>
</p:tagLst>
</file>

<file path=ppt/tags/tag34.xml><?xml version="1.0" encoding="utf-8"?>
<p:tagLst xmlns:p="http://schemas.openxmlformats.org/presentationml/2006/main">
  <p:tag name="KSO_WM_SLIDE_BACKGROUND_TYPE" val="general"/>
</p:tagLst>
</file>

<file path=ppt/tags/tag340.xml><?xml version="1.0" encoding="utf-8"?>
<p:tagLst xmlns:p="http://schemas.openxmlformats.org/presentationml/2006/main">
  <p:tag name="KSO_WM_SLIDE_BACKGROUND_TYPE" val="navigation"/>
</p:tagLst>
</file>

<file path=ppt/tags/tag341.xml><?xml version="1.0" encoding="utf-8"?>
<p:tagLst xmlns:p="http://schemas.openxmlformats.org/presentationml/2006/main">
  <p:tag name="KSO_WM_SLIDE_BACKGROUND_TYPE" val="navigation"/>
</p:tagLst>
</file>

<file path=ppt/tags/tag342.xml><?xml version="1.0" encoding="utf-8"?>
<p:tagLst xmlns:p="http://schemas.openxmlformats.org/presentationml/2006/main">
  <p:tag name="KSO_WM_SLIDE_BACKGROUND_TYPE" val="navigation"/>
</p:tagLst>
</file>

<file path=ppt/tags/tag343.xml><?xml version="1.0" encoding="utf-8"?>
<p:tagLst xmlns:p="http://schemas.openxmlformats.org/presentationml/2006/main">
  <p:tag name="KSO_WM_SLIDE_BACKGROUND_TYPE" val="navigation"/>
</p:tagLst>
</file>

<file path=ppt/tags/tag344.xml><?xml version="1.0" encoding="utf-8"?>
<p:tagLst xmlns:p="http://schemas.openxmlformats.org/presentationml/2006/main">
  <p:tag name="KSO_WM_SLIDE_BACKGROUND_TYPE" val="navigation"/>
</p:tagLst>
</file>

<file path=ppt/tags/tag345.xml><?xml version="1.0" encoding="utf-8"?>
<p:tagLst xmlns:p="http://schemas.openxmlformats.org/presentationml/2006/main">
  <p:tag name="KSO_WM_SLIDE_BACKGROUND_TYPE" val="navigation"/>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349.xml><?xml version="1.0" encoding="utf-8"?>
<p:tagLst xmlns:p="http://schemas.openxmlformats.org/presentationml/2006/main">
  <p:tag name="KSO_WM_SLIDE_BACKGROUND_TYPE" val="belt"/>
</p:tagLst>
</file>

<file path=ppt/tags/tag35.xml><?xml version="1.0" encoding="utf-8"?>
<p:tagLst xmlns:p="http://schemas.openxmlformats.org/presentationml/2006/main">
  <p:tag name="KSO_WM_SLIDE_BACKGROUND_TYPE" val="general"/>
</p:tagLst>
</file>

<file path=ppt/tags/tag350.xml><?xml version="1.0" encoding="utf-8"?>
<p:tagLst xmlns:p="http://schemas.openxmlformats.org/presentationml/2006/main">
  <p:tag name="KSO_WM_SLIDE_BACKGROUND_TYPE" val="belt"/>
</p:tagLst>
</file>

<file path=ppt/tags/tag351.xml><?xml version="1.0" encoding="utf-8"?>
<p:tagLst xmlns:p="http://schemas.openxmlformats.org/presentationml/2006/main">
  <p:tag name="KSO_WM_SLIDE_BACKGROUND_TYPE" val="belt"/>
</p:tagLst>
</file>

<file path=ppt/tags/tag352.xml><?xml version="1.0" encoding="utf-8"?>
<p:tagLst xmlns:p="http://schemas.openxmlformats.org/presentationml/2006/main">
  <p:tag name="KSO_WM_SLIDE_BACKGROUND_TYPE" val="belt"/>
</p:tagLst>
</file>

<file path=ppt/tags/tag353.xml><?xml version="1.0" encoding="utf-8"?>
<p:tagLst xmlns:p="http://schemas.openxmlformats.org/presentationml/2006/main">
  <p:tag name="KSO_WM_SLIDE_BACKGROUND_TYPE" val="belt"/>
</p:tagLst>
</file>

<file path=ppt/tags/tag354.xml><?xml version="1.0" encoding="utf-8"?>
<p:tagLst xmlns:p="http://schemas.openxmlformats.org/presentationml/2006/main">
  <p:tag name="KSO_WM_TEMPLATE_CATEGORY" val="custom"/>
  <p:tag name="KSO_WM_TEMPLATE_INDEX" val="20202617"/>
</p:tagLst>
</file>

<file path=ppt/tags/tag355.xml><?xml version="1.0" encoding="utf-8"?>
<p:tagLst xmlns:p="http://schemas.openxmlformats.org/presentationml/2006/main">
  <p:tag name="KSO_WM_TEMPLATE_CATEGORY" val="custom"/>
  <p:tag name="KSO_WM_TEMPLATE_INDEX" val="20202617"/>
</p:tagLst>
</file>

<file path=ppt/tags/tag356.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365.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36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80.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381.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384.xml><?xml version="1.0" encoding="utf-8"?>
<p:tagLst xmlns:p="http://schemas.openxmlformats.org/presentationml/2006/main">
  <p:tag name="KSO_WM_SLIDE_BACKGROUND_TYPE" val="general"/>
</p:tagLst>
</file>

<file path=ppt/tags/tag385.xml><?xml version="1.0" encoding="utf-8"?>
<p:tagLst xmlns:p="http://schemas.openxmlformats.org/presentationml/2006/main">
  <p:tag name="KSO_WM_SLIDE_BACKGROUND_TYPE" val="general"/>
</p:tagLst>
</file>

<file path=ppt/tags/tag386.xml><?xml version="1.0" encoding="utf-8"?>
<p:tagLst xmlns:p="http://schemas.openxmlformats.org/presentationml/2006/main">
  <p:tag name="KSO_WM_SLIDE_BACKGROUND_TYPE" val="general"/>
</p:tagLst>
</file>

<file path=ppt/tags/tag387.xml><?xml version="1.0" encoding="utf-8"?>
<p:tagLst xmlns:p="http://schemas.openxmlformats.org/presentationml/2006/main">
  <p:tag name="KSO_WM_SLIDE_BACKGROUND_TYPE" val="general"/>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91.xml><?xml version="1.0" encoding="utf-8"?>
<p:tagLst xmlns:p="http://schemas.openxmlformats.org/presentationml/2006/main">
  <p:tag name="KSO_WM_SLIDE_BACKGROUND_TYPE" val="frame"/>
</p:tagLst>
</file>

<file path=ppt/tags/tag392.xml><?xml version="1.0" encoding="utf-8"?>
<p:tagLst xmlns:p="http://schemas.openxmlformats.org/presentationml/2006/main">
  <p:tag name="KSO_WM_SLIDE_BACKGROUND_TYPE" val="frame"/>
</p:tagLst>
</file>

<file path=ppt/tags/tag393.xml><?xml version="1.0" encoding="utf-8"?>
<p:tagLst xmlns:p="http://schemas.openxmlformats.org/presentationml/2006/main">
  <p:tag name="KSO_WM_SLIDE_BACKGROUND_TYPE" val="frame"/>
</p:tagLst>
</file>

<file path=ppt/tags/tag394.xml><?xml version="1.0" encoding="utf-8"?>
<p:tagLst xmlns:p="http://schemas.openxmlformats.org/presentationml/2006/main">
  <p:tag name="KSO_WM_SLIDE_BACKGROUND_TYPE" val="frame"/>
</p:tagLst>
</file>

<file path=ppt/tags/tag395.xml><?xml version="1.0" encoding="utf-8"?>
<p:tagLst xmlns:p="http://schemas.openxmlformats.org/presentationml/2006/main">
  <p:tag name="KSO_WM_SLIDE_BACKGROUND_TYPE" val="frame"/>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399.xml><?xml version="1.0" encoding="utf-8"?>
<p:tagLst xmlns:p="http://schemas.openxmlformats.org/presentationml/2006/main">
  <p:tag name="KSO_WM_SLIDE_BACKGROUND_TYPE" val="leftRight"/>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SLIDE_BACKGROUND_TYPE" val="frame"/>
</p:tagLst>
</file>

<file path=ppt/tags/tag400.xml><?xml version="1.0" encoding="utf-8"?>
<p:tagLst xmlns:p="http://schemas.openxmlformats.org/presentationml/2006/main">
  <p:tag name="KSO_WM_SLIDE_BACKGROUND_TYPE" val="leftRight"/>
</p:tagLst>
</file>

<file path=ppt/tags/tag401.xml><?xml version="1.0" encoding="utf-8"?>
<p:tagLst xmlns:p="http://schemas.openxmlformats.org/presentationml/2006/main">
  <p:tag name="KSO_WM_SLIDE_BACKGROUND_TYPE" val="leftRight"/>
</p:tagLst>
</file>

<file path=ppt/tags/tag402.xml><?xml version="1.0" encoding="utf-8"?>
<p:tagLst xmlns:p="http://schemas.openxmlformats.org/presentationml/2006/main">
  <p:tag name="KSO_WM_SLIDE_BACKGROUND_TYPE" val="leftRight"/>
</p:tagLst>
</file>

<file path=ppt/tags/tag403.xml><?xml version="1.0" encoding="utf-8"?>
<p:tagLst xmlns:p="http://schemas.openxmlformats.org/presentationml/2006/main">
  <p:tag name="KSO_WM_SLIDE_BACKGROUND_TYPE" val="leftRight"/>
</p:tagLst>
</file>

<file path=ppt/tags/tag404.xml><?xml version="1.0" encoding="utf-8"?>
<p:tagLst xmlns:p="http://schemas.openxmlformats.org/presentationml/2006/main">
  <p:tag name="KSO_WM_SLIDE_BACKGROUND_TYPE" val="leftRight"/>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408.xml><?xml version="1.0" encoding="utf-8"?>
<p:tagLst xmlns:p="http://schemas.openxmlformats.org/presentationml/2006/main">
  <p:tag name="KSO_WM_SLIDE_BACKGROUND_TYPE" val="topBottom"/>
</p:tagLst>
</file>

<file path=ppt/tags/tag409.xml><?xml version="1.0" encoding="utf-8"?>
<p:tagLst xmlns:p="http://schemas.openxmlformats.org/presentationml/2006/main">
  <p:tag name="KSO_WM_SLIDE_BACKGROUND_TYPE" val="topBottom"/>
</p:tagLst>
</file>

<file path=ppt/tags/tag41.xml><?xml version="1.0" encoding="utf-8"?>
<p:tagLst xmlns:p="http://schemas.openxmlformats.org/presentationml/2006/main">
  <p:tag name="KSO_WM_SLIDE_BACKGROUND_TYPE" val="frame"/>
</p:tagLst>
</file>

<file path=ppt/tags/tag410.xml><?xml version="1.0" encoding="utf-8"?>
<p:tagLst xmlns:p="http://schemas.openxmlformats.org/presentationml/2006/main">
  <p:tag name="KSO_WM_SLIDE_BACKGROUND_TYPE" val="topBottom"/>
</p:tagLst>
</file>

<file path=ppt/tags/tag411.xml><?xml version="1.0" encoding="utf-8"?>
<p:tagLst xmlns:p="http://schemas.openxmlformats.org/presentationml/2006/main">
  <p:tag name="KSO_WM_SLIDE_BACKGROUND_TYPE" val="topBottom"/>
</p:tagLst>
</file>

<file path=ppt/tags/tag412.xml><?xml version="1.0" encoding="utf-8"?>
<p:tagLst xmlns:p="http://schemas.openxmlformats.org/presentationml/2006/main">
  <p:tag name="KSO_WM_SLIDE_BACKGROUND_TYPE" val="topBottom"/>
</p:tagLst>
</file>

<file path=ppt/tags/tag413.xml><?xml version="1.0" encoding="utf-8"?>
<p:tagLst xmlns:p="http://schemas.openxmlformats.org/presentationml/2006/main">
  <p:tag name="KSO_WM_SLIDE_BACKGROUND_TYPE" val="topBotto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417.xml><?xml version="1.0" encoding="utf-8"?>
<p:tagLst xmlns:p="http://schemas.openxmlformats.org/presentationml/2006/main">
  <p:tag name="KSO_WM_SLIDE_BACKGROUND_TYPE" val="bottomTop"/>
</p:tagLst>
</file>

<file path=ppt/tags/tag418.xml><?xml version="1.0" encoding="utf-8"?>
<p:tagLst xmlns:p="http://schemas.openxmlformats.org/presentationml/2006/main">
  <p:tag name="KSO_WM_SLIDE_BACKGROUND_TYPE" val="bottomTop"/>
</p:tagLst>
</file>

<file path=ppt/tags/tag419.xml><?xml version="1.0" encoding="utf-8"?>
<p:tagLst xmlns:p="http://schemas.openxmlformats.org/presentationml/2006/main">
  <p:tag name="KSO_WM_SLIDE_BACKGROUND_TYPE" val="bottomTop"/>
</p:tagLst>
</file>

<file path=ppt/tags/tag42.xml><?xml version="1.0" encoding="utf-8"?>
<p:tagLst xmlns:p="http://schemas.openxmlformats.org/presentationml/2006/main">
  <p:tag name="KSO_WM_SLIDE_BACKGROUND_TYPE" val="frame"/>
</p:tagLst>
</file>

<file path=ppt/tags/tag420.xml><?xml version="1.0" encoding="utf-8"?>
<p:tagLst xmlns:p="http://schemas.openxmlformats.org/presentationml/2006/main">
  <p:tag name="KSO_WM_SLIDE_BACKGROUND_TYPE" val="bottomTop"/>
</p:tagLst>
</file>

<file path=ppt/tags/tag421.xml><?xml version="1.0" encoding="utf-8"?>
<p:tagLst xmlns:p="http://schemas.openxmlformats.org/presentationml/2006/main">
  <p:tag name="KSO_WM_SLIDE_BACKGROUND_TYPE" val="bottomTop"/>
</p:tagLst>
</file>

<file path=ppt/tags/tag422.xml><?xml version="1.0" encoding="utf-8"?>
<p:tagLst xmlns:p="http://schemas.openxmlformats.org/presentationml/2006/main">
  <p:tag name="KSO_WM_SLIDE_BACKGROUND_TYPE" val="bottomTop"/>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426.xml><?xml version="1.0" encoding="utf-8"?>
<p:tagLst xmlns:p="http://schemas.openxmlformats.org/presentationml/2006/main">
  <p:tag name="KSO_WM_SLIDE_BACKGROUND_TYPE" val="navigation"/>
</p:tagLst>
</file>

<file path=ppt/tags/tag427.xml><?xml version="1.0" encoding="utf-8"?>
<p:tagLst xmlns:p="http://schemas.openxmlformats.org/presentationml/2006/main">
  <p:tag name="KSO_WM_SLIDE_BACKGROUND_TYPE" val="navigation"/>
</p:tagLst>
</file>

<file path=ppt/tags/tag428.xml><?xml version="1.0" encoding="utf-8"?>
<p:tagLst xmlns:p="http://schemas.openxmlformats.org/presentationml/2006/main">
  <p:tag name="KSO_WM_SLIDE_BACKGROUND_TYPE" val="navigation"/>
</p:tagLst>
</file>

<file path=ppt/tags/tag429.xml><?xml version="1.0" encoding="utf-8"?>
<p:tagLst xmlns:p="http://schemas.openxmlformats.org/presentationml/2006/main">
  <p:tag name="KSO_WM_SLIDE_BACKGROUND_TYPE" val="navigation"/>
</p:tagLst>
</file>

<file path=ppt/tags/tag43.xml><?xml version="1.0" encoding="utf-8"?>
<p:tagLst xmlns:p="http://schemas.openxmlformats.org/presentationml/2006/main">
  <p:tag name="KSO_WM_SLIDE_BACKGROUND_TYPE" val="frame"/>
</p:tagLst>
</file>

<file path=ppt/tags/tag430.xml><?xml version="1.0" encoding="utf-8"?>
<p:tagLst xmlns:p="http://schemas.openxmlformats.org/presentationml/2006/main">
  <p:tag name="KSO_WM_SLIDE_BACKGROUND_TYPE" val="navigation"/>
</p:tagLst>
</file>

<file path=ppt/tags/tag431.xml><?xml version="1.0" encoding="utf-8"?>
<p:tagLst xmlns:p="http://schemas.openxmlformats.org/presentationml/2006/main">
  <p:tag name="KSO_WM_SLIDE_BACKGROUND_TYPE" val="navigation"/>
</p:tagLst>
</file>

<file path=ppt/tags/tag432.xml><?xml version="1.0" encoding="utf-8"?>
<p:tagLst xmlns:p="http://schemas.openxmlformats.org/presentationml/2006/main">
  <p:tag name="KSO_WM_SLIDE_BACKGROUND_TYPE" val="navigation"/>
</p:tagLst>
</file>

<file path=ppt/tags/tag433.xml><?xml version="1.0" encoding="utf-8"?>
<p:tagLst xmlns:p="http://schemas.openxmlformats.org/presentationml/2006/main">
  <p:tag name="KSO_WM_SLIDE_BACKGROUND_TYPE" val="navigation"/>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437.xml><?xml version="1.0" encoding="utf-8"?>
<p:tagLst xmlns:p="http://schemas.openxmlformats.org/presentationml/2006/main">
  <p:tag name="KSO_WM_SLIDE_BACKGROUND_TYPE" val="belt"/>
</p:tagLst>
</file>

<file path=ppt/tags/tag438.xml><?xml version="1.0" encoding="utf-8"?>
<p:tagLst xmlns:p="http://schemas.openxmlformats.org/presentationml/2006/main">
  <p:tag name="KSO_WM_SLIDE_BACKGROUND_TYPE" val="belt"/>
</p:tagLst>
</file>

<file path=ppt/tags/tag439.xml><?xml version="1.0" encoding="utf-8"?>
<p:tagLst xmlns:p="http://schemas.openxmlformats.org/presentationml/2006/main">
  <p:tag name="KSO_WM_SLIDE_BACKGROUND_TYPE" val="belt"/>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40.xml><?xml version="1.0" encoding="utf-8"?>
<p:tagLst xmlns:p="http://schemas.openxmlformats.org/presentationml/2006/main">
  <p:tag name="KSO_WM_SLIDE_BACKGROUND_TYPE" val="belt"/>
</p:tagLst>
</file>

<file path=ppt/tags/tag441.xml><?xml version="1.0" encoding="utf-8"?>
<p:tagLst xmlns:p="http://schemas.openxmlformats.org/presentationml/2006/main">
  <p:tag name="KSO_WM_SLIDE_BACKGROUND_TYPE" val="belt"/>
</p:tagLst>
</file>

<file path=ppt/tags/tag442.xml><?xml version="1.0" encoding="utf-8"?>
<p:tagLst xmlns:p="http://schemas.openxmlformats.org/presentationml/2006/main">
  <p:tag name="KSO_WM_TEMPLATE_CATEGORY" val="custom"/>
  <p:tag name="KSO_WM_TEMPLATE_INDEX" val="20202617"/>
</p:tagLst>
</file>

<file path=ppt/tags/tag443.xml><?xml version="1.0" encoding="utf-8"?>
<p:tagLst xmlns:p="http://schemas.openxmlformats.org/presentationml/2006/main">
  <p:tag name="KSO_WM_TEMPLATE_CATEGORY" val="custom"/>
  <p:tag name="KSO_WM_TEMPLATE_INDEX" val="20202617"/>
</p:tagLst>
</file>

<file path=ppt/tags/tag444.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453.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45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468.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469.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472.xml><?xml version="1.0" encoding="utf-8"?>
<p:tagLst xmlns:p="http://schemas.openxmlformats.org/presentationml/2006/main">
  <p:tag name="KSO_WM_SLIDE_BACKGROUND_TYPE" val="general"/>
</p:tagLst>
</file>

<file path=ppt/tags/tag473.xml><?xml version="1.0" encoding="utf-8"?>
<p:tagLst xmlns:p="http://schemas.openxmlformats.org/presentationml/2006/main">
  <p:tag name="KSO_WM_SLIDE_BACKGROUND_TYPE" val="general"/>
</p:tagLst>
</file>

<file path=ppt/tags/tag474.xml><?xml version="1.0" encoding="utf-8"?>
<p:tagLst xmlns:p="http://schemas.openxmlformats.org/presentationml/2006/main">
  <p:tag name="KSO_WM_SLIDE_BACKGROUND_TYPE" val="general"/>
</p:tagLst>
</file>

<file path=ppt/tags/tag475.xml><?xml version="1.0" encoding="utf-8"?>
<p:tagLst xmlns:p="http://schemas.openxmlformats.org/presentationml/2006/main">
  <p:tag name="KSO_WM_SLIDE_BACKGROUND_TYPE" val="general"/>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479.xml><?xml version="1.0" encoding="utf-8"?>
<p:tagLst xmlns:p="http://schemas.openxmlformats.org/presentationml/2006/main">
  <p:tag name="KSO_WM_SLIDE_BACKGROUND_TYPE" val="frame"/>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KSO_WM_SLIDE_BACKGROUND_TYPE" val="frame"/>
</p:tagLst>
</file>

<file path=ppt/tags/tag481.xml><?xml version="1.0" encoding="utf-8"?>
<p:tagLst xmlns:p="http://schemas.openxmlformats.org/presentationml/2006/main">
  <p:tag name="KSO_WM_SLIDE_BACKGROUND_TYPE" val="frame"/>
</p:tagLst>
</file>

<file path=ppt/tags/tag482.xml><?xml version="1.0" encoding="utf-8"?>
<p:tagLst xmlns:p="http://schemas.openxmlformats.org/presentationml/2006/main">
  <p:tag name="KSO_WM_SLIDE_BACKGROUND_TYPE" val="frame"/>
</p:tagLst>
</file>

<file path=ppt/tags/tag483.xml><?xml version="1.0" encoding="utf-8"?>
<p:tagLst xmlns:p="http://schemas.openxmlformats.org/presentationml/2006/main">
  <p:tag name="KSO_WM_SLIDE_BACKGROUND_TYPE" val="frame"/>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487.xml><?xml version="1.0" encoding="utf-8"?>
<p:tagLst xmlns:p="http://schemas.openxmlformats.org/presentationml/2006/main">
  <p:tag name="KSO_WM_SLIDE_BACKGROUND_TYPE" val="leftRight"/>
</p:tagLst>
</file>

<file path=ppt/tags/tag488.xml><?xml version="1.0" encoding="utf-8"?>
<p:tagLst xmlns:p="http://schemas.openxmlformats.org/presentationml/2006/main">
  <p:tag name="KSO_WM_SLIDE_BACKGROUND_TYPE" val="leftRight"/>
</p:tagLst>
</file>

<file path=ppt/tags/tag489.xml><?xml version="1.0" encoding="utf-8"?>
<p:tagLst xmlns:p="http://schemas.openxmlformats.org/presentationml/2006/main">
  <p:tag name="KSO_WM_SLIDE_BACKGROUND_TYPE" val="leftRight"/>
</p:tagLst>
</file>

<file path=ppt/tags/tag49.xml><?xml version="1.0" encoding="utf-8"?>
<p:tagLst xmlns:p="http://schemas.openxmlformats.org/presentationml/2006/main">
  <p:tag name="KSO_WM_SLIDE_BACKGROUND_TYPE" val="leftRight"/>
</p:tagLst>
</file>

<file path=ppt/tags/tag490.xml><?xml version="1.0" encoding="utf-8"?>
<p:tagLst xmlns:p="http://schemas.openxmlformats.org/presentationml/2006/main">
  <p:tag name="KSO_WM_SLIDE_BACKGROUND_TYPE" val="leftRight"/>
</p:tagLst>
</file>

<file path=ppt/tags/tag491.xml><?xml version="1.0" encoding="utf-8"?>
<p:tagLst xmlns:p="http://schemas.openxmlformats.org/presentationml/2006/main">
  <p:tag name="KSO_WM_SLIDE_BACKGROUND_TYPE" val="leftRight"/>
</p:tagLst>
</file>

<file path=ppt/tags/tag492.xml><?xml version="1.0" encoding="utf-8"?>
<p:tagLst xmlns:p="http://schemas.openxmlformats.org/presentationml/2006/main">
  <p:tag name="KSO_WM_SLIDE_BACKGROUND_TYPE" val="leftRight"/>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496.xml><?xml version="1.0" encoding="utf-8"?>
<p:tagLst xmlns:p="http://schemas.openxmlformats.org/presentationml/2006/main">
  <p:tag name="KSO_WM_SLIDE_BACKGROUND_TYPE" val="topBottom"/>
</p:tagLst>
</file>

<file path=ppt/tags/tag497.xml><?xml version="1.0" encoding="utf-8"?>
<p:tagLst xmlns:p="http://schemas.openxmlformats.org/presentationml/2006/main">
  <p:tag name="KSO_WM_SLIDE_BACKGROUND_TYPE" val="topBottom"/>
</p:tagLst>
</file>

<file path=ppt/tags/tag498.xml><?xml version="1.0" encoding="utf-8"?>
<p:tagLst xmlns:p="http://schemas.openxmlformats.org/presentationml/2006/main">
  <p:tag name="KSO_WM_SLIDE_BACKGROUND_TYPE" val="topBottom"/>
</p:tagLst>
</file>

<file path=ppt/tags/tag499.xml><?xml version="1.0" encoding="utf-8"?>
<p:tagLst xmlns:p="http://schemas.openxmlformats.org/presentationml/2006/main">
  <p:tag name="KSO_WM_SLIDE_BACKGROUND_TYPE" val="topBotto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50.xml><?xml version="1.0" encoding="utf-8"?>
<p:tagLst xmlns:p="http://schemas.openxmlformats.org/presentationml/2006/main">
  <p:tag name="KSO_WM_SLIDE_BACKGROUND_TYPE" val="leftRight"/>
</p:tagLst>
</file>

<file path=ppt/tags/tag500.xml><?xml version="1.0" encoding="utf-8"?>
<p:tagLst xmlns:p="http://schemas.openxmlformats.org/presentationml/2006/main">
  <p:tag name="KSO_WM_SLIDE_BACKGROUND_TYPE" val="topBottom"/>
</p:tagLst>
</file>

<file path=ppt/tags/tag501.xml><?xml version="1.0" encoding="utf-8"?>
<p:tagLst xmlns:p="http://schemas.openxmlformats.org/presentationml/2006/main">
  <p:tag name="KSO_WM_SLIDE_BACKGROUND_TYPE" val="topBotto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505.xml><?xml version="1.0" encoding="utf-8"?>
<p:tagLst xmlns:p="http://schemas.openxmlformats.org/presentationml/2006/main">
  <p:tag name="KSO_WM_SLIDE_BACKGROUND_TYPE" val="bottomTop"/>
</p:tagLst>
</file>

<file path=ppt/tags/tag506.xml><?xml version="1.0" encoding="utf-8"?>
<p:tagLst xmlns:p="http://schemas.openxmlformats.org/presentationml/2006/main">
  <p:tag name="KSO_WM_SLIDE_BACKGROUND_TYPE" val="bottomTop"/>
</p:tagLst>
</file>

<file path=ppt/tags/tag507.xml><?xml version="1.0" encoding="utf-8"?>
<p:tagLst xmlns:p="http://schemas.openxmlformats.org/presentationml/2006/main">
  <p:tag name="KSO_WM_SLIDE_BACKGROUND_TYPE" val="bottomTop"/>
</p:tagLst>
</file>

<file path=ppt/tags/tag508.xml><?xml version="1.0" encoding="utf-8"?>
<p:tagLst xmlns:p="http://schemas.openxmlformats.org/presentationml/2006/main">
  <p:tag name="KSO_WM_SLIDE_BACKGROUND_TYPE" val="bottomTop"/>
</p:tagLst>
</file>

<file path=ppt/tags/tag509.xml><?xml version="1.0" encoding="utf-8"?>
<p:tagLst xmlns:p="http://schemas.openxmlformats.org/presentationml/2006/main">
  <p:tag name="KSO_WM_SLIDE_BACKGROUND_TYPE" val="bottomTop"/>
</p:tagLst>
</file>

<file path=ppt/tags/tag51.xml><?xml version="1.0" encoding="utf-8"?>
<p:tagLst xmlns:p="http://schemas.openxmlformats.org/presentationml/2006/main">
  <p:tag name="KSO_WM_SLIDE_BACKGROUND_TYPE" val="leftRight"/>
</p:tagLst>
</file>

<file path=ppt/tags/tag510.xml><?xml version="1.0" encoding="utf-8"?>
<p:tagLst xmlns:p="http://schemas.openxmlformats.org/presentationml/2006/main">
  <p:tag name="KSO_WM_SLIDE_BACKGROUND_TYPE" val="bottomTop"/>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514.xml><?xml version="1.0" encoding="utf-8"?>
<p:tagLst xmlns:p="http://schemas.openxmlformats.org/presentationml/2006/main">
  <p:tag name="KSO_WM_SLIDE_BACKGROUND_TYPE" val="navigation"/>
</p:tagLst>
</file>

<file path=ppt/tags/tag515.xml><?xml version="1.0" encoding="utf-8"?>
<p:tagLst xmlns:p="http://schemas.openxmlformats.org/presentationml/2006/main">
  <p:tag name="KSO_WM_SLIDE_BACKGROUND_TYPE" val="navigation"/>
</p:tagLst>
</file>

<file path=ppt/tags/tag516.xml><?xml version="1.0" encoding="utf-8"?>
<p:tagLst xmlns:p="http://schemas.openxmlformats.org/presentationml/2006/main">
  <p:tag name="KSO_WM_SLIDE_BACKGROUND_TYPE" val="navigation"/>
</p:tagLst>
</file>

<file path=ppt/tags/tag517.xml><?xml version="1.0" encoding="utf-8"?>
<p:tagLst xmlns:p="http://schemas.openxmlformats.org/presentationml/2006/main">
  <p:tag name="KSO_WM_SLIDE_BACKGROUND_TYPE" val="navigation"/>
</p:tagLst>
</file>

<file path=ppt/tags/tag518.xml><?xml version="1.0" encoding="utf-8"?>
<p:tagLst xmlns:p="http://schemas.openxmlformats.org/presentationml/2006/main">
  <p:tag name="KSO_WM_SLIDE_BACKGROUND_TYPE" val="navigation"/>
</p:tagLst>
</file>

<file path=ppt/tags/tag519.xml><?xml version="1.0" encoding="utf-8"?>
<p:tagLst xmlns:p="http://schemas.openxmlformats.org/presentationml/2006/main">
  <p:tag name="KSO_WM_SLIDE_BACKGROUND_TYPE" val="navigation"/>
</p:tagLst>
</file>

<file path=ppt/tags/tag52.xml><?xml version="1.0" encoding="utf-8"?>
<p:tagLst xmlns:p="http://schemas.openxmlformats.org/presentationml/2006/main">
  <p:tag name="KSO_WM_SLIDE_BACKGROUND_TYPE" val="leftRight"/>
</p:tagLst>
</file>

<file path=ppt/tags/tag520.xml><?xml version="1.0" encoding="utf-8"?>
<p:tagLst xmlns:p="http://schemas.openxmlformats.org/presentationml/2006/main">
  <p:tag name="KSO_WM_SLIDE_BACKGROUND_TYPE" val="navigation"/>
</p:tagLst>
</file>

<file path=ppt/tags/tag521.xml><?xml version="1.0" encoding="utf-8"?>
<p:tagLst xmlns:p="http://schemas.openxmlformats.org/presentationml/2006/main">
  <p:tag name="KSO_WM_SLIDE_BACKGROUND_TYPE" val="navigation"/>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525.xml><?xml version="1.0" encoding="utf-8"?>
<p:tagLst xmlns:p="http://schemas.openxmlformats.org/presentationml/2006/main">
  <p:tag name="KSO_WM_SLIDE_BACKGROUND_TYPE" val="belt"/>
</p:tagLst>
</file>

<file path=ppt/tags/tag526.xml><?xml version="1.0" encoding="utf-8"?>
<p:tagLst xmlns:p="http://schemas.openxmlformats.org/presentationml/2006/main">
  <p:tag name="KSO_WM_SLIDE_BACKGROUND_TYPE" val="belt"/>
</p:tagLst>
</file>

<file path=ppt/tags/tag527.xml><?xml version="1.0" encoding="utf-8"?>
<p:tagLst xmlns:p="http://schemas.openxmlformats.org/presentationml/2006/main">
  <p:tag name="KSO_WM_SLIDE_BACKGROUND_TYPE" val="belt"/>
</p:tagLst>
</file>

<file path=ppt/tags/tag528.xml><?xml version="1.0" encoding="utf-8"?>
<p:tagLst xmlns:p="http://schemas.openxmlformats.org/presentationml/2006/main">
  <p:tag name="KSO_WM_SLIDE_BACKGROUND_TYPE" val="belt"/>
</p:tagLst>
</file>

<file path=ppt/tags/tag529.xml><?xml version="1.0" encoding="utf-8"?>
<p:tagLst xmlns:p="http://schemas.openxmlformats.org/presentationml/2006/main">
  <p:tag name="KSO_WM_SLIDE_BACKGROUND_TYPE" val="belt"/>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30.xml><?xml version="1.0" encoding="utf-8"?>
<p:tagLst xmlns:p="http://schemas.openxmlformats.org/presentationml/2006/main">
  <p:tag name="KSO_WM_TEMPLATE_CATEGORY" val="custom"/>
  <p:tag name="KSO_WM_TEMPLATE_INDEX" val="20202617"/>
</p:tagLst>
</file>

<file path=ppt/tags/tag531.xml><?xml version="1.0" encoding="utf-8"?>
<p:tagLst xmlns:p="http://schemas.openxmlformats.org/presentationml/2006/main">
  <p:tag name="KSO_WM_TEMPLATE_CATEGORY" val="custom"/>
  <p:tag name="KSO_WM_TEMPLATE_INDEX" val="20202617"/>
</p:tagLst>
</file>

<file path=ppt/tags/tag532.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541.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54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556.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557.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KSO_WM_SLIDE_BACKGROUND_TYPE" val="general"/>
</p:tagLst>
</file>

<file path=ppt/tags/tag561.xml><?xml version="1.0" encoding="utf-8"?>
<p:tagLst xmlns:p="http://schemas.openxmlformats.org/presentationml/2006/main">
  <p:tag name="KSO_WM_SLIDE_BACKGROUND_TYPE" val="general"/>
</p:tagLst>
</file>

<file path=ppt/tags/tag562.xml><?xml version="1.0" encoding="utf-8"?>
<p:tagLst xmlns:p="http://schemas.openxmlformats.org/presentationml/2006/main">
  <p:tag name="KSO_WM_SLIDE_BACKGROUND_TYPE" val="general"/>
</p:tagLst>
</file>

<file path=ppt/tags/tag563.xml><?xml version="1.0" encoding="utf-8"?>
<p:tagLst xmlns:p="http://schemas.openxmlformats.org/presentationml/2006/main">
  <p:tag name="KSO_WM_SLIDE_BACKGROUND_TYPE" val="general"/>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567.xml><?xml version="1.0" encoding="utf-8"?>
<p:tagLst xmlns:p="http://schemas.openxmlformats.org/presentationml/2006/main">
  <p:tag name="KSO_WM_SLIDE_BACKGROUND_TYPE" val="frame"/>
</p:tagLst>
</file>

<file path=ppt/tags/tag568.xml><?xml version="1.0" encoding="utf-8"?>
<p:tagLst xmlns:p="http://schemas.openxmlformats.org/presentationml/2006/main">
  <p:tag name="KSO_WM_SLIDE_BACKGROUND_TYPE" val="frame"/>
</p:tagLst>
</file>

<file path=ppt/tags/tag569.xml><?xml version="1.0" encoding="utf-8"?>
<p:tagLst xmlns:p="http://schemas.openxmlformats.org/presentationml/2006/main">
  <p:tag name="KSO_WM_SLIDE_BACKGROUND_TYPE" val="frame"/>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KSO_WM_SLIDE_BACKGROUND_TYPE" val="frame"/>
</p:tagLst>
</file>

<file path=ppt/tags/tag571.xml><?xml version="1.0" encoding="utf-8"?>
<p:tagLst xmlns:p="http://schemas.openxmlformats.org/presentationml/2006/main">
  <p:tag name="KSO_WM_SLIDE_BACKGROUND_TYPE" val="frame"/>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575.xml><?xml version="1.0" encoding="utf-8"?>
<p:tagLst xmlns:p="http://schemas.openxmlformats.org/presentationml/2006/main">
  <p:tag name="KSO_WM_SLIDE_BACKGROUND_TYPE" val="leftRight"/>
</p:tagLst>
</file>

<file path=ppt/tags/tag576.xml><?xml version="1.0" encoding="utf-8"?>
<p:tagLst xmlns:p="http://schemas.openxmlformats.org/presentationml/2006/main">
  <p:tag name="KSO_WM_SLIDE_BACKGROUND_TYPE" val="leftRight"/>
</p:tagLst>
</file>

<file path=ppt/tags/tag577.xml><?xml version="1.0" encoding="utf-8"?>
<p:tagLst xmlns:p="http://schemas.openxmlformats.org/presentationml/2006/main">
  <p:tag name="KSO_WM_SLIDE_BACKGROUND_TYPE" val="leftRight"/>
</p:tagLst>
</file>

<file path=ppt/tags/tag578.xml><?xml version="1.0" encoding="utf-8"?>
<p:tagLst xmlns:p="http://schemas.openxmlformats.org/presentationml/2006/main">
  <p:tag name="KSO_WM_SLIDE_BACKGROUND_TYPE" val="leftRight"/>
</p:tagLst>
</file>

<file path=ppt/tags/tag579.xml><?xml version="1.0" encoding="utf-8"?>
<p:tagLst xmlns:p="http://schemas.openxmlformats.org/presentationml/2006/main">
  <p:tag name="KSO_WM_SLIDE_BACKGROUND_TYPE" val="leftRight"/>
</p:tagLst>
</file>

<file path=ppt/tags/tag58.xml><?xml version="1.0" encoding="utf-8"?>
<p:tagLst xmlns:p="http://schemas.openxmlformats.org/presentationml/2006/main">
  <p:tag name="KSO_WM_SLIDE_BACKGROUND_TYPE" val="topBottom"/>
</p:tagLst>
</file>

<file path=ppt/tags/tag580.xml><?xml version="1.0" encoding="utf-8"?>
<p:tagLst xmlns:p="http://schemas.openxmlformats.org/presentationml/2006/main">
  <p:tag name="KSO_WM_SLIDE_BACKGROUND_TYPE" val="leftRight"/>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584.xml><?xml version="1.0" encoding="utf-8"?>
<p:tagLst xmlns:p="http://schemas.openxmlformats.org/presentationml/2006/main">
  <p:tag name="KSO_WM_SLIDE_BACKGROUND_TYPE" val="topBottom"/>
</p:tagLst>
</file>

<file path=ppt/tags/tag585.xml><?xml version="1.0" encoding="utf-8"?>
<p:tagLst xmlns:p="http://schemas.openxmlformats.org/presentationml/2006/main">
  <p:tag name="KSO_WM_SLIDE_BACKGROUND_TYPE" val="topBottom"/>
</p:tagLst>
</file>

<file path=ppt/tags/tag586.xml><?xml version="1.0" encoding="utf-8"?>
<p:tagLst xmlns:p="http://schemas.openxmlformats.org/presentationml/2006/main">
  <p:tag name="KSO_WM_SLIDE_BACKGROUND_TYPE" val="topBottom"/>
</p:tagLst>
</file>

<file path=ppt/tags/tag587.xml><?xml version="1.0" encoding="utf-8"?>
<p:tagLst xmlns:p="http://schemas.openxmlformats.org/presentationml/2006/main">
  <p:tag name="KSO_WM_SLIDE_BACKGROUND_TYPE" val="topBottom"/>
</p:tagLst>
</file>

<file path=ppt/tags/tag588.xml><?xml version="1.0" encoding="utf-8"?>
<p:tagLst xmlns:p="http://schemas.openxmlformats.org/presentationml/2006/main">
  <p:tag name="KSO_WM_SLIDE_BACKGROUND_TYPE" val="topBottom"/>
</p:tagLst>
</file>

<file path=ppt/tags/tag589.xml><?xml version="1.0" encoding="utf-8"?>
<p:tagLst xmlns:p="http://schemas.openxmlformats.org/presentationml/2006/main">
  <p:tag name="KSO_WM_SLIDE_BACKGROUND_TYPE" val="topBottom"/>
</p:tagLst>
</file>

<file path=ppt/tags/tag59.xml><?xml version="1.0" encoding="utf-8"?>
<p:tagLst xmlns:p="http://schemas.openxmlformats.org/presentationml/2006/main">
  <p:tag name="KSO_WM_SLIDE_BACKGROUND_TYPE" val="topBotto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593.xml><?xml version="1.0" encoding="utf-8"?>
<p:tagLst xmlns:p="http://schemas.openxmlformats.org/presentationml/2006/main">
  <p:tag name="KSO_WM_SLIDE_BACKGROUND_TYPE" val="bottomTop"/>
</p:tagLst>
</file>

<file path=ppt/tags/tag594.xml><?xml version="1.0" encoding="utf-8"?>
<p:tagLst xmlns:p="http://schemas.openxmlformats.org/presentationml/2006/main">
  <p:tag name="KSO_WM_SLIDE_BACKGROUND_TYPE" val="bottomTop"/>
</p:tagLst>
</file>

<file path=ppt/tags/tag595.xml><?xml version="1.0" encoding="utf-8"?>
<p:tagLst xmlns:p="http://schemas.openxmlformats.org/presentationml/2006/main">
  <p:tag name="KSO_WM_SLIDE_BACKGROUND_TYPE" val="bottomTop"/>
</p:tagLst>
</file>

<file path=ppt/tags/tag596.xml><?xml version="1.0" encoding="utf-8"?>
<p:tagLst xmlns:p="http://schemas.openxmlformats.org/presentationml/2006/main">
  <p:tag name="KSO_WM_SLIDE_BACKGROUND_TYPE" val="bottomTop"/>
</p:tagLst>
</file>

<file path=ppt/tags/tag597.xml><?xml version="1.0" encoding="utf-8"?>
<p:tagLst xmlns:p="http://schemas.openxmlformats.org/presentationml/2006/main">
  <p:tag name="KSO_WM_SLIDE_BACKGROUND_TYPE" val="bottomTop"/>
</p:tagLst>
</file>

<file path=ppt/tags/tag598.xml><?xml version="1.0" encoding="utf-8"?>
<p:tagLst xmlns:p="http://schemas.openxmlformats.org/presentationml/2006/main">
  <p:tag name="KSO_WM_SLIDE_BACKGROUND_TYPE" val="bottomTop"/>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60.xml><?xml version="1.0" encoding="utf-8"?>
<p:tagLst xmlns:p="http://schemas.openxmlformats.org/presentationml/2006/main">
  <p:tag name="KSO_WM_SLIDE_BACKGROUND_TYPE" val="topBotto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602.xml><?xml version="1.0" encoding="utf-8"?>
<p:tagLst xmlns:p="http://schemas.openxmlformats.org/presentationml/2006/main">
  <p:tag name="KSO_WM_SLIDE_BACKGROUND_TYPE" val="navigation"/>
</p:tagLst>
</file>

<file path=ppt/tags/tag603.xml><?xml version="1.0" encoding="utf-8"?>
<p:tagLst xmlns:p="http://schemas.openxmlformats.org/presentationml/2006/main">
  <p:tag name="KSO_WM_SLIDE_BACKGROUND_TYPE" val="navigation"/>
</p:tagLst>
</file>

<file path=ppt/tags/tag604.xml><?xml version="1.0" encoding="utf-8"?>
<p:tagLst xmlns:p="http://schemas.openxmlformats.org/presentationml/2006/main">
  <p:tag name="KSO_WM_SLIDE_BACKGROUND_TYPE" val="navigation"/>
</p:tagLst>
</file>

<file path=ppt/tags/tag605.xml><?xml version="1.0" encoding="utf-8"?>
<p:tagLst xmlns:p="http://schemas.openxmlformats.org/presentationml/2006/main">
  <p:tag name="KSO_WM_SLIDE_BACKGROUND_TYPE" val="navigation"/>
</p:tagLst>
</file>

<file path=ppt/tags/tag606.xml><?xml version="1.0" encoding="utf-8"?>
<p:tagLst xmlns:p="http://schemas.openxmlformats.org/presentationml/2006/main">
  <p:tag name="KSO_WM_SLIDE_BACKGROUND_TYPE" val="navigation"/>
</p:tagLst>
</file>

<file path=ppt/tags/tag607.xml><?xml version="1.0" encoding="utf-8"?>
<p:tagLst xmlns:p="http://schemas.openxmlformats.org/presentationml/2006/main">
  <p:tag name="KSO_WM_SLIDE_BACKGROUND_TYPE" val="navigation"/>
</p:tagLst>
</file>

<file path=ppt/tags/tag608.xml><?xml version="1.0" encoding="utf-8"?>
<p:tagLst xmlns:p="http://schemas.openxmlformats.org/presentationml/2006/main">
  <p:tag name="KSO_WM_SLIDE_BACKGROUND_TYPE" val="navigation"/>
</p:tagLst>
</file>

<file path=ppt/tags/tag609.xml><?xml version="1.0" encoding="utf-8"?>
<p:tagLst xmlns:p="http://schemas.openxmlformats.org/presentationml/2006/main">
  <p:tag name="KSO_WM_SLIDE_BACKGROUND_TYPE" val="navigation"/>
</p:tagLst>
</file>

<file path=ppt/tags/tag61.xml><?xml version="1.0" encoding="utf-8"?>
<p:tagLst xmlns:p="http://schemas.openxmlformats.org/presentationml/2006/main">
  <p:tag name="KSO_WM_SLIDE_BACKGROUND_TYPE" val="topBotto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613.xml><?xml version="1.0" encoding="utf-8"?>
<p:tagLst xmlns:p="http://schemas.openxmlformats.org/presentationml/2006/main">
  <p:tag name="KSO_WM_SLIDE_BACKGROUND_TYPE" val="belt"/>
</p:tagLst>
</file>

<file path=ppt/tags/tag614.xml><?xml version="1.0" encoding="utf-8"?>
<p:tagLst xmlns:p="http://schemas.openxmlformats.org/presentationml/2006/main">
  <p:tag name="KSO_WM_SLIDE_BACKGROUND_TYPE" val="belt"/>
</p:tagLst>
</file>

<file path=ppt/tags/tag615.xml><?xml version="1.0" encoding="utf-8"?>
<p:tagLst xmlns:p="http://schemas.openxmlformats.org/presentationml/2006/main">
  <p:tag name="KSO_WM_SLIDE_BACKGROUND_TYPE" val="belt"/>
</p:tagLst>
</file>

<file path=ppt/tags/tag616.xml><?xml version="1.0" encoding="utf-8"?>
<p:tagLst xmlns:p="http://schemas.openxmlformats.org/presentationml/2006/main">
  <p:tag name="KSO_WM_SLIDE_BACKGROUND_TYPE" val="belt"/>
</p:tagLst>
</file>

<file path=ppt/tags/tag617.xml><?xml version="1.0" encoding="utf-8"?>
<p:tagLst xmlns:p="http://schemas.openxmlformats.org/presentationml/2006/main">
  <p:tag name="KSO_WM_SLIDE_BACKGROUND_TYPE" val="belt"/>
</p:tagLst>
</file>

<file path=ppt/tags/tag618.xml><?xml version="1.0" encoding="utf-8"?>
<p:tagLst xmlns:p="http://schemas.openxmlformats.org/presentationml/2006/main">
  <p:tag name="KSO_WM_TEMPLATE_CATEGORY" val="custom"/>
  <p:tag name="KSO_WM_TEMPLATE_INDEX" val="20202617"/>
</p:tagLst>
</file>

<file path=ppt/tags/tag619.xml><?xml version="1.0" encoding="utf-8"?>
<p:tagLst xmlns:p="http://schemas.openxmlformats.org/presentationml/2006/main">
  <p:tag name="KSO_WM_TEMPLATE_CATEGORY" val="custom"/>
  <p:tag name="KSO_WM_TEMPLATE_INDEX" val="20202617"/>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20.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62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63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644.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645.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48.xml><?xml version="1.0" encoding="utf-8"?>
<p:tagLst xmlns:p="http://schemas.openxmlformats.org/presentationml/2006/main">
  <p:tag name="KSO_WM_SLIDE_BACKGROUND_TYPE" val="general"/>
</p:tagLst>
</file>

<file path=ppt/tags/tag649.xml><?xml version="1.0" encoding="utf-8"?>
<p:tagLst xmlns:p="http://schemas.openxmlformats.org/presentationml/2006/main">
  <p:tag name="KSO_WM_SLIDE_BACKGROUND_TYPE" val="general"/>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KSO_WM_SLIDE_BACKGROUND_TYPE" val="general"/>
</p:tagLst>
</file>

<file path=ppt/tags/tag651.xml><?xml version="1.0" encoding="utf-8"?>
<p:tagLst xmlns:p="http://schemas.openxmlformats.org/presentationml/2006/main">
  <p:tag name="KSO_WM_SLIDE_BACKGROUND_TYPE" val="general"/>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655.xml><?xml version="1.0" encoding="utf-8"?>
<p:tagLst xmlns:p="http://schemas.openxmlformats.org/presentationml/2006/main">
  <p:tag name="KSO_WM_SLIDE_BACKGROUND_TYPE" val="frame"/>
</p:tagLst>
</file>

<file path=ppt/tags/tag656.xml><?xml version="1.0" encoding="utf-8"?>
<p:tagLst xmlns:p="http://schemas.openxmlformats.org/presentationml/2006/main">
  <p:tag name="KSO_WM_SLIDE_BACKGROUND_TYPE" val="frame"/>
</p:tagLst>
</file>

<file path=ppt/tags/tag657.xml><?xml version="1.0" encoding="utf-8"?>
<p:tagLst xmlns:p="http://schemas.openxmlformats.org/presentationml/2006/main">
  <p:tag name="KSO_WM_SLIDE_BACKGROUND_TYPE" val="frame"/>
</p:tagLst>
</file>

<file path=ppt/tags/tag658.xml><?xml version="1.0" encoding="utf-8"?>
<p:tagLst xmlns:p="http://schemas.openxmlformats.org/presentationml/2006/main">
  <p:tag name="KSO_WM_SLIDE_BACKGROUND_TYPE" val="frame"/>
</p:tagLst>
</file>

<file path=ppt/tags/tag659.xml><?xml version="1.0" encoding="utf-8"?>
<p:tagLst xmlns:p="http://schemas.openxmlformats.org/presentationml/2006/main">
  <p:tag name="KSO_WM_SLIDE_BACKGROUND_TYPE" val="frame"/>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663.xml><?xml version="1.0" encoding="utf-8"?>
<p:tagLst xmlns:p="http://schemas.openxmlformats.org/presentationml/2006/main">
  <p:tag name="KSO_WM_SLIDE_BACKGROUND_TYPE" val="leftRight"/>
</p:tagLst>
</file>

<file path=ppt/tags/tag664.xml><?xml version="1.0" encoding="utf-8"?>
<p:tagLst xmlns:p="http://schemas.openxmlformats.org/presentationml/2006/main">
  <p:tag name="KSO_WM_SLIDE_BACKGROUND_TYPE" val="leftRight"/>
</p:tagLst>
</file>

<file path=ppt/tags/tag665.xml><?xml version="1.0" encoding="utf-8"?>
<p:tagLst xmlns:p="http://schemas.openxmlformats.org/presentationml/2006/main">
  <p:tag name="KSO_WM_SLIDE_BACKGROUND_TYPE" val="leftRight"/>
</p:tagLst>
</file>

<file path=ppt/tags/tag666.xml><?xml version="1.0" encoding="utf-8"?>
<p:tagLst xmlns:p="http://schemas.openxmlformats.org/presentationml/2006/main">
  <p:tag name="KSO_WM_SLIDE_BACKGROUND_TYPE" val="leftRight"/>
</p:tagLst>
</file>

<file path=ppt/tags/tag667.xml><?xml version="1.0" encoding="utf-8"?>
<p:tagLst xmlns:p="http://schemas.openxmlformats.org/presentationml/2006/main">
  <p:tag name="KSO_WM_SLIDE_BACKGROUND_TYPE" val="leftRight"/>
</p:tagLst>
</file>

<file path=ppt/tags/tag668.xml><?xml version="1.0" encoding="utf-8"?>
<p:tagLst xmlns:p="http://schemas.openxmlformats.org/presentationml/2006/main">
  <p:tag name="KSO_WM_SLIDE_BACKGROUND_TYPE" val="leftRight"/>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SLIDE_BACKGROUND_TYPE" val="bottomTop"/>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672.xml><?xml version="1.0" encoding="utf-8"?>
<p:tagLst xmlns:p="http://schemas.openxmlformats.org/presentationml/2006/main">
  <p:tag name="KSO_WM_SLIDE_BACKGROUND_TYPE" val="topBottom"/>
</p:tagLst>
</file>

<file path=ppt/tags/tag673.xml><?xml version="1.0" encoding="utf-8"?>
<p:tagLst xmlns:p="http://schemas.openxmlformats.org/presentationml/2006/main">
  <p:tag name="KSO_WM_SLIDE_BACKGROUND_TYPE" val="topBottom"/>
</p:tagLst>
</file>

<file path=ppt/tags/tag674.xml><?xml version="1.0" encoding="utf-8"?>
<p:tagLst xmlns:p="http://schemas.openxmlformats.org/presentationml/2006/main">
  <p:tag name="KSO_WM_SLIDE_BACKGROUND_TYPE" val="topBottom"/>
</p:tagLst>
</file>

<file path=ppt/tags/tag675.xml><?xml version="1.0" encoding="utf-8"?>
<p:tagLst xmlns:p="http://schemas.openxmlformats.org/presentationml/2006/main">
  <p:tag name="KSO_WM_SLIDE_BACKGROUND_TYPE" val="topBottom"/>
</p:tagLst>
</file>

<file path=ppt/tags/tag676.xml><?xml version="1.0" encoding="utf-8"?>
<p:tagLst xmlns:p="http://schemas.openxmlformats.org/presentationml/2006/main">
  <p:tag name="KSO_WM_SLIDE_BACKGROUND_TYPE" val="topBottom"/>
</p:tagLst>
</file>

<file path=ppt/tags/tag677.xml><?xml version="1.0" encoding="utf-8"?>
<p:tagLst xmlns:p="http://schemas.openxmlformats.org/presentationml/2006/main">
  <p:tag name="KSO_WM_SLIDE_BACKGROUND_TYPE" val="topBottom"/>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68.xml><?xml version="1.0" encoding="utf-8"?>
<p:tagLst xmlns:p="http://schemas.openxmlformats.org/presentationml/2006/main">
  <p:tag name="KSO_WM_SLIDE_BACKGROUND_TYPE" val="bottomTop"/>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681.xml><?xml version="1.0" encoding="utf-8"?>
<p:tagLst xmlns:p="http://schemas.openxmlformats.org/presentationml/2006/main">
  <p:tag name="KSO_WM_SLIDE_BACKGROUND_TYPE" val="bottomTop"/>
</p:tagLst>
</file>

<file path=ppt/tags/tag682.xml><?xml version="1.0" encoding="utf-8"?>
<p:tagLst xmlns:p="http://schemas.openxmlformats.org/presentationml/2006/main">
  <p:tag name="KSO_WM_SLIDE_BACKGROUND_TYPE" val="bottomTop"/>
</p:tagLst>
</file>

<file path=ppt/tags/tag683.xml><?xml version="1.0" encoding="utf-8"?>
<p:tagLst xmlns:p="http://schemas.openxmlformats.org/presentationml/2006/main">
  <p:tag name="KSO_WM_SLIDE_BACKGROUND_TYPE" val="bottomTop"/>
</p:tagLst>
</file>

<file path=ppt/tags/tag684.xml><?xml version="1.0" encoding="utf-8"?>
<p:tagLst xmlns:p="http://schemas.openxmlformats.org/presentationml/2006/main">
  <p:tag name="KSO_WM_SLIDE_BACKGROUND_TYPE" val="bottomTop"/>
</p:tagLst>
</file>

<file path=ppt/tags/tag685.xml><?xml version="1.0" encoding="utf-8"?>
<p:tagLst xmlns:p="http://schemas.openxmlformats.org/presentationml/2006/main">
  <p:tag name="KSO_WM_SLIDE_BACKGROUND_TYPE" val="bottomTop"/>
</p:tagLst>
</file>

<file path=ppt/tags/tag686.xml><?xml version="1.0" encoding="utf-8"?>
<p:tagLst xmlns:p="http://schemas.openxmlformats.org/presentationml/2006/main">
  <p:tag name="KSO_WM_SLIDE_BACKGROUND_TYPE" val="bottomTop"/>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69.xml><?xml version="1.0" encoding="utf-8"?>
<p:tagLst xmlns:p="http://schemas.openxmlformats.org/presentationml/2006/main">
  <p:tag name="KSO_WM_SLIDE_BACKGROUND_TYPE" val="bottomTop"/>
</p:tagLst>
</file>

<file path=ppt/tags/tag690.xml><?xml version="1.0" encoding="utf-8"?>
<p:tagLst xmlns:p="http://schemas.openxmlformats.org/presentationml/2006/main">
  <p:tag name="KSO_WM_SLIDE_BACKGROUND_TYPE" val="navigation"/>
</p:tagLst>
</file>

<file path=ppt/tags/tag691.xml><?xml version="1.0" encoding="utf-8"?>
<p:tagLst xmlns:p="http://schemas.openxmlformats.org/presentationml/2006/main">
  <p:tag name="KSO_WM_SLIDE_BACKGROUND_TYPE" val="navigation"/>
</p:tagLst>
</file>

<file path=ppt/tags/tag692.xml><?xml version="1.0" encoding="utf-8"?>
<p:tagLst xmlns:p="http://schemas.openxmlformats.org/presentationml/2006/main">
  <p:tag name="KSO_WM_SLIDE_BACKGROUND_TYPE" val="navigation"/>
</p:tagLst>
</file>

<file path=ppt/tags/tag693.xml><?xml version="1.0" encoding="utf-8"?>
<p:tagLst xmlns:p="http://schemas.openxmlformats.org/presentationml/2006/main">
  <p:tag name="KSO_WM_SLIDE_BACKGROUND_TYPE" val="navigation"/>
</p:tagLst>
</file>

<file path=ppt/tags/tag694.xml><?xml version="1.0" encoding="utf-8"?>
<p:tagLst xmlns:p="http://schemas.openxmlformats.org/presentationml/2006/main">
  <p:tag name="KSO_WM_SLIDE_BACKGROUND_TYPE" val="navigation"/>
</p:tagLst>
</file>

<file path=ppt/tags/tag695.xml><?xml version="1.0" encoding="utf-8"?>
<p:tagLst xmlns:p="http://schemas.openxmlformats.org/presentationml/2006/main">
  <p:tag name="KSO_WM_SLIDE_BACKGROUND_TYPE" val="navigation"/>
</p:tagLst>
</file>

<file path=ppt/tags/tag696.xml><?xml version="1.0" encoding="utf-8"?>
<p:tagLst xmlns:p="http://schemas.openxmlformats.org/presentationml/2006/main">
  <p:tag name="KSO_WM_SLIDE_BACKGROUND_TYPE" val="navigation"/>
</p:tagLst>
</file>

<file path=ppt/tags/tag697.xml><?xml version="1.0" encoding="utf-8"?>
<p:tagLst xmlns:p="http://schemas.openxmlformats.org/presentationml/2006/main">
  <p:tag name="KSO_WM_SLIDE_BACKGROUND_TYPE" val="navigation"/>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70.xml><?xml version="1.0" encoding="utf-8"?>
<p:tagLst xmlns:p="http://schemas.openxmlformats.org/presentationml/2006/main">
  <p:tag name="KSO_WM_SLIDE_BACKGROUND_TYPE" val="bottomTop"/>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701.xml><?xml version="1.0" encoding="utf-8"?>
<p:tagLst xmlns:p="http://schemas.openxmlformats.org/presentationml/2006/main">
  <p:tag name="KSO_WM_SLIDE_BACKGROUND_TYPE" val="belt"/>
</p:tagLst>
</file>

<file path=ppt/tags/tag702.xml><?xml version="1.0" encoding="utf-8"?>
<p:tagLst xmlns:p="http://schemas.openxmlformats.org/presentationml/2006/main">
  <p:tag name="KSO_WM_SLIDE_BACKGROUND_TYPE" val="belt"/>
</p:tagLst>
</file>

<file path=ppt/tags/tag703.xml><?xml version="1.0" encoding="utf-8"?>
<p:tagLst xmlns:p="http://schemas.openxmlformats.org/presentationml/2006/main">
  <p:tag name="KSO_WM_SLIDE_BACKGROUND_TYPE" val="belt"/>
</p:tagLst>
</file>

<file path=ppt/tags/tag704.xml><?xml version="1.0" encoding="utf-8"?>
<p:tagLst xmlns:p="http://schemas.openxmlformats.org/presentationml/2006/main">
  <p:tag name="KSO_WM_SLIDE_BACKGROUND_TYPE" val="belt"/>
</p:tagLst>
</file>

<file path=ppt/tags/tag705.xml><?xml version="1.0" encoding="utf-8"?>
<p:tagLst xmlns:p="http://schemas.openxmlformats.org/presentationml/2006/main">
  <p:tag name="KSO_WM_SLIDE_BACKGROUND_TYPE" val="belt"/>
</p:tagLst>
</file>

<file path=ppt/tags/tag706.xml><?xml version="1.0" encoding="utf-8"?>
<p:tagLst xmlns:p="http://schemas.openxmlformats.org/presentationml/2006/main">
  <p:tag name="KSO_WM_TEMPLATE_CATEGORY" val="custom"/>
  <p:tag name="KSO_WM_TEMPLATE_INDEX" val="20202617"/>
</p:tagLst>
</file>

<file path=ppt/tags/tag707.xml><?xml version="1.0" encoding="utf-8"?>
<p:tagLst xmlns:p="http://schemas.openxmlformats.org/presentationml/2006/main">
  <p:tag name="KSO_WM_TEMPLATE_CATEGORY" val="custom"/>
  <p:tag name="KSO_WM_TEMPLATE_INDEX" val="20202617"/>
</p:tagLst>
</file>

<file path=ppt/tags/tag708.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717.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71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732.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733.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36.xml><?xml version="1.0" encoding="utf-8"?>
<p:tagLst xmlns:p="http://schemas.openxmlformats.org/presentationml/2006/main">
  <p:tag name="KSO_WM_SLIDE_BACKGROUND_TYPE" val="general"/>
</p:tagLst>
</file>

<file path=ppt/tags/tag737.xml><?xml version="1.0" encoding="utf-8"?>
<p:tagLst xmlns:p="http://schemas.openxmlformats.org/presentationml/2006/main">
  <p:tag name="KSO_WM_SLIDE_BACKGROUND_TYPE" val="general"/>
</p:tagLst>
</file>

<file path=ppt/tags/tag738.xml><?xml version="1.0" encoding="utf-8"?>
<p:tagLst xmlns:p="http://schemas.openxmlformats.org/presentationml/2006/main">
  <p:tag name="KSO_WM_SLIDE_BACKGROUND_TYPE" val="general"/>
</p:tagLst>
</file>

<file path=ppt/tags/tag739.xml><?xml version="1.0" encoding="utf-8"?>
<p:tagLst xmlns:p="http://schemas.openxmlformats.org/presentationml/2006/main">
  <p:tag name="KSO_WM_SLIDE_BACKGROUND_TYPE" val="general"/>
</p:tagLst>
</file>

<file path=ppt/tags/tag74.xml><?xml version="1.0" encoding="utf-8"?>
<p:tagLst xmlns:p="http://schemas.openxmlformats.org/presentationml/2006/main">
  <p:tag name="KSO_WM_SLIDE_BACKGROUND_TYPE" val="navigation"/>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743.xml><?xml version="1.0" encoding="utf-8"?>
<p:tagLst xmlns:p="http://schemas.openxmlformats.org/presentationml/2006/main">
  <p:tag name="KSO_WM_SLIDE_BACKGROUND_TYPE" val="frame"/>
</p:tagLst>
</file>

<file path=ppt/tags/tag744.xml><?xml version="1.0" encoding="utf-8"?>
<p:tagLst xmlns:p="http://schemas.openxmlformats.org/presentationml/2006/main">
  <p:tag name="KSO_WM_SLIDE_BACKGROUND_TYPE" val="frame"/>
</p:tagLst>
</file>

<file path=ppt/tags/tag745.xml><?xml version="1.0" encoding="utf-8"?>
<p:tagLst xmlns:p="http://schemas.openxmlformats.org/presentationml/2006/main">
  <p:tag name="KSO_WM_SLIDE_BACKGROUND_TYPE" val="frame"/>
</p:tagLst>
</file>

<file path=ppt/tags/tag746.xml><?xml version="1.0" encoding="utf-8"?>
<p:tagLst xmlns:p="http://schemas.openxmlformats.org/presentationml/2006/main">
  <p:tag name="KSO_WM_SLIDE_BACKGROUND_TYPE" val="frame"/>
</p:tagLst>
</file>

<file path=ppt/tags/tag747.xml><?xml version="1.0" encoding="utf-8"?>
<p:tagLst xmlns:p="http://schemas.openxmlformats.org/presentationml/2006/main">
  <p:tag name="KSO_WM_SLIDE_BACKGROUND_TYPE" val="frame"/>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75.xml><?xml version="1.0" encoding="utf-8"?>
<p:tagLst xmlns:p="http://schemas.openxmlformats.org/presentationml/2006/main">
  <p:tag name="KSO_WM_SLIDE_BACKGROUND_TYPE" val="navigation"/>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751.xml><?xml version="1.0" encoding="utf-8"?>
<p:tagLst xmlns:p="http://schemas.openxmlformats.org/presentationml/2006/main">
  <p:tag name="KSO_WM_SLIDE_BACKGROUND_TYPE" val="leftRight"/>
</p:tagLst>
</file>

<file path=ppt/tags/tag752.xml><?xml version="1.0" encoding="utf-8"?>
<p:tagLst xmlns:p="http://schemas.openxmlformats.org/presentationml/2006/main">
  <p:tag name="KSO_WM_SLIDE_BACKGROUND_TYPE" val="leftRight"/>
</p:tagLst>
</file>

<file path=ppt/tags/tag753.xml><?xml version="1.0" encoding="utf-8"?>
<p:tagLst xmlns:p="http://schemas.openxmlformats.org/presentationml/2006/main">
  <p:tag name="KSO_WM_SLIDE_BACKGROUND_TYPE" val="leftRight"/>
</p:tagLst>
</file>

<file path=ppt/tags/tag754.xml><?xml version="1.0" encoding="utf-8"?>
<p:tagLst xmlns:p="http://schemas.openxmlformats.org/presentationml/2006/main">
  <p:tag name="KSO_WM_SLIDE_BACKGROUND_TYPE" val="leftRight"/>
</p:tagLst>
</file>

<file path=ppt/tags/tag755.xml><?xml version="1.0" encoding="utf-8"?>
<p:tagLst xmlns:p="http://schemas.openxmlformats.org/presentationml/2006/main">
  <p:tag name="KSO_WM_SLIDE_BACKGROUND_TYPE" val="leftRight"/>
</p:tagLst>
</file>

<file path=ppt/tags/tag756.xml><?xml version="1.0" encoding="utf-8"?>
<p:tagLst xmlns:p="http://schemas.openxmlformats.org/presentationml/2006/main">
  <p:tag name="KSO_WM_SLIDE_BACKGROUND_TYPE" val="leftRight"/>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76.xml><?xml version="1.0" encoding="utf-8"?>
<p:tagLst xmlns:p="http://schemas.openxmlformats.org/presentationml/2006/main">
  <p:tag name="KSO_WM_SLIDE_BACKGROUND_TYPE" val="navigation"/>
</p:tagLst>
</file>

<file path=ppt/tags/tag760.xml><?xml version="1.0" encoding="utf-8"?>
<p:tagLst xmlns:p="http://schemas.openxmlformats.org/presentationml/2006/main">
  <p:tag name="KSO_WM_SLIDE_BACKGROUND_TYPE" val="topBottom"/>
</p:tagLst>
</file>

<file path=ppt/tags/tag761.xml><?xml version="1.0" encoding="utf-8"?>
<p:tagLst xmlns:p="http://schemas.openxmlformats.org/presentationml/2006/main">
  <p:tag name="KSO_WM_SLIDE_BACKGROUND_TYPE" val="topBottom"/>
</p:tagLst>
</file>

<file path=ppt/tags/tag762.xml><?xml version="1.0" encoding="utf-8"?>
<p:tagLst xmlns:p="http://schemas.openxmlformats.org/presentationml/2006/main">
  <p:tag name="KSO_WM_SLIDE_BACKGROUND_TYPE" val="topBottom"/>
</p:tagLst>
</file>

<file path=ppt/tags/tag763.xml><?xml version="1.0" encoding="utf-8"?>
<p:tagLst xmlns:p="http://schemas.openxmlformats.org/presentationml/2006/main">
  <p:tag name="KSO_WM_SLIDE_BACKGROUND_TYPE" val="topBottom"/>
</p:tagLst>
</file>

<file path=ppt/tags/tag764.xml><?xml version="1.0" encoding="utf-8"?>
<p:tagLst xmlns:p="http://schemas.openxmlformats.org/presentationml/2006/main">
  <p:tag name="KSO_WM_SLIDE_BACKGROUND_TYPE" val="topBottom"/>
</p:tagLst>
</file>

<file path=ppt/tags/tag765.xml><?xml version="1.0" encoding="utf-8"?>
<p:tagLst xmlns:p="http://schemas.openxmlformats.org/presentationml/2006/main">
  <p:tag name="KSO_WM_SLIDE_BACKGROUND_TYPE" val="topBotto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769.xml><?xml version="1.0" encoding="utf-8"?>
<p:tagLst xmlns:p="http://schemas.openxmlformats.org/presentationml/2006/main">
  <p:tag name="KSO_WM_SLIDE_BACKGROUND_TYPE" val="bottomTop"/>
</p:tagLst>
</file>

<file path=ppt/tags/tag77.xml><?xml version="1.0" encoding="utf-8"?>
<p:tagLst xmlns:p="http://schemas.openxmlformats.org/presentationml/2006/main">
  <p:tag name="KSO_WM_SLIDE_BACKGROUND_TYPE" val="navigation"/>
</p:tagLst>
</file>

<file path=ppt/tags/tag770.xml><?xml version="1.0" encoding="utf-8"?>
<p:tagLst xmlns:p="http://schemas.openxmlformats.org/presentationml/2006/main">
  <p:tag name="KSO_WM_SLIDE_BACKGROUND_TYPE" val="bottomTop"/>
</p:tagLst>
</file>

<file path=ppt/tags/tag771.xml><?xml version="1.0" encoding="utf-8"?>
<p:tagLst xmlns:p="http://schemas.openxmlformats.org/presentationml/2006/main">
  <p:tag name="KSO_WM_SLIDE_BACKGROUND_TYPE" val="bottomTop"/>
</p:tagLst>
</file>

<file path=ppt/tags/tag772.xml><?xml version="1.0" encoding="utf-8"?>
<p:tagLst xmlns:p="http://schemas.openxmlformats.org/presentationml/2006/main">
  <p:tag name="KSO_WM_SLIDE_BACKGROUND_TYPE" val="bottomTop"/>
</p:tagLst>
</file>

<file path=ppt/tags/tag773.xml><?xml version="1.0" encoding="utf-8"?>
<p:tagLst xmlns:p="http://schemas.openxmlformats.org/presentationml/2006/main">
  <p:tag name="KSO_WM_SLIDE_BACKGROUND_TYPE" val="bottomTop"/>
</p:tagLst>
</file>

<file path=ppt/tags/tag774.xml><?xml version="1.0" encoding="utf-8"?>
<p:tagLst xmlns:p="http://schemas.openxmlformats.org/presentationml/2006/main">
  <p:tag name="KSO_WM_SLIDE_BACKGROUND_TYPE" val="bottomTop"/>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778.xml><?xml version="1.0" encoding="utf-8"?>
<p:tagLst xmlns:p="http://schemas.openxmlformats.org/presentationml/2006/main">
  <p:tag name="KSO_WM_SLIDE_BACKGROUND_TYPE" val="navigation"/>
</p:tagLst>
</file>

<file path=ppt/tags/tag779.xml><?xml version="1.0" encoding="utf-8"?>
<p:tagLst xmlns:p="http://schemas.openxmlformats.org/presentationml/2006/main">
  <p:tag name="KSO_WM_SLIDE_BACKGROUND_TYPE" val="navigation"/>
</p:tagLst>
</file>

<file path=ppt/tags/tag78.xml><?xml version="1.0" encoding="utf-8"?>
<p:tagLst xmlns:p="http://schemas.openxmlformats.org/presentationml/2006/main">
  <p:tag name="KSO_WM_SLIDE_BACKGROUND_TYPE" val="navigation"/>
</p:tagLst>
</file>

<file path=ppt/tags/tag780.xml><?xml version="1.0" encoding="utf-8"?>
<p:tagLst xmlns:p="http://schemas.openxmlformats.org/presentationml/2006/main">
  <p:tag name="KSO_WM_SLIDE_BACKGROUND_TYPE" val="navigation"/>
</p:tagLst>
</file>

<file path=ppt/tags/tag781.xml><?xml version="1.0" encoding="utf-8"?>
<p:tagLst xmlns:p="http://schemas.openxmlformats.org/presentationml/2006/main">
  <p:tag name="KSO_WM_SLIDE_BACKGROUND_TYPE" val="navigation"/>
</p:tagLst>
</file>

<file path=ppt/tags/tag782.xml><?xml version="1.0" encoding="utf-8"?>
<p:tagLst xmlns:p="http://schemas.openxmlformats.org/presentationml/2006/main">
  <p:tag name="KSO_WM_SLIDE_BACKGROUND_TYPE" val="navigation"/>
</p:tagLst>
</file>

<file path=ppt/tags/tag783.xml><?xml version="1.0" encoding="utf-8"?>
<p:tagLst xmlns:p="http://schemas.openxmlformats.org/presentationml/2006/main">
  <p:tag name="KSO_WM_SLIDE_BACKGROUND_TYPE" val="navigation"/>
</p:tagLst>
</file>

<file path=ppt/tags/tag784.xml><?xml version="1.0" encoding="utf-8"?>
<p:tagLst xmlns:p="http://schemas.openxmlformats.org/presentationml/2006/main">
  <p:tag name="KSO_WM_SLIDE_BACKGROUND_TYPE" val="navigation"/>
</p:tagLst>
</file>

<file path=ppt/tags/tag785.xml><?xml version="1.0" encoding="utf-8"?>
<p:tagLst xmlns:p="http://schemas.openxmlformats.org/presentationml/2006/main">
  <p:tag name="KSO_WM_SLIDE_BACKGROUND_TYPE" val="navigation"/>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789.xml><?xml version="1.0" encoding="utf-8"?>
<p:tagLst xmlns:p="http://schemas.openxmlformats.org/presentationml/2006/main">
  <p:tag name="KSO_WM_SLIDE_BACKGROUND_TYPE" val="belt"/>
</p:tagLst>
</file>

<file path=ppt/tags/tag79.xml><?xml version="1.0" encoding="utf-8"?>
<p:tagLst xmlns:p="http://schemas.openxmlformats.org/presentationml/2006/main">
  <p:tag name="KSO_WM_SLIDE_BACKGROUND_TYPE" val="navigation"/>
</p:tagLst>
</file>

<file path=ppt/tags/tag790.xml><?xml version="1.0" encoding="utf-8"?>
<p:tagLst xmlns:p="http://schemas.openxmlformats.org/presentationml/2006/main">
  <p:tag name="KSO_WM_SLIDE_BACKGROUND_TYPE" val="belt"/>
</p:tagLst>
</file>

<file path=ppt/tags/tag791.xml><?xml version="1.0" encoding="utf-8"?>
<p:tagLst xmlns:p="http://schemas.openxmlformats.org/presentationml/2006/main">
  <p:tag name="KSO_WM_SLIDE_BACKGROUND_TYPE" val="belt"/>
</p:tagLst>
</file>

<file path=ppt/tags/tag792.xml><?xml version="1.0" encoding="utf-8"?>
<p:tagLst xmlns:p="http://schemas.openxmlformats.org/presentationml/2006/main">
  <p:tag name="KSO_WM_SLIDE_BACKGROUND_TYPE" val="belt"/>
</p:tagLst>
</file>

<file path=ppt/tags/tag793.xml><?xml version="1.0" encoding="utf-8"?>
<p:tagLst xmlns:p="http://schemas.openxmlformats.org/presentationml/2006/main">
  <p:tag name="KSO_WM_SLIDE_BACKGROUND_TYPE" val="belt"/>
</p:tagLst>
</file>

<file path=ppt/tags/tag794.xml><?xml version="1.0" encoding="utf-8"?>
<p:tagLst xmlns:p="http://schemas.openxmlformats.org/presentationml/2006/main">
  <p:tag name="KSO_WM_TEMPLATE_CATEGORY" val="custom"/>
  <p:tag name="KSO_WM_TEMPLATE_INDEX" val="20202617"/>
</p:tagLst>
</file>

<file path=ppt/tags/tag795.xml><?xml version="1.0" encoding="utf-8"?>
<p:tagLst xmlns:p="http://schemas.openxmlformats.org/presentationml/2006/main">
  <p:tag name="KSO_WM_TEMPLATE_CATEGORY" val="custom"/>
  <p:tag name="KSO_WM_TEMPLATE_INDEX" val="20202617"/>
</p:tagLst>
</file>

<file path=ppt/tags/tag796.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797.xml><?xml version="1.0" encoding="utf-8"?>
<p:tagLst xmlns:p="http://schemas.openxmlformats.org/presentationml/2006/main">
  <p:tag name="MH" val="20161022203400"/>
  <p:tag name="MH_LIBRARY" val="GRAPHIC"/>
  <p:tag name="MH_TYPE" val="Other"/>
  <p:tag name="MH_ORDER" val="1"/>
</p:tagLst>
</file>

<file path=ppt/tags/tag798.xml><?xml version="1.0" encoding="utf-8"?>
<p:tagLst xmlns:p="http://schemas.openxmlformats.org/presentationml/2006/main">
  <p:tag name="MH" val="20161022192605"/>
  <p:tag name="MH_LIBRARY" val="GRAPHIC"/>
  <p:tag name="MH_TYPE" val="Text"/>
  <p:tag name="MH_ORDER" val="1"/>
</p:tagLst>
</file>

<file path=ppt/tags/tag799.xml><?xml version="1.0" encoding="utf-8"?>
<p:tagLst xmlns:p="http://schemas.openxmlformats.org/presentationml/2006/main">
  <p:tag name="MH" val="20161022203400"/>
  <p:tag name="MH_LIBRARY" val="GRAPHIC"/>
  <p:tag name="MH_TYPE" val="Other"/>
  <p:tag name="MH_ORDER"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80.xml><?xml version="1.0" encoding="utf-8"?>
<p:tagLst xmlns:p="http://schemas.openxmlformats.org/presentationml/2006/main">
  <p:tag name="KSO_WM_SLIDE_BACKGROUND_TYPE" val="navigation"/>
</p:tagLst>
</file>

<file path=ppt/tags/tag800.xml><?xml version="1.0" encoding="utf-8"?>
<p:tagLst xmlns:p="http://schemas.openxmlformats.org/presentationml/2006/main">
  <p:tag name="MH" val="20161022192605"/>
  <p:tag name="MH_LIBRARY" val="GRAPHIC"/>
  <p:tag name="MH_TYPE" val="Text"/>
  <p:tag name="MH_ORDER" val="1"/>
</p:tagLst>
</file>

<file path=ppt/tags/tag801.xml><?xml version="1.0" encoding="utf-8"?>
<p:tagLst xmlns:p="http://schemas.openxmlformats.org/presentationml/2006/main">
  <p:tag name="MH" val="20161022203400"/>
  <p:tag name="MH_LIBRARY" val="GRAPHIC"/>
  <p:tag name="MH_TYPE" val="Other"/>
  <p:tag name="MH_ORDER" val="1"/>
</p:tagLst>
</file>

<file path=ppt/tags/tag802.xml><?xml version="1.0" encoding="utf-8"?>
<p:tagLst xmlns:p="http://schemas.openxmlformats.org/presentationml/2006/main">
  <p:tag name="MH" val="20161022192605"/>
  <p:tag name="MH_LIBRARY" val="GRAPHIC"/>
  <p:tag name="MH_TYPE" val="Text"/>
  <p:tag name="MH_ORDER" val="1"/>
</p:tagLst>
</file>

<file path=ppt/tags/tag803.xml><?xml version="1.0" encoding="utf-8"?>
<p:tagLst xmlns:p="http://schemas.openxmlformats.org/presentationml/2006/main">
  <p:tag name="MH" val="20161022203400"/>
  <p:tag name="MH_LIBRARY" val="GRAPHIC"/>
  <p:tag name="MH_TYPE" val="Other"/>
  <p:tag name="MH_ORDER" val="1"/>
</p:tagLst>
</file>

<file path=ppt/tags/tag804.xml><?xml version="1.0" encoding="utf-8"?>
<p:tagLst xmlns:p="http://schemas.openxmlformats.org/presentationml/2006/main">
  <p:tag name="MH" val="20161022192605"/>
  <p:tag name="MH_LIBRARY" val="GRAPHIC"/>
  <p:tag name="MH_TYPE" val="Text"/>
  <p:tag name="MH_ORDER" val="1"/>
</p:tagLst>
</file>

<file path=ppt/tags/tag805.xml><?xml version="1.0" encoding="utf-8"?>
<p:tagLst xmlns:p="http://schemas.openxmlformats.org/presentationml/2006/main">
  <p:tag name="MH" val="20161022203400"/>
  <p:tag name="MH_LIBRARY" val="GRAPHIC"/>
  <p:tag name="MH_TYPE" val="Other"/>
  <p:tag name="MH_ORDER" val="1"/>
</p:tagLst>
</file>

<file path=ppt/tags/tag806.xml><?xml version="1.0" encoding="utf-8"?>
<p:tagLst xmlns:p="http://schemas.openxmlformats.org/presentationml/2006/main">
  <p:tag name="MH" val="20161022192605"/>
  <p:tag name="MH_LIBRARY" val="GRAPHIC"/>
  <p:tag name="MH_TYPE" val="Text"/>
  <p:tag name="MH_ORDER" val="1"/>
</p:tagLst>
</file>

<file path=ppt/tags/tag807.xml><?xml version="1.0" encoding="utf-8"?>
<p:tagLst xmlns:p="http://schemas.openxmlformats.org/presentationml/2006/main">
  <p:tag name="MH" val="20161022203400"/>
  <p:tag name="MH_LIBRARY" val="GRAPHIC"/>
  <p:tag name="MH_TYPE" val="Other"/>
  <p:tag name="MH_ORDER" val="1"/>
</p:tagLst>
</file>

<file path=ppt/tags/tag808.xml><?xml version="1.0" encoding="utf-8"?>
<p:tagLst xmlns:p="http://schemas.openxmlformats.org/presentationml/2006/main">
  <p:tag name="MH" val="20161022192605"/>
  <p:tag name="MH_LIBRARY" val="GRAPHIC"/>
  <p:tag name="MH_TYPE" val="Text"/>
  <p:tag name="MH_ORDER" val="1"/>
</p:tagLst>
</file>

<file path=ppt/tags/tag809.xml><?xml version="1.0" encoding="utf-8"?>
<p:tagLst xmlns:p="http://schemas.openxmlformats.org/presentationml/2006/main">
  <p:tag name="MH" val="20161022203400"/>
  <p:tag name="MH_LIBRARY" val="GRAPHIC"/>
  <p:tag name="MH_TYPE" val="Other"/>
  <p:tag name="MH_ORDER" val="1"/>
</p:tagLst>
</file>

<file path=ppt/tags/tag81.xml><?xml version="1.0" encoding="utf-8"?>
<p:tagLst xmlns:p="http://schemas.openxmlformats.org/presentationml/2006/main">
  <p:tag name="KSO_WM_SLIDE_BACKGROUND_TYPE" val="navigation"/>
</p:tagLst>
</file>

<file path=ppt/tags/tag810.xml><?xml version="1.0" encoding="utf-8"?>
<p:tagLst xmlns:p="http://schemas.openxmlformats.org/presentationml/2006/main">
  <p:tag name="MH" val="20161022192605"/>
  <p:tag name="MH_LIBRARY" val="GRAPHIC"/>
  <p:tag name="MH_TYPE" val="Text"/>
  <p:tag name="MH_ORDER" val="1"/>
</p:tagLst>
</file>

<file path=ppt/tags/tag811.xml><?xml version="1.0" encoding="utf-8"?>
<p:tagLst xmlns:p="http://schemas.openxmlformats.org/presentationml/2006/main">
  <p:tag name="MH" val="20161022204343"/>
  <p:tag name="MH_LIBRARY" val="GRAPHIC"/>
  <p:tag name="MH_ORDER" val="标题 5"/>
</p:tagLst>
</file>

<file path=ppt/tags/tag812.xml><?xml version="1.0" encoding="utf-8"?>
<p:tagLst xmlns:p="http://schemas.openxmlformats.org/presentationml/2006/main">
  <p:tag name="MH" val="20161022204343"/>
  <p:tag name="MH_LIBRARY" val="GRAPHIC"/>
  <p:tag name="MH_ORDER" val="文本占位符 6"/>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816.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817.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818.xml><?xml version="1.0" encoding="utf-8"?>
<p:tagLst xmlns:p="http://schemas.openxmlformats.org/presentationml/2006/main">
  <p:tag name="KSO_WM_TEMPLATE_CATEGORY" val="diagram"/>
  <p:tag name="KSO_WM_TEMPLATE_INDEX" val="20184203"/>
  <p:tag name="KSO_WM_UNIT_TYPE" val="l_h_i"/>
  <p:tag name="KSO_WM_UNIT_INDEX" val="1_2_1"/>
  <p:tag name="KSO_WM_UNIT_ID" val="diagram20184203_1*l_h_i*1_2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819.xml><?xml version="1.0" encoding="utf-8"?>
<p:tagLst xmlns:p="http://schemas.openxmlformats.org/presentationml/2006/main">
  <p:tag name="KSO_WM_TEMPLATE_CATEGORY" val="diagram"/>
  <p:tag name="KSO_WM_TEMPLATE_INDEX" val="20184203"/>
  <p:tag name="KSO_WM_UNIT_TYPE" val="l_h_i"/>
  <p:tag name="KSO_WM_UNIT_INDEX" val="1_2_2"/>
  <p:tag name="KSO_WM_UNIT_ID" val="diagram20184203_1*l_h_i*1_2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20.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1"/>
  <p:tag name="KSO_WM_UNIT_ID" val="diagram20184203_1*l_h_f*1_2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20%"/>
  <p:tag name="KSO_WM_UNIT_TEXT_FILL_FORE_SCHEMECOLOR_INDEX" val="14"/>
  <p:tag name="KSO_WM_UNIT_TEXT_FILL_TYPE" val="1"/>
</p:tagLst>
</file>

<file path=ppt/tags/tag821.xml><?xml version="1.0" encoding="utf-8"?>
<p:tagLst xmlns:p="http://schemas.openxmlformats.org/presentationml/2006/main">
  <p:tag name="KSO_WM_TEMPLATE_CATEGORY" val="diagram"/>
  <p:tag name="KSO_WM_TEMPLATE_INDEX" val="20184203"/>
  <p:tag name="KSO_WM_UNIT_TYPE" val="l_h_i"/>
  <p:tag name="KSO_WM_UNIT_INDEX" val="1_3_3"/>
  <p:tag name="KSO_WM_UNIT_ID" val="diagram20184203_1*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822.xml><?xml version="1.0" encoding="utf-8"?>
<p:tagLst xmlns:p="http://schemas.openxmlformats.org/presentationml/2006/main">
  <p:tag name="KSO_WM_TEMPLATE_CATEGORY" val="diagram"/>
  <p:tag name="KSO_WM_TEMPLATE_INDEX" val="20184203"/>
  <p:tag name="KSO_WM_UNIT_TYPE" val="l_h_i"/>
  <p:tag name="KSO_WM_UNIT_INDEX" val="1_3_4"/>
  <p:tag name="KSO_WM_UNIT_ID" val="diagram20184203_1*l_h_i*1_3_4"/>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823.xml><?xml version="1.0" encoding="utf-8"?>
<p:tagLst xmlns:p="http://schemas.openxmlformats.org/presentationml/2006/main">
  <p:tag name="KSO_WM_TEMPLATE_CATEGORY" val="diagram"/>
  <p:tag name="KSO_WM_TEMPLATE_INDEX" val="20184203"/>
  <p:tag name="KSO_WM_UNIT_TYPE" val="l_h_i"/>
  <p:tag name="KSO_WM_UNIT_INDEX" val="1_3_6"/>
  <p:tag name="KSO_WM_UNIT_ID" val="diagram20184203_1*l_h_i*1_3_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824.xml><?xml version="1.0" encoding="utf-8"?>
<p:tagLst xmlns:p="http://schemas.openxmlformats.org/presentationml/2006/main">
  <p:tag name="KSO_WM_TEMPLATE_CATEGORY" val="diagram"/>
  <p:tag name="KSO_WM_TEMPLATE_INDEX" val="20184203"/>
  <p:tag name="KSO_WM_UNIT_TYPE" val="l_h_i"/>
  <p:tag name="KSO_WM_UNIT_INDEX" val="1_3_7"/>
  <p:tag name="KSO_WM_UNIT_ID" val="diagram20184203_1*l_h_i*1_3_7"/>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825.xml><?xml version="1.0" encoding="utf-8"?>
<p:tagLst xmlns:p="http://schemas.openxmlformats.org/presentationml/2006/main">
  <p:tag name="KSO_WM_TEMPLATE_CATEGORY" val="diagram"/>
  <p:tag name="KSO_WM_TEMPLATE_INDEX" val="20184203"/>
  <p:tag name="KSO_WM_UNIT_TYPE" val="l_h_i"/>
  <p:tag name="KSO_WM_UNIT_INDEX" val="1_3_8"/>
  <p:tag name="KSO_WM_UNIT_ID" val="diagram20184203_1*l_h_i*1_3_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826.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2_1"/>
  <p:tag name="KSO_WM_UNIT_ID" val="diagram20184203_1*l_h_a*1_2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827.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2"/>
  <p:tag name="KSO_WM_UNIT_ID" val="diagram20184203_1*l_h_f*1_2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828.xml><?xml version="1.0" encoding="utf-8"?>
<p:tagLst xmlns:p="http://schemas.openxmlformats.org/presentationml/2006/main">
  <p:tag name="KSO_WM_TEMPLATE_CATEGORY" val="diagram"/>
  <p:tag name="KSO_WM_TEMPLATE_INDEX" val="20184203"/>
  <p:tag name="KSO_WM_TAG_VERSION" val="1.0"/>
  <p:tag name="KSO_WM_UNIT_TYPE" val="a"/>
  <p:tag name="KSO_WM_UNIT_INDEX" val="1"/>
  <p:tag name="KSO_WM_UNIT_ID" val="diagram20184203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829.xml><?xml version="1.0" encoding="utf-8"?>
<p:tagLst xmlns:p="http://schemas.openxmlformats.org/presentationml/2006/main">
  <p:tag name="KSO_WM_BEAUTIFY_FLAG" val="#wm#"/>
  <p:tag name="KSO_WM_TEMPLATE_CATEGORY" val="diagram"/>
  <p:tag name="KSO_WM_TEMPLATE_INDEX" val="20190634"/>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830.xml><?xml version="1.0" encoding="utf-8"?>
<p:tagLst xmlns:p="http://schemas.openxmlformats.org/presentationml/2006/main">
  <p:tag name="KSO_WM_TEMPLATE_CATEGORY" val="diagram"/>
  <p:tag name="KSO_WM_TEMPLATE_INDEX" val="20184203"/>
  <p:tag name="KSO_WM_UNIT_TYPE" val="l_h_i"/>
  <p:tag name="KSO_WM_UNIT_INDEX" val="1_3_3"/>
  <p:tag name="KSO_WM_UNIT_ID" val="diagram20184203_1*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831.xml><?xml version="1.0" encoding="utf-8"?>
<p:tagLst xmlns:p="http://schemas.openxmlformats.org/presentationml/2006/main">
  <p:tag name="KSO_WM_TEMPLATE_CATEGORY" val="diagram"/>
  <p:tag name="KSO_WM_TEMPLATE_INDEX" val="20184203"/>
  <p:tag name="KSO_WM_UNIT_TYPE" val="l_h_i"/>
  <p:tag name="KSO_WM_UNIT_INDEX" val="1_3_4"/>
  <p:tag name="KSO_WM_UNIT_ID" val="diagram20184203_1*l_h_i*1_3_4"/>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832.xml><?xml version="1.0" encoding="utf-8"?>
<p:tagLst xmlns:p="http://schemas.openxmlformats.org/presentationml/2006/main">
  <p:tag name="KSO_WM_TEMPLATE_CATEGORY" val="diagram"/>
  <p:tag name="KSO_WM_TEMPLATE_INDEX" val="20184203"/>
  <p:tag name="KSO_WM_UNIT_TYPE" val="l_h_i"/>
  <p:tag name="KSO_WM_UNIT_INDEX" val="1_3_6"/>
  <p:tag name="KSO_WM_UNIT_ID" val="diagram20184203_1*l_h_i*1_3_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833.xml><?xml version="1.0" encoding="utf-8"?>
<p:tagLst xmlns:p="http://schemas.openxmlformats.org/presentationml/2006/main">
  <p:tag name="KSO_WM_TEMPLATE_CATEGORY" val="diagram"/>
  <p:tag name="KSO_WM_TEMPLATE_INDEX" val="20184203"/>
  <p:tag name="KSO_WM_UNIT_TYPE" val="l_h_i"/>
  <p:tag name="KSO_WM_UNIT_INDEX" val="1_3_7"/>
  <p:tag name="KSO_WM_UNIT_ID" val="diagram20184203_1*l_h_i*1_3_7"/>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834.xml><?xml version="1.0" encoding="utf-8"?>
<p:tagLst xmlns:p="http://schemas.openxmlformats.org/presentationml/2006/main">
  <p:tag name="KSO_WM_TEMPLATE_CATEGORY" val="diagram"/>
  <p:tag name="KSO_WM_TEMPLATE_INDEX" val="20184203"/>
  <p:tag name="KSO_WM_UNIT_TYPE" val="l_h_i"/>
  <p:tag name="KSO_WM_UNIT_INDEX" val="1_3_8"/>
  <p:tag name="KSO_WM_UNIT_ID" val="diagram20184203_1*l_h_i*1_3_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835.xml><?xml version="1.0" encoding="utf-8"?>
<p:tagLst xmlns:p="http://schemas.openxmlformats.org/presentationml/2006/main">
  <p:tag name="KSO_WM_TEMPLATE_CATEGORY" val="diagram"/>
  <p:tag name="KSO_WM_TEMPLATE_INDEX" val="20184203"/>
  <p:tag name="KSO_WM_UNIT_TYPE" val="l_h_i"/>
  <p:tag name="KSO_WM_UNIT_INDEX" val="1_2_1"/>
  <p:tag name="KSO_WM_UNIT_ID" val="diagram20184203_1*l_h_i*1_2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836.xml><?xml version="1.0" encoding="utf-8"?>
<p:tagLst xmlns:p="http://schemas.openxmlformats.org/presentationml/2006/main">
  <p:tag name="KSO_WM_TEMPLATE_CATEGORY" val="diagram"/>
  <p:tag name="KSO_WM_TEMPLATE_INDEX" val="20184203"/>
  <p:tag name="KSO_WM_UNIT_TYPE" val="l_h_i"/>
  <p:tag name="KSO_WM_UNIT_INDEX" val="1_2_2"/>
  <p:tag name="KSO_WM_UNIT_ID" val="diagram20184203_1*l_h_i*1_2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837.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1"/>
  <p:tag name="KSO_WM_UNIT_ID" val="diagram20184203_1*l_h_f*1_2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20%"/>
  <p:tag name="KSO_WM_UNIT_TEXT_FILL_FORE_SCHEMECOLOR_INDEX" val="14"/>
  <p:tag name="KSO_WM_UNIT_TEXT_FILL_TYPE" val="1"/>
</p:tagLst>
</file>

<file path=ppt/tags/tag838.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2_1"/>
  <p:tag name="KSO_WM_UNIT_ID" val="diagram20184203_1*l_h_a*1_2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839.xml><?xml version="1.0" encoding="utf-8"?>
<p:tagLst xmlns:p="http://schemas.openxmlformats.org/presentationml/2006/main">
  <p:tag name="KSO_WM_TEMPLATE_CATEGORY" val="diagram"/>
  <p:tag name="KSO_WM_TEMPLATE_INDEX" val="20184203"/>
  <p:tag name="KSO_WM_TAG_VERSION" val="1.0"/>
  <p:tag name="KSO_WM_UNIT_TYPE" val="a"/>
  <p:tag name="KSO_WM_UNIT_INDEX" val="1"/>
  <p:tag name="KSO_WM_UNIT_ID" val="diagram20184203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840.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2"/>
  <p:tag name="KSO_WM_UNIT_ID" val="diagram20184203_1*l_h_f*1_3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841.xml><?xml version="1.0" encoding="utf-8"?>
<p:tagLst xmlns:p="http://schemas.openxmlformats.org/presentationml/2006/main">
  <p:tag name="KSO_WM_BEAUTIFY_FLAG" val="#wm#"/>
  <p:tag name="KSO_WM_TEMPLATE_CATEGORY" val="diagram"/>
  <p:tag name="KSO_WM_TEMPLATE_INDEX" val="20190634"/>
</p:tagLst>
</file>

<file path=ppt/tags/tag842.xml><?xml version="1.0" encoding="utf-8"?>
<p:tagLst xmlns:p="http://schemas.openxmlformats.org/presentationml/2006/main">
  <p:tag name="KSO_WM_TEMPLATE_CATEGORY" val="diagram"/>
  <p:tag name="KSO_WM_TEMPLATE_INDEX" val="20184203"/>
  <p:tag name="KSO_WM_UNIT_TYPE" val="l_h_i"/>
  <p:tag name="KSO_WM_UNIT_INDEX" val="1_3_6"/>
  <p:tag name="KSO_WM_UNIT_ID" val="diagram20184203_1*l_h_i*1_3_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843.xml><?xml version="1.0" encoding="utf-8"?>
<p:tagLst xmlns:p="http://schemas.openxmlformats.org/presentationml/2006/main">
  <p:tag name="KSO_WM_TEMPLATE_CATEGORY" val="diagram"/>
  <p:tag name="KSO_WM_TEMPLATE_INDEX" val="20184203"/>
  <p:tag name="KSO_WM_UNIT_TYPE" val="l_h_i"/>
  <p:tag name="KSO_WM_UNIT_INDEX" val="1_3_7"/>
  <p:tag name="KSO_WM_UNIT_ID" val="diagram20184203_1*l_h_i*1_3_7"/>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844.xml><?xml version="1.0" encoding="utf-8"?>
<p:tagLst xmlns:p="http://schemas.openxmlformats.org/presentationml/2006/main">
  <p:tag name="KSO_WM_TEMPLATE_CATEGORY" val="diagram"/>
  <p:tag name="KSO_WM_TEMPLATE_INDEX" val="20184203"/>
  <p:tag name="KSO_WM_UNIT_TYPE" val="l_h_i"/>
  <p:tag name="KSO_WM_UNIT_INDEX" val="1_3_8"/>
  <p:tag name="KSO_WM_UNIT_ID" val="diagram20184203_1*l_h_i*1_3_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845.xml><?xml version="1.0" encoding="utf-8"?>
<p:tagLst xmlns:p="http://schemas.openxmlformats.org/presentationml/2006/main">
  <p:tag name="KSO_WM_TEMPLATE_CATEGORY" val="diagram"/>
  <p:tag name="KSO_WM_TEMPLATE_INDEX" val="20184203"/>
  <p:tag name="KSO_WM_UNIT_TYPE" val="l_h_i"/>
  <p:tag name="KSO_WM_UNIT_INDEX" val="1_2_1"/>
  <p:tag name="KSO_WM_UNIT_ID" val="diagram20184203_1*l_h_i*1_2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846.xml><?xml version="1.0" encoding="utf-8"?>
<p:tagLst xmlns:p="http://schemas.openxmlformats.org/presentationml/2006/main">
  <p:tag name="KSO_WM_TEMPLATE_CATEGORY" val="diagram"/>
  <p:tag name="KSO_WM_TEMPLATE_INDEX" val="20184203"/>
  <p:tag name="KSO_WM_UNIT_TYPE" val="l_h_i"/>
  <p:tag name="KSO_WM_UNIT_INDEX" val="1_2_2"/>
  <p:tag name="KSO_WM_UNIT_ID" val="diagram20184203_1*l_h_i*1_2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847.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1"/>
  <p:tag name="KSO_WM_UNIT_ID" val="diagram20184203_1*l_h_f*1_2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20%"/>
  <p:tag name="KSO_WM_UNIT_TEXT_FILL_FORE_SCHEMECOLOR_INDEX" val="14"/>
  <p:tag name="KSO_WM_UNIT_TEXT_FILL_TYPE" val="1"/>
</p:tagLst>
</file>

<file path=ppt/tags/tag848.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2_1"/>
  <p:tag name="KSO_WM_UNIT_ID" val="diagram20184203_1*l_h_a*1_2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849.xml><?xml version="1.0" encoding="utf-8"?>
<p:tagLst xmlns:p="http://schemas.openxmlformats.org/presentationml/2006/main">
  <p:tag name="KSO_WM_TEMPLATE_CATEGORY" val="diagram"/>
  <p:tag name="KSO_WM_TEMPLATE_INDEX" val="20184203"/>
  <p:tag name="KSO_WM_UNIT_TYPE" val="l_h_i"/>
  <p:tag name="KSO_WM_UNIT_INDEX" val="1_3_1"/>
  <p:tag name="KSO_WM_UNIT_ID" val="diagram20184203_1*l_h_i*1_3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85.xml><?xml version="1.0" encoding="utf-8"?>
<p:tagLst xmlns:p="http://schemas.openxmlformats.org/presentationml/2006/main">
  <p:tag name="KSO_WM_SLIDE_BACKGROUND_TYPE" val="belt"/>
</p:tagLst>
</file>

<file path=ppt/tags/tag850.xml><?xml version="1.0" encoding="utf-8"?>
<p:tagLst xmlns:p="http://schemas.openxmlformats.org/presentationml/2006/main">
  <p:tag name="KSO_WM_TEMPLATE_CATEGORY" val="diagram"/>
  <p:tag name="KSO_WM_TEMPLATE_INDEX" val="20184203"/>
  <p:tag name="KSO_WM_UNIT_TYPE" val="l_h_i"/>
  <p:tag name="KSO_WM_UNIT_INDEX" val="1_3_2"/>
  <p:tag name="KSO_WM_UNIT_ID" val="diagram20184203_1*l_h_i*1_3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851.xml><?xml version="1.0" encoding="utf-8"?>
<p:tagLst xmlns:p="http://schemas.openxmlformats.org/presentationml/2006/main">
  <p:tag name="KSO_WM_TEMPLATE_CATEGORY" val="diagram"/>
  <p:tag name="KSO_WM_TEMPLATE_INDEX" val="20184203"/>
  <p:tag name="KSO_WM_UNIT_TYPE" val="l_h_i"/>
  <p:tag name="KSO_WM_UNIT_INDEX" val="1_3_3"/>
  <p:tag name="KSO_WM_UNIT_ID" val="diagram20184203_1*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852.xml><?xml version="1.0" encoding="utf-8"?>
<p:tagLst xmlns:p="http://schemas.openxmlformats.org/presentationml/2006/main">
  <p:tag name="KSO_WM_TEMPLATE_CATEGORY" val="diagram"/>
  <p:tag name="KSO_WM_TEMPLATE_INDEX" val="20184203"/>
  <p:tag name="KSO_WM_UNIT_TYPE" val="l_h_i"/>
  <p:tag name="KSO_WM_UNIT_INDEX" val="1_3_4"/>
  <p:tag name="KSO_WM_UNIT_ID" val="diagram20184203_1*l_h_i*1_3_4"/>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853.xml><?xml version="1.0" encoding="utf-8"?>
<p:tagLst xmlns:p="http://schemas.openxmlformats.org/presentationml/2006/main">
  <p:tag name="KSO_WM_TEMPLATE_CATEGORY" val="diagram"/>
  <p:tag name="KSO_WM_TEMPLATE_INDEX" val="20184203"/>
  <p:tag name="KSO_WM_UNIT_TYPE" val="l_h_i"/>
  <p:tag name="KSO_WM_UNIT_INDEX" val="1_3_5"/>
  <p:tag name="KSO_WM_UNIT_ID" val="diagram20184203_1*l_h_i*1_3_5"/>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854.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1"/>
  <p:tag name="KSO_WM_UNIT_ID" val="diagram20184203_1*l_h_f*1_3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40%"/>
  <p:tag name="KSO_WM_UNIT_TEXT_FILL_FORE_SCHEMECOLOR_INDEX" val="14"/>
  <p:tag name="KSO_WM_UNIT_TEXT_FILL_TYPE" val="1"/>
</p:tagLst>
</file>

<file path=ppt/tags/tag855.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3_1"/>
  <p:tag name="KSO_WM_UNIT_ID" val="diagram20184203_1*l_h_a*1_3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856.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2"/>
  <p:tag name="KSO_WM_UNIT_ID" val="diagram20184203_1*l_h_f*1_2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857.xml><?xml version="1.0" encoding="utf-8"?>
<p:tagLst xmlns:p="http://schemas.openxmlformats.org/presentationml/2006/main">
  <p:tag name="KSO_WM_TEMPLATE_CATEGORY" val="diagram"/>
  <p:tag name="KSO_WM_TEMPLATE_INDEX" val="20184203"/>
  <p:tag name="KSO_WM_TAG_VERSION" val="1.0"/>
  <p:tag name="KSO_WM_UNIT_TYPE" val="a"/>
  <p:tag name="KSO_WM_UNIT_INDEX" val="1"/>
  <p:tag name="KSO_WM_UNIT_ID" val="diagram20184203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858.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2"/>
  <p:tag name="KSO_WM_UNIT_ID" val="diagram20184203_1*l_h_f*1_3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859.xml><?xml version="1.0" encoding="utf-8"?>
<p:tagLst xmlns:p="http://schemas.openxmlformats.org/presentationml/2006/main">
  <p:tag name="KSO_WM_BEAUTIFY_FLAG" val="#wm#"/>
  <p:tag name="KSO_WM_TEMPLATE_CATEGORY" val="diagram"/>
  <p:tag name="KSO_WM_TEMPLATE_INDEX" val="20190634"/>
</p:tagLst>
</file>

<file path=ppt/tags/tag86.xml><?xml version="1.0" encoding="utf-8"?>
<p:tagLst xmlns:p="http://schemas.openxmlformats.org/presentationml/2006/main">
  <p:tag name="KSO_WM_SLIDE_BACKGROUND_TYPE" val="belt"/>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6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63.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86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65.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86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868.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869.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87.xml><?xml version="1.0" encoding="utf-8"?>
<p:tagLst xmlns:p="http://schemas.openxmlformats.org/presentationml/2006/main">
  <p:tag name="KSO_WM_SLIDE_BACKGROUND_TYPE" val="belt"/>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7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7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7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7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7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7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8.xml><?xml version="1.0" encoding="utf-8"?>
<p:tagLst xmlns:p="http://schemas.openxmlformats.org/presentationml/2006/main">
  <p:tag name="KSO_WM_SLIDE_BACKGROUND_TYPE" val="belt"/>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8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8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84.xml><?xml version="1.0" encoding="utf-8"?>
<p:tagLst xmlns:p="http://schemas.openxmlformats.org/presentationml/2006/main">
  <p:tag name="KSO_WM_TAG_VERSION" val="1.0"/>
  <p:tag name="KSO_WM_BEAUTIFY_FLAG" val="#wm#"/>
  <p:tag name="KSO_WM_TEMPLATE_CATEGORY" val="diagram"/>
  <p:tag name="KSO_WM_TEMPLATE_INDEX" val="160231"/>
  <p:tag name="KSO_WM_UNIT_TYPE" val="g"/>
  <p:tag name="KSO_WM_UNIT_INDEX" val="1"/>
  <p:tag name="KSO_WM_UNIT_ID" val="diagram160231_5*g*1"/>
  <p:tag name="KSO_WM_UNIT_CLEAR" val="1"/>
  <p:tag name="KSO_WM_UNIT_LAYERLEVEL" val="1"/>
  <p:tag name="KSO_WM_UNIT_VALUE" val="15"/>
  <p:tag name="KSO_WM_UNIT_HIGHLIGHT" val="0"/>
  <p:tag name="KSO_WM_UNIT_COMPATIBLE" val="1"/>
  <p:tag name="KSO_WM_UNIT_RELATE_UNITID" val="diagram160231_5*l*1"/>
  <p:tag name="KSO_WM_UNIT_PRESET_TEXT_INDEX" val="3"/>
  <p:tag name="KSO_WM_UNIT_PRESET_TEXT_LEN" val="18"/>
</p:tagLst>
</file>

<file path=ppt/tags/tag885.xml><?xml version="1.0" encoding="utf-8"?>
<p:tagLst xmlns:p="http://schemas.openxmlformats.org/presentationml/2006/main">
  <p:tag name="KSO_WM_TAG_VERSION" val="1.0"/>
  <p:tag name="KSO_WM_BEAUTIFY_FLAG" val="#wm#"/>
  <p:tag name="KSO_WM_UNIT_TYPE" val="i"/>
  <p:tag name="KSO_WM_UNIT_ID" val="diagram160231_5*i*1"/>
  <p:tag name="KSO_WM_TEMPLATE_CATEGORY" val="diagram"/>
  <p:tag name="KSO_WM_TEMPLATE_INDEX" val="160231"/>
  <p:tag name="KSO_WM_UNIT_INDEX" val="1"/>
</p:tagLst>
</file>

<file path=ppt/tags/tag886.xml><?xml version="1.0" encoding="utf-8"?>
<p:tagLst xmlns:p="http://schemas.openxmlformats.org/presentationml/2006/main">
  <p:tag name="KSO_WM_TAG_VERSION" val="1.0"/>
  <p:tag name="KSO_WM_BEAUTIFY_FLAG" val="#wm#"/>
  <p:tag name="KSO_WM_TEMPLATE_CATEGORY" val="diagram"/>
  <p:tag name="KSO_WM_TEMPLATE_INDEX" val="160231"/>
  <p:tag name="KSO_WM_UNIT_TYPE" val="l_h_f"/>
  <p:tag name="KSO_WM_UNIT_INDEX" val="1_1_1"/>
  <p:tag name="KSO_WM_UNIT_ID" val="diagram160231_5*l_h_f*1_1_1"/>
  <p:tag name="KSO_WM_UNIT_CLEAR" val="1"/>
  <p:tag name="KSO_WM_UNIT_LAYERLEVEL" val="1_1_1"/>
  <p:tag name="KSO_WM_UNIT_VALUE" val="13"/>
  <p:tag name="KSO_WM_UNIT_HIGHLIGHT" val="0"/>
  <p:tag name="KSO_WM_UNIT_COMPATIBLE" val="0"/>
  <p:tag name="KSO_WM_UNIT_PRESET_TEXT_INDEX" val="4"/>
  <p:tag name="KSO_WM_UNIT_PRESET_TEXT_LEN" val="12"/>
  <p:tag name="KSO_WM_DIAGRAM_GROUP_CODE" val="l1-1"/>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Lst>
</file>

<file path=ppt/tags/tag887.xml><?xml version="1.0" encoding="utf-8"?>
<p:tagLst xmlns:p="http://schemas.openxmlformats.org/presentationml/2006/main">
  <p:tag name="KSO_WM_TAG_VERSION" val="1.0"/>
  <p:tag name="KSO_WM_BEAUTIFY_FLAG" val="#wm#"/>
  <p:tag name="KSO_WM_TEMPLATE_CATEGORY" val="diagram"/>
  <p:tag name="KSO_WM_TEMPLATE_INDEX" val="160231"/>
  <p:tag name="KSO_WM_UNIT_TYPE" val="l_h_a"/>
  <p:tag name="KSO_WM_UNIT_INDEX" val="1_1_1"/>
  <p:tag name="KSO_WM_UNIT_ID" val="diagram160231_5*l_h_a*1_1_1"/>
  <p:tag name="KSO_WM_UNIT_CLEAR" val="1"/>
  <p:tag name="KSO_WM_UNIT_LAYERLEVEL" val="1_1_1"/>
  <p:tag name="KSO_WM_UNIT_VALUE" val="10"/>
  <p:tag name="KSO_WM_UNIT_HIGHLIGHT" val="0"/>
  <p:tag name="KSO_WM_UNIT_COMPATIBLE" val="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Lst>
</file>

<file path=ppt/tags/tag888.xml><?xml version="1.0" encoding="utf-8"?>
<p:tagLst xmlns:p="http://schemas.openxmlformats.org/presentationml/2006/main">
  <p:tag name="KSO_WM_TAG_VERSION" val="1.0"/>
  <p:tag name="KSO_WM_BEAUTIFY_FLAG" val="#wm#"/>
  <p:tag name="KSO_WM_TEMPLATE_CATEGORY" val="diagram"/>
  <p:tag name="KSO_WM_TEMPLATE_INDEX" val="160231"/>
  <p:tag name="KSO_WM_UNIT_TYPE" val="l_i"/>
  <p:tag name="KSO_WM_UNIT_INDEX" val="1_1"/>
  <p:tag name="KSO_WM_UNIT_ID" val="diagram160231_5*l_i*1_1"/>
  <p:tag name="KSO_WM_UNIT_CLEAR" val="1"/>
  <p:tag name="KSO_WM_UNIT_LAYERLEVEL" val="1_1"/>
  <p:tag name="KSO_WM_DIAGRAM_GROUP_CODE" val="l1-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889.xml><?xml version="1.0" encoding="utf-8"?>
<p:tagLst xmlns:p="http://schemas.openxmlformats.org/presentationml/2006/main">
  <p:tag name="KSO_WM_TAG_VERSION" val="1.0"/>
  <p:tag name="KSO_WM_BEAUTIFY_FLAG" val="#wm#"/>
  <p:tag name="KSO_WM_UNIT_TYPE" val="i"/>
  <p:tag name="KSO_WM_UNIT_ID" val="diagram160231_5*i*8"/>
  <p:tag name="KSO_WM_TEMPLATE_CATEGORY" val="diagram"/>
  <p:tag name="KSO_WM_TEMPLATE_INDEX" val="160231"/>
  <p:tag name="KSO_WM_UNIT_INDEX" val="8"/>
</p:tagLst>
</file>

<file path=ppt/tags/tag89.xml><?xml version="1.0" encoding="utf-8"?>
<p:tagLst xmlns:p="http://schemas.openxmlformats.org/presentationml/2006/main">
  <p:tag name="KSO_WM_SLIDE_BACKGROUND_TYPE" val="belt"/>
</p:tagLst>
</file>

<file path=ppt/tags/tag890.xml><?xml version="1.0" encoding="utf-8"?>
<p:tagLst xmlns:p="http://schemas.openxmlformats.org/presentationml/2006/main">
  <p:tag name="KSO_WM_TAG_VERSION" val="1.0"/>
  <p:tag name="KSO_WM_BEAUTIFY_FLAG" val="#wm#"/>
  <p:tag name="KSO_WM_TEMPLATE_CATEGORY" val="diagram"/>
  <p:tag name="KSO_WM_TEMPLATE_INDEX" val="160231"/>
  <p:tag name="KSO_WM_UNIT_TYPE" val="l_h_f"/>
  <p:tag name="KSO_WM_UNIT_INDEX" val="1_2_1"/>
  <p:tag name="KSO_WM_UNIT_ID" val="diagram160231_5*l_h_f*1_2_1"/>
  <p:tag name="KSO_WM_UNIT_CLEAR" val="1"/>
  <p:tag name="KSO_WM_UNIT_LAYERLEVEL" val="1_1_1"/>
  <p:tag name="KSO_WM_UNIT_VALUE" val="13"/>
  <p:tag name="KSO_WM_UNIT_HIGHLIGHT" val="0"/>
  <p:tag name="KSO_WM_UNIT_COMPATIBLE" val="0"/>
  <p:tag name="KSO_WM_UNIT_PRESET_TEXT_INDEX" val="4"/>
  <p:tag name="KSO_WM_UNIT_PRESET_TEXT_LEN" val="12"/>
  <p:tag name="KSO_WM_DIAGRAM_GROUP_CODE" val="l1-1"/>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Lst>
</file>

<file path=ppt/tags/tag891.xml><?xml version="1.0" encoding="utf-8"?>
<p:tagLst xmlns:p="http://schemas.openxmlformats.org/presentationml/2006/main">
  <p:tag name="KSO_WM_TAG_VERSION" val="1.0"/>
  <p:tag name="KSO_WM_BEAUTIFY_FLAG" val="#wm#"/>
  <p:tag name="KSO_WM_TEMPLATE_CATEGORY" val="diagram"/>
  <p:tag name="KSO_WM_TEMPLATE_INDEX" val="160231"/>
  <p:tag name="KSO_WM_UNIT_TYPE" val="l_h_a"/>
  <p:tag name="KSO_WM_UNIT_INDEX" val="1_2_1"/>
  <p:tag name="KSO_WM_UNIT_ID" val="diagram160231_5*l_h_a*1_2_1"/>
  <p:tag name="KSO_WM_UNIT_CLEAR" val="1"/>
  <p:tag name="KSO_WM_UNIT_LAYERLEVEL" val="1_1_1"/>
  <p:tag name="KSO_WM_UNIT_VALUE" val="10"/>
  <p:tag name="KSO_WM_UNIT_HIGHLIGHT" val="0"/>
  <p:tag name="KSO_WM_UNIT_COMPATIBLE" val="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Lst>
</file>

<file path=ppt/tags/tag892.xml><?xml version="1.0" encoding="utf-8"?>
<p:tagLst xmlns:p="http://schemas.openxmlformats.org/presentationml/2006/main">
  <p:tag name="KSO_WM_TAG_VERSION" val="1.0"/>
  <p:tag name="KSO_WM_BEAUTIFY_FLAG" val="#wm#"/>
  <p:tag name="KSO_WM_TEMPLATE_CATEGORY" val="diagram"/>
  <p:tag name="KSO_WM_TEMPLATE_INDEX" val="160231"/>
  <p:tag name="KSO_WM_UNIT_TYPE" val="l_i"/>
  <p:tag name="KSO_WM_UNIT_INDEX" val="1_2"/>
  <p:tag name="KSO_WM_UNIT_ID" val="diagram160231_5*l_i*1_2"/>
  <p:tag name="KSO_WM_UNIT_CLEAR" val="1"/>
  <p:tag name="KSO_WM_UNIT_LAYERLEVEL" val="1_1"/>
  <p:tag name="KSO_WM_DIAGRAM_GROUP_CODE" val="l1-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893.xml><?xml version="1.0" encoding="utf-8"?>
<p:tagLst xmlns:p="http://schemas.openxmlformats.org/presentationml/2006/main">
  <p:tag name="KSO_WM_TAG_VERSION" val="1.0"/>
  <p:tag name="KSO_WM_BEAUTIFY_FLAG" val="#wm#"/>
  <p:tag name="KSO_WM_UNIT_TYPE" val="i"/>
  <p:tag name="KSO_WM_UNIT_ID" val="diagram160231_5*i*15"/>
  <p:tag name="KSO_WM_TEMPLATE_CATEGORY" val="diagram"/>
  <p:tag name="KSO_WM_TEMPLATE_INDEX" val="160231"/>
  <p:tag name="KSO_WM_UNIT_INDEX" val="15"/>
</p:tagLst>
</file>

<file path=ppt/tags/tag894.xml><?xml version="1.0" encoding="utf-8"?>
<p:tagLst xmlns:p="http://schemas.openxmlformats.org/presentationml/2006/main">
  <p:tag name="KSO_WM_TAG_VERSION" val="1.0"/>
  <p:tag name="KSO_WM_BEAUTIFY_FLAG" val="#wm#"/>
  <p:tag name="KSO_WM_TEMPLATE_CATEGORY" val="diagram"/>
  <p:tag name="KSO_WM_TEMPLATE_INDEX" val="160231"/>
  <p:tag name="KSO_WM_UNIT_TYPE" val="l_h_f"/>
  <p:tag name="KSO_WM_UNIT_INDEX" val="1_3_1"/>
  <p:tag name="KSO_WM_UNIT_ID" val="diagram160231_5*l_h_f*1_3_1"/>
  <p:tag name="KSO_WM_UNIT_CLEAR" val="1"/>
  <p:tag name="KSO_WM_UNIT_LAYERLEVEL" val="1_1_1"/>
  <p:tag name="KSO_WM_UNIT_VALUE" val="13"/>
  <p:tag name="KSO_WM_UNIT_HIGHLIGHT" val="0"/>
  <p:tag name="KSO_WM_UNIT_COMPATIBLE" val="0"/>
  <p:tag name="KSO_WM_UNIT_PRESET_TEXT_INDEX" val="4"/>
  <p:tag name="KSO_WM_UNIT_PRESET_TEXT_LEN" val="12"/>
  <p:tag name="KSO_WM_DIAGRAM_GROUP_CODE" val="l1-1"/>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Lst>
</file>

<file path=ppt/tags/tag895.xml><?xml version="1.0" encoding="utf-8"?>
<p:tagLst xmlns:p="http://schemas.openxmlformats.org/presentationml/2006/main">
  <p:tag name="KSO_WM_TAG_VERSION" val="1.0"/>
  <p:tag name="KSO_WM_BEAUTIFY_FLAG" val="#wm#"/>
  <p:tag name="KSO_WM_TEMPLATE_CATEGORY" val="diagram"/>
  <p:tag name="KSO_WM_TEMPLATE_INDEX" val="160231"/>
  <p:tag name="KSO_WM_UNIT_TYPE" val="l_h_a"/>
  <p:tag name="KSO_WM_UNIT_INDEX" val="1_3_1"/>
  <p:tag name="KSO_WM_UNIT_ID" val="diagram160231_5*l_h_a*1_3_1"/>
  <p:tag name="KSO_WM_UNIT_CLEAR" val="1"/>
  <p:tag name="KSO_WM_UNIT_LAYERLEVEL" val="1_1_1"/>
  <p:tag name="KSO_WM_UNIT_VALUE" val="10"/>
  <p:tag name="KSO_WM_UNIT_HIGHLIGHT" val="0"/>
  <p:tag name="KSO_WM_UNIT_COMPATIBLE" val="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Lst>
</file>

<file path=ppt/tags/tag896.xml><?xml version="1.0" encoding="utf-8"?>
<p:tagLst xmlns:p="http://schemas.openxmlformats.org/presentationml/2006/main">
  <p:tag name="KSO_WM_TAG_VERSION" val="1.0"/>
  <p:tag name="KSO_WM_BEAUTIFY_FLAG" val="#wm#"/>
  <p:tag name="KSO_WM_TEMPLATE_CATEGORY" val="diagram"/>
  <p:tag name="KSO_WM_TEMPLATE_INDEX" val="160231"/>
  <p:tag name="KSO_WM_UNIT_TYPE" val="l_i"/>
  <p:tag name="KSO_WM_UNIT_INDEX" val="1_3"/>
  <p:tag name="KSO_WM_UNIT_ID" val="diagram160231_5*l_i*1_3"/>
  <p:tag name="KSO_WM_UNIT_CLEAR" val="1"/>
  <p:tag name="KSO_WM_UNIT_LAYERLEVEL" val="1_1"/>
  <p:tag name="KSO_WM_DIAGRAM_GROUP_CODE" val="l1-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897.xml><?xml version="1.0" encoding="utf-8"?>
<p:tagLst xmlns:p="http://schemas.openxmlformats.org/presentationml/2006/main">
  <p:tag name="KSO_WM_TAG_VERSION" val="1.0"/>
  <p:tag name="KSO_WM_BEAUTIFY_FLAG" val="#wm#"/>
  <p:tag name="KSO_WM_UNIT_TYPE" val="i"/>
  <p:tag name="KSO_WM_UNIT_ID" val="diagram160231_5*i*22"/>
  <p:tag name="KSO_WM_TEMPLATE_CATEGORY" val="diagram"/>
  <p:tag name="KSO_WM_TEMPLATE_INDEX" val="160231"/>
  <p:tag name="KSO_WM_UNIT_INDEX" val="22"/>
</p:tagLst>
</file>

<file path=ppt/tags/tag898.xml><?xml version="1.0" encoding="utf-8"?>
<p:tagLst xmlns:p="http://schemas.openxmlformats.org/presentationml/2006/main">
  <p:tag name="KSO_WM_TAG_VERSION" val="1.0"/>
  <p:tag name="KSO_WM_BEAUTIFY_FLAG" val="#wm#"/>
  <p:tag name="KSO_WM_TEMPLATE_CATEGORY" val="diagram"/>
  <p:tag name="KSO_WM_TEMPLATE_INDEX" val="160231"/>
  <p:tag name="KSO_WM_UNIT_TYPE" val="l_h_f"/>
  <p:tag name="KSO_WM_UNIT_INDEX" val="1_4_1"/>
  <p:tag name="KSO_WM_UNIT_ID" val="diagram160231_5*l_h_f*1_4_1"/>
  <p:tag name="KSO_WM_UNIT_CLEAR" val="1"/>
  <p:tag name="KSO_WM_UNIT_LAYERLEVEL" val="1_1_1"/>
  <p:tag name="KSO_WM_UNIT_VALUE" val="13"/>
  <p:tag name="KSO_WM_UNIT_HIGHLIGHT" val="0"/>
  <p:tag name="KSO_WM_UNIT_COMPATIBLE" val="0"/>
  <p:tag name="KSO_WM_UNIT_PRESET_TEXT_INDEX" val="4"/>
  <p:tag name="KSO_WM_UNIT_PRESET_TEXT_LEN" val="12"/>
  <p:tag name="KSO_WM_DIAGRAM_GROUP_CODE" val="l1-1"/>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Lst>
</file>

<file path=ppt/tags/tag899.xml><?xml version="1.0" encoding="utf-8"?>
<p:tagLst xmlns:p="http://schemas.openxmlformats.org/presentationml/2006/main">
  <p:tag name="KSO_WM_TAG_VERSION" val="1.0"/>
  <p:tag name="KSO_WM_BEAUTIFY_FLAG" val="#wm#"/>
  <p:tag name="KSO_WM_TEMPLATE_CATEGORY" val="diagram"/>
  <p:tag name="KSO_WM_TEMPLATE_INDEX" val="160231"/>
  <p:tag name="KSO_WM_UNIT_TYPE" val="l_h_a"/>
  <p:tag name="KSO_WM_UNIT_INDEX" val="1_4_1"/>
  <p:tag name="KSO_WM_UNIT_ID" val="diagram160231_5*l_h_a*1_4_1"/>
  <p:tag name="KSO_WM_UNIT_CLEAR" val="1"/>
  <p:tag name="KSO_WM_UNIT_LAYERLEVEL" val="1_1_1"/>
  <p:tag name="KSO_WM_UNIT_VALUE" val="10"/>
  <p:tag name="KSO_WM_UNIT_HIGHLIGHT" val="0"/>
  <p:tag name="KSO_WM_UNIT_COMPATIBLE" val="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90.xml><?xml version="1.0" encoding="utf-8"?>
<p:tagLst xmlns:p="http://schemas.openxmlformats.org/presentationml/2006/main">
  <p:tag name="KSO_WM_TEMPLATE_CATEGORY" val="custom"/>
  <p:tag name="KSO_WM_TEMPLATE_INDEX" val="20202617"/>
</p:tagLst>
</file>

<file path=ppt/tags/tag900.xml><?xml version="1.0" encoding="utf-8"?>
<p:tagLst xmlns:p="http://schemas.openxmlformats.org/presentationml/2006/main">
  <p:tag name="KSO_WM_TAG_VERSION" val="1.0"/>
  <p:tag name="KSO_WM_BEAUTIFY_FLAG" val="#wm#"/>
  <p:tag name="KSO_WM_TEMPLATE_CATEGORY" val="diagram"/>
  <p:tag name="KSO_WM_TEMPLATE_INDEX" val="160231"/>
  <p:tag name="KSO_WM_UNIT_TYPE" val="l_i"/>
  <p:tag name="KSO_WM_UNIT_INDEX" val="1_4"/>
  <p:tag name="KSO_WM_UNIT_ID" val="diagram160231_5*l_i*1_4"/>
  <p:tag name="KSO_WM_UNIT_CLEAR" val="1"/>
  <p:tag name="KSO_WM_UNIT_LAYERLEVEL" val="1_1"/>
  <p:tag name="KSO_WM_DIAGRAM_GROUP_CODE" val="l1-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901.xml><?xml version="1.0" encoding="utf-8"?>
<p:tagLst xmlns:p="http://schemas.openxmlformats.org/presentationml/2006/main">
  <p:tag name="KSO_WM_TAG_VERSION" val="1.0"/>
  <p:tag name="KSO_WM_BEAUTIFY_FLAG" val="#wm#"/>
  <p:tag name="KSO_WM_UNIT_TYPE" val="i"/>
  <p:tag name="KSO_WM_UNIT_ID" val="diagram160231_5*i*29"/>
  <p:tag name="KSO_WM_TEMPLATE_CATEGORY" val="diagram"/>
  <p:tag name="KSO_WM_TEMPLATE_INDEX" val="160231"/>
  <p:tag name="KSO_WM_UNIT_INDEX" val="29"/>
</p:tagLst>
</file>

<file path=ppt/tags/tag902.xml><?xml version="1.0" encoding="utf-8"?>
<p:tagLst xmlns:p="http://schemas.openxmlformats.org/presentationml/2006/main">
  <p:tag name="KSO_WM_TAG_VERSION" val="1.0"/>
  <p:tag name="KSO_WM_BEAUTIFY_FLAG" val="#wm#"/>
  <p:tag name="KSO_WM_TEMPLATE_CATEGORY" val="diagram"/>
  <p:tag name="KSO_WM_TEMPLATE_INDEX" val="160231"/>
  <p:tag name="KSO_WM_UNIT_TYPE" val="l_h_f"/>
  <p:tag name="KSO_WM_UNIT_INDEX" val="1_5_1"/>
  <p:tag name="KSO_WM_UNIT_ID" val="diagram160231_5*l_h_f*1_5_1"/>
  <p:tag name="KSO_WM_UNIT_CLEAR" val="1"/>
  <p:tag name="KSO_WM_UNIT_LAYERLEVEL" val="1_1_1"/>
  <p:tag name="KSO_WM_UNIT_VALUE" val="13"/>
  <p:tag name="KSO_WM_UNIT_HIGHLIGHT" val="0"/>
  <p:tag name="KSO_WM_UNIT_COMPATIBLE" val="0"/>
  <p:tag name="KSO_WM_UNIT_PRESET_TEXT_INDEX" val="4"/>
  <p:tag name="KSO_WM_UNIT_PRESET_TEXT_LEN" val="12"/>
  <p:tag name="KSO_WM_DIAGRAM_GROUP_CODE" val="l1-1"/>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Lst>
</file>

<file path=ppt/tags/tag903.xml><?xml version="1.0" encoding="utf-8"?>
<p:tagLst xmlns:p="http://schemas.openxmlformats.org/presentationml/2006/main">
  <p:tag name="KSO_WM_TAG_VERSION" val="1.0"/>
  <p:tag name="KSO_WM_BEAUTIFY_FLAG" val="#wm#"/>
  <p:tag name="KSO_WM_TEMPLATE_CATEGORY" val="diagram"/>
  <p:tag name="KSO_WM_TEMPLATE_INDEX" val="160231"/>
  <p:tag name="KSO_WM_UNIT_TYPE" val="l_h_a"/>
  <p:tag name="KSO_WM_UNIT_INDEX" val="1_5_1"/>
  <p:tag name="KSO_WM_UNIT_ID" val="diagram160231_5*l_h_a*1_5_1"/>
  <p:tag name="KSO_WM_UNIT_CLEAR" val="1"/>
  <p:tag name="KSO_WM_UNIT_LAYERLEVEL" val="1_1_1"/>
  <p:tag name="KSO_WM_UNIT_VALUE" val="10"/>
  <p:tag name="KSO_WM_UNIT_HIGHLIGHT" val="0"/>
  <p:tag name="KSO_WM_UNIT_COMPATIBLE" val="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Lst>
</file>

<file path=ppt/tags/tag904.xml><?xml version="1.0" encoding="utf-8"?>
<p:tagLst xmlns:p="http://schemas.openxmlformats.org/presentationml/2006/main">
  <p:tag name="KSO_WM_TAG_VERSION" val="1.0"/>
  <p:tag name="KSO_WM_BEAUTIFY_FLAG" val="#wm#"/>
  <p:tag name="KSO_WM_TEMPLATE_CATEGORY" val="diagram"/>
  <p:tag name="KSO_WM_TEMPLATE_INDEX" val="160231"/>
  <p:tag name="KSO_WM_UNIT_TYPE" val="l_i"/>
  <p:tag name="KSO_WM_UNIT_INDEX" val="1_5"/>
  <p:tag name="KSO_WM_UNIT_ID" val="diagram160231_5*l_i*1_5"/>
  <p:tag name="KSO_WM_UNIT_CLEAR" val="1"/>
  <p:tag name="KSO_WM_UNIT_LAYERLEVEL" val="1_1"/>
  <p:tag name="KSO_WM_DIAGRAM_GROUP_CODE" val="l1-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905.xml><?xml version="1.0" encoding="utf-8"?>
<p:tagLst xmlns:p="http://schemas.openxmlformats.org/presentationml/2006/main">
  <p:tag name="KSO_WM_BEAUTIFY_FLAG" val="#wm#"/>
  <p:tag name="KSO_WM_TEMPLATE_CATEGORY" val="diagram"/>
  <p:tag name="KSO_WM_TEMPLATE_INDEX" val="20215855"/>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0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09.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91.xml><?xml version="1.0" encoding="utf-8"?>
<p:tagLst xmlns:p="http://schemas.openxmlformats.org/presentationml/2006/main">
  <p:tag name="KSO_WM_TEMPLATE_CATEGORY" val="custom"/>
  <p:tag name="KSO_WM_TEMPLATE_INDEX" val="20202617"/>
</p:tagLst>
</file>

<file path=ppt/tags/tag91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11.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1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15.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91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17.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2.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92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21.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92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23.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2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27.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92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29.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3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33.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93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35.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3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39.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94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41.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4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45.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94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47.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95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5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5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5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5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5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5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5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6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6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6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6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68.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97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72.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973.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7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7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7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7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8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8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8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8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8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8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99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9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9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9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9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9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21159</Words>
  <Application>WPS 演示</Application>
  <PresentationFormat>全屏显示(16:9)</PresentationFormat>
  <Paragraphs>1053</Paragraphs>
  <Slides>143</Slides>
  <Notes>24</Notes>
  <HiddenSlides>0</HiddenSlides>
  <MMClips>0</MMClips>
  <ScaleCrop>false</ScaleCrop>
  <HeadingPairs>
    <vt:vector size="6" baseType="variant">
      <vt:variant>
        <vt:lpstr>已用的字体</vt:lpstr>
      </vt:variant>
      <vt:variant>
        <vt:i4>16</vt:i4>
      </vt:variant>
      <vt:variant>
        <vt:lpstr>主题</vt:lpstr>
      </vt:variant>
      <vt:variant>
        <vt:i4>10</vt:i4>
      </vt:variant>
      <vt:variant>
        <vt:lpstr>幻灯片标题</vt:lpstr>
      </vt:variant>
      <vt:variant>
        <vt:i4>143</vt:i4>
      </vt:variant>
    </vt:vector>
  </HeadingPairs>
  <TitlesOfParts>
    <vt:vector size="169" baseType="lpstr">
      <vt:lpstr>Arial</vt:lpstr>
      <vt:lpstr>宋体</vt:lpstr>
      <vt:lpstr>Wingdings</vt:lpstr>
      <vt:lpstr>字魂35号-经典雅黑</vt:lpstr>
      <vt:lpstr>黑体</vt:lpstr>
      <vt:lpstr>微软雅黑</vt:lpstr>
      <vt:lpstr>汉仪旗黑-85S</vt:lpstr>
      <vt:lpstr>Noto Serif CJK SC</vt:lpstr>
      <vt:lpstr>方正黑体简体</vt:lpstr>
      <vt:lpstr>等线</vt:lpstr>
      <vt:lpstr>等线 Light</vt:lpstr>
      <vt:lpstr>Segoe UI</vt:lpstr>
      <vt:lpstr>Calibri</vt:lpstr>
      <vt:lpstr>Arial Unicode MS</vt:lpstr>
      <vt:lpstr>Calibri Light</vt:lpstr>
      <vt:lpstr>Calibri Light</vt:lpstr>
      <vt:lpstr>Office 主题</vt:lpstr>
      <vt:lpstr>2_Office 主题​​</vt:lpstr>
      <vt:lpstr>1_Office 主题​​</vt:lpstr>
      <vt:lpstr>3_Office 主题​​</vt:lpstr>
      <vt:lpstr>4_Office 主题​​</vt:lpstr>
      <vt:lpstr>5_Office 主题​​</vt:lpstr>
      <vt:lpstr>6_Office 主题​​</vt:lpstr>
      <vt:lpstr>7_Office 主题​​</vt:lpstr>
      <vt:lpstr>8_Office 主题​​</vt:lpstr>
      <vt:lpstr>9_Office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1  创建学员管理系列表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2  处理单科成绩表并汇总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3  处理成绩汇总表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4  综合分析成绩表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5  打印成绩表和分析统计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拓展项目一（经贸类） 　处理某科技公司工资管理表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拓展项目二（医卫类） 　处理某医院住院病人管理表</vt:lpstr>
      <vt:lpstr>PowerPoint 演示文稿</vt:lpstr>
      <vt:lpstr>PowerPoint 演示文稿</vt:lpstr>
      <vt:lpstr>PowerPoint 演示文稿</vt:lpstr>
      <vt:lpstr>PowerPoint 演示文稿</vt:lpstr>
      <vt:lpstr>PowerPoint 演示文稿</vt:lpstr>
      <vt:lpstr>PowerPoint 演示文稿</vt:lpstr>
      <vt:lpstr> 拓展项目三（综合类） 　处理某家电超市货物销售表</vt:lpstr>
      <vt:lpstr>PowerPoint 演示文稿</vt:lpstr>
      <vt:lpstr>PowerPoint 演示文稿</vt:lpstr>
      <vt:lpstr>PowerPoint 演示文稿</vt:lpstr>
      <vt:lpstr>拓展项目四（综合类） 处理某乡脱贫攻坚情况统计表</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波澜不惊</cp:lastModifiedBy>
  <cp:revision>1077</cp:revision>
  <dcterms:created xsi:type="dcterms:W3CDTF">2019-03-14T04:19:00Z</dcterms:created>
  <dcterms:modified xsi:type="dcterms:W3CDTF">2022-10-17T02:16:59Z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2052-11.1.0.11805</vt:lpwstr>
  </property>
  <property fmtid="{D5CDD505-2E9C-101B-9397-08002B2CF9AE}" pid="3" name="ICV">
    <vt:lpwstr>A9463A3A67754ED9B747E9EED873734A</vt:lpwstr>
  </property>
</Properties>
</file>