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82" r:id="rId4"/>
    <p:sldMasterId id="2147483701" r:id="rId5"/>
    <p:sldMasterId id="2147483720" r:id="rId6"/>
    <p:sldMasterId id="2147483739" r:id="rId7"/>
    <p:sldMasterId id="2147483758" r:id="rId8"/>
    <p:sldMasterId id="2147483777" r:id="rId9"/>
    <p:sldMasterId id="2147483796" r:id="rId10"/>
  </p:sldMasterIdLst>
  <p:notesMasterIdLst>
    <p:notesMasterId r:id="rId12"/>
  </p:notesMasterIdLst>
  <p:handoutMasterIdLst>
    <p:handoutMasterId r:id="rId119"/>
  </p:handoutMasterIdLst>
  <p:sldIdLst>
    <p:sldId id="394" r:id="rId11"/>
    <p:sldId id="2264" r:id="rId13"/>
    <p:sldId id="482" r:id="rId14"/>
    <p:sldId id="504" r:id="rId15"/>
    <p:sldId id="2054" r:id="rId16"/>
    <p:sldId id="2055" r:id="rId17"/>
    <p:sldId id="1918" r:id="rId18"/>
    <p:sldId id="2056" r:id="rId19"/>
    <p:sldId id="924" r:id="rId20"/>
    <p:sldId id="2057" r:id="rId21"/>
    <p:sldId id="2058" r:id="rId22"/>
    <p:sldId id="929" r:id="rId23"/>
    <p:sldId id="1652" r:id="rId24"/>
    <p:sldId id="1200" r:id="rId25"/>
    <p:sldId id="2060" r:id="rId26"/>
    <p:sldId id="2065" r:id="rId27"/>
    <p:sldId id="944" r:id="rId28"/>
    <p:sldId id="2066" r:id="rId29"/>
    <p:sldId id="1347" r:id="rId30"/>
    <p:sldId id="2067" r:id="rId31"/>
    <p:sldId id="2068" r:id="rId32"/>
    <p:sldId id="2069" r:id="rId33"/>
    <p:sldId id="2070" r:id="rId34"/>
    <p:sldId id="2071" r:id="rId35"/>
    <p:sldId id="1804" r:id="rId36"/>
    <p:sldId id="2072" r:id="rId37"/>
    <p:sldId id="2073" r:id="rId38"/>
    <p:sldId id="1806" r:id="rId39"/>
    <p:sldId id="2074" r:id="rId40"/>
    <p:sldId id="1807" r:id="rId41"/>
    <p:sldId id="2075" r:id="rId42"/>
    <p:sldId id="2076" r:id="rId43"/>
    <p:sldId id="2077" r:id="rId44"/>
    <p:sldId id="2078" r:id="rId45"/>
    <p:sldId id="2079" r:id="rId46"/>
    <p:sldId id="2080" r:id="rId47"/>
    <p:sldId id="2081" r:id="rId48"/>
    <p:sldId id="2082" r:id="rId49"/>
    <p:sldId id="2083" r:id="rId50"/>
    <p:sldId id="2085" r:id="rId51"/>
    <p:sldId id="2197" r:id="rId52"/>
    <p:sldId id="2198" r:id="rId53"/>
    <p:sldId id="2199" r:id="rId54"/>
    <p:sldId id="2200" r:id="rId55"/>
    <p:sldId id="2201" r:id="rId56"/>
    <p:sldId id="2202" r:id="rId57"/>
    <p:sldId id="2203" r:id="rId58"/>
    <p:sldId id="2204" r:id="rId59"/>
    <p:sldId id="1823" r:id="rId60"/>
    <p:sldId id="2206" r:id="rId61"/>
    <p:sldId id="1824" r:id="rId62"/>
    <p:sldId id="1826" r:id="rId63"/>
    <p:sldId id="2207" r:id="rId64"/>
    <p:sldId id="2208" r:id="rId65"/>
    <p:sldId id="2209" r:id="rId66"/>
    <p:sldId id="2210" r:id="rId67"/>
    <p:sldId id="2211" r:id="rId68"/>
    <p:sldId id="1830" r:id="rId69"/>
    <p:sldId id="2212" r:id="rId70"/>
    <p:sldId id="2213" r:id="rId71"/>
    <p:sldId id="1832" r:id="rId72"/>
    <p:sldId id="2214" r:id="rId73"/>
    <p:sldId id="2215" r:id="rId74"/>
    <p:sldId id="2216" r:id="rId75"/>
    <p:sldId id="2217" r:id="rId76"/>
    <p:sldId id="2218" r:id="rId77"/>
    <p:sldId id="2219" r:id="rId78"/>
    <p:sldId id="2220" r:id="rId79"/>
    <p:sldId id="2221" r:id="rId80"/>
    <p:sldId id="2222" r:id="rId81"/>
    <p:sldId id="2223" r:id="rId82"/>
    <p:sldId id="1850" r:id="rId83"/>
    <p:sldId id="1851" r:id="rId84"/>
    <p:sldId id="2224" r:id="rId85"/>
    <p:sldId id="1854" r:id="rId86"/>
    <p:sldId id="1855" r:id="rId87"/>
    <p:sldId id="1856" r:id="rId88"/>
    <p:sldId id="2225" r:id="rId89"/>
    <p:sldId id="1857" r:id="rId90"/>
    <p:sldId id="2226" r:id="rId91"/>
    <p:sldId id="2227" r:id="rId92"/>
    <p:sldId id="2228" r:id="rId93"/>
    <p:sldId id="1858" r:id="rId94"/>
    <p:sldId id="2229" r:id="rId95"/>
    <p:sldId id="2230" r:id="rId96"/>
    <p:sldId id="2231" r:id="rId97"/>
    <p:sldId id="2232" r:id="rId98"/>
    <p:sldId id="1868" r:id="rId99"/>
    <p:sldId id="1869" r:id="rId100"/>
    <p:sldId id="1871" r:id="rId101"/>
    <p:sldId id="1872" r:id="rId102"/>
    <p:sldId id="1875" r:id="rId103"/>
    <p:sldId id="2233" r:id="rId104"/>
    <p:sldId id="1876" r:id="rId105"/>
    <p:sldId id="2234" r:id="rId106"/>
    <p:sldId id="2235" r:id="rId107"/>
    <p:sldId id="1889" r:id="rId108"/>
    <p:sldId id="1891" r:id="rId109"/>
    <p:sldId id="2236" r:id="rId110"/>
    <p:sldId id="2237" r:id="rId111"/>
    <p:sldId id="1902" r:id="rId112"/>
    <p:sldId id="1905" r:id="rId113"/>
    <p:sldId id="2238" r:id="rId114"/>
    <p:sldId id="1909" r:id="rId115"/>
    <p:sldId id="1911" r:id="rId116"/>
    <p:sldId id="2239" r:id="rId117"/>
    <p:sldId id="489" r:id="rId118"/>
  </p:sldIdLst>
  <p:sldSz cx="9144000" cy="5143500" type="screen16x9"/>
  <p:notesSz cx="6858000" cy="9144000"/>
  <p:custDataLst>
    <p:tags r:id="rId1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457EA6"/>
    <a:srgbClr val="00AFE1"/>
    <a:srgbClr val="E95730"/>
    <a:srgbClr val="F77B21"/>
    <a:srgbClr val="009587"/>
    <a:srgbClr val="F8D0D0"/>
    <a:srgbClr val="415163"/>
    <a:srgbClr val="F6F6F6"/>
    <a:srgbClr val="F2F6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92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88.xml"/><Relationship Id="rId98" Type="http://schemas.openxmlformats.org/officeDocument/2006/relationships/slide" Target="slides/slide87.xml"/><Relationship Id="rId97" Type="http://schemas.openxmlformats.org/officeDocument/2006/relationships/slide" Target="slides/slide86.xml"/><Relationship Id="rId96" Type="http://schemas.openxmlformats.org/officeDocument/2006/relationships/slide" Target="slides/slide85.xml"/><Relationship Id="rId95" Type="http://schemas.openxmlformats.org/officeDocument/2006/relationships/slide" Target="slides/slide84.xml"/><Relationship Id="rId94" Type="http://schemas.openxmlformats.org/officeDocument/2006/relationships/slide" Target="slides/slide83.xml"/><Relationship Id="rId93" Type="http://schemas.openxmlformats.org/officeDocument/2006/relationships/slide" Target="slides/slide82.xml"/><Relationship Id="rId92" Type="http://schemas.openxmlformats.org/officeDocument/2006/relationships/slide" Target="slides/slide81.xml"/><Relationship Id="rId91" Type="http://schemas.openxmlformats.org/officeDocument/2006/relationships/slide" Target="slides/slide80.xml"/><Relationship Id="rId90" Type="http://schemas.openxmlformats.org/officeDocument/2006/relationships/slide" Target="slides/slide79.xml"/><Relationship Id="rId9" Type="http://schemas.openxmlformats.org/officeDocument/2006/relationships/slideMaster" Target="slideMasters/slideMaster8.xml"/><Relationship Id="rId89" Type="http://schemas.openxmlformats.org/officeDocument/2006/relationships/slide" Target="slides/slide78.xml"/><Relationship Id="rId88" Type="http://schemas.openxmlformats.org/officeDocument/2006/relationships/slide" Target="slides/slide77.xml"/><Relationship Id="rId87" Type="http://schemas.openxmlformats.org/officeDocument/2006/relationships/slide" Target="slides/slide76.xml"/><Relationship Id="rId86" Type="http://schemas.openxmlformats.org/officeDocument/2006/relationships/slide" Target="slides/slide75.xml"/><Relationship Id="rId85" Type="http://schemas.openxmlformats.org/officeDocument/2006/relationships/slide" Target="slides/slide74.xml"/><Relationship Id="rId84" Type="http://schemas.openxmlformats.org/officeDocument/2006/relationships/slide" Target="slides/slide73.xml"/><Relationship Id="rId83" Type="http://schemas.openxmlformats.org/officeDocument/2006/relationships/slide" Target="slides/slide72.xml"/><Relationship Id="rId82" Type="http://schemas.openxmlformats.org/officeDocument/2006/relationships/slide" Target="slides/slide71.xml"/><Relationship Id="rId81" Type="http://schemas.openxmlformats.org/officeDocument/2006/relationships/slide" Target="slides/slide70.xml"/><Relationship Id="rId80" Type="http://schemas.openxmlformats.org/officeDocument/2006/relationships/slide" Target="slides/slide69.xml"/><Relationship Id="rId8" Type="http://schemas.openxmlformats.org/officeDocument/2006/relationships/slideMaster" Target="slideMasters/slideMaster7.xml"/><Relationship Id="rId79" Type="http://schemas.openxmlformats.org/officeDocument/2006/relationships/slide" Target="slides/slide68.xml"/><Relationship Id="rId78" Type="http://schemas.openxmlformats.org/officeDocument/2006/relationships/slide" Target="slides/slide67.xml"/><Relationship Id="rId77" Type="http://schemas.openxmlformats.org/officeDocument/2006/relationships/slide" Target="slides/slide66.xml"/><Relationship Id="rId76" Type="http://schemas.openxmlformats.org/officeDocument/2006/relationships/slide" Target="slides/slide65.xml"/><Relationship Id="rId75" Type="http://schemas.openxmlformats.org/officeDocument/2006/relationships/slide" Target="slides/slide64.xml"/><Relationship Id="rId74" Type="http://schemas.openxmlformats.org/officeDocument/2006/relationships/slide" Target="slides/slide63.xml"/><Relationship Id="rId73" Type="http://schemas.openxmlformats.org/officeDocument/2006/relationships/slide" Target="slides/slide62.xml"/><Relationship Id="rId72" Type="http://schemas.openxmlformats.org/officeDocument/2006/relationships/slide" Target="slides/slide61.xml"/><Relationship Id="rId71" Type="http://schemas.openxmlformats.org/officeDocument/2006/relationships/slide" Target="slides/slide60.xml"/><Relationship Id="rId70" Type="http://schemas.openxmlformats.org/officeDocument/2006/relationships/slide" Target="slides/slide59.xml"/><Relationship Id="rId7" Type="http://schemas.openxmlformats.org/officeDocument/2006/relationships/slideMaster" Target="slideMasters/slideMaster6.xml"/><Relationship Id="rId69" Type="http://schemas.openxmlformats.org/officeDocument/2006/relationships/slide" Target="slides/slide58.xml"/><Relationship Id="rId68" Type="http://schemas.openxmlformats.org/officeDocument/2006/relationships/slide" Target="slides/slide57.xml"/><Relationship Id="rId67" Type="http://schemas.openxmlformats.org/officeDocument/2006/relationships/slide" Target="slides/slide56.xml"/><Relationship Id="rId66" Type="http://schemas.openxmlformats.org/officeDocument/2006/relationships/slide" Target="slides/slide55.xml"/><Relationship Id="rId65" Type="http://schemas.openxmlformats.org/officeDocument/2006/relationships/slide" Target="slides/slide54.xml"/><Relationship Id="rId64" Type="http://schemas.openxmlformats.org/officeDocument/2006/relationships/slide" Target="slides/slide53.xml"/><Relationship Id="rId63" Type="http://schemas.openxmlformats.org/officeDocument/2006/relationships/slide" Target="slides/slide52.xml"/><Relationship Id="rId62" Type="http://schemas.openxmlformats.org/officeDocument/2006/relationships/slide" Target="slides/slide51.xml"/><Relationship Id="rId61" Type="http://schemas.openxmlformats.org/officeDocument/2006/relationships/slide" Target="slides/slide50.xml"/><Relationship Id="rId60" Type="http://schemas.openxmlformats.org/officeDocument/2006/relationships/slide" Target="slides/slide49.xml"/><Relationship Id="rId6" Type="http://schemas.openxmlformats.org/officeDocument/2006/relationships/slideMaster" Target="slideMasters/slideMaster5.xml"/><Relationship Id="rId59" Type="http://schemas.openxmlformats.org/officeDocument/2006/relationships/slide" Target="slides/slide48.xml"/><Relationship Id="rId58" Type="http://schemas.openxmlformats.org/officeDocument/2006/relationships/slide" Target="slides/slide47.xml"/><Relationship Id="rId57" Type="http://schemas.openxmlformats.org/officeDocument/2006/relationships/slide" Target="slides/slide46.xml"/><Relationship Id="rId56" Type="http://schemas.openxmlformats.org/officeDocument/2006/relationships/slide" Target="slides/slide45.xml"/><Relationship Id="rId55" Type="http://schemas.openxmlformats.org/officeDocument/2006/relationships/slide" Target="slides/slide44.xml"/><Relationship Id="rId54" Type="http://schemas.openxmlformats.org/officeDocument/2006/relationships/slide" Target="slides/slide43.xml"/><Relationship Id="rId53" Type="http://schemas.openxmlformats.org/officeDocument/2006/relationships/slide" Target="slides/slide42.xml"/><Relationship Id="rId52" Type="http://schemas.openxmlformats.org/officeDocument/2006/relationships/slide" Target="slides/slide41.xml"/><Relationship Id="rId51" Type="http://schemas.openxmlformats.org/officeDocument/2006/relationships/slide" Target="slides/slide40.xml"/><Relationship Id="rId50" Type="http://schemas.openxmlformats.org/officeDocument/2006/relationships/slide" Target="slides/slide39.xml"/><Relationship Id="rId5" Type="http://schemas.openxmlformats.org/officeDocument/2006/relationships/slideMaster" Target="slideMasters/slideMaster4.xml"/><Relationship Id="rId49" Type="http://schemas.openxmlformats.org/officeDocument/2006/relationships/slide" Target="slides/slide38.xml"/><Relationship Id="rId48" Type="http://schemas.openxmlformats.org/officeDocument/2006/relationships/slide" Target="slides/slide37.xml"/><Relationship Id="rId47" Type="http://schemas.openxmlformats.org/officeDocument/2006/relationships/slide" Target="slides/slide36.xml"/><Relationship Id="rId46" Type="http://schemas.openxmlformats.org/officeDocument/2006/relationships/slide" Target="slides/slide35.xml"/><Relationship Id="rId45" Type="http://schemas.openxmlformats.org/officeDocument/2006/relationships/slide" Target="slides/slide34.xml"/><Relationship Id="rId44" Type="http://schemas.openxmlformats.org/officeDocument/2006/relationships/slide" Target="slides/slide33.xml"/><Relationship Id="rId43" Type="http://schemas.openxmlformats.org/officeDocument/2006/relationships/slide" Target="slides/slide32.xml"/><Relationship Id="rId42" Type="http://schemas.openxmlformats.org/officeDocument/2006/relationships/slide" Target="slides/slide31.xml"/><Relationship Id="rId41" Type="http://schemas.openxmlformats.org/officeDocument/2006/relationships/slide" Target="slides/slide30.xml"/><Relationship Id="rId40" Type="http://schemas.openxmlformats.org/officeDocument/2006/relationships/slide" Target="slides/slide29.xml"/><Relationship Id="rId4" Type="http://schemas.openxmlformats.org/officeDocument/2006/relationships/slideMaster" Target="slideMasters/slideMaster3.xml"/><Relationship Id="rId39" Type="http://schemas.openxmlformats.org/officeDocument/2006/relationships/slide" Target="slides/slide28.xml"/><Relationship Id="rId38" Type="http://schemas.openxmlformats.org/officeDocument/2006/relationships/slide" Target="slides/slide27.xml"/><Relationship Id="rId37" Type="http://schemas.openxmlformats.org/officeDocument/2006/relationships/slide" Target="slides/slide26.xml"/><Relationship Id="rId36" Type="http://schemas.openxmlformats.org/officeDocument/2006/relationships/slide" Target="slides/slide25.xml"/><Relationship Id="rId35" Type="http://schemas.openxmlformats.org/officeDocument/2006/relationships/slide" Target="slides/slide24.xml"/><Relationship Id="rId34" Type="http://schemas.openxmlformats.org/officeDocument/2006/relationships/slide" Target="slides/slide23.xml"/><Relationship Id="rId33" Type="http://schemas.openxmlformats.org/officeDocument/2006/relationships/slide" Target="slides/slide22.xml"/><Relationship Id="rId32" Type="http://schemas.openxmlformats.org/officeDocument/2006/relationships/slide" Target="slides/slide21.xml"/><Relationship Id="rId31" Type="http://schemas.openxmlformats.org/officeDocument/2006/relationships/slide" Target="slides/slide20.xml"/><Relationship Id="rId30" Type="http://schemas.openxmlformats.org/officeDocument/2006/relationships/slide" Target="slides/slide19.xml"/><Relationship Id="rId3" Type="http://schemas.openxmlformats.org/officeDocument/2006/relationships/slideMaster" Target="slideMasters/slideMaster2.xml"/><Relationship Id="rId29" Type="http://schemas.openxmlformats.org/officeDocument/2006/relationships/slide" Target="slides/slide18.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4" Type="http://schemas.openxmlformats.org/officeDocument/2006/relationships/tags" Target="tags/tag1605.xml"/><Relationship Id="rId123" Type="http://schemas.openxmlformats.org/officeDocument/2006/relationships/commentAuthors" Target="commentAuthors.xml"/><Relationship Id="rId122" Type="http://schemas.openxmlformats.org/officeDocument/2006/relationships/tableStyles" Target="tableStyles.xml"/><Relationship Id="rId121" Type="http://schemas.openxmlformats.org/officeDocument/2006/relationships/viewProps" Target="viewProps.xml"/><Relationship Id="rId120" Type="http://schemas.openxmlformats.org/officeDocument/2006/relationships/presProps" Target="presProps.xml"/><Relationship Id="rId12" Type="http://schemas.openxmlformats.org/officeDocument/2006/relationships/notesMaster" Target="notesMasters/notesMaster1.xml"/><Relationship Id="rId119" Type="http://schemas.openxmlformats.org/officeDocument/2006/relationships/handoutMaster" Target="handoutMasters/handoutMaster1.xml"/><Relationship Id="rId118" Type="http://schemas.openxmlformats.org/officeDocument/2006/relationships/slide" Target="slides/slide107.xml"/><Relationship Id="rId117" Type="http://schemas.openxmlformats.org/officeDocument/2006/relationships/slide" Target="slides/slide106.xml"/><Relationship Id="rId116" Type="http://schemas.openxmlformats.org/officeDocument/2006/relationships/slide" Target="slides/slide105.xml"/><Relationship Id="rId115" Type="http://schemas.openxmlformats.org/officeDocument/2006/relationships/slide" Target="slides/slide104.xml"/><Relationship Id="rId114" Type="http://schemas.openxmlformats.org/officeDocument/2006/relationships/slide" Target="slides/slide103.xml"/><Relationship Id="rId113" Type="http://schemas.openxmlformats.org/officeDocument/2006/relationships/slide" Target="slides/slide102.xml"/><Relationship Id="rId112" Type="http://schemas.openxmlformats.org/officeDocument/2006/relationships/slide" Target="slides/slide101.xml"/><Relationship Id="rId111" Type="http://schemas.openxmlformats.org/officeDocument/2006/relationships/slide" Target="slides/slide100.xml"/><Relationship Id="rId110" Type="http://schemas.openxmlformats.org/officeDocument/2006/relationships/slide" Target="slides/slide99.xml"/><Relationship Id="rId11" Type="http://schemas.openxmlformats.org/officeDocument/2006/relationships/slide" Target="slides/slide1.xml"/><Relationship Id="rId109" Type="http://schemas.openxmlformats.org/officeDocument/2006/relationships/slide" Target="slides/slide98.xml"/><Relationship Id="rId108" Type="http://schemas.openxmlformats.org/officeDocument/2006/relationships/slide" Target="slides/slide97.xml"/><Relationship Id="rId107" Type="http://schemas.openxmlformats.org/officeDocument/2006/relationships/slide" Target="slides/slide96.xml"/><Relationship Id="rId106" Type="http://schemas.openxmlformats.org/officeDocument/2006/relationships/slide" Target="slides/slide95.xml"/><Relationship Id="rId105" Type="http://schemas.openxmlformats.org/officeDocument/2006/relationships/slide" Target="slides/slide94.xml"/><Relationship Id="rId104" Type="http://schemas.openxmlformats.org/officeDocument/2006/relationships/slide" Target="slides/slide93.xml"/><Relationship Id="rId103" Type="http://schemas.openxmlformats.org/officeDocument/2006/relationships/slide" Target="slides/slide92.xml"/><Relationship Id="rId102" Type="http://schemas.openxmlformats.org/officeDocument/2006/relationships/slide" Target="slides/slide91.xml"/><Relationship Id="rId101" Type="http://schemas.openxmlformats.org/officeDocument/2006/relationships/slide" Target="slides/slide90.xml"/><Relationship Id="rId100" Type="http://schemas.openxmlformats.org/officeDocument/2006/relationships/slide" Target="slides/slide89.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9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97.xml"/><Relationship Id="rId2" Type="http://schemas.openxmlformats.org/officeDocument/2006/relationships/tags" Target="../tags/tag396.xml"/><Relationship Id="rId14" Type="http://schemas.openxmlformats.org/officeDocument/2006/relationships/tags" Target="../tags/tag404.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0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06.xml"/><Relationship Id="rId2" Type="http://schemas.openxmlformats.org/officeDocument/2006/relationships/tags" Target="../tags/tag405.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1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15.xml"/><Relationship Id="rId2" Type="http://schemas.openxmlformats.org/officeDocument/2006/relationships/tags" Target="../tags/tag414.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2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24.xml"/><Relationship Id="rId2" Type="http://schemas.openxmlformats.org/officeDocument/2006/relationships/tags" Target="../tags/tag423.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3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35.xml"/><Relationship Id="rId2" Type="http://schemas.openxmlformats.org/officeDocument/2006/relationships/tags" Target="../tags/tag434.xml"/><Relationship Id="rId13" Type="http://schemas.openxmlformats.org/officeDocument/2006/relationships/tags" Target="../tags/tag441.xml"/><Relationship Id="rId12" Type="http://schemas.openxmlformats.org/officeDocument/2006/relationships/tags" Target="../tags/tag440.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image" Target="../media/image2.png"/><Relationship Id="rId2" Type="http://schemas.openxmlformats.org/officeDocument/2006/relationships/tags" Target="../tags/tag445.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4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48.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52.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451.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450.xml"/><Relationship Id="rId12" Type="http://schemas.openxmlformats.org/officeDocument/2006/relationships/tags" Target="../tags/tag454.xml"/><Relationship Id="rId11" Type="http://schemas.openxmlformats.org/officeDocument/2006/relationships/tags" Target="../tags/tag453.xml"/><Relationship Id="rId10" Type="http://schemas.openxmlformats.org/officeDocument/2006/relationships/image" Target="../media/image6.sv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5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55.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5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57.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460.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459.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1.xml"/><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3.xml"/><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5.xml"/><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image" Target="../media/image2.png"/><Relationship Id="rId2" Type="http://schemas.openxmlformats.org/officeDocument/2006/relationships/tags" Target="../tags/tag467.xml"/><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7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70.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7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77.xml"/><Relationship Id="rId2" Type="http://schemas.openxmlformats.org/officeDocument/2006/relationships/tags" Target="../tags/tag476.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8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85.xml"/><Relationship Id="rId2" Type="http://schemas.openxmlformats.org/officeDocument/2006/relationships/tags" Target="../tags/tag484.xml"/><Relationship Id="rId14" Type="http://schemas.openxmlformats.org/officeDocument/2006/relationships/tags" Target="../tags/tag492.xml"/><Relationship Id="rId13" Type="http://schemas.openxmlformats.org/officeDocument/2006/relationships/tags" Target="../tags/tag491.xml"/><Relationship Id="rId12" Type="http://schemas.openxmlformats.org/officeDocument/2006/relationships/tags" Target="../tags/tag490.xml"/><Relationship Id="rId11" Type="http://schemas.openxmlformats.org/officeDocument/2006/relationships/tags" Target="../tags/tag489.xml"/><Relationship Id="rId10" Type="http://schemas.openxmlformats.org/officeDocument/2006/relationships/tags" Target="../tags/tag488.xml"/><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9" Type="http://schemas.openxmlformats.org/officeDocument/2006/relationships/tags" Target="../tags/tag49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9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94.xml"/><Relationship Id="rId2" Type="http://schemas.openxmlformats.org/officeDocument/2006/relationships/tags" Target="../tags/tag493.xml"/><Relationship Id="rId14" Type="http://schemas.openxmlformats.org/officeDocument/2006/relationships/tags" Target="../tags/tag501.xml"/><Relationship Id="rId13" Type="http://schemas.openxmlformats.org/officeDocument/2006/relationships/tags" Target="../tags/tag500.xml"/><Relationship Id="rId12" Type="http://schemas.openxmlformats.org/officeDocument/2006/relationships/tags" Target="../tags/tag499.xml"/><Relationship Id="rId11" Type="http://schemas.openxmlformats.org/officeDocument/2006/relationships/tags" Target="../tags/tag498.xml"/><Relationship Id="rId10" Type="http://schemas.openxmlformats.org/officeDocument/2006/relationships/tags" Target="../tags/tag497.xml"/><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0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03.xml"/><Relationship Id="rId2" Type="http://schemas.openxmlformats.org/officeDocument/2006/relationships/tags" Target="../tags/tag502.xml"/><Relationship Id="rId14" Type="http://schemas.openxmlformats.org/officeDocument/2006/relationships/tags" Target="../tags/tag510.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51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1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12.xml"/><Relationship Id="rId2" Type="http://schemas.openxmlformats.org/officeDocument/2006/relationships/tags" Target="../tags/tag511.xml"/><Relationship Id="rId16" Type="http://schemas.openxmlformats.org/officeDocument/2006/relationships/tags" Target="../tags/tag521.xml"/><Relationship Id="rId15" Type="http://schemas.openxmlformats.org/officeDocument/2006/relationships/tags" Target="../tags/tag520.xml"/><Relationship Id="rId14" Type="http://schemas.openxmlformats.org/officeDocument/2006/relationships/tags" Target="../tags/tag519.xml"/><Relationship Id="rId13" Type="http://schemas.openxmlformats.org/officeDocument/2006/relationships/tags" Target="../tags/tag518.xml"/><Relationship Id="rId12" Type="http://schemas.openxmlformats.org/officeDocument/2006/relationships/tags" Target="../tags/tag517.xml"/><Relationship Id="rId11" Type="http://schemas.openxmlformats.org/officeDocument/2006/relationships/tags" Target="../tags/tag516.xml"/><Relationship Id="rId10" Type="http://schemas.openxmlformats.org/officeDocument/2006/relationships/tags" Target="../tags/tag515.xml"/><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9" Type="http://schemas.openxmlformats.org/officeDocument/2006/relationships/tags" Target="../tags/tag52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2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23.xml"/><Relationship Id="rId2" Type="http://schemas.openxmlformats.org/officeDocument/2006/relationships/tags" Target="../tags/tag522.xml"/><Relationship Id="rId13" Type="http://schemas.openxmlformats.org/officeDocument/2006/relationships/tags" Target="../tags/tag529.xml"/><Relationship Id="rId12" Type="http://schemas.openxmlformats.org/officeDocument/2006/relationships/tags" Target="../tags/tag528.xml"/><Relationship Id="rId11" Type="http://schemas.openxmlformats.org/officeDocument/2006/relationships/tags" Target="../tags/tag527.xml"/><Relationship Id="rId10" Type="http://schemas.openxmlformats.org/officeDocument/2006/relationships/tags" Target="../tags/tag526.xml"/><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image" Target="../media/image2.png"/><Relationship Id="rId2" Type="http://schemas.openxmlformats.org/officeDocument/2006/relationships/tags" Target="../tags/tag533.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3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36.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540.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539.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538.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image" Target="../media/image6.svg"/><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4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3.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4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5.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548.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547.xml"/><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9.xml"/><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1.xml"/><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3.xml"/><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5" Type="http://schemas.openxmlformats.org/officeDocument/2006/relationships/tags" Target="../tags/tag557.xml"/><Relationship Id="rId4" Type="http://schemas.openxmlformats.org/officeDocument/2006/relationships/tags" Target="../tags/tag556.xml"/><Relationship Id="rId3" Type="http://schemas.openxmlformats.org/officeDocument/2006/relationships/image" Target="../media/image2.png"/><Relationship Id="rId2" Type="http://schemas.openxmlformats.org/officeDocument/2006/relationships/tags" Target="../tags/tag555.xml"/><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561.xml"/><Relationship Id="rId8" Type="http://schemas.openxmlformats.org/officeDocument/2006/relationships/tags" Target="../tags/tag560.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8.xml"/><Relationship Id="rId11" Type="http://schemas.openxmlformats.org/officeDocument/2006/relationships/tags" Target="../tags/tag563.xml"/><Relationship Id="rId10" Type="http://schemas.openxmlformats.org/officeDocument/2006/relationships/tags" Target="../tags/tag562.xml"/><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6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65.xml"/><Relationship Id="rId2" Type="http://schemas.openxmlformats.org/officeDocument/2006/relationships/tags" Target="../tags/tag564.xml"/><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tags" Target="../tags/tag568.xml"/><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7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73.xml"/><Relationship Id="rId2" Type="http://schemas.openxmlformats.org/officeDocument/2006/relationships/tags" Target="../tags/tag572.xml"/><Relationship Id="rId14" Type="http://schemas.openxmlformats.org/officeDocument/2006/relationships/tags" Target="../tags/tag580.xml"/><Relationship Id="rId13" Type="http://schemas.openxmlformats.org/officeDocument/2006/relationships/tags" Target="../tags/tag579.xml"/><Relationship Id="rId12" Type="http://schemas.openxmlformats.org/officeDocument/2006/relationships/tags" Target="../tags/tag578.xml"/><Relationship Id="rId11" Type="http://schemas.openxmlformats.org/officeDocument/2006/relationships/tags" Target="../tags/tag577.xml"/><Relationship Id="rId10" Type="http://schemas.openxmlformats.org/officeDocument/2006/relationships/tags" Target="../tags/tag576.xml"/><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8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82.xml"/><Relationship Id="rId2" Type="http://schemas.openxmlformats.org/officeDocument/2006/relationships/tags" Target="../tags/tag581.xml"/><Relationship Id="rId14" Type="http://schemas.openxmlformats.org/officeDocument/2006/relationships/tags" Target="../tags/tag589.xml"/><Relationship Id="rId13" Type="http://schemas.openxmlformats.org/officeDocument/2006/relationships/tags" Target="../tags/tag588.xml"/><Relationship Id="rId12" Type="http://schemas.openxmlformats.org/officeDocument/2006/relationships/tags" Target="../tags/tag587.xml"/><Relationship Id="rId11" Type="http://schemas.openxmlformats.org/officeDocument/2006/relationships/tags" Target="../tags/tag586.xml"/><Relationship Id="rId10" Type="http://schemas.openxmlformats.org/officeDocument/2006/relationships/tags" Target="../tags/tag585.xml"/><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9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91.xml"/><Relationship Id="rId2" Type="http://schemas.openxmlformats.org/officeDocument/2006/relationships/tags" Target="../tags/tag590.xml"/><Relationship Id="rId14" Type="http://schemas.openxmlformats.org/officeDocument/2006/relationships/tags" Target="../tags/tag598.xml"/><Relationship Id="rId13" Type="http://schemas.openxmlformats.org/officeDocument/2006/relationships/tags" Target="../tags/tag597.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0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00.xml"/><Relationship Id="rId2" Type="http://schemas.openxmlformats.org/officeDocument/2006/relationships/tags" Target="../tags/tag599.xml"/><Relationship Id="rId16" Type="http://schemas.openxmlformats.org/officeDocument/2006/relationships/tags" Target="../tags/tag609.xml"/><Relationship Id="rId15" Type="http://schemas.openxmlformats.org/officeDocument/2006/relationships/tags" Target="../tags/tag608.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1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11.xml"/><Relationship Id="rId2" Type="http://schemas.openxmlformats.org/officeDocument/2006/relationships/tags" Target="../tags/tag610.xml"/><Relationship Id="rId13" Type="http://schemas.openxmlformats.org/officeDocument/2006/relationships/tags" Target="../tags/tag617.xml"/><Relationship Id="rId12" Type="http://schemas.openxmlformats.org/officeDocument/2006/relationships/tags" Target="../tags/tag616.xml"/><Relationship Id="rId11" Type="http://schemas.openxmlformats.org/officeDocument/2006/relationships/tags" Target="../tags/tag615.xml"/><Relationship Id="rId10" Type="http://schemas.openxmlformats.org/officeDocument/2006/relationships/tags" Target="../tags/tag614.xml"/><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5" Type="http://schemas.openxmlformats.org/officeDocument/2006/relationships/tags" Target="../tags/tag623.xml"/><Relationship Id="rId4" Type="http://schemas.openxmlformats.org/officeDocument/2006/relationships/tags" Target="../tags/tag622.xml"/><Relationship Id="rId3" Type="http://schemas.openxmlformats.org/officeDocument/2006/relationships/image" Target="../media/image2.png"/><Relationship Id="rId2" Type="http://schemas.openxmlformats.org/officeDocument/2006/relationships/tags" Target="../tags/tag621.xml"/><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2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24.xml"/><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62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27.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626.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image" Target="../media/image6.svg"/><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3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1.xml"/><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3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3.xml"/><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36.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635.xml"/><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3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7.xml"/><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4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9.xml"/><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2.png"/><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4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41.xml"/><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image" Target="../media/image2.png"/><Relationship Id="rId2" Type="http://schemas.openxmlformats.org/officeDocument/2006/relationships/tags" Target="../tags/tag643.xml"/><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4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46.xml"/><Relationship Id="rId11" Type="http://schemas.openxmlformats.org/officeDocument/2006/relationships/tags" Target="../tags/tag651.xml"/><Relationship Id="rId10" Type="http://schemas.openxmlformats.org/officeDocument/2006/relationships/tags" Target="../tags/tag650.xml"/><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5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53.xml"/><Relationship Id="rId2" Type="http://schemas.openxmlformats.org/officeDocument/2006/relationships/tags" Target="../tags/tag652.xml"/><Relationship Id="rId13" Type="http://schemas.openxmlformats.org/officeDocument/2006/relationships/tags" Target="../tags/tag659.xml"/><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6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61.xml"/><Relationship Id="rId2" Type="http://schemas.openxmlformats.org/officeDocument/2006/relationships/tags" Target="../tags/tag660.xml"/><Relationship Id="rId14" Type="http://schemas.openxmlformats.org/officeDocument/2006/relationships/tags" Target="../tags/tag668.xml"/><Relationship Id="rId13" Type="http://schemas.openxmlformats.org/officeDocument/2006/relationships/tags" Target="../tags/tag667.xml"/><Relationship Id="rId12" Type="http://schemas.openxmlformats.org/officeDocument/2006/relationships/tags" Target="../tags/tag666.xml"/><Relationship Id="rId11" Type="http://schemas.openxmlformats.org/officeDocument/2006/relationships/tags" Target="../tags/tag665.xml"/><Relationship Id="rId10" Type="http://schemas.openxmlformats.org/officeDocument/2006/relationships/tags" Target="../tags/tag664.xml"/><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7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70.xml"/><Relationship Id="rId2" Type="http://schemas.openxmlformats.org/officeDocument/2006/relationships/tags" Target="../tags/tag669.xml"/><Relationship Id="rId14" Type="http://schemas.openxmlformats.org/officeDocument/2006/relationships/tags" Target="../tags/tag677.xml"/><Relationship Id="rId13" Type="http://schemas.openxmlformats.org/officeDocument/2006/relationships/tags" Target="../tags/tag676.xml"/><Relationship Id="rId12" Type="http://schemas.openxmlformats.org/officeDocument/2006/relationships/tags" Target="../tags/tag675.xml"/><Relationship Id="rId11" Type="http://schemas.openxmlformats.org/officeDocument/2006/relationships/tags" Target="../tags/tag674.xml"/><Relationship Id="rId10" Type="http://schemas.openxmlformats.org/officeDocument/2006/relationships/tags" Target="../tags/tag673.xml"/><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9" Type="http://schemas.openxmlformats.org/officeDocument/2006/relationships/tags" Target="../tags/tag68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8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79.xml"/><Relationship Id="rId2" Type="http://schemas.openxmlformats.org/officeDocument/2006/relationships/tags" Target="../tags/tag678.xml"/><Relationship Id="rId14" Type="http://schemas.openxmlformats.org/officeDocument/2006/relationships/tags" Target="../tags/tag686.xml"/><Relationship Id="rId13" Type="http://schemas.openxmlformats.org/officeDocument/2006/relationships/tags" Target="../tags/tag685.xml"/><Relationship Id="rId12" Type="http://schemas.openxmlformats.org/officeDocument/2006/relationships/tags" Target="../tags/tag684.xml"/><Relationship Id="rId11" Type="http://schemas.openxmlformats.org/officeDocument/2006/relationships/tags" Target="../tags/tag683.xml"/><Relationship Id="rId10" Type="http://schemas.openxmlformats.org/officeDocument/2006/relationships/tags" Target="../tags/tag682.xml"/><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9" Type="http://schemas.openxmlformats.org/officeDocument/2006/relationships/tags" Target="../tags/tag69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8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88.xml"/><Relationship Id="rId2" Type="http://schemas.openxmlformats.org/officeDocument/2006/relationships/tags" Target="../tags/tag687.xml"/><Relationship Id="rId16" Type="http://schemas.openxmlformats.org/officeDocument/2006/relationships/tags" Target="../tags/tag697.xml"/><Relationship Id="rId15" Type="http://schemas.openxmlformats.org/officeDocument/2006/relationships/tags" Target="../tags/tag696.xml"/><Relationship Id="rId14" Type="http://schemas.openxmlformats.org/officeDocument/2006/relationships/tags" Target="../tags/tag695.xml"/><Relationship Id="rId13" Type="http://schemas.openxmlformats.org/officeDocument/2006/relationships/tags" Target="../tags/tag694.xml"/><Relationship Id="rId12" Type="http://schemas.openxmlformats.org/officeDocument/2006/relationships/tags" Target="../tags/tag693.xml"/><Relationship Id="rId11" Type="http://schemas.openxmlformats.org/officeDocument/2006/relationships/tags" Target="../tags/tag692.xml"/><Relationship Id="rId10" Type="http://schemas.openxmlformats.org/officeDocument/2006/relationships/tags" Target="../tags/tag691.xml"/><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9" Type="http://schemas.openxmlformats.org/officeDocument/2006/relationships/tags" Target="../tags/tag70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0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99.xml"/><Relationship Id="rId2" Type="http://schemas.openxmlformats.org/officeDocument/2006/relationships/tags" Target="../tags/tag698.xml"/><Relationship Id="rId13" Type="http://schemas.openxmlformats.org/officeDocument/2006/relationships/tags" Target="../tags/tag705.xml"/><Relationship Id="rId12" Type="http://schemas.openxmlformats.org/officeDocument/2006/relationships/tags" Target="../tags/tag704.xml"/><Relationship Id="rId11" Type="http://schemas.openxmlformats.org/officeDocument/2006/relationships/tags" Target="../tags/tag703.xml"/><Relationship Id="rId10" Type="http://schemas.openxmlformats.org/officeDocument/2006/relationships/tags" Target="../tags/tag702.xml"/><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2.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image" Target="../media/image6.sv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image" Target="../media/image2.png"/><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0.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7.xml"/><Relationship Id="rId2" Type="http://schemas.openxmlformats.org/officeDocument/2006/relationships/tags" Target="../tags/tag36.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4.xml"/><Relationship Id="rId2" Type="http://schemas.openxmlformats.org/officeDocument/2006/relationships/tags" Target="../tags/tag53.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3.xml"/><Relationship Id="rId2" Type="http://schemas.openxmlformats.org/officeDocument/2006/relationships/tags" Target="../tags/tag62.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2.xml"/><Relationship Id="rId2" Type="http://schemas.openxmlformats.org/officeDocument/2006/relationships/tags" Target="../tags/tag71.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8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2.png"/><Relationship Id="rId2" Type="http://schemas.openxmlformats.org/officeDocument/2006/relationships/tags" Target="../tags/tag9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96.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00.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99.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98.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image" Target="../media/image6.sv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3.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5.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08.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7.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3.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2.png"/><Relationship Id="rId2" Type="http://schemas.openxmlformats.org/officeDocument/2006/relationships/tags" Target="../tags/tag115.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8.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2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25.xml"/><Relationship Id="rId2" Type="http://schemas.openxmlformats.org/officeDocument/2006/relationships/tags" Target="../tags/tag124.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3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33.xml"/><Relationship Id="rId2" Type="http://schemas.openxmlformats.org/officeDocument/2006/relationships/tags" Target="../tags/tag132.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4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5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51.xml"/><Relationship Id="rId2" Type="http://schemas.openxmlformats.org/officeDocument/2006/relationships/tags" Target="../tags/tag150.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6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60.xml"/><Relationship Id="rId2" Type="http://schemas.openxmlformats.org/officeDocument/2006/relationships/tags" Target="../tags/tag159.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7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71.xml"/><Relationship Id="rId2" Type="http://schemas.openxmlformats.org/officeDocument/2006/relationships/tags" Target="../tags/tag170.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image" Target="../media/image2.png"/><Relationship Id="rId2" Type="http://schemas.openxmlformats.org/officeDocument/2006/relationships/tags" Target="../tags/tag181.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8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8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87.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86.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image" Target="../media/image6.sv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1.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3.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96.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5.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7.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9.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1.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2.png"/><Relationship Id="rId2" Type="http://schemas.openxmlformats.org/officeDocument/2006/relationships/tags" Target="../tags/tag203.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6.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1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13.xml"/><Relationship Id="rId2" Type="http://schemas.openxmlformats.org/officeDocument/2006/relationships/tags" Target="../tags/tag212.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2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21.xml"/><Relationship Id="rId2" Type="http://schemas.openxmlformats.org/officeDocument/2006/relationships/tags" Target="../tags/tag220.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3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0.xml"/><Relationship Id="rId2" Type="http://schemas.openxmlformats.org/officeDocument/2006/relationships/tags" Target="../tags/tag229.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9.xml"/><Relationship Id="rId2" Type="http://schemas.openxmlformats.org/officeDocument/2006/relationships/tags" Target="../tags/tag238.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48.xml"/><Relationship Id="rId2" Type="http://schemas.openxmlformats.org/officeDocument/2006/relationships/tags" Target="../tags/tag247.xml"/><Relationship Id="rId16" Type="http://schemas.openxmlformats.org/officeDocument/2006/relationships/tags" Target="../tags/tag257.xml"/><Relationship Id="rId15" Type="http://schemas.openxmlformats.org/officeDocument/2006/relationships/tags" Target="../tags/tag256.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6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59.xml"/><Relationship Id="rId2" Type="http://schemas.openxmlformats.org/officeDocument/2006/relationships/tags" Target="../tags/tag258.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2.png"/><Relationship Id="rId2" Type="http://schemas.openxmlformats.org/officeDocument/2006/relationships/tags" Target="../tags/tag26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7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2.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276.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75.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74.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image" Target="../media/image6.sv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1.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84.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83.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5.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9.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image" Target="../media/image2.png"/><Relationship Id="rId2" Type="http://schemas.openxmlformats.org/officeDocument/2006/relationships/tags" Target="../tags/tag291.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94.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0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1.xml"/><Relationship Id="rId2" Type="http://schemas.openxmlformats.org/officeDocument/2006/relationships/tags" Target="../tags/tag300.xml"/><Relationship Id="rId13" Type="http://schemas.openxmlformats.org/officeDocument/2006/relationships/tags" Target="../tags/tag307.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9.xml"/><Relationship Id="rId2" Type="http://schemas.openxmlformats.org/officeDocument/2006/relationships/tags" Target="../tags/tag308.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18.xml"/><Relationship Id="rId2" Type="http://schemas.openxmlformats.org/officeDocument/2006/relationships/tags" Target="../tags/tag317.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2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27.xml"/><Relationship Id="rId2" Type="http://schemas.openxmlformats.org/officeDocument/2006/relationships/tags" Target="../tags/tag326.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3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36.xml"/><Relationship Id="rId2" Type="http://schemas.openxmlformats.org/officeDocument/2006/relationships/tags" Target="../tags/tag335.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4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47.xml"/><Relationship Id="rId2" Type="http://schemas.openxmlformats.org/officeDocument/2006/relationships/tags" Target="../tags/tag346.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image" Target="../media/image2.png"/><Relationship Id="rId2" Type="http://schemas.openxmlformats.org/officeDocument/2006/relationships/tags" Target="../tags/tag357.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6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0.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64.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363.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362.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image" Target="../media/image6.sv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6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7.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9.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372.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371.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3.xml"/><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5.xml"/><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7.xml"/><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image" Target="../media/image2.png"/><Relationship Id="rId2" Type="http://schemas.openxmlformats.org/officeDocument/2006/relationships/tags" Target="../tags/tag379.xml"/><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8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82.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9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89.xml"/><Relationship Id="rId2" Type="http://schemas.openxmlformats.org/officeDocument/2006/relationships/tags" Target="../tags/tag388.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5" name="文本框 4"/>
          <p:cNvSpPr txBox="1"/>
          <p:nvPr userDrawn="1"/>
        </p:nvSpPr>
        <p:spPr>
          <a:xfrm>
            <a:off x="1143000" y="895350"/>
            <a:ext cx="7153275"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2" Type="http://schemas.openxmlformats.org/officeDocument/2006/relationships/theme" Target="../theme/theme2.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slideLayout" Target="../slideLayouts/slideLayout16.xml"/><Relationship Id="rId19" Type="http://schemas.openxmlformats.org/officeDocument/2006/relationships/tags" Target="../tags/tag90.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2" Type="http://schemas.openxmlformats.org/officeDocument/2006/relationships/theme" Target="../theme/theme3.xml"/><Relationship Id="rId21" Type="http://schemas.openxmlformats.org/officeDocument/2006/relationships/tags" Target="../tags/tag180.xml"/><Relationship Id="rId20" Type="http://schemas.openxmlformats.org/officeDocument/2006/relationships/tags" Target="../tags/tag179.xml"/><Relationship Id="rId2" Type="http://schemas.openxmlformats.org/officeDocument/2006/relationships/slideLayout" Target="../slideLayouts/slideLayout34.xml"/><Relationship Id="rId19" Type="http://schemas.openxmlformats.org/officeDocument/2006/relationships/tags" Target="../tags/tag178.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2" Type="http://schemas.openxmlformats.org/officeDocument/2006/relationships/theme" Target="../theme/theme4.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slideLayout" Target="../slideLayouts/slideLayout52.xml"/><Relationship Id="rId19" Type="http://schemas.openxmlformats.org/officeDocument/2006/relationships/tags" Target="../tags/tag266.xml"/><Relationship Id="rId18" Type="http://schemas.openxmlformats.org/officeDocument/2006/relationships/slideLayout" Target="../slideLayouts/slideLayout68.xml"/><Relationship Id="rId17" Type="http://schemas.openxmlformats.org/officeDocument/2006/relationships/slideLayout" Target="../slideLayouts/slideLayout67.xml"/><Relationship Id="rId16" Type="http://schemas.openxmlformats.org/officeDocument/2006/relationships/slideLayout" Target="../slideLayouts/slideLayout66.xml"/><Relationship Id="rId15" Type="http://schemas.openxmlformats.org/officeDocument/2006/relationships/slideLayout" Target="../slideLayouts/slideLayout65.xml"/><Relationship Id="rId14" Type="http://schemas.openxmlformats.org/officeDocument/2006/relationships/slideLayout" Target="../slideLayouts/slideLayout64.xml"/><Relationship Id="rId13" Type="http://schemas.openxmlformats.org/officeDocument/2006/relationships/slideLayout" Target="../slideLayouts/slideLayout63.xml"/><Relationship Id="rId12" Type="http://schemas.openxmlformats.org/officeDocument/2006/relationships/slideLayout" Target="../slideLayouts/slideLayout62.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2" Type="http://schemas.openxmlformats.org/officeDocument/2006/relationships/theme" Target="../theme/theme5.xml"/><Relationship Id="rId21" Type="http://schemas.openxmlformats.org/officeDocument/2006/relationships/tags" Target="../tags/tag356.xml"/><Relationship Id="rId20" Type="http://schemas.openxmlformats.org/officeDocument/2006/relationships/tags" Target="../tags/tag355.xml"/><Relationship Id="rId2" Type="http://schemas.openxmlformats.org/officeDocument/2006/relationships/slideLayout" Target="../slideLayouts/slideLayout70.xml"/><Relationship Id="rId19" Type="http://schemas.openxmlformats.org/officeDocument/2006/relationships/tags" Target="../tags/tag354.xml"/><Relationship Id="rId18" Type="http://schemas.openxmlformats.org/officeDocument/2006/relationships/slideLayout" Target="../slideLayouts/slideLayout86.xml"/><Relationship Id="rId17" Type="http://schemas.openxmlformats.org/officeDocument/2006/relationships/slideLayout" Target="../slideLayouts/slideLayout85.xml"/><Relationship Id="rId16" Type="http://schemas.openxmlformats.org/officeDocument/2006/relationships/slideLayout" Target="../slideLayouts/slideLayout84.xml"/><Relationship Id="rId15" Type="http://schemas.openxmlformats.org/officeDocument/2006/relationships/slideLayout" Target="../slideLayouts/slideLayout83.xml"/><Relationship Id="rId14" Type="http://schemas.openxmlformats.org/officeDocument/2006/relationships/slideLayout" Target="../slideLayouts/slideLayout82.xml"/><Relationship Id="rId13" Type="http://schemas.openxmlformats.org/officeDocument/2006/relationships/slideLayout" Target="../slideLayouts/slideLayout81.xml"/><Relationship Id="rId12" Type="http://schemas.openxmlformats.org/officeDocument/2006/relationships/slideLayout" Target="../slideLayouts/slideLayout80.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95.xml"/><Relationship Id="rId8" Type="http://schemas.openxmlformats.org/officeDocument/2006/relationships/slideLayout" Target="../slideLayouts/slideLayout94.xml"/><Relationship Id="rId7" Type="http://schemas.openxmlformats.org/officeDocument/2006/relationships/slideLayout" Target="../slideLayouts/slideLayout93.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2" Type="http://schemas.openxmlformats.org/officeDocument/2006/relationships/theme" Target="../theme/theme6.xml"/><Relationship Id="rId21" Type="http://schemas.openxmlformats.org/officeDocument/2006/relationships/tags" Target="../tags/tag444.xml"/><Relationship Id="rId20" Type="http://schemas.openxmlformats.org/officeDocument/2006/relationships/tags" Target="../tags/tag443.xml"/><Relationship Id="rId2" Type="http://schemas.openxmlformats.org/officeDocument/2006/relationships/slideLayout" Target="../slideLayouts/slideLayout88.xml"/><Relationship Id="rId19" Type="http://schemas.openxmlformats.org/officeDocument/2006/relationships/tags" Target="../tags/tag442.xml"/><Relationship Id="rId18" Type="http://schemas.openxmlformats.org/officeDocument/2006/relationships/slideLayout" Target="../slideLayouts/slideLayout104.xml"/><Relationship Id="rId17" Type="http://schemas.openxmlformats.org/officeDocument/2006/relationships/slideLayout" Target="../slideLayouts/slideLayout103.xml"/><Relationship Id="rId16" Type="http://schemas.openxmlformats.org/officeDocument/2006/relationships/slideLayout" Target="../slideLayouts/slideLayout102.xml"/><Relationship Id="rId15" Type="http://schemas.openxmlformats.org/officeDocument/2006/relationships/slideLayout" Target="../slideLayouts/slideLayout101.xml"/><Relationship Id="rId14" Type="http://schemas.openxmlformats.org/officeDocument/2006/relationships/slideLayout" Target="../slideLayouts/slideLayout100.xml"/><Relationship Id="rId13" Type="http://schemas.openxmlformats.org/officeDocument/2006/relationships/slideLayout" Target="../slideLayouts/slideLayout99.xml"/><Relationship Id="rId12" Type="http://schemas.openxmlformats.org/officeDocument/2006/relationships/slideLayout" Target="../slideLayouts/slideLayout98.xml"/><Relationship Id="rId11" Type="http://schemas.openxmlformats.org/officeDocument/2006/relationships/slideLayout" Target="../slideLayouts/slideLayout97.xml"/><Relationship Id="rId10" Type="http://schemas.openxmlformats.org/officeDocument/2006/relationships/slideLayout" Target="../slideLayouts/slideLayout96.xml"/><Relationship Id="rId1" Type="http://schemas.openxmlformats.org/officeDocument/2006/relationships/slideLayout" Target="../slideLayouts/slideLayout87.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13.xml"/><Relationship Id="rId8" Type="http://schemas.openxmlformats.org/officeDocument/2006/relationships/slideLayout" Target="../slideLayouts/slideLayout112.xml"/><Relationship Id="rId7" Type="http://schemas.openxmlformats.org/officeDocument/2006/relationships/slideLayout" Target="../slideLayouts/slideLayout111.xml"/><Relationship Id="rId6" Type="http://schemas.openxmlformats.org/officeDocument/2006/relationships/slideLayout" Target="../slideLayouts/slideLayout110.xml"/><Relationship Id="rId5" Type="http://schemas.openxmlformats.org/officeDocument/2006/relationships/slideLayout" Target="../slideLayouts/slideLayout109.xml"/><Relationship Id="rId4" Type="http://schemas.openxmlformats.org/officeDocument/2006/relationships/slideLayout" Target="../slideLayouts/slideLayout108.xml"/><Relationship Id="rId3" Type="http://schemas.openxmlformats.org/officeDocument/2006/relationships/slideLayout" Target="../slideLayouts/slideLayout107.xml"/><Relationship Id="rId22" Type="http://schemas.openxmlformats.org/officeDocument/2006/relationships/theme" Target="../theme/theme7.xml"/><Relationship Id="rId21" Type="http://schemas.openxmlformats.org/officeDocument/2006/relationships/tags" Target="../tags/tag532.xml"/><Relationship Id="rId20" Type="http://schemas.openxmlformats.org/officeDocument/2006/relationships/tags" Target="../tags/tag531.xml"/><Relationship Id="rId2" Type="http://schemas.openxmlformats.org/officeDocument/2006/relationships/slideLayout" Target="../slideLayouts/slideLayout106.xml"/><Relationship Id="rId19" Type="http://schemas.openxmlformats.org/officeDocument/2006/relationships/tags" Target="../tags/tag530.xml"/><Relationship Id="rId18" Type="http://schemas.openxmlformats.org/officeDocument/2006/relationships/slideLayout" Target="../slideLayouts/slideLayout122.xml"/><Relationship Id="rId17" Type="http://schemas.openxmlformats.org/officeDocument/2006/relationships/slideLayout" Target="../slideLayouts/slideLayout121.xml"/><Relationship Id="rId16" Type="http://schemas.openxmlformats.org/officeDocument/2006/relationships/slideLayout" Target="../slideLayouts/slideLayout120.xml"/><Relationship Id="rId15" Type="http://schemas.openxmlformats.org/officeDocument/2006/relationships/slideLayout" Target="../slideLayouts/slideLayout119.xml"/><Relationship Id="rId14" Type="http://schemas.openxmlformats.org/officeDocument/2006/relationships/slideLayout" Target="../slideLayouts/slideLayout118.xml"/><Relationship Id="rId13" Type="http://schemas.openxmlformats.org/officeDocument/2006/relationships/slideLayout" Target="../slideLayouts/slideLayout117.xml"/><Relationship Id="rId12" Type="http://schemas.openxmlformats.org/officeDocument/2006/relationships/slideLayout" Target="../slideLayouts/slideLayout116.xml"/><Relationship Id="rId11" Type="http://schemas.openxmlformats.org/officeDocument/2006/relationships/slideLayout" Target="../slideLayouts/slideLayout115.xml"/><Relationship Id="rId10" Type="http://schemas.openxmlformats.org/officeDocument/2006/relationships/slideLayout" Target="../slideLayouts/slideLayout114.xml"/><Relationship Id="rId1" Type="http://schemas.openxmlformats.org/officeDocument/2006/relationships/slideLayout" Target="../slideLayouts/slideLayout10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31.xml"/><Relationship Id="rId8" Type="http://schemas.openxmlformats.org/officeDocument/2006/relationships/slideLayout" Target="../slideLayouts/slideLayout130.xml"/><Relationship Id="rId7" Type="http://schemas.openxmlformats.org/officeDocument/2006/relationships/slideLayout" Target="../slideLayouts/slideLayout129.xml"/><Relationship Id="rId6" Type="http://schemas.openxmlformats.org/officeDocument/2006/relationships/slideLayout" Target="../slideLayouts/slideLayout128.xml"/><Relationship Id="rId5" Type="http://schemas.openxmlformats.org/officeDocument/2006/relationships/slideLayout" Target="../slideLayouts/slideLayout127.xml"/><Relationship Id="rId4" Type="http://schemas.openxmlformats.org/officeDocument/2006/relationships/slideLayout" Target="../slideLayouts/slideLayout126.xml"/><Relationship Id="rId3" Type="http://schemas.openxmlformats.org/officeDocument/2006/relationships/slideLayout" Target="../slideLayouts/slideLayout125.xml"/><Relationship Id="rId22" Type="http://schemas.openxmlformats.org/officeDocument/2006/relationships/theme" Target="../theme/theme8.xml"/><Relationship Id="rId21" Type="http://schemas.openxmlformats.org/officeDocument/2006/relationships/tags" Target="../tags/tag620.xml"/><Relationship Id="rId20" Type="http://schemas.openxmlformats.org/officeDocument/2006/relationships/tags" Target="../tags/tag619.xml"/><Relationship Id="rId2" Type="http://schemas.openxmlformats.org/officeDocument/2006/relationships/slideLayout" Target="../slideLayouts/slideLayout124.xml"/><Relationship Id="rId19" Type="http://schemas.openxmlformats.org/officeDocument/2006/relationships/tags" Target="../tags/tag618.xml"/><Relationship Id="rId18" Type="http://schemas.openxmlformats.org/officeDocument/2006/relationships/slideLayout" Target="../slideLayouts/slideLayout140.xml"/><Relationship Id="rId17" Type="http://schemas.openxmlformats.org/officeDocument/2006/relationships/slideLayout" Target="../slideLayouts/slideLayout139.xml"/><Relationship Id="rId16" Type="http://schemas.openxmlformats.org/officeDocument/2006/relationships/slideLayout" Target="../slideLayouts/slideLayout138.xml"/><Relationship Id="rId15" Type="http://schemas.openxmlformats.org/officeDocument/2006/relationships/slideLayout" Target="../slideLayouts/slideLayout137.xml"/><Relationship Id="rId14" Type="http://schemas.openxmlformats.org/officeDocument/2006/relationships/slideLayout" Target="../slideLayouts/slideLayout136.xml"/><Relationship Id="rId13" Type="http://schemas.openxmlformats.org/officeDocument/2006/relationships/slideLayout" Target="../slideLayouts/slideLayout135.xml"/><Relationship Id="rId12" Type="http://schemas.openxmlformats.org/officeDocument/2006/relationships/slideLayout" Target="../slideLayouts/slideLayout134.xml"/><Relationship Id="rId11" Type="http://schemas.openxmlformats.org/officeDocument/2006/relationships/slideLayout" Target="../slideLayouts/slideLayout133.xml"/><Relationship Id="rId10" Type="http://schemas.openxmlformats.org/officeDocument/2006/relationships/slideLayout" Target="../slideLayouts/slideLayout132.xml"/><Relationship Id="rId1" Type="http://schemas.openxmlformats.org/officeDocument/2006/relationships/slideLayout" Target="../slideLayouts/slideLayout123.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49.xml"/><Relationship Id="rId8" Type="http://schemas.openxmlformats.org/officeDocument/2006/relationships/slideLayout" Target="../slideLayouts/slideLayout148.xml"/><Relationship Id="rId7" Type="http://schemas.openxmlformats.org/officeDocument/2006/relationships/slideLayout" Target="../slideLayouts/slideLayout147.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3" Type="http://schemas.openxmlformats.org/officeDocument/2006/relationships/slideLayout" Target="../slideLayouts/slideLayout143.xml"/><Relationship Id="rId22" Type="http://schemas.openxmlformats.org/officeDocument/2006/relationships/theme" Target="../theme/theme9.xml"/><Relationship Id="rId21" Type="http://schemas.openxmlformats.org/officeDocument/2006/relationships/tags" Target="../tags/tag708.xml"/><Relationship Id="rId20" Type="http://schemas.openxmlformats.org/officeDocument/2006/relationships/tags" Target="../tags/tag707.xml"/><Relationship Id="rId2" Type="http://schemas.openxmlformats.org/officeDocument/2006/relationships/slideLayout" Target="../slideLayouts/slideLayout142.xml"/><Relationship Id="rId19" Type="http://schemas.openxmlformats.org/officeDocument/2006/relationships/tags" Target="../tags/tag706.xml"/><Relationship Id="rId18" Type="http://schemas.openxmlformats.org/officeDocument/2006/relationships/slideLayout" Target="../slideLayouts/slideLayout158.xml"/><Relationship Id="rId17" Type="http://schemas.openxmlformats.org/officeDocument/2006/relationships/slideLayout" Target="../slideLayouts/slideLayout157.xml"/><Relationship Id="rId16" Type="http://schemas.openxmlformats.org/officeDocument/2006/relationships/slideLayout" Target="../slideLayouts/slideLayout156.xml"/><Relationship Id="rId15" Type="http://schemas.openxmlformats.org/officeDocument/2006/relationships/slideLayout" Target="../slideLayouts/slideLayout155.xml"/><Relationship Id="rId14" Type="http://schemas.openxmlformats.org/officeDocument/2006/relationships/slideLayout" Target="../slideLayouts/slideLayout154.xml"/><Relationship Id="rId13" Type="http://schemas.openxmlformats.org/officeDocument/2006/relationships/slideLayout" Target="../slideLayouts/slideLayout153.xml"/><Relationship Id="rId12" Type="http://schemas.openxmlformats.org/officeDocument/2006/relationships/slideLayout" Target="../slideLayouts/slideLayout152.xml"/><Relationship Id="rId11" Type="http://schemas.openxmlformats.org/officeDocument/2006/relationships/slideLayout" Target="../slideLayouts/slideLayout151.xml"/><Relationship Id="rId10" Type="http://schemas.openxmlformats.org/officeDocument/2006/relationships/slideLayout" Target="../slideLayouts/slideLayout150.xml"/><Relationship Id="rId1" Type="http://schemas.openxmlformats.org/officeDocument/2006/relationships/slideLayout" Target="../slideLayouts/slideLayout1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 id="2147483776" r:id="rId18"/>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 id="2147483814" r:id="rId18"/>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0.xml.rels><?xml version="1.0" encoding="UTF-8" standalone="yes"?>
<Relationships xmlns="http://schemas.openxmlformats.org/package/2006/relationships"><Relationship Id="rId9" Type="http://schemas.openxmlformats.org/officeDocument/2006/relationships/tags" Target="../tags/tag821.xml"/><Relationship Id="rId8" Type="http://schemas.openxmlformats.org/officeDocument/2006/relationships/tags" Target="../tags/tag820.xml"/><Relationship Id="rId7" Type="http://schemas.openxmlformats.org/officeDocument/2006/relationships/tags" Target="../tags/tag819.xml"/><Relationship Id="rId6" Type="http://schemas.openxmlformats.org/officeDocument/2006/relationships/image" Target="../media/image12.jpeg"/><Relationship Id="rId5" Type="http://schemas.openxmlformats.org/officeDocument/2006/relationships/tags" Target="../tags/tag818.xml"/><Relationship Id="rId4" Type="http://schemas.openxmlformats.org/officeDocument/2006/relationships/image" Target="../media/image5.png"/><Relationship Id="rId3" Type="http://schemas.openxmlformats.org/officeDocument/2006/relationships/tags" Target="../tags/tag81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22.xml"/><Relationship Id="rId1" Type="http://schemas.openxmlformats.org/officeDocument/2006/relationships/tags" Target="../tags/tag816.xml"/></Relationships>
</file>

<file path=ppt/slides/_rels/slide100.xml.rels><?xml version="1.0" encoding="UTF-8" standalone="yes"?>
<Relationships xmlns="http://schemas.openxmlformats.org/package/2006/relationships"><Relationship Id="rId9" Type="http://schemas.openxmlformats.org/officeDocument/2006/relationships/tags" Target="../tags/tag1560.xml"/><Relationship Id="rId8" Type="http://schemas.openxmlformats.org/officeDocument/2006/relationships/tags" Target="../tags/tag1559.xml"/><Relationship Id="rId7" Type="http://schemas.openxmlformats.org/officeDocument/2006/relationships/tags" Target="../tags/tag1558.xml"/><Relationship Id="rId6" Type="http://schemas.openxmlformats.org/officeDocument/2006/relationships/tags" Target="../tags/tag1557.xml"/><Relationship Id="rId5" Type="http://schemas.openxmlformats.org/officeDocument/2006/relationships/tags" Target="../tags/tag1556.xml"/><Relationship Id="rId4" Type="http://schemas.openxmlformats.org/officeDocument/2006/relationships/tags" Target="../tags/tag1555.xml"/><Relationship Id="rId3" Type="http://schemas.openxmlformats.org/officeDocument/2006/relationships/tags" Target="../tags/tag1554.xml"/><Relationship Id="rId2" Type="http://schemas.openxmlformats.org/officeDocument/2006/relationships/tags" Target="../tags/tag1553.xml"/><Relationship Id="rId12" Type="http://schemas.openxmlformats.org/officeDocument/2006/relationships/slideLayout" Target="../slideLayouts/slideLayout7.xml"/><Relationship Id="rId11" Type="http://schemas.openxmlformats.org/officeDocument/2006/relationships/tags" Target="../tags/tag1562.xml"/><Relationship Id="rId10" Type="http://schemas.openxmlformats.org/officeDocument/2006/relationships/tags" Target="../tags/tag1561.xml"/><Relationship Id="rId1" Type="http://schemas.openxmlformats.org/officeDocument/2006/relationships/tags" Target="../tags/tag1552.xml"/></Relationships>
</file>

<file path=ppt/slides/_rels/slide101.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25.xml"/><Relationship Id="rId4" Type="http://schemas.openxmlformats.org/officeDocument/2006/relationships/tags" Target="../tags/tag1566.xml"/><Relationship Id="rId3" Type="http://schemas.openxmlformats.org/officeDocument/2006/relationships/tags" Target="../tags/tag1565.xml"/><Relationship Id="rId2" Type="http://schemas.openxmlformats.org/officeDocument/2006/relationships/tags" Target="../tags/tag1564.xml"/><Relationship Id="rId1" Type="http://schemas.openxmlformats.org/officeDocument/2006/relationships/tags" Target="../tags/tag1563.xml"/></Relationships>
</file>

<file path=ppt/slides/_rels/slide102.xml.rels><?xml version="1.0" encoding="UTF-8" standalone="yes"?>
<Relationships xmlns="http://schemas.openxmlformats.org/package/2006/relationships"><Relationship Id="rId9" Type="http://schemas.openxmlformats.org/officeDocument/2006/relationships/image" Target="../media/image163.png"/><Relationship Id="rId8" Type="http://schemas.openxmlformats.org/officeDocument/2006/relationships/image" Target="../media/image162.png"/><Relationship Id="rId7" Type="http://schemas.openxmlformats.org/officeDocument/2006/relationships/tags" Target="../tags/tag1571.xml"/><Relationship Id="rId6" Type="http://schemas.openxmlformats.org/officeDocument/2006/relationships/tags" Target="../tags/tag1570.xml"/><Relationship Id="rId5" Type="http://schemas.openxmlformats.org/officeDocument/2006/relationships/tags" Target="../tags/tag1569.xml"/><Relationship Id="rId4" Type="http://schemas.openxmlformats.org/officeDocument/2006/relationships/image" Target="../media/image5.png"/><Relationship Id="rId3" Type="http://schemas.openxmlformats.org/officeDocument/2006/relationships/tags" Target="../tags/tag1568.xml"/><Relationship Id="rId2" Type="http://schemas.openxmlformats.org/officeDocument/2006/relationships/image" Target="../media/image3.png"/><Relationship Id="rId12" Type="http://schemas.openxmlformats.org/officeDocument/2006/relationships/notesSlide" Target="../notesSlides/notesSlide34.xml"/><Relationship Id="rId11" Type="http://schemas.openxmlformats.org/officeDocument/2006/relationships/slideLayout" Target="../slideLayouts/slideLayout21.xml"/><Relationship Id="rId10" Type="http://schemas.openxmlformats.org/officeDocument/2006/relationships/tags" Target="../tags/tag1572.xml"/><Relationship Id="rId1" Type="http://schemas.openxmlformats.org/officeDocument/2006/relationships/tags" Target="../tags/tag1567.xml"/></Relationships>
</file>

<file path=ppt/slides/_rels/slide103.xml.rels><?xml version="1.0" encoding="UTF-8" standalone="yes"?>
<Relationships xmlns="http://schemas.openxmlformats.org/package/2006/relationships"><Relationship Id="rId9" Type="http://schemas.openxmlformats.org/officeDocument/2006/relationships/tags" Target="../tags/tag1581.xml"/><Relationship Id="rId8" Type="http://schemas.openxmlformats.org/officeDocument/2006/relationships/tags" Target="../tags/tag1580.xml"/><Relationship Id="rId7" Type="http://schemas.openxmlformats.org/officeDocument/2006/relationships/tags" Target="../tags/tag1579.xml"/><Relationship Id="rId6" Type="http://schemas.openxmlformats.org/officeDocument/2006/relationships/tags" Target="../tags/tag1578.xml"/><Relationship Id="rId5" Type="http://schemas.openxmlformats.org/officeDocument/2006/relationships/tags" Target="../tags/tag1577.xml"/><Relationship Id="rId4" Type="http://schemas.openxmlformats.org/officeDocument/2006/relationships/tags" Target="../tags/tag1576.xml"/><Relationship Id="rId3" Type="http://schemas.openxmlformats.org/officeDocument/2006/relationships/tags" Target="../tags/tag1575.xml"/><Relationship Id="rId2" Type="http://schemas.openxmlformats.org/officeDocument/2006/relationships/tags" Target="../tags/tag1574.xml"/><Relationship Id="rId12" Type="http://schemas.openxmlformats.org/officeDocument/2006/relationships/slideLayout" Target="../slideLayouts/slideLayout7.xml"/><Relationship Id="rId11" Type="http://schemas.openxmlformats.org/officeDocument/2006/relationships/tags" Target="../tags/tag1583.xml"/><Relationship Id="rId10" Type="http://schemas.openxmlformats.org/officeDocument/2006/relationships/tags" Target="../tags/tag1582.xml"/><Relationship Id="rId1" Type="http://schemas.openxmlformats.org/officeDocument/2006/relationships/tags" Target="../tags/tag1573.xml"/></Relationships>
</file>

<file path=ppt/slides/_rels/slide104.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143.xml"/><Relationship Id="rId4" Type="http://schemas.openxmlformats.org/officeDocument/2006/relationships/tags" Target="../tags/tag1587.xml"/><Relationship Id="rId3" Type="http://schemas.openxmlformats.org/officeDocument/2006/relationships/tags" Target="../tags/tag1586.xml"/><Relationship Id="rId2" Type="http://schemas.openxmlformats.org/officeDocument/2006/relationships/tags" Target="../tags/tag1585.xml"/><Relationship Id="rId1" Type="http://schemas.openxmlformats.org/officeDocument/2006/relationships/tags" Target="../tags/tag1584.xml"/></Relationships>
</file>

<file path=ppt/slides/_rels/slide105.xml.rels><?xml version="1.0" encoding="UTF-8" standalone="yes"?>
<Relationships xmlns="http://schemas.openxmlformats.org/package/2006/relationships"><Relationship Id="rId9" Type="http://schemas.openxmlformats.org/officeDocument/2006/relationships/image" Target="../media/image165.png"/><Relationship Id="rId8" Type="http://schemas.openxmlformats.org/officeDocument/2006/relationships/image" Target="../media/image164.png"/><Relationship Id="rId7" Type="http://schemas.openxmlformats.org/officeDocument/2006/relationships/tags" Target="../tags/tag1592.xml"/><Relationship Id="rId6" Type="http://schemas.openxmlformats.org/officeDocument/2006/relationships/tags" Target="../tags/tag1591.xml"/><Relationship Id="rId5" Type="http://schemas.openxmlformats.org/officeDocument/2006/relationships/tags" Target="../tags/tag1590.xml"/><Relationship Id="rId4" Type="http://schemas.openxmlformats.org/officeDocument/2006/relationships/image" Target="../media/image5.png"/><Relationship Id="rId3" Type="http://schemas.openxmlformats.org/officeDocument/2006/relationships/tags" Target="../tags/tag1589.xml"/><Relationship Id="rId2" Type="http://schemas.openxmlformats.org/officeDocument/2006/relationships/image" Target="../media/image3.png"/><Relationship Id="rId12" Type="http://schemas.openxmlformats.org/officeDocument/2006/relationships/notesSlide" Target="../notesSlides/notesSlide36.xml"/><Relationship Id="rId11" Type="http://schemas.openxmlformats.org/officeDocument/2006/relationships/slideLayout" Target="../slideLayouts/slideLayout21.xml"/><Relationship Id="rId10" Type="http://schemas.openxmlformats.org/officeDocument/2006/relationships/tags" Target="../tags/tag1593.xml"/><Relationship Id="rId1" Type="http://schemas.openxmlformats.org/officeDocument/2006/relationships/tags" Target="../tags/tag1588.xml"/></Relationships>
</file>

<file path=ppt/slides/_rels/slide106.xml.rels><?xml version="1.0" encoding="UTF-8" standalone="yes"?>
<Relationships xmlns="http://schemas.openxmlformats.org/package/2006/relationships"><Relationship Id="rId9" Type="http://schemas.openxmlformats.org/officeDocument/2006/relationships/tags" Target="../tags/tag1602.xml"/><Relationship Id="rId8" Type="http://schemas.openxmlformats.org/officeDocument/2006/relationships/tags" Target="../tags/tag1601.xml"/><Relationship Id="rId7" Type="http://schemas.openxmlformats.org/officeDocument/2006/relationships/tags" Target="../tags/tag1600.xml"/><Relationship Id="rId6" Type="http://schemas.openxmlformats.org/officeDocument/2006/relationships/tags" Target="../tags/tag1599.xml"/><Relationship Id="rId5" Type="http://schemas.openxmlformats.org/officeDocument/2006/relationships/tags" Target="../tags/tag1598.xml"/><Relationship Id="rId4" Type="http://schemas.openxmlformats.org/officeDocument/2006/relationships/tags" Target="../tags/tag1597.xml"/><Relationship Id="rId3" Type="http://schemas.openxmlformats.org/officeDocument/2006/relationships/tags" Target="../tags/tag1596.xml"/><Relationship Id="rId2" Type="http://schemas.openxmlformats.org/officeDocument/2006/relationships/tags" Target="../tags/tag1595.xml"/><Relationship Id="rId12" Type="http://schemas.openxmlformats.org/officeDocument/2006/relationships/slideLayout" Target="../slideLayouts/slideLayout7.xml"/><Relationship Id="rId11" Type="http://schemas.openxmlformats.org/officeDocument/2006/relationships/tags" Target="../tags/tag1604.xml"/><Relationship Id="rId10" Type="http://schemas.openxmlformats.org/officeDocument/2006/relationships/tags" Target="../tags/tag1603.xml"/><Relationship Id="rId1" Type="http://schemas.openxmlformats.org/officeDocument/2006/relationships/tags" Target="../tags/tag1594.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9" Type="http://schemas.openxmlformats.org/officeDocument/2006/relationships/tags" Target="../tags/tag831.xml"/><Relationship Id="rId8" Type="http://schemas.openxmlformats.org/officeDocument/2006/relationships/tags" Target="../tags/tag830.xml"/><Relationship Id="rId7" Type="http://schemas.openxmlformats.org/officeDocument/2006/relationships/tags" Target="../tags/tag829.xml"/><Relationship Id="rId6" Type="http://schemas.openxmlformats.org/officeDocument/2006/relationships/tags" Target="../tags/tag828.xml"/><Relationship Id="rId5" Type="http://schemas.openxmlformats.org/officeDocument/2006/relationships/tags" Target="../tags/tag827.xml"/><Relationship Id="rId4" Type="http://schemas.openxmlformats.org/officeDocument/2006/relationships/tags" Target="../tags/tag826.xml"/><Relationship Id="rId3" Type="http://schemas.openxmlformats.org/officeDocument/2006/relationships/tags" Target="../tags/tag825.xml"/><Relationship Id="rId2" Type="http://schemas.openxmlformats.org/officeDocument/2006/relationships/tags" Target="../tags/tag824.xml"/><Relationship Id="rId15" Type="http://schemas.openxmlformats.org/officeDocument/2006/relationships/slideLayout" Target="../slideLayouts/slideLayout7.xml"/><Relationship Id="rId14" Type="http://schemas.openxmlformats.org/officeDocument/2006/relationships/tags" Target="../tags/tag836.xml"/><Relationship Id="rId13" Type="http://schemas.openxmlformats.org/officeDocument/2006/relationships/tags" Target="../tags/tag835.xml"/><Relationship Id="rId12" Type="http://schemas.openxmlformats.org/officeDocument/2006/relationships/tags" Target="../tags/tag834.xml"/><Relationship Id="rId11" Type="http://schemas.openxmlformats.org/officeDocument/2006/relationships/tags" Target="../tags/tag833.xml"/><Relationship Id="rId10" Type="http://schemas.openxmlformats.org/officeDocument/2006/relationships/tags" Target="../tags/tag832.xml"/><Relationship Id="rId1" Type="http://schemas.openxmlformats.org/officeDocument/2006/relationships/tags" Target="../tags/tag823.xml"/></Relationships>
</file>

<file path=ppt/slides/_rels/slide12.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tags" Target="../tags/tag841.xml"/><Relationship Id="rId6" Type="http://schemas.openxmlformats.org/officeDocument/2006/relationships/tags" Target="../tags/tag840.xml"/><Relationship Id="rId5" Type="http://schemas.openxmlformats.org/officeDocument/2006/relationships/tags" Target="../tags/tag839.xml"/><Relationship Id="rId4" Type="http://schemas.openxmlformats.org/officeDocument/2006/relationships/image" Target="../media/image5.png"/><Relationship Id="rId3" Type="http://schemas.openxmlformats.org/officeDocument/2006/relationships/tags" Target="../tags/tag838.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42.xml"/><Relationship Id="rId1" Type="http://schemas.openxmlformats.org/officeDocument/2006/relationships/tags" Target="../tags/tag837.xml"/></Relationships>
</file>

<file path=ppt/slides/_rels/slide13.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tags" Target="../tags/tag847.xml"/><Relationship Id="rId6" Type="http://schemas.openxmlformats.org/officeDocument/2006/relationships/tags" Target="../tags/tag846.xml"/><Relationship Id="rId5" Type="http://schemas.openxmlformats.org/officeDocument/2006/relationships/tags" Target="../tags/tag845.xml"/><Relationship Id="rId4" Type="http://schemas.openxmlformats.org/officeDocument/2006/relationships/image" Target="../media/image5.png"/><Relationship Id="rId3" Type="http://schemas.openxmlformats.org/officeDocument/2006/relationships/tags" Target="../tags/tag844.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848.xml"/><Relationship Id="rId10" Type="http://schemas.openxmlformats.org/officeDocument/2006/relationships/image" Target="../media/image17.png"/><Relationship Id="rId1" Type="http://schemas.openxmlformats.org/officeDocument/2006/relationships/tags" Target="../tags/tag843.xml"/></Relationships>
</file>

<file path=ppt/slides/_rels/slide14.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image" Target="../media/image18.png"/><Relationship Id="rId7" Type="http://schemas.openxmlformats.org/officeDocument/2006/relationships/tags" Target="../tags/tag853.xml"/><Relationship Id="rId6" Type="http://schemas.openxmlformats.org/officeDocument/2006/relationships/tags" Target="../tags/tag852.xml"/><Relationship Id="rId5" Type="http://schemas.openxmlformats.org/officeDocument/2006/relationships/tags" Target="../tags/tag851.xml"/><Relationship Id="rId4" Type="http://schemas.openxmlformats.org/officeDocument/2006/relationships/image" Target="../media/image5.png"/><Relationship Id="rId3" Type="http://schemas.openxmlformats.org/officeDocument/2006/relationships/tags" Target="../tags/tag85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54.xml"/><Relationship Id="rId1" Type="http://schemas.openxmlformats.org/officeDocument/2006/relationships/tags" Target="../tags/tag849.xml"/></Relationships>
</file>

<file path=ppt/slides/_rels/slide15.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860.xml"/><Relationship Id="rId7" Type="http://schemas.openxmlformats.org/officeDocument/2006/relationships/tags" Target="../tags/tag859.xml"/><Relationship Id="rId6" Type="http://schemas.openxmlformats.org/officeDocument/2006/relationships/tags" Target="../tags/tag858.xml"/><Relationship Id="rId5" Type="http://schemas.openxmlformats.org/officeDocument/2006/relationships/tags" Target="../tags/tag857.xml"/><Relationship Id="rId4" Type="http://schemas.openxmlformats.org/officeDocument/2006/relationships/image" Target="../media/image5.png"/><Relationship Id="rId3" Type="http://schemas.openxmlformats.org/officeDocument/2006/relationships/tags" Target="../tags/tag856.xml"/><Relationship Id="rId2" Type="http://schemas.openxmlformats.org/officeDocument/2006/relationships/image" Target="../media/image3.png"/><Relationship Id="rId15" Type="http://schemas.openxmlformats.org/officeDocument/2006/relationships/slideLayout" Target="../slideLayouts/slideLayout21.xml"/><Relationship Id="rId14" Type="http://schemas.openxmlformats.org/officeDocument/2006/relationships/tags" Target="../tags/tag864.xml"/><Relationship Id="rId13" Type="http://schemas.openxmlformats.org/officeDocument/2006/relationships/image" Target="../media/image21.png"/><Relationship Id="rId12" Type="http://schemas.openxmlformats.org/officeDocument/2006/relationships/tags" Target="../tags/tag863.xml"/><Relationship Id="rId11" Type="http://schemas.openxmlformats.org/officeDocument/2006/relationships/tags" Target="../tags/tag862.xml"/><Relationship Id="rId10" Type="http://schemas.openxmlformats.org/officeDocument/2006/relationships/tags" Target="../tags/tag861.xml"/><Relationship Id="rId1" Type="http://schemas.openxmlformats.org/officeDocument/2006/relationships/tags" Target="../tags/tag855.xml"/></Relationships>
</file>

<file path=ppt/slides/_rels/slide16.xml.rels><?xml version="1.0" encoding="UTF-8" standalone="yes"?>
<Relationships xmlns="http://schemas.openxmlformats.org/package/2006/relationships"><Relationship Id="rId9" Type="http://schemas.openxmlformats.org/officeDocument/2006/relationships/tags" Target="../tags/tag871.xml"/><Relationship Id="rId8" Type="http://schemas.openxmlformats.org/officeDocument/2006/relationships/tags" Target="../tags/tag870.xml"/><Relationship Id="rId7" Type="http://schemas.openxmlformats.org/officeDocument/2006/relationships/tags" Target="../tags/tag869.xml"/><Relationship Id="rId6" Type="http://schemas.openxmlformats.org/officeDocument/2006/relationships/tags" Target="../tags/tag868.xml"/><Relationship Id="rId5" Type="http://schemas.openxmlformats.org/officeDocument/2006/relationships/tags" Target="../tags/tag867.xml"/><Relationship Id="rId4" Type="http://schemas.openxmlformats.org/officeDocument/2006/relationships/image" Target="../media/image5.png"/><Relationship Id="rId3" Type="http://schemas.openxmlformats.org/officeDocument/2006/relationships/tags" Target="../tags/tag866.xml"/><Relationship Id="rId2" Type="http://schemas.openxmlformats.org/officeDocument/2006/relationships/image" Target="../media/image3.png"/><Relationship Id="rId14" Type="http://schemas.openxmlformats.org/officeDocument/2006/relationships/slideLayout" Target="../slideLayouts/slideLayout21.xml"/><Relationship Id="rId13" Type="http://schemas.openxmlformats.org/officeDocument/2006/relationships/tags" Target="../tags/tag873.xml"/><Relationship Id="rId12" Type="http://schemas.openxmlformats.org/officeDocument/2006/relationships/image" Target="../media/image23.png"/><Relationship Id="rId11" Type="http://schemas.openxmlformats.org/officeDocument/2006/relationships/image" Target="../media/image22.png"/><Relationship Id="rId10" Type="http://schemas.openxmlformats.org/officeDocument/2006/relationships/tags" Target="../tags/tag872.xml"/><Relationship Id="rId1" Type="http://schemas.openxmlformats.org/officeDocument/2006/relationships/tags" Target="../tags/tag865.xml"/></Relationships>
</file>

<file path=ppt/slides/_rels/slide17.xml.rels><?xml version="1.0" encoding="UTF-8" standalone="yes"?>
<Relationships xmlns="http://schemas.openxmlformats.org/package/2006/relationships"><Relationship Id="rId9" Type="http://schemas.openxmlformats.org/officeDocument/2006/relationships/tags" Target="../tags/tag879.xml"/><Relationship Id="rId8" Type="http://schemas.openxmlformats.org/officeDocument/2006/relationships/tags" Target="../tags/tag878.xml"/><Relationship Id="rId7" Type="http://schemas.openxmlformats.org/officeDocument/2006/relationships/tags" Target="../tags/tag877.xml"/><Relationship Id="rId6" Type="http://schemas.openxmlformats.org/officeDocument/2006/relationships/image" Target="../media/image24.jpeg"/><Relationship Id="rId5" Type="http://schemas.openxmlformats.org/officeDocument/2006/relationships/tags" Target="../tags/tag876.xml"/><Relationship Id="rId4" Type="http://schemas.openxmlformats.org/officeDocument/2006/relationships/image" Target="../media/image5.png"/><Relationship Id="rId3" Type="http://schemas.openxmlformats.org/officeDocument/2006/relationships/tags" Target="../tags/tag875.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881.xml"/><Relationship Id="rId10" Type="http://schemas.openxmlformats.org/officeDocument/2006/relationships/tags" Target="../tags/tag880.xml"/><Relationship Id="rId1" Type="http://schemas.openxmlformats.org/officeDocument/2006/relationships/tags" Target="../tags/tag874.xml"/></Relationships>
</file>

<file path=ppt/slides/_rels/slide18.xml.rels><?xml version="1.0" encoding="UTF-8" standalone="yes"?>
<Relationships xmlns="http://schemas.openxmlformats.org/package/2006/relationships"><Relationship Id="rId9" Type="http://schemas.openxmlformats.org/officeDocument/2006/relationships/tags" Target="../tags/tag888.xml"/><Relationship Id="rId8" Type="http://schemas.openxmlformats.org/officeDocument/2006/relationships/tags" Target="../tags/tag887.xml"/><Relationship Id="rId7" Type="http://schemas.openxmlformats.org/officeDocument/2006/relationships/tags" Target="../tags/tag886.xml"/><Relationship Id="rId6" Type="http://schemas.openxmlformats.org/officeDocument/2006/relationships/tags" Target="../tags/tag885.xml"/><Relationship Id="rId5" Type="http://schemas.openxmlformats.org/officeDocument/2006/relationships/tags" Target="../tags/tag884.xml"/><Relationship Id="rId4" Type="http://schemas.openxmlformats.org/officeDocument/2006/relationships/image" Target="../media/image5.png"/><Relationship Id="rId39" Type="http://schemas.openxmlformats.org/officeDocument/2006/relationships/slideLayout" Target="../slideLayouts/slideLayout21.xml"/><Relationship Id="rId38" Type="http://schemas.openxmlformats.org/officeDocument/2006/relationships/tags" Target="../tags/tag917.xml"/><Relationship Id="rId37" Type="http://schemas.openxmlformats.org/officeDocument/2006/relationships/tags" Target="../tags/tag916.xml"/><Relationship Id="rId36" Type="http://schemas.openxmlformats.org/officeDocument/2006/relationships/tags" Target="../tags/tag915.xml"/><Relationship Id="rId35" Type="http://schemas.openxmlformats.org/officeDocument/2006/relationships/tags" Target="../tags/tag914.xml"/><Relationship Id="rId34" Type="http://schemas.openxmlformats.org/officeDocument/2006/relationships/tags" Target="../tags/tag913.xml"/><Relationship Id="rId33" Type="http://schemas.openxmlformats.org/officeDocument/2006/relationships/tags" Target="../tags/tag912.xml"/><Relationship Id="rId32" Type="http://schemas.openxmlformats.org/officeDocument/2006/relationships/tags" Target="../tags/tag911.xml"/><Relationship Id="rId31" Type="http://schemas.openxmlformats.org/officeDocument/2006/relationships/tags" Target="../tags/tag910.xml"/><Relationship Id="rId30" Type="http://schemas.openxmlformats.org/officeDocument/2006/relationships/tags" Target="../tags/tag909.xml"/><Relationship Id="rId3" Type="http://schemas.openxmlformats.org/officeDocument/2006/relationships/tags" Target="../tags/tag883.xml"/><Relationship Id="rId29" Type="http://schemas.openxmlformats.org/officeDocument/2006/relationships/tags" Target="../tags/tag908.xml"/><Relationship Id="rId28" Type="http://schemas.openxmlformats.org/officeDocument/2006/relationships/tags" Target="../tags/tag907.xml"/><Relationship Id="rId27" Type="http://schemas.openxmlformats.org/officeDocument/2006/relationships/tags" Target="../tags/tag906.xml"/><Relationship Id="rId26" Type="http://schemas.openxmlformats.org/officeDocument/2006/relationships/tags" Target="../tags/tag905.xml"/><Relationship Id="rId25" Type="http://schemas.openxmlformats.org/officeDocument/2006/relationships/tags" Target="../tags/tag904.xml"/><Relationship Id="rId24" Type="http://schemas.openxmlformats.org/officeDocument/2006/relationships/tags" Target="../tags/tag903.xml"/><Relationship Id="rId23" Type="http://schemas.openxmlformats.org/officeDocument/2006/relationships/tags" Target="../tags/tag902.xml"/><Relationship Id="rId22" Type="http://schemas.openxmlformats.org/officeDocument/2006/relationships/tags" Target="../tags/tag901.xml"/><Relationship Id="rId21" Type="http://schemas.openxmlformats.org/officeDocument/2006/relationships/tags" Target="../tags/tag900.xml"/><Relationship Id="rId20" Type="http://schemas.openxmlformats.org/officeDocument/2006/relationships/tags" Target="../tags/tag899.xml"/><Relationship Id="rId2" Type="http://schemas.openxmlformats.org/officeDocument/2006/relationships/image" Target="../media/image3.png"/><Relationship Id="rId19" Type="http://schemas.openxmlformats.org/officeDocument/2006/relationships/tags" Target="../tags/tag898.xml"/><Relationship Id="rId18" Type="http://schemas.openxmlformats.org/officeDocument/2006/relationships/tags" Target="../tags/tag897.xml"/><Relationship Id="rId17" Type="http://schemas.openxmlformats.org/officeDocument/2006/relationships/tags" Target="../tags/tag896.xml"/><Relationship Id="rId16" Type="http://schemas.openxmlformats.org/officeDocument/2006/relationships/tags" Target="../tags/tag895.xml"/><Relationship Id="rId15" Type="http://schemas.openxmlformats.org/officeDocument/2006/relationships/tags" Target="../tags/tag894.xml"/><Relationship Id="rId14" Type="http://schemas.openxmlformats.org/officeDocument/2006/relationships/tags" Target="../tags/tag893.xml"/><Relationship Id="rId13" Type="http://schemas.openxmlformats.org/officeDocument/2006/relationships/tags" Target="../tags/tag892.xml"/><Relationship Id="rId12" Type="http://schemas.openxmlformats.org/officeDocument/2006/relationships/tags" Target="../tags/tag891.xml"/><Relationship Id="rId11" Type="http://schemas.openxmlformats.org/officeDocument/2006/relationships/tags" Target="../tags/tag890.xml"/><Relationship Id="rId10" Type="http://schemas.openxmlformats.org/officeDocument/2006/relationships/tags" Target="../tags/tag889.xml"/><Relationship Id="rId1" Type="http://schemas.openxmlformats.org/officeDocument/2006/relationships/tags" Target="../tags/tag882.xml"/></Relationships>
</file>

<file path=ppt/slides/_rels/slide19.xml.rels><?xml version="1.0" encoding="UTF-8" standalone="yes"?>
<Relationships xmlns="http://schemas.openxmlformats.org/package/2006/relationships"><Relationship Id="rId9" Type="http://schemas.openxmlformats.org/officeDocument/2006/relationships/tags" Target="../tags/tag923.xml"/><Relationship Id="rId8" Type="http://schemas.openxmlformats.org/officeDocument/2006/relationships/image" Target="../media/image25.png"/><Relationship Id="rId7" Type="http://schemas.openxmlformats.org/officeDocument/2006/relationships/tags" Target="../tags/tag922.xml"/><Relationship Id="rId6" Type="http://schemas.openxmlformats.org/officeDocument/2006/relationships/tags" Target="../tags/tag921.xml"/><Relationship Id="rId5" Type="http://schemas.openxmlformats.org/officeDocument/2006/relationships/tags" Target="../tags/tag920.xml"/><Relationship Id="rId4" Type="http://schemas.openxmlformats.org/officeDocument/2006/relationships/image" Target="../media/image5.png"/><Relationship Id="rId3" Type="http://schemas.openxmlformats.org/officeDocument/2006/relationships/tags" Target="../tags/tag919.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18.xml"/></Relationships>
</file>

<file path=ppt/slides/_rels/slide2.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tags" Target="../tags/tag715.xml"/><Relationship Id="rId6" Type="http://schemas.openxmlformats.org/officeDocument/2006/relationships/tags" Target="../tags/tag714.xml"/><Relationship Id="rId5" Type="http://schemas.openxmlformats.org/officeDocument/2006/relationships/tags" Target="../tags/tag713.xml"/><Relationship Id="rId4" Type="http://schemas.openxmlformats.org/officeDocument/2006/relationships/tags" Target="../tags/tag712.xml"/><Relationship Id="rId3" Type="http://schemas.openxmlformats.org/officeDocument/2006/relationships/tags" Target="../tags/tag711.xml"/><Relationship Id="rId2" Type="http://schemas.openxmlformats.org/officeDocument/2006/relationships/tags" Target="../tags/tag710.xml"/><Relationship Id="rId16" Type="http://schemas.openxmlformats.org/officeDocument/2006/relationships/notesSlide" Target="../notesSlides/notesSlide2.xml"/><Relationship Id="rId15" Type="http://schemas.openxmlformats.org/officeDocument/2006/relationships/slideLayout" Target="../slideLayouts/slideLayout3.xml"/><Relationship Id="rId14" Type="http://schemas.openxmlformats.org/officeDocument/2006/relationships/tags" Target="../tags/tag722.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tags" Target="../tags/tag709.xml"/></Relationships>
</file>

<file path=ppt/slides/_rels/slide20.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image" Target="../media/image26.png"/><Relationship Id="rId7" Type="http://schemas.openxmlformats.org/officeDocument/2006/relationships/tags" Target="../tags/tag928.xml"/><Relationship Id="rId6" Type="http://schemas.openxmlformats.org/officeDocument/2006/relationships/tags" Target="../tags/tag927.xml"/><Relationship Id="rId5" Type="http://schemas.openxmlformats.org/officeDocument/2006/relationships/tags" Target="../tags/tag926.xml"/><Relationship Id="rId4" Type="http://schemas.openxmlformats.org/officeDocument/2006/relationships/image" Target="../media/image5.png"/><Relationship Id="rId3" Type="http://schemas.openxmlformats.org/officeDocument/2006/relationships/tags" Target="../tags/tag92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29.xml"/><Relationship Id="rId1" Type="http://schemas.openxmlformats.org/officeDocument/2006/relationships/tags" Target="../tags/tag924.xml"/></Relationships>
</file>

<file path=ppt/slides/_rels/slide21.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png"/><Relationship Id="rId7" Type="http://schemas.openxmlformats.org/officeDocument/2006/relationships/tags" Target="../tags/tag934.xml"/><Relationship Id="rId6" Type="http://schemas.openxmlformats.org/officeDocument/2006/relationships/tags" Target="../tags/tag933.xml"/><Relationship Id="rId5" Type="http://schemas.openxmlformats.org/officeDocument/2006/relationships/tags" Target="../tags/tag932.xml"/><Relationship Id="rId4" Type="http://schemas.openxmlformats.org/officeDocument/2006/relationships/image" Target="../media/image5.png"/><Relationship Id="rId3" Type="http://schemas.openxmlformats.org/officeDocument/2006/relationships/tags" Target="../tags/tag93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35.xml"/><Relationship Id="rId1" Type="http://schemas.openxmlformats.org/officeDocument/2006/relationships/tags" Target="../tags/tag930.xml"/></Relationships>
</file>

<file path=ppt/slides/_rels/slide22.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image" Target="../media/image30.png"/><Relationship Id="rId7" Type="http://schemas.openxmlformats.org/officeDocument/2006/relationships/tags" Target="../tags/tag940.xml"/><Relationship Id="rId6" Type="http://schemas.openxmlformats.org/officeDocument/2006/relationships/tags" Target="../tags/tag939.xml"/><Relationship Id="rId5" Type="http://schemas.openxmlformats.org/officeDocument/2006/relationships/tags" Target="../tags/tag938.xml"/><Relationship Id="rId4" Type="http://schemas.openxmlformats.org/officeDocument/2006/relationships/image" Target="../media/image5.png"/><Relationship Id="rId3" Type="http://schemas.openxmlformats.org/officeDocument/2006/relationships/tags" Target="../tags/tag93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41.xml"/><Relationship Id="rId1" Type="http://schemas.openxmlformats.org/officeDocument/2006/relationships/tags" Target="../tags/tag936.xml"/></Relationships>
</file>

<file path=ppt/slides/_rels/slide23.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image" Target="../media/image32.png"/><Relationship Id="rId7" Type="http://schemas.openxmlformats.org/officeDocument/2006/relationships/tags" Target="../tags/tag946.xml"/><Relationship Id="rId6" Type="http://schemas.openxmlformats.org/officeDocument/2006/relationships/tags" Target="../tags/tag945.xml"/><Relationship Id="rId5" Type="http://schemas.openxmlformats.org/officeDocument/2006/relationships/tags" Target="../tags/tag944.xml"/><Relationship Id="rId4" Type="http://schemas.openxmlformats.org/officeDocument/2006/relationships/image" Target="../media/image5.png"/><Relationship Id="rId3" Type="http://schemas.openxmlformats.org/officeDocument/2006/relationships/tags" Target="../tags/tag94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47.xml"/><Relationship Id="rId1" Type="http://schemas.openxmlformats.org/officeDocument/2006/relationships/tags" Target="../tags/tag942.xml"/></Relationships>
</file>

<file path=ppt/slides/_rels/slide24.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image" Target="../media/image34.png"/><Relationship Id="rId7" Type="http://schemas.openxmlformats.org/officeDocument/2006/relationships/tags" Target="../tags/tag952.xml"/><Relationship Id="rId6" Type="http://schemas.openxmlformats.org/officeDocument/2006/relationships/tags" Target="../tags/tag951.xml"/><Relationship Id="rId5" Type="http://schemas.openxmlformats.org/officeDocument/2006/relationships/tags" Target="../tags/tag950.xml"/><Relationship Id="rId4" Type="http://schemas.openxmlformats.org/officeDocument/2006/relationships/image" Target="../media/image5.png"/><Relationship Id="rId3" Type="http://schemas.openxmlformats.org/officeDocument/2006/relationships/tags" Target="../tags/tag94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53.xml"/><Relationship Id="rId1" Type="http://schemas.openxmlformats.org/officeDocument/2006/relationships/tags" Target="../tags/tag948.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5.xml"/><Relationship Id="rId4" Type="http://schemas.openxmlformats.org/officeDocument/2006/relationships/tags" Target="../tags/tag957.xml"/><Relationship Id="rId3" Type="http://schemas.openxmlformats.org/officeDocument/2006/relationships/tags" Target="../tags/tag956.xml"/><Relationship Id="rId2" Type="http://schemas.openxmlformats.org/officeDocument/2006/relationships/tags" Target="../tags/tag955.xml"/><Relationship Id="rId1" Type="http://schemas.openxmlformats.org/officeDocument/2006/relationships/tags" Target="../tags/tag954.xml"/></Relationships>
</file>

<file path=ppt/slides/_rels/slide26.xml.rels><?xml version="1.0" encoding="UTF-8" standalone="yes"?>
<Relationships xmlns="http://schemas.openxmlformats.org/package/2006/relationships"><Relationship Id="rId9" Type="http://schemas.openxmlformats.org/officeDocument/2006/relationships/tags" Target="../tags/tag963.xml"/><Relationship Id="rId8" Type="http://schemas.openxmlformats.org/officeDocument/2006/relationships/tags" Target="../tags/tag962.xml"/><Relationship Id="rId7" Type="http://schemas.openxmlformats.org/officeDocument/2006/relationships/tags" Target="../tags/tag961.xml"/><Relationship Id="rId6" Type="http://schemas.openxmlformats.org/officeDocument/2006/relationships/image" Target="../media/image12.jpeg"/><Relationship Id="rId5" Type="http://schemas.openxmlformats.org/officeDocument/2006/relationships/tags" Target="../tags/tag960.xml"/><Relationship Id="rId4" Type="http://schemas.openxmlformats.org/officeDocument/2006/relationships/image" Target="../media/image5.png"/><Relationship Id="rId3" Type="http://schemas.openxmlformats.org/officeDocument/2006/relationships/tags" Target="../tags/tag95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64.xml"/><Relationship Id="rId1" Type="http://schemas.openxmlformats.org/officeDocument/2006/relationships/tags" Target="../tags/tag958.xml"/></Relationships>
</file>

<file path=ppt/slides/_rels/slide27.xml.rels><?xml version="1.0" encoding="UTF-8" standalone="yes"?>
<Relationships xmlns="http://schemas.openxmlformats.org/package/2006/relationships"><Relationship Id="rId9" Type="http://schemas.openxmlformats.org/officeDocument/2006/relationships/tags" Target="../tags/tag973.xml"/><Relationship Id="rId8" Type="http://schemas.openxmlformats.org/officeDocument/2006/relationships/tags" Target="../tags/tag972.xml"/><Relationship Id="rId7" Type="http://schemas.openxmlformats.org/officeDocument/2006/relationships/tags" Target="../tags/tag971.xml"/><Relationship Id="rId6" Type="http://schemas.openxmlformats.org/officeDocument/2006/relationships/tags" Target="../tags/tag970.xml"/><Relationship Id="rId5" Type="http://schemas.openxmlformats.org/officeDocument/2006/relationships/tags" Target="../tags/tag969.xml"/><Relationship Id="rId4" Type="http://schemas.openxmlformats.org/officeDocument/2006/relationships/tags" Target="../tags/tag968.xml"/><Relationship Id="rId3" Type="http://schemas.openxmlformats.org/officeDocument/2006/relationships/tags" Target="../tags/tag967.xml"/><Relationship Id="rId2" Type="http://schemas.openxmlformats.org/officeDocument/2006/relationships/tags" Target="../tags/tag966.xml"/><Relationship Id="rId15" Type="http://schemas.openxmlformats.org/officeDocument/2006/relationships/slideLayout" Target="../slideLayouts/slideLayout7.xml"/><Relationship Id="rId14" Type="http://schemas.openxmlformats.org/officeDocument/2006/relationships/tags" Target="../tags/tag978.xml"/><Relationship Id="rId13" Type="http://schemas.openxmlformats.org/officeDocument/2006/relationships/tags" Target="../tags/tag977.xml"/><Relationship Id="rId12" Type="http://schemas.openxmlformats.org/officeDocument/2006/relationships/tags" Target="../tags/tag976.xml"/><Relationship Id="rId11" Type="http://schemas.openxmlformats.org/officeDocument/2006/relationships/tags" Target="../tags/tag975.xml"/><Relationship Id="rId10" Type="http://schemas.openxmlformats.org/officeDocument/2006/relationships/tags" Target="../tags/tag974.xml"/><Relationship Id="rId1" Type="http://schemas.openxmlformats.org/officeDocument/2006/relationships/tags" Target="../tags/tag965.xml"/></Relationships>
</file>

<file path=ppt/slides/_rels/slide28.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image" Target="../media/image36.png"/><Relationship Id="rId7" Type="http://schemas.openxmlformats.org/officeDocument/2006/relationships/tags" Target="../tags/tag983.xml"/><Relationship Id="rId6" Type="http://schemas.openxmlformats.org/officeDocument/2006/relationships/tags" Target="../tags/tag982.xml"/><Relationship Id="rId5" Type="http://schemas.openxmlformats.org/officeDocument/2006/relationships/tags" Target="../tags/tag981.xml"/><Relationship Id="rId4" Type="http://schemas.openxmlformats.org/officeDocument/2006/relationships/image" Target="../media/image5.png"/><Relationship Id="rId3" Type="http://schemas.openxmlformats.org/officeDocument/2006/relationships/tags" Target="../tags/tag98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84.xml"/><Relationship Id="rId1" Type="http://schemas.openxmlformats.org/officeDocument/2006/relationships/tags" Target="../tags/tag979.xml"/></Relationships>
</file>

<file path=ppt/slides/_rels/slide29.xml.rels><?xml version="1.0" encoding="UTF-8" standalone="yes"?>
<Relationships xmlns="http://schemas.openxmlformats.org/package/2006/relationships"><Relationship Id="rId9" Type="http://schemas.openxmlformats.org/officeDocument/2006/relationships/image" Target="../media/image40.png"/><Relationship Id="rId8" Type="http://schemas.openxmlformats.org/officeDocument/2006/relationships/image" Target="../media/image39.png"/><Relationship Id="rId7" Type="http://schemas.openxmlformats.org/officeDocument/2006/relationships/image" Target="../media/image38.png"/><Relationship Id="rId6" Type="http://schemas.openxmlformats.org/officeDocument/2006/relationships/tags" Target="../tags/tag988.xml"/><Relationship Id="rId5" Type="http://schemas.openxmlformats.org/officeDocument/2006/relationships/tags" Target="../tags/tag987.xml"/><Relationship Id="rId4" Type="http://schemas.openxmlformats.org/officeDocument/2006/relationships/image" Target="../media/image5.png"/><Relationship Id="rId3" Type="http://schemas.openxmlformats.org/officeDocument/2006/relationships/tags" Target="../tags/tag986.xml"/><Relationship Id="rId2" Type="http://schemas.openxmlformats.org/officeDocument/2006/relationships/image" Target="../media/image3.png"/><Relationship Id="rId14" Type="http://schemas.openxmlformats.org/officeDocument/2006/relationships/slideLayout" Target="../slideLayouts/slideLayout21.xml"/><Relationship Id="rId13" Type="http://schemas.openxmlformats.org/officeDocument/2006/relationships/tags" Target="../tags/tag989.xml"/><Relationship Id="rId12" Type="http://schemas.openxmlformats.org/officeDocument/2006/relationships/image" Target="../media/image43.png"/><Relationship Id="rId11" Type="http://schemas.openxmlformats.org/officeDocument/2006/relationships/image" Target="../media/image42.png"/><Relationship Id="rId10" Type="http://schemas.openxmlformats.org/officeDocument/2006/relationships/image" Target="../media/image41.png"/><Relationship Id="rId1" Type="http://schemas.openxmlformats.org/officeDocument/2006/relationships/tags" Target="../tags/tag98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724.xml"/><Relationship Id="rId1" Type="http://schemas.openxmlformats.org/officeDocument/2006/relationships/tags" Target="../tags/tag723.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95.xml"/><Relationship Id="rId7" Type="http://schemas.openxmlformats.org/officeDocument/2006/relationships/tags" Target="../tags/tag994.xml"/><Relationship Id="rId6" Type="http://schemas.openxmlformats.org/officeDocument/2006/relationships/tags" Target="../tags/tag993.xml"/><Relationship Id="rId5" Type="http://schemas.openxmlformats.org/officeDocument/2006/relationships/tags" Target="../tags/tag992.xml"/><Relationship Id="rId4" Type="http://schemas.openxmlformats.org/officeDocument/2006/relationships/image" Target="../media/image5.png"/><Relationship Id="rId3" Type="http://schemas.openxmlformats.org/officeDocument/2006/relationships/tags" Target="../tags/tag991.xml"/><Relationship Id="rId2" Type="http://schemas.openxmlformats.org/officeDocument/2006/relationships/image" Target="../media/image3.png"/><Relationship Id="rId1" Type="http://schemas.openxmlformats.org/officeDocument/2006/relationships/tags" Target="../tags/tag990.xml"/></Relationships>
</file>

<file path=ppt/slides/_rels/slide31.xml.rels><?xml version="1.0" encoding="UTF-8" standalone="yes"?>
<Relationships xmlns="http://schemas.openxmlformats.org/package/2006/relationships"><Relationship Id="rId9" Type="http://schemas.openxmlformats.org/officeDocument/2006/relationships/image" Target="../media/image46.png"/><Relationship Id="rId8" Type="http://schemas.openxmlformats.org/officeDocument/2006/relationships/image" Target="../media/image45.png"/><Relationship Id="rId7" Type="http://schemas.openxmlformats.org/officeDocument/2006/relationships/image" Target="../media/image44.png"/><Relationship Id="rId6" Type="http://schemas.openxmlformats.org/officeDocument/2006/relationships/tags" Target="../tags/tag999.xml"/><Relationship Id="rId5" Type="http://schemas.openxmlformats.org/officeDocument/2006/relationships/tags" Target="../tags/tag998.xml"/><Relationship Id="rId4" Type="http://schemas.openxmlformats.org/officeDocument/2006/relationships/image" Target="../media/image5.png"/><Relationship Id="rId3" Type="http://schemas.openxmlformats.org/officeDocument/2006/relationships/tags" Target="../tags/tag99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000.xml"/><Relationship Id="rId10" Type="http://schemas.openxmlformats.org/officeDocument/2006/relationships/image" Target="../media/image47.png"/><Relationship Id="rId1" Type="http://schemas.openxmlformats.org/officeDocument/2006/relationships/tags" Target="../tags/tag996.xml"/></Relationships>
</file>

<file path=ppt/slides/_rels/slide32.xml.rels><?xml version="1.0" encoding="UTF-8" standalone="yes"?>
<Relationships xmlns="http://schemas.openxmlformats.org/package/2006/relationships"><Relationship Id="rId9" Type="http://schemas.openxmlformats.org/officeDocument/2006/relationships/image" Target="../media/image50.png"/><Relationship Id="rId8" Type="http://schemas.openxmlformats.org/officeDocument/2006/relationships/image" Target="../media/image49.png"/><Relationship Id="rId7" Type="http://schemas.openxmlformats.org/officeDocument/2006/relationships/image" Target="../media/image48.png"/><Relationship Id="rId6" Type="http://schemas.openxmlformats.org/officeDocument/2006/relationships/tags" Target="../tags/tag1004.xml"/><Relationship Id="rId5" Type="http://schemas.openxmlformats.org/officeDocument/2006/relationships/tags" Target="../tags/tag1003.xml"/><Relationship Id="rId4" Type="http://schemas.openxmlformats.org/officeDocument/2006/relationships/image" Target="../media/image5.png"/><Relationship Id="rId3" Type="http://schemas.openxmlformats.org/officeDocument/2006/relationships/tags" Target="../tags/tag100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05.xml"/><Relationship Id="rId1" Type="http://schemas.openxmlformats.org/officeDocument/2006/relationships/tags" Target="../tags/tag1001.xml"/></Relationships>
</file>

<file path=ppt/slides/_rels/slide33.xml.rels><?xml version="1.0" encoding="UTF-8" standalone="yes"?>
<Relationships xmlns="http://schemas.openxmlformats.org/package/2006/relationships"><Relationship Id="rId9" Type="http://schemas.openxmlformats.org/officeDocument/2006/relationships/tags" Target="../tags/tag1010.xml"/><Relationship Id="rId8" Type="http://schemas.openxmlformats.org/officeDocument/2006/relationships/image" Target="../media/image52.png"/><Relationship Id="rId7" Type="http://schemas.openxmlformats.org/officeDocument/2006/relationships/image" Target="../media/image51.png"/><Relationship Id="rId6" Type="http://schemas.openxmlformats.org/officeDocument/2006/relationships/tags" Target="../tags/tag1009.xml"/><Relationship Id="rId5" Type="http://schemas.openxmlformats.org/officeDocument/2006/relationships/tags" Target="../tags/tag1008.xml"/><Relationship Id="rId4" Type="http://schemas.openxmlformats.org/officeDocument/2006/relationships/image" Target="../media/image5.png"/><Relationship Id="rId3" Type="http://schemas.openxmlformats.org/officeDocument/2006/relationships/tags" Target="../tags/tag100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06.xml"/></Relationships>
</file>

<file path=ppt/slides/_rels/slide34.xml.rels><?xml version="1.0" encoding="UTF-8" standalone="yes"?>
<Relationships xmlns="http://schemas.openxmlformats.org/package/2006/relationships"><Relationship Id="rId9" Type="http://schemas.openxmlformats.org/officeDocument/2006/relationships/image" Target="../media/image55.png"/><Relationship Id="rId8" Type="http://schemas.openxmlformats.org/officeDocument/2006/relationships/image" Target="../media/image54.png"/><Relationship Id="rId7" Type="http://schemas.openxmlformats.org/officeDocument/2006/relationships/image" Target="../media/image53.png"/><Relationship Id="rId6" Type="http://schemas.openxmlformats.org/officeDocument/2006/relationships/tags" Target="../tags/tag1014.xml"/><Relationship Id="rId5" Type="http://schemas.openxmlformats.org/officeDocument/2006/relationships/tags" Target="../tags/tag1013.xml"/><Relationship Id="rId4" Type="http://schemas.openxmlformats.org/officeDocument/2006/relationships/image" Target="../media/image5.png"/><Relationship Id="rId3" Type="http://schemas.openxmlformats.org/officeDocument/2006/relationships/tags" Target="../tags/tag101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15.xml"/><Relationship Id="rId1" Type="http://schemas.openxmlformats.org/officeDocument/2006/relationships/tags" Target="../tags/tag1011.xml"/></Relationships>
</file>

<file path=ppt/slides/_rels/slide35.xml.rels><?xml version="1.0" encoding="UTF-8" standalone="yes"?>
<Relationships xmlns="http://schemas.openxmlformats.org/package/2006/relationships"><Relationship Id="rId9" Type="http://schemas.openxmlformats.org/officeDocument/2006/relationships/image" Target="../media/image58.png"/><Relationship Id="rId8" Type="http://schemas.openxmlformats.org/officeDocument/2006/relationships/image" Target="../media/image57.png"/><Relationship Id="rId7" Type="http://schemas.openxmlformats.org/officeDocument/2006/relationships/image" Target="../media/image56.png"/><Relationship Id="rId6" Type="http://schemas.openxmlformats.org/officeDocument/2006/relationships/tags" Target="../tags/tag1019.xml"/><Relationship Id="rId5" Type="http://schemas.openxmlformats.org/officeDocument/2006/relationships/tags" Target="../tags/tag1018.xml"/><Relationship Id="rId4" Type="http://schemas.openxmlformats.org/officeDocument/2006/relationships/image" Target="../media/image5.png"/><Relationship Id="rId3" Type="http://schemas.openxmlformats.org/officeDocument/2006/relationships/tags" Target="../tags/tag101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20.xml"/><Relationship Id="rId1" Type="http://schemas.openxmlformats.org/officeDocument/2006/relationships/tags" Target="../tags/tag1016.xml"/></Relationships>
</file>

<file path=ppt/slides/_rels/slide36.xml.rels><?xml version="1.0" encoding="UTF-8" standalone="yes"?>
<Relationships xmlns="http://schemas.openxmlformats.org/package/2006/relationships"><Relationship Id="rId9" Type="http://schemas.openxmlformats.org/officeDocument/2006/relationships/image" Target="../media/image61.png"/><Relationship Id="rId8" Type="http://schemas.openxmlformats.org/officeDocument/2006/relationships/image" Target="../media/image60.png"/><Relationship Id="rId7" Type="http://schemas.openxmlformats.org/officeDocument/2006/relationships/image" Target="../media/image59.png"/><Relationship Id="rId6" Type="http://schemas.openxmlformats.org/officeDocument/2006/relationships/tags" Target="../tags/tag1024.xml"/><Relationship Id="rId5" Type="http://schemas.openxmlformats.org/officeDocument/2006/relationships/tags" Target="../tags/tag1023.xml"/><Relationship Id="rId4" Type="http://schemas.openxmlformats.org/officeDocument/2006/relationships/image" Target="../media/image5.png"/><Relationship Id="rId3" Type="http://schemas.openxmlformats.org/officeDocument/2006/relationships/tags" Target="../tags/tag102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25.xml"/><Relationship Id="rId1" Type="http://schemas.openxmlformats.org/officeDocument/2006/relationships/tags" Target="../tags/tag1021.xml"/></Relationships>
</file>

<file path=ppt/slides/_rels/slide37.xml.rels><?xml version="1.0" encoding="UTF-8" standalone="yes"?>
<Relationships xmlns="http://schemas.openxmlformats.org/package/2006/relationships"><Relationship Id="rId9" Type="http://schemas.openxmlformats.org/officeDocument/2006/relationships/tags" Target="../tags/tag1030.xml"/><Relationship Id="rId8" Type="http://schemas.openxmlformats.org/officeDocument/2006/relationships/image" Target="../media/image63.png"/><Relationship Id="rId7" Type="http://schemas.openxmlformats.org/officeDocument/2006/relationships/image" Target="../media/image62.png"/><Relationship Id="rId6" Type="http://schemas.openxmlformats.org/officeDocument/2006/relationships/tags" Target="../tags/tag1029.xml"/><Relationship Id="rId5" Type="http://schemas.openxmlformats.org/officeDocument/2006/relationships/tags" Target="../tags/tag1028.xml"/><Relationship Id="rId4" Type="http://schemas.openxmlformats.org/officeDocument/2006/relationships/image" Target="../media/image5.png"/><Relationship Id="rId3" Type="http://schemas.openxmlformats.org/officeDocument/2006/relationships/tags" Target="../tags/tag102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26.xml"/></Relationships>
</file>

<file path=ppt/slides/_rels/slide38.xml.rels><?xml version="1.0" encoding="UTF-8" standalone="yes"?>
<Relationships xmlns="http://schemas.openxmlformats.org/package/2006/relationships"><Relationship Id="rId9" Type="http://schemas.openxmlformats.org/officeDocument/2006/relationships/image" Target="../media/image66.png"/><Relationship Id="rId8" Type="http://schemas.openxmlformats.org/officeDocument/2006/relationships/image" Target="../media/image65.png"/><Relationship Id="rId7" Type="http://schemas.openxmlformats.org/officeDocument/2006/relationships/image" Target="../media/image64.png"/><Relationship Id="rId6" Type="http://schemas.openxmlformats.org/officeDocument/2006/relationships/tags" Target="../tags/tag1034.xml"/><Relationship Id="rId5" Type="http://schemas.openxmlformats.org/officeDocument/2006/relationships/tags" Target="../tags/tag1033.xml"/><Relationship Id="rId4" Type="http://schemas.openxmlformats.org/officeDocument/2006/relationships/image" Target="../media/image5.png"/><Relationship Id="rId3" Type="http://schemas.openxmlformats.org/officeDocument/2006/relationships/tags" Target="../tags/tag103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35.xml"/><Relationship Id="rId1" Type="http://schemas.openxmlformats.org/officeDocument/2006/relationships/tags" Target="../tags/tag1031.xml"/></Relationships>
</file>

<file path=ppt/slides/_rels/slide39.xml.rels><?xml version="1.0" encoding="UTF-8" standalone="yes"?>
<Relationships xmlns="http://schemas.openxmlformats.org/package/2006/relationships"><Relationship Id="rId9" Type="http://schemas.openxmlformats.org/officeDocument/2006/relationships/tags" Target="../tags/tag1040.xml"/><Relationship Id="rId8" Type="http://schemas.openxmlformats.org/officeDocument/2006/relationships/image" Target="../media/image68.png"/><Relationship Id="rId7" Type="http://schemas.openxmlformats.org/officeDocument/2006/relationships/image" Target="../media/image67.png"/><Relationship Id="rId6" Type="http://schemas.openxmlformats.org/officeDocument/2006/relationships/tags" Target="../tags/tag1039.xml"/><Relationship Id="rId5" Type="http://schemas.openxmlformats.org/officeDocument/2006/relationships/tags" Target="../tags/tag1038.xml"/><Relationship Id="rId4" Type="http://schemas.openxmlformats.org/officeDocument/2006/relationships/image" Target="../media/image5.png"/><Relationship Id="rId3" Type="http://schemas.openxmlformats.org/officeDocument/2006/relationships/tags" Target="../tags/tag103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36.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3.xml"/><Relationship Id="rId6" Type="http://schemas.openxmlformats.org/officeDocument/2006/relationships/tags" Target="../tags/tag729.xml"/><Relationship Id="rId5" Type="http://schemas.openxmlformats.org/officeDocument/2006/relationships/tags" Target="../tags/tag728.xml"/><Relationship Id="rId4" Type="http://schemas.openxmlformats.org/officeDocument/2006/relationships/tags" Target="../tags/tag727.xml"/><Relationship Id="rId3" Type="http://schemas.openxmlformats.org/officeDocument/2006/relationships/tags" Target="../tags/tag726.xml"/><Relationship Id="rId2" Type="http://schemas.openxmlformats.org/officeDocument/2006/relationships/image" Target="../media/image10.png"/><Relationship Id="rId1" Type="http://schemas.openxmlformats.org/officeDocument/2006/relationships/tags" Target="../tags/tag725.xml"/></Relationships>
</file>

<file path=ppt/slides/_rels/slide40.xml.rels><?xml version="1.0" encoding="UTF-8" standalone="yes"?>
<Relationships xmlns="http://schemas.openxmlformats.org/package/2006/relationships"><Relationship Id="rId9" Type="http://schemas.openxmlformats.org/officeDocument/2006/relationships/tags" Target="../tags/tag1045.xml"/><Relationship Id="rId8" Type="http://schemas.openxmlformats.org/officeDocument/2006/relationships/image" Target="../media/image70.png"/><Relationship Id="rId7" Type="http://schemas.openxmlformats.org/officeDocument/2006/relationships/image" Target="../media/image69.png"/><Relationship Id="rId6" Type="http://schemas.openxmlformats.org/officeDocument/2006/relationships/tags" Target="../tags/tag1044.xml"/><Relationship Id="rId5" Type="http://schemas.openxmlformats.org/officeDocument/2006/relationships/tags" Target="../tags/tag1043.xml"/><Relationship Id="rId4" Type="http://schemas.openxmlformats.org/officeDocument/2006/relationships/image" Target="../media/image5.png"/><Relationship Id="rId3" Type="http://schemas.openxmlformats.org/officeDocument/2006/relationships/tags" Target="../tags/tag1042.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41.xml"/></Relationships>
</file>

<file path=ppt/slides/_rels/slide41.xml.rels><?xml version="1.0" encoding="UTF-8" standalone="yes"?>
<Relationships xmlns="http://schemas.openxmlformats.org/package/2006/relationships"><Relationship Id="rId9" Type="http://schemas.openxmlformats.org/officeDocument/2006/relationships/image" Target="../media/image73.png"/><Relationship Id="rId8" Type="http://schemas.openxmlformats.org/officeDocument/2006/relationships/image" Target="../media/image72.png"/><Relationship Id="rId7" Type="http://schemas.openxmlformats.org/officeDocument/2006/relationships/image" Target="../media/image71.png"/><Relationship Id="rId6" Type="http://schemas.openxmlformats.org/officeDocument/2006/relationships/tags" Target="../tags/tag1049.xml"/><Relationship Id="rId5" Type="http://schemas.openxmlformats.org/officeDocument/2006/relationships/tags" Target="../tags/tag1048.xml"/><Relationship Id="rId4" Type="http://schemas.openxmlformats.org/officeDocument/2006/relationships/image" Target="../media/image5.png"/><Relationship Id="rId3" Type="http://schemas.openxmlformats.org/officeDocument/2006/relationships/tags" Target="../tags/tag104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50.xml"/><Relationship Id="rId1" Type="http://schemas.openxmlformats.org/officeDocument/2006/relationships/tags" Target="../tags/tag1046.xml"/></Relationships>
</file>

<file path=ppt/slides/_rels/slide42.xml.rels><?xml version="1.0" encoding="UTF-8" standalone="yes"?>
<Relationships xmlns="http://schemas.openxmlformats.org/package/2006/relationships"><Relationship Id="rId9" Type="http://schemas.openxmlformats.org/officeDocument/2006/relationships/tags" Target="../tags/tag1055.xml"/><Relationship Id="rId8" Type="http://schemas.openxmlformats.org/officeDocument/2006/relationships/image" Target="../media/image75.png"/><Relationship Id="rId7" Type="http://schemas.openxmlformats.org/officeDocument/2006/relationships/image" Target="../media/image74.png"/><Relationship Id="rId6" Type="http://schemas.openxmlformats.org/officeDocument/2006/relationships/tags" Target="../tags/tag1054.xml"/><Relationship Id="rId5" Type="http://schemas.openxmlformats.org/officeDocument/2006/relationships/tags" Target="../tags/tag1053.xml"/><Relationship Id="rId4" Type="http://schemas.openxmlformats.org/officeDocument/2006/relationships/image" Target="../media/image5.png"/><Relationship Id="rId3" Type="http://schemas.openxmlformats.org/officeDocument/2006/relationships/tags" Target="../tags/tag1052.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51.xml"/></Relationships>
</file>

<file path=ppt/slides/_rels/slide43.xml.rels><?xml version="1.0" encoding="UTF-8" standalone="yes"?>
<Relationships xmlns="http://schemas.openxmlformats.org/package/2006/relationships"><Relationship Id="rId9" Type="http://schemas.openxmlformats.org/officeDocument/2006/relationships/tags" Target="../tags/tag1060.xml"/><Relationship Id="rId8" Type="http://schemas.openxmlformats.org/officeDocument/2006/relationships/image" Target="../media/image77.png"/><Relationship Id="rId7" Type="http://schemas.openxmlformats.org/officeDocument/2006/relationships/image" Target="../media/image76.png"/><Relationship Id="rId6" Type="http://schemas.openxmlformats.org/officeDocument/2006/relationships/tags" Target="../tags/tag1059.xml"/><Relationship Id="rId5" Type="http://schemas.openxmlformats.org/officeDocument/2006/relationships/tags" Target="../tags/tag1058.xml"/><Relationship Id="rId4" Type="http://schemas.openxmlformats.org/officeDocument/2006/relationships/image" Target="../media/image5.png"/><Relationship Id="rId3" Type="http://schemas.openxmlformats.org/officeDocument/2006/relationships/tags" Target="../tags/tag105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56.xml"/></Relationships>
</file>

<file path=ppt/slides/_rels/slide44.xml.rels><?xml version="1.0" encoding="UTF-8" standalone="yes"?>
<Relationships xmlns="http://schemas.openxmlformats.org/package/2006/relationships"><Relationship Id="rId9" Type="http://schemas.openxmlformats.org/officeDocument/2006/relationships/image" Target="../media/image80.png"/><Relationship Id="rId8" Type="http://schemas.openxmlformats.org/officeDocument/2006/relationships/image" Target="../media/image79.png"/><Relationship Id="rId7" Type="http://schemas.openxmlformats.org/officeDocument/2006/relationships/image" Target="../media/image78.png"/><Relationship Id="rId6" Type="http://schemas.openxmlformats.org/officeDocument/2006/relationships/tags" Target="../tags/tag1064.xml"/><Relationship Id="rId5" Type="http://schemas.openxmlformats.org/officeDocument/2006/relationships/tags" Target="../tags/tag1063.xml"/><Relationship Id="rId4" Type="http://schemas.openxmlformats.org/officeDocument/2006/relationships/image" Target="../media/image5.png"/><Relationship Id="rId3" Type="http://schemas.openxmlformats.org/officeDocument/2006/relationships/tags" Target="../tags/tag106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65.xml"/><Relationship Id="rId1" Type="http://schemas.openxmlformats.org/officeDocument/2006/relationships/tags" Target="../tags/tag1061.xml"/></Relationships>
</file>

<file path=ppt/slides/_rels/slide45.xml.rels><?xml version="1.0" encoding="UTF-8" standalone="yes"?>
<Relationships xmlns="http://schemas.openxmlformats.org/package/2006/relationships"><Relationship Id="rId9" Type="http://schemas.openxmlformats.org/officeDocument/2006/relationships/image" Target="../media/image83.png"/><Relationship Id="rId8" Type="http://schemas.openxmlformats.org/officeDocument/2006/relationships/image" Target="../media/image82.png"/><Relationship Id="rId7" Type="http://schemas.openxmlformats.org/officeDocument/2006/relationships/image" Target="../media/image81.png"/><Relationship Id="rId6" Type="http://schemas.openxmlformats.org/officeDocument/2006/relationships/tags" Target="../tags/tag1069.xml"/><Relationship Id="rId5" Type="http://schemas.openxmlformats.org/officeDocument/2006/relationships/tags" Target="../tags/tag1068.xml"/><Relationship Id="rId4" Type="http://schemas.openxmlformats.org/officeDocument/2006/relationships/image" Target="../media/image5.png"/><Relationship Id="rId3" Type="http://schemas.openxmlformats.org/officeDocument/2006/relationships/tags" Target="../tags/tag106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70.xml"/><Relationship Id="rId1" Type="http://schemas.openxmlformats.org/officeDocument/2006/relationships/tags" Target="../tags/tag1066.xml"/></Relationships>
</file>

<file path=ppt/slides/_rels/slide46.xml.rels><?xml version="1.0" encoding="UTF-8" standalone="yes"?>
<Relationships xmlns="http://schemas.openxmlformats.org/package/2006/relationships"><Relationship Id="rId9" Type="http://schemas.openxmlformats.org/officeDocument/2006/relationships/tags" Target="../tags/tag1075.xml"/><Relationship Id="rId8" Type="http://schemas.openxmlformats.org/officeDocument/2006/relationships/image" Target="../media/image85.png"/><Relationship Id="rId7" Type="http://schemas.openxmlformats.org/officeDocument/2006/relationships/image" Target="../media/image84.png"/><Relationship Id="rId6" Type="http://schemas.openxmlformats.org/officeDocument/2006/relationships/tags" Target="../tags/tag1074.xml"/><Relationship Id="rId5" Type="http://schemas.openxmlformats.org/officeDocument/2006/relationships/tags" Target="../tags/tag1073.xml"/><Relationship Id="rId4" Type="http://schemas.openxmlformats.org/officeDocument/2006/relationships/image" Target="../media/image5.png"/><Relationship Id="rId3" Type="http://schemas.openxmlformats.org/officeDocument/2006/relationships/tags" Target="../tags/tag1072.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71.xml"/></Relationships>
</file>

<file path=ppt/slides/_rels/slide47.xml.rels><?xml version="1.0" encoding="UTF-8" standalone="yes"?>
<Relationships xmlns="http://schemas.openxmlformats.org/package/2006/relationships"><Relationship Id="rId9" Type="http://schemas.openxmlformats.org/officeDocument/2006/relationships/tags" Target="../tags/tag1080.xml"/><Relationship Id="rId8" Type="http://schemas.openxmlformats.org/officeDocument/2006/relationships/image" Target="../media/image87.png"/><Relationship Id="rId7" Type="http://schemas.openxmlformats.org/officeDocument/2006/relationships/image" Target="../media/image86.png"/><Relationship Id="rId6" Type="http://schemas.openxmlformats.org/officeDocument/2006/relationships/tags" Target="../tags/tag1079.xml"/><Relationship Id="rId5" Type="http://schemas.openxmlformats.org/officeDocument/2006/relationships/tags" Target="../tags/tag1078.xml"/><Relationship Id="rId4" Type="http://schemas.openxmlformats.org/officeDocument/2006/relationships/image" Target="../media/image5.png"/><Relationship Id="rId3" Type="http://schemas.openxmlformats.org/officeDocument/2006/relationships/tags" Target="../tags/tag107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76.xml"/></Relationships>
</file>

<file path=ppt/slides/_rels/slide48.xml.rels><?xml version="1.0" encoding="UTF-8" standalone="yes"?>
<Relationships xmlns="http://schemas.openxmlformats.org/package/2006/relationships"><Relationship Id="rId9" Type="http://schemas.openxmlformats.org/officeDocument/2006/relationships/tags" Target="../tags/tag1085.xml"/><Relationship Id="rId8" Type="http://schemas.openxmlformats.org/officeDocument/2006/relationships/image" Target="../media/image89.png"/><Relationship Id="rId7" Type="http://schemas.openxmlformats.org/officeDocument/2006/relationships/image" Target="../media/image88.png"/><Relationship Id="rId6" Type="http://schemas.openxmlformats.org/officeDocument/2006/relationships/tags" Target="../tags/tag1084.xml"/><Relationship Id="rId5" Type="http://schemas.openxmlformats.org/officeDocument/2006/relationships/tags" Target="../tags/tag1083.xml"/><Relationship Id="rId4" Type="http://schemas.openxmlformats.org/officeDocument/2006/relationships/image" Target="../media/image5.png"/><Relationship Id="rId3" Type="http://schemas.openxmlformats.org/officeDocument/2006/relationships/tags" Target="../tags/tag1082.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81.xml"/></Relationships>
</file>

<file path=ppt/slides/_rels/slide49.xml.rels><?xml version="1.0" encoding="UTF-8" standalone="yes"?>
<Relationships xmlns="http://schemas.openxmlformats.org/package/2006/relationships"><Relationship Id="rId9" Type="http://schemas.openxmlformats.org/officeDocument/2006/relationships/tags" Target="../tags/tag1091.xml"/><Relationship Id="rId8" Type="http://schemas.openxmlformats.org/officeDocument/2006/relationships/tags" Target="../tags/tag1090.xml"/><Relationship Id="rId7" Type="http://schemas.openxmlformats.org/officeDocument/2006/relationships/tags" Target="../tags/tag1089.xml"/><Relationship Id="rId6" Type="http://schemas.openxmlformats.org/officeDocument/2006/relationships/image" Target="../media/image24.jpeg"/><Relationship Id="rId5" Type="http://schemas.openxmlformats.org/officeDocument/2006/relationships/tags" Target="../tags/tag1088.xml"/><Relationship Id="rId4" Type="http://schemas.openxmlformats.org/officeDocument/2006/relationships/image" Target="../media/image5.png"/><Relationship Id="rId3" Type="http://schemas.openxmlformats.org/officeDocument/2006/relationships/tags" Target="../tags/tag108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093.xml"/><Relationship Id="rId10" Type="http://schemas.openxmlformats.org/officeDocument/2006/relationships/tags" Target="../tags/tag1092.xml"/><Relationship Id="rId1" Type="http://schemas.openxmlformats.org/officeDocument/2006/relationships/tags" Target="../tags/tag1086.xml"/></Relationships>
</file>

<file path=ppt/slides/_rels/slide5.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 Id="rId3" Type="http://schemas.openxmlformats.org/officeDocument/2006/relationships/tags" Target="../tags/tag732.xml"/><Relationship Id="rId20" Type="http://schemas.openxmlformats.org/officeDocument/2006/relationships/notesSlide" Target="../notesSlides/notesSlide5.xml"/><Relationship Id="rId2" Type="http://schemas.openxmlformats.org/officeDocument/2006/relationships/tags" Target="../tags/tag731.xml"/><Relationship Id="rId19" Type="http://schemas.openxmlformats.org/officeDocument/2006/relationships/slideLayout" Target="../slideLayouts/slideLayout4.xml"/><Relationship Id="rId18" Type="http://schemas.openxmlformats.org/officeDocument/2006/relationships/tags" Target="../tags/tag747.xml"/><Relationship Id="rId17" Type="http://schemas.openxmlformats.org/officeDocument/2006/relationships/tags" Target="../tags/tag746.xml"/><Relationship Id="rId16" Type="http://schemas.openxmlformats.org/officeDocument/2006/relationships/tags" Target="../tags/tag745.xml"/><Relationship Id="rId15" Type="http://schemas.openxmlformats.org/officeDocument/2006/relationships/tags" Target="../tags/tag744.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tags" Target="../tags/tag730.xml"/></Relationships>
</file>

<file path=ppt/slides/_rels/slide50.xml.rels><?xml version="1.0" encoding="UTF-8" standalone="yes"?>
<Relationships xmlns="http://schemas.openxmlformats.org/package/2006/relationships"><Relationship Id="rId9" Type="http://schemas.openxmlformats.org/officeDocument/2006/relationships/tags" Target="../tags/tag1102.xml"/><Relationship Id="rId8" Type="http://schemas.openxmlformats.org/officeDocument/2006/relationships/tags" Target="../tags/tag1101.xml"/><Relationship Id="rId7" Type="http://schemas.openxmlformats.org/officeDocument/2006/relationships/tags" Target="../tags/tag1100.xml"/><Relationship Id="rId6" Type="http://schemas.openxmlformats.org/officeDocument/2006/relationships/tags" Target="../tags/tag1099.xml"/><Relationship Id="rId5" Type="http://schemas.openxmlformats.org/officeDocument/2006/relationships/tags" Target="../tags/tag1098.xml"/><Relationship Id="rId47" Type="http://schemas.openxmlformats.org/officeDocument/2006/relationships/slideLayout" Target="../slideLayouts/slideLayout7.xml"/><Relationship Id="rId46" Type="http://schemas.openxmlformats.org/officeDocument/2006/relationships/tags" Target="../tags/tag1139.xml"/><Relationship Id="rId45" Type="http://schemas.openxmlformats.org/officeDocument/2006/relationships/tags" Target="../tags/tag1138.xml"/><Relationship Id="rId44" Type="http://schemas.openxmlformats.org/officeDocument/2006/relationships/tags" Target="../tags/tag1137.xml"/><Relationship Id="rId43" Type="http://schemas.openxmlformats.org/officeDocument/2006/relationships/tags" Target="../tags/tag1136.xml"/><Relationship Id="rId42" Type="http://schemas.openxmlformats.org/officeDocument/2006/relationships/tags" Target="../tags/tag1135.xml"/><Relationship Id="rId41" Type="http://schemas.openxmlformats.org/officeDocument/2006/relationships/tags" Target="../tags/tag1134.xml"/><Relationship Id="rId40" Type="http://schemas.openxmlformats.org/officeDocument/2006/relationships/tags" Target="../tags/tag1133.xml"/><Relationship Id="rId4" Type="http://schemas.openxmlformats.org/officeDocument/2006/relationships/tags" Target="../tags/tag1097.xml"/><Relationship Id="rId39" Type="http://schemas.openxmlformats.org/officeDocument/2006/relationships/tags" Target="../tags/tag1132.xml"/><Relationship Id="rId38" Type="http://schemas.openxmlformats.org/officeDocument/2006/relationships/tags" Target="../tags/tag1131.xml"/><Relationship Id="rId37" Type="http://schemas.openxmlformats.org/officeDocument/2006/relationships/tags" Target="../tags/tag1130.xml"/><Relationship Id="rId36" Type="http://schemas.openxmlformats.org/officeDocument/2006/relationships/tags" Target="../tags/tag1129.xml"/><Relationship Id="rId35" Type="http://schemas.openxmlformats.org/officeDocument/2006/relationships/tags" Target="../tags/tag1128.xml"/><Relationship Id="rId34" Type="http://schemas.openxmlformats.org/officeDocument/2006/relationships/tags" Target="../tags/tag1127.xml"/><Relationship Id="rId33" Type="http://schemas.openxmlformats.org/officeDocument/2006/relationships/tags" Target="../tags/tag1126.xml"/><Relationship Id="rId32" Type="http://schemas.openxmlformats.org/officeDocument/2006/relationships/tags" Target="../tags/tag1125.xml"/><Relationship Id="rId31" Type="http://schemas.openxmlformats.org/officeDocument/2006/relationships/tags" Target="../tags/tag1124.xml"/><Relationship Id="rId30" Type="http://schemas.openxmlformats.org/officeDocument/2006/relationships/tags" Target="../tags/tag1123.xml"/><Relationship Id="rId3" Type="http://schemas.openxmlformats.org/officeDocument/2006/relationships/tags" Target="../tags/tag1096.xml"/><Relationship Id="rId29" Type="http://schemas.openxmlformats.org/officeDocument/2006/relationships/tags" Target="../tags/tag1122.xml"/><Relationship Id="rId28" Type="http://schemas.openxmlformats.org/officeDocument/2006/relationships/tags" Target="../tags/tag1121.xml"/><Relationship Id="rId27" Type="http://schemas.openxmlformats.org/officeDocument/2006/relationships/tags" Target="../tags/tag1120.xml"/><Relationship Id="rId26" Type="http://schemas.openxmlformats.org/officeDocument/2006/relationships/tags" Target="../tags/tag1119.xml"/><Relationship Id="rId25" Type="http://schemas.openxmlformats.org/officeDocument/2006/relationships/tags" Target="../tags/tag1118.xml"/><Relationship Id="rId24" Type="http://schemas.openxmlformats.org/officeDocument/2006/relationships/tags" Target="../tags/tag1117.xml"/><Relationship Id="rId23" Type="http://schemas.openxmlformats.org/officeDocument/2006/relationships/tags" Target="../tags/tag1116.xml"/><Relationship Id="rId22" Type="http://schemas.openxmlformats.org/officeDocument/2006/relationships/tags" Target="../tags/tag1115.xml"/><Relationship Id="rId21" Type="http://schemas.openxmlformats.org/officeDocument/2006/relationships/tags" Target="../tags/tag1114.xml"/><Relationship Id="rId20" Type="http://schemas.openxmlformats.org/officeDocument/2006/relationships/tags" Target="../tags/tag1113.xml"/><Relationship Id="rId2" Type="http://schemas.openxmlformats.org/officeDocument/2006/relationships/tags" Target="../tags/tag1095.xml"/><Relationship Id="rId19" Type="http://schemas.openxmlformats.org/officeDocument/2006/relationships/tags" Target="../tags/tag1112.xml"/><Relationship Id="rId18" Type="http://schemas.openxmlformats.org/officeDocument/2006/relationships/tags" Target="../tags/tag1111.xml"/><Relationship Id="rId17" Type="http://schemas.openxmlformats.org/officeDocument/2006/relationships/tags" Target="../tags/tag1110.xml"/><Relationship Id="rId16" Type="http://schemas.openxmlformats.org/officeDocument/2006/relationships/tags" Target="../tags/tag1109.xml"/><Relationship Id="rId15" Type="http://schemas.openxmlformats.org/officeDocument/2006/relationships/tags" Target="../tags/tag1108.xml"/><Relationship Id="rId14" Type="http://schemas.openxmlformats.org/officeDocument/2006/relationships/tags" Target="../tags/tag1107.xml"/><Relationship Id="rId13" Type="http://schemas.openxmlformats.org/officeDocument/2006/relationships/tags" Target="../tags/tag1106.xml"/><Relationship Id="rId12" Type="http://schemas.openxmlformats.org/officeDocument/2006/relationships/tags" Target="../tags/tag1105.xml"/><Relationship Id="rId11" Type="http://schemas.openxmlformats.org/officeDocument/2006/relationships/tags" Target="../tags/tag1104.xml"/><Relationship Id="rId10" Type="http://schemas.openxmlformats.org/officeDocument/2006/relationships/tags" Target="../tags/tag1103.xml"/><Relationship Id="rId1" Type="http://schemas.openxmlformats.org/officeDocument/2006/relationships/tags" Target="../tags/tag1094.xml"/></Relationships>
</file>

<file path=ppt/slides/_rels/slide51.xml.rels><?xml version="1.0" encoding="UTF-8" standalone="yes"?>
<Relationships xmlns="http://schemas.openxmlformats.org/package/2006/relationships"><Relationship Id="rId9" Type="http://schemas.openxmlformats.org/officeDocument/2006/relationships/tags" Target="../tags/tag1146.xml"/><Relationship Id="rId8" Type="http://schemas.openxmlformats.org/officeDocument/2006/relationships/tags" Target="../tags/tag1145.xml"/><Relationship Id="rId7" Type="http://schemas.openxmlformats.org/officeDocument/2006/relationships/tags" Target="../tags/tag1144.xml"/><Relationship Id="rId6" Type="http://schemas.openxmlformats.org/officeDocument/2006/relationships/tags" Target="../tags/tag1143.xml"/><Relationship Id="rId5" Type="http://schemas.openxmlformats.org/officeDocument/2006/relationships/tags" Target="../tags/tag1142.xml"/><Relationship Id="rId4" Type="http://schemas.openxmlformats.org/officeDocument/2006/relationships/image" Target="../media/image5.png"/><Relationship Id="rId3" Type="http://schemas.openxmlformats.org/officeDocument/2006/relationships/tags" Target="../tags/tag1141.xml"/><Relationship Id="rId21" Type="http://schemas.openxmlformats.org/officeDocument/2006/relationships/slideLayout" Target="../slideLayouts/slideLayout21.xml"/><Relationship Id="rId20" Type="http://schemas.openxmlformats.org/officeDocument/2006/relationships/tags" Target="../tags/tag1157.xml"/><Relationship Id="rId2" Type="http://schemas.openxmlformats.org/officeDocument/2006/relationships/image" Target="../media/image3.png"/><Relationship Id="rId19" Type="http://schemas.openxmlformats.org/officeDocument/2006/relationships/tags" Target="../tags/tag1156.xml"/><Relationship Id="rId18" Type="http://schemas.openxmlformats.org/officeDocument/2006/relationships/tags" Target="../tags/tag1155.xml"/><Relationship Id="rId17" Type="http://schemas.openxmlformats.org/officeDocument/2006/relationships/tags" Target="../tags/tag1154.xml"/><Relationship Id="rId16" Type="http://schemas.openxmlformats.org/officeDocument/2006/relationships/tags" Target="../tags/tag1153.xml"/><Relationship Id="rId15" Type="http://schemas.openxmlformats.org/officeDocument/2006/relationships/tags" Target="../tags/tag1152.xml"/><Relationship Id="rId14" Type="http://schemas.openxmlformats.org/officeDocument/2006/relationships/tags" Target="../tags/tag1151.xml"/><Relationship Id="rId13" Type="http://schemas.openxmlformats.org/officeDocument/2006/relationships/tags" Target="../tags/tag1150.xml"/><Relationship Id="rId12" Type="http://schemas.openxmlformats.org/officeDocument/2006/relationships/tags" Target="../tags/tag1149.xml"/><Relationship Id="rId11" Type="http://schemas.openxmlformats.org/officeDocument/2006/relationships/tags" Target="../tags/tag1148.xml"/><Relationship Id="rId10" Type="http://schemas.openxmlformats.org/officeDocument/2006/relationships/tags" Target="../tags/tag1147.xml"/><Relationship Id="rId1" Type="http://schemas.openxmlformats.org/officeDocument/2006/relationships/tags" Target="../tags/tag1140.xml"/></Relationships>
</file>

<file path=ppt/slides/_rels/slide5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163.xml"/><Relationship Id="rId7" Type="http://schemas.openxmlformats.org/officeDocument/2006/relationships/tags" Target="../tags/tag1162.xml"/><Relationship Id="rId6" Type="http://schemas.openxmlformats.org/officeDocument/2006/relationships/tags" Target="../tags/tag1161.xml"/><Relationship Id="rId5" Type="http://schemas.openxmlformats.org/officeDocument/2006/relationships/tags" Target="../tags/tag1160.xml"/><Relationship Id="rId4" Type="http://schemas.openxmlformats.org/officeDocument/2006/relationships/image" Target="../media/image5.png"/><Relationship Id="rId3" Type="http://schemas.openxmlformats.org/officeDocument/2006/relationships/tags" Target="../tags/tag1159.xml"/><Relationship Id="rId2" Type="http://schemas.openxmlformats.org/officeDocument/2006/relationships/image" Target="../media/image3.png"/><Relationship Id="rId1" Type="http://schemas.openxmlformats.org/officeDocument/2006/relationships/tags" Target="../tags/tag1158.xml"/></Relationships>
</file>

<file path=ppt/slides/_rels/slide53.xml.rels><?xml version="1.0" encoding="UTF-8" standalone="yes"?>
<Relationships xmlns="http://schemas.openxmlformats.org/package/2006/relationships"><Relationship Id="rId9" Type="http://schemas.openxmlformats.org/officeDocument/2006/relationships/image" Target="../media/image91.png"/><Relationship Id="rId8" Type="http://schemas.openxmlformats.org/officeDocument/2006/relationships/image" Target="../media/image90.png"/><Relationship Id="rId7" Type="http://schemas.openxmlformats.org/officeDocument/2006/relationships/tags" Target="../tags/tag1168.xml"/><Relationship Id="rId6" Type="http://schemas.openxmlformats.org/officeDocument/2006/relationships/tags" Target="../tags/tag1167.xml"/><Relationship Id="rId5" Type="http://schemas.openxmlformats.org/officeDocument/2006/relationships/tags" Target="../tags/tag1166.xml"/><Relationship Id="rId4" Type="http://schemas.openxmlformats.org/officeDocument/2006/relationships/image" Target="../media/image5.png"/><Relationship Id="rId3" Type="http://schemas.openxmlformats.org/officeDocument/2006/relationships/tags" Target="../tags/tag116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69.xml"/><Relationship Id="rId1" Type="http://schemas.openxmlformats.org/officeDocument/2006/relationships/tags" Target="../tags/tag1164.xml"/></Relationships>
</file>

<file path=ppt/slides/_rels/slide54.xml.rels><?xml version="1.0" encoding="UTF-8" standalone="yes"?>
<Relationships xmlns="http://schemas.openxmlformats.org/package/2006/relationships"><Relationship Id="rId9" Type="http://schemas.openxmlformats.org/officeDocument/2006/relationships/image" Target="../media/image93.png"/><Relationship Id="rId8" Type="http://schemas.openxmlformats.org/officeDocument/2006/relationships/image" Target="../media/image92.png"/><Relationship Id="rId7" Type="http://schemas.openxmlformats.org/officeDocument/2006/relationships/tags" Target="../tags/tag1174.xml"/><Relationship Id="rId6" Type="http://schemas.openxmlformats.org/officeDocument/2006/relationships/tags" Target="../tags/tag1173.xml"/><Relationship Id="rId5" Type="http://schemas.openxmlformats.org/officeDocument/2006/relationships/tags" Target="../tags/tag1172.xml"/><Relationship Id="rId4" Type="http://schemas.openxmlformats.org/officeDocument/2006/relationships/image" Target="../media/image5.png"/><Relationship Id="rId3" Type="http://schemas.openxmlformats.org/officeDocument/2006/relationships/tags" Target="../tags/tag117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75.xml"/><Relationship Id="rId1" Type="http://schemas.openxmlformats.org/officeDocument/2006/relationships/tags" Target="../tags/tag1170.xml"/></Relationships>
</file>

<file path=ppt/slides/_rels/slide55.xml.rels><?xml version="1.0" encoding="UTF-8" standalone="yes"?>
<Relationships xmlns="http://schemas.openxmlformats.org/package/2006/relationships"><Relationship Id="rId9" Type="http://schemas.openxmlformats.org/officeDocument/2006/relationships/image" Target="../media/image95.png"/><Relationship Id="rId8" Type="http://schemas.openxmlformats.org/officeDocument/2006/relationships/image" Target="../media/image94.png"/><Relationship Id="rId7" Type="http://schemas.openxmlformats.org/officeDocument/2006/relationships/tags" Target="../tags/tag1180.xml"/><Relationship Id="rId6" Type="http://schemas.openxmlformats.org/officeDocument/2006/relationships/tags" Target="../tags/tag1179.xml"/><Relationship Id="rId5" Type="http://schemas.openxmlformats.org/officeDocument/2006/relationships/tags" Target="../tags/tag1178.xml"/><Relationship Id="rId4" Type="http://schemas.openxmlformats.org/officeDocument/2006/relationships/image" Target="../media/image5.png"/><Relationship Id="rId3" Type="http://schemas.openxmlformats.org/officeDocument/2006/relationships/tags" Target="../tags/tag117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81.xml"/><Relationship Id="rId1" Type="http://schemas.openxmlformats.org/officeDocument/2006/relationships/tags" Target="../tags/tag1176.xml"/></Relationships>
</file>

<file path=ppt/slides/_rels/slide56.xml.rels><?xml version="1.0" encoding="UTF-8" standalone="yes"?>
<Relationships xmlns="http://schemas.openxmlformats.org/package/2006/relationships"><Relationship Id="rId9" Type="http://schemas.openxmlformats.org/officeDocument/2006/relationships/image" Target="../media/image97.png"/><Relationship Id="rId8" Type="http://schemas.openxmlformats.org/officeDocument/2006/relationships/image" Target="../media/image96.png"/><Relationship Id="rId7" Type="http://schemas.openxmlformats.org/officeDocument/2006/relationships/tags" Target="../tags/tag1186.xml"/><Relationship Id="rId6" Type="http://schemas.openxmlformats.org/officeDocument/2006/relationships/tags" Target="../tags/tag1185.xml"/><Relationship Id="rId5" Type="http://schemas.openxmlformats.org/officeDocument/2006/relationships/tags" Target="../tags/tag1184.xml"/><Relationship Id="rId4" Type="http://schemas.openxmlformats.org/officeDocument/2006/relationships/image" Target="../media/image5.png"/><Relationship Id="rId3" Type="http://schemas.openxmlformats.org/officeDocument/2006/relationships/tags" Target="../tags/tag118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87.xml"/><Relationship Id="rId1" Type="http://schemas.openxmlformats.org/officeDocument/2006/relationships/tags" Target="../tags/tag1182.xml"/></Relationships>
</file>

<file path=ppt/slides/_rels/slide57.xml.rels><?xml version="1.0" encoding="UTF-8" standalone="yes"?>
<Relationships xmlns="http://schemas.openxmlformats.org/package/2006/relationships"><Relationship Id="rId9" Type="http://schemas.openxmlformats.org/officeDocument/2006/relationships/image" Target="../media/image99.png"/><Relationship Id="rId8" Type="http://schemas.openxmlformats.org/officeDocument/2006/relationships/image" Target="../media/image98.png"/><Relationship Id="rId7" Type="http://schemas.openxmlformats.org/officeDocument/2006/relationships/tags" Target="../tags/tag1192.xml"/><Relationship Id="rId6" Type="http://schemas.openxmlformats.org/officeDocument/2006/relationships/tags" Target="../tags/tag1191.xml"/><Relationship Id="rId5" Type="http://schemas.openxmlformats.org/officeDocument/2006/relationships/tags" Target="../tags/tag1190.xml"/><Relationship Id="rId4" Type="http://schemas.openxmlformats.org/officeDocument/2006/relationships/image" Target="../media/image5.png"/><Relationship Id="rId3" Type="http://schemas.openxmlformats.org/officeDocument/2006/relationships/tags" Target="../tags/tag118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93.xml"/><Relationship Id="rId1" Type="http://schemas.openxmlformats.org/officeDocument/2006/relationships/tags" Target="../tags/tag1188.xml"/></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53.xml"/><Relationship Id="rId4" Type="http://schemas.openxmlformats.org/officeDocument/2006/relationships/tags" Target="../tags/tag1197.xml"/><Relationship Id="rId3" Type="http://schemas.openxmlformats.org/officeDocument/2006/relationships/tags" Target="../tags/tag1196.xml"/><Relationship Id="rId2" Type="http://schemas.openxmlformats.org/officeDocument/2006/relationships/tags" Target="../tags/tag1195.xml"/><Relationship Id="rId1" Type="http://schemas.openxmlformats.org/officeDocument/2006/relationships/tags" Target="../tags/tag1194.xml"/></Relationships>
</file>

<file path=ppt/slides/_rels/slide59.xml.rels><?xml version="1.0" encoding="UTF-8" standalone="yes"?>
<Relationships xmlns="http://schemas.openxmlformats.org/package/2006/relationships"><Relationship Id="rId9" Type="http://schemas.openxmlformats.org/officeDocument/2006/relationships/tags" Target="../tags/tag1203.xml"/><Relationship Id="rId8" Type="http://schemas.openxmlformats.org/officeDocument/2006/relationships/tags" Target="../tags/tag1202.xml"/><Relationship Id="rId7" Type="http://schemas.openxmlformats.org/officeDocument/2006/relationships/tags" Target="../tags/tag1201.xml"/><Relationship Id="rId6" Type="http://schemas.openxmlformats.org/officeDocument/2006/relationships/image" Target="../media/image12.jpeg"/><Relationship Id="rId5" Type="http://schemas.openxmlformats.org/officeDocument/2006/relationships/tags" Target="../tags/tag1200.xml"/><Relationship Id="rId4" Type="http://schemas.openxmlformats.org/officeDocument/2006/relationships/image" Target="../media/image5.png"/><Relationship Id="rId3" Type="http://schemas.openxmlformats.org/officeDocument/2006/relationships/tags" Target="../tags/tag119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04.xml"/><Relationship Id="rId1" Type="http://schemas.openxmlformats.org/officeDocument/2006/relationships/tags" Target="../tags/tag1198.xml"/></Relationships>
</file>

<file path=ppt/slides/_rels/slide6.xml.rels><?xml version="1.0" encoding="UTF-8" standalone="yes"?>
<Relationships xmlns="http://schemas.openxmlformats.org/package/2006/relationships"><Relationship Id="rId9" Type="http://schemas.openxmlformats.org/officeDocument/2006/relationships/tags" Target="../tags/tag756.xml"/><Relationship Id="rId8" Type="http://schemas.openxmlformats.org/officeDocument/2006/relationships/tags" Target="../tags/tag755.xml"/><Relationship Id="rId7" Type="http://schemas.openxmlformats.org/officeDocument/2006/relationships/tags" Target="../tags/tag754.xml"/><Relationship Id="rId6" Type="http://schemas.openxmlformats.org/officeDocument/2006/relationships/tags" Target="../tags/tag753.xml"/><Relationship Id="rId5" Type="http://schemas.openxmlformats.org/officeDocument/2006/relationships/tags" Target="../tags/tag752.xml"/><Relationship Id="rId4" Type="http://schemas.openxmlformats.org/officeDocument/2006/relationships/tags" Target="../tags/tag751.xml"/><Relationship Id="rId3" Type="http://schemas.openxmlformats.org/officeDocument/2006/relationships/tags" Target="../tags/tag750.xml"/><Relationship Id="rId20" Type="http://schemas.openxmlformats.org/officeDocument/2006/relationships/notesSlide" Target="../notesSlides/notesSlide6.xml"/><Relationship Id="rId2" Type="http://schemas.openxmlformats.org/officeDocument/2006/relationships/tags" Target="../tags/tag749.xml"/><Relationship Id="rId19" Type="http://schemas.openxmlformats.org/officeDocument/2006/relationships/slideLayout" Target="../slideLayouts/slideLayout4.xml"/><Relationship Id="rId18" Type="http://schemas.openxmlformats.org/officeDocument/2006/relationships/tags" Target="../tags/tag765.xml"/><Relationship Id="rId17" Type="http://schemas.openxmlformats.org/officeDocument/2006/relationships/tags" Target="../tags/tag764.xml"/><Relationship Id="rId16" Type="http://schemas.openxmlformats.org/officeDocument/2006/relationships/tags" Target="../tags/tag763.xml"/><Relationship Id="rId15" Type="http://schemas.openxmlformats.org/officeDocument/2006/relationships/tags" Target="../tags/tag762.xml"/><Relationship Id="rId14" Type="http://schemas.openxmlformats.org/officeDocument/2006/relationships/tags" Target="../tags/tag761.xml"/><Relationship Id="rId13" Type="http://schemas.openxmlformats.org/officeDocument/2006/relationships/tags" Target="../tags/tag760.xml"/><Relationship Id="rId12" Type="http://schemas.openxmlformats.org/officeDocument/2006/relationships/tags" Target="../tags/tag759.xml"/><Relationship Id="rId11" Type="http://schemas.openxmlformats.org/officeDocument/2006/relationships/tags" Target="../tags/tag758.xml"/><Relationship Id="rId10" Type="http://schemas.openxmlformats.org/officeDocument/2006/relationships/tags" Target="../tags/tag757.xml"/><Relationship Id="rId1" Type="http://schemas.openxmlformats.org/officeDocument/2006/relationships/tags" Target="../tags/tag748.xml"/></Relationships>
</file>

<file path=ppt/slides/_rels/slide60.xml.rels><?xml version="1.0" encoding="UTF-8" standalone="yes"?>
<Relationships xmlns="http://schemas.openxmlformats.org/package/2006/relationships"><Relationship Id="rId9" Type="http://schemas.openxmlformats.org/officeDocument/2006/relationships/tags" Target="../tags/tag1213.xml"/><Relationship Id="rId8" Type="http://schemas.openxmlformats.org/officeDocument/2006/relationships/tags" Target="../tags/tag1212.xml"/><Relationship Id="rId7" Type="http://schemas.openxmlformats.org/officeDocument/2006/relationships/tags" Target="../tags/tag1211.xml"/><Relationship Id="rId6" Type="http://schemas.openxmlformats.org/officeDocument/2006/relationships/tags" Target="../tags/tag1210.xml"/><Relationship Id="rId5" Type="http://schemas.openxmlformats.org/officeDocument/2006/relationships/tags" Target="../tags/tag1209.xml"/><Relationship Id="rId4" Type="http://schemas.openxmlformats.org/officeDocument/2006/relationships/tags" Target="../tags/tag1208.xml"/><Relationship Id="rId3" Type="http://schemas.openxmlformats.org/officeDocument/2006/relationships/tags" Target="../tags/tag1207.xml"/><Relationship Id="rId20" Type="http://schemas.openxmlformats.org/officeDocument/2006/relationships/slideLayout" Target="../slideLayouts/slideLayout7.xml"/><Relationship Id="rId2" Type="http://schemas.openxmlformats.org/officeDocument/2006/relationships/tags" Target="../tags/tag1206.xml"/><Relationship Id="rId19" Type="http://schemas.openxmlformats.org/officeDocument/2006/relationships/tags" Target="../tags/tag1223.xml"/><Relationship Id="rId18" Type="http://schemas.openxmlformats.org/officeDocument/2006/relationships/tags" Target="../tags/tag1222.xml"/><Relationship Id="rId17" Type="http://schemas.openxmlformats.org/officeDocument/2006/relationships/tags" Target="../tags/tag1221.xml"/><Relationship Id="rId16" Type="http://schemas.openxmlformats.org/officeDocument/2006/relationships/tags" Target="../tags/tag1220.xml"/><Relationship Id="rId15" Type="http://schemas.openxmlformats.org/officeDocument/2006/relationships/tags" Target="../tags/tag1219.xml"/><Relationship Id="rId14" Type="http://schemas.openxmlformats.org/officeDocument/2006/relationships/tags" Target="../tags/tag1218.xml"/><Relationship Id="rId13" Type="http://schemas.openxmlformats.org/officeDocument/2006/relationships/tags" Target="../tags/tag1217.xml"/><Relationship Id="rId12" Type="http://schemas.openxmlformats.org/officeDocument/2006/relationships/tags" Target="../tags/tag1216.xml"/><Relationship Id="rId11" Type="http://schemas.openxmlformats.org/officeDocument/2006/relationships/tags" Target="../tags/tag1215.xml"/><Relationship Id="rId10" Type="http://schemas.openxmlformats.org/officeDocument/2006/relationships/tags" Target="../tags/tag1214.xml"/><Relationship Id="rId1" Type="http://schemas.openxmlformats.org/officeDocument/2006/relationships/tags" Target="../tags/tag1205.xml"/></Relationships>
</file>

<file path=ppt/slides/_rels/slide61.xml.rels><?xml version="1.0" encoding="UTF-8" standalone="yes"?>
<Relationships xmlns="http://schemas.openxmlformats.org/package/2006/relationships"><Relationship Id="rId9" Type="http://schemas.openxmlformats.org/officeDocument/2006/relationships/image" Target="../media/image101.png"/><Relationship Id="rId8" Type="http://schemas.openxmlformats.org/officeDocument/2006/relationships/image" Target="../media/image100.png"/><Relationship Id="rId7" Type="http://schemas.openxmlformats.org/officeDocument/2006/relationships/tags" Target="../tags/tag1228.xml"/><Relationship Id="rId6" Type="http://schemas.openxmlformats.org/officeDocument/2006/relationships/tags" Target="../tags/tag1227.xml"/><Relationship Id="rId5" Type="http://schemas.openxmlformats.org/officeDocument/2006/relationships/tags" Target="../tags/tag1226.xml"/><Relationship Id="rId4" Type="http://schemas.openxmlformats.org/officeDocument/2006/relationships/image" Target="../media/image5.png"/><Relationship Id="rId3" Type="http://schemas.openxmlformats.org/officeDocument/2006/relationships/tags" Target="../tags/tag1225.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229.xml"/><Relationship Id="rId11" Type="http://schemas.openxmlformats.org/officeDocument/2006/relationships/image" Target="../media/image103.png"/><Relationship Id="rId10" Type="http://schemas.openxmlformats.org/officeDocument/2006/relationships/image" Target="../media/image102.png"/><Relationship Id="rId1" Type="http://schemas.openxmlformats.org/officeDocument/2006/relationships/tags" Target="../tags/tag1224.xml"/></Relationships>
</file>

<file path=ppt/slides/_rels/slide62.xml.rels><?xml version="1.0" encoding="UTF-8" standalone="yes"?>
<Relationships xmlns="http://schemas.openxmlformats.org/package/2006/relationships"><Relationship Id="rId9" Type="http://schemas.openxmlformats.org/officeDocument/2006/relationships/image" Target="../media/image105.png"/><Relationship Id="rId8" Type="http://schemas.openxmlformats.org/officeDocument/2006/relationships/image" Target="../media/image104.png"/><Relationship Id="rId7" Type="http://schemas.openxmlformats.org/officeDocument/2006/relationships/tags" Target="../tags/tag1234.xml"/><Relationship Id="rId6" Type="http://schemas.openxmlformats.org/officeDocument/2006/relationships/tags" Target="../tags/tag1233.xml"/><Relationship Id="rId5" Type="http://schemas.openxmlformats.org/officeDocument/2006/relationships/tags" Target="../tags/tag1232.xml"/><Relationship Id="rId4" Type="http://schemas.openxmlformats.org/officeDocument/2006/relationships/image" Target="../media/image5.png"/><Relationship Id="rId3" Type="http://schemas.openxmlformats.org/officeDocument/2006/relationships/tags" Target="../tags/tag123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235.xml"/><Relationship Id="rId10" Type="http://schemas.openxmlformats.org/officeDocument/2006/relationships/image" Target="../media/image106.png"/><Relationship Id="rId1" Type="http://schemas.openxmlformats.org/officeDocument/2006/relationships/tags" Target="../tags/tag1230.xml"/></Relationships>
</file>

<file path=ppt/slides/_rels/slide63.xml.rels><?xml version="1.0" encoding="UTF-8" standalone="yes"?>
<Relationships xmlns="http://schemas.openxmlformats.org/package/2006/relationships"><Relationship Id="rId9" Type="http://schemas.openxmlformats.org/officeDocument/2006/relationships/image" Target="../media/image108.png"/><Relationship Id="rId8" Type="http://schemas.openxmlformats.org/officeDocument/2006/relationships/image" Target="../media/image107.png"/><Relationship Id="rId7" Type="http://schemas.openxmlformats.org/officeDocument/2006/relationships/tags" Target="../tags/tag1240.xml"/><Relationship Id="rId6" Type="http://schemas.openxmlformats.org/officeDocument/2006/relationships/tags" Target="../tags/tag1239.xml"/><Relationship Id="rId5" Type="http://schemas.openxmlformats.org/officeDocument/2006/relationships/tags" Target="../tags/tag1238.xml"/><Relationship Id="rId4" Type="http://schemas.openxmlformats.org/officeDocument/2006/relationships/image" Target="../media/image5.png"/><Relationship Id="rId3" Type="http://schemas.openxmlformats.org/officeDocument/2006/relationships/tags" Target="../tags/tag123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41.xml"/><Relationship Id="rId1" Type="http://schemas.openxmlformats.org/officeDocument/2006/relationships/tags" Target="../tags/tag1236.xml"/></Relationships>
</file>

<file path=ppt/slides/_rels/slide64.xml.rels><?xml version="1.0" encoding="UTF-8" standalone="yes"?>
<Relationships xmlns="http://schemas.openxmlformats.org/package/2006/relationships"><Relationship Id="rId9" Type="http://schemas.openxmlformats.org/officeDocument/2006/relationships/image" Target="../media/image110.png"/><Relationship Id="rId8" Type="http://schemas.openxmlformats.org/officeDocument/2006/relationships/image" Target="../media/image109.png"/><Relationship Id="rId7" Type="http://schemas.openxmlformats.org/officeDocument/2006/relationships/tags" Target="../tags/tag1246.xml"/><Relationship Id="rId6" Type="http://schemas.openxmlformats.org/officeDocument/2006/relationships/tags" Target="../tags/tag1245.xml"/><Relationship Id="rId5" Type="http://schemas.openxmlformats.org/officeDocument/2006/relationships/tags" Target="../tags/tag1244.xml"/><Relationship Id="rId4" Type="http://schemas.openxmlformats.org/officeDocument/2006/relationships/image" Target="../media/image5.png"/><Relationship Id="rId3" Type="http://schemas.openxmlformats.org/officeDocument/2006/relationships/tags" Target="../tags/tag124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47.xml"/><Relationship Id="rId1" Type="http://schemas.openxmlformats.org/officeDocument/2006/relationships/tags" Target="../tags/tag1242.xml"/></Relationships>
</file>

<file path=ppt/slides/_rels/slide65.xml.rels><?xml version="1.0" encoding="UTF-8" standalone="yes"?>
<Relationships xmlns="http://schemas.openxmlformats.org/package/2006/relationships"><Relationship Id="rId9" Type="http://schemas.openxmlformats.org/officeDocument/2006/relationships/image" Target="../media/image112.png"/><Relationship Id="rId8" Type="http://schemas.openxmlformats.org/officeDocument/2006/relationships/image" Target="../media/image111.png"/><Relationship Id="rId7" Type="http://schemas.openxmlformats.org/officeDocument/2006/relationships/tags" Target="../tags/tag1252.xml"/><Relationship Id="rId6" Type="http://schemas.openxmlformats.org/officeDocument/2006/relationships/tags" Target="../tags/tag1251.xml"/><Relationship Id="rId5" Type="http://schemas.openxmlformats.org/officeDocument/2006/relationships/tags" Target="../tags/tag1250.xml"/><Relationship Id="rId4" Type="http://schemas.openxmlformats.org/officeDocument/2006/relationships/image" Target="../media/image5.png"/><Relationship Id="rId3" Type="http://schemas.openxmlformats.org/officeDocument/2006/relationships/tags" Target="../tags/tag124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53.xml"/><Relationship Id="rId1" Type="http://schemas.openxmlformats.org/officeDocument/2006/relationships/tags" Target="../tags/tag1248.xml"/></Relationships>
</file>

<file path=ppt/slides/_rels/slide66.xml.rels><?xml version="1.0" encoding="UTF-8" standalone="yes"?>
<Relationships xmlns="http://schemas.openxmlformats.org/package/2006/relationships"><Relationship Id="rId9" Type="http://schemas.openxmlformats.org/officeDocument/2006/relationships/image" Target="../media/image114.png"/><Relationship Id="rId8" Type="http://schemas.openxmlformats.org/officeDocument/2006/relationships/image" Target="../media/image113.png"/><Relationship Id="rId7" Type="http://schemas.openxmlformats.org/officeDocument/2006/relationships/tags" Target="../tags/tag1258.xml"/><Relationship Id="rId6" Type="http://schemas.openxmlformats.org/officeDocument/2006/relationships/tags" Target="../tags/tag1257.xml"/><Relationship Id="rId5" Type="http://schemas.openxmlformats.org/officeDocument/2006/relationships/tags" Target="../tags/tag1256.xml"/><Relationship Id="rId4" Type="http://schemas.openxmlformats.org/officeDocument/2006/relationships/image" Target="../media/image5.png"/><Relationship Id="rId3" Type="http://schemas.openxmlformats.org/officeDocument/2006/relationships/tags" Target="../tags/tag1255.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259.xml"/><Relationship Id="rId11" Type="http://schemas.openxmlformats.org/officeDocument/2006/relationships/image" Target="../media/image116.png"/><Relationship Id="rId10" Type="http://schemas.openxmlformats.org/officeDocument/2006/relationships/image" Target="../media/image115.png"/><Relationship Id="rId1" Type="http://schemas.openxmlformats.org/officeDocument/2006/relationships/tags" Target="../tags/tag1254.xml"/></Relationships>
</file>

<file path=ppt/slides/_rels/slide67.xml.rels><?xml version="1.0" encoding="UTF-8" standalone="yes"?>
<Relationships xmlns="http://schemas.openxmlformats.org/package/2006/relationships"><Relationship Id="rId9" Type="http://schemas.openxmlformats.org/officeDocument/2006/relationships/tags" Target="../tags/tag1266.xml"/><Relationship Id="rId8" Type="http://schemas.openxmlformats.org/officeDocument/2006/relationships/tags" Target="../tags/tag1265.xml"/><Relationship Id="rId7" Type="http://schemas.openxmlformats.org/officeDocument/2006/relationships/tags" Target="../tags/tag1264.xml"/><Relationship Id="rId6" Type="http://schemas.openxmlformats.org/officeDocument/2006/relationships/tags" Target="../tags/tag1263.xml"/><Relationship Id="rId5" Type="http://schemas.openxmlformats.org/officeDocument/2006/relationships/tags" Target="../tags/tag1262.xml"/><Relationship Id="rId48" Type="http://schemas.openxmlformats.org/officeDocument/2006/relationships/slideLayout" Target="../slideLayouts/slideLayout21.xml"/><Relationship Id="rId47" Type="http://schemas.openxmlformats.org/officeDocument/2006/relationships/tags" Target="../tags/tag1304.xml"/><Relationship Id="rId46" Type="http://schemas.openxmlformats.org/officeDocument/2006/relationships/tags" Target="../tags/tag1303.xml"/><Relationship Id="rId45" Type="http://schemas.openxmlformats.org/officeDocument/2006/relationships/tags" Target="../tags/tag1302.xml"/><Relationship Id="rId44" Type="http://schemas.openxmlformats.org/officeDocument/2006/relationships/tags" Target="../tags/tag1301.xml"/><Relationship Id="rId43" Type="http://schemas.openxmlformats.org/officeDocument/2006/relationships/tags" Target="../tags/tag1300.xml"/><Relationship Id="rId42" Type="http://schemas.openxmlformats.org/officeDocument/2006/relationships/tags" Target="../tags/tag1299.xml"/><Relationship Id="rId41" Type="http://schemas.openxmlformats.org/officeDocument/2006/relationships/tags" Target="../tags/tag1298.xml"/><Relationship Id="rId40" Type="http://schemas.openxmlformats.org/officeDocument/2006/relationships/tags" Target="../tags/tag1297.xml"/><Relationship Id="rId4" Type="http://schemas.openxmlformats.org/officeDocument/2006/relationships/image" Target="../media/image5.png"/><Relationship Id="rId39" Type="http://schemas.openxmlformats.org/officeDocument/2006/relationships/tags" Target="../tags/tag1296.xml"/><Relationship Id="rId38" Type="http://schemas.openxmlformats.org/officeDocument/2006/relationships/tags" Target="../tags/tag1295.xml"/><Relationship Id="rId37" Type="http://schemas.openxmlformats.org/officeDocument/2006/relationships/tags" Target="../tags/tag1294.xml"/><Relationship Id="rId36" Type="http://schemas.openxmlformats.org/officeDocument/2006/relationships/tags" Target="../tags/tag1293.xml"/><Relationship Id="rId35" Type="http://schemas.openxmlformats.org/officeDocument/2006/relationships/tags" Target="../tags/tag1292.xml"/><Relationship Id="rId34" Type="http://schemas.openxmlformats.org/officeDocument/2006/relationships/tags" Target="../tags/tag1291.xml"/><Relationship Id="rId33" Type="http://schemas.openxmlformats.org/officeDocument/2006/relationships/tags" Target="../tags/tag1290.xml"/><Relationship Id="rId32" Type="http://schemas.openxmlformats.org/officeDocument/2006/relationships/tags" Target="../tags/tag1289.xml"/><Relationship Id="rId31" Type="http://schemas.openxmlformats.org/officeDocument/2006/relationships/tags" Target="../tags/tag1288.xml"/><Relationship Id="rId30" Type="http://schemas.openxmlformats.org/officeDocument/2006/relationships/tags" Target="../tags/tag1287.xml"/><Relationship Id="rId3" Type="http://schemas.openxmlformats.org/officeDocument/2006/relationships/tags" Target="../tags/tag1261.xml"/><Relationship Id="rId29" Type="http://schemas.openxmlformats.org/officeDocument/2006/relationships/tags" Target="../tags/tag1286.xml"/><Relationship Id="rId28" Type="http://schemas.openxmlformats.org/officeDocument/2006/relationships/tags" Target="../tags/tag1285.xml"/><Relationship Id="rId27" Type="http://schemas.openxmlformats.org/officeDocument/2006/relationships/tags" Target="../tags/tag1284.xml"/><Relationship Id="rId26" Type="http://schemas.openxmlformats.org/officeDocument/2006/relationships/tags" Target="../tags/tag1283.xml"/><Relationship Id="rId25" Type="http://schemas.openxmlformats.org/officeDocument/2006/relationships/tags" Target="../tags/tag1282.xml"/><Relationship Id="rId24" Type="http://schemas.openxmlformats.org/officeDocument/2006/relationships/tags" Target="../tags/tag1281.xml"/><Relationship Id="rId23" Type="http://schemas.openxmlformats.org/officeDocument/2006/relationships/tags" Target="../tags/tag1280.xml"/><Relationship Id="rId22" Type="http://schemas.openxmlformats.org/officeDocument/2006/relationships/tags" Target="../tags/tag1279.xml"/><Relationship Id="rId21" Type="http://schemas.openxmlformats.org/officeDocument/2006/relationships/tags" Target="../tags/tag1278.xml"/><Relationship Id="rId20" Type="http://schemas.openxmlformats.org/officeDocument/2006/relationships/tags" Target="../tags/tag1277.xml"/><Relationship Id="rId2" Type="http://schemas.openxmlformats.org/officeDocument/2006/relationships/image" Target="../media/image3.png"/><Relationship Id="rId19" Type="http://schemas.openxmlformats.org/officeDocument/2006/relationships/tags" Target="../tags/tag1276.xml"/><Relationship Id="rId18" Type="http://schemas.openxmlformats.org/officeDocument/2006/relationships/tags" Target="../tags/tag1275.xml"/><Relationship Id="rId17" Type="http://schemas.openxmlformats.org/officeDocument/2006/relationships/tags" Target="../tags/tag1274.xml"/><Relationship Id="rId16" Type="http://schemas.openxmlformats.org/officeDocument/2006/relationships/tags" Target="../tags/tag1273.xml"/><Relationship Id="rId15" Type="http://schemas.openxmlformats.org/officeDocument/2006/relationships/tags" Target="../tags/tag1272.xml"/><Relationship Id="rId14" Type="http://schemas.openxmlformats.org/officeDocument/2006/relationships/tags" Target="../tags/tag1271.xml"/><Relationship Id="rId13" Type="http://schemas.openxmlformats.org/officeDocument/2006/relationships/tags" Target="../tags/tag1270.xml"/><Relationship Id="rId12" Type="http://schemas.openxmlformats.org/officeDocument/2006/relationships/tags" Target="../tags/tag1269.xml"/><Relationship Id="rId11" Type="http://schemas.openxmlformats.org/officeDocument/2006/relationships/tags" Target="../tags/tag1268.xml"/><Relationship Id="rId10" Type="http://schemas.openxmlformats.org/officeDocument/2006/relationships/tags" Target="../tags/tag1267.xml"/><Relationship Id="rId1" Type="http://schemas.openxmlformats.org/officeDocument/2006/relationships/tags" Target="../tags/tag1260.xml"/></Relationships>
</file>

<file path=ppt/slides/_rels/slide68.xml.rels><?xml version="1.0" encoding="UTF-8" standalone="yes"?>
<Relationships xmlns="http://schemas.openxmlformats.org/package/2006/relationships"><Relationship Id="rId9" Type="http://schemas.openxmlformats.org/officeDocument/2006/relationships/image" Target="../media/image118.png"/><Relationship Id="rId8" Type="http://schemas.openxmlformats.org/officeDocument/2006/relationships/image" Target="../media/image117.png"/><Relationship Id="rId7" Type="http://schemas.openxmlformats.org/officeDocument/2006/relationships/tags" Target="../tags/tag1309.xml"/><Relationship Id="rId6" Type="http://schemas.openxmlformats.org/officeDocument/2006/relationships/tags" Target="../tags/tag1308.xml"/><Relationship Id="rId5" Type="http://schemas.openxmlformats.org/officeDocument/2006/relationships/tags" Target="../tags/tag1307.xml"/><Relationship Id="rId4" Type="http://schemas.openxmlformats.org/officeDocument/2006/relationships/image" Target="../media/image5.png"/><Relationship Id="rId3" Type="http://schemas.openxmlformats.org/officeDocument/2006/relationships/tags" Target="../tags/tag130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10.xml"/><Relationship Id="rId1" Type="http://schemas.openxmlformats.org/officeDocument/2006/relationships/tags" Target="../tags/tag1305.xml"/></Relationships>
</file>

<file path=ppt/slides/_rels/slide69.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316.xml"/><Relationship Id="rId7" Type="http://schemas.openxmlformats.org/officeDocument/2006/relationships/tags" Target="../tags/tag1315.xml"/><Relationship Id="rId6" Type="http://schemas.openxmlformats.org/officeDocument/2006/relationships/tags" Target="../tags/tag1314.xml"/><Relationship Id="rId5" Type="http://schemas.openxmlformats.org/officeDocument/2006/relationships/tags" Target="../tags/tag1313.xml"/><Relationship Id="rId4" Type="http://schemas.openxmlformats.org/officeDocument/2006/relationships/image" Target="../media/image5.png"/><Relationship Id="rId3" Type="http://schemas.openxmlformats.org/officeDocument/2006/relationships/tags" Target="../tags/tag1312.xml"/><Relationship Id="rId2" Type="http://schemas.openxmlformats.org/officeDocument/2006/relationships/image" Target="../media/image3.png"/><Relationship Id="rId1" Type="http://schemas.openxmlformats.org/officeDocument/2006/relationships/tags" Target="../tags/tag1311.xml"/></Relationships>
</file>

<file path=ppt/slides/_rels/slide7.xml.rels><?xml version="1.0" encoding="UTF-8" standalone="yes"?>
<Relationships xmlns="http://schemas.openxmlformats.org/package/2006/relationships"><Relationship Id="rId9" Type="http://schemas.openxmlformats.org/officeDocument/2006/relationships/tags" Target="../tags/tag771.xml"/><Relationship Id="rId8" Type="http://schemas.openxmlformats.org/officeDocument/2006/relationships/image" Target="../media/image11.png"/><Relationship Id="rId7" Type="http://schemas.openxmlformats.org/officeDocument/2006/relationships/tags" Target="../tags/tag770.xml"/><Relationship Id="rId6" Type="http://schemas.openxmlformats.org/officeDocument/2006/relationships/tags" Target="../tags/tag769.xml"/><Relationship Id="rId5" Type="http://schemas.openxmlformats.org/officeDocument/2006/relationships/tags" Target="../tags/tag768.xml"/><Relationship Id="rId4" Type="http://schemas.openxmlformats.org/officeDocument/2006/relationships/image" Target="../media/image5.png"/><Relationship Id="rId3" Type="http://schemas.openxmlformats.org/officeDocument/2006/relationships/tags" Target="../tags/tag76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766.xml"/></Relationships>
</file>

<file path=ppt/slides/_rels/slide70.xml.rels><?xml version="1.0" encoding="UTF-8" standalone="yes"?>
<Relationships xmlns="http://schemas.openxmlformats.org/package/2006/relationships"><Relationship Id="rId9" Type="http://schemas.openxmlformats.org/officeDocument/2006/relationships/image" Target="../media/image122.png"/><Relationship Id="rId8" Type="http://schemas.openxmlformats.org/officeDocument/2006/relationships/image" Target="../media/image121.png"/><Relationship Id="rId7" Type="http://schemas.openxmlformats.org/officeDocument/2006/relationships/image" Target="../media/image120.png"/><Relationship Id="rId6" Type="http://schemas.openxmlformats.org/officeDocument/2006/relationships/image" Target="../media/image119.png"/><Relationship Id="rId5" Type="http://schemas.openxmlformats.org/officeDocument/2006/relationships/tags" Target="../tags/tag1319.xml"/><Relationship Id="rId4" Type="http://schemas.openxmlformats.org/officeDocument/2006/relationships/image" Target="../media/image5.png"/><Relationship Id="rId3" Type="http://schemas.openxmlformats.org/officeDocument/2006/relationships/tags" Target="../tags/tag1318.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320.xml"/><Relationship Id="rId11" Type="http://schemas.openxmlformats.org/officeDocument/2006/relationships/image" Target="../media/image124.png"/><Relationship Id="rId10" Type="http://schemas.openxmlformats.org/officeDocument/2006/relationships/image" Target="../media/image123.png"/><Relationship Id="rId1" Type="http://schemas.openxmlformats.org/officeDocument/2006/relationships/tags" Target="../tags/tag1317.xml"/></Relationships>
</file>

<file path=ppt/slides/_rels/slide71.xml.rels><?xml version="1.0" encoding="UTF-8" standalone="yes"?>
<Relationships xmlns="http://schemas.openxmlformats.org/package/2006/relationships"><Relationship Id="rId9" Type="http://schemas.openxmlformats.org/officeDocument/2006/relationships/tags" Target="../tags/tag1326.xml"/><Relationship Id="rId8" Type="http://schemas.openxmlformats.org/officeDocument/2006/relationships/tags" Target="../tags/tag1325.xml"/><Relationship Id="rId7" Type="http://schemas.openxmlformats.org/officeDocument/2006/relationships/tags" Target="../tags/tag1324.xml"/><Relationship Id="rId6" Type="http://schemas.openxmlformats.org/officeDocument/2006/relationships/image" Target="../media/image24.jpeg"/><Relationship Id="rId5" Type="http://schemas.openxmlformats.org/officeDocument/2006/relationships/tags" Target="../tags/tag1323.xml"/><Relationship Id="rId4" Type="http://schemas.openxmlformats.org/officeDocument/2006/relationships/image" Target="../media/image5.png"/><Relationship Id="rId3" Type="http://schemas.openxmlformats.org/officeDocument/2006/relationships/tags" Target="../tags/tag1322.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328.xml"/><Relationship Id="rId10" Type="http://schemas.openxmlformats.org/officeDocument/2006/relationships/tags" Target="../tags/tag1327.xml"/><Relationship Id="rId1" Type="http://schemas.openxmlformats.org/officeDocument/2006/relationships/tags" Target="../tags/tag1321.xml"/></Relationships>
</file>

<file path=ppt/slides/_rels/slide72.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1.xml"/><Relationship Id="rId4" Type="http://schemas.openxmlformats.org/officeDocument/2006/relationships/tags" Target="../tags/tag1332.xml"/><Relationship Id="rId3" Type="http://schemas.openxmlformats.org/officeDocument/2006/relationships/tags" Target="../tags/tag1331.xml"/><Relationship Id="rId2" Type="http://schemas.openxmlformats.org/officeDocument/2006/relationships/tags" Target="../tags/tag1330.xml"/><Relationship Id="rId1" Type="http://schemas.openxmlformats.org/officeDocument/2006/relationships/tags" Target="../tags/tag1329.xml"/></Relationships>
</file>

<file path=ppt/slides/_rels/slide73.xml.rels><?xml version="1.0" encoding="UTF-8" standalone="yes"?>
<Relationships xmlns="http://schemas.openxmlformats.org/package/2006/relationships"><Relationship Id="rId7" Type="http://schemas.openxmlformats.org/officeDocument/2006/relationships/slideLayout" Target="../slideLayouts/slideLayout75.xml"/><Relationship Id="rId6" Type="http://schemas.openxmlformats.org/officeDocument/2006/relationships/tags" Target="../tags/tag1336.xml"/><Relationship Id="rId5" Type="http://schemas.openxmlformats.org/officeDocument/2006/relationships/image" Target="../media/image125.png"/><Relationship Id="rId4" Type="http://schemas.openxmlformats.org/officeDocument/2006/relationships/tags" Target="../tags/tag1335.xml"/><Relationship Id="rId3" Type="http://schemas.openxmlformats.org/officeDocument/2006/relationships/tags" Target="../tags/tag1334.xml"/><Relationship Id="rId2" Type="http://schemas.openxmlformats.org/officeDocument/2006/relationships/image" Target="../media/image5.png"/><Relationship Id="rId1" Type="http://schemas.openxmlformats.org/officeDocument/2006/relationships/tags" Target="../tags/tag1333.xml"/></Relationships>
</file>

<file path=ppt/slides/_rels/slide74.xml.rels><?xml version="1.0" encoding="UTF-8" standalone="yes"?>
<Relationships xmlns="http://schemas.openxmlformats.org/package/2006/relationships"><Relationship Id="rId9" Type="http://schemas.openxmlformats.org/officeDocument/2006/relationships/tags" Target="../tags/tag1345.xml"/><Relationship Id="rId8" Type="http://schemas.openxmlformats.org/officeDocument/2006/relationships/tags" Target="../tags/tag1344.xml"/><Relationship Id="rId7" Type="http://schemas.openxmlformats.org/officeDocument/2006/relationships/tags" Target="../tags/tag1343.xml"/><Relationship Id="rId6" Type="http://schemas.openxmlformats.org/officeDocument/2006/relationships/tags" Target="../tags/tag1342.xml"/><Relationship Id="rId5" Type="http://schemas.openxmlformats.org/officeDocument/2006/relationships/tags" Target="../tags/tag1341.xml"/><Relationship Id="rId4" Type="http://schemas.openxmlformats.org/officeDocument/2006/relationships/tags" Target="../tags/tag1340.xml"/><Relationship Id="rId3" Type="http://schemas.openxmlformats.org/officeDocument/2006/relationships/tags" Target="../tags/tag1339.xml"/><Relationship Id="rId23" Type="http://schemas.openxmlformats.org/officeDocument/2006/relationships/slideLayout" Target="../slideLayouts/slideLayout7.xml"/><Relationship Id="rId22" Type="http://schemas.openxmlformats.org/officeDocument/2006/relationships/tags" Target="../tags/tag1358.xml"/><Relationship Id="rId21" Type="http://schemas.openxmlformats.org/officeDocument/2006/relationships/tags" Target="../tags/tag1357.xml"/><Relationship Id="rId20" Type="http://schemas.openxmlformats.org/officeDocument/2006/relationships/tags" Target="../tags/tag1356.xml"/><Relationship Id="rId2" Type="http://schemas.openxmlformats.org/officeDocument/2006/relationships/tags" Target="../tags/tag1338.xml"/><Relationship Id="rId19" Type="http://schemas.openxmlformats.org/officeDocument/2006/relationships/tags" Target="../tags/tag1355.xml"/><Relationship Id="rId18" Type="http://schemas.openxmlformats.org/officeDocument/2006/relationships/tags" Target="../tags/tag1354.xml"/><Relationship Id="rId17" Type="http://schemas.openxmlformats.org/officeDocument/2006/relationships/tags" Target="../tags/tag1353.xml"/><Relationship Id="rId16" Type="http://schemas.openxmlformats.org/officeDocument/2006/relationships/tags" Target="../tags/tag1352.xml"/><Relationship Id="rId15" Type="http://schemas.openxmlformats.org/officeDocument/2006/relationships/tags" Target="../tags/tag1351.xml"/><Relationship Id="rId14" Type="http://schemas.openxmlformats.org/officeDocument/2006/relationships/tags" Target="../tags/tag1350.xml"/><Relationship Id="rId13" Type="http://schemas.openxmlformats.org/officeDocument/2006/relationships/tags" Target="../tags/tag1349.xml"/><Relationship Id="rId12" Type="http://schemas.openxmlformats.org/officeDocument/2006/relationships/tags" Target="../tags/tag1348.xml"/><Relationship Id="rId11" Type="http://schemas.openxmlformats.org/officeDocument/2006/relationships/tags" Target="../tags/tag1347.xml"/><Relationship Id="rId10" Type="http://schemas.openxmlformats.org/officeDocument/2006/relationships/tags" Target="../tags/tag1346.xml"/><Relationship Id="rId1" Type="http://schemas.openxmlformats.org/officeDocument/2006/relationships/tags" Target="../tags/tag1337.xml"/></Relationships>
</file>

<file path=ppt/slides/_rels/slide75.xml.rels><?xml version="1.0" encoding="UTF-8" standalone="yes"?>
<Relationships xmlns="http://schemas.openxmlformats.org/package/2006/relationships"><Relationship Id="rId9" Type="http://schemas.openxmlformats.org/officeDocument/2006/relationships/tags" Target="../tags/tag1364.xml"/><Relationship Id="rId8" Type="http://schemas.openxmlformats.org/officeDocument/2006/relationships/image" Target="../media/image126.png"/><Relationship Id="rId7" Type="http://schemas.openxmlformats.org/officeDocument/2006/relationships/tags" Target="../tags/tag1363.xml"/><Relationship Id="rId6" Type="http://schemas.openxmlformats.org/officeDocument/2006/relationships/tags" Target="../tags/tag1362.xml"/><Relationship Id="rId5" Type="http://schemas.openxmlformats.org/officeDocument/2006/relationships/tags" Target="../tags/tag1361.xml"/><Relationship Id="rId4" Type="http://schemas.openxmlformats.org/officeDocument/2006/relationships/image" Target="../media/image5.png"/><Relationship Id="rId3" Type="http://schemas.openxmlformats.org/officeDocument/2006/relationships/tags" Target="../tags/tag1360.xml"/><Relationship Id="rId2" Type="http://schemas.openxmlformats.org/officeDocument/2006/relationships/image" Target="../media/image3.png"/><Relationship Id="rId11" Type="http://schemas.openxmlformats.org/officeDocument/2006/relationships/notesSlide" Target="../notesSlides/notesSlide11.xml"/><Relationship Id="rId10" Type="http://schemas.openxmlformats.org/officeDocument/2006/relationships/slideLayout" Target="../slideLayouts/slideLayout21.xml"/><Relationship Id="rId1" Type="http://schemas.openxmlformats.org/officeDocument/2006/relationships/tags" Target="../tags/tag1359.xml"/></Relationships>
</file>

<file path=ppt/slides/_rels/slide76.xml.rels><?xml version="1.0" encoding="UTF-8" standalone="yes"?>
<Relationships xmlns="http://schemas.openxmlformats.org/package/2006/relationships"><Relationship Id="rId9" Type="http://schemas.openxmlformats.org/officeDocument/2006/relationships/image" Target="../media/image128.png"/><Relationship Id="rId8" Type="http://schemas.openxmlformats.org/officeDocument/2006/relationships/image" Target="../media/image127.png"/><Relationship Id="rId7" Type="http://schemas.openxmlformats.org/officeDocument/2006/relationships/tags" Target="../tags/tag1369.xml"/><Relationship Id="rId6" Type="http://schemas.openxmlformats.org/officeDocument/2006/relationships/tags" Target="../tags/tag1368.xml"/><Relationship Id="rId5" Type="http://schemas.openxmlformats.org/officeDocument/2006/relationships/tags" Target="../tags/tag1367.xml"/><Relationship Id="rId4" Type="http://schemas.openxmlformats.org/officeDocument/2006/relationships/image" Target="../media/image5.png"/><Relationship Id="rId3" Type="http://schemas.openxmlformats.org/officeDocument/2006/relationships/tags" Target="../tags/tag1366.xml"/><Relationship Id="rId2" Type="http://schemas.openxmlformats.org/officeDocument/2006/relationships/image" Target="../media/image3.png"/><Relationship Id="rId14" Type="http://schemas.openxmlformats.org/officeDocument/2006/relationships/notesSlide" Target="../notesSlides/notesSlide12.xml"/><Relationship Id="rId13" Type="http://schemas.openxmlformats.org/officeDocument/2006/relationships/slideLayout" Target="../slideLayouts/slideLayout21.xml"/><Relationship Id="rId12" Type="http://schemas.openxmlformats.org/officeDocument/2006/relationships/tags" Target="../tags/tag1370.xml"/><Relationship Id="rId11" Type="http://schemas.openxmlformats.org/officeDocument/2006/relationships/image" Target="../media/image130.png"/><Relationship Id="rId10" Type="http://schemas.openxmlformats.org/officeDocument/2006/relationships/image" Target="../media/image129.png"/><Relationship Id="rId1" Type="http://schemas.openxmlformats.org/officeDocument/2006/relationships/tags" Target="../tags/tag1365.xml"/></Relationships>
</file>

<file path=ppt/slides/_rels/slide77.xml.rels><?xml version="1.0" encoding="UTF-8" standalone="yes"?>
<Relationships xmlns="http://schemas.openxmlformats.org/package/2006/relationships"><Relationship Id="rId9" Type="http://schemas.openxmlformats.org/officeDocument/2006/relationships/image" Target="../media/image132.png"/><Relationship Id="rId8" Type="http://schemas.openxmlformats.org/officeDocument/2006/relationships/image" Target="../media/image131.png"/><Relationship Id="rId7" Type="http://schemas.openxmlformats.org/officeDocument/2006/relationships/tags" Target="../tags/tag1375.xml"/><Relationship Id="rId6" Type="http://schemas.openxmlformats.org/officeDocument/2006/relationships/tags" Target="../tags/tag1374.xml"/><Relationship Id="rId5" Type="http://schemas.openxmlformats.org/officeDocument/2006/relationships/tags" Target="../tags/tag1373.xml"/><Relationship Id="rId4" Type="http://schemas.openxmlformats.org/officeDocument/2006/relationships/image" Target="../media/image5.png"/><Relationship Id="rId3" Type="http://schemas.openxmlformats.org/officeDocument/2006/relationships/tags" Target="../tags/tag1372.xml"/><Relationship Id="rId2" Type="http://schemas.openxmlformats.org/officeDocument/2006/relationships/image" Target="../media/image3.png"/><Relationship Id="rId12" Type="http://schemas.openxmlformats.org/officeDocument/2006/relationships/notesSlide" Target="../notesSlides/notesSlide13.xml"/><Relationship Id="rId11" Type="http://schemas.openxmlformats.org/officeDocument/2006/relationships/slideLayout" Target="../slideLayouts/slideLayout21.xml"/><Relationship Id="rId10" Type="http://schemas.openxmlformats.org/officeDocument/2006/relationships/tags" Target="../tags/tag1376.xml"/><Relationship Id="rId1" Type="http://schemas.openxmlformats.org/officeDocument/2006/relationships/tags" Target="../tags/tag1371.xml"/></Relationships>
</file>

<file path=ppt/slides/_rels/slide78.xml.rels><?xml version="1.0" encoding="UTF-8" standalone="yes"?>
<Relationships xmlns="http://schemas.openxmlformats.org/package/2006/relationships"><Relationship Id="rId9" Type="http://schemas.openxmlformats.org/officeDocument/2006/relationships/image" Target="../media/image132.png"/><Relationship Id="rId8" Type="http://schemas.openxmlformats.org/officeDocument/2006/relationships/image" Target="../media/image131.png"/><Relationship Id="rId7" Type="http://schemas.openxmlformats.org/officeDocument/2006/relationships/tags" Target="../tags/tag1381.xml"/><Relationship Id="rId6" Type="http://schemas.openxmlformats.org/officeDocument/2006/relationships/tags" Target="../tags/tag1380.xml"/><Relationship Id="rId5" Type="http://schemas.openxmlformats.org/officeDocument/2006/relationships/tags" Target="../tags/tag1379.xml"/><Relationship Id="rId4" Type="http://schemas.openxmlformats.org/officeDocument/2006/relationships/image" Target="../media/image5.png"/><Relationship Id="rId3" Type="http://schemas.openxmlformats.org/officeDocument/2006/relationships/tags" Target="../tags/tag1378.xml"/><Relationship Id="rId2" Type="http://schemas.openxmlformats.org/officeDocument/2006/relationships/image" Target="../media/image3.png"/><Relationship Id="rId12" Type="http://schemas.openxmlformats.org/officeDocument/2006/relationships/notesSlide" Target="../notesSlides/notesSlide14.xml"/><Relationship Id="rId11" Type="http://schemas.openxmlformats.org/officeDocument/2006/relationships/slideLayout" Target="../slideLayouts/slideLayout21.xml"/><Relationship Id="rId10" Type="http://schemas.openxmlformats.org/officeDocument/2006/relationships/tags" Target="../tags/tag1382.xml"/><Relationship Id="rId1" Type="http://schemas.openxmlformats.org/officeDocument/2006/relationships/tags" Target="../tags/tag1377.xml"/></Relationships>
</file>

<file path=ppt/slides/_rels/slide79.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388.xml"/><Relationship Id="rId7" Type="http://schemas.openxmlformats.org/officeDocument/2006/relationships/tags" Target="../tags/tag1387.xml"/><Relationship Id="rId6" Type="http://schemas.openxmlformats.org/officeDocument/2006/relationships/tags" Target="../tags/tag1386.xml"/><Relationship Id="rId5" Type="http://schemas.openxmlformats.org/officeDocument/2006/relationships/tags" Target="../tags/tag1385.xml"/><Relationship Id="rId4" Type="http://schemas.openxmlformats.org/officeDocument/2006/relationships/image" Target="../media/image5.png"/><Relationship Id="rId3" Type="http://schemas.openxmlformats.org/officeDocument/2006/relationships/tags" Target="../tags/tag1384.xml"/><Relationship Id="rId2" Type="http://schemas.openxmlformats.org/officeDocument/2006/relationships/image" Target="../media/image3.png"/><Relationship Id="rId10" Type="http://schemas.openxmlformats.org/officeDocument/2006/relationships/notesSlide" Target="../notesSlides/notesSlide15.xml"/><Relationship Id="rId1" Type="http://schemas.openxmlformats.org/officeDocument/2006/relationships/tags" Target="../tags/tag1383.xml"/></Relationships>
</file>

<file path=ppt/slides/_rels/slide8.xml.rels><?xml version="1.0" encoding="UTF-8" standalone="yes"?>
<Relationships xmlns="http://schemas.openxmlformats.org/package/2006/relationships"><Relationship Id="rId9" Type="http://schemas.openxmlformats.org/officeDocument/2006/relationships/tags" Target="../tags/tag780.xml"/><Relationship Id="rId8" Type="http://schemas.openxmlformats.org/officeDocument/2006/relationships/tags" Target="../tags/tag779.xml"/><Relationship Id="rId7" Type="http://schemas.openxmlformats.org/officeDocument/2006/relationships/tags" Target="../tags/tag778.xml"/><Relationship Id="rId6" Type="http://schemas.openxmlformats.org/officeDocument/2006/relationships/tags" Target="../tags/tag777.xml"/><Relationship Id="rId5" Type="http://schemas.openxmlformats.org/officeDocument/2006/relationships/tags" Target="../tags/tag776.xml"/><Relationship Id="rId41" Type="http://schemas.openxmlformats.org/officeDocument/2006/relationships/slideLayout" Target="../slideLayouts/slideLayout7.xml"/><Relationship Id="rId40" Type="http://schemas.openxmlformats.org/officeDocument/2006/relationships/tags" Target="../tags/tag811.xml"/><Relationship Id="rId4" Type="http://schemas.openxmlformats.org/officeDocument/2006/relationships/tags" Target="../tags/tag775.xml"/><Relationship Id="rId39" Type="http://schemas.openxmlformats.org/officeDocument/2006/relationships/tags" Target="../tags/tag810.xml"/><Relationship Id="rId38" Type="http://schemas.openxmlformats.org/officeDocument/2006/relationships/tags" Target="../tags/tag809.xml"/><Relationship Id="rId37" Type="http://schemas.openxmlformats.org/officeDocument/2006/relationships/tags" Target="../tags/tag808.xml"/><Relationship Id="rId36" Type="http://schemas.openxmlformats.org/officeDocument/2006/relationships/tags" Target="../tags/tag807.xml"/><Relationship Id="rId35" Type="http://schemas.openxmlformats.org/officeDocument/2006/relationships/tags" Target="../tags/tag806.xml"/><Relationship Id="rId34" Type="http://schemas.openxmlformats.org/officeDocument/2006/relationships/tags" Target="../tags/tag805.xml"/><Relationship Id="rId33" Type="http://schemas.openxmlformats.org/officeDocument/2006/relationships/tags" Target="../tags/tag804.xml"/><Relationship Id="rId32" Type="http://schemas.openxmlformats.org/officeDocument/2006/relationships/tags" Target="../tags/tag803.xml"/><Relationship Id="rId31" Type="http://schemas.openxmlformats.org/officeDocument/2006/relationships/tags" Target="../tags/tag802.xml"/><Relationship Id="rId30" Type="http://schemas.openxmlformats.org/officeDocument/2006/relationships/tags" Target="../tags/tag801.xml"/><Relationship Id="rId3" Type="http://schemas.openxmlformats.org/officeDocument/2006/relationships/tags" Target="../tags/tag774.xml"/><Relationship Id="rId29" Type="http://schemas.openxmlformats.org/officeDocument/2006/relationships/tags" Target="../tags/tag800.xml"/><Relationship Id="rId28" Type="http://schemas.openxmlformats.org/officeDocument/2006/relationships/tags" Target="../tags/tag799.xml"/><Relationship Id="rId27" Type="http://schemas.openxmlformats.org/officeDocument/2006/relationships/tags" Target="../tags/tag798.xml"/><Relationship Id="rId26" Type="http://schemas.openxmlformats.org/officeDocument/2006/relationships/tags" Target="../tags/tag797.xml"/><Relationship Id="rId25" Type="http://schemas.openxmlformats.org/officeDocument/2006/relationships/tags" Target="../tags/tag796.xml"/><Relationship Id="rId24" Type="http://schemas.openxmlformats.org/officeDocument/2006/relationships/tags" Target="../tags/tag795.xml"/><Relationship Id="rId23" Type="http://schemas.openxmlformats.org/officeDocument/2006/relationships/tags" Target="../tags/tag794.xml"/><Relationship Id="rId22" Type="http://schemas.openxmlformats.org/officeDocument/2006/relationships/tags" Target="../tags/tag793.xml"/><Relationship Id="rId21" Type="http://schemas.openxmlformats.org/officeDocument/2006/relationships/tags" Target="../tags/tag792.xml"/><Relationship Id="rId20" Type="http://schemas.openxmlformats.org/officeDocument/2006/relationships/tags" Target="../tags/tag791.xml"/><Relationship Id="rId2" Type="http://schemas.openxmlformats.org/officeDocument/2006/relationships/tags" Target="../tags/tag773.xml"/><Relationship Id="rId19" Type="http://schemas.openxmlformats.org/officeDocument/2006/relationships/tags" Target="../tags/tag790.xml"/><Relationship Id="rId18" Type="http://schemas.openxmlformats.org/officeDocument/2006/relationships/tags" Target="../tags/tag789.xml"/><Relationship Id="rId17" Type="http://schemas.openxmlformats.org/officeDocument/2006/relationships/tags" Target="../tags/tag788.xml"/><Relationship Id="rId16" Type="http://schemas.openxmlformats.org/officeDocument/2006/relationships/tags" Target="../tags/tag787.xml"/><Relationship Id="rId15" Type="http://schemas.openxmlformats.org/officeDocument/2006/relationships/tags" Target="../tags/tag786.xml"/><Relationship Id="rId14" Type="http://schemas.openxmlformats.org/officeDocument/2006/relationships/tags" Target="../tags/tag785.xml"/><Relationship Id="rId13" Type="http://schemas.openxmlformats.org/officeDocument/2006/relationships/tags" Target="../tags/tag784.xml"/><Relationship Id="rId12" Type="http://schemas.openxmlformats.org/officeDocument/2006/relationships/tags" Target="../tags/tag783.xml"/><Relationship Id="rId11" Type="http://schemas.openxmlformats.org/officeDocument/2006/relationships/tags" Target="../tags/tag782.xml"/><Relationship Id="rId10" Type="http://schemas.openxmlformats.org/officeDocument/2006/relationships/tags" Target="../tags/tag781.xml"/><Relationship Id="rId1" Type="http://schemas.openxmlformats.org/officeDocument/2006/relationships/tags" Target="../tags/tag772.xml"/></Relationships>
</file>

<file path=ppt/slides/_rels/slide80.xml.rels><?xml version="1.0" encoding="UTF-8" standalone="yes"?>
<Relationships xmlns="http://schemas.openxmlformats.org/package/2006/relationships"><Relationship Id="rId9" Type="http://schemas.openxmlformats.org/officeDocument/2006/relationships/image" Target="../media/image134.png"/><Relationship Id="rId8" Type="http://schemas.openxmlformats.org/officeDocument/2006/relationships/image" Target="../media/image133.png"/><Relationship Id="rId7" Type="http://schemas.openxmlformats.org/officeDocument/2006/relationships/tags" Target="../tags/tag1393.xml"/><Relationship Id="rId6" Type="http://schemas.openxmlformats.org/officeDocument/2006/relationships/tags" Target="../tags/tag1392.xml"/><Relationship Id="rId5" Type="http://schemas.openxmlformats.org/officeDocument/2006/relationships/tags" Target="../tags/tag1391.xml"/><Relationship Id="rId4" Type="http://schemas.openxmlformats.org/officeDocument/2006/relationships/image" Target="../media/image5.png"/><Relationship Id="rId3" Type="http://schemas.openxmlformats.org/officeDocument/2006/relationships/tags" Target="../tags/tag1390.xml"/><Relationship Id="rId2" Type="http://schemas.openxmlformats.org/officeDocument/2006/relationships/image" Target="../media/image3.png"/><Relationship Id="rId12" Type="http://schemas.openxmlformats.org/officeDocument/2006/relationships/notesSlide" Target="../notesSlides/notesSlide16.xml"/><Relationship Id="rId11" Type="http://schemas.openxmlformats.org/officeDocument/2006/relationships/slideLayout" Target="../slideLayouts/slideLayout21.xml"/><Relationship Id="rId10" Type="http://schemas.openxmlformats.org/officeDocument/2006/relationships/tags" Target="../tags/tag1394.xml"/><Relationship Id="rId1" Type="http://schemas.openxmlformats.org/officeDocument/2006/relationships/tags" Target="../tags/tag1389.xml"/></Relationships>
</file>

<file path=ppt/slides/_rels/slide81.xml.rels><?xml version="1.0" encoding="UTF-8" standalone="yes"?>
<Relationships xmlns="http://schemas.openxmlformats.org/package/2006/relationships"><Relationship Id="rId9" Type="http://schemas.openxmlformats.org/officeDocument/2006/relationships/image" Target="../media/image136.png"/><Relationship Id="rId8" Type="http://schemas.openxmlformats.org/officeDocument/2006/relationships/image" Target="../media/image135.png"/><Relationship Id="rId7" Type="http://schemas.openxmlformats.org/officeDocument/2006/relationships/tags" Target="../tags/tag1399.xml"/><Relationship Id="rId6" Type="http://schemas.openxmlformats.org/officeDocument/2006/relationships/tags" Target="../tags/tag1398.xml"/><Relationship Id="rId5" Type="http://schemas.openxmlformats.org/officeDocument/2006/relationships/tags" Target="../tags/tag1397.xml"/><Relationship Id="rId4" Type="http://schemas.openxmlformats.org/officeDocument/2006/relationships/image" Target="../media/image5.png"/><Relationship Id="rId3" Type="http://schemas.openxmlformats.org/officeDocument/2006/relationships/tags" Target="../tags/tag1396.xml"/><Relationship Id="rId2" Type="http://schemas.openxmlformats.org/officeDocument/2006/relationships/image" Target="../media/image3.png"/><Relationship Id="rId12" Type="http://schemas.openxmlformats.org/officeDocument/2006/relationships/notesSlide" Target="../notesSlides/notesSlide17.xml"/><Relationship Id="rId11" Type="http://schemas.openxmlformats.org/officeDocument/2006/relationships/slideLayout" Target="../slideLayouts/slideLayout21.xml"/><Relationship Id="rId10" Type="http://schemas.openxmlformats.org/officeDocument/2006/relationships/tags" Target="../tags/tag1400.xml"/><Relationship Id="rId1" Type="http://schemas.openxmlformats.org/officeDocument/2006/relationships/tags" Target="../tags/tag1395.xml"/></Relationships>
</file>

<file path=ppt/slides/_rels/slide82.xml.rels><?xml version="1.0" encoding="UTF-8" standalone="yes"?>
<Relationships xmlns="http://schemas.openxmlformats.org/package/2006/relationships"><Relationship Id="rId9" Type="http://schemas.openxmlformats.org/officeDocument/2006/relationships/image" Target="../media/image138.png"/><Relationship Id="rId8" Type="http://schemas.openxmlformats.org/officeDocument/2006/relationships/image" Target="../media/image137.png"/><Relationship Id="rId7" Type="http://schemas.openxmlformats.org/officeDocument/2006/relationships/tags" Target="../tags/tag1405.xml"/><Relationship Id="rId6" Type="http://schemas.openxmlformats.org/officeDocument/2006/relationships/tags" Target="../tags/tag1404.xml"/><Relationship Id="rId5" Type="http://schemas.openxmlformats.org/officeDocument/2006/relationships/tags" Target="../tags/tag1403.xml"/><Relationship Id="rId4" Type="http://schemas.openxmlformats.org/officeDocument/2006/relationships/image" Target="../media/image5.png"/><Relationship Id="rId3" Type="http://schemas.openxmlformats.org/officeDocument/2006/relationships/tags" Target="../tags/tag1402.xml"/><Relationship Id="rId2" Type="http://schemas.openxmlformats.org/officeDocument/2006/relationships/image" Target="../media/image3.png"/><Relationship Id="rId13" Type="http://schemas.openxmlformats.org/officeDocument/2006/relationships/notesSlide" Target="../notesSlides/notesSlide18.xml"/><Relationship Id="rId12" Type="http://schemas.openxmlformats.org/officeDocument/2006/relationships/slideLayout" Target="../slideLayouts/slideLayout21.xml"/><Relationship Id="rId11" Type="http://schemas.openxmlformats.org/officeDocument/2006/relationships/tags" Target="../tags/tag1406.xml"/><Relationship Id="rId10" Type="http://schemas.openxmlformats.org/officeDocument/2006/relationships/image" Target="../media/image139.png"/><Relationship Id="rId1" Type="http://schemas.openxmlformats.org/officeDocument/2006/relationships/tags" Target="../tags/tag1401.xml"/></Relationships>
</file>

<file path=ppt/slides/_rels/slide83.xml.rels><?xml version="1.0" encoding="UTF-8" standalone="yes"?>
<Relationships xmlns="http://schemas.openxmlformats.org/package/2006/relationships"><Relationship Id="rId9" Type="http://schemas.openxmlformats.org/officeDocument/2006/relationships/image" Target="../media/image141.png"/><Relationship Id="rId8" Type="http://schemas.openxmlformats.org/officeDocument/2006/relationships/image" Target="../media/image140.png"/><Relationship Id="rId7" Type="http://schemas.openxmlformats.org/officeDocument/2006/relationships/tags" Target="../tags/tag1411.xml"/><Relationship Id="rId6" Type="http://schemas.openxmlformats.org/officeDocument/2006/relationships/tags" Target="../tags/tag1410.xml"/><Relationship Id="rId5" Type="http://schemas.openxmlformats.org/officeDocument/2006/relationships/tags" Target="../tags/tag1409.xml"/><Relationship Id="rId4" Type="http://schemas.openxmlformats.org/officeDocument/2006/relationships/image" Target="../media/image5.png"/><Relationship Id="rId3" Type="http://schemas.openxmlformats.org/officeDocument/2006/relationships/tags" Target="../tags/tag1408.xml"/><Relationship Id="rId2" Type="http://schemas.openxmlformats.org/officeDocument/2006/relationships/image" Target="../media/image3.png"/><Relationship Id="rId12" Type="http://schemas.openxmlformats.org/officeDocument/2006/relationships/notesSlide" Target="../notesSlides/notesSlide19.xml"/><Relationship Id="rId11" Type="http://schemas.openxmlformats.org/officeDocument/2006/relationships/slideLayout" Target="../slideLayouts/slideLayout21.xml"/><Relationship Id="rId10" Type="http://schemas.openxmlformats.org/officeDocument/2006/relationships/tags" Target="../tags/tag1412.xml"/><Relationship Id="rId1" Type="http://schemas.openxmlformats.org/officeDocument/2006/relationships/tags" Target="../tags/tag1407.xml"/></Relationships>
</file>

<file path=ppt/slides/_rels/slide84.xml.rels><?xml version="1.0" encoding="UTF-8" standalone="yes"?>
<Relationships xmlns="http://schemas.openxmlformats.org/package/2006/relationships"><Relationship Id="rId9" Type="http://schemas.openxmlformats.org/officeDocument/2006/relationships/image" Target="../media/image143.png"/><Relationship Id="rId8" Type="http://schemas.openxmlformats.org/officeDocument/2006/relationships/image" Target="../media/image142.png"/><Relationship Id="rId7" Type="http://schemas.openxmlformats.org/officeDocument/2006/relationships/tags" Target="../tags/tag1417.xml"/><Relationship Id="rId6" Type="http://schemas.openxmlformats.org/officeDocument/2006/relationships/tags" Target="../tags/tag1416.xml"/><Relationship Id="rId5" Type="http://schemas.openxmlformats.org/officeDocument/2006/relationships/tags" Target="../tags/tag1415.xml"/><Relationship Id="rId4" Type="http://schemas.openxmlformats.org/officeDocument/2006/relationships/image" Target="../media/image5.png"/><Relationship Id="rId3" Type="http://schemas.openxmlformats.org/officeDocument/2006/relationships/tags" Target="../tags/tag1414.xml"/><Relationship Id="rId2" Type="http://schemas.openxmlformats.org/officeDocument/2006/relationships/image" Target="../media/image3.png"/><Relationship Id="rId12" Type="http://schemas.openxmlformats.org/officeDocument/2006/relationships/notesSlide" Target="../notesSlides/notesSlide20.xml"/><Relationship Id="rId11" Type="http://schemas.openxmlformats.org/officeDocument/2006/relationships/slideLayout" Target="../slideLayouts/slideLayout21.xml"/><Relationship Id="rId10" Type="http://schemas.openxmlformats.org/officeDocument/2006/relationships/tags" Target="../tags/tag1418.xml"/><Relationship Id="rId1" Type="http://schemas.openxmlformats.org/officeDocument/2006/relationships/tags" Target="../tags/tag1413.xml"/></Relationships>
</file>

<file path=ppt/slides/_rels/slide85.xml.rels><?xml version="1.0" encoding="UTF-8" standalone="yes"?>
<Relationships xmlns="http://schemas.openxmlformats.org/package/2006/relationships"><Relationship Id="rId9" Type="http://schemas.openxmlformats.org/officeDocument/2006/relationships/image" Target="../media/image145.png"/><Relationship Id="rId8" Type="http://schemas.openxmlformats.org/officeDocument/2006/relationships/image" Target="../media/image144.png"/><Relationship Id="rId7" Type="http://schemas.openxmlformats.org/officeDocument/2006/relationships/tags" Target="../tags/tag1423.xml"/><Relationship Id="rId6" Type="http://schemas.openxmlformats.org/officeDocument/2006/relationships/tags" Target="../tags/tag1422.xml"/><Relationship Id="rId5" Type="http://schemas.openxmlformats.org/officeDocument/2006/relationships/tags" Target="../tags/tag1421.xml"/><Relationship Id="rId4" Type="http://schemas.openxmlformats.org/officeDocument/2006/relationships/image" Target="../media/image5.png"/><Relationship Id="rId3" Type="http://schemas.openxmlformats.org/officeDocument/2006/relationships/tags" Target="../tags/tag1420.xml"/><Relationship Id="rId2" Type="http://schemas.openxmlformats.org/officeDocument/2006/relationships/image" Target="../media/image3.png"/><Relationship Id="rId14" Type="http://schemas.openxmlformats.org/officeDocument/2006/relationships/notesSlide" Target="../notesSlides/notesSlide21.xml"/><Relationship Id="rId13" Type="http://schemas.openxmlformats.org/officeDocument/2006/relationships/slideLayout" Target="../slideLayouts/slideLayout21.xml"/><Relationship Id="rId12" Type="http://schemas.openxmlformats.org/officeDocument/2006/relationships/tags" Target="../tags/tag1424.xml"/><Relationship Id="rId11" Type="http://schemas.openxmlformats.org/officeDocument/2006/relationships/image" Target="../media/image147.png"/><Relationship Id="rId10" Type="http://schemas.openxmlformats.org/officeDocument/2006/relationships/image" Target="../media/image146.png"/><Relationship Id="rId1" Type="http://schemas.openxmlformats.org/officeDocument/2006/relationships/tags" Target="../tags/tag1419.xml"/></Relationships>
</file>

<file path=ppt/slides/_rels/slide86.xml.rels><?xml version="1.0" encoding="UTF-8" standalone="yes"?>
<Relationships xmlns="http://schemas.openxmlformats.org/package/2006/relationships"><Relationship Id="rId9" Type="http://schemas.openxmlformats.org/officeDocument/2006/relationships/tags" Target="../tags/tag1431.xml"/><Relationship Id="rId8" Type="http://schemas.openxmlformats.org/officeDocument/2006/relationships/tags" Target="../tags/tag1430.xml"/><Relationship Id="rId7" Type="http://schemas.openxmlformats.org/officeDocument/2006/relationships/tags" Target="../tags/tag1429.xml"/><Relationship Id="rId6" Type="http://schemas.openxmlformats.org/officeDocument/2006/relationships/tags" Target="../tags/tag1428.xml"/><Relationship Id="rId5" Type="http://schemas.openxmlformats.org/officeDocument/2006/relationships/tags" Target="../tags/tag1427.xml"/><Relationship Id="rId4" Type="http://schemas.openxmlformats.org/officeDocument/2006/relationships/image" Target="../media/image5.png"/><Relationship Id="rId3" Type="http://schemas.openxmlformats.org/officeDocument/2006/relationships/tags" Target="../tags/tag1426.xml"/><Relationship Id="rId21" Type="http://schemas.openxmlformats.org/officeDocument/2006/relationships/notesSlide" Target="../notesSlides/notesSlide22.xml"/><Relationship Id="rId20" Type="http://schemas.openxmlformats.org/officeDocument/2006/relationships/slideLayout" Target="../slideLayouts/slideLayout21.xml"/><Relationship Id="rId2" Type="http://schemas.openxmlformats.org/officeDocument/2006/relationships/image" Target="../media/image3.png"/><Relationship Id="rId19" Type="http://schemas.openxmlformats.org/officeDocument/2006/relationships/tags" Target="../tags/tag1441.xml"/><Relationship Id="rId18" Type="http://schemas.openxmlformats.org/officeDocument/2006/relationships/tags" Target="../tags/tag1440.xml"/><Relationship Id="rId17" Type="http://schemas.openxmlformats.org/officeDocument/2006/relationships/tags" Target="../tags/tag1439.xml"/><Relationship Id="rId16" Type="http://schemas.openxmlformats.org/officeDocument/2006/relationships/tags" Target="../tags/tag1438.xml"/><Relationship Id="rId15" Type="http://schemas.openxmlformats.org/officeDocument/2006/relationships/tags" Target="../tags/tag1437.xml"/><Relationship Id="rId14" Type="http://schemas.openxmlformats.org/officeDocument/2006/relationships/tags" Target="../tags/tag1436.xml"/><Relationship Id="rId13" Type="http://schemas.openxmlformats.org/officeDocument/2006/relationships/tags" Target="../tags/tag1435.xml"/><Relationship Id="rId12" Type="http://schemas.openxmlformats.org/officeDocument/2006/relationships/tags" Target="../tags/tag1434.xml"/><Relationship Id="rId11" Type="http://schemas.openxmlformats.org/officeDocument/2006/relationships/tags" Target="../tags/tag1433.xml"/><Relationship Id="rId10" Type="http://schemas.openxmlformats.org/officeDocument/2006/relationships/tags" Target="../tags/tag1432.xml"/><Relationship Id="rId1" Type="http://schemas.openxmlformats.org/officeDocument/2006/relationships/tags" Target="../tags/tag1425.xml"/></Relationships>
</file>

<file path=ppt/slides/_rels/slide87.xml.rels><?xml version="1.0" encoding="UTF-8" standalone="yes"?>
<Relationships xmlns="http://schemas.openxmlformats.org/package/2006/relationships"><Relationship Id="rId9" Type="http://schemas.openxmlformats.org/officeDocument/2006/relationships/image" Target="../media/image149.png"/><Relationship Id="rId8" Type="http://schemas.openxmlformats.org/officeDocument/2006/relationships/image" Target="../media/image148.png"/><Relationship Id="rId7" Type="http://schemas.openxmlformats.org/officeDocument/2006/relationships/tags" Target="../tags/tag1446.xml"/><Relationship Id="rId6" Type="http://schemas.openxmlformats.org/officeDocument/2006/relationships/tags" Target="../tags/tag1445.xml"/><Relationship Id="rId5" Type="http://schemas.openxmlformats.org/officeDocument/2006/relationships/tags" Target="../tags/tag1444.xml"/><Relationship Id="rId4" Type="http://schemas.openxmlformats.org/officeDocument/2006/relationships/image" Target="../media/image5.png"/><Relationship Id="rId3" Type="http://schemas.openxmlformats.org/officeDocument/2006/relationships/tags" Target="../tags/tag1443.xml"/><Relationship Id="rId2" Type="http://schemas.openxmlformats.org/officeDocument/2006/relationships/image" Target="../media/image3.png"/><Relationship Id="rId14" Type="http://schemas.openxmlformats.org/officeDocument/2006/relationships/notesSlide" Target="../notesSlides/notesSlide23.xml"/><Relationship Id="rId13" Type="http://schemas.openxmlformats.org/officeDocument/2006/relationships/slideLayout" Target="../slideLayouts/slideLayout21.xml"/><Relationship Id="rId12" Type="http://schemas.openxmlformats.org/officeDocument/2006/relationships/tags" Target="../tags/tag1447.xml"/><Relationship Id="rId11" Type="http://schemas.openxmlformats.org/officeDocument/2006/relationships/image" Target="../media/image151.png"/><Relationship Id="rId10" Type="http://schemas.openxmlformats.org/officeDocument/2006/relationships/image" Target="../media/image150.png"/><Relationship Id="rId1" Type="http://schemas.openxmlformats.org/officeDocument/2006/relationships/tags" Target="../tags/tag1442.xml"/></Relationships>
</file>

<file path=ppt/slides/_rels/slide88.xml.rels><?xml version="1.0" encoding="UTF-8" standalone="yes"?>
<Relationships xmlns="http://schemas.openxmlformats.org/package/2006/relationships"><Relationship Id="rId9" Type="http://schemas.openxmlformats.org/officeDocument/2006/relationships/tags" Target="../tags/tag1453.xml"/><Relationship Id="rId8" Type="http://schemas.openxmlformats.org/officeDocument/2006/relationships/tags" Target="../tags/tag1452.xml"/><Relationship Id="rId7" Type="http://schemas.openxmlformats.org/officeDocument/2006/relationships/tags" Target="../tags/tag1451.xml"/><Relationship Id="rId6" Type="http://schemas.openxmlformats.org/officeDocument/2006/relationships/image" Target="../media/image24.jpeg"/><Relationship Id="rId5" Type="http://schemas.openxmlformats.org/officeDocument/2006/relationships/tags" Target="../tags/tag1450.xml"/><Relationship Id="rId4" Type="http://schemas.openxmlformats.org/officeDocument/2006/relationships/image" Target="../media/image5.png"/><Relationship Id="rId3" Type="http://schemas.openxmlformats.org/officeDocument/2006/relationships/tags" Target="../tags/tag1449.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455.xml"/><Relationship Id="rId10" Type="http://schemas.openxmlformats.org/officeDocument/2006/relationships/tags" Target="../tags/tag1454.xml"/><Relationship Id="rId1" Type="http://schemas.openxmlformats.org/officeDocument/2006/relationships/tags" Target="../tags/tag1448.xml"/></Relationships>
</file>

<file path=ppt/slides/_rels/slide89.xml.rels><?xml version="1.0" encoding="UTF-8" standalone="yes"?>
<Relationships xmlns="http://schemas.openxmlformats.org/package/2006/relationships"><Relationship Id="rId9" Type="http://schemas.openxmlformats.org/officeDocument/2006/relationships/tags" Target="../tags/tag1462.xml"/><Relationship Id="rId8" Type="http://schemas.openxmlformats.org/officeDocument/2006/relationships/tags" Target="../tags/tag1461.xml"/><Relationship Id="rId7" Type="http://schemas.openxmlformats.org/officeDocument/2006/relationships/tags" Target="../tags/tag1460.xml"/><Relationship Id="rId6" Type="http://schemas.openxmlformats.org/officeDocument/2006/relationships/tags" Target="../tags/tag1459.xml"/><Relationship Id="rId5" Type="http://schemas.openxmlformats.org/officeDocument/2006/relationships/tags" Target="../tags/tag1458.xml"/><Relationship Id="rId4" Type="http://schemas.openxmlformats.org/officeDocument/2006/relationships/image" Target="../media/image5.png"/><Relationship Id="rId39" Type="http://schemas.openxmlformats.org/officeDocument/2006/relationships/notesSlide" Target="../notesSlides/notesSlide24.xml"/><Relationship Id="rId38" Type="http://schemas.openxmlformats.org/officeDocument/2006/relationships/slideLayout" Target="../slideLayouts/slideLayout21.xml"/><Relationship Id="rId37" Type="http://schemas.openxmlformats.org/officeDocument/2006/relationships/tags" Target="../tags/tag1490.xml"/><Relationship Id="rId36" Type="http://schemas.openxmlformats.org/officeDocument/2006/relationships/tags" Target="../tags/tag1489.xml"/><Relationship Id="rId35" Type="http://schemas.openxmlformats.org/officeDocument/2006/relationships/tags" Target="../tags/tag1488.xml"/><Relationship Id="rId34" Type="http://schemas.openxmlformats.org/officeDocument/2006/relationships/tags" Target="../tags/tag1487.xml"/><Relationship Id="rId33" Type="http://schemas.openxmlformats.org/officeDocument/2006/relationships/tags" Target="../tags/tag1486.xml"/><Relationship Id="rId32" Type="http://schemas.openxmlformats.org/officeDocument/2006/relationships/tags" Target="../tags/tag1485.xml"/><Relationship Id="rId31" Type="http://schemas.openxmlformats.org/officeDocument/2006/relationships/tags" Target="../tags/tag1484.xml"/><Relationship Id="rId30" Type="http://schemas.openxmlformats.org/officeDocument/2006/relationships/tags" Target="../tags/tag1483.xml"/><Relationship Id="rId3" Type="http://schemas.openxmlformats.org/officeDocument/2006/relationships/tags" Target="../tags/tag1457.xml"/><Relationship Id="rId29" Type="http://schemas.openxmlformats.org/officeDocument/2006/relationships/tags" Target="../tags/tag1482.xml"/><Relationship Id="rId28" Type="http://schemas.openxmlformats.org/officeDocument/2006/relationships/tags" Target="../tags/tag1481.xml"/><Relationship Id="rId27" Type="http://schemas.openxmlformats.org/officeDocument/2006/relationships/tags" Target="../tags/tag1480.xml"/><Relationship Id="rId26" Type="http://schemas.openxmlformats.org/officeDocument/2006/relationships/tags" Target="../tags/tag1479.xml"/><Relationship Id="rId25" Type="http://schemas.openxmlformats.org/officeDocument/2006/relationships/tags" Target="../tags/tag1478.xml"/><Relationship Id="rId24" Type="http://schemas.openxmlformats.org/officeDocument/2006/relationships/tags" Target="../tags/tag1477.xml"/><Relationship Id="rId23" Type="http://schemas.openxmlformats.org/officeDocument/2006/relationships/tags" Target="../tags/tag1476.xml"/><Relationship Id="rId22" Type="http://schemas.openxmlformats.org/officeDocument/2006/relationships/tags" Target="../tags/tag1475.xml"/><Relationship Id="rId21" Type="http://schemas.openxmlformats.org/officeDocument/2006/relationships/tags" Target="../tags/tag1474.xml"/><Relationship Id="rId20" Type="http://schemas.openxmlformats.org/officeDocument/2006/relationships/tags" Target="../tags/tag1473.xml"/><Relationship Id="rId2" Type="http://schemas.openxmlformats.org/officeDocument/2006/relationships/image" Target="../media/image3.png"/><Relationship Id="rId19" Type="http://schemas.openxmlformats.org/officeDocument/2006/relationships/tags" Target="../tags/tag1472.xml"/><Relationship Id="rId18" Type="http://schemas.openxmlformats.org/officeDocument/2006/relationships/tags" Target="../tags/tag1471.xml"/><Relationship Id="rId17" Type="http://schemas.openxmlformats.org/officeDocument/2006/relationships/tags" Target="../tags/tag1470.xml"/><Relationship Id="rId16" Type="http://schemas.openxmlformats.org/officeDocument/2006/relationships/tags" Target="../tags/tag1469.xml"/><Relationship Id="rId15" Type="http://schemas.openxmlformats.org/officeDocument/2006/relationships/tags" Target="../tags/tag1468.xml"/><Relationship Id="rId14" Type="http://schemas.openxmlformats.org/officeDocument/2006/relationships/tags" Target="../tags/tag1467.xml"/><Relationship Id="rId13" Type="http://schemas.openxmlformats.org/officeDocument/2006/relationships/tags" Target="../tags/tag1466.xml"/><Relationship Id="rId12" Type="http://schemas.openxmlformats.org/officeDocument/2006/relationships/tags" Target="../tags/tag1465.xml"/><Relationship Id="rId11" Type="http://schemas.openxmlformats.org/officeDocument/2006/relationships/tags" Target="../tags/tag1464.xml"/><Relationship Id="rId10" Type="http://schemas.openxmlformats.org/officeDocument/2006/relationships/tags" Target="../tags/tag1463.xml"/><Relationship Id="rId1" Type="http://schemas.openxmlformats.org/officeDocument/2006/relationships/tags" Target="../tags/tag1456.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7.xml"/><Relationship Id="rId4" Type="http://schemas.openxmlformats.org/officeDocument/2006/relationships/tags" Target="../tags/tag815.xml"/><Relationship Id="rId3" Type="http://schemas.openxmlformats.org/officeDocument/2006/relationships/tags" Target="../tags/tag814.xml"/><Relationship Id="rId2" Type="http://schemas.openxmlformats.org/officeDocument/2006/relationships/tags" Target="../tags/tag813.xml"/><Relationship Id="rId1" Type="http://schemas.openxmlformats.org/officeDocument/2006/relationships/tags" Target="../tags/tag812.xml"/></Relationships>
</file>

<file path=ppt/slides/_rels/slide90.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89.xml"/><Relationship Id="rId4" Type="http://schemas.openxmlformats.org/officeDocument/2006/relationships/tags" Target="../tags/tag1494.xml"/><Relationship Id="rId3" Type="http://schemas.openxmlformats.org/officeDocument/2006/relationships/tags" Target="../tags/tag1493.xml"/><Relationship Id="rId2" Type="http://schemas.openxmlformats.org/officeDocument/2006/relationships/tags" Target="../tags/tag1492.xml"/><Relationship Id="rId1" Type="http://schemas.openxmlformats.org/officeDocument/2006/relationships/tags" Target="../tags/tag1491.xml"/></Relationships>
</file>

<file path=ppt/slides/_rels/slide91.xml.rels><?xml version="1.0" encoding="UTF-8" standalone="yes"?>
<Relationships xmlns="http://schemas.openxmlformats.org/package/2006/relationships"><Relationship Id="rId9" Type="http://schemas.openxmlformats.org/officeDocument/2006/relationships/tags" Target="../tags/tag1500.xml"/><Relationship Id="rId8" Type="http://schemas.openxmlformats.org/officeDocument/2006/relationships/tags" Target="../tags/tag1499.xml"/><Relationship Id="rId7" Type="http://schemas.openxmlformats.org/officeDocument/2006/relationships/tags" Target="../tags/tag1498.xml"/><Relationship Id="rId6" Type="http://schemas.openxmlformats.org/officeDocument/2006/relationships/image" Target="../media/image12.jpeg"/><Relationship Id="rId5" Type="http://schemas.openxmlformats.org/officeDocument/2006/relationships/tags" Target="../tags/tag1497.xml"/><Relationship Id="rId4" Type="http://schemas.openxmlformats.org/officeDocument/2006/relationships/image" Target="../media/image5.png"/><Relationship Id="rId3" Type="http://schemas.openxmlformats.org/officeDocument/2006/relationships/tags" Target="../tags/tag1496.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503.xml"/><Relationship Id="rId11" Type="http://schemas.openxmlformats.org/officeDocument/2006/relationships/tags" Target="../tags/tag1502.xml"/><Relationship Id="rId10" Type="http://schemas.openxmlformats.org/officeDocument/2006/relationships/tags" Target="../tags/tag1501.xml"/><Relationship Id="rId1" Type="http://schemas.openxmlformats.org/officeDocument/2006/relationships/tags" Target="../tags/tag1495.xml"/></Relationships>
</file>

<file path=ppt/slides/_rels/slide92.xml.rels><?xml version="1.0" encoding="UTF-8" standalone="yes"?>
<Relationships xmlns="http://schemas.openxmlformats.org/package/2006/relationships"><Relationship Id="rId9" Type="http://schemas.openxmlformats.org/officeDocument/2006/relationships/image" Target="../media/image153.png"/><Relationship Id="rId8" Type="http://schemas.openxmlformats.org/officeDocument/2006/relationships/image" Target="../media/image152.png"/><Relationship Id="rId7" Type="http://schemas.openxmlformats.org/officeDocument/2006/relationships/tags" Target="../tags/tag1508.xml"/><Relationship Id="rId6" Type="http://schemas.openxmlformats.org/officeDocument/2006/relationships/tags" Target="../tags/tag1507.xml"/><Relationship Id="rId5" Type="http://schemas.openxmlformats.org/officeDocument/2006/relationships/tags" Target="../tags/tag1506.xml"/><Relationship Id="rId4" Type="http://schemas.openxmlformats.org/officeDocument/2006/relationships/image" Target="../media/image5.png"/><Relationship Id="rId3" Type="http://schemas.openxmlformats.org/officeDocument/2006/relationships/tags" Target="../tags/tag1505.xml"/><Relationship Id="rId2" Type="http://schemas.openxmlformats.org/officeDocument/2006/relationships/image" Target="../media/image3.png"/><Relationship Id="rId12" Type="http://schemas.openxmlformats.org/officeDocument/2006/relationships/notesSlide" Target="../notesSlides/notesSlide26.xml"/><Relationship Id="rId11" Type="http://schemas.openxmlformats.org/officeDocument/2006/relationships/slideLayout" Target="../slideLayouts/slideLayout21.xml"/><Relationship Id="rId10" Type="http://schemas.openxmlformats.org/officeDocument/2006/relationships/tags" Target="../tags/tag1509.xml"/><Relationship Id="rId1" Type="http://schemas.openxmlformats.org/officeDocument/2006/relationships/tags" Target="../tags/tag1504.xml"/></Relationships>
</file>

<file path=ppt/slides/_rels/slide93.xml.rels><?xml version="1.0" encoding="UTF-8" standalone="yes"?>
<Relationships xmlns="http://schemas.openxmlformats.org/package/2006/relationships"><Relationship Id="rId9" Type="http://schemas.openxmlformats.org/officeDocument/2006/relationships/tags" Target="../tags/tag1515.xml"/><Relationship Id="rId8" Type="http://schemas.openxmlformats.org/officeDocument/2006/relationships/tags" Target="../tags/tag1514.xml"/><Relationship Id="rId7" Type="http://schemas.openxmlformats.org/officeDocument/2006/relationships/tags" Target="../tags/tag1513.xml"/><Relationship Id="rId6" Type="http://schemas.openxmlformats.org/officeDocument/2006/relationships/image" Target="../media/image24.jpeg"/><Relationship Id="rId5" Type="http://schemas.openxmlformats.org/officeDocument/2006/relationships/tags" Target="../tags/tag1512.xml"/><Relationship Id="rId4" Type="http://schemas.openxmlformats.org/officeDocument/2006/relationships/image" Target="../media/image5.png"/><Relationship Id="rId3" Type="http://schemas.openxmlformats.org/officeDocument/2006/relationships/tags" Target="../tags/tag151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517.xml"/><Relationship Id="rId10" Type="http://schemas.openxmlformats.org/officeDocument/2006/relationships/tags" Target="../tags/tag1516.xml"/><Relationship Id="rId1" Type="http://schemas.openxmlformats.org/officeDocument/2006/relationships/tags" Target="../tags/tag1510.xml"/></Relationships>
</file>

<file path=ppt/slides/_rels/slide94.xml.rels><?xml version="1.0" encoding="UTF-8" standalone="yes"?>
<Relationships xmlns="http://schemas.openxmlformats.org/package/2006/relationships"><Relationship Id="rId9" Type="http://schemas.openxmlformats.org/officeDocument/2006/relationships/image" Target="../media/image155.png"/><Relationship Id="rId8" Type="http://schemas.openxmlformats.org/officeDocument/2006/relationships/tags" Target="../tags/tag1522.xml"/><Relationship Id="rId7" Type="http://schemas.openxmlformats.org/officeDocument/2006/relationships/image" Target="../media/image154.png"/><Relationship Id="rId6" Type="http://schemas.openxmlformats.org/officeDocument/2006/relationships/tags" Target="../tags/tag1521.xml"/><Relationship Id="rId5" Type="http://schemas.openxmlformats.org/officeDocument/2006/relationships/tags" Target="../tags/tag1520.xml"/><Relationship Id="rId4" Type="http://schemas.openxmlformats.org/officeDocument/2006/relationships/image" Target="../media/image5.png"/><Relationship Id="rId3" Type="http://schemas.openxmlformats.org/officeDocument/2006/relationships/tags" Target="../tags/tag1519.xml"/><Relationship Id="rId2" Type="http://schemas.openxmlformats.org/officeDocument/2006/relationships/image" Target="../media/image3.png"/><Relationship Id="rId13" Type="http://schemas.openxmlformats.org/officeDocument/2006/relationships/notesSlide" Target="../notesSlides/notesSlide27.xml"/><Relationship Id="rId12" Type="http://schemas.openxmlformats.org/officeDocument/2006/relationships/slideLayout" Target="../slideLayouts/slideLayout21.xml"/><Relationship Id="rId11" Type="http://schemas.openxmlformats.org/officeDocument/2006/relationships/tags" Target="../tags/tag1523.xml"/><Relationship Id="rId10" Type="http://schemas.openxmlformats.org/officeDocument/2006/relationships/image" Target="../media/image156.png"/><Relationship Id="rId1" Type="http://schemas.openxmlformats.org/officeDocument/2006/relationships/tags" Target="../tags/tag1518.xml"/></Relationships>
</file>

<file path=ppt/slides/_rels/slide95.xml.rels><?xml version="1.0" encoding="UTF-8" standalone="yes"?>
<Relationships xmlns="http://schemas.openxmlformats.org/package/2006/relationships"><Relationship Id="rId9" Type="http://schemas.openxmlformats.org/officeDocument/2006/relationships/image" Target="../media/image158.png"/><Relationship Id="rId8" Type="http://schemas.openxmlformats.org/officeDocument/2006/relationships/image" Target="../media/image157.png"/><Relationship Id="rId7" Type="http://schemas.openxmlformats.org/officeDocument/2006/relationships/tags" Target="../tags/tag1528.xml"/><Relationship Id="rId6" Type="http://schemas.openxmlformats.org/officeDocument/2006/relationships/tags" Target="../tags/tag1527.xml"/><Relationship Id="rId5" Type="http://schemas.openxmlformats.org/officeDocument/2006/relationships/tags" Target="../tags/tag1526.xml"/><Relationship Id="rId4" Type="http://schemas.openxmlformats.org/officeDocument/2006/relationships/image" Target="../media/image5.png"/><Relationship Id="rId3" Type="http://schemas.openxmlformats.org/officeDocument/2006/relationships/tags" Target="../tags/tag1525.xml"/><Relationship Id="rId2" Type="http://schemas.openxmlformats.org/officeDocument/2006/relationships/image" Target="../media/image3.png"/><Relationship Id="rId12" Type="http://schemas.openxmlformats.org/officeDocument/2006/relationships/notesSlide" Target="../notesSlides/notesSlide28.xml"/><Relationship Id="rId11" Type="http://schemas.openxmlformats.org/officeDocument/2006/relationships/slideLayout" Target="../slideLayouts/slideLayout21.xml"/><Relationship Id="rId10" Type="http://schemas.openxmlformats.org/officeDocument/2006/relationships/tags" Target="../tags/tag1529.xml"/><Relationship Id="rId1" Type="http://schemas.openxmlformats.org/officeDocument/2006/relationships/tags" Target="../tags/tag1524.xml"/></Relationships>
</file>

<file path=ppt/slides/_rels/slide96.xml.rels><?xml version="1.0" encoding="UTF-8" standalone="yes"?>
<Relationships xmlns="http://schemas.openxmlformats.org/package/2006/relationships"><Relationship Id="rId9" Type="http://schemas.openxmlformats.org/officeDocument/2006/relationships/tags" Target="../tags/tag1535.xml"/><Relationship Id="rId8" Type="http://schemas.openxmlformats.org/officeDocument/2006/relationships/image" Target="../media/image159.png"/><Relationship Id="rId7" Type="http://schemas.openxmlformats.org/officeDocument/2006/relationships/tags" Target="../tags/tag1534.xml"/><Relationship Id="rId6" Type="http://schemas.openxmlformats.org/officeDocument/2006/relationships/tags" Target="../tags/tag1533.xml"/><Relationship Id="rId5" Type="http://schemas.openxmlformats.org/officeDocument/2006/relationships/tags" Target="../tags/tag1532.xml"/><Relationship Id="rId4" Type="http://schemas.openxmlformats.org/officeDocument/2006/relationships/image" Target="../media/image5.png"/><Relationship Id="rId3" Type="http://schemas.openxmlformats.org/officeDocument/2006/relationships/tags" Target="../tags/tag1531.xml"/><Relationship Id="rId2" Type="http://schemas.openxmlformats.org/officeDocument/2006/relationships/image" Target="../media/image3.png"/><Relationship Id="rId11" Type="http://schemas.openxmlformats.org/officeDocument/2006/relationships/notesSlide" Target="../notesSlides/notesSlide29.xml"/><Relationship Id="rId10" Type="http://schemas.openxmlformats.org/officeDocument/2006/relationships/slideLayout" Target="../slideLayouts/slideLayout21.xml"/><Relationship Id="rId1" Type="http://schemas.openxmlformats.org/officeDocument/2006/relationships/tags" Target="../tags/tag1530.xml"/></Relationships>
</file>

<file path=ppt/slides/_rels/slide97.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07.xml"/><Relationship Id="rId4" Type="http://schemas.openxmlformats.org/officeDocument/2006/relationships/tags" Target="../tags/tag1539.xml"/><Relationship Id="rId3" Type="http://schemas.openxmlformats.org/officeDocument/2006/relationships/tags" Target="../tags/tag1538.xml"/><Relationship Id="rId2" Type="http://schemas.openxmlformats.org/officeDocument/2006/relationships/tags" Target="../tags/tag1537.xml"/><Relationship Id="rId1" Type="http://schemas.openxmlformats.org/officeDocument/2006/relationships/tags" Target="../tags/tag1536.xml"/></Relationships>
</file>

<file path=ppt/slides/_rels/slide98.xml.rels><?xml version="1.0" encoding="UTF-8" standalone="yes"?>
<Relationships xmlns="http://schemas.openxmlformats.org/package/2006/relationships"><Relationship Id="rId9" Type="http://schemas.openxmlformats.org/officeDocument/2006/relationships/image" Target="../media/image161.png"/><Relationship Id="rId8" Type="http://schemas.openxmlformats.org/officeDocument/2006/relationships/image" Target="../media/image160.png"/><Relationship Id="rId7" Type="http://schemas.openxmlformats.org/officeDocument/2006/relationships/tags" Target="../tags/tag1544.xml"/><Relationship Id="rId6" Type="http://schemas.openxmlformats.org/officeDocument/2006/relationships/tags" Target="../tags/tag1543.xml"/><Relationship Id="rId5" Type="http://schemas.openxmlformats.org/officeDocument/2006/relationships/tags" Target="../tags/tag1542.xml"/><Relationship Id="rId4" Type="http://schemas.openxmlformats.org/officeDocument/2006/relationships/image" Target="../media/image5.png"/><Relationship Id="rId3" Type="http://schemas.openxmlformats.org/officeDocument/2006/relationships/tags" Target="../tags/tag1541.xml"/><Relationship Id="rId2" Type="http://schemas.openxmlformats.org/officeDocument/2006/relationships/image" Target="../media/image3.png"/><Relationship Id="rId12" Type="http://schemas.openxmlformats.org/officeDocument/2006/relationships/notesSlide" Target="../notesSlides/notesSlide31.xml"/><Relationship Id="rId11" Type="http://schemas.openxmlformats.org/officeDocument/2006/relationships/slideLayout" Target="../slideLayouts/slideLayout21.xml"/><Relationship Id="rId10" Type="http://schemas.openxmlformats.org/officeDocument/2006/relationships/tags" Target="../tags/tag1545.xml"/><Relationship Id="rId1" Type="http://schemas.openxmlformats.org/officeDocument/2006/relationships/tags" Target="../tags/tag1540.xml"/></Relationships>
</file>

<file path=ppt/slides/_rels/slide99.xml.rels><?xml version="1.0" encoding="UTF-8" standalone="yes"?>
<Relationships xmlns="http://schemas.openxmlformats.org/package/2006/relationships"><Relationship Id="rId9" Type="http://schemas.openxmlformats.org/officeDocument/2006/relationships/image" Target="../media/image161.png"/><Relationship Id="rId8" Type="http://schemas.openxmlformats.org/officeDocument/2006/relationships/image" Target="../media/image160.png"/><Relationship Id="rId7" Type="http://schemas.openxmlformats.org/officeDocument/2006/relationships/tags" Target="../tags/tag1550.xml"/><Relationship Id="rId6" Type="http://schemas.openxmlformats.org/officeDocument/2006/relationships/tags" Target="../tags/tag1549.xml"/><Relationship Id="rId5" Type="http://schemas.openxmlformats.org/officeDocument/2006/relationships/tags" Target="../tags/tag1548.xml"/><Relationship Id="rId4" Type="http://schemas.openxmlformats.org/officeDocument/2006/relationships/image" Target="../media/image5.png"/><Relationship Id="rId3" Type="http://schemas.openxmlformats.org/officeDocument/2006/relationships/tags" Target="../tags/tag1547.xml"/><Relationship Id="rId2" Type="http://schemas.openxmlformats.org/officeDocument/2006/relationships/image" Target="../media/image3.png"/><Relationship Id="rId12" Type="http://schemas.openxmlformats.org/officeDocument/2006/relationships/notesSlide" Target="../notesSlides/notesSlide32.xml"/><Relationship Id="rId11" Type="http://schemas.openxmlformats.org/officeDocument/2006/relationships/slideLayout" Target="../slideLayouts/slideLayout21.xml"/><Relationship Id="rId10" Type="http://schemas.openxmlformats.org/officeDocument/2006/relationships/tags" Target="../tags/tag1551.xml"/><Relationship Id="rId1" Type="http://schemas.openxmlformats.org/officeDocument/2006/relationships/tags" Target="../tags/tag154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7211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33832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高职</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00" y="9715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563745" y="1657350"/>
            <a:ext cx="3898265" cy="23101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利用 WPS 演示提供的功能，新建“培训班总结汇报”演示文稿。</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7359" y="437879"/>
            <a:ext cx="6311503" cy="64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fontAlgn="base">
              <a:lnSpc>
                <a:spcPct val="90000"/>
              </a:lnSpc>
              <a:spcBef>
                <a:spcPct val="0"/>
              </a:spcBef>
              <a:spcAft>
                <a:spcPct val="0"/>
              </a:spcAft>
              <a:defRPr sz="3600">
                <a:latin typeface="Arial" panose="020B0604020202020204" pitchFamily="34" charset="0"/>
                <a:ea typeface="微软雅黑" panose="020B0503020204020204" pitchFamily="34" charset="-122"/>
                <a:cs typeface="+mn-ea"/>
              </a:defRPr>
            </a:lvl1pPr>
            <a:lvl2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ctr">
              <a:lnSpc>
                <a:spcPct val="120000"/>
              </a:lnSpc>
            </a:pPr>
            <a:r>
              <a:rPr lang="zh-CN" altLang="en-US" sz="1800" b="1" spc="300">
                <a:latin typeface="Arial" panose="020B0604020202020204" pitchFamily="34" charset="0"/>
                <a:ea typeface="微软雅黑" panose="020B0503020204020204" pitchFamily="34" charset="-122"/>
              </a:rPr>
              <a:t>要点提示</a:t>
            </a:r>
            <a:endParaRPr lang="zh-CN" altLang="en-US" sz="1800" b="1" spc="300">
              <a:latin typeface="Arial" panose="020B0604020202020204" pitchFamily="34" charset="0"/>
              <a:ea typeface="微软雅黑" panose="020B0503020204020204" pitchFamily="34" charset="-122"/>
            </a:endParaRPr>
          </a:p>
        </p:txBody>
      </p:sp>
      <p:sp>
        <p:nvSpPr>
          <p:cNvPr id="3" name="TextBox 2"/>
          <p:cNvSpPr/>
          <p:nvPr>
            <p:custDataLst>
              <p:tags r:id="rId2"/>
            </p:custDataLst>
          </p:nvPr>
        </p:nvSpPr>
        <p:spPr>
          <a:xfrm>
            <a:off x="1001292" y="1544424"/>
            <a:ext cx="3508085" cy="1271588"/>
          </a:xfrm>
          <a:prstGeom prst="rect">
            <a:avLst/>
          </a:prstGeom>
          <a:solidFill>
            <a:srgbClr val="1F74AD"/>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7" name="TextBox 3"/>
          <p:cNvSpPr/>
          <p:nvPr>
            <p:custDataLst>
              <p:tags r:id="rId3"/>
            </p:custDataLst>
          </p:nvPr>
        </p:nvSpPr>
        <p:spPr>
          <a:xfrm>
            <a:off x="4634624" y="1544424"/>
            <a:ext cx="3508085" cy="1271588"/>
          </a:xfrm>
          <a:prstGeom prst="rect">
            <a:avLst/>
          </a:prstGeom>
          <a:solidFill>
            <a:srgbClr val="3498D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9" name="Freeform 13"/>
          <p:cNvSpPr>
            <a:spLocks noEditPoints="1"/>
          </p:cNvSpPr>
          <p:nvPr>
            <p:custDataLst>
              <p:tags r:id="rId4"/>
            </p:custDataLst>
          </p:nvPr>
        </p:nvSpPr>
        <p:spPr bwMode="auto">
          <a:xfrm>
            <a:off x="6236266" y="1700396"/>
            <a:ext cx="304800" cy="355997"/>
          </a:xfrm>
          <a:custGeom>
            <a:avLst/>
            <a:gdLst>
              <a:gd name="T0" fmla="*/ 110667 w 830"/>
              <a:gd name="T1" fmla="*/ 250831 h 966"/>
              <a:gd name="T2" fmla="*/ 121440 w 830"/>
              <a:gd name="T3" fmla="*/ 277337 h 966"/>
              <a:gd name="T4" fmla="*/ 147883 w 830"/>
              <a:gd name="T5" fmla="*/ 266538 h 966"/>
              <a:gd name="T6" fmla="*/ 137110 w 830"/>
              <a:gd name="T7" fmla="*/ 240032 h 966"/>
              <a:gd name="T8" fmla="*/ 131723 w 830"/>
              <a:gd name="T9" fmla="*/ 186528 h 966"/>
              <a:gd name="T10" fmla="*/ 142986 w 830"/>
              <a:gd name="T11" fmla="*/ 211562 h 966"/>
              <a:gd name="T12" fmla="*/ 173836 w 830"/>
              <a:gd name="T13" fmla="*/ 207144 h 966"/>
              <a:gd name="T14" fmla="*/ 181671 w 830"/>
              <a:gd name="T15" fmla="*/ 206162 h 966"/>
              <a:gd name="T16" fmla="*/ 181181 w 830"/>
              <a:gd name="T17" fmla="*/ 214016 h 966"/>
              <a:gd name="T18" fmla="*/ 176284 w 830"/>
              <a:gd name="T19" fmla="*/ 244940 h 966"/>
              <a:gd name="T20" fmla="*/ 202237 w 830"/>
              <a:gd name="T21" fmla="*/ 256230 h 966"/>
              <a:gd name="T22" fmla="*/ 200278 w 830"/>
              <a:gd name="T23" fmla="*/ 262611 h 966"/>
              <a:gd name="T24" fmla="*/ 173836 w 830"/>
              <a:gd name="T25" fmla="*/ 276355 h 966"/>
              <a:gd name="T26" fmla="*/ 181671 w 830"/>
              <a:gd name="T27" fmla="*/ 305807 h 966"/>
              <a:gd name="T28" fmla="*/ 180202 w 830"/>
              <a:gd name="T29" fmla="*/ 311207 h 966"/>
              <a:gd name="T30" fmla="*/ 159145 w 830"/>
              <a:gd name="T31" fmla="*/ 302862 h 966"/>
              <a:gd name="T32" fmla="*/ 140048 w 830"/>
              <a:gd name="T33" fmla="*/ 311207 h 966"/>
              <a:gd name="T34" fmla="*/ 129765 w 830"/>
              <a:gd name="T35" fmla="*/ 332314 h 966"/>
              <a:gd name="T36" fmla="*/ 124868 w 830"/>
              <a:gd name="T37" fmla="*/ 326423 h 966"/>
              <a:gd name="T38" fmla="*/ 106260 w 830"/>
              <a:gd name="T39" fmla="*/ 301880 h 966"/>
              <a:gd name="T40" fmla="*/ 80307 w 830"/>
              <a:gd name="T41" fmla="*/ 311698 h 966"/>
              <a:gd name="T42" fmla="*/ 76390 w 830"/>
              <a:gd name="T43" fmla="*/ 307771 h 966"/>
              <a:gd name="T44" fmla="*/ 86183 w 830"/>
              <a:gd name="T45" fmla="*/ 282737 h 966"/>
              <a:gd name="T46" fmla="*/ 61699 w 830"/>
              <a:gd name="T47" fmla="*/ 264084 h 966"/>
              <a:gd name="T48" fmla="*/ 55823 w 830"/>
              <a:gd name="T49" fmla="*/ 258194 h 966"/>
              <a:gd name="T50" fmla="*/ 77859 w 830"/>
              <a:gd name="T51" fmla="*/ 247885 h 966"/>
              <a:gd name="T52" fmla="*/ 84714 w 830"/>
              <a:gd name="T53" fmla="*/ 228742 h 966"/>
              <a:gd name="T54" fmla="*/ 76879 w 830"/>
              <a:gd name="T55" fmla="*/ 207635 h 966"/>
              <a:gd name="T56" fmla="*/ 82756 w 830"/>
              <a:gd name="T57" fmla="*/ 206162 h 966"/>
              <a:gd name="T58" fmla="*/ 111647 w 830"/>
              <a:gd name="T59" fmla="*/ 214998 h 966"/>
              <a:gd name="T60" fmla="*/ 125847 w 830"/>
              <a:gd name="T61" fmla="*/ 187509 h 966"/>
              <a:gd name="T62" fmla="*/ 163553 w 830"/>
              <a:gd name="T63" fmla="*/ 156585 h 966"/>
              <a:gd name="T64" fmla="*/ 163063 w 830"/>
              <a:gd name="T65" fmla="*/ 178183 h 966"/>
              <a:gd name="T66" fmla="*/ 144455 w 830"/>
              <a:gd name="T67" fmla="*/ 166402 h 966"/>
              <a:gd name="T68" fmla="*/ 112626 w 830"/>
              <a:gd name="T69" fmla="*/ 139405 h 966"/>
              <a:gd name="T70" fmla="*/ 122909 w 830"/>
              <a:gd name="T71" fmla="*/ 158549 h 966"/>
              <a:gd name="T72" fmla="*/ 100874 w 830"/>
              <a:gd name="T73" fmla="*/ 158058 h 966"/>
              <a:gd name="T74" fmla="*/ 112626 w 830"/>
              <a:gd name="T75" fmla="*/ 139405 h 966"/>
              <a:gd name="T76" fmla="*/ 79818 w 830"/>
              <a:gd name="T77" fmla="*/ 137441 h 966"/>
              <a:gd name="T78" fmla="*/ 60230 w 830"/>
              <a:gd name="T79" fmla="*/ 147259 h 966"/>
              <a:gd name="T80" fmla="*/ 61210 w 830"/>
              <a:gd name="T81" fmla="*/ 126152 h 966"/>
              <a:gd name="T82" fmla="*/ 166980 w 830"/>
              <a:gd name="T83" fmla="*/ 371583 h 966"/>
              <a:gd name="T84" fmla="*/ 220845 w 830"/>
              <a:gd name="T85" fmla="*/ 227269 h 966"/>
              <a:gd name="T86" fmla="*/ 251205 w 830"/>
              <a:gd name="T87" fmla="*/ 204690 h 966"/>
              <a:gd name="T88" fmla="*/ 290379 w 830"/>
              <a:gd name="T89" fmla="*/ 232178 h 966"/>
              <a:gd name="T90" fmla="*/ 282544 w 830"/>
              <a:gd name="T91" fmla="*/ 267029 h 966"/>
              <a:gd name="T92" fmla="*/ 208603 w 830"/>
              <a:gd name="T93" fmla="*/ 387290 h 966"/>
              <a:gd name="T94" fmla="*/ 0 w 830"/>
              <a:gd name="T95" fmla="*/ 45650 h 966"/>
              <a:gd name="T96" fmla="*/ 0 w 830"/>
              <a:gd name="T97" fmla="*/ 45650 h 966"/>
              <a:gd name="T98" fmla="*/ 377542 w 830"/>
              <a:gd name="T99" fmla="*/ 403980 h 9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30" h="966">
                <a:moveTo>
                  <a:pt x="264" y="486"/>
                </a:moveTo>
                <a:lnTo>
                  <a:pt x="248" y="489"/>
                </a:lnTo>
                <a:lnTo>
                  <a:pt x="236" y="497"/>
                </a:lnTo>
                <a:lnTo>
                  <a:pt x="226" y="511"/>
                </a:lnTo>
                <a:lnTo>
                  <a:pt x="224" y="527"/>
                </a:lnTo>
                <a:lnTo>
                  <a:pt x="226" y="543"/>
                </a:lnTo>
                <a:lnTo>
                  <a:pt x="236" y="555"/>
                </a:lnTo>
                <a:lnTo>
                  <a:pt x="248" y="565"/>
                </a:lnTo>
                <a:lnTo>
                  <a:pt x="264" y="567"/>
                </a:lnTo>
                <a:lnTo>
                  <a:pt x="280" y="565"/>
                </a:lnTo>
                <a:lnTo>
                  <a:pt x="294" y="555"/>
                </a:lnTo>
                <a:lnTo>
                  <a:pt x="302" y="543"/>
                </a:lnTo>
                <a:lnTo>
                  <a:pt x="306" y="527"/>
                </a:lnTo>
                <a:lnTo>
                  <a:pt x="302" y="511"/>
                </a:lnTo>
                <a:lnTo>
                  <a:pt x="294" y="497"/>
                </a:lnTo>
                <a:lnTo>
                  <a:pt x="280" y="489"/>
                </a:lnTo>
                <a:lnTo>
                  <a:pt x="264" y="486"/>
                </a:lnTo>
                <a:close/>
                <a:moveTo>
                  <a:pt x="263" y="377"/>
                </a:moveTo>
                <a:lnTo>
                  <a:pt x="265" y="377"/>
                </a:lnTo>
                <a:lnTo>
                  <a:pt x="269" y="380"/>
                </a:lnTo>
                <a:lnTo>
                  <a:pt x="272" y="382"/>
                </a:lnTo>
                <a:lnTo>
                  <a:pt x="275" y="389"/>
                </a:lnTo>
                <a:lnTo>
                  <a:pt x="286" y="420"/>
                </a:lnTo>
                <a:lnTo>
                  <a:pt x="292" y="431"/>
                </a:lnTo>
                <a:lnTo>
                  <a:pt x="302" y="438"/>
                </a:lnTo>
                <a:lnTo>
                  <a:pt x="313" y="439"/>
                </a:lnTo>
                <a:lnTo>
                  <a:pt x="325" y="436"/>
                </a:lnTo>
                <a:lnTo>
                  <a:pt x="355" y="422"/>
                </a:lnTo>
                <a:lnTo>
                  <a:pt x="360" y="420"/>
                </a:lnTo>
                <a:lnTo>
                  <a:pt x="364" y="419"/>
                </a:lnTo>
                <a:lnTo>
                  <a:pt x="368" y="419"/>
                </a:lnTo>
                <a:lnTo>
                  <a:pt x="371" y="420"/>
                </a:lnTo>
                <a:lnTo>
                  <a:pt x="372" y="423"/>
                </a:lnTo>
                <a:lnTo>
                  <a:pt x="372" y="427"/>
                </a:lnTo>
                <a:lnTo>
                  <a:pt x="371" y="431"/>
                </a:lnTo>
                <a:lnTo>
                  <a:pt x="370" y="436"/>
                </a:lnTo>
                <a:lnTo>
                  <a:pt x="355" y="466"/>
                </a:lnTo>
                <a:lnTo>
                  <a:pt x="352" y="478"/>
                </a:lnTo>
                <a:lnTo>
                  <a:pt x="355" y="489"/>
                </a:lnTo>
                <a:lnTo>
                  <a:pt x="360" y="499"/>
                </a:lnTo>
                <a:lnTo>
                  <a:pt x="371" y="505"/>
                </a:lnTo>
                <a:lnTo>
                  <a:pt x="402" y="516"/>
                </a:lnTo>
                <a:lnTo>
                  <a:pt x="409" y="519"/>
                </a:lnTo>
                <a:lnTo>
                  <a:pt x="413" y="522"/>
                </a:lnTo>
                <a:lnTo>
                  <a:pt x="414" y="526"/>
                </a:lnTo>
                <a:lnTo>
                  <a:pt x="414" y="528"/>
                </a:lnTo>
                <a:lnTo>
                  <a:pt x="413" y="531"/>
                </a:lnTo>
                <a:lnTo>
                  <a:pt x="409" y="535"/>
                </a:lnTo>
                <a:lnTo>
                  <a:pt x="402" y="538"/>
                </a:lnTo>
                <a:lnTo>
                  <a:pt x="371" y="549"/>
                </a:lnTo>
                <a:lnTo>
                  <a:pt x="360" y="554"/>
                </a:lnTo>
                <a:lnTo>
                  <a:pt x="355" y="563"/>
                </a:lnTo>
                <a:lnTo>
                  <a:pt x="352" y="576"/>
                </a:lnTo>
                <a:lnTo>
                  <a:pt x="355" y="586"/>
                </a:lnTo>
                <a:lnTo>
                  <a:pt x="370" y="617"/>
                </a:lnTo>
                <a:lnTo>
                  <a:pt x="371" y="623"/>
                </a:lnTo>
                <a:lnTo>
                  <a:pt x="372" y="627"/>
                </a:lnTo>
                <a:lnTo>
                  <a:pt x="372" y="630"/>
                </a:lnTo>
                <a:lnTo>
                  <a:pt x="371" y="632"/>
                </a:lnTo>
                <a:lnTo>
                  <a:pt x="368" y="634"/>
                </a:lnTo>
                <a:lnTo>
                  <a:pt x="364" y="635"/>
                </a:lnTo>
                <a:lnTo>
                  <a:pt x="360" y="634"/>
                </a:lnTo>
                <a:lnTo>
                  <a:pt x="355" y="631"/>
                </a:lnTo>
                <a:lnTo>
                  <a:pt x="325" y="617"/>
                </a:lnTo>
                <a:lnTo>
                  <a:pt x="313" y="615"/>
                </a:lnTo>
                <a:lnTo>
                  <a:pt x="302" y="616"/>
                </a:lnTo>
                <a:lnTo>
                  <a:pt x="292" y="623"/>
                </a:lnTo>
                <a:lnTo>
                  <a:pt x="286" y="634"/>
                </a:lnTo>
                <a:lnTo>
                  <a:pt x="275" y="665"/>
                </a:lnTo>
                <a:lnTo>
                  <a:pt x="272" y="670"/>
                </a:lnTo>
                <a:lnTo>
                  <a:pt x="269" y="674"/>
                </a:lnTo>
                <a:lnTo>
                  <a:pt x="265" y="677"/>
                </a:lnTo>
                <a:lnTo>
                  <a:pt x="263" y="677"/>
                </a:lnTo>
                <a:lnTo>
                  <a:pt x="260" y="674"/>
                </a:lnTo>
                <a:lnTo>
                  <a:pt x="257" y="670"/>
                </a:lnTo>
                <a:lnTo>
                  <a:pt x="255" y="665"/>
                </a:lnTo>
                <a:lnTo>
                  <a:pt x="242" y="634"/>
                </a:lnTo>
                <a:lnTo>
                  <a:pt x="237" y="623"/>
                </a:lnTo>
                <a:lnTo>
                  <a:pt x="228" y="616"/>
                </a:lnTo>
                <a:lnTo>
                  <a:pt x="217" y="615"/>
                </a:lnTo>
                <a:lnTo>
                  <a:pt x="205" y="617"/>
                </a:lnTo>
                <a:lnTo>
                  <a:pt x="175" y="631"/>
                </a:lnTo>
                <a:lnTo>
                  <a:pt x="169" y="634"/>
                </a:lnTo>
                <a:lnTo>
                  <a:pt x="164" y="635"/>
                </a:lnTo>
                <a:lnTo>
                  <a:pt x="161" y="634"/>
                </a:lnTo>
                <a:lnTo>
                  <a:pt x="159" y="632"/>
                </a:lnTo>
                <a:lnTo>
                  <a:pt x="157" y="630"/>
                </a:lnTo>
                <a:lnTo>
                  <a:pt x="156" y="627"/>
                </a:lnTo>
                <a:lnTo>
                  <a:pt x="157" y="623"/>
                </a:lnTo>
                <a:lnTo>
                  <a:pt x="160" y="617"/>
                </a:lnTo>
                <a:lnTo>
                  <a:pt x="173" y="586"/>
                </a:lnTo>
                <a:lnTo>
                  <a:pt x="176" y="576"/>
                </a:lnTo>
                <a:lnTo>
                  <a:pt x="175" y="563"/>
                </a:lnTo>
                <a:lnTo>
                  <a:pt x="168" y="554"/>
                </a:lnTo>
                <a:lnTo>
                  <a:pt x="159" y="549"/>
                </a:lnTo>
                <a:lnTo>
                  <a:pt x="126" y="538"/>
                </a:lnTo>
                <a:lnTo>
                  <a:pt x="121" y="535"/>
                </a:lnTo>
                <a:lnTo>
                  <a:pt x="117" y="531"/>
                </a:lnTo>
                <a:lnTo>
                  <a:pt x="114" y="528"/>
                </a:lnTo>
                <a:lnTo>
                  <a:pt x="114" y="526"/>
                </a:lnTo>
                <a:lnTo>
                  <a:pt x="117" y="522"/>
                </a:lnTo>
                <a:lnTo>
                  <a:pt x="121" y="519"/>
                </a:lnTo>
                <a:lnTo>
                  <a:pt x="126" y="516"/>
                </a:lnTo>
                <a:lnTo>
                  <a:pt x="159" y="505"/>
                </a:lnTo>
                <a:lnTo>
                  <a:pt x="168" y="499"/>
                </a:lnTo>
                <a:lnTo>
                  <a:pt x="175" y="489"/>
                </a:lnTo>
                <a:lnTo>
                  <a:pt x="176" y="478"/>
                </a:lnTo>
                <a:lnTo>
                  <a:pt x="173" y="466"/>
                </a:lnTo>
                <a:lnTo>
                  <a:pt x="160" y="436"/>
                </a:lnTo>
                <a:lnTo>
                  <a:pt x="157" y="431"/>
                </a:lnTo>
                <a:lnTo>
                  <a:pt x="156" y="427"/>
                </a:lnTo>
                <a:lnTo>
                  <a:pt x="157" y="423"/>
                </a:lnTo>
                <a:lnTo>
                  <a:pt x="159" y="420"/>
                </a:lnTo>
                <a:lnTo>
                  <a:pt x="161" y="419"/>
                </a:lnTo>
                <a:lnTo>
                  <a:pt x="164" y="419"/>
                </a:lnTo>
                <a:lnTo>
                  <a:pt x="169" y="420"/>
                </a:lnTo>
                <a:lnTo>
                  <a:pt x="175" y="422"/>
                </a:lnTo>
                <a:lnTo>
                  <a:pt x="205" y="436"/>
                </a:lnTo>
                <a:lnTo>
                  <a:pt x="217" y="439"/>
                </a:lnTo>
                <a:lnTo>
                  <a:pt x="228" y="438"/>
                </a:lnTo>
                <a:lnTo>
                  <a:pt x="237" y="431"/>
                </a:lnTo>
                <a:lnTo>
                  <a:pt x="242" y="420"/>
                </a:lnTo>
                <a:lnTo>
                  <a:pt x="255" y="389"/>
                </a:lnTo>
                <a:lnTo>
                  <a:pt x="257" y="382"/>
                </a:lnTo>
                <a:lnTo>
                  <a:pt x="260" y="380"/>
                </a:lnTo>
                <a:lnTo>
                  <a:pt x="263" y="377"/>
                </a:lnTo>
                <a:close/>
                <a:moveTo>
                  <a:pt x="322" y="315"/>
                </a:moveTo>
                <a:lnTo>
                  <a:pt x="334" y="319"/>
                </a:lnTo>
                <a:lnTo>
                  <a:pt x="344" y="328"/>
                </a:lnTo>
                <a:lnTo>
                  <a:pt x="347" y="342"/>
                </a:lnTo>
                <a:lnTo>
                  <a:pt x="343" y="354"/>
                </a:lnTo>
                <a:lnTo>
                  <a:pt x="333" y="363"/>
                </a:lnTo>
                <a:lnTo>
                  <a:pt x="320" y="366"/>
                </a:lnTo>
                <a:lnTo>
                  <a:pt x="307" y="362"/>
                </a:lnTo>
                <a:lnTo>
                  <a:pt x="298" y="353"/>
                </a:lnTo>
                <a:lnTo>
                  <a:pt x="295" y="339"/>
                </a:lnTo>
                <a:lnTo>
                  <a:pt x="299" y="327"/>
                </a:lnTo>
                <a:lnTo>
                  <a:pt x="309" y="318"/>
                </a:lnTo>
                <a:lnTo>
                  <a:pt x="322" y="315"/>
                </a:lnTo>
                <a:close/>
                <a:moveTo>
                  <a:pt x="230" y="284"/>
                </a:moveTo>
                <a:lnTo>
                  <a:pt x="242" y="288"/>
                </a:lnTo>
                <a:lnTo>
                  <a:pt x="252" y="297"/>
                </a:lnTo>
                <a:lnTo>
                  <a:pt x="255" y="311"/>
                </a:lnTo>
                <a:lnTo>
                  <a:pt x="251" y="323"/>
                </a:lnTo>
                <a:lnTo>
                  <a:pt x="241" y="332"/>
                </a:lnTo>
                <a:lnTo>
                  <a:pt x="228" y="335"/>
                </a:lnTo>
                <a:lnTo>
                  <a:pt x="215" y="331"/>
                </a:lnTo>
                <a:lnTo>
                  <a:pt x="206" y="322"/>
                </a:lnTo>
                <a:lnTo>
                  <a:pt x="203" y="308"/>
                </a:lnTo>
                <a:lnTo>
                  <a:pt x="207" y="296"/>
                </a:lnTo>
                <a:lnTo>
                  <a:pt x="217" y="288"/>
                </a:lnTo>
                <a:lnTo>
                  <a:pt x="230" y="284"/>
                </a:lnTo>
                <a:close/>
                <a:moveTo>
                  <a:pt x="138" y="254"/>
                </a:moveTo>
                <a:lnTo>
                  <a:pt x="150" y="258"/>
                </a:lnTo>
                <a:lnTo>
                  <a:pt x="160" y="268"/>
                </a:lnTo>
                <a:lnTo>
                  <a:pt x="163" y="280"/>
                </a:lnTo>
                <a:lnTo>
                  <a:pt x="159" y="292"/>
                </a:lnTo>
                <a:lnTo>
                  <a:pt x="149" y="301"/>
                </a:lnTo>
                <a:lnTo>
                  <a:pt x="136" y="304"/>
                </a:lnTo>
                <a:lnTo>
                  <a:pt x="123" y="300"/>
                </a:lnTo>
                <a:lnTo>
                  <a:pt x="114" y="291"/>
                </a:lnTo>
                <a:lnTo>
                  <a:pt x="111" y="277"/>
                </a:lnTo>
                <a:lnTo>
                  <a:pt x="115" y="265"/>
                </a:lnTo>
                <a:lnTo>
                  <a:pt x="125" y="257"/>
                </a:lnTo>
                <a:lnTo>
                  <a:pt x="138" y="254"/>
                </a:lnTo>
                <a:close/>
                <a:moveTo>
                  <a:pt x="64" y="180"/>
                </a:moveTo>
                <a:lnTo>
                  <a:pt x="64" y="650"/>
                </a:lnTo>
                <a:lnTo>
                  <a:pt x="341" y="757"/>
                </a:lnTo>
                <a:lnTo>
                  <a:pt x="451" y="532"/>
                </a:lnTo>
                <a:lnTo>
                  <a:pt x="444" y="511"/>
                </a:lnTo>
                <a:lnTo>
                  <a:pt x="444" y="486"/>
                </a:lnTo>
                <a:lnTo>
                  <a:pt x="451" y="463"/>
                </a:lnTo>
                <a:lnTo>
                  <a:pt x="463" y="446"/>
                </a:lnTo>
                <a:lnTo>
                  <a:pt x="478" y="431"/>
                </a:lnTo>
                <a:lnTo>
                  <a:pt x="494" y="422"/>
                </a:lnTo>
                <a:lnTo>
                  <a:pt x="513" y="417"/>
                </a:lnTo>
                <a:lnTo>
                  <a:pt x="478" y="467"/>
                </a:lnTo>
                <a:lnTo>
                  <a:pt x="494" y="528"/>
                </a:lnTo>
                <a:lnTo>
                  <a:pt x="555" y="526"/>
                </a:lnTo>
                <a:lnTo>
                  <a:pt x="593" y="473"/>
                </a:lnTo>
                <a:lnTo>
                  <a:pt x="594" y="490"/>
                </a:lnTo>
                <a:lnTo>
                  <a:pt x="593" y="509"/>
                </a:lnTo>
                <a:lnTo>
                  <a:pt x="586" y="528"/>
                </a:lnTo>
                <a:lnTo>
                  <a:pt x="577" y="544"/>
                </a:lnTo>
                <a:lnTo>
                  <a:pt x="563" y="557"/>
                </a:lnTo>
                <a:lnTo>
                  <a:pt x="548" y="566"/>
                </a:lnTo>
                <a:lnTo>
                  <a:pt x="532" y="573"/>
                </a:lnTo>
                <a:lnTo>
                  <a:pt x="426" y="789"/>
                </a:lnTo>
                <a:lnTo>
                  <a:pt x="648" y="873"/>
                </a:lnTo>
                <a:lnTo>
                  <a:pt x="648" y="359"/>
                </a:lnTo>
                <a:lnTo>
                  <a:pt x="64" y="180"/>
                </a:lnTo>
                <a:close/>
                <a:moveTo>
                  <a:pt x="0" y="93"/>
                </a:moveTo>
                <a:lnTo>
                  <a:pt x="712" y="312"/>
                </a:lnTo>
                <a:lnTo>
                  <a:pt x="712" y="966"/>
                </a:lnTo>
                <a:lnTo>
                  <a:pt x="0" y="694"/>
                </a:lnTo>
                <a:lnTo>
                  <a:pt x="0" y="93"/>
                </a:lnTo>
                <a:close/>
                <a:moveTo>
                  <a:pt x="118" y="0"/>
                </a:moveTo>
                <a:lnTo>
                  <a:pt x="830" y="241"/>
                </a:lnTo>
                <a:lnTo>
                  <a:pt x="830" y="842"/>
                </a:lnTo>
                <a:lnTo>
                  <a:pt x="771" y="823"/>
                </a:lnTo>
                <a:lnTo>
                  <a:pt x="771" y="280"/>
                </a:lnTo>
                <a:lnTo>
                  <a:pt x="118" y="62"/>
                </a:lnTo>
                <a:lnTo>
                  <a:pt x="118" y="0"/>
                </a:lnTo>
                <a:close/>
              </a:path>
            </a:pathLst>
          </a:custGeom>
          <a:solidFill>
            <a:sysClr val="window" lastClr="FFFFFF"/>
          </a:solidFill>
          <a:ln>
            <a:noFill/>
          </a:ln>
        </p:spPr>
        <p:txBody>
          <a:bodyPr lIns="91440" tIns="45720" rIns="91440" bIns="45720"/>
          <a:lstStyle/>
          <a:p>
            <a:endParaRPr lang="zh-CN" altLang="en-US" sz="1350"/>
          </a:p>
        </p:txBody>
      </p:sp>
      <p:sp>
        <p:nvSpPr>
          <p:cNvPr id="21" name="Freeform 8"/>
          <p:cNvSpPr>
            <a:spLocks noEditPoints="1"/>
          </p:cNvSpPr>
          <p:nvPr>
            <p:custDataLst>
              <p:tags r:id="rId5"/>
            </p:custDataLst>
          </p:nvPr>
        </p:nvSpPr>
        <p:spPr bwMode="auto">
          <a:xfrm>
            <a:off x="2507684" y="1678964"/>
            <a:ext cx="495300" cy="398860"/>
          </a:xfrm>
          <a:custGeom>
            <a:avLst/>
            <a:gdLst>
              <a:gd name="T0" fmla="*/ 559581 w 1035"/>
              <a:gd name="T1" fmla="*/ 427941 h 833"/>
              <a:gd name="T2" fmla="*/ 500309 w 1035"/>
              <a:gd name="T3" fmla="*/ 516723 h 833"/>
              <a:gd name="T4" fmla="*/ 428290 w 1035"/>
              <a:gd name="T5" fmla="*/ 450296 h 833"/>
              <a:gd name="T6" fmla="*/ 364556 w 1035"/>
              <a:gd name="T7" fmla="*/ 279120 h 833"/>
              <a:gd name="T8" fmla="*/ 14659 w 1035"/>
              <a:gd name="T9" fmla="*/ 305307 h 833"/>
              <a:gd name="T10" fmla="*/ 86040 w 1035"/>
              <a:gd name="T11" fmla="*/ 233771 h 833"/>
              <a:gd name="T12" fmla="*/ 573603 w 1035"/>
              <a:gd name="T13" fmla="*/ 13413 h 833"/>
              <a:gd name="T14" fmla="*/ 644984 w 1035"/>
              <a:gd name="T15" fmla="*/ 84949 h 833"/>
              <a:gd name="T16" fmla="*/ 573603 w 1035"/>
              <a:gd name="T17" fmla="*/ 13413 h 833"/>
              <a:gd name="T18" fmla="*/ 659643 w 1035"/>
              <a:gd name="T19" fmla="*/ 0 h 833"/>
              <a:gd name="T20" fmla="*/ 615667 w 1035"/>
              <a:gd name="T21" fmla="*/ 99640 h 833"/>
              <a:gd name="T22" fmla="*/ 633512 w 1035"/>
              <a:gd name="T23" fmla="*/ 201835 h 833"/>
              <a:gd name="T24" fmla="*/ 583800 w 1035"/>
              <a:gd name="T25" fmla="*/ 251655 h 833"/>
              <a:gd name="T26" fmla="*/ 602920 w 1035"/>
              <a:gd name="T27" fmla="*/ 201835 h 833"/>
              <a:gd name="T28" fmla="*/ 599096 w 1035"/>
              <a:gd name="T29" fmla="*/ 99640 h 833"/>
              <a:gd name="T30" fmla="*/ 579339 w 1035"/>
              <a:gd name="T31" fmla="*/ 150737 h 833"/>
              <a:gd name="T32" fmla="*/ 551933 w 1035"/>
              <a:gd name="T33" fmla="*/ 194809 h 833"/>
              <a:gd name="T34" fmla="*/ 515605 w 1035"/>
              <a:gd name="T35" fmla="*/ 228661 h 833"/>
              <a:gd name="T36" fmla="*/ 466530 w 1035"/>
              <a:gd name="T37" fmla="*/ 249739 h 833"/>
              <a:gd name="T38" fmla="*/ 415543 w 1035"/>
              <a:gd name="T39" fmla="*/ 256765 h 833"/>
              <a:gd name="T40" fmla="*/ 315481 w 1035"/>
              <a:gd name="T41" fmla="*/ 274010 h 833"/>
              <a:gd name="T42" fmla="*/ 281703 w 1035"/>
              <a:gd name="T43" fmla="*/ 236326 h 833"/>
              <a:gd name="T44" fmla="*/ 217332 w 1035"/>
              <a:gd name="T45" fmla="*/ 223551 h 833"/>
              <a:gd name="T46" fmla="*/ 164433 w 1035"/>
              <a:gd name="T47" fmla="*/ 223551 h 833"/>
              <a:gd name="T48" fmla="*/ 120457 w 1035"/>
              <a:gd name="T49" fmla="*/ 236326 h 833"/>
              <a:gd name="T50" fmla="*/ 100062 w 1035"/>
              <a:gd name="T51" fmla="*/ 318720 h 833"/>
              <a:gd name="T52" fmla="*/ 0 w 1035"/>
              <a:gd name="T53" fmla="*/ 219080 h 833"/>
              <a:gd name="T54" fmla="*/ 49075 w 1035"/>
              <a:gd name="T55" fmla="*/ 119440 h 833"/>
              <a:gd name="T56" fmla="*/ 31867 w 1035"/>
              <a:gd name="T57" fmla="*/ 69620 h 833"/>
              <a:gd name="T58" fmla="*/ 82216 w 1035"/>
              <a:gd name="T59" fmla="*/ 119440 h 833"/>
              <a:gd name="T60" fmla="*/ 63734 w 1035"/>
              <a:gd name="T61" fmla="*/ 219080 h 833"/>
              <a:gd name="T62" fmla="*/ 93051 w 1035"/>
              <a:gd name="T63" fmla="*/ 203112 h 833"/>
              <a:gd name="T64" fmla="*/ 139577 w 1035"/>
              <a:gd name="T65" fmla="*/ 183312 h 833"/>
              <a:gd name="T66" fmla="*/ 188014 w 1035"/>
              <a:gd name="T67" fmla="*/ 178202 h 833"/>
              <a:gd name="T68" fmla="*/ 252385 w 1035"/>
              <a:gd name="T69" fmla="*/ 185228 h 833"/>
              <a:gd name="T70" fmla="*/ 315481 w 1035"/>
              <a:gd name="T71" fmla="*/ 199280 h 833"/>
              <a:gd name="T72" fmla="*/ 415543 w 1035"/>
              <a:gd name="T73" fmla="*/ 174370 h 833"/>
              <a:gd name="T74" fmla="*/ 435938 w 1035"/>
              <a:gd name="T75" fmla="*/ 212693 h 833"/>
              <a:gd name="T76" fmla="*/ 474178 w 1035"/>
              <a:gd name="T77" fmla="*/ 201835 h 833"/>
              <a:gd name="T78" fmla="*/ 508594 w 1035"/>
              <a:gd name="T79" fmla="*/ 179480 h 833"/>
              <a:gd name="T80" fmla="*/ 536000 w 1035"/>
              <a:gd name="T81" fmla="*/ 139240 h 833"/>
              <a:gd name="T82" fmla="*/ 558944 w 1035"/>
              <a:gd name="T83" fmla="*/ 86227 h 8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35" h="833">
                <a:moveTo>
                  <a:pt x="572" y="437"/>
                </a:moveTo>
                <a:lnTo>
                  <a:pt x="878" y="670"/>
                </a:lnTo>
                <a:lnTo>
                  <a:pt x="724" y="683"/>
                </a:lnTo>
                <a:lnTo>
                  <a:pt x="785" y="809"/>
                </a:lnTo>
                <a:lnTo>
                  <a:pt x="735" y="833"/>
                </a:lnTo>
                <a:lnTo>
                  <a:pt x="672" y="705"/>
                </a:lnTo>
                <a:lnTo>
                  <a:pt x="568" y="821"/>
                </a:lnTo>
                <a:lnTo>
                  <a:pt x="572" y="437"/>
                </a:lnTo>
                <a:close/>
                <a:moveTo>
                  <a:pt x="23" y="366"/>
                </a:moveTo>
                <a:lnTo>
                  <a:pt x="23" y="478"/>
                </a:lnTo>
                <a:lnTo>
                  <a:pt x="135" y="478"/>
                </a:lnTo>
                <a:lnTo>
                  <a:pt x="135" y="366"/>
                </a:lnTo>
                <a:lnTo>
                  <a:pt x="23" y="366"/>
                </a:lnTo>
                <a:close/>
                <a:moveTo>
                  <a:pt x="900" y="21"/>
                </a:moveTo>
                <a:lnTo>
                  <a:pt x="900" y="133"/>
                </a:lnTo>
                <a:lnTo>
                  <a:pt x="1012" y="133"/>
                </a:lnTo>
                <a:lnTo>
                  <a:pt x="1012" y="21"/>
                </a:lnTo>
                <a:lnTo>
                  <a:pt x="900" y="21"/>
                </a:lnTo>
                <a:close/>
                <a:moveTo>
                  <a:pt x="877" y="0"/>
                </a:moveTo>
                <a:lnTo>
                  <a:pt x="1035" y="0"/>
                </a:lnTo>
                <a:lnTo>
                  <a:pt x="1035" y="156"/>
                </a:lnTo>
                <a:lnTo>
                  <a:pt x="966" y="156"/>
                </a:lnTo>
                <a:lnTo>
                  <a:pt x="967" y="316"/>
                </a:lnTo>
                <a:lnTo>
                  <a:pt x="994" y="316"/>
                </a:lnTo>
                <a:lnTo>
                  <a:pt x="994" y="394"/>
                </a:lnTo>
                <a:lnTo>
                  <a:pt x="916" y="394"/>
                </a:lnTo>
                <a:lnTo>
                  <a:pt x="916" y="316"/>
                </a:lnTo>
                <a:lnTo>
                  <a:pt x="946" y="316"/>
                </a:lnTo>
                <a:lnTo>
                  <a:pt x="944" y="156"/>
                </a:lnTo>
                <a:lnTo>
                  <a:pt x="940" y="156"/>
                </a:lnTo>
                <a:lnTo>
                  <a:pt x="925" y="197"/>
                </a:lnTo>
                <a:lnTo>
                  <a:pt x="909" y="236"/>
                </a:lnTo>
                <a:lnTo>
                  <a:pt x="889" y="273"/>
                </a:lnTo>
                <a:lnTo>
                  <a:pt x="866" y="305"/>
                </a:lnTo>
                <a:lnTo>
                  <a:pt x="839" y="333"/>
                </a:lnTo>
                <a:lnTo>
                  <a:pt x="809" y="358"/>
                </a:lnTo>
                <a:lnTo>
                  <a:pt x="771" y="378"/>
                </a:lnTo>
                <a:lnTo>
                  <a:pt x="732" y="391"/>
                </a:lnTo>
                <a:lnTo>
                  <a:pt x="693" y="400"/>
                </a:lnTo>
                <a:lnTo>
                  <a:pt x="652" y="402"/>
                </a:lnTo>
                <a:lnTo>
                  <a:pt x="652" y="429"/>
                </a:lnTo>
                <a:lnTo>
                  <a:pt x="495" y="429"/>
                </a:lnTo>
                <a:lnTo>
                  <a:pt x="495" y="382"/>
                </a:lnTo>
                <a:lnTo>
                  <a:pt x="442" y="370"/>
                </a:lnTo>
                <a:lnTo>
                  <a:pt x="391" y="358"/>
                </a:lnTo>
                <a:lnTo>
                  <a:pt x="341" y="350"/>
                </a:lnTo>
                <a:lnTo>
                  <a:pt x="295" y="347"/>
                </a:lnTo>
                <a:lnTo>
                  <a:pt x="258" y="350"/>
                </a:lnTo>
                <a:lnTo>
                  <a:pt x="223" y="356"/>
                </a:lnTo>
                <a:lnTo>
                  <a:pt x="189" y="370"/>
                </a:lnTo>
                <a:lnTo>
                  <a:pt x="157" y="391"/>
                </a:lnTo>
                <a:lnTo>
                  <a:pt x="157" y="499"/>
                </a:lnTo>
                <a:lnTo>
                  <a:pt x="0" y="499"/>
                </a:lnTo>
                <a:lnTo>
                  <a:pt x="0" y="343"/>
                </a:lnTo>
                <a:lnTo>
                  <a:pt x="78" y="343"/>
                </a:lnTo>
                <a:lnTo>
                  <a:pt x="77" y="187"/>
                </a:lnTo>
                <a:lnTo>
                  <a:pt x="50" y="187"/>
                </a:lnTo>
                <a:lnTo>
                  <a:pt x="50" y="109"/>
                </a:lnTo>
                <a:lnTo>
                  <a:pt x="129" y="109"/>
                </a:lnTo>
                <a:lnTo>
                  <a:pt x="129" y="187"/>
                </a:lnTo>
                <a:lnTo>
                  <a:pt x="99" y="187"/>
                </a:lnTo>
                <a:lnTo>
                  <a:pt x="100" y="343"/>
                </a:lnTo>
                <a:lnTo>
                  <a:pt x="111" y="343"/>
                </a:lnTo>
                <a:lnTo>
                  <a:pt x="146" y="318"/>
                </a:lnTo>
                <a:lnTo>
                  <a:pt x="181" y="301"/>
                </a:lnTo>
                <a:lnTo>
                  <a:pt x="219" y="287"/>
                </a:lnTo>
                <a:lnTo>
                  <a:pt x="257" y="281"/>
                </a:lnTo>
                <a:lnTo>
                  <a:pt x="295" y="279"/>
                </a:lnTo>
                <a:lnTo>
                  <a:pt x="345" y="282"/>
                </a:lnTo>
                <a:lnTo>
                  <a:pt x="396" y="290"/>
                </a:lnTo>
                <a:lnTo>
                  <a:pt x="446" y="301"/>
                </a:lnTo>
                <a:lnTo>
                  <a:pt x="495" y="312"/>
                </a:lnTo>
                <a:lnTo>
                  <a:pt x="495" y="273"/>
                </a:lnTo>
                <a:lnTo>
                  <a:pt x="652" y="273"/>
                </a:lnTo>
                <a:lnTo>
                  <a:pt x="652" y="335"/>
                </a:lnTo>
                <a:lnTo>
                  <a:pt x="684" y="333"/>
                </a:lnTo>
                <a:lnTo>
                  <a:pt x="714" y="327"/>
                </a:lnTo>
                <a:lnTo>
                  <a:pt x="744" y="316"/>
                </a:lnTo>
                <a:lnTo>
                  <a:pt x="772" y="301"/>
                </a:lnTo>
                <a:lnTo>
                  <a:pt x="798" y="281"/>
                </a:lnTo>
                <a:lnTo>
                  <a:pt x="821" y="254"/>
                </a:lnTo>
                <a:lnTo>
                  <a:pt x="841" y="218"/>
                </a:lnTo>
                <a:lnTo>
                  <a:pt x="860" y="178"/>
                </a:lnTo>
                <a:lnTo>
                  <a:pt x="877" y="135"/>
                </a:lnTo>
                <a:lnTo>
                  <a:pt x="877" y="0"/>
                </a:lnTo>
                <a:close/>
              </a:path>
            </a:pathLst>
          </a:custGeom>
          <a:solidFill>
            <a:sysClr val="window" lastClr="FFFFFF"/>
          </a:solidFill>
          <a:ln>
            <a:noFill/>
          </a:ln>
        </p:spPr>
        <p:txBody>
          <a:bodyPr lIns="91440" tIns="45720" rIns="91440" bIns="45720"/>
          <a:lstStyle/>
          <a:p>
            <a:endParaRPr lang="zh-CN" altLang="en-US" sz="1350"/>
          </a:p>
        </p:txBody>
      </p:sp>
      <p:sp>
        <p:nvSpPr>
          <p:cNvPr id="24" name="TextBox 13"/>
          <p:cNvSpPr txBox="1">
            <a:spLocks noChangeArrowheads="1"/>
          </p:cNvSpPr>
          <p:nvPr>
            <p:custDataLst>
              <p:tags r:id="rId6"/>
            </p:custDataLst>
          </p:nvPr>
        </p:nvSpPr>
        <p:spPr bwMode="auto">
          <a:xfrm>
            <a:off x="1150075" y="2256435"/>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（1）上网查找和下载相关素材。</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3"/>
          <p:cNvSpPr txBox="1">
            <a:spLocks noChangeArrowheads="1"/>
          </p:cNvSpPr>
          <p:nvPr>
            <p:custDataLst>
              <p:tags r:id="rId7"/>
            </p:custDataLst>
          </p:nvPr>
        </p:nvSpPr>
        <p:spPr bwMode="auto">
          <a:xfrm>
            <a:off x="4783406" y="2180235"/>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（2）利用素材制作好课件的“静态”部分，让课件版面美观。</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4"/>
          <p:cNvSpPr/>
          <p:nvPr>
            <p:custDataLst>
              <p:tags r:id="rId8"/>
            </p:custDataLst>
          </p:nvPr>
        </p:nvSpPr>
        <p:spPr>
          <a:xfrm>
            <a:off x="2817958" y="2947988"/>
            <a:ext cx="3508085" cy="1271588"/>
          </a:xfrm>
          <a:prstGeom prst="rect">
            <a:avLst/>
          </a:prstGeom>
          <a:solidFill>
            <a:srgbClr val="1AA3AA"/>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35" name="TextBox 13"/>
          <p:cNvSpPr txBox="1">
            <a:spLocks noChangeArrowheads="1"/>
          </p:cNvSpPr>
          <p:nvPr>
            <p:custDataLst>
              <p:tags r:id="rId9"/>
            </p:custDataLst>
          </p:nvPr>
        </p:nvSpPr>
        <p:spPr bwMode="auto">
          <a:xfrm>
            <a:off x="2957195" y="3583940"/>
            <a:ext cx="3368040" cy="407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（3）利用“动画”和“切换”两个功能区制作课件的“动态效果”，让课件生动。</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wo-coin-stacks_72132"/>
          <p:cNvSpPr>
            <a:spLocks noChangeAspect="1"/>
          </p:cNvSpPr>
          <p:nvPr>
            <p:custDataLst>
              <p:tags r:id="rId10"/>
            </p:custDataLst>
          </p:nvPr>
        </p:nvSpPr>
        <p:spPr bwMode="auto">
          <a:xfrm>
            <a:off x="4343368" y="3044000"/>
            <a:ext cx="438150" cy="431952"/>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lstStyle/>
          <a:p>
            <a:endParaRPr lang="zh-CN" altLang="en-US" sz="135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52827" y="15052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124200" y="1962150"/>
            <a:ext cx="5420360" cy="1098550"/>
          </a:xfrm>
        </p:spPr>
        <p:txBody>
          <a:bodyPr>
            <a:normAutofit fontScale="90000"/>
          </a:bodyPr>
          <a:p>
            <a:pPr marL="0">
              <a:lnSpc>
                <a:spcPct val="130000"/>
              </a:lnSpc>
              <a:spcBef>
                <a:spcPts val="0"/>
              </a:spcBef>
            </a:pPr>
            <a:r>
              <a:rPr sz="3500" spc="300">
                <a:solidFill>
                  <a:schemeClr val="dk1">
                    <a:lumMod val="85000"/>
                    <a:lumOff val="15000"/>
                  </a:schemeClr>
                </a:solidFill>
              </a:rPr>
              <a:t> 拓展项目二（工科类） 　汽车上市试驾策划方案</a:t>
            </a:r>
            <a:endParaRPr sz="3500" spc="300">
              <a:solidFill>
                <a:schemeClr val="dk1">
                  <a:lumMod val="85000"/>
                  <a:lumOff val="15000"/>
                </a:schemeClr>
              </a:solidFill>
            </a:endParaRPr>
          </a:p>
        </p:txBody>
      </p:sp>
      <p:sp>
        <p:nvSpPr>
          <p:cNvPr id="2" name="矩形 1"/>
          <p:cNvSpPr/>
          <p:nvPr>
            <p:custDataLst>
              <p:tags r:id="rId3"/>
            </p:custDataLst>
          </p:nvPr>
        </p:nvSpPr>
        <p:spPr>
          <a:xfrm>
            <a:off x="3352827" y="3334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00150"/>
            <a:ext cx="4646295" cy="22396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为了助力实现我国“碳达峰、碳中和”目标，比亚迪汽车公司准备组织一次新能源汽车“新车试驾”活动，汽车维修专业毕业的员工小李负责这个活动的策划，请你根据小李的设计，制作一个 PPT 课件向公司负责人汇报。课件要求如下。</a:t>
            </a:r>
            <a:endParaRPr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（1）以“新能源汽车试驾策划方案 .pptx”文件名保存。</a:t>
            </a:r>
            <a:endParaRPr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（2）至少包含 6 张幻灯片，分别是封面、试驾地点介绍、参与媒体、路线介绍、试驾说明和公司简介，突出比亚迪始终坚持“技术为王，创新为本”，告别了行业核心技术“卡脖子”时代，成为全球领先的太阳能和储能解决方案供应商。效果如图 6-90 所示。</a:t>
            </a:r>
            <a:endParaRPr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（3）制作动态效果并打包。</a:t>
            </a:r>
            <a:endParaRPr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1269"/>
          <a:stretch>
            <a:fillRect/>
          </a:stretch>
        </p:blipFill>
        <p:spPr>
          <a:xfrm>
            <a:off x="5482590" y="3467735"/>
            <a:ext cx="3146425" cy="169545"/>
          </a:xfrm>
          <a:prstGeom prst="rect">
            <a:avLst/>
          </a:prstGeom>
        </p:spPr>
      </p:pic>
      <p:pic>
        <p:nvPicPr>
          <p:cNvPr id="524" name="图片 1"/>
          <p:cNvPicPr>
            <a:picLocks noChangeAspect="1"/>
          </p:cNvPicPr>
          <p:nvPr/>
        </p:nvPicPr>
        <p:blipFill>
          <a:blip r:embed="rId9"/>
          <a:stretch>
            <a:fillRect/>
          </a:stretch>
        </p:blipFill>
        <p:spPr>
          <a:xfrm>
            <a:off x="5482590" y="1489710"/>
            <a:ext cx="3121660" cy="197802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 name="文本框 193"/>
          <p:cNvSpPr txBox="1"/>
          <p:nvPr>
            <p:custDataLst>
              <p:tags r:id="rId1"/>
            </p:custDataLst>
          </p:nvPr>
        </p:nvSpPr>
        <p:spPr>
          <a:xfrm>
            <a:off x="1416884" y="361679"/>
            <a:ext cx="6311503" cy="64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fontAlgn="base">
              <a:lnSpc>
                <a:spcPct val="90000"/>
              </a:lnSpc>
              <a:spcBef>
                <a:spcPct val="0"/>
              </a:spcBef>
              <a:spcAft>
                <a:spcPct val="0"/>
              </a:spcAft>
              <a:defRPr sz="3600">
                <a:latin typeface="Arial" panose="020B0604020202020204" pitchFamily="34" charset="0"/>
                <a:ea typeface="微软雅黑" panose="020B0503020204020204" pitchFamily="34" charset="-122"/>
                <a:cs typeface="+mn-ea"/>
              </a:defRPr>
            </a:lvl1pPr>
            <a:lvl2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ctr">
              <a:lnSpc>
                <a:spcPct val="120000"/>
              </a:lnSpc>
            </a:pPr>
            <a:r>
              <a:rPr lang="zh-CN" altLang="en-US" sz="1800" b="1" spc="300">
                <a:latin typeface="Arial" panose="020B0604020202020204" pitchFamily="34" charset="0"/>
                <a:ea typeface="微软雅黑" panose="020B0503020204020204" pitchFamily="34" charset="-122"/>
              </a:rPr>
              <a:t>要点提示</a:t>
            </a:r>
            <a:endParaRPr lang="zh-CN" altLang="en-US" sz="1800" b="1" spc="300">
              <a:latin typeface="Arial" panose="020B0604020202020204" pitchFamily="34" charset="0"/>
              <a:ea typeface="微软雅黑" panose="020B0503020204020204" pitchFamily="34" charset="-122"/>
            </a:endParaRPr>
          </a:p>
        </p:txBody>
      </p:sp>
      <p:sp>
        <p:nvSpPr>
          <p:cNvPr id="195" name="TextBox 2"/>
          <p:cNvSpPr/>
          <p:nvPr>
            <p:custDataLst>
              <p:tags r:id="rId2"/>
            </p:custDataLst>
          </p:nvPr>
        </p:nvSpPr>
        <p:spPr>
          <a:xfrm>
            <a:off x="1001292" y="1544424"/>
            <a:ext cx="3508085" cy="1271588"/>
          </a:xfrm>
          <a:prstGeom prst="rect">
            <a:avLst/>
          </a:prstGeom>
          <a:solidFill>
            <a:srgbClr val="1F74AD"/>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196" name="TextBox 3"/>
          <p:cNvSpPr/>
          <p:nvPr>
            <p:custDataLst>
              <p:tags r:id="rId3"/>
            </p:custDataLst>
          </p:nvPr>
        </p:nvSpPr>
        <p:spPr>
          <a:xfrm>
            <a:off x="4634624" y="1544424"/>
            <a:ext cx="3508085" cy="1271588"/>
          </a:xfrm>
          <a:prstGeom prst="rect">
            <a:avLst/>
          </a:prstGeom>
          <a:solidFill>
            <a:srgbClr val="3498D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197" name="Freeform 13"/>
          <p:cNvSpPr>
            <a:spLocks noEditPoints="1"/>
          </p:cNvSpPr>
          <p:nvPr>
            <p:custDataLst>
              <p:tags r:id="rId4"/>
            </p:custDataLst>
          </p:nvPr>
        </p:nvSpPr>
        <p:spPr bwMode="auto">
          <a:xfrm>
            <a:off x="6236266" y="1700396"/>
            <a:ext cx="304800" cy="355997"/>
          </a:xfrm>
          <a:custGeom>
            <a:avLst/>
            <a:gdLst>
              <a:gd name="T0" fmla="*/ 110667 w 830"/>
              <a:gd name="T1" fmla="*/ 250831 h 966"/>
              <a:gd name="T2" fmla="*/ 121440 w 830"/>
              <a:gd name="T3" fmla="*/ 277337 h 966"/>
              <a:gd name="T4" fmla="*/ 147883 w 830"/>
              <a:gd name="T5" fmla="*/ 266538 h 966"/>
              <a:gd name="T6" fmla="*/ 137110 w 830"/>
              <a:gd name="T7" fmla="*/ 240032 h 966"/>
              <a:gd name="T8" fmla="*/ 131723 w 830"/>
              <a:gd name="T9" fmla="*/ 186528 h 966"/>
              <a:gd name="T10" fmla="*/ 142986 w 830"/>
              <a:gd name="T11" fmla="*/ 211562 h 966"/>
              <a:gd name="T12" fmla="*/ 173836 w 830"/>
              <a:gd name="T13" fmla="*/ 207144 h 966"/>
              <a:gd name="T14" fmla="*/ 181671 w 830"/>
              <a:gd name="T15" fmla="*/ 206162 h 966"/>
              <a:gd name="T16" fmla="*/ 181181 w 830"/>
              <a:gd name="T17" fmla="*/ 214016 h 966"/>
              <a:gd name="T18" fmla="*/ 176284 w 830"/>
              <a:gd name="T19" fmla="*/ 244940 h 966"/>
              <a:gd name="T20" fmla="*/ 202237 w 830"/>
              <a:gd name="T21" fmla="*/ 256230 h 966"/>
              <a:gd name="T22" fmla="*/ 200278 w 830"/>
              <a:gd name="T23" fmla="*/ 262611 h 966"/>
              <a:gd name="T24" fmla="*/ 173836 w 830"/>
              <a:gd name="T25" fmla="*/ 276355 h 966"/>
              <a:gd name="T26" fmla="*/ 181671 w 830"/>
              <a:gd name="T27" fmla="*/ 305807 h 966"/>
              <a:gd name="T28" fmla="*/ 180202 w 830"/>
              <a:gd name="T29" fmla="*/ 311207 h 966"/>
              <a:gd name="T30" fmla="*/ 159145 w 830"/>
              <a:gd name="T31" fmla="*/ 302862 h 966"/>
              <a:gd name="T32" fmla="*/ 140048 w 830"/>
              <a:gd name="T33" fmla="*/ 311207 h 966"/>
              <a:gd name="T34" fmla="*/ 129765 w 830"/>
              <a:gd name="T35" fmla="*/ 332314 h 966"/>
              <a:gd name="T36" fmla="*/ 124868 w 830"/>
              <a:gd name="T37" fmla="*/ 326423 h 966"/>
              <a:gd name="T38" fmla="*/ 106260 w 830"/>
              <a:gd name="T39" fmla="*/ 301880 h 966"/>
              <a:gd name="T40" fmla="*/ 80307 w 830"/>
              <a:gd name="T41" fmla="*/ 311698 h 966"/>
              <a:gd name="T42" fmla="*/ 76390 w 830"/>
              <a:gd name="T43" fmla="*/ 307771 h 966"/>
              <a:gd name="T44" fmla="*/ 86183 w 830"/>
              <a:gd name="T45" fmla="*/ 282737 h 966"/>
              <a:gd name="T46" fmla="*/ 61699 w 830"/>
              <a:gd name="T47" fmla="*/ 264084 h 966"/>
              <a:gd name="T48" fmla="*/ 55823 w 830"/>
              <a:gd name="T49" fmla="*/ 258194 h 966"/>
              <a:gd name="T50" fmla="*/ 77859 w 830"/>
              <a:gd name="T51" fmla="*/ 247885 h 966"/>
              <a:gd name="T52" fmla="*/ 84714 w 830"/>
              <a:gd name="T53" fmla="*/ 228742 h 966"/>
              <a:gd name="T54" fmla="*/ 76879 w 830"/>
              <a:gd name="T55" fmla="*/ 207635 h 966"/>
              <a:gd name="T56" fmla="*/ 82756 w 830"/>
              <a:gd name="T57" fmla="*/ 206162 h 966"/>
              <a:gd name="T58" fmla="*/ 111647 w 830"/>
              <a:gd name="T59" fmla="*/ 214998 h 966"/>
              <a:gd name="T60" fmla="*/ 125847 w 830"/>
              <a:gd name="T61" fmla="*/ 187509 h 966"/>
              <a:gd name="T62" fmla="*/ 163553 w 830"/>
              <a:gd name="T63" fmla="*/ 156585 h 966"/>
              <a:gd name="T64" fmla="*/ 163063 w 830"/>
              <a:gd name="T65" fmla="*/ 178183 h 966"/>
              <a:gd name="T66" fmla="*/ 144455 w 830"/>
              <a:gd name="T67" fmla="*/ 166402 h 966"/>
              <a:gd name="T68" fmla="*/ 112626 w 830"/>
              <a:gd name="T69" fmla="*/ 139405 h 966"/>
              <a:gd name="T70" fmla="*/ 122909 w 830"/>
              <a:gd name="T71" fmla="*/ 158549 h 966"/>
              <a:gd name="T72" fmla="*/ 100874 w 830"/>
              <a:gd name="T73" fmla="*/ 158058 h 966"/>
              <a:gd name="T74" fmla="*/ 112626 w 830"/>
              <a:gd name="T75" fmla="*/ 139405 h 966"/>
              <a:gd name="T76" fmla="*/ 79818 w 830"/>
              <a:gd name="T77" fmla="*/ 137441 h 966"/>
              <a:gd name="T78" fmla="*/ 60230 w 830"/>
              <a:gd name="T79" fmla="*/ 147259 h 966"/>
              <a:gd name="T80" fmla="*/ 61210 w 830"/>
              <a:gd name="T81" fmla="*/ 126152 h 966"/>
              <a:gd name="T82" fmla="*/ 166980 w 830"/>
              <a:gd name="T83" fmla="*/ 371583 h 966"/>
              <a:gd name="T84" fmla="*/ 220845 w 830"/>
              <a:gd name="T85" fmla="*/ 227269 h 966"/>
              <a:gd name="T86" fmla="*/ 251205 w 830"/>
              <a:gd name="T87" fmla="*/ 204690 h 966"/>
              <a:gd name="T88" fmla="*/ 290379 w 830"/>
              <a:gd name="T89" fmla="*/ 232178 h 966"/>
              <a:gd name="T90" fmla="*/ 282544 w 830"/>
              <a:gd name="T91" fmla="*/ 267029 h 966"/>
              <a:gd name="T92" fmla="*/ 208603 w 830"/>
              <a:gd name="T93" fmla="*/ 387290 h 966"/>
              <a:gd name="T94" fmla="*/ 0 w 830"/>
              <a:gd name="T95" fmla="*/ 45650 h 966"/>
              <a:gd name="T96" fmla="*/ 0 w 830"/>
              <a:gd name="T97" fmla="*/ 45650 h 966"/>
              <a:gd name="T98" fmla="*/ 377542 w 830"/>
              <a:gd name="T99" fmla="*/ 403980 h 9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30" h="966">
                <a:moveTo>
                  <a:pt x="264" y="486"/>
                </a:moveTo>
                <a:lnTo>
                  <a:pt x="248" y="489"/>
                </a:lnTo>
                <a:lnTo>
                  <a:pt x="236" y="497"/>
                </a:lnTo>
                <a:lnTo>
                  <a:pt x="226" y="511"/>
                </a:lnTo>
                <a:lnTo>
                  <a:pt x="224" y="527"/>
                </a:lnTo>
                <a:lnTo>
                  <a:pt x="226" y="543"/>
                </a:lnTo>
                <a:lnTo>
                  <a:pt x="236" y="555"/>
                </a:lnTo>
                <a:lnTo>
                  <a:pt x="248" y="565"/>
                </a:lnTo>
                <a:lnTo>
                  <a:pt x="264" y="567"/>
                </a:lnTo>
                <a:lnTo>
                  <a:pt x="280" y="565"/>
                </a:lnTo>
                <a:lnTo>
                  <a:pt x="294" y="555"/>
                </a:lnTo>
                <a:lnTo>
                  <a:pt x="302" y="543"/>
                </a:lnTo>
                <a:lnTo>
                  <a:pt x="306" y="527"/>
                </a:lnTo>
                <a:lnTo>
                  <a:pt x="302" y="511"/>
                </a:lnTo>
                <a:lnTo>
                  <a:pt x="294" y="497"/>
                </a:lnTo>
                <a:lnTo>
                  <a:pt x="280" y="489"/>
                </a:lnTo>
                <a:lnTo>
                  <a:pt x="264" y="486"/>
                </a:lnTo>
                <a:close/>
                <a:moveTo>
                  <a:pt x="263" y="377"/>
                </a:moveTo>
                <a:lnTo>
                  <a:pt x="265" y="377"/>
                </a:lnTo>
                <a:lnTo>
                  <a:pt x="269" y="380"/>
                </a:lnTo>
                <a:lnTo>
                  <a:pt x="272" y="382"/>
                </a:lnTo>
                <a:lnTo>
                  <a:pt x="275" y="389"/>
                </a:lnTo>
                <a:lnTo>
                  <a:pt x="286" y="420"/>
                </a:lnTo>
                <a:lnTo>
                  <a:pt x="292" y="431"/>
                </a:lnTo>
                <a:lnTo>
                  <a:pt x="302" y="438"/>
                </a:lnTo>
                <a:lnTo>
                  <a:pt x="313" y="439"/>
                </a:lnTo>
                <a:lnTo>
                  <a:pt x="325" y="436"/>
                </a:lnTo>
                <a:lnTo>
                  <a:pt x="355" y="422"/>
                </a:lnTo>
                <a:lnTo>
                  <a:pt x="360" y="420"/>
                </a:lnTo>
                <a:lnTo>
                  <a:pt x="364" y="419"/>
                </a:lnTo>
                <a:lnTo>
                  <a:pt x="368" y="419"/>
                </a:lnTo>
                <a:lnTo>
                  <a:pt x="371" y="420"/>
                </a:lnTo>
                <a:lnTo>
                  <a:pt x="372" y="423"/>
                </a:lnTo>
                <a:lnTo>
                  <a:pt x="372" y="427"/>
                </a:lnTo>
                <a:lnTo>
                  <a:pt x="371" y="431"/>
                </a:lnTo>
                <a:lnTo>
                  <a:pt x="370" y="436"/>
                </a:lnTo>
                <a:lnTo>
                  <a:pt x="355" y="466"/>
                </a:lnTo>
                <a:lnTo>
                  <a:pt x="352" y="478"/>
                </a:lnTo>
                <a:lnTo>
                  <a:pt x="355" y="489"/>
                </a:lnTo>
                <a:lnTo>
                  <a:pt x="360" y="499"/>
                </a:lnTo>
                <a:lnTo>
                  <a:pt x="371" y="505"/>
                </a:lnTo>
                <a:lnTo>
                  <a:pt x="402" y="516"/>
                </a:lnTo>
                <a:lnTo>
                  <a:pt x="409" y="519"/>
                </a:lnTo>
                <a:lnTo>
                  <a:pt x="413" y="522"/>
                </a:lnTo>
                <a:lnTo>
                  <a:pt x="414" y="526"/>
                </a:lnTo>
                <a:lnTo>
                  <a:pt x="414" y="528"/>
                </a:lnTo>
                <a:lnTo>
                  <a:pt x="413" y="531"/>
                </a:lnTo>
                <a:lnTo>
                  <a:pt x="409" y="535"/>
                </a:lnTo>
                <a:lnTo>
                  <a:pt x="402" y="538"/>
                </a:lnTo>
                <a:lnTo>
                  <a:pt x="371" y="549"/>
                </a:lnTo>
                <a:lnTo>
                  <a:pt x="360" y="554"/>
                </a:lnTo>
                <a:lnTo>
                  <a:pt x="355" y="563"/>
                </a:lnTo>
                <a:lnTo>
                  <a:pt x="352" y="576"/>
                </a:lnTo>
                <a:lnTo>
                  <a:pt x="355" y="586"/>
                </a:lnTo>
                <a:lnTo>
                  <a:pt x="370" y="617"/>
                </a:lnTo>
                <a:lnTo>
                  <a:pt x="371" y="623"/>
                </a:lnTo>
                <a:lnTo>
                  <a:pt x="372" y="627"/>
                </a:lnTo>
                <a:lnTo>
                  <a:pt x="372" y="630"/>
                </a:lnTo>
                <a:lnTo>
                  <a:pt x="371" y="632"/>
                </a:lnTo>
                <a:lnTo>
                  <a:pt x="368" y="634"/>
                </a:lnTo>
                <a:lnTo>
                  <a:pt x="364" y="635"/>
                </a:lnTo>
                <a:lnTo>
                  <a:pt x="360" y="634"/>
                </a:lnTo>
                <a:lnTo>
                  <a:pt x="355" y="631"/>
                </a:lnTo>
                <a:lnTo>
                  <a:pt x="325" y="617"/>
                </a:lnTo>
                <a:lnTo>
                  <a:pt x="313" y="615"/>
                </a:lnTo>
                <a:lnTo>
                  <a:pt x="302" y="616"/>
                </a:lnTo>
                <a:lnTo>
                  <a:pt x="292" y="623"/>
                </a:lnTo>
                <a:lnTo>
                  <a:pt x="286" y="634"/>
                </a:lnTo>
                <a:lnTo>
                  <a:pt x="275" y="665"/>
                </a:lnTo>
                <a:lnTo>
                  <a:pt x="272" y="670"/>
                </a:lnTo>
                <a:lnTo>
                  <a:pt x="269" y="674"/>
                </a:lnTo>
                <a:lnTo>
                  <a:pt x="265" y="677"/>
                </a:lnTo>
                <a:lnTo>
                  <a:pt x="263" y="677"/>
                </a:lnTo>
                <a:lnTo>
                  <a:pt x="260" y="674"/>
                </a:lnTo>
                <a:lnTo>
                  <a:pt x="257" y="670"/>
                </a:lnTo>
                <a:lnTo>
                  <a:pt x="255" y="665"/>
                </a:lnTo>
                <a:lnTo>
                  <a:pt x="242" y="634"/>
                </a:lnTo>
                <a:lnTo>
                  <a:pt x="237" y="623"/>
                </a:lnTo>
                <a:lnTo>
                  <a:pt x="228" y="616"/>
                </a:lnTo>
                <a:lnTo>
                  <a:pt x="217" y="615"/>
                </a:lnTo>
                <a:lnTo>
                  <a:pt x="205" y="617"/>
                </a:lnTo>
                <a:lnTo>
                  <a:pt x="175" y="631"/>
                </a:lnTo>
                <a:lnTo>
                  <a:pt x="169" y="634"/>
                </a:lnTo>
                <a:lnTo>
                  <a:pt x="164" y="635"/>
                </a:lnTo>
                <a:lnTo>
                  <a:pt x="161" y="634"/>
                </a:lnTo>
                <a:lnTo>
                  <a:pt x="159" y="632"/>
                </a:lnTo>
                <a:lnTo>
                  <a:pt x="157" y="630"/>
                </a:lnTo>
                <a:lnTo>
                  <a:pt x="156" y="627"/>
                </a:lnTo>
                <a:lnTo>
                  <a:pt x="157" y="623"/>
                </a:lnTo>
                <a:lnTo>
                  <a:pt x="160" y="617"/>
                </a:lnTo>
                <a:lnTo>
                  <a:pt x="173" y="586"/>
                </a:lnTo>
                <a:lnTo>
                  <a:pt x="176" y="576"/>
                </a:lnTo>
                <a:lnTo>
                  <a:pt x="175" y="563"/>
                </a:lnTo>
                <a:lnTo>
                  <a:pt x="168" y="554"/>
                </a:lnTo>
                <a:lnTo>
                  <a:pt x="159" y="549"/>
                </a:lnTo>
                <a:lnTo>
                  <a:pt x="126" y="538"/>
                </a:lnTo>
                <a:lnTo>
                  <a:pt x="121" y="535"/>
                </a:lnTo>
                <a:lnTo>
                  <a:pt x="117" y="531"/>
                </a:lnTo>
                <a:lnTo>
                  <a:pt x="114" y="528"/>
                </a:lnTo>
                <a:lnTo>
                  <a:pt x="114" y="526"/>
                </a:lnTo>
                <a:lnTo>
                  <a:pt x="117" y="522"/>
                </a:lnTo>
                <a:lnTo>
                  <a:pt x="121" y="519"/>
                </a:lnTo>
                <a:lnTo>
                  <a:pt x="126" y="516"/>
                </a:lnTo>
                <a:lnTo>
                  <a:pt x="159" y="505"/>
                </a:lnTo>
                <a:lnTo>
                  <a:pt x="168" y="499"/>
                </a:lnTo>
                <a:lnTo>
                  <a:pt x="175" y="489"/>
                </a:lnTo>
                <a:lnTo>
                  <a:pt x="176" y="478"/>
                </a:lnTo>
                <a:lnTo>
                  <a:pt x="173" y="466"/>
                </a:lnTo>
                <a:lnTo>
                  <a:pt x="160" y="436"/>
                </a:lnTo>
                <a:lnTo>
                  <a:pt x="157" y="431"/>
                </a:lnTo>
                <a:lnTo>
                  <a:pt x="156" y="427"/>
                </a:lnTo>
                <a:lnTo>
                  <a:pt x="157" y="423"/>
                </a:lnTo>
                <a:lnTo>
                  <a:pt x="159" y="420"/>
                </a:lnTo>
                <a:lnTo>
                  <a:pt x="161" y="419"/>
                </a:lnTo>
                <a:lnTo>
                  <a:pt x="164" y="419"/>
                </a:lnTo>
                <a:lnTo>
                  <a:pt x="169" y="420"/>
                </a:lnTo>
                <a:lnTo>
                  <a:pt x="175" y="422"/>
                </a:lnTo>
                <a:lnTo>
                  <a:pt x="205" y="436"/>
                </a:lnTo>
                <a:lnTo>
                  <a:pt x="217" y="439"/>
                </a:lnTo>
                <a:lnTo>
                  <a:pt x="228" y="438"/>
                </a:lnTo>
                <a:lnTo>
                  <a:pt x="237" y="431"/>
                </a:lnTo>
                <a:lnTo>
                  <a:pt x="242" y="420"/>
                </a:lnTo>
                <a:lnTo>
                  <a:pt x="255" y="389"/>
                </a:lnTo>
                <a:lnTo>
                  <a:pt x="257" y="382"/>
                </a:lnTo>
                <a:lnTo>
                  <a:pt x="260" y="380"/>
                </a:lnTo>
                <a:lnTo>
                  <a:pt x="263" y="377"/>
                </a:lnTo>
                <a:close/>
                <a:moveTo>
                  <a:pt x="322" y="315"/>
                </a:moveTo>
                <a:lnTo>
                  <a:pt x="334" y="319"/>
                </a:lnTo>
                <a:lnTo>
                  <a:pt x="344" y="328"/>
                </a:lnTo>
                <a:lnTo>
                  <a:pt x="347" y="342"/>
                </a:lnTo>
                <a:lnTo>
                  <a:pt x="343" y="354"/>
                </a:lnTo>
                <a:lnTo>
                  <a:pt x="333" y="363"/>
                </a:lnTo>
                <a:lnTo>
                  <a:pt x="320" y="366"/>
                </a:lnTo>
                <a:lnTo>
                  <a:pt x="307" y="362"/>
                </a:lnTo>
                <a:lnTo>
                  <a:pt x="298" y="353"/>
                </a:lnTo>
                <a:lnTo>
                  <a:pt x="295" y="339"/>
                </a:lnTo>
                <a:lnTo>
                  <a:pt x="299" y="327"/>
                </a:lnTo>
                <a:lnTo>
                  <a:pt x="309" y="318"/>
                </a:lnTo>
                <a:lnTo>
                  <a:pt x="322" y="315"/>
                </a:lnTo>
                <a:close/>
                <a:moveTo>
                  <a:pt x="230" y="284"/>
                </a:moveTo>
                <a:lnTo>
                  <a:pt x="242" y="288"/>
                </a:lnTo>
                <a:lnTo>
                  <a:pt x="252" y="297"/>
                </a:lnTo>
                <a:lnTo>
                  <a:pt x="255" y="311"/>
                </a:lnTo>
                <a:lnTo>
                  <a:pt x="251" y="323"/>
                </a:lnTo>
                <a:lnTo>
                  <a:pt x="241" y="332"/>
                </a:lnTo>
                <a:lnTo>
                  <a:pt x="228" y="335"/>
                </a:lnTo>
                <a:lnTo>
                  <a:pt x="215" y="331"/>
                </a:lnTo>
                <a:lnTo>
                  <a:pt x="206" y="322"/>
                </a:lnTo>
                <a:lnTo>
                  <a:pt x="203" y="308"/>
                </a:lnTo>
                <a:lnTo>
                  <a:pt x="207" y="296"/>
                </a:lnTo>
                <a:lnTo>
                  <a:pt x="217" y="288"/>
                </a:lnTo>
                <a:lnTo>
                  <a:pt x="230" y="284"/>
                </a:lnTo>
                <a:close/>
                <a:moveTo>
                  <a:pt x="138" y="254"/>
                </a:moveTo>
                <a:lnTo>
                  <a:pt x="150" y="258"/>
                </a:lnTo>
                <a:lnTo>
                  <a:pt x="160" y="268"/>
                </a:lnTo>
                <a:lnTo>
                  <a:pt x="163" y="280"/>
                </a:lnTo>
                <a:lnTo>
                  <a:pt x="159" y="292"/>
                </a:lnTo>
                <a:lnTo>
                  <a:pt x="149" y="301"/>
                </a:lnTo>
                <a:lnTo>
                  <a:pt x="136" y="304"/>
                </a:lnTo>
                <a:lnTo>
                  <a:pt x="123" y="300"/>
                </a:lnTo>
                <a:lnTo>
                  <a:pt x="114" y="291"/>
                </a:lnTo>
                <a:lnTo>
                  <a:pt x="111" y="277"/>
                </a:lnTo>
                <a:lnTo>
                  <a:pt x="115" y="265"/>
                </a:lnTo>
                <a:lnTo>
                  <a:pt x="125" y="257"/>
                </a:lnTo>
                <a:lnTo>
                  <a:pt x="138" y="254"/>
                </a:lnTo>
                <a:close/>
                <a:moveTo>
                  <a:pt x="64" y="180"/>
                </a:moveTo>
                <a:lnTo>
                  <a:pt x="64" y="650"/>
                </a:lnTo>
                <a:lnTo>
                  <a:pt x="341" y="757"/>
                </a:lnTo>
                <a:lnTo>
                  <a:pt x="451" y="532"/>
                </a:lnTo>
                <a:lnTo>
                  <a:pt x="444" y="511"/>
                </a:lnTo>
                <a:lnTo>
                  <a:pt x="444" y="486"/>
                </a:lnTo>
                <a:lnTo>
                  <a:pt x="451" y="463"/>
                </a:lnTo>
                <a:lnTo>
                  <a:pt x="463" y="446"/>
                </a:lnTo>
                <a:lnTo>
                  <a:pt x="478" y="431"/>
                </a:lnTo>
                <a:lnTo>
                  <a:pt x="494" y="422"/>
                </a:lnTo>
                <a:lnTo>
                  <a:pt x="513" y="417"/>
                </a:lnTo>
                <a:lnTo>
                  <a:pt x="478" y="467"/>
                </a:lnTo>
                <a:lnTo>
                  <a:pt x="494" y="528"/>
                </a:lnTo>
                <a:lnTo>
                  <a:pt x="555" y="526"/>
                </a:lnTo>
                <a:lnTo>
                  <a:pt x="593" y="473"/>
                </a:lnTo>
                <a:lnTo>
                  <a:pt x="594" y="490"/>
                </a:lnTo>
                <a:lnTo>
                  <a:pt x="593" y="509"/>
                </a:lnTo>
                <a:lnTo>
                  <a:pt x="586" y="528"/>
                </a:lnTo>
                <a:lnTo>
                  <a:pt x="577" y="544"/>
                </a:lnTo>
                <a:lnTo>
                  <a:pt x="563" y="557"/>
                </a:lnTo>
                <a:lnTo>
                  <a:pt x="548" y="566"/>
                </a:lnTo>
                <a:lnTo>
                  <a:pt x="532" y="573"/>
                </a:lnTo>
                <a:lnTo>
                  <a:pt x="426" y="789"/>
                </a:lnTo>
                <a:lnTo>
                  <a:pt x="648" y="873"/>
                </a:lnTo>
                <a:lnTo>
                  <a:pt x="648" y="359"/>
                </a:lnTo>
                <a:lnTo>
                  <a:pt x="64" y="180"/>
                </a:lnTo>
                <a:close/>
                <a:moveTo>
                  <a:pt x="0" y="93"/>
                </a:moveTo>
                <a:lnTo>
                  <a:pt x="712" y="312"/>
                </a:lnTo>
                <a:lnTo>
                  <a:pt x="712" y="966"/>
                </a:lnTo>
                <a:lnTo>
                  <a:pt x="0" y="694"/>
                </a:lnTo>
                <a:lnTo>
                  <a:pt x="0" y="93"/>
                </a:lnTo>
                <a:close/>
                <a:moveTo>
                  <a:pt x="118" y="0"/>
                </a:moveTo>
                <a:lnTo>
                  <a:pt x="830" y="241"/>
                </a:lnTo>
                <a:lnTo>
                  <a:pt x="830" y="842"/>
                </a:lnTo>
                <a:lnTo>
                  <a:pt x="771" y="823"/>
                </a:lnTo>
                <a:lnTo>
                  <a:pt x="771" y="280"/>
                </a:lnTo>
                <a:lnTo>
                  <a:pt x="118" y="62"/>
                </a:lnTo>
                <a:lnTo>
                  <a:pt x="118" y="0"/>
                </a:lnTo>
                <a:close/>
              </a:path>
            </a:pathLst>
          </a:custGeom>
          <a:solidFill>
            <a:sysClr val="window" lastClr="FFFFFF"/>
          </a:solidFill>
          <a:ln>
            <a:noFill/>
          </a:ln>
        </p:spPr>
        <p:txBody>
          <a:bodyPr lIns="91440" tIns="45720" rIns="91440" bIns="45720"/>
          <a:lstStyle/>
          <a:p>
            <a:endParaRPr lang="zh-CN" altLang="en-US" sz="1350"/>
          </a:p>
        </p:txBody>
      </p:sp>
      <p:sp>
        <p:nvSpPr>
          <p:cNvPr id="198" name="Freeform 8"/>
          <p:cNvSpPr>
            <a:spLocks noEditPoints="1"/>
          </p:cNvSpPr>
          <p:nvPr>
            <p:custDataLst>
              <p:tags r:id="rId5"/>
            </p:custDataLst>
          </p:nvPr>
        </p:nvSpPr>
        <p:spPr bwMode="auto">
          <a:xfrm>
            <a:off x="2507684" y="1678964"/>
            <a:ext cx="495300" cy="398860"/>
          </a:xfrm>
          <a:custGeom>
            <a:avLst/>
            <a:gdLst>
              <a:gd name="T0" fmla="*/ 559581 w 1035"/>
              <a:gd name="T1" fmla="*/ 427941 h 833"/>
              <a:gd name="T2" fmla="*/ 500309 w 1035"/>
              <a:gd name="T3" fmla="*/ 516723 h 833"/>
              <a:gd name="T4" fmla="*/ 428290 w 1035"/>
              <a:gd name="T5" fmla="*/ 450296 h 833"/>
              <a:gd name="T6" fmla="*/ 364556 w 1035"/>
              <a:gd name="T7" fmla="*/ 279120 h 833"/>
              <a:gd name="T8" fmla="*/ 14659 w 1035"/>
              <a:gd name="T9" fmla="*/ 305307 h 833"/>
              <a:gd name="T10" fmla="*/ 86040 w 1035"/>
              <a:gd name="T11" fmla="*/ 233771 h 833"/>
              <a:gd name="T12" fmla="*/ 573603 w 1035"/>
              <a:gd name="T13" fmla="*/ 13413 h 833"/>
              <a:gd name="T14" fmla="*/ 644984 w 1035"/>
              <a:gd name="T15" fmla="*/ 84949 h 833"/>
              <a:gd name="T16" fmla="*/ 573603 w 1035"/>
              <a:gd name="T17" fmla="*/ 13413 h 833"/>
              <a:gd name="T18" fmla="*/ 659643 w 1035"/>
              <a:gd name="T19" fmla="*/ 0 h 833"/>
              <a:gd name="T20" fmla="*/ 615667 w 1035"/>
              <a:gd name="T21" fmla="*/ 99640 h 833"/>
              <a:gd name="T22" fmla="*/ 633512 w 1035"/>
              <a:gd name="T23" fmla="*/ 201835 h 833"/>
              <a:gd name="T24" fmla="*/ 583800 w 1035"/>
              <a:gd name="T25" fmla="*/ 251655 h 833"/>
              <a:gd name="T26" fmla="*/ 602920 w 1035"/>
              <a:gd name="T27" fmla="*/ 201835 h 833"/>
              <a:gd name="T28" fmla="*/ 599096 w 1035"/>
              <a:gd name="T29" fmla="*/ 99640 h 833"/>
              <a:gd name="T30" fmla="*/ 579339 w 1035"/>
              <a:gd name="T31" fmla="*/ 150737 h 833"/>
              <a:gd name="T32" fmla="*/ 551933 w 1035"/>
              <a:gd name="T33" fmla="*/ 194809 h 833"/>
              <a:gd name="T34" fmla="*/ 515605 w 1035"/>
              <a:gd name="T35" fmla="*/ 228661 h 833"/>
              <a:gd name="T36" fmla="*/ 466530 w 1035"/>
              <a:gd name="T37" fmla="*/ 249739 h 833"/>
              <a:gd name="T38" fmla="*/ 415543 w 1035"/>
              <a:gd name="T39" fmla="*/ 256765 h 833"/>
              <a:gd name="T40" fmla="*/ 315481 w 1035"/>
              <a:gd name="T41" fmla="*/ 274010 h 833"/>
              <a:gd name="T42" fmla="*/ 281703 w 1035"/>
              <a:gd name="T43" fmla="*/ 236326 h 833"/>
              <a:gd name="T44" fmla="*/ 217332 w 1035"/>
              <a:gd name="T45" fmla="*/ 223551 h 833"/>
              <a:gd name="T46" fmla="*/ 164433 w 1035"/>
              <a:gd name="T47" fmla="*/ 223551 h 833"/>
              <a:gd name="T48" fmla="*/ 120457 w 1035"/>
              <a:gd name="T49" fmla="*/ 236326 h 833"/>
              <a:gd name="T50" fmla="*/ 100062 w 1035"/>
              <a:gd name="T51" fmla="*/ 318720 h 833"/>
              <a:gd name="T52" fmla="*/ 0 w 1035"/>
              <a:gd name="T53" fmla="*/ 219080 h 833"/>
              <a:gd name="T54" fmla="*/ 49075 w 1035"/>
              <a:gd name="T55" fmla="*/ 119440 h 833"/>
              <a:gd name="T56" fmla="*/ 31867 w 1035"/>
              <a:gd name="T57" fmla="*/ 69620 h 833"/>
              <a:gd name="T58" fmla="*/ 82216 w 1035"/>
              <a:gd name="T59" fmla="*/ 119440 h 833"/>
              <a:gd name="T60" fmla="*/ 63734 w 1035"/>
              <a:gd name="T61" fmla="*/ 219080 h 833"/>
              <a:gd name="T62" fmla="*/ 93051 w 1035"/>
              <a:gd name="T63" fmla="*/ 203112 h 833"/>
              <a:gd name="T64" fmla="*/ 139577 w 1035"/>
              <a:gd name="T65" fmla="*/ 183312 h 833"/>
              <a:gd name="T66" fmla="*/ 188014 w 1035"/>
              <a:gd name="T67" fmla="*/ 178202 h 833"/>
              <a:gd name="T68" fmla="*/ 252385 w 1035"/>
              <a:gd name="T69" fmla="*/ 185228 h 833"/>
              <a:gd name="T70" fmla="*/ 315481 w 1035"/>
              <a:gd name="T71" fmla="*/ 199280 h 833"/>
              <a:gd name="T72" fmla="*/ 415543 w 1035"/>
              <a:gd name="T73" fmla="*/ 174370 h 833"/>
              <a:gd name="T74" fmla="*/ 435938 w 1035"/>
              <a:gd name="T75" fmla="*/ 212693 h 833"/>
              <a:gd name="T76" fmla="*/ 474178 w 1035"/>
              <a:gd name="T77" fmla="*/ 201835 h 833"/>
              <a:gd name="T78" fmla="*/ 508594 w 1035"/>
              <a:gd name="T79" fmla="*/ 179480 h 833"/>
              <a:gd name="T80" fmla="*/ 536000 w 1035"/>
              <a:gd name="T81" fmla="*/ 139240 h 833"/>
              <a:gd name="T82" fmla="*/ 558944 w 1035"/>
              <a:gd name="T83" fmla="*/ 86227 h 8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35" h="833">
                <a:moveTo>
                  <a:pt x="572" y="437"/>
                </a:moveTo>
                <a:lnTo>
                  <a:pt x="878" y="670"/>
                </a:lnTo>
                <a:lnTo>
                  <a:pt x="724" y="683"/>
                </a:lnTo>
                <a:lnTo>
                  <a:pt x="785" y="809"/>
                </a:lnTo>
                <a:lnTo>
                  <a:pt x="735" y="833"/>
                </a:lnTo>
                <a:lnTo>
                  <a:pt x="672" y="705"/>
                </a:lnTo>
                <a:lnTo>
                  <a:pt x="568" y="821"/>
                </a:lnTo>
                <a:lnTo>
                  <a:pt x="572" y="437"/>
                </a:lnTo>
                <a:close/>
                <a:moveTo>
                  <a:pt x="23" y="366"/>
                </a:moveTo>
                <a:lnTo>
                  <a:pt x="23" y="478"/>
                </a:lnTo>
                <a:lnTo>
                  <a:pt x="135" y="478"/>
                </a:lnTo>
                <a:lnTo>
                  <a:pt x="135" y="366"/>
                </a:lnTo>
                <a:lnTo>
                  <a:pt x="23" y="366"/>
                </a:lnTo>
                <a:close/>
                <a:moveTo>
                  <a:pt x="900" y="21"/>
                </a:moveTo>
                <a:lnTo>
                  <a:pt x="900" y="133"/>
                </a:lnTo>
                <a:lnTo>
                  <a:pt x="1012" y="133"/>
                </a:lnTo>
                <a:lnTo>
                  <a:pt x="1012" y="21"/>
                </a:lnTo>
                <a:lnTo>
                  <a:pt x="900" y="21"/>
                </a:lnTo>
                <a:close/>
                <a:moveTo>
                  <a:pt x="877" y="0"/>
                </a:moveTo>
                <a:lnTo>
                  <a:pt x="1035" y="0"/>
                </a:lnTo>
                <a:lnTo>
                  <a:pt x="1035" y="156"/>
                </a:lnTo>
                <a:lnTo>
                  <a:pt x="966" y="156"/>
                </a:lnTo>
                <a:lnTo>
                  <a:pt x="967" y="316"/>
                </a:lnTo>
                <a:lnTo>
                  <a:pt x="994" y="316"/>
                </a:lnTo>
                <a:lnTo>
                  <a:pt x="994" y="394"/>
                </a:lnTo>
                <a:lnTo>
                  <a:pt x="916" y="394"/>
                </a:lnTo>
                <a:lnTo>
                  <a:pt x="916" y="316"/>
                </a:lnTo>
                <a:lnTo>
                  <a:pt x="946" y="316"/>
                </a:lnTo>
                <a:lnTo>
                  <a:pt x="944" y="156"/>
                </a:lnTo>
                <a:lnTo>
                  <a:pt x="940" y="156"/>
                </a:lnTo>
                <a:lnTo>
                  <a:pt x="925" y="197"/>
                </a:lnTo>
                <a:lnTo>
                  <a:pt x="909" y="236"/>
                </a:lnTo>
                <a:lnTo>
                  <a:pt x="889" y="273"/>
                </a:lnTo>
                <a:lnTo>
                  <a:pt x="866" y="305"/>
                </a:lnTo>
                <a:lnTo>
                  <a:pt x="839" y="333"/>
                </a:lnTo>
                <a:lnTo>
                  <a:pt x="809" y="358"/>
                </a:lnTo>
                <a:lnTo>
                  <a:pt x="771" y="378"/>
                </a:lnTo>
                <a:lnTo>
                  <a:pt x="732" y="391"/>
                </a:lnTo>
                <a:lnTo>
                  <a:pt x="693" y="400"/>
                </a:lnTo>
                <a:lnTo>
                  <a:pt x="652" y="402"/>
                </a:lnTo>
                <a:lnTo>
                  <a:pt x="652" y="429"/>
                </a:lnTo>
                <a:lnTo>
                  <a:pt x="495" y="429"/>
                </a:lnTo>
                <a:lnTo>
                  <a:pt x="495" y="382"/>
                </a:lnTo>
                <a:lnTo>
                  <a:pt x="442" y="370"/>
                </a:lnTo>
                <a:lnTo>
                  <a:pt x="391" y="358"/>
                </a:lnTo>
                <a:lnTo>
                  <a:pt x="341" y="350"/>
                </a:lnTo>
                <a:lnTo>
                  <a:pt x="295" y="347"/>
                </a:lnTo>
                <a:lnTo>
                  <a:pt x="258" y="350"/>
                </a:lnTo>
                <a:lnTo>
                  <a:pt x="223" y="356"/>
                </a:lnTo>
                <a:lnTo>
                  <a:pt x="189" y="370"/>
                </a:lnTo>
                <a:lnTo>
                  <a:pt x="157" y="391"/>
                </a:lnTo>
                <a:lnTo>
                  <a:pt x="157" y="499"/>
                </a:lnTo>
                <a:lnTo>
                  <a:pt x="0" y="499"/>
                </a:lnTo>
                <a:lnTo>
                  <a:pt x="0" y="343"/>
                </a:lnTo>
                <a:lnTo>
                  <a:pt x="78" y="343"/>
                </a:lnTo>
                <a:lnTo>
                  <a:pt x="77" y="187"/>
                </a:lnTo>
                <a:lnTo>
                  <a:pt x="50" y="187"/>
                </a:lnTo>
                <a:lnTo>
                  <a:pt x="50" y="109"/>
                </a:lnTo>
                <a:lnTo>
                  <a:pt x="129" y="109"/>
                </a:lnTo>
                <a:lnTo>
                  <a:pt x="129" y="187"/>
                </a:lnTo>
                <a:lnTo>
                  <a:pt x="99" y="187"/>
                </a:lnTo>
                <a:lnTo>
                  <a:pt x="100" y="343"/>
                </a:lnTo>
                <a:lnTo>
                  <a:pt x="111" y="343"/>
                </a:lnTo>
                <a:lnTo>
                  <a:pt x="146" y="318"/>
                </a:lnTo>
                <a:lnTo>
                  <a:pt x="181" y="301"/>
                </a:lnTo>
                <a:lnTo>
                  <a:pt x="219" y="287"/>
                </a:lnTo>
                <a:lnTo>
                  <a:pt x="257" y="281"/>
                </a:lnTo>
                <a:lnTo>
                  <a:pt x="295" y="279"/>
                </a:lnTo>
                <a:lnTo>
                  <a:pt x="345" y="282"/>
                </a:lnTo>
                <a:lnTo>
                  <a:pt x="396" y="290"/>
                </a:lnTo>
                <a:lnTo>
                  <a:pt x="446" y="301"/>
                </a:lnTo>
                <a:lnTo>
                  <a:pt x="495" y="312"/>
                </a:lnTo>
                <a:lnTo>
                  <a:pt x="495" y="273"/>
                </a:lnTo>
                <a:lnTo>
                  <a:pt x="652" y="273"/>
                </a:lnTo>
                <a:lnTo>
                  <a:pt x="652" y="335"/>
                </a:lnTo>
                <a:lnTo>
                  <a:pt x="684" y="333"/>
                </a:lnTo>
                <a:lnTo>
                  <a:pt x="714" y="327"/>
                </a:lnTo>
                <a:lnTo>
                  <a:pt x="744" y="316"/>
                </a:lnTo>
                <a:lnTo>
                  <a:pt x="772" y="301"/>
                </a:lnTo>
                <a:lnTo>
                  <a:pt x="798" y="281"/>
                </a:lnTo>
                <a:lnTo>
                  <a:pt x="821" y="254"/>
                </a:lnTo>
                <a:lnTo>
                  <a:pt x="841" y="218"/>
                </a:lnTo>
                <a:lnTo>
                  <a:pt x="860" y="178"/>
                </a:lnTo>
                <a:lnTo>
                  <a:pt x="877" y="135"/>
                </a:lnTo>
                <a:lnTo>
                  <a:pt x="877" y="0"/>
                </a:lnTo>
                <a:close/>
              </a:path>
            </a:pathLst>
          </a:custGeom>
          <a:solidFill>
            <a:sysClr val="window" lastClr="FFFFFF"/>
          </a:solidFill>
          <a:ln>
            <a:noFill/>
          </a:ln>
        </p:spPr>
        <p:txBody>
          <a:bodyPr lIns="91440" tIns="45720" rIns="91440" bIns="45720"/>
          <a:lstStyle/>
          <a:p>
            <a:endParaRPr lang="zh-CN" altLang="en-US" sz="1350"/>
          </a:p>
        </p:txBody>
      </p:sp>
      <p:sp>
        <p:nvSpPr>
          <p:cNvPr id="200" name="TextBox 13"/>
          <p:cNvSpPr txBox="1">
            <a:spLocks noChangeArrowheads="1"/>
          </p:cNvSpPr>
          <p:nvPr>
            <p:custDataLst>
              <p:tags r:id="rId6"/>
            </p:custDataLst>
          </p:nvPr>
        </p:nvSpPr>
        <p:spPr bwMode="auto">
          <a:xfrm>
            <a:off x="1150075" y="2078000"/>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just" eaLnBrk="1" hangingPunct="1">
              <a:lnSpc>
                <a:spcPct val="100000"/>
              </a:lnSpc>
              <a:spcBef>
                <a:spcPct val="20000"/>
              </a:spcBef>
            </a:pPr>
            <a:r>
              <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（1）这个 PPT 对美工要求相对高一些，查找素材时，尽量选择清晰和漂亮的图片素材，合理利用 WPS 演示提供的智能图形功能，将演示文稿的细节做得精美一些。</a:t>
            </a:r>
            <a:endPar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 name="TextBox 13"/>
          <p:cNvSpPr txBox="1">
            <a:spLocks noChangeArrowheads="1"/>
          </p:cNvSpPr>
          <p:nvPr>
            <p:custDataLst>
              <p:tags r:id="rId7"/>
            </p:custDataLst>
          </p:nvPr>
        </p:nvSpPr>
        <p:spPr bwMode="auto">
          <a:xfrm>
            <a:off x="4783406" y="2256435"/>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00000"/>
              </a:lnSpc>
              <a:spcBef>
                <a:spcPct val="20000"/>
              </a:spcBef>
            </a:pPr>
            <a:r>
              <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（2）利用“动画”和“切换”两个功能区制作课件的“动态效果”，让课件生动。</a:t>
            </a:r>
            <a:endPar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 name="TextBox 4"/>
          <p:cNvSpPr/>
          <p:nvPr>
            <p:custDataLst>
              <p:tags r:id="rId8"/>
            </p:custDataLst>
          </p:nvPr>
        </p:nvSpPr>
        <p:spPr>
          <a:xfrm>
            <a:off x="2817958" y="2947988"/>
            <a:ext cx="3508085" cy="1271588"/>
          </a:xfrm>
          <a:prstGeom prst="rect">
            <a:avLst/>
          </a:prstGeom>
          <a:solidFill>
            <a:srgbClr val="1AA3AA"/>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205" name="TextBox 13"/>
          <p:cNvSpPr txBox="1">
            <a:spLocks noChangeArrowheads="1"/>
          </p:cNvSpPr>
          <p:nvPr>
            <p:custDataLst>
              <p:tags r:id="rId9"/>
            </p:custDataLst>
          </p:nvPr>
        </p:nvSpPr>
        <p:spPr bwMode="auto">
          <a:xfrm>
            <a:off x="2957261" y="3638409"/>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（3）打包演示文稿。</a:t>
            </a:r>
            <a:endPar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6" name="two-coin-stacks_72132"/>
          <p:cNvSpPr>
            <a:spLocks noChangeAspect="1"/>
          </p:cNvSpPr>
          <p:nvPr>
            <p:custDataLst>
              <p:tags r:id="rId10"/>
            </p:custDataLst>
          </p:nvPr>
        </p:nvSpPr>
        <p:spPr bwMode="auto">
          <a:xfrm>
            <a:off x="4343368" y="3044000"/>
            <a:ext cx="438150" cy="431952"/>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lstStyle/>
          <a:p>
            <a:endParaRPr lang="zh-CN" altLang="en-US" sz="135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52827" y="15052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124200" y="1962150"/>
            <a:ext cx="5420360" cy="1098550"/>
          </a:xfrm>
        </p:spPr>
        <p:txBody>
          <a:bodyPr>
            <a:normAutofit fontScale="90000"/>
          </a:bodyPr>
          <a:p>
            <a:pPr marL="0">
              <a:lnSpc>
                <a:spcPct val="130000"/>
              </a:lnSpc>
              <a:spcBef>
                <a:spcPts val="0"/>
              </a:spcBef>
            </a:pPr>
            <a:r>
              <a:rPr sz="3500" spc="300">
                <a:solidFill>
                  <a:schemeClr val="dk1">
                    <a:lumMod val="85000"/>
                    <a:lumOff val="15000"/>
                  </a:schemeClr>
                </a:solidFill>
              </a:rPr>
              <a:t>拓展项目三（综合类） 　我国优秀 IT 企业介绍课件</a:t>
            </a:r>
            <a:endParaRPr sz="3500" spc="300">
              <a:solidFill>
                <a:schemeClr val="dk1">
                  <a:lumMod val="85000"/>
                  <a:lumOff val="15000"/>
                </a:schemeClr>
              </a:solidFill>
            </a:endParaRPr>
          </a:p>
        </p:txBody>
      </p:sp>
      <p:sp>
        <p:nvSpPr>
          <p:cNvPr id="2" name="矩形 1"/>
          <p:cNvSpPr/>
          <p:nvPr>
            <p:custDataLst>
              <p:tags r:id="rId3"/>
            </p:custDataLst>
          </p:nvPr>
        </p:nvSpPr>
        <p:spPr>
          <a:xfrm>
            <a:off x="3352827" y="3334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502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93420" y="1200150"/>
            <a:ext cx="7910830" cy="11201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中国梦，强国梦的实现，需要一批又一批的有志青年来实现，请你们从了解我国本土的优秀 IT 企业的发展着手，查阅资料完成“华为”公司的介绍 PPT，了解这家科技企业的腾飞，在实现企业使命的同时，如何捍卫了国家和民族的尊严，愿大家将自己的人生抱负融入到祖国的建设当中去。要求如下。</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33400" y="2343150"/>
            <a:ext cx="4869180" cy="1949450"/>
          </a:xfrm>
          <a:prstGeom prst="rect">
            <a:avLst/>
          </a:prstGeom>
          <a:noFill/>
        </p:spPr>
        <p:txBody>
          <a:bodyPr wrap="square" rtlCol="0" anchor="t">
            <a:spAutoFit/>
          </a:bodyPr>
          <a:p>
            <a:pPr algn="just" defTabSz="913765">
              <a:lnSpc>
                <a:spcPct val="120000"/>
              </a:lnSpc>
              <a:spcBef>
                <a:spcPts val="0"/>
              </a:spcBef>
              <a:spcAft>
                <a:spcPts val="800"/>
              </a:spcAft>
              <a:buClrTx/>
              <a:buSzTx/>
              <a:buFontTx/>
            </a:pPr>
            <a:r>
              <a:rPr lang="en-US" sz="1400" spc="160" smtClean="0">
                <a:ln w="3175">
                  <a:noFill/>
                  <a:prstDash val="dash"/>
                </a:ln>
                <a:solidFill>
                  <a:schemeClr val="dk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（1）利用 WPS 提供的主题，查询资料创建介绍华为企业的演示文稿，重点突出华为公司勇于登攀、敢于超越的进取意识和热爱祖国、为国争光的坚定信念。</a:t>
            </a:r>
            <a:endParaRPr lang="en-US" sz="1400" spc="160" smtClean="0">
              <a:ln w="3175">
                <a:noFill/>
                <a:prstDash val="dash"/>
              </a:ln>
              <a:solidFill>
                <a:schemeClr val="dk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just" defTabSz="913765">
              <a:lnSpc>
                <a:spcPct val="120000"/>
              </a:lnSpc>
              <a:spcBef>
                <a:spcPts val="0"/>
              </a:spcBef>
              <a:spcAft>
                <a:spcPts val="800"/>
              </a:spcAft>
              <a:buClrTx/>
              <a:buSzTx/>
              <a:buFontTx/>
            </a:pPr>
            <a:r>
              <a:rPr lang="en-US" sz="1400" spc="160" smtClean="0">
                <a:ln w="3175">
                  <a:noFill/>
                  <a:prstDash val="dash"/>
                </a:ln>
                <a:solidFill>
                  <a:schemeClr val="dk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（2）以“本土企业介绍 .pptx”文件名保存。</a:t>
            </a:r>
            <a:endParaRPr lang="en-US" sz="1400" spc="160" smtClean="0">
              <a:ln w="3175">
                <a:noFill/>
                <a:prstDash val="dash"/>
              </a:ln>
              <a:solidFill>
                <a:schemeClr val="dk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just" defTabSz="913765">
              <a:lnSpc>
                <a:spcPct val="120000"/>
              </a:lnSpc>
              <a:spcBef>
                <a:spcPts val="0"/>
              </a:spcBef>
              <a:spcAft>
                <a:spcPts val="800"/>
              </a:spcAft>
              <a:buClrTx/>
              <a:buSzTx/>
              <a:buFontTx/>
            </a:pPr>
            <a:r>
              <a:rPr lang="en-US" sz="1400" spc="160" smtClean="0">
                <a:ln w="3175">
                  <a:noFill/>
                  <a:prstDash val="dash"/>
                </a:ln>
                <a:solidFill>
                  <a:schemeClr val="dk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（3）静态部分完成的效果如图 6-91 所示。</a:t>
            </a:r>
            <a:endParaRPr lang="en-US" sz="1400" spc="160" smtClean="0">
              <a:ln w="3175">
                <a:noFill/>
                <a:prstDash val="dash"/>
              </a:ln>
              <a:solidFill>
                <a:schemeClr val="dk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just" defTabSz="913765">
              <a:lnSpc>
                <a:spcPct val="120000"/>
              </a:lnSpc>
              <a:spcBef>
                <a:spcPts val="0"/>
              </a:spcBef>
              <a:spcAft>
                <a:spcPts val="800"/>
              </a:spcAft>
              <a:buClrTx/>
              <a:buSzTx/>
              <a:buFontTx/>
            </a:pPr>
            <a:r>
              <a:rPr lang="en-US" sz="1400" spc="160" smtClean="0">
                <a:ln w="3175">
                  <a:noFill/>
                  <a:prstDash val="dash"/>
                </a:ln>
                <a:solidFill>
                  <a:schemeClr val="dk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rPr>
              <a:t>（4）设置超链接和动作按钮，控制播放流程。</a:t>
            </a:r>
            <a:endParaRPr lang="en-US" sz="1400" spc="160" smtClean="0">
              <a:ln w="3175">
                <a:noFill/>
                <a:prstDash val="dash"/>
              </a:ln>
              <a:solidFill>
                <a:schemeClr val="dk1">
                  <a:lumMod val="75000"/>
                  <a:lumOff val="25000"/>
                </a:schemeClr>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8"/>
          <a:srcRect t="87071"/>
          <a:stretch>
            <a:fillRect/>
          </a:stretch>
        </p:blipFill>
        <p:spPr>
          <a:xfrm>
            <a:off x="5160010" y="4076700"/>
            <a:ext cx="3444240" cy="155575"/>
          </a:xfrm>
          <a:prstGeom prst="rect">
            <a:avLst/>
          </a:prstGeom>
        </p:spPr>
      </p:pic>
      <p:pic>
        <p:nvPicPr>
          <p:cNvPr id="525" name="图片 1"/>
          <p:cNvPicPr>
            <a:picLocks noChangeAspect="1"/>
          </p:cNvPicPr>
          <p:nvPr/>
        </p:nvPicPr>
        <p:blipFill>
          <a:blip r:embed="rId9"/>
          <a:srcRect t="7074" b="35741"/>
          <a:stretch>
            <a:fillRect/>
          </a:stretch>
        </p:blipFill>
        <p:spPr>
          <a:xfrm>
            <a:off x="5254625" y="2980055"/>
            <a:ext cx="3349625" cy="97218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 name="文本框 193"/>
          <p:cNvSpPr txBox="1"/>
          <p:nvPr>
            <p:custDataLst>
              <p:tags r:id="rId1"/>
            </p:custDataLst>
          </p:nvPr>
        </p:nvSpPr>
        <p:spPr>
          <a:xfrm>
            <a:off x="1416884" y="361679"/>
            <a:ext cx="6311503" cy="64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fontAlgn="base">
              <a:lnSpc>
                <a:spcPct val="90000"/>
              </a:lnSpc>
              <a:spcBef>
                <a:spcPct val="0"/>
              </a:spcBef>
              <a:spcAft>
                <a:spcPct val="0"/>
              </a:spcAft>
              <a:defRPr sz="3600">
                <a:latin typeface="Arial" panose="020B0604020202020204" pitchFamily="34" charset="0"/>
                <a:ea typeface="微软雅黑" panose="020B0503020204020204" pitchFamily="34" charset="-122"/>
                <a:cs typeface="+mn-ea"/>
              </a:defRPr>
            </a:lvl1pPr>
            <a:lvl2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ctr">
              <a:lnSpc>
                <a:spcPct val="120000"/>
              </a:lnSpc>
            </a:pPr>
            <a:r>
              <a:rPr lang="zh-CN" altLang="en-US" sz="1800" b="1" spc="300">
                <a:latin typeface="Arial" panose="020B0604020202020204" pitchFamily="34" charset="0"/>
                <a:ea typeface="微软雅黑" panose="020B0503020204020204" pitchFamily="34" charset="-122"/>
              </a:rPr>
              <a:t>要点提示</a:t>
            </a:r>
            <a:endParaRPr lang="zh-CN" altLang="en-US" sz="1800" b="1" spc="300">
              <a:latin typeface="Arial" panose="020B0604020202020204" pitchFamily="34" charset="0"/>
              <a:ea typeface="微软雅黑" panose="020B0503020204020204" pitchFamily="34" charset="-122"/>
            </a:endParaRPr>
          </a:p>
        </p:txBody>
      </p:sp>
      <p:sp>
        <p:nvSpPr>
          <p:cNvPr id="195" name="TextBox 2"/>
          <p:cNvSpPr/>
          <p:nvPr>
            <p:custDataLst>
              <p:tags r:id="rId2"/>
            </p:custDataLst>
          </p:nvPr>
        </p:nvSpPr>
        <p:spPr>
          <a:xfrm>
            <a:off x="1001292" y="1544424"/>
            <a:ext cx="3508085" cy="1271588"/>
          </a:xfrm>
          <a:prstGeom prst="rect">
            <a:avLst/>
          </a:prstGeom>
          <a:solidFill>
            <a:srgbClr val="1F74AD"/>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196" name="TextBox 3"/>
          <p:cNvSpPr/>
          <p:nvPr>
            <p:custDataLst>
              <p:tags r:id="rId3"/>
            </p:custDataLst>
          </p:nvPr>
        </p:nvSpPr>
        <p:spPr>
          <a:xfrm>
            <a:off x="4634624" y="1544424"/>
            <a:ext cx="3508085" cy="1271588"/>
          </a:xfrm>
          <a:prstGeom prst="rect">
            <a:avLst/>
          </a:prstGeom>
          <a:solidFill>
            <a:srgbClr val="3498D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197" name="Freeform 13"/>
          <p:cNvSpPr>
            <a:spLocks noEditPoints="1"/>
          </p:cNvSpPr>
          <p:nvPr>
            <p:custDataLst>
              <p:tags r:id="rId4"/>
            </p:custDataLst>
          </p:nvPr>
        </p:nvSpPr>
        <p:spPr bwMode="auto">
          <a:xfrm>
            <a:off x="6236266" y="1700396"/>
            <a:ext cx="304800" cy="355997"/>
          </a:xfrm>
          <a:custGeom>
            <a:avLst/>
            <a:gdLst>
              <a:gd name="T0" fmla="*/ 110667 w 830"/>
              <a:gd name="T1" fmla="*/ 250831 h 966"/>
              <a:gd name="T2" fmla="*/ 121440 w 830"/>
              <a:gd name="T3" fmla="*/ 277337 h 966"/>
              <a:gd name="T4" fmla="*/ 147883 w 830"/>
              <a:gd name="T5" fmla="*/ 266538 h 966"/>
              <a:gd name="T6" fmla="*/ 137110 w 830"/>
              <a:gd name="T7" fmla="*/ 240032 h 966"/>
              <a:gd name="T8" fmla="*/ 131723 w 830"/>
              <a:gd name="T9" fmla="*/ 186528 h 966"/>
              <a:gd name="T10" fmla="*/ 142986 w 830"/>
              <a:gd name="T11" fmla="*/ 211562 h 966"/>
              <a:gd name="T12" fmla="*/ 173836 w 830"/>
              <a:gd name="T13" fmla="*/ 207144 h 966"/>
              <a:gd name="T14" fmla="*/ 181671 w 830"/>
              <a:gd name="T15" fmla="*/ 206162 h 966"/>
              <a:gd name="T16" fmla="*/ 181181 w 830"/>
              <a:gd name="T17" fmla="*/ 214016 h 966"/>
              <a:gd name="T18" fmla="*/ 176284 w 830"/>
              <a:gd name="T19" fmla="*/ 244940 h 966"/>
              <a:gd name="T20" fmla="*/ 202237 w 830"/>
              <a:gd name="T21" fmla="*/ 256230 h 966"/>
              <a:gd name="T22" fmla="*/ 200278 w 830"/>
              <a:gd name="T23" fmla="*/ 262611 h 966"/>
              <a:gd name="T24" fmla="*/ 173836 w 830"/>
              <a:gd name="T25" fmla="*/ 276355 h 966"/>
              <a:gd name="T26" fmla="*/ 181671 w 830"/>
              <a:gd name="T27" fmla="*/ 305807 h 966"/>
              <a:gd name="T28" fmla="*/ 180202 w 830"/>
              <a:gd name="T29" fmla="*/ 311207 h 966"/>
              <a:gd name="T30" fmla="*/ 159145 w 830"/>
              <a:gd name="T31" fmla="*/ 302862 h 966"/>
              <a:gd name="T32" fmla="*/ 140048 w 830"/>
              <a:gd name="T33" fmla="*/ 311207 h 966"/>
              <a:gd name="T34" fmla="*/ 129765 w 830"/>
              <a:gd name="T35" fmla="*/ 332314 h 966"/>
              <a:gd name="T36" fmla="*/ 124868 w 830"/>
              <a:gd name="T37" fmla="*/ 326423 h 966"/>
              <a:gd name="T38" fmla="*/ 106260 w 830"/>
              <a:gd name="T39" fmla="*/ 301880 h 966"/>
              <a:gd name="T40" fmla="*/ 80307 w 830"/>
              <a:gd name="T41" fmla="*/ 311698 h 966"/>
              <a:gd name="T42" fmla="*/ 76390 w 830"/>
              <a:gd name="T43" fmla="*/ 307771 h 966"/>
              <a:gd name="T44" fmla="*/ 86183 w 830"/>
              <a:gd name="T45" fmla="*/ 282737 h 966"/>
              <a:gd name="T46" fmla="*/ 61699 w 830"/>
              <a:gd name="T47" fmla="*/ 264084 h 966"/>
              <a:gd name="T48" fmla="*/ 55823 w 830"/>
              <a:gd name="T49" fmla="*/ 258194 h 966"/>
              <a:gd name="T50" fmla="*/ 77859 w 830"/>
              <a:gd name="T51" fmla="*/ 247885 h 966"/>
              <a:gd name="T52" fmla="*/ 84714 w 830"/>
              <a:gd name="T53" fmla="*/ 228742 h 966"/>
              <a:gd name="T54" fmla="*/ 76879 w 830"/>
              <a:gd name="T55" fmla="*/ 207635 h 966"/>
              <a:gd name="T56" fmla="*/ 82756 w 830"/>
              <a:gd name="T57" fmla="*/ 206162 h 966"/>
              <a:gd name="T58" fmla="*/ 111647 w 830"/>
              <a:gd name="T59" fmla="*/ 214998 h 966"/>
              <a:gd name="T60" fmla="*/ 125847 w 830"/>
              <a:gd name="T61" fmla="*/ 187509 h 966"/>
              <a:gd name="T62" fmla="*/ 163553 w 830"/>
              <a:gd name="T63" fmla="*/ 156585 h 966"/>
              <a:gd name="T64" fmla="*/ 163063 w 830"/>
              <a:gd name="T65" fmla="*/ 178183 h 966"/>
              <a:gd name="T66" fmla="*/ 144455 w 830"/>
              <a:gd name="T67" fmla="*/ 166402 h 966"/>
              <a:gd name="T68" fmla="*/ 112626 w 830"/>
              <a:gd name="T69" fmla="*/ 139405 h 966"/>
              <a:gd name="T70" fmla="*/ 122909 w 830"/>
              <a:gd name="T71" fmla="*/ 158549 h 966"/>
              <a:gd name="T72" fmla="*/ 100874 w 830"/>
              <a:gd name="T73" fmla="*/ 158058 h 966"/>
              <a:gd name="T74" fmla="*/ 112626 w 830"/>
              <a:gd name="T75" fmla="*/ 139405 h 966"/>
              <a:gd name="T76" fmla="*/ 79818 w 830"/>
              <a:gd name="T77" fmla="*/ 137441 h 966"/>
              <a:gd name="T78" fmla="*/ 60230 w 830"/>
              <a:gd name="T79" fmla="*/ 147259 h 966"/>
              <a:gd name="T80" fmla="*/ 61210 w 830"/>
              <a:gd name="T81" fmla="*/ 126152 h 966"/>
              <a:gd name="T82" fmla="*/ 166980 w 830"/>
              <a:gd name="T83" fmla="*/ 371583 h 966"/>
              <a:gd name="T84" fmla="*/ 220845 w 830"/>
              <a:gd name="T85" fmla="*/ 227269 h 966"/>
              <a:gd name="T86" fmla="*/ 251205 w 830"/>
              <a:gd name="T87" fmla="*/ 204690 h 966"/>
              <a:gd name="T88" fmla="*/ 290379 w 830"/>
              <a:gd name="T89" fmla="*/ 232178 h 966"/>
              <a:gd name="T90" fmla="*/ 282544 w 830"/>
              <a:gd name="T91" fmla="*/ 267029 h 966"/>
              <a:gd name="T92" fmla="*/ 208603 w 830"/>
              <a:gd name="T93" fmla="*/ 387290 h 966"/>
              <a:gd name="T94" fmla="*/ 0 w 830"/>
              <a:gd name="T95" fmla="*/ 45650 h 966"/>
              <a:gd name="T96" fmla="*/ 0 w 830"/>
              <a:gd name="T97" fmla="*/ 45650 h 966"/>
              <a:gd name="T98" fmla="*/ 377542 w 830"/>
              <a:gd name="T99" fmla="*/ 403980 h 9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30" h="966">
                <a:moveTo>
                  <a:pt x="264" y="486"/>
                </a:moveTo>
                <a:lnTo>
                  <a:pt x="248" y="489"/>
                </a:lnTo>
                <a:lnTo>
                  <a:pt x="236" y="497"/>
                </a:lnTo>
                <a:lnTo>
                  <a:pt x="226" y="511"/>
                </a:lnTo>
                <a:lnTo>
                  <a:pt x="224" y="527"/>
                </a:lnTo>
                <a:lnTo>
                  <a:pt x="226" y="543"/>
                </a:lnTo>
                <a:lnTo>
                  <a:pt x="236" y="555"/>
                </a:lnTo>
                <a:lnTo>
                  <a:pt x="248" y="565"/>
                </a:lnTo>
                <a:lnTo>
                  <a:pt x="264" y="567"/>
                </a:lnTo>
                <a:lnTo>
                  <a:pt x="280" y="565"/>
                </a:lnTo>
                <a:lnTo>
                  <a:pt x="294" y="555"/>
                </a:lnTo>
                <a:lnTo>
                  <a:pt x="302" y="543"/>
                </a:lnTo>
                <a:lnTo>
                  <a:pt x="306" y="527"/>
                </a:lnTo>
                <a:lnTo>
                  <a:pt x="302" y="511"/>
                </a:lnTo>
                <a:lnTo>
                  <a:pt x="294" y="497"/>
                </a:lnTo>
                <a:lnTo>
                  <a:pt x="280" y="489"/>
                </a:lnTo>
                <a:lnTo>
                  <a:pt x="264" y="486"/>
                </a:lnTo>
                <a:close/>
                <a:moveTo>
                  <a:pt x="263" y="377"/>
                </a:moveTo>
                <a:lnTo>
                  <a:pt x="265" y="377"/>
                </a:lnTo>
                <a:lnTo>
                  <a:pt x="269" y="380"/>
                </a:lnTo>
                <a:lnTo>
                  <a:pt x="272" y="382"/>
                </a:lnTo>
                <a:lnTo>
                  <a:pt x="275" y="389"/>
                </a:lnTo>
                <a:lnTo>
                  <a:pt x="286" y="420"/>
                </a:lnTo>
                <a:lnTo>
                  <a:pt x="292" y="431"/>
                </a:lnTo>
                <a:lnTo>
                  <a:pt x="302" y="438"/>
                </a:lnTo>
                <a:lnTo>
                  <a:pt x="313" y="439"/>
                </a:lnTo>
                <a:lnTo>
                  <a:pt x="325" y="436"/>
                </a:lnTo>
                <a:lnTo>
                  <a:pt x="355" y="422"/>
                </a:lnTo>
                <a:lnTo>
                  <a:pt x="360" y="420"/>
                </a:lnTo>
                <a:lnTo>
                  <a:pt x="364" y="419"/>
                </a:lnTo>
                <a:lnTo>
                  <a:pt x="368" y="419"/>
                </a:lnTo>
                <a:lnTo>
                  <a:pt x="371" y="420"/>
                </a:lnTo>
                <a:lnTo>
                  <a:pt x="372" y="423"/>
                </a:lnTo>
                <a:lnTo>
                  <a:pt x="372" y="427"/>
                </a:lnTo>
                <a:lnTo>
                  <a:pt x="371" y="431"/>
                </a:lnTo>
                <a:lnTo>
                  <a:pt x="370" y="436"/>
                </a:lnTo>
                <a:lnTo>
                  <a:pt x="355" y="466"/>
                </a:lnTo>
                <a:lnTo>
                  <a:pt x="352" y="478"/>
                </a:lnTo>
                <a:lnTo>
                  <a:pt x="355" y="489"/>
                </a:lnTo>
                <a:lnTo>
                  <a:pt x="360" y="499"/>
                </a:lnTo>
                <a:lnTo>
                  <a:pt x="371" y="505"/>
                </a:lnTo>
                <a:lnTo>
                  <a:pt x="402" y="516"/>
                </a:lnTo>
                <a:lnTo>
                  <a:pt x="409" y="519"/>
                </a:lnTo>
                <a:lnTo>
                  <a:pt x="413" y="522"/>
                </a:lnTo>
                <a:lnTo>
                  <a:pt x="414" y="526"/>
                </a:lnTo>
                <a:lnTo>
                  <a:pt x="414" y="528"/>
                </a:lnTo>
                <a:lnTo>
                  <a:pt x="413" y="531"/>
                </a:lnTo>
                <a:lnTo>
                  <a:pt x="409" y="535"/>
                </a:lnTo>
                <a:lnTo>
                  <a:pt x="402" y="538"/>
                </a:lnTo>
                <a:lnTo>
                  <a:pt x="371" y="549"/>
                </a:lnTo>
                <a:lnTo>
                  <a:pt x="360" y="554"/>
                </a:lnTo>
                <a:lnTo>
                  <a:pt x="355" y="563"/>
                </a:lnTo>
                <a:lnTo>
                  <a:pt x="352" y="576"/>
                </a:lnTo>
                <a:lnTo>
                  <a:pt x="355" y="586"/>
                </a:lnTo>
                <a:lnTo>
                  <a:pt x="370" y="617"/>
                </a:lnTo>
                <a:lnTo>
                  <a:pt x="371" y="623"/>
                </a:lnTo>
                <a:lnTo>
                  <a:pt x="372" y="627"/>
                </a:lnTo>
                <a:lnTo>
                  <a:pt x="372" y="630"/>
                </a:lnTo>
                <a:lnTo>
                  <a:pt x="371" y="632"/>
                </a:lnTo>
                <a:lnTo>
                  <a:pt x="368" y="634"/>
                </a:lnTo>
                <a:lnTo>
                  <a:pt x="364" y="635"/>
                </a:lnTo>
                <a:lnTo>
                  <a:pt x="360" y="634"/>
                </a:lnTo>
                <a:lnTo>
                  <a:pt x="355" y="631"/>
                </a:lnTo>
                <a:lnTo>
                  <a:pt x="325" y="617"/>
                </a:lnTo>
                <a:lnTo>
                  <a:pt x="313" y="615"/>
                </a:lnTo>
                <a:lnTo>
                  <a:pt x="302" y="616"/>
                </a:lnTo>
                <a:lnTo>
                  <a:pt x="292" y="623"/>
                </a:lnTo>
                <a:lnTo>
                  <a:pt x="286" y="634"/>
                </a:lnTo>
                <a:lnTo>
                  <a:pt x="275" y="665"/>
                </a:lnTo>
                <a:lnTo>
                  <a:pt x="272" y="670"/>
                </a:lnTo>
                <a:lnTo>
                  <a:pt x="269" y="674"/>
                </a:lnTo>
                <a:lnTo>
                  <a:pt x="265" y="677"/>
                </a:lnTo>
                <a:lnTo>
                  <a:pt x="263" y="677"/>
                </a:lnTo>
                <a:lnTo>
                  <a:pt x="260" y="674"/>
                </a:lnTo>
                <a:lnTo>
                  <a:pt x="257" y="670"/>
                </a:lnTo>
                <a:lnTo>
                  <a:pt x="255" y="665"/>
                </a:lnTo>
                <a:lnTo>
                  <a:pt x="242" y="634"/>
                </a:lnTo>
                <a:lnTo>
                  <a:pt x="237" y="623"/>
                </a:lnTo>
                <a:lnTo>
                  <a:pt x="228" y="616"/>
                </a:lnTo>
                <a:lnTo>
                  <a:pt x="217" y="615"/>
                </a:lnTo>
                <a:lnTo>
                  <a:pt x="205" y="617"/>
                </a:lnTo>
                <a:lnTo>
                  <a:pt x="175" y="631"/>
                </a:lnTo>
                <a:lnTo>
                  <a:pt x="169" y="634"/>
                </a:lnTo>
                <a:lnTo>
                  <a:pt x="164" y="635"/>
                </a:lnTo>
                <a:lnTo>
                  <a:pt x="161" y="634"/>
                </a:lnTo>
                <a:lnTo>
                  <a:pt x="159" y="632"/>
                </a:lnTo>
                <a:lnTo>
                  <a:pt x="157" y="630"/>
                </a:lnTo>
                <a:lnTo>
                  <a:pt x="156" y="627"/>
                </a:lnTo>
                <a:lnTo>
                  <a:pt x="157" y="623"/>
                </a:lnTo>
                <a:lnTo>
                  <a:pt x="160" y="617"/>
                </a:lnTo>
                <a:lnTo>
                  <a:pt x="173" y="586"/>
                </a:lnTo>
                <a:lnTo>
                  <a:pt x="176" y="576"/>
                </a:lnTo>
                <a:lnTo>
                  <a:pt x="175" y="563"/>
                </a:lnTo>
                <a:lnTo>
                  <a:pt x="168" y="554"/>
                </a:lnTo>
                <a:lnTo>
                  <a:pt x="159" y="549"/>
                </a:lnTo>
                <a:lnTo>
                  <a:pt x="126" y="538"/>
                </a:lnTo>
                <a:lnTo>
                  <a:pt x="121" y="535"/>
                </a:lnTo>
                <a:lnTo>
                  <a:pt x="117" y="531"/>
                </a:lnTo>
                <a:lnTo>
                  <a:pt x="114" y="528"/>
                </a:lnTo>
                <a:lnTo>
                  <a:pt x="114" y="526"/>
                </a:lnTo>
                <a:lnTo>
                  <a:pt x="117" y="522"/>
                </a:lnTo>
                <a:lnTo>
                  <a:pt x="121" y="519"/>
                </a:lnTo>
                <a:lnTo>
                  <a:pt x="126" y="516"/>
                </a:lnTo>
                <a:lnTo>
                  <a:pt x="159" y="505"/>
                </a:lnTo>
                <a:lnTo>
                  <a:pt x="168" y="499"/>
                </a:lnTo>
                <a:lnTo>
                  <a:pt x="175" y="489"/>
                </a:lnTo>
                <a:lnTo>
                  <a:pt x="176" y="478"/>
                </a:lnTo>
                <a:lnTo>
                  <a:pt x="173" y="466"/>
                </a:lnTo>
                <a:lnTo>
                  <a:pt x="160" y="436"/>
                </a:lnTo>
                <a:lnTo>
                  <a:pt x="157" y="431"/>
                </a:lnTo>
                <a:lnTo>
                  <a:pt x="156" y="427"/>
                </a:lnTo>
                <a:lnTo>
                  <a:pt x="157" y="423"/>
                </a:lnTo>
                <a:lnTo>
                  <a:pt x="159" y="420"/>
                </a:lnTo>
                <a:lnTo>
                  <a:pt x="161" y="419"/>
                </a:lnTo>
                <a:lnTo>
                  <a:pt x="164" y="419"/>
                </a:lnTo>
                <a:lnTo>
                  <a:pt x="169" y="420"/>
                </a:lnTo>
                <a:lnTo>
                  <a:pt x="175" y="422"/>
                </a:lnTo>
                <a:lnTo>
                  <a:pt x="205" y="436"/>
                </a:lnTo>
                <a:lnTo>
                  <a:pt x="217" y="439"/>
                </a:lnTo>
                <a:lnTo>
                  <a:pt x="228" y="438"/>
                </a:lnTo>
                <a:lnTo>
                  <a:pt x="237" y="431"/>
                </a:lnTo>
                <a:lnTo>
                  <a:pt x="242" y="420"/>
                </a:lnTo>
                <a:lnTo>
                  <a:pt x="255" y="389"/>
                </a:lnTo>
                <a:lnTo>
                  <a:pt x="257" y="382"/>
                </a:lnTo>
                <a:lnTo>
                  <a:pt x="260" y="380"/>
                </a:lnTo>
                <a:lnTo>
                  <a:pt x="263" y="377"/>
                </a:lnTo>
                <a:close/>
                <a:moveTo>
                  <a:pt x="322" y="315"/>
                </a:moveTo>
                <a:lnTo>
                  <a:pt x="334" y="319"/>
                </a:lnTo>
                <a:lnTo>
                  <a:pt x="344" y="328"/>
                </a:lnTo>
                <a:lnTo>
                  <a:pt x="347" y="342"/>
                </a:lnTo>
                <a:lnTo>
                  <a:pt x="343" y="354"/>
                </a:lnTo>
                <a:lnTo>
                  <a:pt x="333" y="363"/>
                </a:lnTo>
                <a:lnTo>
                  <a:pt x="320" y="366"/>
                </a:lnTo>
                <a:lnTo>
                  <a:pt x="307" y="362"/>
                </a:lnTo>
                <a:lnTo>
                  <a:pt x="298" y="353"/>
                </a:lnTo>
                <a:lnTo>
                  <a:pt x="295" y="339"/>
                </a:lnTo>
                <a:lnTo>
                  <a:pt x="299" y="327"/>
                </a:lnTo>
                <a:lnTo>
                  <a:pt x="309" y="318"/>
                </a:lnTo>
                <a:lnTo>
                  <a:pt x="322" y="315"/>
                </a:lnTo>
                <a:close/>
                <a:moveTo>
                  <a:pt x="230" y="284"/>
                </a:moveTo>
                <a:lnTo>
                  <a:pt x="242" y="288"/>
                </a:lnTo>
                <a:lnTo>
                  <a:pt x="252" y="297"/>
                </a:lnTo>
                <a:lnTo>
                  <a:pt x="255" y="311"/>
                </a:lnTo>
                <a:lnTo>
                  <a:pt x="251" y="323"/>
                </a:lnTo>
                <a:lnTo>
                  <a:pt x="241" y="332"/>
                </a:lnTo>
                <a:lnTo>
                  <a:pt x="228" y="335"/>
                </a:lnTo>
                <a:lnTo>
                  <a:pt x="215" y="331"/>
                </a:lnTo>
                <a:lnTo>
                  <a:pt x="206" y="322"/>
                </a:lnTo>
                <a:lnTo>
                  <a:pt x="203" y="308"/>
                </a:lnTo>
                <a:lnTo>
                  <a:pt x="207" y="296"/>
                </a:lnTo>
                <a:lnTo>
                  <a:pt x="217" y="288"/>
                </a:lnTo>
                <a:lnTo>
                  <a:pt x="230" y="284"/>
                </a:lnTo>
                <a:close/>
                <a:moveTo>
                  <a:pt x="138" y="254"/>
                </a:moveTo>
                <a:lnTo>
                  <a:pt x="150" y="258"/>
                </a:lnTo>
                <a:lnTo>
                  <a:pt x="160" y="268"/>
                </a:lnTo>
                <a:lnTo>
                  <a:pt x="163" y="280"/>
                </a:lnTo>
                <a:lnTo>
                  <a:pt x="159" y="292"/>
                </a:lnTo>
                <a:lnTo>
                  <a:pt x="149" y="301"/>
                </a:lnTo>
                <a:lnTo>
                  <a:pt x="136" y="304"/>
                </a:lnTo>
                <a:lnTo>
                  <a:pt x="123" y="300"/>
                </a:lnTo>
                <a:lnTo>
                  <a:pt x="114" y="291"/>
                </a:lnTo>
                <a:lnTo>
                  <a:pt x="111" y="277"/>
                </a:lnTo>
                <a:lnTo>
                  <a:pt x="115" y="265"/>
                </a:lnTo>
                <a:lnTo>
                  <a:pt x="125" y="257"/>
                </a:lnTo>
                <a:lnTo>
                  <a:pt x="138" y="254"/>
                </a:lnTo>
                <a:close/>
                <a:moveTo>
                  <a:pt x="64" y="180"/>
                </a:moveTo>
                <a:lnTo>
                  <a:pt x="64" y="650"/>
                </a:lnTo>
                <a:lnTo>
                  <a:pt x="341" y="757"/>
                </a:lnTo>
                <a:lnTo>
                  <a:pt x="451" y="532"/>
                </a:lnTo>
                <a:lnTo>
                  <a:pt x="444" y="511"/>
                </a:lnTo>
                <a:lnTo>
                  <a:pt x="444" y="486"/>
                </a:lnTo>
                <a:lnTo>
                  <a:pt x="451" y="463"/>
                </a:lnTo>
                <a:lnTo>
                  <a:pt x="463" y="446"/>
                </a:lnTo>
                <a:lnTo>
                  <a:pt x="478" y="431"/>
                </a:lnTo>
                <a:lnTo>
                  <a:pt x="494" y="422"/>
                </a:lnTo>
                <a:lnTo>
                  <a:pt x="513" y="417"/>
                </a:lnTo>
                <a:lnTo>
                  <a:pt x="478" y="467"/>
                </a:lnTo>
                <a:lnTo>
                  <a:pt x="494" y="528"/>
                </a:lnTo>
                <a:lnTo>
                  <a:pt x="555" y="526"/>
                </a:lnTo>
                <a:lnTo>
                  <a:pt x="593" y="473"/>
                </a:lnTo>
                <a:lnTo>
                  <a:pt x="594" y="490"/>
                </a:lnTo>
                <a:lnTo>
                  <a:pt x="593" y="509"/>
                </a:lnTo>
                <a:lnTo>
                  <a:pt x="586" y="528"/>
                </a:lnTo>
                <a:lnTo>
                  <a:pt x="577" y="544"/>
                </a:lnTo>
                <a:lnTo>
                  <a:pt x="563" y="557"/>
                </a:lnTo>
                <a:lnTo>
                  <a:pt x="548" y="566"/>
                </a:lnTo>
                <a:lnTo>
                  <a:pt x="532" y="573"/>
                </a:lnTo>
                <a:lnTo>
                  <a:pt x="426" y="789"/>
                </a:lnTo>
                <a:lnTo>
                  <a:pt x="648" y="873"/>
                </a:lnTo>
                <a:lnTo>
                  <a:pt x="648" y="359"/>
                </a:lnTo>
                <a:lnTo>
                  <a:pt x="64" y="180"/>
                </a:lnTo>
                <a:close/>
                <a:moveTo>
                  <a:pt x="0" y="93"/>
                </a:moveTo>
                <a:lnTo>
                  <a:pt x="712" y="312"/>
                </a:lnTo>
                <a:lnTo>
                  <a:pt x="712" y="966"/>
                </a:lnTo>
                <a:lnTo>
                  <a:pt x="0" y="694"/>
                </a:lnTo>
                <a:lnTo>
                  <a:pt x="0" y="93"/>
                </a:lnTo>
                <a:close/>
                <a:moveTo>
                  <a:pt x="118" y="0"/>
                </a:moveTo>
                <a:lnTo>
                  <a:pt x="830" y="241"/>
                </a:lnTo>
                <a:lnTo>
                  <a:pt x="830" y="842"/>
                </a:lnTo>
                <a:lnTo>
                  <a:pt x="771" y="823"/>
                </a:lnTo>
                <a:lnTo>
                  <a:pt x="771" y="280"/>
                </a:lnTo>
                <a:lnTo>
                  <a:pt x="118" y="62"/>
                </a:lnTo>
                <a:lnTo>
                  <a:pt x="118" y="0"/>
                </a:lnTo>
                <a:close/>
              </a:path>
            </a:pathLst>
          </a:custGeom>
          <a:solidFill>
            <a:sysClr val="window" lastClr="FFFFFF"/>
          </a:solidFill>
          <a:ln>
            <a:noFill/>
          </a:ln>
        </p:spPr>
        <p:txBody>
          <a:bodyPr lIns="91440" tIns="45720" rIns="91440" bIns="45720"/>
          <a:lstStyle/>
          <a:p>
            <a:endParaRPr lang="zh-CN" altLang="en-US" sz="1350"/>
          </a:p>
        </p:txBody>
      </p:sp>
      <p:sp>
        <p:nvSpPr>
          <p:cNvPr id="198" name="Freeform 8"/>
          <p:cNvSpPr>
            <a:spLocks noEditPoints="1"/>
          </p:cNvSpPr>
          <p:nvPr>
            <p:custDataLst>
              <p:tags r:id="rId5"/>
            </p:custDataLst>
          </p:nvPr>
        </p:nvSpPr>
        <p:spPr bwMode="auto">
          <a:xfrm>
            <a:off x="2507684" y="1678964"/>
            <a:ext cx="495300" cy="398860"/>
          </a:xfrm>
          <a:custGeom>
            <a:avLst/>
            <a:gdLst>
              <a:gd name="T0" fmla="*/ 559581 w 1035"/>
              <a:gd name="T1" fmla="*/ 427941 h 833"/>
              <a:gd name="T2" fmla="*/ 500309 w 1035"/>
              <a:gd name="T3" fmla="*/ 516723 h 833"/>
              <a:gd name="T4" fmla="*/ 428290 w 1035"/>
              <a:gd name="T5" fmla="*/ 450296 h 833"/>
              <a:gd name="T6" fmla="*/ 364556 w 1035"/>
              <a:gd name="T7" fmla="*/ 279120 h 833"/>
              <a:gd name="T8" fmla="*/ 14659 w 1035"/>
              <a:gd name="T9" fmla="*/ 305307 h 833"/>
              <a:gd name="T10" fmla="*/ 86040 w 1035"/>
              <a:gd name="T11" fmla="*/ 233771 h 833"/>
              <a:gd name="T12" fmla="*/ 573603 w 1035"/>
              <a:gd name="T13" fmla="*/ 13413 h 833"/>
              <a:gd name="T14" fmla="*/ 644984 w 1035"/>
              <a:gd name="T15" fmla="*/ 84949 h 833"/>
              <a:gd name="T16" fmla="*/ 573603 w 1035"/>
              <a:gd name="T17" fmla="*/ 13413 h 833"/>
              <a:gd name="T18" fmla="*/ 659643 w 1035"/>
              <a:gd name="T19" fmla="*/ 0 h 833"/>
              <a:gd name="T20" fmla="*/ 615667 w 1035"/>
              <a:gd name="T21" fmla="*/ 99640 h 833"/>
              <a:gd name="T22" fmla="*/ 633512 w 1035"/>
              <a:gd name="T23" fmla="*/ 201835 h 833"/>
              <a:gd name="T24" fmla="*/ 583800 w 1035"/>
              <a:gd name="T25" fmla="*/ 251655 h 833"/>
              <a:gd name="T26" fmla="*/ 602920 w 1035"/>
              <a:gd name="T27" fmla="*/ 201835 h 833"/>
              <a:gd name="T28" fmla="*/ 599096 w 1035"/>
              <a:gd name="T29" fmla="*/ 99640 h 833"/>
              <a:gd name="T30" fmla="*/ 579339 w 1035"/>
              <a:gd name="T31" fmla="*/ 150737 h 833"/>
              <a:gd name="T32" fmla="*/ 551933 w 1035"/>
              <a:gd name="T33" fmla="*/ 194809 h 833"/>
              <a:gd name="T34" fmla="*/ 515605 w 1035"/>
              <a:gd name="T35" fmla="*/ 228661 h 833"/>
              <a:gd name="T36" fmla="*/ 466530 w 1035"/>
              <a:gd name="T37" fmla="*/ 249739 h 833"/>
              <a:gd name="T38" fmla="*/ 415543 w 1035"/>
              <a:gd name="T39" fmla="*/ 256765 h 833"/>
              <a:gd name="T40" fmla="*/ 315481 w 1035"/>
              <a:gd name="T41" fmla="*/ 274010 h 833"/>
              <a:gd name="T42" fmla="*/ 281703 w 1035"/>
              <a:gd name="T43" fmla="*/ 236326 h 833"/>
              <a:gd name="T44" fmla="*/ 217332 w 1035"/>
              <a:gd name="T45" fmla="*/ 223551 h 833"/>
              <a:gd name="T46" fmla="*/ 164433 w 1035"/>
              <a:gd name="T47" fmla="*/ 223551 h 833"/>
              <a:gd name="T48" fmla="*/ 120457 w 1035"/>
              <a:gd name="T49" fmla="*/ 236326 h 833"/>
              <a:gd name="T50" fmla="*/ 100062 w 1035"/>
              <a:gd name="T51" fmla="*/ 318720 h 833"/>
              <a:gd name="T52" fmla="*/ 0 w 1035"/>
              <a:gd name="T53" fmla="*/ 219080 h 833"/>
              <a:gd name="T54" fmla="*/ 49075 w 1035"/>
              <a:gd name="T55" fmla="*/ 119440 h 833"/>
              <a:gd name="T56" fmla="*/ 31867 w 1035"/>
              <a:gd name="T57" fmla="*/ 69620 h 833"/>
              <a:gd name="T58" fmla="*/ 82216 w 1035"/>
              <a:gd name="T59" fmla="*/ 119440 h 833"/>
              <a:gd name="T60" fmla="*/ 63734 w 1035"/>
              <a:gd name="T61" fmla="*/ 219080 h 833"/>
              <a:gd name="T62" fmla="*/ 93051 w 1035"/>
              <a:gd name="T63" fmla="*/ 203112 h 833"/>
              <a:gd name="T64" fmla="*/ 139577 w 1035"/>
              <a:gd name="T65" fmla="*/ 183312 h 833"/>
              <a:gd name="T66" fmla="*/ 188014 w 1035"/>
              <a:gd name="T67" fmla="*/ 178202 h 833"/>
              <a:gd name="T68" fmla="*/ 252385 w 1035"/>
              <a:gd name="T69" fmla="*/ 185228 h 833"/>
              <a:gd name="T70" fmla="*/ 315481 w 1035"/>
              <a:gd name="T71" fmla="*/ 199280 h 833"/>
              <a:gd name="T72" fmla="*/ 415543 w 1035"/>
              <a:gd name="T73" fmla="*/ 174370 h 833"/>
              <a:gd name="T74" fmla="*/ 435938 w 1035"/>
              <a:gd name="T75" fmla="*/ 212693 h 833"/>
              <a:gd name="T76" fmla="*/ 474178 w 1035"/>
              <a:gd name="T77" fmla="*/ 201835 h 833"/>
              <a:gd name="T78" fmla="*/ 508594 w 1035"/>
              <a:gd name="T79" fmla="*/ 179480 h 833"/>
              <a:gd name="T80" fmla="*/ 536000 w 1035"/>
              <a:gd name="T81" fmla="*/ 139240 h 833"/>
              <a:gd name="T82" fmla="*/ 558944 w 1035"/>
              <a:gd name="T83" fmla="*/ 86227 h 8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35" h="833">
                <a:moveTo>
                  <a:pt x="572" y="437"/>
                </a:moveTo>
                <a:lnTo>
                  <a:pt x="878" y="670"/>
                </a:lnTo>
                <a:lnTo>
                  <a:pt x="724" y="683"/>
                </a:lnTo>
                <a:lnTo>
                  <a:pt x="785" y="809"/>
                </a:lnTo>
                <a:lnTo>
                  <a:pt x="735" y="833"/>
                </a:lnTo>
                <a:lnTo>
                  <a:pt x="672" y="705"/>
                </a:lnTo>
                <a:lnTo>
                  <a:pt x="568" y="821"/>
                </a:lnTo>
                <a:lnTo>
                  <a:pt x="572" y="437"/>
                </a:lnTo>
                <a:close/>
                <a:moveTo>
                  <a:pt x="23" y="366"/>
                </a:moveTo>
                <a:lnTo>
                  <a:pt x="23" y="478"/>
                </a:lnTo>
                <a:lnTo>
                  <a:pt x="135" y="478"/>
                </a:lnTo>
                <a:lnTo>
                  <a:pt x="135" y="366"/>
                </a:lnTo>
                <a:lnTo>
                  <a:pt x="23" y="366"/>
                </a:lnTo>
                <a:close/>
                <a:moveTo>
                  <a:pt x="900" y="21"/>
                </a:moveTo>
                <a:lnTo>
                  <a:pt x="900" y="133"/>
                </a:lnTo>
                <a:lnTo>
                  <a:pt x="1012" y="133"/>
                </a:lnTo>
                <a:lnTo>
                  <a:pt x="1012" y="21"/>
                </a:lnTo>
                <a:lnTo>
                  <a:pt x="900" y="21"/>
                </a:lnTo>
                <a:close/>
                <a:moveTo>
                  <a:pt x="877" y="0"/>
                </a:moveTo>
                <a:lnTo>
                  <a:pt x="1035" y="0"/>
                </a:lnTo>
                <a:lnTo>
                  <a:pt x="1035" y="156"/>
                </a:lnTo>
                <a:lnTo>
                  <a:pt x="966" y="156"/>
                </a:lnTo>
                <a:lnTo>
                  <a:pt x="967" y="316"/>
                </a:lnTo>
                <a:lnTo>
                  <a:pt x="994" y="316"/>
                </a:lnTo>
                <a:lnTo>
                  <a:pt x="994" y="394"/>
                </a:lnTo>
                <a:lnTo>
                  <a:pt x="916" y="394"/>
                </a:lnTo>
                <a:lnTo>
                  <a:pt x="916" y="316"/>
                </a:lnTo>
                <a:lnTo>
                  <a:pt x="946" y="316"/>
                </a:lnTo>
                <a:lnTo>
                  <a:pt x="944" y="156"/>
                </a:lnTo>
                <a:lnTo>
                  <a:pt x="940" y="156"/>
                </a:lnTo>
                <a:lnTo>
                  <a:pt x="925" y="197"/>
                </a:lnTo>
                <a:lnTo>
                  <a:pt x="909" y="236"/>
                </a:lnTo>
                <a:lnTo>
                  <a:pt x="889" y="273"/>
                </a:lnTo>
                <a:lnTo>
                  <a:pt x="866" y="305"/>
                </a:lnTo>
                <a:lnTo>
                  <a:pt x="839" y="333"/>
                </a:lnTo>
                <a:lnTo>
                  <a:pt x="809" y="358"/>
                </a:lnTo>
                <a:lnTo>
                  <a:pt x="771" y="378"/>
                </a:lnTo>
                <a:lnTo>
                  <a:pt x="732" y="391"/>
                </a:lnTo>
                <a:lnTo>
                  <a:pt x="693" y="400"/>
                </a:lnTo>
                <a:lnTo>
                  <a:pt x="652" y="402"/>
                </a:lnTo>
                <a:lnTo>
                  <a:pt x="652" y="429"/>
                </a:lnTo>
                <a:lnTo>
                  <a:pt x="495" y="429"/>
                </a:lnTo>
                <a:lnTo>
                  <a:pt x="495" y="382"/>
                </a:lnTo>
                <a:lnTo>
                  <a:pt x="442" y="370"/>
                </a:lnTo>
                <a:lnTo>
                  <a:pt x="391" y="358"/>
                </a:lnTo>
                <a:lnTo>
                  <a:pt x="341" y="350"/>
                </a:lnTo>
                <a:lnTo>
                  <a:pt x="295" y="347"/>
                </a:lnTo>
                <a:lnTo>
                  <a:pt x="258" y="350"/>
                </a:lnTo>
                <a:lnTo>
                  <a:pt x="223" y="356"/>
                </a:lnTo>
                <a:lnTo>
                  <a:pt x="189" y="370"/>
                </a:lnTo>
                <a:lnTo>
                  <a:pt x="157" y="391"/>
                </a:lnTo>
                <a:lnTo>
                  <a:pt x="157" y="499"/>
                </a:lnTo>
                <a:lnTo>
                  <a:pt x="0" y="499"/>
                </a:lnTo>
                <a:lnTo>
                  <a:pt x="0" y="343"/>
                </a:lnTo>
                <a:lnTo>
                  <a:pt x="78" y="343"/>
                </a:lnTo>
                <a:lnTo>
                  <a:pt x="77" y="187"/>
                </a:lnTo>
                <a:lnTo>
                  <a:pt x="50" y="187"/>
                </a:lnTo>
                <a:lnTo>
                  <a:pt x="50" y="109"/>
                </a:lnTo>
                <a:lnTo>
                  <a:pt x="129" y="109"/>
                </a:lnTo>
                <a:lnTo>
                  <a:pt x="129" y="187"/>
                </a:lnTo>
                <a:lnTo>
                  <a:pt x="99" y="187"/>
                </a:lnTo>
                <a:lnTo>
                  <a:pt x="100" y="343"/>
                </a:lnTo>
                <a:lnTo>
                  <a:pt x="111" y="343"/>
                </a:lnTo>
                <a:lnTo>
                  <a:pt x="146" y="318"/>
                </a:lnTo>
                <a:lnTo>
                  <a:pt x="181" y="301"/>
                </a:lnTo>
                <a:lnTo>
                  <a:pt x="219" y="287"/>
                </a:lnTo>
                <a:lnTo>
                  <a:pt x="257" y="281"/>
                </a:lnTo>
                <a:lnTo>
                  <a:pt x="295" y="279"/>
                </a:lnTo>
                <a:lnTo>
                  <a:pt x="345" y="282"/>
                </a:lnTo>
                <a:lnTo>
                  <a:pt x="396" y="290"/>
                </a:lnTo>
                <a:lnTo>
                  <a:pt x="446" y="301"/>
                </a:lnTo>
                <a:lnTo>
                  <a:pt x="495" y="312"/>
                </a:lnTo>
                <a:lnTo>
                  <a:pt x="495" y="273"/>
                </a:lnTo>
                <a:lnTo>
                  <a:pt x="652" y="273"/>
                </a:lnTo>
                <a:lnTo>
                  <a:pt x="652" y="335"/>
                </a:lnTo>
                <a:lnTo>
                  <a:pt x="684" y="333"/>
                </a:lnTo>
                <a:lnTo>
                  <a:pt x="714" y="327"/>
                </a:lnTo>
                <a:lnTo>
                  <a:pt x="744" y="316"/>
                </a:lnTo>
                <a:lnTo>
                  <a:pt x="772" y="301"/>
                </a:lnTo>
                <a:lnTo>
                  <a:pt x="798" y="281"/>
                </a:lnTo>
                <a:lnTo>
                  <a:pt x="821" y="254"/>
                </a:lnTo>
                <a:lnTo>
                  <a:pt x="841" y="218"/>
                </a:lnTo>
                <a:lnTo>
                  <a:pt x="860" y="178"/>
                </a:lnTo>
                <a:lnTo>
                  <a:pt x="877" y="135"/>
                </a:lnTo>
                <a:lnTo>
                  <a:pt x="877" y="0"/>
                </a:lnTo>
                <a:close/>
              </a:path>
            </a:pathLst>
          </a:custGeom>
          <a:solidFill>
            <a:sysClr val="window" lastClr="FFFFFF"/>
          </a:solidFill>
          <a:ln>
            <a:noFill/>
          </a:ln>
        </p:spPr>
        <p:txBody>
          <a:bodyPr lIns="91440" tIns="45720" rIns="91440" bIns="45720"/>
          <a:lstStyle/>
          <a:p>
            <a:endParaRPr lang="zh-CN" altLang="en-US" sz="1350"/>
          </a:p>
        </p:txBody>
      </p:sp>
      <p:sp>
        <p:nvSpPr>
          <p:cNvPr id="200" name="TextBox 13"/>
          <p:cNvSpPr txBox="1">
            <a:spLocks noChangeArrowheads="1"/>
          </p:cNvSpPr>
          <p:nvPr>
            <p:custDataLst>
              <p:tags r:id="rId6"/>
            </p:custDataLst>
          </p:nvPr>
        </p:nvSpPr>
        <p:spPr bwMode="auto">
          <a:xfrm>
            <a:off x="1150075" y="2078000"/>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just" eaLnBrk="1" hangingPunct="1">
              <a:lnSpc>
                <a:spcPct val="100000"/>
              </a:lnSpc>
              <a:spcBef>
                <a:spcPct val="20000"/>
              </a:spcBef>
            </a:pPr>
            <a:r>
              <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（1）上网查找和下载相关素材。</a:t>
            </a:r>
            <a:endPar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 name="TextBox 13"/>
          <p:cNvSpPr txBox="1">
            <a:spLocks noChangeArrowheads="1"/>
          </p:cNvSpPr>
          <p:nvPr>
            <p:custDataLst>
              <p:tags r:id="rId7"/>
            </p:custDataLst>
          </p:nvPr>
        </p:nvSpPr>
        <p:spPr bwMode="auto">
          <a:xfrm>
            <a:off x="4783406" y="2256435"/>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00000"/>
              </a:lnSpc>
              <a:spcBef>
                <a:spcPct val="20000"/>
              </a:spcBef>
            </a:pPr>
            <a:r>
              <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（2）利用素材制作好课件的“静态”部分，让课件版面美观。</a:t>
            </a:r>
            <a:endPar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 name="TextBox 4"/>
          <p:cNvSpPr/>
          <p:nvPr>
            <p:custDataLst>
              <p:tags r:id="rId8"/>
            </p:custDataLst>
          </p:nvPr>
        </p:nvSpPr>
        <p:spPr>
          <a:xfrm>
            <a:off x="2817958" y="2947988"/>
            <a:ext cx="3508085" cy="1271588"/>
          </a:xfrm>
          <a:prstGeom prst="rect">
            <a:avLst/>
          </a:prstGeom>
          <a:solidFill>
            <a:srgbClr val="1AA3AA"/>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205" name="TextBox 13"/>
          <p:cNvSpPr txBox="1">
            <a:spLocks noChangeArrowheads="1"/>
          </p:cNvSpPr>
          <p:nvPr>
            <p:custDataLst>
              <p:tags r:id="rId9"/>
            </p:custDataLst>
          </p:nvPr>
        </p:nvSpPr>
        <p:spPr bwMode="auto">
          <a:xfrm>
            <a:off x="2957261" y="3638409"/>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fontScale="90000" lnSpcReduction="10000"/>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（3）利用“动作按钮”和“超级链接”功能，实现制作课件的播放流程的实际需求。</a:t>
            </a:r>
            <a:endParaRPr lang="zh-CN" altLang="en-US" sz="11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6" name="two-coin-stacks_72132"/>
          <p:cNvSpPr>
            <a:spLocks noChangeAspect="1"/>
          </p:cNvSpPr>
          <p:nvPr>
            <p:custDataLst>
              <p:tags r:id="rId10"/>
            </p:custDataLst>
          </p:nvPr>
        </p:nvSpPr>
        <p:spPr bwMode="auto">
          <a:xfrm>
            <a:off x="4343368" y="3044000"/>
            <a:ext cx="438150" cy="431952"/>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lstStyle/>
          <a:p>
            <a:endParaRPr lang="zh-CN" altLang="en-US" sz="135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 name="矩形 51"/>
          <p:cNvSpPr/>
          <p:nvPr>
            <p:custDataLst>
              <p:tags r:id="rId1"/>
            </p:custDataLst>
          </p:nvPr>
        </p:nvSpPr>
        <p:spPr>
          <a:xfrm>
            <a:off x="1295162" y="514421"/>
            <a:ext cx="6328886" cy="471061"/>
          </a:xfrm>
          <a:prstGeom prst="rect">
            <a:avLst/>
          </a:prstGeom>
        </p:spPr>
        <p:txBody>
          <a:bodyPr wrap="square" lIns="67500" tIns="35100" rIns="67500" bIns="35100" anchor="ctr">
            <a:normAutofit/>
          </a:bodyPr>
          <a:p>
            <a:pPr algn="ctr">
              <a:lnSpc>
                <a:spcPct val="120000"/>
              </a:lnSpc>
            </a:pPr>
            <a:r>
              <a:rPr lang="zh-CN" altLang="en-US" b="1" dirty="0">
                <a:solidFill>
                  <a:srgbClr val="000000">
                    <a:lumMod val="50000"/>
                  </a:srgbClr>
                </a:solidFill>
                <a:latin typeface="微软雅黑" panose="020B0503020204020204" pitchFamily="34" charset="-122"/>
                <a:ea typeface="微软雅黑" panose="020B0503020204020204" pitchFamily="34" charset="-122"/>
              </a:rPr>
              <a:t>相关知识</a:t>
            </a:r>
            <a:endParaRPr lang="zh-CN" altLang="en-US" b="1" dirty="0">
              <a:solidFill>
                <a:srgbClr val="000000">
                  <a:lumMod val="50000"/>
                </a:srgbClr>
              </a:solidFill>
              <a:latin typeface="微软雅黑" panose="020B0503020204020204" pitchFamily="34" charset="-122"/>
              <a:ea typeface="微软雅黑" panose="020B0503020204020204" pitchFamily="34" charset="-122"/>
            </a:endParaRPr>
          </a:p>
        </p:txBody>
      </p:sp>
      <p:sp>
        <p:nvSpPr>
          <p:cNvPr id="7" name="圆角矩形 6"/>
          <p:cNvSpPr/>
          <p:nvPr>
            <p:custDataLst>
              <p:tags r:id="rId2"/>
            </p:custDataLst>
          </p:nvPr>
        </p:nvSpPr>
        <p:spPr>
          <a:xfrm>
            <a:off x="1890466" y="1954597"/>
            <a:ext cx="3557225" cy="507936"/>
          </a:xfrm>
          <a:prstGeom prst="roundRect">
            <a:avLst>
              <a:gd name="adj" fmla="val 50000"/>
            </a:avLst>
          </a:prstGeom>
          <a:solidFill>
            <a:srgbClr val="1F74AD">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da-DK" altLang="zh-CN" sz="1050" spc="150" dirty="0">
              <a:solidFill>
                <a:srgbClr val="000000"/>
              </a:solidFill>
              <a:latin typeface="微软雅黑" panose="020B0503020204020204" pitchFamily="34" charset="-122"/>
              <a:ea typeface="微软雅黑" panose="020B0503020204020204" pitchFamily="34" charset="-122"/>
            </a:endParaRPr>
          </a:p>
        </p:txBody>
      </p:sp>
      <p:sp>
        <p:nvSpPr>
          <p:cNvPr id="9" name="椭圆 8"/>
          <p:cNvSpPr/>
          <p:nvPr>
            <p:custDataLst>
              <p:tags r:id="rId3"/>
            </p:custDataLst>
          </p:nvPr>
        </p:nvSpPr>
        <p:spPr>
          <a:xfrm>
            <a:off x="1470817" y="1847947"/>
            <a:ext cx="721235" cy="721235"/>
          </a:xfrm>
          <a:prstGeom prst="ellipse">
            <a:avLst/>
          </a:prstGeom>
          <a:solidFill>
            <a:srgbClr val="1F74AD"/>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11" name="椭圆 10"/>
          <p:cNvSpPr/>
          <p:nvPr>
            <p:custDataLst>
              <p:tags r:id="rId4"/>
            </p:custDataLst>
          </p:nvPr>
        </p:nvSpPr>
        <p:spPr>
          <a:xfrm>
            <a:off x="1532918" y="1910048"/>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01</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圆角矩形 32"/>
          <p:cNvSpPr/>
          <p:nvPr>
            <p:custDataLst>
              <p:tags r:id="rId5"/>
            </p:custDataLst>
          </p:nvPr>
        </p:nvSpPr>
        <p:spPr>
          <a:xfrm>
            <a:off x="4218828" y="2620043"/>
            <a:ext cx="3557225" cy="507936"/>
          </a:xfrm>
          <a:prstGeom prst="roundRect">
            <a:avLst>
              <a:gd name="adj" fmla="val 50000"/>
            </a:avLst>
          </a:prstGeom>
          <a:solidFill>
            <a:srgbClr val="3498D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da-DK" altLang="zh-CN" sz="1050" spc="150" dirty="0">
              <a:solidFill>
                <a:srgbClr val="000000"/>
              </a:solidFill>
              <a:latin typeface="微软雅黑" panose="020B0503020204020204" pitchFamily="34" charset="-122"/>
              <a:ea typeface="微软雅黑" panose="020B0503020204020204" pitchFamily="34" charset="-122"/>
            </a:endParaRPr>
          </a:p>
        </p:txBody>
      </p:sp>
      <p:sp>
        <p:nvSpPr>
          <p:cNvPr id="35" name="椭圆 34"/>
          <p:cNvSpPr/>
          <p:nvPr>
            <p:custDataLst>
              <p:tags r:id="rId6"/>
            </p:custDataLst>
          </p:nvPr>
        </p:nvSpPr>
        <p:spPr>
          <a:xfrm>
            <a:off x="3799179" y="2513393"/>
            <a:ext cx="721235" cy="721235"/>
          </a:xfrm>
          <a:prstGeom prst="ellipse">
            <a:avLst/>
          </a:prstGeom>
          <a:solidFill>
            <a:srgbClr val="3498D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12" name="椭圆 11"/>
          <p:cNvSpPr/>
          <p:nvPr>
            <p:custDataLst>
              <p:tags r:id="rId7"/>
            </p:custDataLst>
          </p:nvPr>
        </p:nvSpPr>
        <p:spPr>
          <a:xfrm>
            <a:off x="3861280" y="2575494"/>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02</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圆角矩形 12"/>
          <p:cNvSpPr/>
          <p:nvPr>
            <p:custDataLst>
              <p:tags r:id="rId8"/>
            </p:custDataLst>
          </p:nvPr>
        </p:nvSpPr>
        <p:spPr>
          <a:xfrm>
            <a:off x="1890466" y="3285488"/>
            <a:ext cx="3557225" cy="507936"/>
          </a:xfrm>
          <a:prstGeom prst="roundRect">
            <a:avLst>
              <a:gd name="adj" fmla="val 50000"/>
            </a:avLst>
          </a:prstGeom>
          <a:solidFill>
            <a:srgbClr val="1AA3AA">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zh-CN" altLang="en-US" sz="1050" spc="150" dirty="0">
              <a:solidFill>
                <a:srgbClr val="000000"/>
              </a:solidFill>
              <a:latin typeface="微软雅黑" panose="020B0503020204020204" pitchFamily="34" charset="-122"/>
              <a:ea typeface="微软雅黑" panose="020B0503020204020204" pitchFamily="34" charset="-122"/>
            </a:endParaRPr>
          </a:p>
        </p:txBody>
      </p:sp>
      <p:sp>
        <p:nvSpPr>
          <p:cNvPr id="14" name="椭圆 13"/>
          <p:cNvSpPr/>
          <p:nvPr>
            <p:custDataLst>
              <p:tags r:id="rId9"/>
            </p:custDataLst>
          </p:nvPr>
        </p:nvSpPr>
        <p:spPr>
          <a:xfrm>
            <a:off x="1470817" y="3178839"/>
            <a:ext cx="721235" cy="721235"/>
          </a:xfrm>
          <a:prstGeom prst="ellipse">
            <a:avLst/>
          </a:prstGeom>
          <a:solidFill>
            <a:srgbClr val="1AA3AA"/>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41" name="椭圆 40"/>
          <p:cNvSpPr/>
          <p:nvPr>
            <p:custDataLst>
              <p:tags r:id="rId10"/>
            </p:custDataLst>
          </p:nvPr>
        </p:nvSpPr>
        <p:spPr>
          <a:xfrm>
            <a:off x="1532918" y="3240939"/>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03</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4"/>
          <p:cNvSpPr txBox="1"/>
          <p:nvPr>
            <p:custDataLst>
              <p:tags r:id="rId11"/>
            </p:custDataLst>
          </p:nvPr>
        </p:nvSpPr>
        <p:spPr>
          <a:xfrm>
            <a:off x="2239865" y="2039584"/>
            <a:ext cx="2940783" cy="337963"/>
          </a:xfrm>
          <a:prstGeom prst="rect">
            <a:avLst/>
          </a:prstGeom>
          <a:noFill/>
        </p:spPr>
        <p:txBody>
          <a:bodyPr wrap="square" rtlCol="0" anchor="ctr">
            <a:noAutofit/>
          </a:bodyPr>
          <a:p>
            <a:pPr>
              <a:lnSpc>
                <a:spcPct val="120000"/>
              </a:lnSpc>
            </a:pPr>
            <a:r>
              <a:rPr lang="zh-CN" altLang="en-US" sz="1050" b="1" spc="150" dirty="0">
                <a:latin typeface="微软雅黑" panose="020B0503020204020204" pitchFamily="34" charset="-122"/>
                <a:ea typeface="微软雅黑" panose="020B0503020204020204" pitchFamily="34" charset="-122"/>
              </a:rPr>
              <a:t>1. WPS 演示文稿的新建、打开、保存、退出。</a:t>
            </a:r>
            <a:endParaRPr lang="zh-CN" altLang="en-US" sz="1050" b="1" spc="150" dirty="0">
              <a:latin typeface="微软雅黑" panose="020B0503020204020204" pitchFamily="34" charset="-122"/>
              <a:ea typeface="微软雅黑" panose="020B0503020204020204" pitchFamily="34" charset="-122"/>
            </a:endParaRPr>
          </a:p>
        </p:txBody>
      </p:sp>
      <p:sp>
        <p:nvSpPr>
          <p:cNvPr id="23" name="文本框 22"/>
          <p:cNvSpPr txBox="1"/>
          <p:nvPr>
            <p:custDataLst>
              <p:tags r:id="rId12"/>
            </p:custDataLst>
          </p:nvPr>
        </p:nvSpPr>
        <p:spPr>
          <a:xfrm>
            <a:off x="4575371" y="2705030"/>
            <a:ext cx="2940783" cy="337963"/>
          </a:xfrm>
          <a:prstGeom prst="rect">
            <a:avLst/>
          </a:prstGeom>
          <a:noFill/>
        </p:spPr>
        <p:txBody>
          <a:bodyPr wrap="square" rtlCol="0" anchor="ctr">
            <a:normAutofit/>
          </a:bodyPr>
          <a:p>
            <a:pPr>
              <a:lnSpc>
                <a:spcPct val="120000"/>
              </a:lnSpc>
            </a:pPr>
            <a:r>
              <a:rPr lang="zh-CN" altLang="en-US" sz="1050" b="1" spc="150" dirty="0">
                <a:latin typeface="微软雅黑" panose="020B0503020204020204" pitchFamily="34" charset="-122"/>
                <a:ea typeface="微软雅黑" panose="020B0503020204020204" pitchFamily="34" charset="-122"/>
              </a:rPr>
              <a:t>2. WPS 演示文稿视图方式。</a:t>
            </a:r>
            <a:endParaRPr lang="zh-CN" altLang="en-US" sz="1050" b="1" spc="150" dirty="0">
              <a:latin typeface="微软雅黑" panose="020B0503020204020204" pitchFamily="34" charset="-122"/>
              <a:ea typeface="微软雅黑" panose="020B0503020204020204" pitchFamily="34" charset="-122"/>
            </a:endParaRPr>
          </a:p>
        </p:txBody>
      </p:sp>
      <p:sp>
        <p:nvSpPr>
          <p:cNvPr id="24" name="文本框 23"/>
          <p:cNvSpPr txBox="1"/>
          <p:nvPr>
            <p:custDataLst>
              <p:tags r:id="rId13"/>
            </p:custDataLst>
          </p:nvPr>
        </p:nvSpPr>
        <p:spPr>
          <a:xfrm>
            <a:off x="2239865" y="3370475"/>
            <a:ext cx="2940783" cy="337963"/>
          </a:xfrm>
          <a:prstGeom prst="rect">
            <a:avLst/>
          </a:prstGeom>
          <a:noFill/>
        </p:spPr>
        <p:txBody>
          <a:bodyPr wrap="square" rtlCol="0" anchor="ctr">
            <a:normAutofit/>
          </a:bodyPr>
          <a:p>
            <a:pPr>
              <a:lnSpc>
                <a:spcPct val="120000"/>
              </a:lnSpc>
            </a:pPr>
            <a:r>
              <a:rPr lang="zh-CN" altLang="en-US" sz="1050" b="1" spc="150" dirty="0">
                <a:latin typeface="微软雅黑" panose="020B0503020204020204" pitchFamily="34" charset="-122"/>
                <a:ea typeface="微软雅黑" panose="020B0503020204020204" pitchFamily="34" charset="-122"/>
              </a:rPr>
              <a:t>3. WPS 演示文稿常用文件类型。</a:t>
            </a:r>
            <a:endParaRPr lang="zh-CN" altLang="en-US" sz="1050" b="1" spc="150" dirty="0">
              <a:latin typeface="微软雅黑" panose="020B0503020204020204" pitchFamily="34" charset="-122"/>
              <a:ea typeface="微软雅黑" panose="020B0503020204020204" pitchFamily="3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一、启动 WPS 演示</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276350"/>
            <a:ext cx="7470775" cy="1060450"/>
          </a:xfrm>
          <a:prstGeom prst="rect">
            <a:avLst/>
          </a:prstGeom>
          <a:noFill/>
        </p:spPr>
        <p:txBody>
          <a:bodyPr wrap="square" rtlCol="0">
            <a:spAutoFit/>
          </a:bodyPr>
          <a:p>
            <a:pPr algn="just">
              <a:lnSpc>
                <a:spcPct val="150000"/>
              </a:lnSpc>
            </a:pPr>
            <a:r>
              <a:rPr lang="zh-CN" altLang="en-US" sz="1400"/>
              <a:t>执行“开始”→“所有程序”→“WPS Office 文件夹”→“WPS Office”命令，启动 WPS Office 软件，在 WPS Office 首界面，单击“新建”按钮，在“新建”界面，单击“演示”标签卡（图 6-2），这就完成了 WPS 演示功能软件的启动。</a:t>
            </a:r>
            <a:endParaRPr lang="zh-CN" altLang="en-US" sz="14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75126"/>
          <a:stretch>
            <a:fillRect/>
          </a:stretch>
        </p:blipFill>
        <p:spPr>
          <a:xfrm>
            <a:off x="1990090" y="3709035"/>
            <a:ext cx="5698490" cy="376555"/>
          </a:xfrm>
          <a:prstGeom prst="rect">
            <a:avLst/>
          </a:prstGeom>
        </p:spPr>
      </p:pic>
      <p:pic>
        <p:nvPicPr>
          <p:cNvPr id="432" name="图片 3"/>
          <p:cNvPicPr>
            <a:picLocks noChangeAspect="1"/>
          </p:cNvPicPr>
          <p:nvPr/>
        </p:nvPicPr>
        <p:blipFill>
          <a:blip r:embed="rId9"/>
          <a:stretch>
            <a:fillRect/>
          </a:stretch>
        </p:blipFill>
        <p:spPr>
          <a:xfrm>
            <a:off x="2133283" y="2698750"/>
            <a:ext cx="5095875" cy="93345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二、创建演示文稿</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123950"/>
            <a:ext cx="7470775" cy="737235"/>
          </a:xfrm>
          <a:prstGeom prst="rect">
            <a:avLst/>
          </a:prstGeom>
          <a:noFill/>
        </p:spPr>
        <p:txBody>
          <a:bodyPr wrap="square" rtlCol="0">
            <a:spAutoFit/>
          </a:bodyPr>
          <a:p>
            <a:pPr algn="just">
              <a:lnSpc>
                <a:spcPct val="150000"/>
              </a:lnSpc>
            </a:pPr>
            <a:r>
              <a:rPr lang="zh-CN" altLang="en-US" sz="1400"/>
              <a:t>在“演示”选项卡下，单击“新建空白文档”命令，即可创建一个默认文件名为“演示文稿 1”的空白演示文稿，如图 6-3 所示。</a:t>
            </a:r>
            <a:endParaRPr lang="zh-CN" altLang="en-US" sz="1400"/>
          </a:p>
        </p:txBody>
      </p:sp>
      <p:pic>
        <p:nvPicPr>
          <p:cNvPr id="2" name="图片 1"/>
          <p:cNvPicPr>
            <a:picLocks noChangeAspect="1"/>
          </p:cNvPicPr>
          <p:nvPr/>
        </p:nvPicPr>
        <p:blipFill>
          <a:blip r:embed="rId8"/>
          <a:srcRect t="93767"/>
          <a:stretch>
            <a:fillRect/>
          </a:stretch>
        </p:blipFill>
        <p:spPr>
          <a:xfrm>
            <a:off x="990600" y="4168775"/>
            <a:ext cx="3529965" cy="146685"/>
          </a:xfrm>
          <a:prstGeom prst="rect">
            <a:avLst/>
          </a:prstGeom>
        </p:spPr>
      </p:pic>
      <p:pic>
        <p:nvPicPr>
          <p:cNvPr id="10" name="图片 9"/>
          <p:cNvPicPr>
            <a:picLocks noChangeAspect="1"/>
          </p:cNvPicPr>
          <p:nvPr/>
        </p:nvPicPr>
        <p:blipFill>
          <a:blip r:embed="rId9"/>
          <a:stretch>
            <a:fillRect/>
          </a:stretch>
        </p:blipFill>
        <p:spPr>
          <a:xfrm>
            <a:off x="5867400" y="2647950"/>
            <a:ext cx="1281430" cy="1223645"/>
          </a:xfrm>
          <a:prstGeom prst="rect">
            <a:avLst/>
          </a:prstGeom>
        </p:spPr>
      </p:pic>
      <p:pic>
        <p:nvPicPr>
          <p:cNvPr id="433" name="图片 1" descr="IMG_256"/>
          <p:cNvPicPr>
            <a:picLocks noChangeAspect="1"/>
          </p:cNvPicPr>
          <p:nvPr/>
        </p:nvPicPr>
        <p:blipFill>
          <a:blip r:embed="rId10"/>
          <a:stretch>
            <a:fillRect/>
          </a:stretch>
        </p:blipFill>
        <p:spPr>
          <a:xfrm>
            <a:off x="1066800" y="1962150"/>
            <a:ext cx="3441700" cy="2148205"/>
          </a:xfrm>
          <a:prstGeom prst="rect">
            <a:avLst/>
          </a:prstGeom>
          <a:noFill/>
          <a:ln w="9525">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三、保存演示文稿</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38200" y="1885950"/>
            <a:ext cx="3492500" cy="2030095"/>
          </a:xfrm>
          <a:prstGeom prst="rect">
            <a:avLst/>
          </a:prstGeom>
          <a:noFill/>
        </p:spPr>
        <p:txBody>
          <a:bodyPr wrap="square" rtlCol="0">
            <a:spAutoFit/>
          </a:bodyPr>
          <a:p>
            <a:pPr algn="just">
              <a:lnSpc>
                <a:spcPct val="150000"/>
              </a:lnSpc>
            </a:pPr>
            <a:r>
              <a:rPr lang="zh-CN" altLang="en-US" sz="1400"/>
              <a:t>（1）单击“文件”菜单中的“保存”命令，弹出“另存文件”对话框。</a:t>
            </a:r>
            <a:endParaRPr lang="zh-CN" altLang="en-US" sz="1400"/>
          </a:p>
          <a:p>
            <a:pPr algn="just">
              <a:lnSpc>
                <a:spcPct val="150000"/>
              </a:lnSpc>
            </a:pPr>
            <a:r>
              <a:rPr lang="zh-CN" altLang="en-US" sz="1400"/>
              <a:t>（2）在“另存文件”对话框中选择合适的保存位置，并录入文件名“培训班总结汇报”，选择默认的保存类型，单击“保存”按钮，如图 6-4 所示。</a:t>
            </a:r>
            <a:endParaRPr lang="zh-CN" altLang="en-US" sz="14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8"/>
          <a:srcRect t="94170"/>
          <a:stretch>
            <a:fillRect/>
          </a:stretch>
        </p:blipFill>
        <p:spPr>
          <a:xfrm>
            <a:off x="4572000" y="4155440"/>
            <a:ext cx="3906520" cy="159385"/>
          </a:xfrm>
          <a:prstGeom prst="rect">
            <a:avLst/>
          </a:prstGeom>
        </p:spPr>
      </p:pic>
      <p:pic>
        <p:nvPicPr>
          <p:cNvPr id="436" name="图片 5"/>
          <p:cNvPicPr>
            <a:picLocks noChangeAspect="1"/>
          </p:cNvPicPr>
          <p:nvPr/>
        </p:nvPicPr>
        <p:blipFill>
          <a:blip r:embed="rId9"/>
          <a:stretch>
            <a:fillRect/>
          </a:stretch>
        </p:blipFill>
        <p:spPr>
          <a:xfrm>
            <a:off x="4572000" y="1428750"/>
            <a:ext cx="3723640" cy="250761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四、关闭演示文稿</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8"/>
            </p:custDataLst>
          </p:nvPr>
        </p:nvPicPr>
        <p:blipFill>
          <a:blip r:embed="rId9"/>
          <a:srcRect t="66280"/>
          <a:stretch>
            <a:fillRect/>
          </a:stretch>
        </p:blipFill>
        <p:spPr>
          <a:xfrm>
            <a:off x="4648200" y="2870200"/>
            <a:ext cx="3474720" cy="276860"/>
          </a:xfrm>
          <a:prstGeom prst="rect">
            <a:avLst/>
          </a:prstGeom>
        </p:spPr>
      </p:pic>
      <p:grpSp>
        <p:nvGrpSpPr>
          <p:cNvPr id="11" name="组合 10"/>
          <p:cNvGrpSpPr/>
          <p:nvPr/>
        </p:nvGrpSpPr>
        <p:grpSpPr>
          <a:xfrm>
            <a:off x="1290152" y="1339100"/>
            <a:ext cx="2794865" cy="2794865"/>
            <a:chOff x="1440" y="1770"/>
            <a:chExt cx="5220" cy="5220"/>
          </a:xfrm>
        </p:grpSpPr>
        <p:sp>
          <p:nvSpPr>
            <p:cNvPr id="7" name="椭圆 6"/>
            <p:cNvSpPr/>
            <p:nvPr>
              <p:custDataLst>
                <p:tags r:id="rId10"/>
              </p:custDataLst>
            </p:nvPr>
          </p:nvSpPr>
          <p:spPr>
            <a:xfrm>
              <a:off x="1440" y="1770"/>
              <a:ext cx="5220" cy="5220"/>
            </a:xfrm>
            <a:prstGeom prst="ellipse">
              <a:avLst/>
            </a:prstGeom>
            <a:solidFill>
              <a:schemeClr val="accent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椭圆 1"/>
            <p:cNvSpPr/>
            <p:nvPr>
              <p:custDataLst>
                <p:tags r:id="rId11"/>
              </p:custDataLst>
            </p:nvPr>
          </p:nvSpPr>
          <p:spPr>
            <a:xfrm>
              <a:off x="2019" y="2365"/>
              <a:ext cx="4046" cy="40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1981200" y="1908810"/>
            <a:ext cx="1584960" cy="1706880"/>
          </a:xfrm>
          <a:prstGeom prst="rect">
            <a:avLst/>
          </a:prstGeom>
          <a:noFill/>
        </p:spPr>
        <p:txBody>
          <a:bodyPr wrap="square" rtlCol="0">
            <a:spAutoFit/>
          </a:bodyPr>
          <a:p>
            <a:pPr algn="just">
              <a:lnSpc>
                <a:spcPct val="150000"/>
              </a:lnSpc>
            </a:pPr>
            <a:r>
              <a:rPr lang="zh-CN" altLang="en-US" sz="1400"/>
              <a:t>单击“培训班总结汇报”文档标签右侧的“×”（图 6-5），关闭选中的演示文稿。</a:t>
            </a:r>
            <a:endParaRPr lang="zh-CN" altLang="en-US" sz="1400"/>
          </a:p>
        </p:txBody>
      </p:sp>
      <p:sp>
        <p:nvSpPr>
          <p:cNvPr id="22" name="椭圆 21"/>
          <p:cNvSpPr/>
          <p:nvPr>
            <p:custDataLst>
              <p:tags r:id="rId12"/>
            </p:custDataLst>
          </p:nvPr>
        </p:nvSpPr>
        <p:spPr>
          <a:xfrm>
            <a:off x="533544" y="2952903"/>
            <a:ext cx="1264038" cy="1264038"/>
          </a:xfrm>
          <a:prstGeom prst="ellipse">
            <a:avLst/>
          </a:prstGeom>
          <a:solidFill>
            <a:schemeClr val="accent1">
              <a:alpha val="80000"/>
            </a:schemeClr>
          </a:soli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437" name="图片 6"/>
          <p:cNvPicPr>
            <a:picLocks noChangeAspect="1"/>
          </p:cNvPicPr>
          <p:nvPr/>
        </p:nvPicPr>
        <p:blipFill>
          <a:blip r:embed="rId13"/>
          <a:srcRect r="28913" b="-4646"/>
          <a:stretch>
            <a:fillRect/>
          </a:stretch>
        </p:blipFill>
        <p:spPr>
          <a:xfrm>
            <a:off x="5029200" y="2407285"/>
            <a:ext cx="2491740" cy="328930"/>
          </a:xfrm>
          <a:prstGeom prst="rect">
            <a:avLst/>
          </a:prstGeom>
          <a:noFill/>
          <a:ln>
            <a:solidFill>
              <a:schemeClr val="bg1">
                <a:lumMod val="95000"/>
              </a:schemeClr>
            </a:solidFill>
          </a:ln>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五、退出 WPS Office 软件</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207770" y="1352550"/>
            <a:ext cx="3001010" cy="3023235"/>
            <a:chOff x="1094" y="1699"/>
            <a:chExt cx="5182" cy="5220"/>
          </a:xfrm>
        </p:grpSpPr>
        <p:grpSp>
          <p:nvGrpSpPr>
            <p:cNvPr id="13" name="组合 12"/>
            <p:cNvGrpSpPr/>
            <p:nvPr/>
          </p:nvGrpSpPr>
          <p:grpSpPr>
            <a:xfrm>
              <a:off x="1094" y="1699"/>
              <a:ext cx="5182" cy="5220"/>
              <a:chOff x="1960" y="1440"/>
              <a:chExt cx="5182" cy="5220"/>
            </a:xfrm>
          </p:grpSpPr>
          <p:sp>
            <p:nvSpPr>
              <p:cNvPr id="47" name="Rounded Rectangle 14"/>
              <p:cNvSpPr/>
              <p:nvPr>
                <p:custDataLst>
                  <p:tags r:id="rId8"/>
                </p:custDataLst>
              </p:nvPr>
            </p:nvSpPr>
            <p:spPr>
              <a:xfrm>
                <a:off x="1979" y="1440"/>
                <a:ext cx="5144" cy="5144"/>
              </a:xfrm>
              <a:custGeom>
                <a:avLst/>
                <a:gdLst>
                  <a:gd name="connsiteX0" fmla="*/ 1157982 w 2950657"/>
                  <a:gd name="connsiteY0" fmla="*/ 466 h 2950657"/>
                  <a:gd name="connsiteX1" fmla="*/ 1341339 w 2950657"/>
                  <a:gd name="connsiteY1" fmla="*/ 25069 h 2950657"/>
                  <a:gd name="connsiteX2" fmla="*/ 2248761 w 2950657"/>
                  <a:gd name="connsiteY2" fmla="*/ 241226 h 2950657"/>
                  <a:gd name="connsiteX3" fmla="*/ 2925590 w 2950657"/>
                  <a:gd name="connsiteY3" fmla="*/ 1341341 h 2950657"/>
                  <a:gd name="connsiteX4" fmla="*/ 2709432 w 2950657"/>
                  <a:gd name="connsiteY4" fmla="*/ 2248762 h 2950657"/>
                  <a:gd name="connsiteX5" fmla="*/ 1609318 w 2950657"/>
                  <a:gd name="connsiteY5" fmla="*/ 2925590 h 2950657"/>
                  <a:gd name="connsiteX6" fmla="*/ 701896 w 2950657"/>
                  <a:gd name="connsiteY6" fmla="*/ 2709433 h 2950657"/>
                  <a:gd name="connsiteX7" fmla="*/ 25068 w 2950657"/>
                  <a:gd name="connsiteY7" fmla="*/ 1609319 h 2950657"/>
                  <a:gd name="connsiteX8" fmla="*/ 241225 w 2950657"/>
                  <a:gd name="connsiteY8" fmla="*/ 701897 h 2950657"/>
                  <a:gd name="connsiteX9" fmla="*/ 1157982 w 2950657"/>
                  <a:gd name="connsiteY9" fmla="*/ 466 h 295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0657" h="2950657">
                    <a:moveTo>
                      <a:pt x="1157982" y="466"/>
                    </a:moveTo>
                    <a:cubicBezTo>
                      <a:pt x="1218638" y="2409"/>
                      <a:pt x="1280003" y="10458"/>
                      <a:pt x="1341339" y="25069"/>
                    </a:cubicBezTo>
                    <a:lnTo>
                      <a:pt x="2248761" y="241226"/>
                    </a:lnTo>
                    <a:cubicBezTo>
                      <a:pt x="2739450" y="358114"/>
                      <a:pt x="3042477" y="850651"/>
                      <a:pt x="2925590" y="1341341"/>
                    </a:cubicBezTo>
                    <a:lnTo>
                      <a:pt x="2709432" y="2248762"/>
                    </a:lnTo>
                    <a:cubicBezTo>
                      <a:pt x="2592545" y="2739451"/>
                      <a:pt x="2100007" y="3042477"/>
                      <a:pt x="1609318" y="2925590"/>
                    </a:cubicBezTo>
                    <a:lnTo>
                      <a:pt x="701896" y="2709433"/>
                    </a:lnTo>
                    <a:cubicBezTo>
                      <a:pt x="211207" y="2592545"/>
                      <a:pt x="-91818" y="2100008"/>
                      <a:pt x="25068" y="1609319"/>
                    </a:cubicBezTo>
                    <a:lnTo>
                      <a:pt x="241225" y="701897"/>
                    </a:lnTo>
                    <a:cubicBezTo>
                      <a:pt x="343502" y="272544"/>
                      <a:pt x="733386" y="-13129"/>
                      <a:pt x="1157982" y="4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8" name="Rounded Rectangle 10"/>
              <p:cNvSpPr/>
              <p:nvPr>
                <p:custDataLst>
                  <p:tags r:id="rId9"/>
                </p:custDataLst>
              </p:nvPr>
            </p:nvSpPr>
            <p:spPr>
              <a:xfrm>
                <a:off x="1960" y="1478"/>
                <a:ext cx="5183" cy="5183"/>
              </a:xfrm>
              <a:custGeom>
                <a:avLst/>
                <a:gdLst>
                  <a:gd name="connsiteX0" fmla="*/ 1845423 w 2972841"/>
                  <a:gd name="connsiteY0" fmla="*/ 549 h 2972840"/>
                  <a:gd name="connsiteX1" fmla="*/ 2694402 w 2972841"/>
                  <a:gd name="connsiteY1" fmla="*/ 672793 h 2972840"/>
                  <a:gd name="connsiteX2" fmla="*/ 2940306 w 2972841"/>
                  <a:gd name="connsiteY2" fmla="*/ 1572609 h 2972840"/>
                  <a:gd name="connsiteX3" fmla="*/ 2300049 w 2972841"/>
                  <a:gd name="connsiteY3" fmla="*/ 2694402 h 2972840"/>
                  <a:gd name="connsiteX4" fmla="*/ 1400232 w 2972841"/>
                  <a:gd name="connsiteY4" fmla="*/ 2940305 h 2972840"/>
                  <a:gd name="connsiteX5" fmla="*/ 278440 w 2972841"/>
                  <a:gd name="connsiteY5" fmla="*/ 2300049 h 2972840"/>
                  <a:gd name="connsiteX6" fmla="*/ 32536 w 2972841"/>
                  <a:gd name="connsiteY6" fmla="*/ 1400233 h 2972840"/>
                  <a:gd name="connsiteX7" fmla="*/ 672792 w 2972841"/>
                  <a:gd name="connsiteY7" fmla="*/ 278440 h 2972840"/>
                  <a:gd name="connsiteX8" fmla="*/ 1572609 w 2972841"/>
                  <a:gd name="connsiteY8" fmla="*/ 32536 h 2972840"/>
                  <a:gd name="connsiteX9" fmla="*/ 1845423 w 2972841"/>
                  <a:gd name="connsiteY9" fmla="*/ 549 h 297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72841" h="2972840">
                    <a:moveTo>
                      <a:pt x="1845423" y="549"/>
                    </a:moveTo>
                    <a:cubicBezTo>
                      <a:pt x="2234545" y="14087"/>
                      <a:pt x="2586362" y="277450"/>
                      <a:pt x="2694402" y="672793"/>
                    </a:cubicBezTo>
                    <a:lnTo>
                      <a:pt x="2940306" y="1572609"/>
                    </a:lnTo>
                    <a:cubicBezTo>
                      <a:pt x="3073277" y="2059186"/>
                      <a:pt x="2786625" y="2561430"/>
                      <a:pt x="2300049" y="2694402"/>
                    </a:cubicBezTo>
                    <a:lnTo>
                      <a:pt x="1400232" y="2940305"/>
                    </a:lnTo>
                    <a:cubicBezTo>
                      <a:pt x="913655" y="3073277"/>
                      <a:pt x="411412" y="2786625"/>
                      <a:pt x="278440" y="2300049"/>
                    </a:cubicBezTo>
                    <a:lnTo>
                      <a:pt x="32536" y="1400233"/>
                    </a:lnTo>
                    <a:cubicBezTo>
                      <a:pt x="-100436" y="913655"/>
                      <a:pt x="186217" y="411413"/>
                      <a:pt x="672792" y="278440"/>
                    </a:cubicBezTo>
                    <a:lnTo>
                      <a:pt x="1572609" y="32536"/>
                    </a:lnTo>
                    <a:cubicBezTo>
                      <a:pt x="1663842" y="7604"/>
                      <a:pt x="1755626" y="-2576"/>
                      <a:pt x="1845423" y="549"/>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Rounded Rectangle 14"/>
              <p:cNvSpPr/>
              <p:nvPr>
                <p:custDataLst>
                  <p:tags r:id="rId10"/>
                </p:custDataLst>
              </p:nvPr>
            </p:nvSpPr>
            <p:spPr>
              <a:xfrm>
                <a:off x="2666" y="1970"/>
                <a:ext cx="3770" cy="4161"/>
              </a:xfrm>
              <a:custGeom>
                <a:avLst/>
                <a:gdLst>
                  <a:gd name="connsiteX0" fmla="*/ 1157982 w 2950657"/>
                  <a:gd name="connsiteY0" fmla="*/ 466 h 2950657"/>
                  <a:gd name="connsiteX1" fmla="*/ 1341339 w 2950657"/>
                  <a:gd name="connsiteY1" fmla="*/ 25069 h 2950657"/>
                  <a:gd name="connsiteX2" fmla="*/ 2248761 w 2950657"/>
                  <a:gd name="connsiteY2" fmla="*/ 241226 h 2950657"/>
                  <a:gd name="connsiteX3" fmla="*/ 2925590 w 2950657"/>
                  <a:gd name="connsiteY3" fmla="*/ 1341341 h 2950657"/>
                  <a:gd name="connsiteX4" fmla="*/ 2709432 w 2950657"/>
                  <a:gd name="connsiteY4" fmla="*/ 2248762 h 2950657"/>
                  <a:gd name="connsiteX5" fmla="*/ 1609318 w 2950657"/>
                  <a:gd name="connsiteY5" fmla="*/ 2925590 h 2950657"/>
                  <a:gd name="connsiteX6" fmla="*/ 701896 w 2950657"/>
                  <a:gd name="connsiteY6" fmla="*/ 2709433 h 2950657"/>
                  <a:gd name="connsiteX7" fmla="*/ 25068 w 2950657"/>
                  <a:gd name="connsiteY7" fmla="*/ 1609319 h 2950657"/>
                  <a:gd name="connsiteX8" fmla="*/ 241225 w 2950657"/>
                  <a:gd name="connsiteY8" fmla="*/ 701897 h 2950657"/>
                  <a:gd name="connsiteX9" fmla="*/ 1157982 w 2950657"/>
                  <a:gd name="connsiteY9" fmla="*/ 466 h 295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0657" h="2950657">
                    <a:moveTo>
                      <a:pt x="1157982" y="466"/>
                    </a:moveTo>
                    <a:cubicBezTo>
                      <a:pt x="1218638" y="2409"/>
                      <a:pt x="1280003" y="10458"/>
                      <a:pt x="1341339" y="25069"/>
                    </a:cubicBezTo>
                    <a:lnTo>
                      <a:pt x="2248761" y="241226"/>
                    </a:lnTo>
                    <a:cubicBezTo>
                      <a:pt x="2739450" y="358114"/>
                      <a:pt x="3042477" y="850651"/>
                      <a:pt x="2925590" y="1341341"/>
                    </a:cubicBezTo>
                    <a:lnTo>
                      <a:pt x="2709432" y="2248762"/>
                    </a:lnTo>
                    <a:cubicBezTo>
                      <a:pt x="2592545" y="2739451"/>
                      <a:pt x="2100007" y="3042477"/>
                      <a:pt x="1609318" y="2925590"/>
                    </a:cubicBezTo>
                    <a:lnTo>
                      <a:pt x="701896" y="2709433"/>
                    </a:lnTo>
                    <a:cubicBezTo>
                      <a:pt x="211207" y="2592545"/>
                      <a:pt x="-91818" y="2100008"/>
                      <a:pt x="25068" y="1609319"/>
                    </a:cubicBezTo>
                    <a:lnTo>
                      <a:pt x="241225" y="701897"/>
                    </a:lnTo>
                    <a:cubicBezTo>
                      <a:pt x="343502" y="272544"/>
                      <a:pt x="733386" y="-13129"/>
                      <a:pt x="1157982" y="4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2520" y="2850"/>
              <a:ext cx="2496" cy="2947"/>
            </a:xfrm>
            <a:prstGeom prst="rect">
              <a:avLst/>
            </a:prstGeom>
            <a:noFill/>
          </p:spPr>
          <p:txBody>
            <a:bodyPr wrap="square" rtlCol="0">
              <a:spAutoFit/>
            </a:bodyPr>
            <a:p>
              <a:pPr algn="just">
                <a:lnSpc>
                  <a:spcPct val="150000"/>
                </a:lnSpc>
              </a:pPr>
              <a:r>
                <a:rPr lang="zh-CN" altLang="en-US" sz="1400"/>
                <a:t>单击窗口顶部最右侧的“×”按钮（图 6-6），即可退出 WPS Office 软件。</a:t>
              </a:r>
              <a:endParaRPr lang="zh-CN" altLang="en-US" sz="1400"/>
            </a:p>
          </p:txBody>
        </p:sp>
      </p:grpSp>
      <p:pic>
        <p:nvPicPr>
          <p:cNvPr id="16" name="图片 15"/>
          <p:cNvPicPr>
            <a:picLocks noChangeAspect="1"/>
          </p:cNvPicPr>
          <p:nvPr/>
        </p:nvPicPr>
        <p:blipFill>
          <a:blip r:embed="rId11"/>
          <a:srcRect t="69931"/>
          <a:stretch>
            <a:fillRect/>
          </a:stretch>
        </p:blipFill>
        <p:spPr>
          <a:xfrm>
            <a:off x="5181600" y="3028950"/>
            <a:ext cx="2681605" cy="191135"/>
          </a:xfrm>
          <a:prstGeom prst="rect">
            <a:avLst/>
          </a:prstGeom>
        </p:spPr>
      </p:pic>
      <p:pic>
        <p:nvPicPr>
          <p:cNvPr id="438" name="图片 8" descr="IMG_256"/>
          <p:cNvPicPr>
            <a:picLocks noChangeAspect="1"/>
          </p:cNvPicPr>
          <p:nvPr/>
        </p:nvPicPr>
        <p:blipFill>
          <a:blip r:embed="rId12"/>
          <a:srcRect l="22490" b="69697"/>
          <a:stretch>
            <a:fillRect/>
          </a:stretch>
        </p:blipFill>
        <p:spPr>
          <a:xfrm>
            <a:off x="5562283" y="2495550"/>
            <a:ext cx="1838325" cy="381000"/>
          </a:xfrm>
          <a:prstGeom prst="rect">
            <a:avLst/>
          </a:prstGeom>
          <a:noFill/>
          <a:ln w="9525">
            <a:solidFill>
              <a:schemeClr val="bg1">
                <a:lumMod val="95000"/>
              </a:schemeClr>
            </a:solidFill>
          </a:ln>
        </p:spPr>
      </p:pic>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581150"/>
            <a:ext cx="4035425" cy="1938020"/>
          </a:xfrm>
          <a:prstGeom prst="rect">
            <a:avLst/>
          </a:prstGeom>
          <a:noFill/>
        </p:spPr>
        <p:txBody>
          <a:bodyPr wrap="square" rtlCol="0">
            <a:spAutoFit/>
          </a:bodyPr>
          <a:p>
            <a:pPr algn="just">
              <a:lnSpc>
                <a:spcPct val="150000"/>
              </a:lnSpc>
            </a:pPr>
            <a:r>
              <a:rPr lang="zh-CN" altLang="en-US" sz="1600"/>
              <a:t>在本任务中，我们利用 WPS 演示文稿功能，快速创建了只拥有一张幻灯片的新演示文稿，与此同时还掌握了演示文稿的保存、关闭的操作方法，WPS Office 软件启动与退出的操作方法。</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3" name="椭圆 2"/>
          <p:cNvSpPr/>
          <p:nvPr>
            <p:custDataLst>
              <p:tags r:id="rId6"/>
            </p:custDataLst>
          </p:nvPr>
        </p:nvSpPr>
        <p:spPr>
          <a:xfrm>
            <a:off x="103869" y="1820625"/>
            <a:ext cx="764381" cy="764381"/>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 name="五角星 3"/>
          <p:cNvSpPr/>
          <p:nvPr>
            <p:custDataLst>
              <p:tags r:id="rId7"/>
            </p:custDataLst>
          </p:nvPr>
        </p:nvSpPr>
        <p:spPr>
          <a:xfrm>
            <a:off x="196738" y="1884919"/>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2500"/>
          </a:bodyPr>
          <a:p>
            <a:pPr algn="ctr">
              <a:lnSpc>
                <a:spcPct val="140000"/>
              </a:lnSpc>
            </a:pPr>
            <a:r>
              <a:rPr lang="en-US" altLang="zh-CN" sz="9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A</a:t>
            </a:r>
            <a:endParaRPr lang="zh-CN" altLang="en-US" sz="9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0" name="直接连接符 9"/>
          <p:cNvCxnSpPr/>
          <p:nvPr>
            <p:custDataLst>
              <p:tags r:id="rId8"/>
            </p:custDataLst>
          </p:nvPr>
        </p:nvCxnSpPr>
        <p:spPr>
          <a:xfrm>
            <a:off x="975407" y="1652746"/>
            <a:ext cx="0" cy="1100138"/>
          </a:xfrm>
          <a:prstGeom prst="line">
            <a:avLst/>
          </a:prstGeom>
        </p:spPr>
        <p:style>
          <a:lnRef idx="1">
            <a:srgbClr val="1F74AD"/>
          </a:lnRef>
          <a:fillRef idx="0">
            <a:srgbClr val="1F74AD"/>
          </a:fillRef>
          <a:effectRef idx="0">
            <a:srgbClr val="1F74AD"/>
          </a:effectRef>
          <a:fontRef idx="minor">
            <a:srgbClr val="000000"/>
          </a:fontRef>
        </p:style>
      </p:cxnSp>
      <p:sp>
        <p:nvSpPr>
          <p:cNvPr id="12" name="文本框 11"/>
          <p:cNvSpPr txBox="1"/>
          <p:nvPr>
            <p:custDataLst>
              <p:tags r:id="rId9"/>
            </p:custDataLst>
          </p:nvPr>
        </p:nvSpPr>
        <p:spPr>
          <a:xfrm>
            <a:off x="1056005" y="1700530"/>
            <a:ext cx="1212850" cy="1003935"/>
          </a:xfrm>
          <a:prstGeom prst="rect">
            <a:avLst/>
          </a:prstGeom>
          <a:noFill/>
        </p:spPr>
        <p:txBody>
          <a:bodyPr wrap="square" rtlCol="0" anchor="ctr">
            <a:normAutofit/>
          </a:bodyPr>
          <a:p>
            <a:pPr algn="ctr">
              <a:lnSpc>
                <a:spcPct val="120000"/>
              </a:lnSpc>
            </a:pPr>
            <a:r>
              <a:rPr lang="zh-CN" altLang="en-US" sz="1200" b="1" spc="150" dirty="0">
                <a:latin typeface="Arial" panose="020B0604020202020204" pitchFamily="34" charset="0"/>
                <a:ea typeface="微软雅黑" panose="020B0503020204020204" pitchFamily="34" charset="-122"/>
                <a:sym typeface="Arial" panose="020B0604020202020204" pitchFamily="34" charset="0"/>
              </a:rPr>
              <a:t>（一）标题栏</a:t>
            </a:r>
            <a:endParaRPr lang="zh-CN" altLang="en-US" sz="1200"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custDataLst>
              <p:tags r:id="rId10"/>
            </p:custDataLst>
          </p:nvPr>
        </p:nvSpPr>
        <p:spPr>
          <a:xfrm>
            <a:off x="2304144" y="1820625"/>
            <a:ext cx="764381" cy="764381"/>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五角星 15"/>
          <p:cNvSpPr/>
          <p:nvPr>
            <p:custDataLst>
              <p:tags r:id="rId11"/>
            </p:custDataLst>
          </p:nvPr>
        </p:nvSpPr>
        <p:spPr>
          <a:xfrm>
            <a:off x="2397013" y="1884919"/>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2500"/>
          </a:bodyPr>
          <a:p>
            <a:pPr algn="ctr">
              <a:lnSpc>
                <a:spcPct val="140000"/>
              </a:lnSpc>
            </a:pPr>
            <a:r>
              <a:rPr lang="en-US" altLang="zh-CN" sz="9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B</a:t>
            </a:r>
            <a:endParaRPr lang="zh-CN" altLang="en-US" sz="9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7" name="直接连接符 16"/>
          <p:cNvCxnSpPr/>
          <p:nvPr>
            <p:custDataLst>
              <p:tags r:id="rId12"/>
            </p:custDataLst>
          </p:nvPr>
        </p:nvCxnSpPr>
        <p:spPr>
          <a:xfrm>
            <a:off x="3175682" y="1652746"/>
            <a:ext cx="0" cy="1100138"/>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13"/>
            </p:custDataLst>
          </p:nvPr>
        </p:nvSpPr>
        <p:spPr>
          <a:xfrm>
            <a:off x="3332755" y="1700755"/>
            <a:ext cx="1114422" cy="1004121"/>
          </a:xfrm>
          <a:prstGeom prst="rect">
            <a:avLst/>
          </a:prstGeom>
          <a:noFill/>
        </p:spPr>
        <p:txBody>
          <a:bodyPr wrap="square" rtlCol="0" anchor="ctr">
            <a:normAutofit/>
          </a:bodyPr>
          <a:p>
            <a:pPr algn="ctr">
              <a:lnSpc>
                <a:spcPct val="120000"/>
              </a:lnSpc>
            </a:pPr>
            <a:r>
              <a:rPr lang="zh-CN" altLang="en-US" sz="1200" b="1" spc="150" dirty="0">
                <a:latin typeface="Arial" panose="020B0604020202020204" pitchFamily="34" charset="0"/>
                <a:ea typeface="微软雅黑" panose="020B0503020204020204" pitchFamily="34" charset="-122"/>
                <a:sym typeface="Arial" panose="020B0604020202020204" pitchFamily="34" charset="0"/>
              </a:rPr>
              <a:t>（二）快速访问工具栏</a:t>
            </a:r>
            <a:endParaRPr lang="zh-CN" altLang="en-US" sz="1200"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custDataLst>
              <p:tags r:id="rId14"/>
            </p:custDataLst>
          </p:nvPr>
        </p:nvSpPr>
        <p:spPr>
          <a:xfrm>
            <a:off x="4656819" y="1820625"/>
            <a:ext cx="764381" cy="764381"/>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1" name="五角星 20"/>
          <p:cNvSpPr/>
          <p:nvPr>
            <p:custDataLst>
              <p:tags r:id="rId15"/>
            </p:custDataLst>
          </p:nvPr>
        </p:nvSpPr>
        <p:spPr>
          <a:xfrm>
            <a:off x="4749688" y="1884919"/>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2500"/>
          </a:bodyPr>
          <a:p>
            <a:pPr algn="ctr">
              <a:lnSpc>
                <a:spcPct val="140000"/>
              </a:lnSpc>
            </a:pPr>
            <a:r>
              <a:rPr lang="en-US" altLang="zh-CN" sz="9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C</a:t>
            </a:r>
            <a:endParaRPr lang="zh-CN" altLang="en-US" sz="9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2" name="直接连接符 21"/>
          <p:cNvCxnSpPr/>
          <p:nvPr>
            <p:custDataLst>
              <p:tags r:id="rId16"/>
            </p:custDataLst>
          </p:nvPr>
        </p:nvCxnSpPr>
        <p:spPr>
          <a:xfrm>
            <a:off x="5509942" y="1631156"/>
            <a:ext cx="0" cy="1100138"/>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23" name="文本框 22"/>
          <p:cNvSpPr txBox="1"/>
          <p:nvPr>
            <p:custDataLst>
              <p:tags r:id="rId17"/>
            </p:custDataLst>
          </p:nvPr>
        </p:nvSpPr>
        <p:spPr>
          <a:xfrm>
            <a:off x="5685430" y="1700755"/>
            <a:ext cx="1114422" cy="1004121"/>
          </a:xfrm>
          <a:prstGeom prst="rect">
            <a:avLst/>
          </a:prstGeom>
          <a:noFill/>
        </p:spPr>
        <p:txBody>
          <a:bodyPr wrap="square" rtlCol="0" anchor="ctr">
            <a:normAutofit/>
          </a:bodyPr>
          <a:p>
            <a:pPr algn="ctr">
              <a:lnSpc>
                <a:spcPct val="120000"/>
              </a:lnSpc>
            </a:pPr>
            <a:r>
              <a:rPr lang="zh-CN" altLang="en-US" sz="1200" b="1" spc="150" dirty="0">
                <a:latin typeface="Arial" panose="020B0604020202020204" pitchFamily="34" charset="0"/>
                <a:ea typeface="微软雅黑" panose="020B0503020204020204" pitchFamily="34" charset="-122"/>
                <a:sym typeface="Arial" panose="020B0604020202020204" pitchFamily="34" charset="0"/>
              </a:rPr>
              <a:t>（三）功能选项卡</a:t>
            </a:r>
            <a:endParaRPr lang="zh-CN" altLang="en-US" sz="1200"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custDataLst>
              <p:tags r:id="rId18"/>
            </p:custDataLst>
          </p:nvPr>
        </p:nvSpPr>
        <p:spPr>
          <a:xfrm>
            <a:off x="103869" y="3192225"/>
            <a:ext cx="764381" cy="764381"/>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7" name="五角星 26"/>
          <p:cNvSpPr/>
          <p:nvPr>
            <p:custDataLst>
              <p:tags r:id="rId19"/>
            </p:custDataLst>
          </p:nvPr>
        </p:nvSpPr>
        <p:spPr>
          <a:xfrm>
            <a:off x="196738" y="3256519"/>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2500"/>
          </a:bodyPr>
          <a:p>
            <a:pPr algn="ctr">
              <a:lnSpc>
                <a:spcPct val="140000"/>
              </a:lnSpc>
            </a:pPr>
            <a:r>
              <a:rPr lang="en-US" altLang="zh-CN" sz="900" spc="150" dirty="0">
                <a:solidFill>
                  <a:srgbClr val="69A35B"/>
                </a:solidFill>
                <a:latin typeface="Arial" panose="020B0604020202020204" pitchFamily="34" charset="0"/>
                <a:ea typeface="微软雅黑" panose="020B0503020204020204" pitchFamily="34" charset="-122"/>
                <a:sym typeface="Arial" panose="020B0604020202020204" pitchFamily="34" charset="0"/>
              </a:rPr>
              <a:t>E</a:t>
            </a:r>
            <a:endParaRPr lang="zh-CN" altLang="en-US" sz="900" spc="15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8" name="直接连接符 27"/>
          <p:cNvCxnSpPr/>
          <p:nvPr>
            <p:custDataLst>
              <p:tags r:id="rId20"/>
            </p:custDataLst>
          </p:nvPr>
        </p:nvCxnSpPr>
        <p:spPr>
          <a:xfrm>
            <a:off x="975407" y="3024346"/>
            <a:ext cx="0" cy="1100138"/>
          </a:xfrm>
          <a:prstGeom prst="line">
            <a:avLst/>
          </a:prstGeom>
          <a:ln>
            <a:solidFill>
              <a:srgbClr val="69A35B"/>
            </a:solidFill>
          </a:ln>
        </p:spPr>
        <p:style>
          <a:lnRef idx="1">
            <a:srgbClr val="1F74AD"/>
          </a:lnRef>
          <a:fillRef idx="0">
            <a:srgbClr val="1F74AD"/>
          </a:fillRef>
          <a:effectRef idx="0">
            <a:srgbClr val="1F74AD"/>
          </a:effectRef>
          <a:fontRef idx="minor">
            <a:srgbClr val="000000"/>
          </a:fontRef>
        </p:style>
      </p:cxnSp>
      <p:sp>
        <p:nvSpPr>
          <p:cNvPr id="29" name="文本框 28"/>
          <p:cNvSpPr txBox="1"/>
          <p:nvPr>
            <p:custDataLst>
              <p:tags r:id="rId21"/>
            </p:custDataLst>
          </p:nvPr>
        </p:nvSpPr>
        <p:spPr>
          <a:xfrm>
            <a:off x="1056280" y="3072355"/>
            <a:ext cx="1114422" cy="1004121"/>
          </a:xfrm>
          <a:prstGeom prst="rect">
            <a:avLst/>
          </a:prstGeom>
          <a:noFill/>
        </p:spPr>
        <p:txBody>
          <a:bodyPr wrap="square" rtlCol="0" anchor="ctr">
            <a:normAutofit/>
          </a:bodyPr>
          <a:p>
            <a:pPr algn="ctr">
              <a:lnSpc>
                <a:spcPct val="120000"/>
              </a:lnSpc>
            </a:pPr>
            <a:r>
              <a:rPr lang="zh-CN" altLang="en-US" sz="1200" b="1" spc="150">
                <a:latin typeface="Arial" panose="020B0604020202020204" pitchFamily="34" charset="0"/>
                <a:ea typeface="微软雅黑" panose="020B0503020204020204" pitchFamily="34" charset="-122"/>
                <a:sym typeface="Arial" panose="020B0604020202020204" pitchFamily="34" charset="0"/>
              </a:rPr>
              <a:t>（五）幻灯片编辑区</a:t>
            </a:r>
            <a:endParaRPr lang="zh-CN" altLang="en-US" sz="1200" b="1" spc="150">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custDataLst>
              <p:tags r:id="rId22"/>
            </p:custDataLst>
          </p:nvPr>
        </p:nvSpPr>
        <p:spPr>
          <a:xfrm>
            <a:off x="2304144" y="3192225"/>
            <a:ext cx="764381" cy="764381"/>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2" name="五角星 31"/>
          <p:cNvSpPr/>
          <p:nvPr>
            <p:custDataLst>
              <p:tags r:id="rId23"/>
            </p:custDataLst>
          </p:nvPr>
        </p:nvSpPr>
        <p:spPr>
          <a:xfrm>
            <a:off x="2397013" y="3256519"/>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2500"/>
          </a:bodyPr>
          <a:p>
            <a:pPr algn="ctr">
              <a:lnSpc>
                <a:spcPct val="140000"/>
              </a:lnSpc>
            </a:pPr>
            <a:r>
              <a:rPr lang="en-US" altLang="zh-CN" sz="900" spc="150" dirty="0">
                <a:solidFill>
                  <a:srgbClr val="9BBB59"/>
                </a:solidFill>
                <a:latin typeface="Arial" panose="020B0604020202020204" pitchFamily="34" charset="0"/>
                <a:ea typeface="微软雅黑" panose="020B0503020204020204" pitchFamily="34" charset="-122"/>
                <a:sym typeface="Arial" panose="020B0604020202020204" pitchFamily="34" charset="0"/>
              </a:rPr>
              <a:t>F</a:t>
            </a:r>
            <a:endParaRPr lang="zh-CN" altLang="en-US" sz="900" spc="150" dirty="0">
              <a:solidFill>
                <a:srgbClr val="9BBB59"/>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3" name="直接连接符 32"/>
          <p:cNvCxnSpPr/>
          <p:nvPr>
            <p:custDataLst>
              <p:tags r:id="rId24"/>
            </p:custDataLst>
          </p:nvPr>
        </p:nvCxnSpPr>
        <p:spPr>
          <a:xfrm>
            <a:off x="3175682" y="3024346"/>
            <a:ext cx="0" cy="1100138"/>
          </a:xfrm>
          <a:prstGeom prst="line">
            <a:avLst/>
          </a:prstGeom>
          <a:ln>
            <a:solidFill>
              <a:srgbClr val="9BBB59"/>
            </a:solidFill>
          </a:ln>
        </p:spPr>
        <p:style>
          <a:lnRef idx="1">
            <a:srgbClr val="1F74AD"/>
          </a:lnRef>
          <a:fillRef idx="0">
            <a:srgbClr val="1F74AD"/>
          </a:fillRef>
          <a:effectRef idx="0">
            <a:srgbClr val="1F74AD"/>
          </a:effectRef>
          <a:fontRef idx="minor">
            <a:srgbClr val="000000"/>
          </a:fontRef>
        </p:style>
      </p:cxnSp>
      <p:sp>
        <p:nvSpPr>
          <p:cNvPr id="34" name="文本框 33"/>
          <p:cNvSpPr txBox="1"/>
          <p:nvPr>
            <p:custDataLst>
              <p:tags r:id="rId25"/>
            </p:custDataLst>
          </p:nvPr>
        </p:nvSpPr>
        <p:spPr>
          <a:xfrm>
            <a:off x="3332755" y="3072355"/>
            <a:ext cx="1114422" cy="1004121"/>
          </a:xfrm>
          <a:prstGeom prst="rect">
            <a:avLst/>
          </a:prstGeom>
          <a:noFill/>
        </p:spPr>
        <p:txBody>
          <a:bodyPr wrap="square" rtlCol="0" anchor="ctr">
            <a:normAutofit/>
          </a:bodyPr>
          <a:p>
            <a:pPr algn="ctr">
              <a:lnSpc>
                <a:spcPct val="120000"/>
              </a:lnSpc>
            </a:pPr>
            <a:r>
              <a:rPr lang="zh-CN" altLang="en-US" sz="1200" b="1" spc="150" dirty="0">
                <a:latin typeface="Arial" panose="020B0604020202020204" pitchFamily="34" charset="0"/>
                <a:ea typeface="微软雅黑" panose="020B0503020204020204" pitchFamily="34" charset="-122"/>
                <a:sym typeface="Arial" panose="020B0604020202020204" pitchFamily="34" charset="0"/>
              </a:rPr>
              <a:t>（六）“幻灯片 / 大纲”窗格</a:t>
            </a:r>
            <a:endParaRPr lang="zh-CN" altLang="en-US" sz="1200"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custDataLst>
              <p:tags r:id="rId26"/>
            </p:custDataLst>
          </p:nvPr>
        </p:nvSpPr>
        <p:spPr>
          <a:xfrm>
            <a:off x="4656819" y="3192225"/>
            <a:ext cx="764381" cy="764381"/>
          </a:xfrm>
          <a:prstGeom prst="ellips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7" name="五角星 36"/>
          <p:cNvSpPr/>
          <p:nvPr>
            <p:custDataLst>
              <p:tags r:id="rId27"/>
            </p:custDataLst>
          </p:nvPr>
        </p:nvSpPr>
        <p:spPr>
          <a:xfrm>
            <a:off x="4749688" y="3256519"/>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2500"/>
          </a:bodyPr>
          <a:p>
            <a:pPr algn="ctr">
              <a:lnSpc>
                <a:spcPct val="140000"/>
              </a:lnSpc>
            </a:pPr>
            <a:r>
              <a:rPr lang="en-US" altLang="zh-CN" sz="900" spc="150" dirty="0">
                <a:solidFill>
                  <a:srgbClr val="FFC000"/>
                </a:solidFill>
                <a:latin typeface="Arial" panose="020B0604020202020204" pitchFamily="34" charset="0"/>
                <a:ea typeface="微软雅黑" panose="020B0503020204020204" pitchFamily="34" charset="-122"/>
                <a:sym typeface="Arial" panose="020B0604020202020204" pitchFamily="34" charset="0"/>
              </a:rPr>
              <a:t>G</a:t>
            </a:r>
            <a:endParaRPr lang="zh-CN" altLang="en-US" sz="900" spc="150" dirty="0">
              <a:solidFill>
                <a:srgbClr val="FFC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8" name="直接连接符 37"/>
          <p:cNvCxnSpPr/>
          <p:nvPr>
            <p:custDataLst>
              <p:tags r:id="rId28"/>
            </p:custDataLst>
          </p:nvPr>
        </p:nvCxnSpPr>
        <p:spPr>
          <a:xfrm>
            <a:off x="5528357" y="3024346"/>
            <a:ext cx="0" cy="1100138"/>
          </a:xfrm>
          <a:prstGeom prst="line">
            <a:avLst/>
          </a:prstGeom>
          <a:ln>
            <a:solidFill>
              <a:srgbClr val="FFC000"/>
            </a:solidFill>
          </a:ln>
        </p:spPr>
        <p:style>
          <a:lnRef idx="1">
            <a:srgbClr val="1F74AD"/>
          </a:lnRef>
          <a:fillRef idx="0">
            <a:srgbClr val="1F74AD"/>
          </a:fillRef>
          <a:effectRef idx="0">
            <a:srgbClr val="1F74AD"/>
          </a:effectRef>
          <a:fontRef idx="minor">
            <a:srgbClr val="000000"/>
          </a:fontRef>
        </p:style>
      </p:cxnSp>
      <p:sp>
        <p:nvSpPr>
          <p:cNvPr id="39" name="文本框 38"/>
          <p:cNvSpPr txBox="1"/>
          <p:nvPr>
            <p:custDataLst>
              <p:tags r:id="rId29"/>
            </p:custDataLst>
          </p:nvPr>
        </p:nvSpPr>
        <p:spPr>
          <a:xfrm>
            <a:off x="5685430" y="3072355"/>
            <a:ext cx="1114422" cy="1004121"/>
          </a:xfrm>
          <a:prstGeom prst="rect">
            <a:avLst/>
          </a:prstGeom>
          <a:noFill/>
        </p:spPr>
        <p:txBody>
          <a:bodyPr wrap="square" rtlCol="0" anchor="ctr">
            <a:normAutofit/>
          </a:bodyPr>
          <a:p>
            <a:pPr algn="ctr">
              <a:lnSpc>
                <a:spcPct val="120000"/>
              </a:lnSpc>
            </a:pPr>
            <a:r>
              <a:rPr lang="zh-CN" altLang="en-US" sz="1200" b="1" spc="150" dirty="0">
                <a:latin typeface="Arial" panose="020B0604020202020204" pitchFamily="34" charset="0"/>
                <a:ea typeface="微软雅黑" panose="020B0503020204020204" pitchFamily="34" charset="-122"/>
                <a:sym typeface="Arial" panose="020B0604020202020204" pitchFamily="34" charset="0"/>
              </a:rPr>
              <a:t>（七）幻灯片备注区</a:t>
            </a:r>
            <a:endParaRPr lang="zh-CN" altLang="en-US" sz="1200"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p:cNvSpPr/>
          <p:nvPr>
            <p:custDataLst>
              <p:tags r:id="rId30"/>
            </p:custDataLst>
          </p:nvPr>
        </p:nvSpPr>
        <p:spPr>
          <a:xfrm>
            <a:off x="6902179" y="1859995"/>
            <a:ext cx="764381" cy="764381"/>
          </a:xfrm>
          <a:prstGeom prst="ellipse">
            <a:avLst/>
          </a:prstGeom>
          <a:solidFill>
            <a:schemeClr val="accent3"/>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五角星 7"/>
          <p:cNvSpPr/>
          <p:nvPr>
            <p:custDataLst>
              <p:tags r:id="rId31"/>
            </p:custDataLst>
          </p:nvPr>
        </p:nvSpPr>
        <p:spPr>
          <a:xfrm>
            <a:off x="6995048" y="1924289"/>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2500"/>
          </a:bodyPr>
          <a:p>
            <a:pPr algn="ctr">
              <a:lnSpc>
                <a:spcPct val="140000"/>
              </a:lnSpc>
            </a:pPr>
            <a:r>
              <a:rPr lang="en-US" altLang="zh-CN" sz="9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D</a:t>
            </a:r>
            <a:endParaRPr lang="en-US" altLang="zh-CN" sz="9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3" name="直接连接符 12"/>
          <p:cNvCxnSpPr/>
          <p:nvPr>
            <p:custDataLst>
              <p:tags r:id="rId32"/>
            </p:custDataLst>
          </p:nvPr>
        </p:nvCxnSpPr>
        <p:spPr>
          <a:xfrm>
            <a:off x="7768002" y="1604486"/>
            <a:ext cx="0" cy="1100138"/>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14" name="文本框 13"/>
          <p:cNvSpPr txBox="1"/>
          <p:nvPr>
            <p:custDataLst>
              <p:tags r:id="rId33"/>
            </p:custDataLst>
          </p:nvPr>
        </p:nvSpPr>
        <p:spPr>
          <a:xfrm>
            <a:off x="7869830" y="1696945"/>
            <a:ext cx="1114422" cy="1004121"/>
          </a:xfrm>
          <a:prstGeom prst="rect">
            <a:avLst/>
          </a:prstGeom>
          <a:noFill/>
        </p:spPr>
        <p:txBody>
          <a:bodyPr wrap="square" rtlCol="0" anchor="ctr">
            <a:normAutofit/>
          </a:bodyPr>
          <a:p>
            <a:pPr algn="ctr">
              <a:lnSpc>
                <a:spcPct val="120000"/>
              </a:lnSpc>
            </a:pPr>
            <a:r>
              <a:rPr lang="zh-CN" altLang="en-US" sz="1200" b="1" spc="150" dirty="0">
                <a:latin typeface="Arial" panose="020B0604020202020204" pitchFamily="34" charset="0"/>
                <a:ea typeface="微软雅黑" panose="020B0503020204020204" pitchFamily="34" charset="-122"/>
                <a:sym typeface="Arial" panose="020B0604020202020204" pitchFamily="34" charset="0"/>
              </a:rPr>
              <a:t>（四）选项卡功能区</a:t>
            </a:r>
            <a:endParaRPr lang="zh-CN" altLang="en-US" sz="1200"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椭圆 18"/>
          <p:cNvSpPr/>
          <p:nvPr>
            <p:custDataLst>
              <p:tags r:id="rId34"/>
            </p:custDataLst>
          </p:nvPr>
        </p:nvSpPr>
        <p:spPr>
          <a:xfrm>
            <a:off x="6911069" y="3192225"/>
            <a:ext cx="764381" cy="764381"/>
          </a:xfrm>
          <a:prstGeom prst="ellipse">
            <a:avLst/>
          </a:prstGeom>
          <a:solidFill>
            <a:srgbClr val="00B05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4" name="五角星 23"/>
          <p:cNvSpPr/>
          <p:nvPr>
            <p:custDataLst>
              <p:tags r:id="rId35"/>
            </p:custDataLst>
          </p:nvPr>
        </p:nvSpPr>
        <p:spPr>
          <a:xfrm>
            <a:off x="7003938" y="3256519"/>
            <a:ext cx="578644" cy="578644"/>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2500"/>
          </a:bodyPr>
          <a:p>
            <a:pPr algn="ctr">
              <a:lnSpc>
                <a:spcPct val="140000"/>
              </a:lnSpc>
            </a:pPr>
            <a:r>
              <a:rPr lang="en-US" altLang="zh-CN" sz="900" spc="150" dirty="0">
                <a:solidFill>
                  <a:srgbClr val="FFC000"/>
                </a:solidFill>
                <a:latin typeface="Arial" panose="020B0604020202020204" pitchFamily="34" charset="0"/>
                <a:ea typeface="微软雅黑" panose="020B0503020204020204" pitchFamily="34" charset="-122"/>
                <a:sym typeface="Arial" panose="020B0604020202020204" pitchFamily="34" charset="0"/>
              </a:rPr>
              <a:t>H</a:t>
            </a:r>
            <a:endParaRPr lang="zh-CN" altLang="en-US" sz="900" spc="150" dirty="0">
              <a:solidFill>
                <a:srgbClr val="FFC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5" name="直接连接符 24"/>
          <p:cNvCxnSpPr/>
          <p:nvPr>
            <p:custDataLst>
              <p:tags r:id="rId36"/>
            </p:custDataLst>
          </p:nvPr>
        </p:nvCxnSpPr>
        <p:spPr>
          <a:xfrm>
            <a:off x="7787052" y="2876391"/>
            <a:ext cx="0" cy="1100138"/>
          </a:xfrm>
          <a:prstGeom prst="line">
            <a:avLst/>
          </a:prstGeom>
          <a:ln>
            <a:solidFill>
              <a:srgbClr val="FFC000"/>
            </a:solidFill>
          </a:ln>
        </p:spPr>
        <p:style>
          <a:lnRef idx="1">
            <a:srgbClr val="1F74AD"/>
          </a:lnRef>
          <a:fillRef idx="0">
            <a:srgbClr val="1F74AD"/>
          </a:fillRef>
          <a:effectRef idx="0">
            <a:srgbClr val="1F74AD"/>
          </a:effectRef>
          <a:fontRef idx="minor">
            <a:srgbClr val="000000"/>
          </a:fontRef>
        </p:style>
      </p:cxnSp>
      <p:sp>
        <p:nvSpPr>
          <p:cNvPr id="30" name="文本框 29"/>
          <p:cNvSpPr txBox="1"/>
          <p:nvPr>
            <p:custDataLst>
              <p:tags r:id="rId37"/>
            </p:custDataLst>
          </p:nvPr>
        </p:nvSpPr>
        <p:spPr>
          <a:xfrm>
            <a:off x="7780655" y="2952750"/>
            <a:ext cx="1289050" cy="1003935"/>
          </a:xfrm>
          <a:prstGeom prst="rect">
            <a:avLst/>
          </a:prstGeom>
          <a:noFill/>
        </p:spPr>
        <p:txBody>
          <a:bodyPr wrap="square" rtlCol="0" anchor="ctr">
            <a:normAutofit/>
          </a:bodyPr>
          <a:p>
            <a:pPr algn="ctr">
              <a:lnSpc>
                <a:spcPct val="120000"/>
              </a:lnSpc>
            </a:pPr>
            <a:r>
              <a:rPr lang="zh-CN" altLang="en-US" sz="1200" b="1" spc="150" dirty="0">
                <a:latin typeface="Arial" panose="020B0604020202020204" pitchFamily="34" charset="0"/>
                <a:ea typeface="微软雅黑" panose="020B0503020204020204" pitchFamily="34" charset="-122"/>
                <a:sym typeface="Arial" panose="020B0604020202020204" pitchFamily="34" charset="0"/>
              </a:rPr>
              <a:t>（八）状态栏</a:t>
            </a:r>
            <a:endParaRPr lang="zh-CN" altLang="en-US" sz="1200"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34"/>
          <p:cNvSpPr txBox="1"/>
          <p:nvPr/>
        </p:nvSpPr>
        <p:spPr>
          <a:xfrm>
            <a:off x="1839595" y="914400"/>
            <a:ext cx="5856605" cy="368300"/>
          </a:xfrm>
          <a:prstGeom prst="rect">
            <a:avLst/>
          </a:prstGeom>
          <a:noFill/>
        </p:spPr>
        <p:txBody>
          <a:bodyPr wrap="square" rtlCol="0">
            <a:spAutoFit/>
          </a:bodyPr>
          <a:p>
            <a:pPr algn="ctr"/>
            <a:r>
              <a:rPr lang="zh-CN" altLang="en-US" b="1">
                <a:latin typeface="微软雅黑" panose="020B0503020204020204" pitchFamily="34" charset="-122"/>
                <a:ea typeface="微软雅黑" panose="020B0503020204020204" pitchFamily="34" charset="-122"/>
                <a:cs typeface="微软雅黑" panose="020B0503020204020204" pitchFamily="34" charset="-122"/>
              </a:rPr>
              <a:t>一、WPS 演示窗口的组成</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2080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504950"/>
            <a:ext cx="3787140" cy="25209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演示文稿和幻灯片是两个不同的概念，利用 WPS 演示制作的最终的整体作品称为演示文稿，而演示文稿中的每一张页面称为幻灯片，每张幻灯片都是演示文稿中相互独立又相互联系的内容。</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二、演示文稿和幻灯片的区别</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022850" y="1533525"/>
            <a:ext cx="3581400" cy="222885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34010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574531"/>
            <a:ext cx="2103380" cy="498469"/>
            <a:chOff x="868421" y="3447195"/>
            <a:chExt cx="2103380" cy="498469"/>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453539"/>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46342"/>
            <a:ext cx="2218690" cy="498475"/>
            <a:chOff x="868421" y="3447195"/>
            <a:chExt cx="2218690" cy="498475"/>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516" y="3453545"/>
              <a:ext cx="1712595"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检索网络信息资源	</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3117533"/>
            <a:ext cx="2103380" cy="498470"/>
            <a:chOff x="868421" y="3447195"/>
            <a:chExt cx="2103380" cy="49847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提升信息素养与社会责任	</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603116"/>
            <a:ext cx="2103380" cy="498470"/>
            <a:chOff x="868421" y="3447195"/>
            <a:chExt cx="2103380" cy="498470"/>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文字处理文档</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46342"/>
            <a:ext cx="2103380" cy="498470"/>
            <a:chOff x="868421" y="3447195"/>
            <a:chExt cx="2103380" cy="49847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53540"/>
              <a:ext cx="1597152" cy="492125"/>
            </a:xfrm>
            <a:prstGeom prst="rect">
              <a:avLst/>
            </a:prstGeom>
          </p:spPr>
          <p:txBody>
            <a:bodyPr wrap="square" lIns="0" tIns="0" rIns="0" bIns="0" anchor="ctr">
              <a:spAutoFit/>
            </a:bodyPr>
            <a:lstStyle/>
            <a:p>
              <a:pPr algn="just">
                <a:lnSpc>
                  <a:spcPct val="100000"/>
                </a:lnSpc>
              </a:pPr>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表格处理电子表格</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705336" y="3093080"/>
            <a:ext cx="2103380" cy="553720"/>
            <a:chOff x="868421" y="3422742"/>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2"/>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演示制作演示文稿</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 name="组合 1"/>
          <p:cNvGrpSpPr/>
          <p:nvPr/>
        </p:nvGrpSpPr>
        <p:grpSpPr>
          <a:xfrm>
            <a:off x="4266936" y="3905568"/>
            <a:ext cx="2103380" cy="498471"/>
            <a:chOff x="868421" y="3447195"/>
            <a:chExt cx="2103380" cy="498471"/>
          </a:xfrm>
        </p:grpSpPr>
        <p:sp>
          <p:nvSpPr>
            <p:cNvPr id="3" name="MH_Other_1"/>
            <p:cNvSpPr>
              <a:spLocks noChangeAspect="1"/>
            </p:cNvSpPr>
            <p:nvPr>
              <p:custDataLst>
                <p:tags r:id="rId1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8" name="MH_Text_1"/>
            <p:cNvSpPr/>
            <p:nvPr>
              <p:custDataLst>
                <p:tags r:id="rId14"/>
              </p:custDataLst>
            </p:nvPr>
          </p:nvSpPr>
          <p:spPr>
            <a:xfrm>
              <a:off x="1374649" y="3453541"/>
              <a:ext cx="1597152" cy="492125"/>
            </a:xfrm>
            <a:prstGeom prst="rect">
              <a:avLst/>
            </a:prstGeom>
          </p:spPr>
          <p:txBody>
            <a:bodyPr wrap="square" lIns="0" tIns="0" rIns="0" bIns="0" anchor="ctr">
              <a:spAutoFit/>
            </a:bodyPr>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拓展模块</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了解信息安全</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Effect transition="in" filter="fade">
                                      <p:cBhvr>
                                        <p:cTn id="6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2080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372235"/>
            <a:ext cx="3970020" cy="25209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（一）普通视图</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演示默认显示普通视图，在该视图中可以同时显示幻灯片编辑区、“幻灯片 / 大纲”窗格以及备注窗格。它主要用于调整演示文稿的结构及编辑单张幻灯片中的内容，如图 6-9 所示。</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三、WPS 演示的视图方式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1386"/>
          <a:stretch>
            <a:fillRect/>
          </a:stretch>
        </p:blipFill>
        <p:spPr>
          <a:xfrm>
            <a:off x="4876800" y="3779520"/>
            <a:ext cx="3600450" cy="200025"/>
          </a:xfrm>
          <a:prstGeom prst="rect">
            <a:avLst/>
          </a:prstGeom>
        </p:spPr>
      </p:pic>
      <p:pic>
        <p:nvPicPr>
          <p:cNvPr id="526" name="图片 526" descr="图6-9（修改）"/>
          <p:cNvPicPr>
            <a:picLocks noChangeAspect="1"/>
          </p:cNvPicPr>
          <p:nvPr/>
        </p:nvPicPr>
        <p:blipFill>
          <a:blip r:embed="rId9"/>
          <a:stretch>
            <a:fillRect/>
          </a:stretch>
        </p:blipFill>
        <p:spPr>
          <a:xfrm>
            <a:off x="5029200" y="1657350"/>
            <a:ext cx="3473450" cy="2072005"/>
          </a:xfrm>
          <a:prstGeom prst="rect">
            <a:avLst/>
          </a:prstGeom>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2080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76350"/>
            <a:ext cx="4043045" cy="25209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（二）幻灯片浏览视图</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在幻灯片浏览视图模式下可浏览幻灯片在演示文稿中的整体结构和效果，如图 6-10 所示。在该模式下也可以改变幻灯片的版式和结构，如更换演示文稿的背景、移动或复制幻灯片等，但不能对单张幻灯片的具体内容进行编辑。</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三、WPS 演示的视图方式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4554"/>
          <a:stretch>
            <a:fillRect/>
          </a:stretch>
        </p:blipFill>
        <p:spPr>
          <a:xfrm>
            <a:off x="4876800" y="3863340"/>
            <a:ext cx="3771900" cy="131445"/>
          </a:xfrm>
          <a:prstGeom prst="rect">
            <a:avLst/>
          </a:prstGeom>
        </p:spPr>
      </p:pic>
      <p:pic>
        <p:nvPicPr>
          <p:cNvPr id="531" name="图片 531" descr="图6-10（修改）"/>
          <p:cNvPicPr>
            <a:picLocks noChangeAspect="1"/>
          </p:cNvPicPr>
          <p:nvPr/>
        </p:nvPicPr>
        <p:blipFill>
          <a:blip r:embed="rId9"/>
          <a:stretch>
            <a:fillRect/>
          </a:stretch>
        </p:blipFill>
        <p:spPr>
          <a:xfrm>
            <a:off x="5109845" y="1733550"/>
            <a:ext cx="3305810" cy="1972945"/>
          </a:xfrm>
          <a:prstGeom prst="rect">
            <a:avLst/>
          </a:prstGeom>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2080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428750"/>
            <a:ext cx="3788410" cy="20726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（三）备注视图</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备注视图与普通视图相似，只是没有“幻灯片 / 大纲”窗格，在此视图下幻灯片编辑区中完全显示当前幻灯片的备注信息，如图 6-11 所示。</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三、WPS 演示的视图方式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2128"/>
          <a:stretch>
            <a:fillRect/>
          </a:stretch>
        </p:blipFill>
        <p:spPr>
          <a:xfrm>
            <a:off x="4572000" y="3712210"/>
            <a:ext cx="3690620" cy="188595"/>
          </a:xfrm>
          <a:prstGeom prst="rect">
            <a:avLst/>
          </a:prstGeom>
        </p:spPr>
      </p:pic>
      <p:pic>
        <p:nvPicPr>
          <p:cNvPr id="533" name="图片 533" descr="图6-11（修改）"/>
          <p:cNvPicPr>
            <a:picLocks noChangeAspect="1"/>
          </p:cNvPicPr>
          <p:nvPr/>
        </p:nvPicPr>
        <p:blipFill>
          <a:blip r:embed="rId9"/>
          <a:stretch>
            <a:fillRect/>
          </a:stretch>
        </p:blipFill>
        <p:spPr>
          <a:xfrm>
            <a:off x="4648200" y="1504950"/>
            <a:ext cx="3540760" cy="2112645"/>
          </a:xfrm>
          <a:prstGeom prst="rect">
            <a:avLst/>
          </a:prstGeom>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2080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428750"/>
            <a:ext cx="3600450" cy="20726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（四）阅读视图</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阅读视图仅显示标题栏、阅读区和状态栏，主要用于浏览幻灯片的内容。在该模式下，演示文稿中的幻灯片将以窗口大小进行放映，如图 6-12 所示。</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三、WPS 演示的视图方式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3539"/>
          <a:stretch>
            <a:fillRect/>
          </a:stretch>
        </p:blipFill>
        <p:spPr>
          <a:xfrm>
            <a:off x="4495800" y="3779520"/>
            <a:ext cx="4135120" cy="170180"/>
          </a:xfrm>
          <a:prstGeom prst="rect">
            <a:avLst/>
          </a:prstGeom>
        </p:spPr>
      </p:pic>
      <p:pic>
        <p:nvPicPr>
          <p:cNvPr id="534" name="图片 534" descr="图6-12（修改）"/>
          <p:cNvPicPr>
            <a:picLocks noChangeAspect="1"/>
          </p:cNvPicPr>
          <p:nvPr/>
        </p:nvPicPr>
        <p:blipFill>
          <a:blip r:embed="rId9"/>
          <a:stretch>
            <a:fillRect/>
          </a:stretch>
        </p:blipFill>
        <p:spPr>
          <a:xfrm>
            <a:off x="4724400" y="1478280"/>
            <a:ext cx="3666490" cy="218694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2080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428750"/>
            <a:ext cx="3600450" cy="20726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（五）母版视图</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母版可以为所有幻灯片设置默认的版式和格式，如图 6-13 所示。在 WPS 演示文稿中有三种母版，分别称为幻灯片母版、讲义母版和备注母版。</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三、WPS 演示的视图方式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2067"/>
          <a:stretch>
            <a:fillRect/>
          </a:stretch>
        </p:blipFill>
        <p:spPr>
          <a:xfrm>
            <a:off x="4572000" y="3782060"/>
            <a:ext cx="3862070" cy="196215"/>
          </a:xfrm>
          <a:prstGeom prst="rect">
            <a:avLst/>
          </a:prstGeom>
        </p:spPr>
      </p:pic>
      <p:pic>
        <p:nvPicPr>
          <p:cNvPr id="445" name="图片 11"/>
          <p:cNvPicPr>
            <a:picLocks noChangeAspect="1"/>
          </p:cNvPicPr>
          <p:nvPr/>
        </p:nvPicPr>
        <p:blipFill>
          <a:blip r:embed="rId9"/>
          <a:stretch>
            <a:fillRect/>
          </a:stretch>
        </p:blipFill>
        <p:spPr>
          <a:xfrm>
            <a:off x="4572000" y="1428750"/>
            <a:ext cx="3919855" cy="223520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657350"/>
            <a:ext cx="5143500" cy="1307465"/>
          </a:xfrm>
        </p:spPr>
        <p:txBody>
          <a:bodyPr>
            <a:normAutofit fontScale="90000"/>
          </a:bodyPr>
          <a:p>
            <a:pPr marL="0">
              <a:lnSpc>
                <a:spcPct val="10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2</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编辑“培训班总结汇报”演示文稿</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TWO</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00" y="11239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572000" y="1885950"/>
            <a:ext cx="3957320" cy="17437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对任务 1 中新建的演示文稿进行编辑，包括两个部分：一是对每张幻灯片中的内容进行编辑操作，添加图片、艺术字、声音、视频等；二是对演示文稿中的幻灯片进行插入、删除、移动、复制等操作。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 name="矩形 51"/>
          <p:cNvSpPr/>
          <p:nvPr>
            <p:custDataLst>
              <p:tags r:id="rId1"/>
            </p:custDataLst>
          </p:nvPr>
        </p:nvSpPr>
        <p:spPr>
          <a:xfrm>
            <a:off x="1295162" y="514421"/>
            <a:ext cx="6328886" cy="471061"/>
          </a:xfrm>
          <a:prstGeom prst="rect">
            <a:avLst/>
          </a:prstGeom>
        </p:spPr>
        <p:txBody>
          <a:bodyPr wrap="square" lIns="67500" tIns="35100" rIns="67500" bIns="35100" anchor="ctr">
            <a:normAutofit/>
          </a:bodyPr>
          <a:p>
            <a:pPr algn="ctr">
              <a:lnSpc>
                <a:spcPct val="120000"/>
              </a:lnSpc>
            </a:pPr>
            <a:r>
              <a:rPr lang="zh-CN" altLang="en-US" b="1" dirty="0">
                <a:solidFill>
                  <a:srgbClr val="000000">
                    <a:lumMod val="50000"/>
                  </a:srgbClr>
                </a:solidFill>
                <a:latin typeface="微软雅黑" panose="020B0503020204020204" pitchFamily="34" charset="-122"/>
                <a:ea typeface="微软雅黑" panose="020B0503020204020204" pitchFamily="34" charset="-122"/>
              </a:rPr>
              <a:t>相关知识</a:t>
            </a:r>
            <a:endParaRPr lang="zh-CN" altLang="en-US" b="1" dirty="0">
              <a:solidFill>
                <a:srgbClr val="000000">
                  <a:lumMod val="50000"/>
                </a:srgbClr>
              </a:solidFill>
              <a:latin typeface="微软雅黑" panose="020B0503020204020204" pitchFamily="34" charset="-122"/>
              <a:ea typeface="微软雅黑" panose="020B0503020204020204" pitchFamily="34" charset="-122"/>
            </a:endParaRPr>
          </a:p>
        </p:txBody>
      </p:sp>
      <p:sp>
        <p:nvSpPr>
          <p:cNvPr id="7" name="圆角矩形 6"/>
          <p:cNvSpPr/>
          <p:nvPr>
            <p:custDataLst>
              <p:tags r:id="rId2"/>
            </p:custDataLst>
          </p:nvPr>
        </p:nvSpPr>
        <p:spPr>
          <a:xfrm>
            <a:off x="1890466" y="1954597"/>
            <a:ext cx="3557225" cy="507936"/>
          </a:xfrm>
          <a:prstGeom prst="roundRect">
            <a:avLst>
              <a:gd name="adj" fmla="val 50000"/>
            </a:avLst>
          </a:prstGeom>
          <a:solidFill>
            <a:srgbClr val="1F74AD">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da-DK" altLang="zh-CN" sz="1050" spc="150" dirty="0">
              <a:solidFill>
                <a:srgbClr val="000000"/>
              </a:solidFill>
              <a:latin typeface="微软雅黑" panose="020B0503020204020204" pitchFamily="34" charset="-122"/>
              <a:ea typeface="微软雅黑" panose="020B0503020204020204" pitchFamily="34" charset="-122"/>
            </a:endParaRPr>
          </a:p>
        </p:txBody>
      </p:sp>
      <p:sp>
        <p:nvSpPr>
          <p:cNvPr id="9" name="椭圆 8"/>
          <p:cNvSpPr/>
          <p:nvPr>
            <p:custDataLst>
              <p:tags r:id="rId3"/>
            </p:custDataLst>
          </p:nvPr>
        </p:nvSpPr>
        <p:spPr>
          <a:xfrm>
            <a:off x="1470817" y="1847947"/>
            <a:ext cx="721235" cy="721235"/>
          </a:xfrm>
          <a:prstGeom prst="ellipse">
            <a:avLst/>
          </a:prstGeom>
          <a:solidFill>
            <a:srgbClr val="1F74AD"/>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11" name="椭圆 10"/>
          <p:cNvSpPr/>
          <p:nvPr>
            <p:custDataLst>
              <p:tags r:id="rId4"/>
            </p:custDataLst>
          </p:nvPr>
        </p:nvSpPr>
        <p:spPr>
          <a:xfrm>
            <a:off x="1532918" y="1910048"/>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01</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圆角矩形 32"/>
          <p:cNvSpPr/>
          <p:nvPr>
            <p:custDataLst>
              <p:tags r:id="rId5"/>
            </p:custDataLst>
          </p:nvPr>
        </p:nvSpPr>
        <p:spPr>
          <a:xfrm>
            <a:off x="4218828" y="2620043"/>
            <a:ext cx="3557225" cy="507936"/>
          </a:xfrm>
          <a:prstGeom prst="roundRect">
            <a:avLst>
              <a:gd name="adj" fmla="val 50000"/>
            </a:avLst>
          </a:prstGeom>
          <a:solidFill>
            <a:srgbClr val="3498D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da-DK" altLang="zh-CN" sz="1050" spc="150" dirty="0">
              <a:solidFill>
                <a:srgbClr val="000000"/>
              </a:solidFill>
              <a:latin typeface="微软雅黑" panose="020B0503020204020204" pitchFamily="34" charset="-122"/>
              <a:ea typeface="微软雅黑" panose="020B0503020204020204" pitchFamily="34" charset="-122"/>
            </a:endParaRPr>
          </a:p>
        </p:txBody>
      </p:sp>
      <p:sp>
        <p:nvSpPr>
          <p:cNvPr id="35" name="椭圆 34"/>
          <p:cNvSpPr/>
          <p:nvPr>
            <p:custDataLst>
              <p:tags r:id="rId6"/>
            </p:custDataLst>
          </p:nvPr>
        </p:nvSpPr>
        <p:spPr>
          <a:xfrm>
            <a:off x="3799179" y="2513393"/>
            <a:ext cx="721235" cy="721235"/>
          </a:xfrm>
          <a:prstGeom prst="ellipse">
            <a:avLst/>
          </a:prstGeom>
          <a:solidFill>
            <a:srgbClr val="3498D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12" name="椭圆 11"/>
          <p:cNvSpPr/>
          <p:nvPr>
            <p:custDataLst>
              <p:tags r:id="rId7"/>
            </p:custDataLst>
          </p:nvPr>
        </p:nvSpPr>
        <p:spPr>
          <a:xfrm>
            <a:off x="3861280" y="2575494"/>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02</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圆角矩形 12"/>
          <p:cNvSpPr/>
          <p:nvPr>
            <p:custDataLst>
              <p:tags r:id="rId8"/>
            </p:custDataLst>
          </p:nvPr>
        </p:nvSpPr>
        <p:spPr>
          <a:xfrm>
            <a:off x="1890466" y="3285488"/>
            <a:ext cx="3557225" cy="507936"/>
          </a:xfrm>
          <a:prstGeom prst="roundRect">
            <a:avLst>
              <a:gd name="adj" fmla="val 50000"/>
            </a:avLst>
          </a:prstGeom>
          <a:solidFill>
            <a:srgbClr val="1AA3AA">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zh-CN" altLang="en-US" sz="1050" spc="150" dirty="0">
              <a:solidFill>
                <a:srgbClr val="000000"/>
              </a:solidFill>
              <a:latin typeface="微软雅黑" panose="020B0503020204020204" pitchFamily="34" charset="-122"/>
              <a:ea typeface="微软雅黑" panose="020B0503020204020204" pitchFamily="34" charset="-122"/>
            </a:endParaRPr>
          </a:p>
        </p:txBody>
      </p:sp>
      <p:sp>
        <p:nvSpPr>
          <p:cNvPr id="14" name="椭圆 13"/>
          <p:cNvSpPr/>
          <p:nvPr>
            <p:custDataLst>
              <p:tags r:id="rId9"/>
            </p:custDataLst>
          </p:nvPr>
        </p:nvSpPr>
        <p:spPr>
          <a:xfrm>
            <a:off x="1470817" y="3178839"/>
            <a:ext cx="721235" cy="721235"/>
          </a:xfrm>
          <a:prstGeom prst="ellipse">
            <a:avLst/>
          </a:prstGeom>
          <a:solidFill>
            <a:srgbClr val="1AA3AA"/>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41" name="椭圆 40"/>
          <p:cNvSpPr/>
          <p:nvPr>
            <p:custDataLst>
              <p:tags r:id="rId10"/>
            </p:custDataLst>
          </p:nvPr>
        </p:nvSpPr>
        <p:spPr>
          <a:xfrm>
            <a:off x="1532918" y="3240939"/>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03</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4"/>
          <p:cNvSpPr txBox="1"/>
          <p:nvPr>
            <p:custDataLst>
              <p:tags r:id="rId11"/>
            </p:custDataLst>
          </p:nvPr>
        </p:nvSpPr>
        <p:spPr>
          <a:xfrm>
            <a:off x="2239865" y="2039584"/>
            <a:ext cx="2940783" cy="337963"/>
          </a:xfrm>
          <a:prstGeom prst="rect">
            <a:avLst/>
          </a:prstGeom>
          <a:noFill/>
        </p:spPr>
        <p:txBody>
          <a:bodyPr wrap="square" rtlCol="0" anchor="ctr">
            <a:noAutofit/>
          </a:bodyPr>
          <a:p>
            <a:pPr>
              <a:lnSpc>
                <a:spcPct val="120000"/>
              </a:lnSpc>
            </a:pPr>
            <a:r>
              <a:rPr lang="zh-CN" altLang="en-US" sz="1050" b="1" spc="150" dirty="0">
                <a:latin typeface="微软雅黑" panose="020B0503020204020204" pitchFamily="34" charset="-122"/>
                <a:ea typeface="微软雅黑" panose="020B0503020204020204" pitchFamily="34" charset="-122"/>
              </a:rPr>
              <a:t>1. 幻灯片的插入、复制、移动、删除。</a:t>
            </a:r>
            <a:endParaRPr lang="zh-CN" altLang="en-US" sz="1050" b="1" spc="150" dirty="0">
              <a:latin typeface="微软雅黑" panose="020B0503020204020204" pitchFamily="34" charset="-122"/>
              <a:ea typeface="微软雅黑" panose="020B0503020204020204" pitchFamily="34" charset="-122"/>
            </a:endParaRPr>
          </a:p>
        </p:txBody>
      </p:sp>
      <p:sp>
        <p:nvSpPr>
          <p:cNvPr id="23" name="文本框 22"/>
          <p:cNvSpPr txBox="1"/>
          <p:nvPr>
            <p:custDataLst>
              <p:tags r:id="rId12"/>
            </p:custDataLst>
          </p:nvPr>
        </p:nvSpPr>
        <p:spPr>
          <a:xfrm>
            <a:off x="4575371" y="2705030"/>
            <a:ext cx="2940783" cy="337963"/>
          </a:xfrm>
          <a:prstGeom prst="rect">
            <a:avLst/>
          </a:prstGeom>
          <a:noFill/>
        </p:spPr>
        <p:txBody>
          <a:bodyPr wrap="square" rtlCol="0" anchor="ctr">
            <a:normAutofit/>
          </a:bodyPr>
          <a:p>
            <a:pPr>
              <a:lnSpc>
                <a:spcPct val="120000"/>
              </a:lnSpc>
            </a:pPr>
            <a:r>
              <a:rPr lang="zh-CN" altLang="en-US" sz="1050" b="1" spc="150" dirty="0">
                <a:latin typeface="微软雅黑" panose="020B0503020204020204" pitchFamily="34" charset="-122"/>
                <a:ea typeface="微软雅黑" panose="020B0503020204020204" pitchFamily="34" charset="-122"/>
              </a:rPr>
              <a:t>2. 版式。</a:t>
            </a:r>
            <a:endParaRPr lang="zh-CN" altLang="en-US" sz="1050" b="1" spc="150" dirty="0">
              <a:latin typeface="微软雅黑" panose="020B0503020204020204" pitchFamily="34" charset="-122"/>
              <a:ea typeface="微软雅黑" panose="020B0503020204020204" pitchFamily="34" charset="-122"/>
            </a:endParaRPr>
          </a:p>
        </p:txBody>
      </p:sp>
      <p:sp>
        <p:nvSpPr>
          <p:cNvPr id="24" name="文本框 23"/>
          <p:cNvSpPr txBox="1"/>
          <p:nvPr>
            <p:custDataLst>
              <p:tags r:id="rId13"/>
            </p:custDataLst>
          </p:nvPr>
        </p:nvSpPr>
        <p:spPr>
          <a:xfrm>
            <a:off x="2239865" y="3370475"/>
            <a:ext cx="2940783" cy="337963"/>
          </a:xfrm>
          <a:prstGeom prst="rect">
            <a:avLst/>
          </a:prstGeom>
          <a:noFill/>
        </p:spPr>
        <p:txBody>
          <a:bodyPr wrap="square" rtlCol="0" anchor="ctr">
            <a:normAutofit/>
          </a:bodyPr>
          <a:p>
            <a:pPr>
              <a:lnSpc>
                <a:spcPct val="120000"/>
              </a:lnSpc>
            </a:pPr>
            <a:r>
              <a:rPr lang="zh-CN" altLang="en-US" sz="1050" b="1" spc="150" dirty="0">
                <a:latin typeface="微软雅黑" panose="020B0503020204020204" pitchFamily="34" charset="-122"/>
                <a:ea typeface="微软雅黑" panose="020B0503020204020204" pitchFamily="34" charset="-122"/>
              </a:rPr>
              <a:t>3. 页眉和页脚。</a:t>
            </a:r>
            <a:endParaRPr lang="zh-CN" altLang="en-US" sz="1050" b="1" spc="150" dirty="0">
              <a:latin typeface="微软雅黑" panose="020B0503020204020204" pitchFamily="34" charset="-122"/>
              <a:ea typeface="微软雅黑" panose="020B0503020204020204" pitchFamily="3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一、新建幻灯片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09600" y="1428750"/>
            <a:ext cx="5537835" cy="27152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（1）打开任务 1 制作的“培训班总结汇报 .pptx”演示文稿。</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（2）在“幻灯片”窗格中，单击选定第 1 张幻灯片，打开“开始”选项卡，单击“新建幻灯片”的下拉箭头，在弹出的界面中，打开“母版”选项卡，选择“标题和内容”版式（图 6-17），即完成第 2 张幻灯片的新建。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（3）用同样的方法，依次添加 3 张幻灯片，第 3 张幻灯片为“两栏内容”版式（图 6-18），第 4 张幻灯片为“比较”版式（图 6-19），第 5 张幻灯片为“空白”版式（图 6-20）。</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8871"/>
          <a:stretch>
            <a:fillRect/>
          </a:stretch>
        </p:blipFill>
        <p:spPr>
          <a:xfrm>
            <a:off x="6248400" y="3630295"/>
            <a:ext cx="2395855" cy="218440"/>
          </a:xfrm>
          <a:prstGeom prst="rect">
            <a:avLst/>
          </a:prstGeom>
        </p:spPr>
      </p:pic>
      <p:pic>
        <p:nvPicPr>
          <p:cNvPr id="449" name="图片 10"/>
          <p:cNvPicPr>
            <a:picLocks noChangeAspect="1"/>
          </p:cNvPicPr>
          <p:nvPr/>
        </p:nvPicPr>
        <p:blipFill>
          <a:blip r:embed="rId9"/>
          <a:stretch>
            <a:fillRect/>
          </a:stretch>
        </p:blipFill>
        <p:spPr>
          <a:xfrm>
            <a:off x="6248400" y="1809750"/>
            <a:ext cx="2395855" cy="172593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214630" y="1061085"/>
            <a:ext cx="8815070"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一、新建幻灯片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t="90509"/>
          <a:stretch>
            <a:fillRect/>
          </a:stretch>
        </p:blipFill>
        <p:spPr>
          <a:xfrm>
            <a:off x="304800" y="3623945"/>
            <a:ext cx="2934970" cy="182245"/>
          </a:xfrm>
          <a:prstGeom prst="rect">
            <a:avLst/>
          </a:prstGeom>
        </p:spPr>
      </p:pic>
      <p:pic>
        <p:nvPicPr>
          <p:cNvPr id="5" name="图片 4"/>
          <p:cNvPicPr>
            <a:picLocks noChangeAspect="1"/>
          </p:cNvPicPr>
          <p:nvPr/>
        </p:nvPicPr>
        <p:blipFill>
          <a:blip r:embed="rId8"/>
          <a:srcRect t="94883"/>
          <a:stretch>
            <a:fillRect/>
          </a:stretch>
        </p:blipFill>
        <p:spPr>
          <a:xfrm>
            <a:off x="3276600" y="3709035"/>
            <a:ext cx="2895600" cy="97155"/>
          </a:xfrm>
          <a:prstGeom prst="rect">
            <a:avLst/>
          </a:prstGeom>
        </p:spPr>
      </p:pic>
      <p:pic>
        <p:nvPicPr>
          <p:cNvPr id="7" name="图片 6"/>
          <p:cNvPicPr>
            <a:picLocks noChangeAspect="1"/>
          </p:cNvPicPr>
          <p:nvPr/>
        </p:nvPicPr>
        <p:blipFill>
          <a:blip r:embed="rId9"/>
          <a:srcRect t="94493"/>
          <a:stretch>
            <a:fillRect/>
          </a:stretch>
        </p:blipFill>
        <p:spPr>
          <a:xfrm>
            <a:off x="6172200" y="3706495"/>
            <a:ext cx="2781935" cy="99695"/>
          </a:xfrm>
          <a:prstGeom prst="rect">
            <a:avLst/>
          </a:prstGeom>
        </p:spPr>
      </p:pic>
      <p:pic>
        <p:nvPicPr>
          <p:cNvPr id="450" name="图片 13"/>
          <p:cNvPicPr>
            <a:picLocks noChangeAspect="1"/>
          </p:cNvPicPr>
          <p:nvPr/>
        </p:nvPicPr>
        <p:blipFill>
          <a:blip r:embed="rId10"/>
          <a:stretch>
            <a:fillRect/>
          </a:stretch>
        </p:blipFill>
        <p:spPr>
          <a:xfrm>
            <a:off x="381635" y="1907540"/>
            <a:ext cx="2903855" cy="1735455"/>
          </a:xfrm>
          <a:prstGeom prst="rect">
            <a:avLst/>
          </a:prstGeom>
          <a:noFill/>
          <a:ln>
            <a:noFill/>
          </a:ln>
        </p:spPr>
      </p:pic>
      <p:pic>
        <p:nvPicPr>
          <p:cNvPr id="451" name="图片 14"/>
          <p:cNvPicPr>
            <a:picLocks noChangeAspect="1"/>
          </p:cNvPicPr>
          <p:nvPr/>
        </p:nvPicPr>
        <p:blipFill>
          <a:blip r:embed="rId11"/>
          <a:stretch>
            <a:fillRect/>
          </a:stretch>
        </p:blipFill>
        <p:spPr>
          <a:xfrm>
            <a:off x="3429000" y="1907540"/>
            <a:ext cx="2555875" cy="1735455"/>
          </a:xfrm>
          <a:prstGeom prst="rect">
            <a:avLst/>
          </a:prstGeom>
          <a:noFill/>
          <a:ln>
            <a:noFill/>
          </a:ln>
        </p:spPr>
      </p:pic>
      <p:pic>
        <p:nvPicPr>
          <p:cNvPr id="452" name="图片 16"/>
          <p:cNvPicPr>
            <a:picLocks noChangeAspect="1"/>
          </p:cNvPicPr>
          <p:nvPr/>
        </p:nvPicPr>
        <p:blipFill>
          <a:blip r:embed="rId12"/>
          <a:stretch>
            <a:fillRect/>
          </a:stretch>
        </p:blipFill>
        <p:spPr>
          <a:xfrm>
            <a:off x="6161405" y="1907540"/>
            <a:ext cx="2651760" cy="1735455"/>
          </a:xfrm>
          <a:prstGeom prst="rect">
            <a:avLst/>
          </a:prstGeom>
          <a:noFill/>
          <a:ln>
            <a:noFill/>
          </a:ln>
        </p:spPr>
      </p:pic>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51536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06</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3886200" y="1657350"/>
            <a:ext cx="4937760" cy="83058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模块六　</a:t>
            </a:r>
            <a:endPar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a:r>
              <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演示制作演示文稿</a:t>
            </a:r>
            <a:endPar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038600" y="2596515"/>
            <a:ext cx="4337685" cy="176974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1　创建“培训班总结汇报”演示文稿</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2　编辑“培训班总结汇报”演示文稿</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3　设置“培训班总结汇报”演示文稿的多媒体效果</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4　放映“培训班总结汇报”演示文稿</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5　打包“培训班总结汇报”演示文稿</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拓展项目一（医卫类）　高血压病人护理讲座课件</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拓展项目二（工科类）　汽车上市试驾策划方案</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拓展项目三（综合类）　我国优秀 IT 企业介绍课件</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animBg="1"/>
      <p:bldP spid="22" grpId="0" animBg="1"/>
      <p:bldP spid="39" grpId="0"/>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二、复制幻灯片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435735"/>
            <a:ext cx="7970520" cy="26454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（1）在“视图”选项卡中单击“幻灯片浏览”按钮（图 6-21），切换至“幻灯片浏览”视图。</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（2）选中要复制的第 2 张幻灯片，在“开始”选项卡中单击“复制”按钮，在第 2 与 第 3 张幻灯片之间单击，将光标定位在此，单击“粘贴”按钮，完成在第 2 张幻灯片后复制并添加的操作。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（3）用同样的方法，复制第 2 张幻灯片，粘贴在第 4 张幻灯片后。</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（4）用同样的方法，复制第 2 张幻灯片，粘贴在第 5 张幻灯片后。</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二、复制幻灯片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t="77463"/>
          <a:stretch>
            <a:fillRect/>
          </a:stretch>
        </p:blipFill>
        <p:spPr>
          <a:xfrm>
            <a:off x="501015" y="3937000"/>
            <a:ext cx="4223385" cy="232410"/>
          </a:xfrm>
          <a:prstGeom prst="rect">
            <a:avLst/>
          </a:prstGeom>
        </p:spPr>
      </p:pic>
      <p:pic>
        <p:nvPicPr>
          <p:cNvPr id="4" name="图片 3"/>
          <p:cNvPicPr>
            <a:picLocks noChangeAspect="1"/>
          </p:cNvPicPr>
          <p:nvPr/>
        </p:nvPicPr>
        <p:blipFill>
          <a:blip r:embed="rId8"/>
          <a:srcRect t="86180"/>
          <a:stretch>
            <a:fillRect/>
          </a:stretch>
        </p:blipFill>
        <p:spPr>
          <a:xfrm>
            <a:off x="4724400" y="4161155"/>
            <a:ext cx="3990975" cy="193675"/>
          </a:xfrm>
          <a:prstGeom prst="rect">
            <a:avLst/>
          </a:prstGeom>
        </p:spPr>
      </p:pic>
      <p:sp>
        <p:nvSpPr>
          <p:cNvPr id="5" name="文本框 4"/>
          <p:cNvSpPr txBox="1"/>
          <p:nvPr/>
        </p:nvSpPr>
        <p:spPr>
          <a:xfrm>
            <a:off x="685800" y="1261745"/>
            <a:ext cx="7546340" cy="169164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（5）用同样的方法，复制第 2 张幻灯片，粘贴在第 7 张幻灯片后。</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（6）用同样的方法，复制第 2 张幻灯片，粘贴在第 8 张幻灯片后。</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（7）用同样的方法，复制第 2 张幻灯片，粘贴在第 9 张幻灯片后。</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（8）操作完成后，演示文稿有了 10 张幻灯片，如图 6-22 所示。</a:t>
            </a:r>
            <a:endParaRPr lang="zh-CN" altLang="en-US" sz="1400"/>
          </a:p>
        </p:txBody>
      </p:sp>
      <p:pic>
        <p:nvPicPr>
          <p:cNvPr id="453" name="图片 17"/>
          <p:cNvPicPr>
            <a:picLocks noChangeAspect="1"/>
          </p:cNvPicPr>
          <p:nvPr/>
        </p:nvPicPr>
        <p:blipFill>
          <a:blip r:embed="rId9"/>
          <a:stretch>
            <a:fillRect/>
          </a:stretch>
        </p:blipFill>
        <p:spPr>
          <a:xfrm>
            <a:off x="609600" y="3240405"/>
            <a:ext cx="3916680" cy="570865"/>
          </a:xfrm>
          <a:prstGeom prst="rect">
            <a:avLst/>
          </a:prstGeom>
          <a:noFill/>
          <a:ln>
            <a:noFill/>
          </a:ln>
        </p:spPr>
      </p:pic>
      <p:pic>
        <p:nvPicPr>
          <p:cNvPr id="454" name="图片 19"/>
          <p:cNvPicPr>
            <a:picLocks noChangeAspect="1"/>
          </p:cNvPicPr>
          <p:nvPr/>
        </p:nvPicPr>
        <p:blipFill>
          <a:blip r:embed="rId10"/>
          <a:stretch>
            <a:fillRect/>
          </a:stretch>
        </p:blipFill>
        <p:spPr>
          <a:xfrm>
            <a:off x="4882515" y="3029585"/>
            <a:ext cx="3675380" cy="990600"/>
          </a:xfrm>
          <a:prstGeom prst="rect">
            <a:avLst/>
          </a:prstGeom>
          <a:noFill/>
          <a:ln>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829310"/>
            <a:ext cx="8444865" cy="366585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三、录入文本</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05790" y="971550"/>
            <a:ext cx="7994650" cy="180975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（一）添加内容到第 1 张幻灯片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（1）在“视图”选项卡中，单击“普通”按钮，切换到普通视图。（2）在“幻灯片”窗格中，选定第 1 张幻灯片。（3）将光标依次定位至主标题和副标题占位符内（图 6-23），输入文本，结果如图 6-24 所示（各张幻灯片需要用到的内容信息，可从“结业典礼发言稿 .docx”文档中获得）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 name="图片 7"/>
          <p:cNvPicPr>
            <a:picLocks noChangeAspect="1"/>
          </p:cNvPicPr>
          <p:nvPr/>
        </p:nvPicPr>
        <p:blipFill>
          <a:blip r:embed="rId7"/>
          <a:srcRect t="88346"/>
          <a:stretch>
            <a:fillRect/>
          </a:stretch>
        </p:blipFill>
        <p:spPr>
          <a:xfrm>
            <a:off x="2743200" y="4248150"/>
            <a:ext cx="5273040" cy="207645"/>
          </a:xfrm>
          <a:prstGeom prst="rect">
            <a:avLst/>
          </a:prstGeom>
        </p:spPr>
      </p:pic>
      <p:pic>
        <p:nvPicPr>
          <p:cNvPr id="455" name="图片 1"/>
          <p:cNvPicPr>
            <a:picLocks noChangeAspect="1"/>
          </p:cNvPicPr>
          <p:nvPr/>
        </p:nvPicPr>
        <p:blipFill>
          <a:blip r:embed="rId8"/>
          <a:stretch>
            <a:fillRect/>
          </a:stretch>
        </p:blipFill>
        <p:spPr>
          <a:xfrm>
            <a:off x="2819400" y="2800350"/>
            <a:ext cx="2595880" cy="1447800"/>
          </a:xfrm>
          <a:prstGeom prst="rect">
            <a:avLst/>
          </a:prstGeom>
          <a:noFill/>
          <a:ln>
            <a:noFill/>
          </a:ln>
        </p:spPr>
      </p:pic>
      <p:pic>
        <p:nvPicPr>
          <p:cNvPr id="456" name="图片 20"/>
          <p:cNvPicPr>
            <a:picLocks noChangeAspect="1"/>
          </p:cNvPicPr>
          <p:nvPr/>
        </p:nvPicPr>
        <p:blipFill>
          <a:blip r:embed="rId9"/>
          <a:stretch>
            <a:fillRect/>
          </a:stretch>
        </p:blipFill>
        <p:spPr>
          <a:xfrm>
            <a:off x="5562600" y="2800350"/>
            <a:ext cx="2408555" cy="145034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829310"/>
            <a:ext cx="8444865" cy="366585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三、录入文本</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85800" y="1200150"/>
            <a:ext cx="4943475" cy="2820035"/>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（二）完成第 2 张幻灯片的内容录入</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（1）在“幻灯片”窗格，选定第 2 张幻灯片。</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（2）单击“标题文本占位符”，录入标</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题文本。</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（3）单击“内容文本占位符”，输入内</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容文本，结果如图 6-25 所示。</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7"/>
          <a:srcRect t="83297"/>
          <a:stretch>
            <a:fillRect/>
          </a:stretch>
        </p:blipFill>
        <p:spPr>
          <a:xfrm>
            <a:off x="5334000" y="3629025"/>
            <a:ext cx="3296285" cy="391160"/>
          </a:xfrm>
          <a:prstGeom prst="rect">
            <a:avLst/>
          </a:prstGeom>
        </p:spPr>
      </p:pic>
      <p:pic>
        <p:nvPicPr>
          <p:cNvPr id="457" name="图片 21"/>
          <p:cNvPicPr>
            <a:picLocks noChangeAspect="1"/>
          </p:cNvPicPr>
          <p:nvPr/>
        </p:nvPicPr>
        <p:blipFill>
          <a:blip r:embed="rId8"/>
          <a:stretch>
            <a:fillRect/>
          </a:stretch>
        </p:blipFill>
        <p:spPr>
          <a:xfrm>
            <a:off x="5486400" y="1502410"/>
            <a:ext cx="3100070" cy="1981200"/>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829310"/>
            <a:ext cx="8444865" cy="366585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四、插入表格</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38200" y="1200150"/>
            <a:ext cx="3895090" cy="298450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完成第 3 张幻灯片的内容录入，需要插入一张介绍培训老师的表格。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（1）在“幻灯片”窗格，选定第 3 张幻灯片。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（2）将光标定位在标题占位符内，录入标题文本。</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（3）插入表格：在“内容”占位符中，单击“插入表格”按钮，如图 6-26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7"/>
          <a:srcRect t="85761"/>
          <a:stretch>
            <a:fillRect/>
          </a:stretch>
        </p:blipFill>
        <p:spPr>
          <a:xfrm>
            <a:off x="5257800" y="4010660"/>
            <a:ext cx="2898775" cy="276860"/>
          </a:xfrm>
          <a:prstGeom prst="rect">
            <a:avLst/>
          </a:prstGeom>
        </p:spPr>
      </p:pic>
      <p:pic>
        <p:nvPicPr>
          <p:cNvPr id="5" name="图片 4"/>
          <p:cNvPicPr>
            <a:picLocks noChangeAspect="1"/>
          </p:cNvPicPr>
          <p:nvPr/>
        </p:nvPicPr>
        <p:blipFill>
          <a:blip r:embed="rId8"/>
          <a:stretch>
            <a:fillRect/>
          </a:stretch>
        </p:blipFill>
        <p:spPr>
          <a:xfrm>
            <a:off x="6096000" y="1047750"/>
            <a:ext cx="1315720" cy="1168400"/>
          </a:xfrm>
          <a:prstGeom prst="rect">
            <a:avLst/>
          </a:prstGeom>
        </p:spPr>
      </p:pic>
      <p:pic>
        <p:nvPicPr>
          <p:cNvPr id="458" name="图片 22"/>
          <p:cNvPicPr>
            <a:picLocks noChangeAspect="1"/>
          </p:cNvPicPr>
          <p:nvPr/>
        </p:nvPicPr>
        <p:blipFill>
          <a:blip r:embed="rId9"/>
          <a:stretch>
            <a:fillRect/>
          </a:stretch>
        </p:blipFill>
        <p:spPr>
          <a:xfrm>
            <a:off x="5257800" y="2321560"/>
            <a:ext cx="2871470" cy="168910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829310"/>
            <a:ext cx="8444865" cy="366585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四、插入表格</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38200" y="1047750"/>
            <a:ext cx="7708265" cy="116332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（4）在“插入表格”对话框中，输入“6 行”“5 列”，单击“确定”按钮，如图 6-27所示。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（5）对表格进行“合并单元格”操作，结果如图 6-28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7"/>
          <a:srcRect t="88173"/>
          <a:stretch>
            <a:fillRect/>
          </a:stretch>
        </p:blipFill>
        <p:spPr>
          <a:xfrm>
            <a:off x="1671955" y="4166235"/>
            <a:ext cx="5800090" cy="262255"/>
          </a:xfrm>
          <a:prstGeom prst="rect">
            <a:avLst/>
          </a:prstGeom>
        </p:spPr>
      </p:pic>
      <p:pic>
        <p:nvPicPr>
          <p:cNvPr id="459" name="图片 23" descr="IMG_256"/>
          <p:cNvPicPr>
            <a:picLocks noChangeAspect="1"/>
          </p:cNvPicPr>
          <p:nvPr/>
        </p:nvPicPr>
        <p:blipFill>
          <a:blip r:embed="rId8"/>
          <a:stretch>
            <a:fillRect/>
          </a:stretch>
        </p:blipFill>
        <p:spPr>
          <a:xfrm>
            <a:off x="1752600" y="2647950"/>
            <a:ext cx="2190750" cy="1352550"/>
          </a:xfrm>
          <a:prstGeom prst="rect">
            <a:avLst/>
          </a:prstGeom>
          <a:noFill/>
          <a:ln w="9525">
            <a:noFill/>
          </a:ln>
        </p:spPr>
      </p:pic>
      <p:pic>
        <p:nvPicPr>
          <p:cNvPr id="460" name="图片 26"/>
          <p:cNvPicPr>
            <a:picLocks noChangeAspect="1"/>
          </p:cNvPicPr>
          <p:nvPr/>
        </p:nvPicPr>
        <p:blipFill>
          <a:blip r:embed="rId9"/>
          <a:stretch>
            <a:fillRect/>
          </a:stretch>
        </p:blipFill>
        <p:spPr>
          <a:xfrm>
            <a:off x="4191000" y="2258060"/>
            <a:ext cx="3163570" cy="186118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829310"/>
            <a:ext cx="8444865" cy="366585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四、插入表格</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09600" y="1047750"/>
            <a:ext cx="8079740" cy="1911985"/>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（6）录入表格文字，结果如图 6-29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（7）设置表格文字字体：打开“开始”选项卡，选中表格单元格文字，设置表格内文字的字号为“16 磅”“微软雅黑”“加粗”。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（8）设置表格文字对齐方式：单击表格边框选定表格，在加载的“表格工具”选项卡中，选中表格单元格文字，单击“居中对齐”“水平居中”按钮，如图 6-30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7"/>
          <a:srcRect t="79123"/>
          <a:stretch>
            <a:fillRect/>
          </a:stretch>
        </p:blipFill>
        <p:spPr>
          <a:xfrm>
            <a:off x="1676400" y="4083050"/>
            <a:ext cx="6133465" cy="278130"/>
          </a:xfrm>
          <a:prstGeom prst="rect">
            <a:avLst/>
          </a:prstGeom>
        </p:spPr>
      </p:pic>
      <p:pic>
        <p:nvPicPr>
          <p:cNvPr id="461" name="图片 25"/>
          <p:cNvPicPr>
            <a:picLocks noChangeAspect="1"/>
          </p:cNvPicPr>
          <p:nvPr/>
        </p:nvPicPr>
        <p:blipFill>
          <a:blip r:embed="rId8"/>
          <a:srcRect b="34040"/>
          <a:stretch>
            <a:fillRect/>
          </a:stretch>
        </p:blipFill>
        <p:spPr>
          <a:xfrm>
            <a:off x="1676400" y="2959735"/>
            <a:ext cx="3232150" cy="1199515"/>
          </a:xfrm>
          <a:prstGeom prst="rect">
            <a:avLst/>
          </a:prstGeom>
          <a:noFill/>
          <a:ln>
            <a:noFill/>
          </a:ln>
        </p:spPr>
      </p:pic>
      <p:pic>
        <p:nvPicPr>
          <p:cNvPr id="462" name="图片 28"/>
          <p:cNvPicPr>
            <a:picLocks noChangeAspect="1"/>
          </p:cNvPicPr>
          <p:nvPr/>
        </p:nvPicPr>
        <p:blipFill>
          <a:blip r:embed="rId9"/>
          <a:stretch>
            <a:fillRect/>
          </a:stretch>
        </p:blipFill>
        <p:spPr>
          <a:xfrm>
            <a:off x="5006975" y="3166745"/>
            <a:ext cx="2726690" cy="89344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1015365"/>
            <a:ext cx="8444865" cy="32880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四、插入表格</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38200" y="1504950"/>
            <a:ext cx="3426460" cy="2132965"/>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（9）设置表格样式：单击表格边框选定表格，在加载的“表格样式”选项卡中，选择“主题样式 1- 强调 2”，效果如图 6-31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（10）适当调整表格位置，使得页面更美观。</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7"/>
          <a:srcRect t="85584"/>
          <a:stretch>
            <a:fillRect/>
          </a:stretch>
        </p:blipFill>
        <p:spPr>
          <a:xfrm>
            <a:off x="4419600" y="3557270"/>
            <a:ext cx="4058920" cy="320040"/>
          </a:xfrm>
          <a:prstGeom prst="rect">
            <a:avLst/>
          </a:prstGeom>
        </p:spPr>
      </p:pic>
      <p:pic>
        <p:nvPicPr>
          <p:cNvPr id="463" name="图片 27"/>
          <p:cNvPicPr>
            <a:picLocks noChangeAspect="1"/>
          </p:cNvPicPr>
          <p:nvPr/>
        </p:nvPicPr>
        <p:blipFill>
          <a:blip r:embed="rId8"/>
          <a:srcRect l="16675" r="8838" b="40478"/>
          <a:stretch>
            <a:fillRect/>
          </a:stretch>
        </p:blipFill>
        <p:spPr>
          <a:xfrm>
            <a:off x="4648200" y="1504950"/>
            <a:ext cx="3956050" cy="1981200"/>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895985"/>
            <a:ext cx="8444865" cy="357759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五、插入图片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10235" y="1047750"/>
            <a:ext cx="8068945" cy="1485900"/>
          </a:xfrm>
          <a:prstGeom prst="rect">
            <a:avLst/>
          </a:prstGeom>
          <a:noFill/>
        </p:spPr>
        <p:txBody>
          <a:bodyPr wrap="square" rtlCol="0" anchor="t">
            <a:spAutoFit/>
          </a:bodyPr>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完成第 4 张幻灯片内容录入，此页需要展示 2 位教师的照片。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（1）在“幻灯片”窗格，选定第 4 张幻灯片。（2）单击标题占位符，录入标题文本，如图 6-32 所示。（3）插入图片：在左边“内容”占位符中，单击“插入图片”按钮（图 6-32）。（4）在弹出的“插入图片”对话框中，选择图片所在位置，选中“黄红波 .jpg”图片，单击“插入”按钮插入图片，结果如图 6-33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7"/>
          <a:srcRect t="88538"/>
          <a:stretch>
            <a:fillRect/>
          </a:stretch>
        </p:blipFill>
        <p:spPr>
          <a:xfrm>
            <a:off x="1752600" y="4229735"/>
            <a:ext cx="5577205" cy="214630"/>
          </a:xfrm>
          <a:prstGeom prst="rect">
            <a:avLst/>
          </a:prstGeom>
        </p:spPr>
      </p:pic>
      <p:pic>
        <p:nvPicPr>
          <p:cNvPr id="464" name="图片 30"/>
          <p:cNvPicPr>
            <a:picLocks noChangeAspect="1"/>
          </p:cNvPicPr>
          <p:nvPr/>
        </p:nvPicPr>
        <p:blipFill>
          <a:blip r:embed="rId8"/>
          <a:stretch>
            <a:fillRect/>
          </a:stretch>
        </p:blipFill>
        <p:spPr>
          <a:xfrm>
            <a:off x="1676400" y="2639060"/>
            <a:ext cx="2703195" cy="1590675"/>
          </a:xfrm>
          <a:prstGeom prst="rect">
            <a:avLst/>
          </a:prstGeom>
          <a:noFill/>
          <a:ln>
            <a:noFill/>
          </a:ln>
        </p:spPr>
      </p:pic>
      <p:pic>
        <p:nvPicPr>
          <p:cNvPr id="465" name="图片 31"/>
          <p:cNvPicPr>
            <a:picLocks noChangeAspect="1"/>
          </p:cNvPicPr>
          <p:nvPr/>
        </p:nvPicPr>
        <p:blipFill>
          <a:blip r:embed="rId9"/>
          <a:stretch>
            <a:fillRect/>
          </a:stretch>
        </p:blipFill>
        <p:spPr>
          <a:xfrm>
            <a:off x="4610100" y="2634615"/>
            <a:ext cx="2719705" cy="160020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974090"/>
            <a:ext cx="8444865" cy="34131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五、插入图片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85800" y="1809750"/>
            <a:ext cx="3333115" cy="106045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（5）用同样的方法，在右边的“内容”占位符中，插入“刘世英 .jpg”图片，结果如图 6-34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7"/>
          <a:srcRect t="88043"/>
          <a:stretch>
            <a:fillRect/>
          </a:stretch>
        </p:blipFill>
        <p:spPr>
          <a:xfrm>
            <a:off x="4419600" y="3632835"/>
            <a:ext cx="3990975" cy="320040"/>
          </a:xfrm>
          <a:prstGeom prst="rect">
            <a:avLst/>
          </a:prstGeom>
        </p:spPr>
      </p:pic>
      <p:pic>
        <p:nvPicPr>
          <p:cNvPr id="466" name="图片 33"/>
          <p:cNvPicPr>
            <a:picLocks noChangeAspect="1"/>
          </p:cNvPicPr>
          <p:nvPr/>
        </p:nvPicPr>
        <p:blipFill>
          <a:blip r:embed="rId8"/>
          <a:stretch>
            <a:fillRect/>
          </a:stretch>
        </p:blipFill>
        <p:spPr>
          <a:xfrm>
            <a:off x="4419600" y="1432560"/>
            <a:ext cx="3740785" cy="2200275"/>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415155" y="1214120"/>
            <a:ext cx="4539615" cy="375475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sp>
        <p:nvSpPr>
          <p:cNvPr id="8" name="矩形 7"/>
          <p:cNvSpPr/>
          <p:nvPr>
            <p:custDataLst>
              <p:tags r:id="rId4"/>
            </p:custDataLst>
          </p:nvPr>
        </p:nvSpPr>
        <p:spPr>
          <a:xfrm>
            <a:off x="4419601" y="1214362"/>
            <a:ext cx="4536000"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1" name="文本框 20"/>
          <p:cNvSpPr txBox="1"/>
          <p:nvPr>
            <p:custDataLst>
              <p:tags r:id="rId5"/>
            </p:custDataLst>
          </p:nvPr>
        </p:nvSpPr>
        <p:spPr>
          <a:xfrm>
            <a:off x="4572000" y="1504950"/>
            <a:ext cx="4250690" cy="304609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68300" algn="just" fontAlgn="auto">
              <a:lnSpc>
                <a:spcPct val="150000"/>
              </a:lnSpc>
              <a:buNone/>
              <a:extLst>
                <a:ext uri="{35155182-B16C-46BC-9424-99874614C6A1}">
                  <wpsdc:indentchars xmlns:wpsdc="http://www.wps.cn/officeDocument/2017/drawingmlCustomData" val="200" checksum="1274672087"/>
                </a:ext>
              </a:extLst>
            </a:pPr>
            <a:r>
              <a:rPr lang="zh-CN" altLang="en-US" sz="1300" spc="150" dirty="0">
                <a:solidFill>
                  <a:srgbClr val="FFFFFF"/>
                </a:solidFill>
                <a:latin typeface="微软雅黑" panose="020B0503020204020204" pitchFamily="34" charset="-122"/>
                <a:ea typeface="微软雅黑" panose="020B0503020204020204" pitchFamily="34" charset="-122"/>
              </a:rPr>
              <a:t>WPS 演示文稿能够制作出集文本、表格、图形、图片、声音、视频、动画等多媒体元素于一体的文档，能把用户所要表达的信息组织在一组图文并茂的画面中。WPS 演示制作的演示文稿可以通过计算机屏幕或投影机播放，还可以在 Internet 上发布，广泛应用于教师授课、展示成果、专家报告、产品演示、广告宣传等各种场合。</a:t>
            </a:r>
            <a:endParaRPr lang="zh-CN" altLang="en-US" sz="1300" spc="150" dirty="0">
              <a:solidFill>
                <a:srgbClr val="FFFFFF"/>
              </a:solidFill>
              <a:latin typeface="微软雅黑" panose="020B0503020204020204" pitchFamily="34" charset="-122"/>
              <a:ea typeface="微软雅黑" panose="020B0503020204020204" pitchFamily="34" charset="-122"/>
            </a:endParaRPr>
          </a:p>
          <a:p>
            <a:pPr marL="0" indent="368300" algn="just" fontAlgn="auto">
              <a:lnSpc>
                <a:spcPct val="150000"/>
              </a:lnSpc>
              <a:buNone/>
              <a:extLst>
                <a:ext uri="{35155182-B16C-46BC-9424-99874614C6A1}">
                  <wpsdc:indentchars xmlns:wpsdc="http://www.wps.cn/officeDocument/2017/drawingmlCustomData" val="200" checksum="1274672087"/>
                </a:ext>
              </a:extLst>
            </a:pPr>
            <a:r>
              <a:rPr lang="zh-CN" altLang="en-US" sz="1300" spc="150" dirty="0">
                <a:solidFill>
                  <a:srgbClr val="FFFFFF"/>
                </a:solidFill>
                <a:latin typeface="微软雅黑" panose="020B0503020204020204" pitchFamily="34" charset="-122"/>
                <a:ea typeface="微软雅黑" panose="020B0503020204020204" pitchFamily="34" charset="-122"/>
              </a:rPr>
              <a:t>本模块将用“制作‘培训班总结汇报’演示文稿”这个项目，系统地给大家讲解制作演示文稿的完整流程与 WPS 演示软件的使用方法。</a:t>
            </a:r>
            <a:endParaRPr lang="zh-CN" altLang="en-US" sz="1300" spc="150" dirty="0">
              <a:solidFill>
                <a:srgbClr val="FFFFFF"/>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974090"/>
            <a:ext cx="8444865" cy="34131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六、插入媒体</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85800" y="1200150"/>
            <a:ext cx="4321175" cy="299466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完成第 5 张幻灯片内容录入，在幻灯片中需要展示一位名师的教学视频。</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（1）在“幻灯片”窗格中选定第 5 张幻灯片。</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（2）将光标定位至“标题”占位符，录入标题文本，如图 6-35 所示。</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（3）将光标定位至左边“内容”占位符中的“单击此处添加文本”提示处，录入内容文本，结果如图 6-35 所示。</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（4）插入媒体。</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7"/>
          <a:srcRect t="89411"/>
          <a:stretch>
            <a:fillRect/>
          </a:stretch>
        </p:blipFill>
        <p:spPr>
          <a:xfrm>
            <a:off x="5105400" y="3785870"/>
            <a:ext cx="3434715" cy="252095"/>
          </a:xfrm>
          <a:prstGeom prst="rect">
            <a:avLst/>
          </a:prstGeom>
        </p:spPr>
      </p:pic>
      <p:pic>
        <p:nvPicPr>
          <p:cNvPr id="530" name="图片 32"/>
          <p:cNvPicPr>
            <a:picLocks noChangeAspect="1"/>
          </p:cNvPicPr>
          <p:nvPr/>
        </p:nvPicPr>
        <p:blipFill>
          <a:blip r:embed="rId8"/>
          <a:srcRect l="17243" t="7268" r="2844" b="10112"/>
          <a:stretch>
            <a:fillRect/>
          </a:stretch>
        </p:blipFill>
        <p:spPr>
          <a:xfrm>
            <a:off x="5181600" y="1532255"/>
            <a:ext cx="3200400" cy="1986915"/>
          </a:xfrm>
          <a:prstGeom prst="rect">
            <a:avLst/>
          </a:prstGeom>
          <a:noFill/>
          <a:ln>
            <a:solidFill>
              <a:schemeClr val="tx1">
                <a:lumMod val="50000"/>
                <a:lumOff val="50000"/>
              </a:schemeClr>
            </a:solid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974090"/>
            <a:ext cx="8444865" cy="34131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七、插入形状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09600" y="1044575"/>
            <a:ext cx="3785235" cy="327152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完成第 5 张幻灯片内容录入，需要插入一个形状，作为演示文稿放映时，实现播放跳转用的超链接。</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（1）在“幻灯片”窗格，选定第 5 张幻灯片。</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（2）打开“插入”选项卡，单击“形状”按钮的下拉箭头，如图 6-37 所示。</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（3）选择“基本形状”类别当中的“笑脸”形状。</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（4）拖动鼠标绘制，并适当调整位置和大小，结果如图 6-38 所示。</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7"/>
          <a:srcRect t="88470"/>
          <a:stretch>
            <a:fillRect/>
          </a:stretch>
        </p:blipFill>
        <p:spPr>
          <a:xfrm>
            <a:off x="4495800" y="3558540"/>
            <a:ext cx="4280535" cy="198120"/>
          </a:xfrm>
          <a:prstGeom prst="rect">
            <a:avLst/>
          </a:prstGeom>
        </p:spPr>
      </p:pic>
      <p:pic>
        <p:nvPicPr>
          <p:cNvPr id="469" name="图片 36"/>
          <p:cNvPicPr>
            <a:picLocks noChangeAspect="1"/>
          </p:cNvPicPr>
          <p:nvPr/>
        </p:nvPicPr>
        <p:blipFill>
          <a:blip r:embed="rId8"/>
          <a:srcRect b="56115"/>
          <a:stretch>
            <a:fillRect/>
          </a:stretch>
        </p:blipFill>
        <p:spPr>
          <a:xfrm>
            <a:off x="4495800" y="2495550"/>
            <a:ext cx="1308735" cy="892175"/>
          </a:xfrm>
          <a:prstGeom prst="rect">
            <a:avLst/>
          </a:prstGeom>
          <a:noFill/>
          <a:ln>
            <a:noFill/>
          </a:ln>
        </p:spPr>
      </p:pic>
      <p:pic>
        <p:nvPicPr>
          <p:cNvPr id="532" name="图片 34"/>
          <p:cNvPicPr>
            <a:picLocks noChangeAspect="1"/>
          </p:cNvPicPr>
          <p:nvPr/>
        </p:nvPicPr>
        <p:blipFill>
          <a:blip r:embed="rId9"/>
          <a:srcRect l="16888" t="7268" r="3022" b="10428"/>
          <a:stretch>
            <a:fillRect/>
          </a:stretch>
        </p:blipFill>
        <p:spPr>
          <a:xfrm>
            <a:off x="6096000" y="1896110"/>
            <a:ext cx="2522220" cy="152463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1177290"/>
            <a:ext cx="8444865" cy="308229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八、第 6 张版式功能应用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733550"/>
            <a:ext cx="3856355" cy="2030095"/>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完成第 6 张幻灯片内容录入，此页幻灯片需再介绍一位教师，用前面已讲过的方法，利用版式提供的各种占位符，录入标题文本，录入内容文本，插入图片“刘世英 .jpg”，插入形状“笑脸”，结果如图 6-39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7"/>
          <a:srcRect t="89887"/>
          <a:stretch>
            <a:fillRect/>
          </a:stretch>
        </p:blipFill>
        <p:spPr>
          <a:xfrm>
            <a:off x="5029200" y="3709035"/>
            <a:ext cx="3427730" cy="222250"/>
          </a:xfrm>
          <a:prstGeom prst="rect">
            <a:avLst/>
          </a:prstGeom>
        </p:spPr>
      </p:pic>
      <p:pic>
        <p:nvPicPr>
          <p:cNvPr id="471" name="图片 3"/>
          <p:cNvPicPr>
            <a:picLocks noChangeAspect="1"/>
          </p:cNvPicPr>
          <p:nvPr/>
        </p:nvPicPr>
        <p:blipFill>
          <a:blip r:embed="rId8"/>
          <a:stretch>
            <a:fillRect/>
          </a:stretch>
        </p:blipFill>
        <p:spPr>
          <a:xfrm>
            <a:off x="5029200" y="1809750"/>
            <a:ext cx="3119755" cy="1703070"/>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965835"/>
            <a:ext cx="8444865" cy="356489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九、第 7 张版式功能应用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09600" y="1094740"/>
            <a:ext cx="5180965" cy="3307715"/>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完成第 7 张幻灯片内容录入，此页需要展示学员培训作品资料和培训总结资料。</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（1）在“幻灯片”窗格中，选定第 7 张幻灯片。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（2）定位光标至“标题”占位符内，录入标题文本，如图 6-40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（3）用前面所学的方法，在“比较”版式的占位符中，按左上和右上占位符的提示录入文本内容，按照左下和右下占位符的提示插入图片“优秀作品 .jpg”和“学员总结 .jpg”，结果如图 6-40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7"/>
          <a:srcRect t="90079"/>
          <a:stretch>
            <a:fillRect/>
          </a:stretch>
        </p:blipFill>
        <p:spPr>
          <a:xfrm>
            <a:off x="5867400" y="3773805"/>
            <a:ext cx="2875915" cy="191135"/>
          </a:xfrm>
          <a:prstGeom prst="rect">
            <a:avLst/>
          </a:prstGeom>
        </p:spPr>
      </p:pic>
      <p:pic>
        <p:nvPicPr>
          <p:cNvPr id="472" name="图片 40"/>
          <p:cNvPicPr>
            <a:picLocks noChangeAspect="1"/>
          </p:cNvPicPr>
          <p:nvPr/>
        </p:nvPicPr>
        <p:blipFill>
          <a:blip r:embed="rId8"/>
          <a:stretch>
            <a:fillRect/>
          </a:stretch>
        </p:blipFill>
        <p:spPr>
          <a:xfrm>
            <a:off x="5867400" y="1962150"/>
            <a:ext cx="2807335" cy="1651635"/>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965835"/>
            <a:ext cx="8444865" cy="356489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十、第 8 张和第 9 张版式功能应用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51840" y="1200150"/>
            <a:ext cx="7852410" cy="840105"/>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（1）用前面所讲方法，完成第 8 张幻灯片内容，结果如图 6-41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（2）用前面所讲方法，完成第 9 张幻灯片内容，结果如图 6-42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7"/>
          <a:srcRect t="91743"/>
          <a:stretch>
            <a:fillRect/>
          </a:stretch>
        </p:blipFill>
        <p:spPr>
          <a:xfrm>
            <a:off x="1219200" y="4095750"/>
            <a:ext cx="6185535" cy="171450"/>
          </a:xfrm>
          <a:prstGeom prst="rect">
            <a:avLst/>
          </a:prstGeom>
        </p:spPr>
      </p:pic>
      <p:pic>
        <p:nvPicPr>
          <p:cNvPr id="473" name="图片 41"/>
          <p:cNvPicPr>
            <a:picLocks noChangeAspect="1"/>
          </p:cNvPicPr>
          <p:nvPr/>
        </p:nvPicPr>
        <p:blipFill>
          <a:blip r:embed="rId8"/>
          <a:stretch>
            <a:fillRect/>
          </a:stretch>
        </p:blipFill>
        <p:spPr>
          <a:xfrm>
            <a:off x="1295400" y="2190750"/>
            <a:ext cx="3087370" cy="1816100"/>
          </a:xfrm>
          <a:prstGeom prst="rect">
            <a:avLst/>
          </a:prstGeom>
          <a:noFill/>
          <a:ln>
            <a:noFill/>
          </a:ln>
        </p:spPr>
      </p:pic>
      <p:pic>
        <p:nvPicPr>
          <p:cNvPr id="474" name="图片 43"/>
          <p:cNvPicPr>
            <a:picLocks noChangeAspect="1"/>
          </p:cNvPicPr>
          <p:nvPr/>
        </p:nvPicPr>
        <p:blipFill>
          <a:blip r:embed="rId9"/>
          <a:stretch>
            <a:fillRect/>
          </a:stretch>
        </p:blipFill>
        <p:spPr>
          <a:xfrm>
            <a:off x="4572000" y="2190750"/>
            <a:ext cx="3055620" cy="179768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1183005"/>
            <a:ext cx="8444865" cy="328358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十一、插入艺术字</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09600" y="1428750"/>
            <a:ext cx="3822700" cy="2816225"/>
          </a:xfrm>
          <a:prstGeom prst="rect">
            <a:avLst/>
          </a:prstGeom>
          <a:noFill/>
        </p:spPr>
        <p:txBody>
          <a:bodyPr wrap="square" rtlCol="0" anchor="t">
            <a:spAutoFit/>
          </a:bodyPr>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完成第 10 张幻灯片内容，此页需添加结束感谢语：谢谢聆听！</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（1）在“幻灯片”窗格中选定第 10 张幻灯片。</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（2）打开“插入”选项卡，单击“艺术字”按钮，在弹出的页面中，选择预设样式的</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“渐变填充 - 番茄红”样式，如图 6-43 所示。</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（3）在生成的“占位符”中录入文字内容“谢谢聆听 !”，效果如图 6-44 所示。</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（4）适当调整艺术字位置，将艺术字移动至幻灯片正中。</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7"/>
          <a:srcRect t="90277"/>
          <a:stretch>
            <a:fillRect/>
          </a:stretch>
        </p:blipFill>
        <p:spPr>
          <a:xfrm>
            <a:off x="4572000" y="3406140"/>
            <a:ext cx="4165600" cy="147320"/>
          </a:xfrm>
          <a:prstGeom prst="rect">
            <a:avLst/>
          </a:prstGeom>
        </p:spPr>
      </p:pic>
      <p:pic>
        <p:nvPicPr>
          <p:cNvPr id="475" name="图片 45"/>
          <p:cNvPicPr>
            <a:picLocks noChangeAspect="1"/>
          </p:cNvPicPr>
          <p:nvPr/>
        </p:nvPicPr>
        <p:blipFill>
          <a:blip r:embed="rId8"/>
          <a:srcRect l="5484" t="46998" r="2581" b="3715"/>
          <a:stretch>
            <a:fillRect/>
          </a:stretch>
        </p:blipFill>
        <p:spPr>
          <a:xfrm>
            <a:off x="4648200" y="2741295"/>
            <a:ext cx="1691640" cy="490220"/>
          </a:xfrm>
          <a:prstGeom prst="rect">
            <a:avLst/>
          </a:prstGeom>
          <a:noFill/>
          <a:ln>
            <a:noFill/>
          </a:ln>
        </p:spPr>
      </p:pic>
      <p:pic>
        <p:nvPicPr>
          <p:cNvPr id="476" name="图片 44"/>
          <p:cNvPicPr>
            <a:picLocks noChangeAspect="1"/>
          </p:cNvPicPr>
          <p:nvPr/>
        </p:nvPicPr>
        <p:blipFill>
          <a:blip r:embed="rId9"/>
          <a:stretch>
            <a:fillRect/>
          </a:stretch>
        </p:blipFill>
        <p:spPr>
          <a:xfrm>
            <a:off x="6468110" y="1968500"/>
            <a:ext cx="2269490" cy="136715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965835"/>
            <a:ext cx="8444865" cy="356489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十二、插入声音</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276350"/>
            <a:ext cx="4118610" cy="288163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给演示文稿添加一首循环播放的背景音乐。</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（1）在幻灯片窗格，选定第 1 张幻灯片。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（2）打开“插入”选项卡，单击“音频”按钮，在弹出的下拉菜单中，选择“嵌入音频”命令，打开“插入音频”对话框，在打开的对话框中选择查找范围，选中“钢琴曲 .mp3”文件，单击“确定”按钮，结果如图 6-45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7"/>
          <a:srcRect t="89450" r="36575" b="-2004"/>
          <a:stretch>
            <a:fillRect/>
          </a:stretch>
        </p:blipFill>
        <p:spPr>
          <a:xfrm>
            <a:off x="4953000" y="3705225"/>
            <a:ext cx="2286000" cy="314325"/>
          </a:xfrm>
          <a:prstGeom prst="rect">
            <a:avLst/>
          </a:prstGeom>
        </p:spPr>
      </p:pic>
      <p:pic>
        <p:nvPicPr>
          <p:cNvPr id="477" name="图片 47"/>
          <p:cNvPicPr>
            <a:picLocks noChangeAspect="1"/>
          </p:cNvPicPr>
          <p:nvPr/>
        </p:nvPicPr>
        <p:blipFill>
          <a:blip r:embed="rId8"/>
          <a:stretch>
            <a:fillRect/>
          </a:stretch>
        </p:blipFill>
        <p:spPr>
          <a:xfrm>
            <a:off x="5029200" y="1581150"/>
            <a:ext cx="3324225" cy="2001520"/>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965835"/>
            <a:ext cx="8444865" cy="356489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十二、插入声音</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85800" y="1520190"/>
            <a:ext cx="4118610" cy="245618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（3）设置声音播放的方式：单击选定声音对象，在加载的“音频工具”选项卡中，按图 6-46 设置，让声音自动并且循环播放。</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（4）编辑声音对象：用与第（3）步相同的方法，在“播放”选项卡中勾选“放映时隐藏”选项，如图 6-46 所示，让演示文稿页面播放效果更美观。</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7"/>
          <a:srcRect t="77371"/>
          <a:stretch>
            <a:fillRect/>
          </a:stretch>
        </p:blipFill>
        <p:spPr>
          <a:xfrm>
            <a:off x="5105400" y="3178810"/>
            <a:ext cx="3415030" cy="266700"/>
          </a:xfrm>
          <a:prstGeom prst="rect">
            <a:avLst/>
          </a:prstGeom>
        </p:spPr>
      </p:pic>
      <p:pic>
        <p:nvPicPr>
          <p:cNvPr id="478" name="图片 46"/>
          <p:cNvPicPr>
            <a:picLocks noChangeAspect="1"/>
          </p:cNvPicPr>
          <p:nvPr/>
        </p:nvPicPr>
        <p:blipFill>
          <a:blip r:embed="rId8"/>
          <a:stretch>
            <a:fillRect/>
          </a:stretch>
        </p:blipFill>
        <p:spPr>
          <a:xfrm>
            <a:off x="5105400" y="2338705"/>
            <a:ext cx="3601720" cy="819150"/>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1045210"/>
            <a:ext cx="8444865" cy="342836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十三、插入页眉和页脚</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85800" y="1520190"/>
            <a:ext cx="4118610" cy="245618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（1）打开“插入”选项卡，单击“页眉与页脚”按钮，弹出“页眉和页脚”对话框。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（2）在“页眉和页脚”对话框中取消勾选“日期和时间”选项，勾选“页脚”“标题幻灯片不显示”复选框，在“页脚”文本框中输入“课件制作培训班结业典礼”，单击“全部应用”按钮，操作如图 6-47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7"/>
          <a:srcRect t="93605"/>
          <a:stretch>
            <a:fillRect/>
          </a:stretch>
        </p:blipFill>
        <p:spPr>
          <a:xfrm>
            <a:off x="5257800" y="4095115"/>
            <a:ext cx="3041650" cy="197485"/>
          </a:xfrm>
          <a:prstGeom prst="rect">
            <a:avLst/>
          </a:prstGeom>
        </p:spPr>
      </p:pic>
      <p:pic>
        <p:nvPicPr>
          <p:cNvPr id="479" name="图片 48" descr="IMG_256"/>
          <p:cNvPicPr>
            <a:picLocks noChangeAspect="1"/>
          </p:cNvPicPr>
          <p:nvPr/>
        </p:nvPicPr>
        <p:blipFill>
          <a:blip r:embed="rId8"/>
          <a:stretch>
            <a:fillRect/>
          </a:stretch>
        </p:blipFill>
        <p:spPr>
          <a:xfrm>
            <a:off x="5334000" y="1200150"/>
            <a:ext cx="2900045" cy="2834640"/>
          </a:xfrm>
          <a:prstGeom prst="rect">
            <a:avLst/>
          </a:prstGeom>
          <a:noFill/>
          <a:ln w="9525">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5800" y="1733550"/>
            <a:ext cx="3568700" cy="1938020"/>
          </a:xfrm>
          <a:prstGeom prst="rect">
            <a:avLst/>
          </a:prstGeom>
          <a:noFill/>
        </p:spPr>
        <p:txBody>
          <a:bodyPr wrap="square" rtlCol="0">
            <a:spAutoFit/>
          </a:bodyPr>
          <a:p>
            <a:pPr algn="just">
              <a:lnSpc>
                <a:spcPct val="150000"/>
              </a:lnSpc>
            </a:pPr>
            <a:r>
              <a:rPr lang="zh-CN" altLang="en-US" sz="1600"/>
              <a:t>本任务在任务 1 的基础上，增加了幻灯片的数量，在为演示文稿制作内容的过程中，学会了插入表格、图片、艺术字、文本框、声音、视频、形状等对象的操作。</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5955381"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2"/>
            </p:custDataLst>
          </p:nvPr>
        </p:nvSpPr>
        <p:spPr>
          <a:xfrm>
            <a:off x="6023810"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3"/>
            </p:custDataLst>
          </p:nvPr>
        </p:nvSpPr>
        <p:spPr>
          <a:xfrm>
            <a:off x="6092239"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grpSp>
        <p:nvGrpSpPr>
          <p:cNvPr id="3" name="组合 2"/>
          <p:cNvGrpSpPr/>
          <p:nvPr/>
        </p:nvGrpSpPr>
        <p:grpSpPr>
          <a:xfrm>
            <a:off x="5014595" y="1828800"/>
            <a:ext cx="3357880" cy="629285"/>
            <a:chOff x="7857" y="3495"/>
            <a:chExt cx="5288" cy="991"/>
          </a:xfrm>
        </p:grpSpPr>
        <p:sp>
          <p:nvSpPr>
            <p:cNvPr id="17" name="任意多边形: 形状 16"/>
            <p:cNvSpPr/>
            <p:nvPr>
              <p:custDataLst>
                <p:tags r:id="rId4"/>
              </p:custDataLst>
            </p:nvPr>
          </p:nvSpPr>
          <p:spPr>
            <a:xfrm>
              <a:off x="7857" y="3495"/>
              <a:ext cx="1720"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5"/>
              </p:custDataLst>
            </p:nvPr>
          </p:nvSpPr>
          <p:spPr>
            <a:xfrm>
              <a:off x="8665" y="3495"/>
              <a:ext cx="448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6"/>
              </p:custDataLst>
            </p:nvPr>
          </p:nvSpPr>
          <p:spPr>
            <a:xfrm>
              <a:off x="7858" y="3645"/>
              <a:ext cx="1236" cy="725"/>
            </a:xfrm>
            <a:prstGeom prst="rect">
              <a:avLst/>
            </a:prstGeom>
            <a:noFill/>
          </p:spPr>
          <p:txBody>
            <a:bodyPr wrap="square" rtlCol="0">
              <a:spAutoFit/>
            </a:bodyPr>
            <a:p>
              <a:pPr algn="ctr"/>
              <a:r>
                <a:rPr lang="en-US" altLang="zh-CN" sz="2400">
                  <a:solidFill>
                    <a:sysClr val="window" lastClr="FFFFFF"/>
                  </a:solidFill>
                </a:rPr>
                <a:t>1</a:t>
              </a:r>
              <a:endParaRPr lang="en-US" altLang="zh-CN" sz="2400">
                <a:solidFill>
                  <a:sysClr val="window" lastClr="FFFFFF"/>
                </a:solidFill>
              </a:endParaRPr>
            </a:p>
          </p:txBody>
        </p:sp>
        <p:sp>
          <p:nvSpPr>
            <p:cNvPr id="84" name="文本框 83"/>
            <p:cNvSpPr txBox="1"/>
            <p:nvPr>
              <p:custDataLst>
                <p:tags r:id="rId7"/>
              </p:custDataLst>
            </p:nvPr>
          </p:nvSpPr>
          <p:spPr>
            <a:xfrm>
              <a:off x="10535" y="3754"/>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知识目标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grpSp>
        <p:nvGrpSpPr>
          <p:cNvPr id="2" name="组合 1"/>
          <p:cNvGrpSpPr/>
          <p:nvPr/>
        </p:nvGrpSpPr>
        <p:grpSpPr>
          <a:xfrm>
            <a:off x="5015230" y="3581400"/>
            <a:ext cx="3357245" cy="629285"/>
            <a:chOff x="7857" y="4809"/>
            <a:chExt cx="5287" cy="991"/>
          </a:xfrm>
        </p:grpSpPr>
        <p:sp>
          <p:nvSpPr>
            <p:cNvPr id="12" name="任意多边形: 形状 11"/>
            <p:cNvSpPr/>
            <p:nvPr>
              <p:custDataLst>
                <p:tags r:id="rId8"/>
              </p:custDataLst>
            </p:nvPr>
          </p:nvSpPr>
          <p:spPr>
            <a:xfrm>
              <a:off x="7857" y="4809"/>
              <a:ext cx="2044"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1" name="任意多边形: 形状 10"/>
            <p:cNvSpPr/>
            <p:nvPr>
              <p:custDataLst>
                <p:tags r:id="rId9"/>
              </p:custDataLst>
            </p:nvPr>
          </p:nvSpPr>
          <p:spPr>
            <a:xfrm>
              <a:off x="9094" y="4809"/>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6" name="矩形 25"/>
            <p:cNvSpPr/>
            <p:nvPr>
              <p:custDataLst>
                <p:tags r:id="rId10"/>
              </p:custDataLst>
            </p:nvPr>
          </p:nvSpPr>
          <p:spPr>
            <a:xfrm>
              <a:off x="9153"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11"/>
              </p:custDataLst>
            </p:nvPr>
          </p:nvSpPr>
          <p:spPr>
            <a:xfrm>
              <a:off x="9261"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8" name="矩形 27"/>
            <p:cNvSpPr/>
            <p:nvPr>
              <p:custDataLst>
                <p:tags r:id="rId12"/>
              </p:custDataLst>
            </p:nvPr>
          </p:nvSpPr>
          <p:spPr>
            <a:xfrm>
              <a:off x="9369"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3"/>
              </p:custDataLst>
            </p:nvPr>
          </p:nvSpPr>
          <p:spPr>
            <a:xfrm>
              <a:off x="7858" y="4929"/>
              <a:ext cx="1236" cy="725"/>
            </a:xfrm>
            <a:prstGeom prst="rect">
              <a:avLst/>
            </a:prstGeom>
            <a:noFill/>
          </p:spPr>
          <p:txBody>
            <a:bodyPr wrap="square" rtlCol="0">
              <a:spAutoFit/>
            </a:bodyPr>
            <a:p>
              <a:pPr algn="ctr"/>
              <a:r>
                <a:rPr lang="en-US" altLang="zh-CN" sz="2400">
                  <a:solidFill>
                    <a:sysClr val="window" lastClr="FFFFFF"/>
                  </a:solidFill>
                </a:rPr>
                <a:t>2</a:t>
              </a:r>
              <a:endParaRPr lang="en-US" altLang="zh-CN" sz="2400">
                <a:solidFill>
                  <a:sysClr val="window" lastClr="FFFFFF"/>
                </a:solidFill>
              </a:endParaRPr>
            </a:p>
          </p:txBody>
        </p:sp>
        <p:sp>
          <p:nvSpPr>
            <p:cNvPr id="85" name="文本框 84"/>
            <p:cNvSpPr txBox="1"/>
            <p:nvPr>
              <p:custDataLst>
                <p:tags r:id="rId14"/>
              </p:custDataLst>
            </p:nvPr>
          </p:nvSpPr>
          <p:spPr>
            <a:xfrm>
              <a:off x="10535" y="5066"/>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能力目标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5"/>
            </p:custDataLst>
          </p:nvPr>
        </p:nvSpPr>
        <p:spPr>
          <a:xfrm>
            <a:off x="560070" y="1511300"/>
            <a:ext cx="4086225" cy="1568450"/>
          </a:xfrm>
          <a:prstGeom prst="rect">
            <a:avLst/>
          </a:prstGeom>
          <a:noFill/>
        </p:spPr>
        <p:txBody>
          <a:bodyPr wrap="square" rtlCol="0">
            <a:spAutoFit/>
          </a:bodyPr>
          <a:p>
            <a:pPr marL="342900" indent="-342900" algn="just" fontAlgn="auto">
              <a:lnSpc>
                <a:spcPct val="20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了解演示文稿和幻灯片的概念。</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掌握幻灯片内容制作及管理的方法。</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掌握演示文稿的放映方式。</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掌握发布演示文稿的方法。</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6"/>
            </p:custDataLst>
          </p:nvPr>
        </p:nvSpPr>
        <p:spPr>
          <a:xfrm>
            <a:off x="574226" y="326489"/>
            <a:ext cx="1402080" cy="460375"/>
          </a:xfrm>
          <a:prstGeom prst="rect">
            <a:avLst/>
          </a:prstGeom>
          <a:noFill/>
        </p:spPr>
        <p:txBody>
          <a:bodyPr wrap="none" rtlCol="0" anchor="t">
            <a:spAutoFit/>
          </a:bodyPr>
          <a:p>
            <a:pPr algn="l"/>
            <a:r>
              <a:rPr lang="zh-CN" altLang="en-US" sz="2400"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sz="2400">
              <a:latin typeface="等线 Light" panose="02010600030101010101" charset="-122"/>
              <a:ea typeface="等线 Light" panose="02010600030101010101" charset="-122"/>
              <a:cs typeface="+mn-ea"/>
              <a:sym typeface="等线" panose="02010600030101010101" charset="-122"/>
            </a:endParaRPr>
          </a:p>
        </p:txBody>
      </p:sp>
      <p:sp>
        <p:nvSpPr>
          <p:cNvPr id="98" name="文本框 97"/>
          <p:cNvSpPr txBox="1"/>
          <p:nvPr>
            <p:custDataLst>
              <p:tags r:id="rId17"/>
            </p:custDataLst>
          </p:nvPr>
        </p:nvSpPr>
        <p:spPr>
          <a:xfrm>
            <a:off x="560070" y="3181350"/>
            <a:ext cx="3971290" cy="1568450"/>
          </a:xfrm>
          <a:prstGeom prst="rect">
            <a:avLst/>
          </a:prstGeom>
          <a:noFill/>
        </p:spPr>
        <p:txBody>
          <a:bodyPr wrap="square" rtlCol="0">
            <a:spAutoFit/>
          </a:bodyPr>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能制作图文并茂的演示文稿。</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能设置幻灯片切换、动画方案、自定义动画等演示文稿的放映效果。</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能放映、打印、打包演示文稿。</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文本框 46"/>
          <p:cNvSpPr txBox="1"/>
          <p:nvPr>
            <p:custDataLst>
              <p:tags r:id="rId1"/>
            </p:custDataLst>
          </p:nvPr>
        </p:nvSpPr>
        <p:spPr>
          <a:xfrm>
            <a:off x="2544741" y="285703"/>
            <a:ext cx="3578268" cy="534035"/>
          </a:xfrm>
          <a:prstGeom prst="rect">
            <a:avLst/>
          </a:prstGeom>
          <a:noFill/>
        </p:spPr>
        <p:txBody>
          <a:bodyPr wrap="square" rtlCol="0">
            <a:spAutoFit/>
          </a:bodyPr>
          <a:p>
            <a:pPr algn="ctr">
              <a:lnSpc>
                <a:spcPct val="120000"/>
              </a:lnSpc>
            </a:pPr>
            <a:r>
              <a:rPr lang="zh-CN" altLang="en-US" sz="2400" b="1" smtClean="0">
                <a:solidFill>
                  <a:srgbClr val="595959"/>
                </a:solidFill>
                <a:latin typeface="微软雅黑" panose="020B0503020204020204" pitchFamily="34" charset="-122"/>
                <a:ea typeface="微软雅黑" panose="020B0503020204020204" pitchFamily="34" charset="-122"/>
                <a:cs typeface="+mn-ea"/>
              </a:rPr>
              <a:t>知识点补充</a:t>
            </a:r>
            <a:endParaRPr lang="zh-CN" altLang="en-US" sz="2400" b="1" smtClean="0">
              <a:solidFill>
                <a:srgbClr val="595959"/>
              </a:solidFill>
              <a:latin typeface="微软雅黑" panose="020B0503020204020204" pitchFamily="34" charset="-122"/>
              <a:ea typeface="微软雅黑" panose="020B0503020204020204" pitchFamily="34" charset="-122"/>
              <a:cs typeface="+mn-ea"/>
            </a:endParaRPr>
          </a:p>
        </p:txBody>
      </p:sp>
      <p:grpSp>
        <p:nvGrpSpPr>
          <p:cNvPr id="2" name="组合 1"/>
          <p:cNvGrpSpPr/>
          <p:nvPr>
            <p:custDataLst>
              <p:tags r:id="rId2"/>
            </p:custDataLst>
          </p:nvPr>
        </p:nvGrpSpPr>
        <p:grpSpPr>
          <a:xfrm>
            <a:off x="6712058" y="1348782"/>
            <a:ext cx="1261745" cy="3407410"/>
            <a:chOff x="9885906" y="2048143"/>
            <a:chExt cx="1682327" cy="4543213"/>
          </a:xfrm>
        </p:grpSpPr>
        <p:sp>
          <p:nvSpPr>
            <p:cNvPr id="56" name="Rectangle 123"/>
            <p:cNvSpPr>
              <a:spLocks noChangeArrowheads="1"/>
            </p:cNvSpPr>
            <p:nvPr>
              <p:custDataLst>
                <p:tags r:id="rId3"/>
              </p:custDataLst>
            </p:nvPr>
          </p:nvSpPr>
          <p:spPr bwMode="auto">
            <a:xfrm>
              <a:off x="9885906" y="2048143"/>
              <a:ext cx="1682327" cy="4543213"/>
            </a:xfrm>
            <a:prstGeom prst="rect">
              <a:avLst/>
            </a:prstGeom>
            <a:solidFill>
              <a:srgbClr val="FFFFFF"/>
            </a:solidFill>
            <a:ln w="14288" cap="flat">
              <a:solidFill>
                <a:srgbClr val="5B9BD5"/>
              </a:solidFill>
              <a:prstDash val="solid"/>
              <a:miter lim="800000"/>
            </a:ln>
          </p:spPr>
          <p:txBody>
            <a:bodyPr vert="horz" wrap="square" lIns="68580" tIns="34290" rIns="68580" bIns="34290" numCol="1" anchor="t" anchorCtr="0" compatLnSpc="1"/>
            <a:p>
              <a:pPr algn="ctr"/>
              <a:endParaRPr lang="zh-CN" altLang="en-US" sz="1350" dirty="0"/>
            </a:p>
          </p:txBody>
        </p:sp>
        <p:sp>
          <p:nvSpPr>
            <p:cNvPr id="62" name="文本框 61"/>
            <p:cNvSpPr txBox="1"/>
            <p:nvPr>
              <p:custDataLst>
                <p:tags r:id="rId4"/>
              </p:custDataLst>
            </p:nvPr>
          </p:nvSpPr>
          <p:spPr>
            <a:xfrm>
              <a:off x="10005914" y="3148264"/>
              <a:ext cx="1496438" cy="2036233"/>
            </a:xfrm>
            <a:prstGeom prst="rect">
              <a:avLst/>
            </a:prstGeom>
            <a:noFill/>
          </p:spPr>
          <p:txBody>
            <a:bodyPr wrap="square" rtlCol="0">
              <a:spAutoFit/>
            </a:bodyPr>
            <a:p>
              <a:pPr algn="just">
                <a:lnSpc>
                  <a:spcPct val="130000"/>
                </a:lnSpc>
              </a:pPr>
              <a:r>
                <a:rPr lang="zh-CN" altLang="en-US" sz="900" smtClean="0">
                  <a:solidFill>
                    <a:srgbClr val="595959"/>
                  </a:solidFill>
                </a:rPr>
                <a:t>（5）取消选择幻灯片：若是在选择的多张幻灯片中选择了不需要的幻灯片，可在不取消其他幻灯片的情况下，取消选择不需要的幻灯片。</a:t>
              </a:r>
              <a:endParaRPr lang="zh-CN" altLang="en-US" sz="900" smtClean="0">
                <a:solidFill>
                  <a:srgbClr val="595959"/>
                </a:solidFill>
              </a:endParaRPr>
            </a:p>
          </p:txBody>
        </p:sp>
        <p:sp>
          <p:nvSpPr>
            <p:cNvPr id="84" name="Shape 3856"/>
            <p:cNvSpPr/>
            <p:nvPr>
              <p:custDataLst>
                <p:tags r:id="rId5"/>
              </p:custDataLst>
            </p:nvPr>
          </p:nvSpPr>
          <p:spPr>
            <a:xfrm>
              <a:off x="10641550" y="2575657"/>
              <a:ext cx="355553" cy="355553"/>
            </a:xfrm>
            <a:custGeom>
              <a:avLst/>
              <a:gdLst/>
              <a:ahLst/>
              <a:cxnLst/>
              <a:rect l="0" t="0" r="0" b="0"/>
              <a:pathLst>
                <a:path w="120000" h="120000" extrusionOk="0">
                  <a:moveTo>
                    <a:pt x="103638" y="90000"/>
                  </a:moveTo>
                  <a:lnTo>
                    <a:pt x="87272" y="90000"/>
                  </a:lnTo>
                  <a:lnTo>
                    <a:pt x="87272" y="81816"/>
                  </a:lnTo>
                  <a:lnTo>
                    <a:pt x="103638" y="81816"/>
                  </a:lnTo>
                  <a:cubicBezTo>
                    <a:pt x="103638" y="81816"/>
                    <a:pt x="103638" y="90000"/>
                    <a:pt x="103638" y="90000"/>
                  </a:cubicBezTo>
                  <a:close/>
                  <a:moveTo>
                    <a:pt x="103638" y="103638"/>
                  </a:moveTo>
                  <a:lnTo>
                    <a:pt x="87272" y="103638"/>
                  </a:lnTo>
                  <a:lnTo>
                    <a:pt x="87272" y="95455"/>
                  </a:lnTo>
                  <a:lnTo>
                    <a:pt x="103638" y="95455"/>
                  </a:lnTo>
                  <a:cubicBezTo>
                    <a:pt x="103638" y="95455"/>
                    <a:pt x="103638" y="103638"/>
                    <a:pt x="103638" y="103638"/>
                  </a:cubicBezTo>
                  <a:close/>
                  <a:moveTo>
                    <a:pt x="95455" y="114544"/>
                  </a:moveTo>
                  <a:cubicBezTo>
                    <a:pt x="91900" y="114544"/>
                    <a:pt x="88900" y="112261"/>
                    <a:pt x="87772" y="109088"/>
                  </a:cubicBezTo>
                  <a:lnTo>
                    <a:pt x="103133" y="109088"/>
                  </a:lnTo>
                  <a:cubicBezTo>
                    <a:pt x="102005" y="112261"/>
                    <a:pt x="99011" y="114544"/>
                    <a:pt x="95455" y="114544"/>
                  </a:cubicBezTo>
                  <a:moveTo>
                    <a:pt x="95455" y="70911"/>
                  </a:moveTo>
                  <a:cubicBezTo>
                    <a:pt x="99011" y="70911"/>
                    <a:pt x="102005" y="73194"/>
                    <a:pt x="103133" y="76361"/>
                  </a:cubicBezTo>
                  <a:lnTo>
                    <a:pt x="87772" y="76361"/>
                  </a:lnTo>
                  <a:cubicBezTo>
                    <a:pt x="88900" y="73194"/>
                    <a:pt x="91900" y="70911"/>
                    <a:pt x="95455" y="70911"/>
                  </a:cubicBezTo>
                  <a:moveTo>
                    <a:pt x="32727" y="90000"/>
                  </a:moveTo>
                  <a:lnTo>
                    <a:pt x="16361" y="90000"/>
                  </a:lnTo>
                  <a:lnTo>
                    <a:pt x="16361" y="81816"/>
                  </a:lnTo>
                  <a:lnTo>
                    <a:pt x="32727" y="81816"/>
                  </a:lnTo>
                  <a:cubicBezTo>
                    <a:pt x="32727" y="81816"/>
                    <a:pt x="32727" y="90000"/>
                    <a:pt x="32727" y="90000"/>
                  </a:cubicBezTo>
                  <a:close/>
                  <a:moveTo>
                    <a:pt x="24544" y="70911"/>
                  </a:moveTo>
                  <a:cubicBezTo>
                    <a:pt x="28100" y="70911"/>
                    <a:pt x="31100" y="73194"/>
                    <a:pt x="32227" y="76361"/>
                  </a:cubicBezTo>
                  <a:lnTo>
                    <a:pt x="16866" y="76361"/>
                  </a:lnTo>
                  <a:cubicBezTo>
                    <a:pt x="17994" y="73194"/>
                    <a:pt x="20988" y="70911"/>
                    <a:pt x="24544" y="70911"/>
                  </a:cubicBezTo>
                  <a:moveTo>
                    <a:pt x="32727" y="103638"/>
                  </a:moveTo>
                  <a:lnTo>
                    <a:pt x="16361" y="103638"/>
                  </a:lnTo>
                  <a:lnTo>
                    <a:pt x="16361" y="95455"/>
                  </a:lnTo>
                  <a:lnTo>
                    <a:pt x="32727" y="95455"/>
                  </a:lnTo>
                  <a:cubicBezTo>
                    <a:pt x="32727" y="95455"/>
                    <a:pt x="32727" y="103638"/>
                    <a:pt x="32727" y="103638"/>
                  </a:cubicBezTo>
                  <a:close/>
                  <a:moveTo>
                    <a:pt x="24544" y="114544"/>
                  </a:moveTo>
                  <a:cubicBezTo>
                    <a:pt x="20988" y="114544"/>
                    <a:pt x="17994" y="112261"/>
                    <a:pt x="16866" y="109088"/>
                  </a:cubicBezTo>
                  <a:lnTo>
                    <a:pt x="32227" y="109088"/>
                  </a:lnTo>
                  <a:cubicBezTo>
                    <a:pt x="31100" y="112261"/>
                    <a:pt x="28100" y="114544"/>
                    <a:pt x="24544" y="114544"/>
                  </a:cubicBezTo>
                  <a:moveTo>
                    <a:pt x="109088" y="76361"/>
                  </a:moveTo>
                  <a:lnTo>
                    <a:pt x="109088" y="49088"/>
                  </a:lnTo>
                  <a:cubicBezTo>
                    <a:pt x="109088" y="21977"/>
                    <a:pt x="87111" y="0"/>
                    <a:pt x="60000" y="0"/>
                  </a:cubicBezTo>
                  <a:cubicBezTo>
                    <a:pt x="32888" y="0"/>
                    <a:pt x="10911" y="21977"/>
                    <a:pt x="10911" y="49088"/>
                  </a:cubicBezTo>
                  <a:lnTo>
                    <a:pt x="10911" y="76361"/>
                  </a:lnTo>
                  <a:cubicBezTo>
                    <a:pt x="4883" y="76361"/>
                    <a:pt x="0" y="81250"/>
                    <a:pt x="0" y="87272"/>
                  </a:cubicBezTo>
                  <a:lnTo>
                    <a:pt x="0" y="98183"/>
                  </a:lnTo>
                  <a:cubicBezTo>
                    <a:pt x="0" y="104205"/>
                    <a:pt x="4883" y="109088"/>
                    <a:pt x="10911" y="109088"/>
                  </a:cubicBezTo>
                  <a:lnTo>
                    <a:pt x="11183" y="109088"/>
                  </a:lnTo>
                  <a:cubicBezTo>
                    <a:pt x="12450" y="115316"/>
                    <a:pt x="17950" y="120000"/>
                    <a:pt x="24544" y="120000"/>
                  </a:cubicBezTo>
                  <a:cubicBezTo>
                    <a:pt x="32077" y="120000"/>
                    <a:pt x="38183" y="113894"/>
                    <a:pt x="38183" y="106361"/>
                  </a:cubicBezTo>
                  <a:lnTo>
                    <a:pt x="38183" y="79088"/>
                  </a:lnTo>
                  <a:cubicBezTo>
                    <a:pt x="38183" y="71561"/>
                    <a:pt x="32077" y="65455"/>
                    <a:pt x="24544" y="65455"/>
                  </a:cubicBezTo>
                  <a:cubicBezTo>
                    <a:pt x="21466" y="65455"/>
                    <a:pt x="18644" y="66505"/>
                    <a:pt x="16361" y="68233"/>
                  </a:cubicBezTo>
                  <a:lnTo>
                    <a:pt x="16361" y="49088"/>
                  </a:lnTo>
                  <a:cubicBezTo>
                    <a:pt x="16361" y="24994"/>
                    <a:pt x="35900" y="5455"/>
                    <a:pt x="60000" y="5455"/>
                  </a:cubicBezTo>
                  <a:cubicBezTo>
                    <a:pt x="84100" y="5455"/>
                    <a:pt x="103638" y="24994"/>
                    <a:pt x="103638" y="49088"/>
                  </a:cubicBezTo>
                  <a:lnTo>
                    <a:pt x="103638" y="68233"/>
                  </a:lnTo>
                  <a:cubicBezTo>
                    <a:pt x="101355" y="66505"/>
                    <a:pt x="98533" y="65455"/>
                    <a:pt x="95455" y="65455"/>
                  </a:cubicBezTo>
                  <a:cubicBezTo>
                    <a:pt x="87922" y="65455"/>
                    <a:pt x="81816" y="71561"/>
                    <a:pt x="81816" y="79088"/>
                  </a:cubicBezTo>
                  <a:lnTo>
                    <a:pt x="81816" y="106361"/>
                  </a:lnTo>
                  <a:cubicBezTo>
                    <a:pt x="81816" y="113894"/>
                    <a:pt x="87922" y="120000"/>
                    <a:pt x="95455" y="120000"/>
                  </a:cubicBezTo>
                  <a:cubicBezTo>
                    <a:pt x="102050" y="120000"/>
                    <a:pt x="107555" y="115316"/>
                    <a:pt x="108816" y="109088"/>
                  </a:cubicBezTo>
                  <a:lnTo>
                    <a:pt x="109088" y="109088"/>
                  </a:lnTo>
                  <a:cubicBezTo>
                    <a:pt x="115116" y="109088"/>
                    <a:pt x="120000" y="104205"/>
                    <a:pt x="120000" y="98183"/>
                  </a:cubicBezTo>
                  <a:lnTo>
                    <a:pt x="120000" y="87272"/>
                  </a:lnTo>
                  <a:cubicBezTo>
                    <a:pt x="120000" y="81250"/>
                    <a:pt x="115116" y="76361"/>
                    <a:pt x="109088" y="76361"/>
                  </a:cubicBezTo>
                </a:path>
              </a:pathLst>
            </a:custGeom>
            <a:solidFill>
              <a:srgbClr val="5B9BD5"/>
            </a:solidFill>
            <a:ln>
              <a:noFill/>
            </a:ln>
          </p:spPr>
          <p:txBody>
            <a:bodyPr lIns="14279" tIns="14279" rIns="14279" bIns="14279" anchor="ctr" anchorCtr="0">
              <a:noAutofit/>
            </a:bodyPr>
            <a:p>
              <a:endParaRPr sz="1125">
                <a:solidFill>
                  <a:sysClr val="windowText" lastClr="000000"/>
                </a:solidFill>
                <a:sym typeface="Lato" panose="020F0502020204030203"/>
              </a:endParaRPr>
            </a:p>
          </p:txBody>
        </p:sp>
      </p:grpSp>
      <p:sp>
        <p:nvSpPr>
          <p:cNvPr id="36" name="Rectangle 126"/>
          <p:cNvSpPr>
            <a:spLocks noChangeArrowheads="1"/>
          </p:cNvSpPr>
          <p:nvPr>
            <p:custDataLst>
              <p:tags r:id="rId6"/>
            </p:custDataLst>
          </p:nvPr>
        </p:nvSpPr>
        <p:spPr bwMode="auto">
          <a:xfrm>
            <a:off x="3174877" y="4756979"/>
            <a:ext cx="1389504" cy="90327"/>
          </a:xfrm>
          <a:prstGeom prst="rect">
            <a:avLst/>
          </a:prstGeom>
          <a:solidFill>
            <a:srgbClr val="4BBFDC"/>
          </a:solidFill>
          <a:ln>
            <a:noFill/>
          </a:ln>
        </p:spPr>
        <p:txBody>
          <a:bodyPr vert="horz" wrap="square" lIns="68580" tIns="34290" rIns="68580" bIns="34290" numCol="1" anchor="t" anchorCtr="0" compatLnSpc="1"/>
          <a:p>
            <a:pPr algn="ctr"/>
            <a:endParaRPr lang="zh-CN" altLang="en-US" sz="1350"/>
          </a:p>
        </p:txBody>
      </p:sp>
      <p:sp>
        <p:nvSpPr>
          <p:cNvPr id="37" name="Rectangle 127"/>
          <p:cNvSpPr>
            <a:spLocks noChangeArrowheads="1"/>
          </p:cNvSpPr>
          <p:nvPr>
            <p:custDataLst>
              <p:tags r:id="rId7"/>
            </p:custDataLst>
          </p:nvPr>
        </p:nvSpPr>
        <p:spPr bwMode="auto">
          <a:xfrm>
            <a:off x="4564380" y="4756979"/>
            <a:ext cx="1389504" cy="90327"/>
          </a:xfrm>
          <a:prstGeom prst="rect">
            <a:avLst/>
          </a:prstGeom>
          <a:solidFill>
            <a:srgbClr val="068980"/>
          </a:solidFill>
          <a:ln>
            <a:noFill/>
          </a:ln>
        </p:spPr>
        <p:txBody>
          <a:bodyPr vert="horz" wrap="square" lIns="68580" tIns="34290" rIns="68580" bIns="34290" numCol="1" anchor="t" anchorCtr="0" compatLnSpc="1"/>
          <a:p>
            <a:pPr algn="ctr"/>
            <a:endParaRPr lang="zh-CN" altLang="en-US" sz="1350"/>
          </a:p>
        </p:txBody>
      </p:sp>
      <p:sp>
        <p:nvSpPr>
          <p:cNvPr id="42" name="Rectangle 132"/>
          <p:cNvSpPr>
            <a:spLocks noChangeArrowheads="1"/>
          </p:cNvSpPr>
          <p:nvPr>
            <p:custDataLst>
              <p:tags r:id="rId8"/>
            </p:custDataLst>
          </p:nvPr>
        </p:nvSpPr>
        <p:spPr bwMode="auto">
          <a:xfrm>
            <a:off x="1786334" y="4756979"/>
            <a:ext cx="1388543" cy="90327"/>
          </a:xfrm>
          <a:prstGeom prst="rect">
            <a:avLst/>
          </a:prstGeom>
          <a:solidFill>
            <a:srgbClr val="C7312A"/>
          </a:solidFill>
          <a:ln>
            <a:noFill/>
          </a:ln>
        </p:spPr>
        <p:txBody>
          <a:bodyPr vert="horz" wrap="square" lIns="68580" tIns="34290" rIns="68580" bIns="34290" numCol="1" anchor="t" anchorCtr="0" compatLnSpc="1"/>
          <a:p>
            <a:pPr algn="ctr"/>
            <a:endParaRPr lang="zh-CN" altLang="en-US" sz="1350"/>
          </a:p>
        </p:txBody>
      </p:sp>
      <p:grpSp>
        <p:nvGrpSpPr>
          <p:cNvPr id="52" name="组合 51"/>
          <p:cNvGrpSpPr/>
          <p:nvPr>
            <p:custDataLst>
              <p:tags r:id="rId9"/>
            </p:custDataLst>
          </p:nvPr>
        </p:nvGrpSpPr>
        <p:grpSpPr>
          <a:xfrm>
            <a:off x="5322554" y="1348782"/>
            <a:ext cx="1261745" cy="3407410"/>
            <a:chOff x="7868135" y="2048143"/>
            <a:chExt cx="1682327" cy="4543213"/>
          </a:xfrm>
        </p:grpSpPr>
        <p:sp>
          <p:nvSpPr>
            <p:cNvPr id="33" name="Rectangle 123"/>
            <p:cNvSpPr>
              <a:spLocks noChangeArrowheads="1"/>
            </p:cNvSpPr>
            <p:nvPr>
              <p:custDataLst>
                <p:tags r:id="rId10"/>
              </p:custDataLst>
            </p:nvPr>
          </p:nvSpPr>
          <p:spPr bwMode="auto">
            <a:xfrm>
              <a:off x="7868135" y="2048143"/>
              <a:ext cx="1682327" cy="4543213"/>
            </a:xfrm>
            <a:prstGeom prst="rect">
              <a:avLst/>
            </a:prstGeom>
            <a:solidFill>
              <a:srgbClr val="FFFFFF"/>
            </a:solidFill>
            <a:ln w="14288" cap="flat">
              <a:solidFill>
                <a:srgbClr val="068980"/>
              </a:solidFill>
              <a:prstDash val="solid"/>
              <a:miter lim="800000"/>
            </a:ln>
          </p:spPr>
          <p:txBody>
            <a:bodyPr vert="horz" wrap="square" lIns="68580" tIns="34290" rIns="68580" bIns="34290" numCol="1" anchor="t" anchorCtr="0" compatLnSpc="1"/>
            <a:p>
              <a:pPr algn="ctr"/>
              <a:endParaRPr lang="zh-CN" altLang="en-US" sz="1350" dirty="0"/>
            </a:p>
          </p:txBody>
        </p:sp>
        <p:sp>
          <p:nvSpPr>
            <p:cNvPr id="34" name="Freeform 124"/>
            <p:cNvSpPr/>
            <p:nvPr>
              <p:custDataLst>
                <p:tags r:id="rId11"/>
              </p:custDataLst>
            </p:nvPr>
          </p:nvSpPr>
          <p:spPr bwMode="auto">
            <a:xfrm>
              <a:off x="8552755" y="2570020"/>
              <a:ext cx="358747" cy="358747"/>
            </a:xfrm>
            <a:custGeom>
              <a:avLst/>
              <a:gdLst>
                <a:gd name="T0" fmla="*/ 280 w 280"/>
                <a:gd name="T1" fmla="*/ 0 h 280"/>
                <a:gd name="T2" fmla="*/ 0 w 280"/>
                <a:gd name="T3" fmla="*/ 93 h 280"/>
                <a:gd name="T4" fmla="*/ 72 w 280"/>
                <a:gd name="T5" fmla="*/ 168 h 280"/>
                <a:gd name="T6" fmla="*/ 195 w 280"/>
                <a:gd name="T7" fmla="*/ 85 h 280"/>
                <a:gd name="T8" fmla="*/ 112 w 280"/>
                <a:gd name="T9" fmla="*/ 207 h 280"/>
                <a:gd name="T10" fmla="*/ 93 w 280"/>
                <a:gd name="T11" fmla="*/ 187 h 280"/>
                <a:gd name="T12" fmla="*/ 91 w 280"/>
                <a:gd name="T13" fmla="*/ 263 h 280"/>
                <a:gd name="T14" fmla="*/ 130 w 280"/>
                <a:gd name="T15" fmla="*/ 226 h 280"/>
                <a:gd name="T16" fmla="*/ 186 w 280"/>
                <a:gd name="T17" fmla="*/ 280 h 280"/>
                <a:gd name="T18" fmla="*/ 280 w 280"/>
                <a:gd name="T1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280" y="0"/>
                  </a:moveTo>
                  <a:lnTo>
                    <a:pt x="0" y="93"/>
                  </a:lnTo>
                  <a:lnTo>
                    <a:pt x="72" y="168"/>
                  </a:lnTo>
                  <a:lnTo>
                    <a:pt x="195" y="85"/>
                  </a:lnTo>
                  <a:lnTo>
                    <a:pt x="112" y="207"/>
                  </a:lnTo>
                  <a:lnTo>
                    <a:pt x="93" y="187"/>
                  </a:lnTo>
                  <a:lnTo>
                    <a:pt x="91" y="263"/>
                  </a:lnTo>
                  <a:lnTo>
                    <a:pt x="130" y="226"/>
                  </a:lnTo>
                  <a:lnTo>
                    <a:pt x="186" y="280"/>
                  </a:lnTo>
                  <a:lnTo>
                    <a:pt x="280" y="0"/>
                  </a:lnTo>
                  <a:close/>
                </a:path>
              </a:pathLst>
            </a:custGeom>
            <a:solidFill>
              <a:srgbClr val="06898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a:p>
          </p:txBody>
        </p:sp>
        <p:sp>
          <p:nvSpPr>
            <p:cNvPr id="4" name="文本框 3"/>
            <p:cNvSpPr txBox="1"/>
            <p:nvPr>
              <p:custDataLst>
                <p:tags r:id="rId12"/>
              </p:custDataLst>
            </p:nvPr>
          </p:nvSpPr>
          <p:spPr>
            <a:xfrm>
              <a:off x="7936633" y="3061904"/>
              <a:ext cx="1584216" cy="1797473"/>
            </a:xfrm>
            <a:prstGeom prst="rect">
              <a:avLst/>
            </a:prstGeom>
            <a:noFill/>
          </p:spPr>
          <p:txBody>
            <a:bodyPr wrap="square" rtlCol="0">
              <a:spAutoFit/>
            </a:bodyPr>
            <a:p>
              <a:pPr algn="just">
                <a:lnSpc>
                  <a:spcPct val="130000"/>
                </a:lnSpc>
              </a:pPr>
              <a:r>
                <a:rPr lang="zh-CN" altLang="en-US" sz="900" smtClean="0">
                  <a:solidFill>
                    <a:srgbClr val="595959"/>
                  </a:solidFill>
                </a:rPr>
                <a:t>（4）选择全部幻灯片：在“幻灯片 / 大纲”窗格或幻灯片浏览视图中，按“Ctrl+A”组合键，可选择当前演示文稿中所有的幻灯片。</a:t>
              </a:r>
              <a:endParaRPr lang="zh-CN" altLang="en-US" sz="900" smtClean="0">
                <a:solidFill>
                  <a:srgbClr val="595959"/>
                </a:solidFill>
              </a:endParaRPr>
            </a:p>
          </p:txBody>
        </p:sp>
      </p:grpSp>
      <p:grpSp>
        <p:nvGrpSpPr>
          <p:cNvPr id="51" name="组合 50"/>
          <p:cNvGrpSpPr/>
          <p:nvPr>
            <p:custDataLst>
              <p:tags r:id="rId13"/>
            </p:custDataLst>
          </p:nvPr>
        </p:nvGrpSpPr>
        <p:grpSpPr>
          <a:xfrm>
            <a:off x="3934011" y="1348782"/>
            <a:ext cx="1260475" cy="3407410"/>
            <a:chOff x="6016745" y="2048143"/>
            <a:chExt cx="1680633" cy="4543213"/>
          </a:xfrm>
        </p:grpSpPr>
        <p:sp>
          <p:nvSpPr>
            <p:cNvPr id="27" name="Rectangle 117"/>
            <p:cNvSpPr>
              <a:spLocks noChangeArrowheads="1"/>
            </p:cNvSpPr>
            <p:nvPr>
              <p:custDataLst>
                <p:tags r:id="rId14"/>
              </p:custDataLst>
            </p:nvPr>
          </p:nvSpPr>
          <p:spPr bwMode="auto">
            <a:xfrm>
              <a:off x="6016745" y="2048143"/>
              <a:ext cx="1680633" cy="4543213"/>
            </a:xfrm>
            <a:prstGeom prst="rect">
              <a:avLst/>
            </a:prstGeom>
            <a:solidFill>
              <a:srgbClr val="FFFFFF"/>
            </a:solidFill>
            <a:ln w="14288" cap="flat">
              <a:solidFill>
                <a:srgbClr val="4BBFDC"/>
              </a:solidFill>
              <a:prstDash val="solid"/>
              <a:miter lim="800000"/>
            </a:ln>
          </p:spPr>
          <p:txBody>
            <a:bodyPr vert="horz" wrap="square" lIns="68580" tIns="34290" rIns="68580" bIns="34290" numCol="1" anchor="t" anchorCtr="0" compatLnSpc="1"/>
            <a:p>
              <a:pPr algn="ctr"/>
              <a:endParaRPr lang="zh-CN" altLang="en-US" sz="1350" dirty="0"/>
            </a:p>
          </p:txBody>
        </p:sp>
        <p:sp>
          <p:nvSpPr>
            <p:cNvPr id="30" name="Rectangle 120"/>
            <p:cNvSpPr>
              <a:spLocks noChangeArrowheads="1"/>
            </p:cNvSpPr>
            <p:nvPr>
              <p:custDataLst>
                <p:tags r:id="rId15"/>
              </p:custDataLst>
            </p:nvPr>
          </p:nvSpPr>
          <p:spPr bwMode="auto">
            <a:xfrm>
              <a:off x="6862393" y="2534249"/>
              <a:ext cx="79437" cy="312622"/>
            </a:xfrm>
            <a:prstGeom prst="rect">
              <a:avLst/>
            </a:prstGeom>
            <a:solidFill>
              <a:srgbClr val="4BBF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
              <a:pPr algn="ctr"/>
              <a:endParaRPr lang="zh-CN" altLang="en-US" sz="1350"/>
            </a:p>
          </p:txBody>
        </p:sp>
        <p:sp>
          <p:nvSpPr>
            <p:cNvPr id="5" name="文本框 4"/>
            <p:cNvSpPr txBox="1"/>
            <p:nvPr>
              <p:custDataLst>
                <p:tags r:id="rId16"/>
              </p:custDataLst>
            </p:nvPr>
          </p:nvSpPr>
          <p:spPr>
            <a:xfrm>
              <a:off x="6097466" y="2977238"/>
              <a:ext cx="1519543" cy="2755053"/>
            </a:xfrm>
            <a:prstGeom prst="rect">
              <a:avLst/>
            </a:prstGeom>
            <a:noFill/>
          </p:spPr>
          <p:txBody>
            <a:bodyPr wrap="square" rtlCol="0">
              <a:spAutoFit/>
            </a:bodyPr>
            <a:p>
              <a:pPr algn="just">
                <a:lnSpc>
                  <a:spcPct val="130000"/>
                </a:lnSpc>
              </a:pPr>
              <a:r>
                <a:rPr lang="zh-CN" altLang="en-US" sz="9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rPr>
                <a:t>（3）选择多张不连续的幻灯片：在“幻灯片 / 大纲”窗格或幻灯片浏览视图中，单击要选择的第 1 张幻灯片，按住“Ctrl”键不放，再依次单击需选择的幻灯片，可选择多张不连续的幻灯片。</a:t>
              </a:r>
              <a:endParaRPr lang="zh-CN" altLang="en-US" sz="9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 name="组合 14"/>
          <p:cNvGrpSpPr/>
          <p:nvPr>
            <p:custDataLst>
              <p:tags r:id="rId17"/>
            </p:custDataLst>
          </p:nvPr>
        </p:nvGrpSpPr>
        <p:grpSpPr>
          <a:xfrm>
            <a:off x="2544508" y="1348620"/>
            <a:ext cx="1261745" cy="3407410"/>
            <a:chOff x="4164073" y="2047926"/>
            <a:chExt cx="1682327" cy="4543213"/>
          </a:xfrm>
        </p:grpSpPr>
        <p:sp>
          <p:nvSpPr>
            <p:cNvPr id="24" name="Rectangle 114"/>
            <p:cNvSpPr>
              <a:spLocks noChangeArrowheads="1"/>
            </p:cNvSpPr>
            <p:nvPr>
              <p:custDataLst>
                <p:tags r:id="rId18"/>
              </p:custDataLst>
            </p:nvPr>
          </p:nvSpPr>
          <p:spPr bwMode="auto">
            <a:xfrm>
              <a:off x="4164073" y="2047926"/>
              <a:ext cx="1682327" cy="4543213"/>
            </a:xfrm>
            <a:prstGeom prst="rect">
              <a:avLst/>
            </a:prstGeom>
            <a:solidFill>
              <a:srgbClr val="FFFFFF"/>
            </a:solidFill>
            <a:ln w="14288" cap="flat">
              <a:solidFill>
                <a:srgbClr val="C7312A"/>
              </a:solidFill>
              <a:prstDash val="solid"/>
              <a:miter lim="800000"/>
            </a:ln>
          </p:spPr>
          <p:txBody>
            <a:bodyPr vert="horz" wrap="square" lIns="68580" tIns="34290" rIns="68580" bIns="34290" numCol="1" anchor="t" anchorCtr="0" compatLnSpc="1"/>
            <a:p>
              <a:pPr algn="ctr"/>
              <a:endParaRPr lang="zh-CN" altLang="en-US" sz="1350" dirty="0"/>
            </a:p>
          </p:txBody>
        </p:sp>
        <p:sp>
          <p:nvSpPr>
            <p:cNvPr id="25" name="Freeform 115"/>
            <p:cNvSpPr>
              <a:spLocks noEditPoints="1"/>
            </p:cNvSpPr>
            <p:nvPr>
              <p:custDataLst>
                <p:tags r:id="rId19"/>
              </p:custDataLst>
            </p:nvPr>
          </p:nvSpPr>
          <p:spPr bwMode="auto">
            <a:xfrm>
              <a:off x="4787459" y="2575399"/>
              <a:ext cx="372841" cy="372840"/>
            </a:xfrm>
            <a:custGeom>
              <a:avLst/>
              <a:gdLst>
                <a:gd name="T0" fmla="*/ 118 w 140"/>
                <a:gd name="T1" fmla="*/ 22 h 140"/>
                <a:gd name="T2" fmla="*/ 38 w 140"/>
                <a:gd name="T3" fmla="*/ 22 h 140"/>
                <a:gd name="T4" fmla="*/ 28 w 140"/>
                <a:gd name="T5" fmla="*/ 89 h 140"/>
                <a:gd name="T6" fmla="*/ 0 w 140"/>
                <a:gd name="T7" fmla="*/ 117 h 140"/>
                <a:gd name="T8" fmla="*/ 23 w 140"/>
                <a:gd name="T9" fmla="*/ 140 h 140"/>
                <a:gd name="T10" fmla="*/ 52 w 140"/>
                <a:gd name="T11" fmla="*/ 112 h 140"/>
                <a:gd name="T12" fmla="*/ 118 w 140"/>
                <a:gd name="T13" fmla="*/ 102 h 140"/>
                <a:gd name="T14" fmla="*/ 118 w 140"/>
                <a:gd name="T15" fmla="*/ 22 h 140"/>
                <a:gd name="T16" fmla="*/ 100 w 140"/>
                <a:gd name="T17" fmla="*/ 83 h 140"/>
                <a:gd name="T18" fmla="*/ 78 w 140"/>
                <a:gd name="T19" fmla="*/ 92 h 140"/>
                <a:gd name="T20" fmla="*/ 57 w 140"/>
                <a:gd name="T21" fmla="*/ 83 h 140"/>
                <a:gd name="T22" fmla="*/ 48 w 140"/>
                <a:gd name="T23" fmla="*/ 62 h 140"/>
                <a:gd name="T24" fmla="*/ 57 w 140"/>
                <a:gd name="T25" fmla="*/ 41 h 140"/>
                <a:gd name="T26" fmla="*/ 78 w 140"/>
                <a:gd name="T27" fmla="*/ 32 h 140"/>
                <a:gd name="T28" fmla="*/ 100 w 140"/>
                <a:gd name="T29" fmla="*/ 41 h 140"/>
                <a:gd name="T30" fmla="*/ 108 w 140"/>
                <a:gd name="T31" fmla="*/ 62 h 140"/>
                <a:gd name="T32" fmla="*/ 100 w 140"/>
                <a:gd name="T33" fmla="*/ 8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0" h="140">
                  <a:moveTo>
                    <a:pt x="118" y="22"/>
                  </a:moveTo>
                  <a:cubicBezTo>
                    <a:pt x="96" y="0"/>
                    <a:pt x="60" y="0"/>
                    <a:pt x="38" y="22"/>
                  </a:cubicBezTo>
                  <a:cubicBezTo>
                    <a:pt x="20" y="40"/>
                    <a:pt x="17" y="67"/>
                    <a:pt x="28" y="89"/>
                  </a:cubicBezTo>
                  <a:cubicBezTo>
                    <a:pt x="0" y="117"/>
                    <a:pt x="0" y="117"/>
                    <a:pt x="0" y="117"/>
                  </a:cubicBezTo>
                  <a:cubicBezTo>
                    <a:pt x="23" y="140"/>
                    <a:pt x="23" y="140"/>
                    <a:pt x="23" y="140"/>
                  </a:cubicBezTo>
                  <a:cubicBezTo>
                    <a:pt x="52" y="112"/>
                    <a:pt x="52" y="112"/>
                    <a:pt x="52" y="112"/>
                  </a:cubicBezTo>
                  <a:cubicBezTo>
                    <a:pt x="73" y="123"/>
                    <a:pt x="100" y="120"/>
                    <a:pt x="118" y="102"/>
                  </a:cubicBezTo>
                  <a:cubicBezTo>
                    <a:pt x="140" y="80"/>
                    <a:pt x="140" y="44"/>
                    <a:pt x="118" y="22"/>
                  </a:cubicBezTo>
                  <a:close/>
                  <a:moveTo>
                    <a:pt x="100" y="83"/>
                  </a:moveTo>
                  <a:cubicBezTo>
                    <a:pt x="94" y="89"/>
                    <a:pt x="86" y="92"/>
                    <a:pt x="78" y="92"/>
                  </a:cubicBezTo>
                  <a:cubicBezTo>
                    <a:pt x="70" y="92"/>
                    <a:pt x="62" y="89"/>
                    <a:pt x="57" y="83"/>
                  </a:cubicBezTo>
                  <a:cubicBezTo>
                    <a:pt x="51" y="78"/>
                    <a:pt x="48" y="70"/>
                    <a:pt x="48" y="62"/>
                  </a:cubicBezTo>
                  <a:cubicBezTo>
                    <a:pt x="48" y="54"/>
                    <a:pt x="51" y="46"/>
                    <a:pt x="57" y="41"/>
                  </a:cubicBezTo>
                  <a:cubicBezTo>
                    <a:pt x="62" y="35"/>
                    <a:pt x="70" y="32"/>
                    <a:pt x="78" y="32"/>
                  </a:cubicBezTo>
                  <a:cubicBezTo>
                    <a:pt x="86" y="32"/>
                    <a:pt x="94" y="35"/>
                    <a:pt x="100" y="41"/>
                  </a:cubicBezTo>
                  <a:cubicBezTo>
                    <a:pt x="105" y="46"/>
                    <a:pt x="108" y="54"/>
                    <a:pt x="108" y="62"/>
                  </a:cubicBezTo>
                  <a:cubicBezTo>
                    <a:pt x="108" y="70"/>
                    <a:pt x="105" y="78"/>
                    <a:pt x="100" y="83"/>
                  </a:cubicBezTo>
                  <a:close/>
                </a:path>
              </a:pathLst>
            </a:custGeom>
            <a:solidFill>
              <a:srgbClr val="C731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a:p>
          </p:txBody>
        </p:sp>
        <p:sp>
          <p:nvSpPr>
            <p:cNvPr id="6" name="文本框 5"/>
            <p:cNvSpPr txBox="1"/>
            <p:nvPr>
              <p:custDataLst>
                <p:tags r:id="rId20"/>
              </p:custDataLst>
            </p:nvPr>
          </p:nvSpPr>
          <p:spPr>
            <a:xfrm>
              <a:off x="4182481" y="2969617"/>
              <a:ext cx="1496438" cy="3233420"/>
            </a:xfrm>
            <a:prstGeom prst="rect">
              <a:avLst/>
            </a:prstGeom>
            <a:noFill/>
          </p:spPr>
          <p:txBody>
            <a:bodyPr wrap="square" rtlCol="0">
              <a:spAutoFit/>
            </a:bodyPr>
            <a:p>
              <a:pPr algn="just">
                <a:lnSpc>
                  <a:spcPct val="130000"/>
                </a:lnSpc>
              </a:pPr>
              <a:r>
                <a:rPr lang="zh-CN" altLang="en-US" sz="900" smtClean="0">
                  <a:solidFill>
                    <a:srgbClr val="595959"/>
                  </a:solidFill>
                </a:rPr>
                <a:t>（2）选择多张连续的幻灯片：在“幻灯片 / 大纲”窗格或幻灯片浏览视图中，单击要连续选择的第 1 张幻灯片，按住“Shift”键不放，再单击需选择的最后一张幻灯片，释放“Shift”键后两张幻灯片之间的所有幻灯片均被选择。</a:t>
              </a:r>
              <a:endParaRPr lang="zh-CN" altLang="en-US" sz="900" smtClean="0">
                <a:solidFill>
                  <a:srgbClr val="595959"/>
                </a:solidFill>
              </a:endParaRPr>
            </a:p>
          </p:txBody>
        </p:sp>
      </p:grpSp>
      <p:grpSp>
        <p:nvGrpSpPr>
          <p:cNvPr id="3" name="组合 2"/>
          <p:cNvGrpSpPr/>
          <p:nvPr>
            <p:custDataLst>
              <p:tags r:id="rId21"/>
            </p:custDataLst>
          </p:nvPr>
        </p:nvGrpSpPr>
        <p:grpSpPr>
          <a:xfrm>
            <a:off x="1155004" y="1348871"/>
            <a:ext cx="1261745" cy="3407410"/>
            <a:chOff x="2311401" y="2048261"/>
            <a:chExt cx="1682327" cy="4543213"/>
          </a:xfrm>
        </p:grpSpPr>
        <p:sp>
          <p:nvSpPr>
            <p:cNvPr id="20" name="Rectangle 110"/>
            <p:cNvSpPr>
              <a:spLocks noChangeArrowheads="1"/>
            </p:cNvSpPr>
            <p:nvPr>
              <p:custDataLst>
                <p:tags r:id="rId22"/>
              </p:custDataLst>
            </p:nvPr>
          </p:nvSpPr>
          <p:spPr bwMode="auto">
            <a:xfrm>
              <a:off x="2311401" y="2048261"/>
              <a:ext cx="1682327" cy="4543213"/>
            </a:xfrm>
            <a:prstGeom prst="rect">
              <a:avLst/>
            </a:prstGeom>
            <a:solidFill>
              <a:srgbClr val="FFFFFF"/>
            </a:solidFill>
            <a:ln w="14288" cap="flat">
              <a:solidFill>
                <a:srgbClr val="E55D27"/>
              </a:solidFill>
              <a:prstDash val="solid"/>
              <a:miter lim="800000"/>
            </a:ln>
          </p:spPr>
          <p:txBody>
            <a:bodyPr vert="horz" wrap="square" lIns="68580" tIns="34290" rIns="68580" bIns="34290" numCol="1" anchor="t" anchorCtr="0" compatLnSpc="1"/>
            <a:p>
              <a:pPr algn="ctr"/>
              <a:endParaRPr lang="zh-CN" altLang="en-US" sz="1350" dirty="0"/>
            </a:p>
          </p:txBody>
        </p:sp>
        <p:sp>
          <p:nvSpPr>
            <p:cNvPr id="21" name="Oval 111"/>
            <p:cNvSpPr>
              <a:spLocks noChangeArrowheads="1"/>
            </p:cNvSpPr>
            <p:nvPr>
              <p:custDataLst>
                <p:tags r:id="rId23"/>
              </p:custDataLst>
            </p:nvPr>
          </p:nvSpPr>
          <p:spPr bwMode="auto">
            <a:xfrm>
              <a:off x="2980653" y="2577429"/>
              <a:ext cx="194748" cy="193467"/>
            </a:xfrm>
            <a:prstGeom prst="ellipse">
              <a:avLst/>
            </a:prstGeom>
            <a:solidFill>
              <a:srgbClr val="E55D2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a:p>
          </p:txBody>
        </p:sp>
        <p:sp>
          <p:nvSpPr>
            <p:cNvPr id="22" name="Freeform 112"/>
            <p:cNvSpPr/>
            <p:nvPr>
              <p:custDataLst>
                <p:tags r:id="rId24"/>
              </p:custDataLst>
            </p:nvPr>
          </p:nvSpPr>
          <p:spPr bwMode="auto">
            <a:xfrm>
              <a:off x="2898654" y="2741428"/>
              <a:ext cx="358747" cy="148624"/>
            </a:xfrm>
            <a:custGeom>
              <a:avLst/>
              <a:gdLst>
                <a:gd name="T0" fmla="*/ 105 w 135"/>
                <a:gd name="T1" fmla="*/ 0 h 56"/>
                <a:gd name="T2" fmla="*/ 67 w 135"/>
                <a:gd name="T3" fmla="*/ 20 h 56"/>
                <a:gd name="T4" fmla="*/ 30 w 135"/>
                <a:gd name="T5" fmla="*/ 0 h 56"/>
                <a:gd name="T6" fmla="*/ 0 w 135"/>
                <a:gd name="T7" fmla="*/ 56 h 56"/>
                <a:gd name="T8" fmla="*/ 135 w 135"/>
                <a:gd name="T9" fmla="*/ 56 h 56"/>
                <a:gd name="T10" fmla="*/ 105 w 135"/>
                <a:gd name="T11" fmla="*/ 0 h 56"/>
              </a:gdLst>
              <a:ahLst/>
              <a:cxnLst>
                <a:cxn ang="0">
                  <a:pos x="T0" y="T1"/>
                </a:cxn>
                <a:cxn ang="0">
                  <a:pos x="T2" y="T3"/>
                </a:cxn>
                <a:cxn ang="0">
                  <a:pos x="T4" y="T5"/>
                </a:cxn>
                <a:cxn ang="0">
                  <a:pos x="T6" y="T7"/>
                </a:cxn>
                <a:cxn ang="0">
                  <a:pos x="T8" y="T9"/>
                </a:cxn>
                <a:cxn ang="0">
                  <a:pos x="T10" y="T11"/>
                </a:cxn>
              </a:cxnLst>
              <a:rect l="0" t="0" r="r" b="b"/>
              <a:pathLst>
                <a:path w="135" h="56">
                  <a:moveTo>
                    <a:pt x="105" y="0"/>
                  </a:moveTo>
                  <a:cubicBezTo>
                    <a:pt x="97" y="12"/>
                    <a:pt x="83" y="20"/>
                    <a:pt x="67" y="20"/>
                  </a:cubicBezTo>
                  <a:cubicBezTo>
                    <a:pt x="52" y="20"/>
                    <a:pt x="38" y="12"/>
                    <a:pt x="30" y="0"/>
                  </a:cubicBezTo>
                  <a:cubicBezTo>
                    <a:pt x="12" y="12"/>
                    <a:pt x="0" y="32"/>
                    <a:pt x="0" y="56"/>
                  </a:cubicBezTo>
                  <a:cubicBezTo>
                    <a:pt x="135" y="56"/>
                    <a:pt x="135" y="56"/>
                    <a:pt x="135" y="56"/>
                  </a:cubicBezTo>
                  <a:cubicBezTo>
                    <a:pt x="135" y="32"/>
                    <a:pt x="123" y="12"/>
                    <a:pt x="105" y="0"/>
                  </a:cubicBezTo>
                  <a:close/>
                </a:path>
              </a:pathLst>
            </a:custGeom>
            <a:solidFill>
              <a:srgbClr val="E55D2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a:p>
          </p:txBody>
        </p:sp>
        <p:sp>
          <p:nvSpPr>
            <p:cNvPr id="7" name="文本框 6"/>
            <p:cNvSpPr txBox="1"/>
            <p:nvPr>
              <p:custDataLst>
                <p:tags r:id="rId25"/>
              </p:custDataLst>
            </p:nvPr>
          </p:nvSpPr>
          <p:spPr>
            <a:xfrm>
              <a:off x="2348434" y="2977237"/>
              <a:ext cx="1496440" cy="1557867"/>
            </a:xfrm>
            <a:prstGeom prst="rect">
              <a:avLst/>
            </a:prstGeom>
            <a:noFill/>
          </p:spPr>
          <p:txBody>
            <a:bodyPr wrap="square" rtlCol="0">
              <a:spAutoFit/>
            </a:bodyPr>
            <a:p>
              <a:pPr algn="just">
                <a:lnSpc>
                  <a:spcPct val="130000"/>
                </a:lnSpc>
              </a:pPr>
              <a:r>
                <a:rPr lang="zh-CN" altLang="en-US" sz="9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rPr>
                <a:t>（1）选择单张幻灯片：在“幻灯片 / 大纲”窗格或幻灯片浏览视图中，单击幻灯片缩略图，可选择单张幻灯片。</a:t>
              </a:r>
              <a:endParaRPr lang="zh-CN" altLang="en-US" sz="9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8" name="组合 57"/>
          <p:cNvGrpSpPr/>
          <p:nvPr>
            <p:custDataLst>
              <p:tags r:id="rId26"/>
            </p:custDataLst>
          </p:nvPr>
        </p:nvGrpSpPr>
        <p:grpSpPr>
          <a:xfrm>
            <a:off x="4353457" y="4457697"/>
            <a:ext cx="422809" cy="424731"/>
            <a:chOff x="6575366" y="4743869"/>
            <a:chExt cx="563745" cy="566308"/>
          </a:xfrm>
        </p:grpSpPr>
        <p:sp>
          <p:nvSpPr>
            <p:cNvPr id="38" name="Oval 128"/>
            <p:cNvSpPr>
              <a:spLocks noChangeArrowheads="1"/>
            </p:cNvSpPr>
            <p:nvPr>
              <p:custDataLst>
                <p:tags r:id="rId27"/>
              </p:custDataLst>
            </p:nvPr>
          </p:nvSpPr>
          <p:spPr bwMode="auto">
            <a:xfrm>
              <a:off x="6575366" y="4743869"/>
              <a:ext cx="563745" cy="566308"/>
            </a:xfrm>
            <a:prstGeom prst="ellipse">
              <a:avLst/>
            </a:prstGeom>
            <a:solidFill>
              <a:srgbClr val="4BBFD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dirty="0"/>
            </a:p>
          </p:txBody>
        </p:sp>
        <p:sp>
          <p:nvSpPr>
            <p:cNvPr id="39" name="Oval 129"/>
            <p:cNvSpPr>
              <a:spLocks noChangeArrowheads="1"/>
            </p:cNvSpPr>
            <p:nvPr>
              <p:custDataLst>
                <p:tags r:id="rId28"/>
              </p:custDataLst>
            </p:nvPr>
          </p:nvSpPr>
          <p:spPr bwMode="auto">
            <a:xfrm>
              <a:off x="6604834" y="4774619"/>
              <a:ext cx="504808" cy="50480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a:p>
          </p:txBody>
        </p:sp>
        <p:sp>
          <p:nvSpPr>
            <p:cNvPr id="18" name="文本框 17"/>
            <p:cNvSpPr txBox="1"/>
            <p:nvPr>
              <p:custDataLst>
                <p:tags r:id="rId29"/>
              </p:custDataLst>
            </p:nvPr>
          </p:nvSpPr>
          <p:spPr>
            <a:xfrm>
              <a:off x="6718865" y="4847729"/>
              <a:ext cx="276748" cy="429260"/>
            </a:xfrm>
            <a:prstGeom prst="rect">
              <a:avLst/>
            </a:prstGeom>
            <a:noFill/>
          </p:spPr>
          <p:txBody>
            <a:bodyPr wrap="square" rtlCol="0">
              <a:spAutoFit/>
            </a:bodyPr>
            <a:p>
              <a:pPr algn="ctr"/>
              <a:r>
                <a:rPr lang="en-US" altLang="zh-CN" sz="1500" b="1" dirty="0"/>
                <a:t>3</a:t>
              </a:r>
              <a:endParaRPr lang="zh-CN" altLang="en-US" sz="1500" b="1" dirty="0"/>
            </a:p>
          </p:txBody>
        </p:sp>
      </p:grpSp>
      <p:grpSp>
        <p:nvGrpSpPr>
          <p:cNvPr id="59" name="组合 58"/>
          <p:cNvGrpSpPr/>
          <p:nvPr>
            <p:custDataLst>
              <p:tags r:id="rId30"/>
            </p:custDataLst>
          </p:nvPr>
        </p:nvGrpSpPr>
        <p:grpSpPr>
          <a:xfrm>
            <a:off x="2963953" y="4457697"/>
            <a:ext cx="423770" cy="424731"/>
            <a:chOff x="4722693" y="4743869"/>
            <a:chExt cx="565026" cy="566308"/>
          </a:xfrm>
        </p:grpSpPr>
        <p:sp>
          <p:nvSpPr>
            <p:cNvPr id="45" name="Oval 135"/>
            <p:cNvSpPr>
              <a:spLocks noChangeArrowheads="1"/>
            </p:cNvSpPr>
            <p:nvPr>
              <p:custDataLst>
                <p:tags r:id="rId31"/>
              </p:custDataLst>
            </p:nvPr>
          </p:nvSpPr>
          <p:spPr bwMode="auto">
            <a:xfrm>
              <a:off x="4722693" y="4743869"/>
              <a:ext cx="565026" cy="566308"/>
            </a:xfrm>
            <a:prstGeom prst="ellipse">
              <a:avLst/>
            </a:prstGeom>
            <a:solidFill>
              <a:srgbClr val="C7312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dirty="0"/>
            </a:p>
          </p:txBody>
        </p:sp>
        <p:sp>
          <p:nvSpPr>
            <p:cNvPr id="46" name="Oval 136"/>
            <p:cNvSpPr>
              <a:spLocks noChangeArrowheads="1"/>
            </p:cNvSpPr>
            <p:nvPr>
              <p:custDataLst>
                <p:tags r:id="rId32"/>
              </p:custDataLst>
            </p:nvPr>
          </p:nvSpPr>
          <p:spPr bwMode="auto">
            <a:xfrm>
              <a:off x="4752162" y="4774619"/>
              <a:ext cx="506089" cy="50480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a:p>
          </p:txBody>
        </p:sp>
        <p:sp>
          <p:nvSpPr>
            <p:cNvPr id="17" name="文本框 16"/>
            <p:cNvSpPr txBox="1"/>
            <p:nvPr>
              <p:custDataLst>
                <p:tags r:id="rId33"/>
              </p:custDataLst>
            </p:nvPr>
          </p:nvSpPr>
          <p:spPr>
            <a:xfrm>
              <a:off x="4866831" y="4847729"/>
              <a:ext cx="276748" cy="429260"/>
            </a:xfrm>
            <a:prstGeom prst="rect">
              <a:avLst/>
            </a:prstGeom>
            <a:noFill/>
          </p:spPr>
          <p:txBody>
            <a:bodyPr wrap="square" rtlCol="0">
              <a:spAutoFit/>
            </a:bodyPr>
            <a:p>
              <a:pPr algn="ctr"/>
              <a:r>
                <a:rPr lang="en-US" altLang="zh-CN" sz="1500" b="1" dirty="0"/>
                <a:t>2</a:t>
              </a:r>
              <a:endParaRPr lang="zh-CN" altLang="en-US" sz="1500" b="1" dirty="0"/>
            </a:p>
          </p:txBody>
        </p:sp>
      </p:grpSp>
      <p:grpSp>
        <p:nvGrpSpPr>
          <p:cNvPr id="60" name="组合 59"/>
          <p:cNvGrpSpPr/>
          <p:nvPr>
            <p:custDataLst>
              <p:tags r:id="rId34"/>
            </p:custDataLst>
          </p:nvPr>
        </p:nvGrpSpPr>
        <p:grpSpPr>
          <a:xfrm>
            <a:off x="1573487" y="4457697"/>
            <a:ext cx="424731" cy="424731"/>
            <a:chOff x="2869380" y="4743869"/>
            <a:chExt cx="566308" cy="566308"/>
          </a:xfrm>
        </p:grpSpPr>
        <p:sp>
          <p:nvSpPr>
            <p:cNvPr id="43" name="Oval 133"/>
            <p:cNvSpPr>
              <a:spLocks noChangeArrowheads="1"/>
            </p:cNvSpPr>
            <p:nvPr>
              <p:custDataLst>
                <p:tags r:id="rId35"/>
              </p:custDataLst>
            </p:nvPr>
          </p:nvSpPr>
          <p:spPr bwMode="auto">
            <a:xfrm>
              <a:off x="2869380" y="4743869"/>
              <a:ext cx="566308" cy="566308"/>
            </a:xfrm>
            <a:prstGeom prst="ellipse">
              <a:avLst/>
            </a:prstGeom>
            <a:solidFill>
              <a:srgbClr val="E55D2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dirty="0"/>
            </a:p>
          </p:txBody>
        </p:sp>
        <p:sp>
          <p:nvSpPr>
            <p:cNvPr id="44" name="Oval 134"/>
            <p:cNvSpPr>
              <a:spLocks noChangeArrowheads="1"/>
            </p:cNvSpPr>
            <p:nvPr>
              <p:custDataLst>
                <p:tags r:id="rId36"/>
              </p:custDataLst>
            </p:nvPr>
          </p:nvSpPr>
          <p:spPr bwMode="auto">
            <a:xfrm>
              <a:off x="2899490" y="4774619"/>
              <a:ext cx="506089" cy="50480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a:p>
          </p:txBody>
        </p:sp>
        <p:sp>
          <p:nvSpPr>
            <p:cNvPr id="16" name="文本框 15"/>
            <p:cNvSpPr txBox="1"/>
            <p:nvPr>
              <p:custDataLst>
                <p:tags r:id="rId37"/>
              </p:custDataLst>
            </p:nvPr>
          </p:nvSpPr>
          <p:spPr>
            <a:xfrm>
              <a:off x="3014160" y="4847729"/>
              <a:ext cx="276748" cy="429260"/>
            </a:xfrm>
            <a:prstGeom prst="rect">
              <a:avLst/>
            </a:prstGeom>
            <a:noFill/>
          </p:spPr>
          <p:txBody>
            <a:bodyPr wrap="square" rtlCol="0">
              <a:spAutoFit/>
            </a:bodyPr>
            <a:p>
              <a:pPr algn="ctr"/>
              <a:r>
                <a:rPr lang="en-US" altLang="zh-CN" sz="1500" b="1" dirty="0"/>
                <a:t>1</a:t>
              </a:r>
              <a:endParaRPr lang="zh-CN" altLang="en-US" sz="1500" b="1" dirty="0"/>
            </a:p>
          </p:txBody>
        </p:sp>
      </p:grpSp>
      <p:sp>
        <p:nvSpPr>
          <p:cNvPr id="54" name="Rectangle 127"/>
          <p:cNvSpPr>
            <a:spLocks noChangeArrowheads="1"/>
          </p:cNvSpPr>
          <p:nvPr>
            <p:custDataLst>
              <p:tags r:id="rId38"/>
            </p:custDataLst>
          </p:nvPr>
        </p:nvSpPr>
        <p:spPr bwMode="auto">
          <a:xfrm>
            <a:off x="5953884" y="4756979"/>
            <a:ext cx="1389504" cy="90327"/>
          </a:xfrm>
          <a:prstGeom prst="rect">
            <a:avLst/>
          </a:prstGeom>
          <a:solidFill>
            <a:srgbClr val="5B9BD5"/>
          </a:solidFill>
          <a:ln>
            <a:noFill/>
          </a:ln>
        </p:spPr>
        <p:txBody>
          <a:bodyPr vert="horz" wrap="square" lIns="68580" tIns="34290" rIns="68580" bIns="34290" numCol="1" anchor="t" anchorCtr="0" compatLnSpc="1"/>
          <a:p>
            <a:pPr algn="ctr"/>
            <a:endParaRPr lang="zh-CN" altLang="en-US" sz="1350"/>
          </a:p>
        </p:txBody>
      </p:sp>
      <p:grpSp>
        <p:nvGrpSpPr>
          <p:cNvPr id="79" name="组合 78"/>
          <p:cNvGrpSpPr/>
          <p:nvPr>
            <p:custDataLst>
              <p:tags r:id="rId39"/>
            </p:custDataLst>
          </p:nvPr>
        </p:nvGrpSpPr>
        <p:grpSpPr>
          <a:xfrm>
            <a:off x="7131504" y="4457697"/>
            <a:ext cx="422809" cy="424731"/>
            <a:chOff x="8427396" y="4743869"/>
            <a:chExt cx="563745" cy="566308"/>
          </a:xfrm>
        </p:grpSpPr>
        <p:sp>
          <p:nvSpPr>
            <p:cNvPr id="81" name="Oval 130"/>
            <p:cNvSpPr>
              <a:spLocks noChangeArrowheads="1"/>
            </p:cNvSpPr>
            <p:nvPr>
              <p:custDataLst>
                <p:tags r:id="rId40"/>
              </p:custDataLst>
            </p:nvPr>
          </p:nvSpPr>
          <p:spPr bwMode="auto">
            <a:xfrm>
              <a:off x="8427396" y="4743869"/>
              <a:ext cx="563745" cy="566308"/>
            </a:xfrm>
            <a:prstGeom prst="ellipse">
              <a:avLst/>
            </a:prstGeom>
            <a:solidFill>
              <a:srgbClr val="5B9BD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a:p>
          </p:txBody>
        </p:sp>
        <p:sp>
          <p:nvSpPr>
            <p:cNvPr id="82" name="Oval 131"/>
            <p:cNvSpPr>
              <a:spLocks noChangeArrowheads="1"/>
            </p:cNvSpPr>
            <p:nvPr>
              <p:custDataLst>
                <p:tags r:id="rId41"/>
              </p:custDataLst>
            </p:nvPr>
          </p:nvSpPr>
          <p:spPr bwMode="auto">
            <a:xfrm>
              <a:off x="8456224" y="4774619"/>
              <a:ext cx="506089" cy="50480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a:p>
          </p:txBody>
        </p:sp>
        <p:sp>
          <p:nvSpPr>
            <p:cNvPr id="83" name="文本框 82"/>
            <p:cNvSpPr txBox="1"/>
            <p:nvPr>
              <p:custDataLst>
                <p:tags r:id="rId42"/>
              </p:custDataLst>
            </p:nvPr>
          </p:nvSpPr>
          <p:spPr>
            <a:xfrm>
              <a:off x="8570895" y="4847729"/>
              <a:ext cx="276748" cy="429260"/>
            </a:xfrm>
            <a:prstGeom prst="rect">
              <a:avLst/>
            </a:prstGeom>
            <a:noFill/>
          </p:spPr>
          <p:txBody>
            <a:bodyPr wrap="square" rtlCol="0">
              <a:spAutoFit/>
            </a:bodyPr>
            <a:p>
              <a:pPr algn="ctr"/>
              <a:r>
                <a:rPr lang="en-US" altLang="zh-CN" sz="1500" b="1" dirty="0"/>
                <a:t>5</a:t>
              </a:r>
              <a:endParaRPr lang="zh-CN" altLang="en-US" sz="1500" b="1" dirty="0"/>
            </a:p>
          </p:txBody>
        </p:sp>
      </p:grpSp>
      <p:grpSp>
        <p:nvGrpSpPr>
          <p:cNvPr id="53" name="组合 52"/>
          <p:cNvGrpSpPr/>
          <p:nvPr>
            <p:custDataLst>
              <p:tags r:id="rId43"/>
            </p:custDataLst>
          </p:nvPr>
        </p:nvGrpSpPr>
        <p:grpSpPr>
          <a:xfrm>
            <a:off x="5742000" y="4457697"/>
            <a:ext cx="422809" cy="424731"/>
            <a:chOff x="8427396" y="4743869"/>
            <a:chExt cx="563745" cy="566308"/>
          </a:xfrm>
        </p:grpSpPr>
        <p:sp>
          <p:nvSpPr>
            <p:cNvPr id="40" name="Oval 130"/>
            <p:cNvSpPr>
              <a:spLocks noChangeArrowheads="1"/>
            </p:cNvSpPr>
            <p:nvPr>
              <p:custDataLst>
                <p:tags r:id="rId44"/>
              </p:custDataLst>
            </p:nvPr>
          </p:nvSpPr>
          <p:spPr bwMode="auto">
            <a:xfrm>
              <a:off x="8427396" y="4743869"/>
              <a:ext cx="563745" cy="566308"/>
            </a:xfrm>
            <a:prstGeom prst="ellipse">
              <a:avLst/>
            </a:prstGeom>
            <a:solidFill>
              <a:srgbClr val="06898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dirty="0"/>
            </a:p>
          </p:txBody>
        </p:sp>
        <p:sp>
          <p:nvSpPr>
            <p:cNvPr id="41" name="Oval 131"/>
            <p:cNvSpPr>
              <a:spLocks noChangeArrowheads="1"/>
            </p:cNvSpPr>
            <p:nvPr>
              <p:custDataLst>
                <p:tags r:id="rId45"/>
              </p:custDataLst>
            </p:nvPr>
          </p:nvSpPr>
          <p:spPr bwMode="auto">
            <a:xfrm>
              <a:off x="8456224" y="4774619"/>
              <a:ext cx="506089" cy="50480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pPr algn="ctr"/>
              <a:endParaRPr lang="zh-CN" altLang="en-US" sz="1350"/>
            </a:p>
          </p:txBody>
        </p:sp>
        <p:sp>
          <p:nvSpPr>
            <p:cNvPr id="19" name="文本框 18"/>
            <p:cNvSpPr txBox="1"/>
            <p:nvPr>
              <p:custDataLst>
                <p:tags r:id="rId46"/>
              </p:custDataLst>
            </p:nvPr>
          </p:nvSpPr>
          <p:spPr>
            <a:xfrm>
              <a:off x="8570895" y="4847729"/>
              <a:ext cx="276748" cy="429260"/>
            </a:xfrm>
            <a:prstGeom prst="rect">
              <a:avLst/>
            </a:prstGeom>
            <a:noFill/>
          </p:spPr>
          <p:txBody>
            <a:bodyPr wrap="square" rtlCol="0">
              <a:spAutoFit/>
            </a:bodyPr>
            <a:p>
              <a:pPr algn="ctr"/>
              <a:r>
                <a:rPr lang="en-US" altLang="zh-CN" sz="1500" b="1" dirty="0"/>
                <a:t>4</a:t>
              </a:r>
              <a:endParaRPr lang="zh-CN" altLang="en-US" sz="1500" b="1" dirty="0"/>
            </a:p>
          </p:txBody>
        </p:sp>
      </p:grpSp>
      <p:sp>
        <p:nvSpPr>
          <p:cNvPr id="8" name="文本框 7"/>
          <p:cNvSpPr txBox="1"/>
          <p:nvPr/>
        </p:nvSpPr>
        <p:spPr>
          <a:xfrm>
            <a:off x="1141095" y="930910"/>
            <a:ext cx="6832600" cy="306705"/>
          </a:xfrm>
          <a:prstGeom prst="rect">
            <a:avLst/>
          </a:prstGeom>
          <a:noFill/>
        </p:spPr>
        <p:txBody>
          <a:bodyPr wrap="square" rtlCol="0">
            <a:spAutoFit/>
          </a:bodyPr>
          <a:p>
            <a:pPr algn="l"/>
            <a:r>
              <a:rPr lang="zh-CN" altLang="en-US" sz="1400" b="1">
                <a:latin typeface="微软雅黑" panose="020B0503020204020204" pitchFamily="34" charset="-122"/>
                <a:ea typeface="微软雅黑" panose="020B0503020204020204" pitchFamily="34" charset="-122"/>
              </a:rPr>
              <a:t>一、选择幻灯片</a:t>
            </a:r>
            <a:endParaRPr lang="zh-CN" altLang="en-US" sz="1400" b="1">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844550"/>
            <a:ext cx="8444865" cy="3610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0720" y="1123950"/>
            <a:ext cx="7845425" cy="4394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二、移动与复制幻灯片</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custDataLst>
              <p:tags r:id="rId8"/>
            </p:custDataLst>
          </p:nvPr>
        </p:nvCxnSpPr>
        <p:spPr>
          <a:xfrm>
            <a:off x="1811695" y="1781487"/>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16" name="矩形 15"/>
          <p:cNvSpPr/>
          <p:nvPr>
            <p:custDataLst>
              <p:tags r:id="rId9"/>
            </p:custDataLst>
          </p:nvPr>
        </p:nvSpPr>
        <p:spPr>
          <a:xfrm>
            <a:off x="1229629" y="1726930"/>
            <a:ext cx="1018670" cy="61217"/>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标题 1"/>
          <p:cNvSpPr txBox="1"/>
          <p:nvPr>
            <p:custDataLst>
              <p:tags r:id="rId10"/>
            </p:custDataLst>
          </p:nvPr>
        </p:nvSpPr>
        <p:spPr>
          <a:xfrm>
            <a:off x="1172845" y="1882775"/>
            <a:ext cx="1875155" cy="1880870"/>
          </a:xfrm>
          <a:prstGeom prst="rect">
            <a:avLst/>
          </a:prstGeom>
          <a:noFill/>
        </p:spPr>
        <p:txBody>
          <a:bodyPr wrap="square" rtlCol="0">
            <a:noAutofit/>
          </a:bodyPr>
          <a:lstStyle>
            <a:defPPr>
              <a:defRPr lang="zh-CN"/>
            </a:defPPr>
            <a:lvl1pPr>
              <a:lnSpc>
                <a:spcPct val="130000"/>
              </a:lnSpc>
              <a:defRPr sz="1200"/>
            </a:lvl1pPr>
          </a:lstStyle>
          <a:p>
            <a:pPr algn="just">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（1）通过鼠标拖动的方式移动或复制幻灯片：选择需移动的幻灯片，按住鼠标左键不放拖动到目标位置后释放鼠标完成移动操作。</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18" name="标题 1"/>
          <p:cNvSpPr txBox="1"/>
          <p:nvPr>
            <p:custDataLst>
              <p:tags r:id="rId11"/>
            </p:custDataLst>
          </p:nvPr>
        </p:nvSpPr>
        <p:spPr>
          <a:xfrm>
            <a:off x="851915" y="1290466"/>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1</a:t>
            </a:r>
            <a:endParaRPr lang="zh-CN" altLang="en-US"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 name="直接连接符 18"/>
          <p:cNvCxnSpPr/>
          <p:nvPr>
            <p:custDataLst>
              <p:tags r:id="rId12"/>
            </p:custDataLst>
          </p:nvPr>
        </p:nvCxnSpPr>
        <p:spPr>
          <a:xfrm>
            <a:off x="4301132" y="1781487"/>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0" name="矩形 19"/>
          <p:cNvSpPr/>
          <p:nvPr>
            <p:custDataLst>
              <p:tags r:id="rId13"/>
            </p:custDataLst>
          </p:nvPr>
        </p:nvSpPr>
        <p:spPr>
          <a:xfrm>
            <a:off x="3719066" y="1726930"/>
            <a:ext cx="1018670" cy="612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标题 1"/>
          <p:cNvSpPr txBox="1"/>
          <p:nvPr>
            <p:custDataLst>
              <p:tags r:id="rId14"/>
            </p:custDataLst>
          </p:nvPr>
        </p:nvSpPr>
        <p:spPr>
          <a:xfrm>
            <a:off x="3662045" y="1882775"/>
            <a:ext cx="2077720" cy="2453005"/>
          </a:xfrm>
          <a:prstGeom prst="rect">
            <a:avLst/>
          </a:prstGeom>
          <a:noFill/>
        </p:spPr>
        <p:txBody>
          <a:bodyPr wrap="square" rtlCol="0">
            <a:noAutofit/>
          </a:bodyPr>
          <a:lstStyle>
            <a:defPPr>
              <a:defRPr lang="zh-CN"/>
            </a:defPPr>
            <a:lvl1pPr>
              <a:lnSpc>
                <a:spcPct val="130000"/>
              </a:lnSpc>
              <a:defRPr sz="1200"/>
            </a:lvl1pPr>
          </a:lstStyle>
          <a:p>
            <a:pPr algn="just">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2）通过菜单命令移动或复制幻灯片：选择需移动或复制的幻灯片，在其上单击鼠标右击，在弹出的快捷菜单中选择“剪切”或“复制”命令，然后将鼠标定位到目标位置，右击，在弹出的快捷菜单中选择“粘贴”命令，完成移动或复制幻灯片。</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22" name="标题 1"/>
          <p:cNvSpPr txBox="1"/>
          <p:nvPr>
            <p:custDataLst>
              <p:tags r:id="rId15"/>
            </p:custDataLst>
          </p:nvPr>
        </p:nvSpPr>
        <p:spPr>
          <a:xfrm>
            <a:off x="3341353" y="1290466"/>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2</a:t>
            </a:r>
            <a:endParaRPr lang="zh-CN" altLang="en-US"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3" name="直接连接符 22"/>
          <p:cNvCxnSpPr/>
          <p:nvPr>
            <p:custDataLst>
              <p:tags r:id="rId16"/>
            </p:custDataLst>
          </p:nvPr>
        </p:nvCxnSpPr>
        <p:spPr>
          <a:xfrm>
            <a:off x="6790570" y="1781486"/>
            <a:ext cx="1286147"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17"/>
            </p:custDataLst>
          </p:nvPr>
        </p:nvSpPr>
        <p:spPr>
          <a:xfrm>
            <a:off x="6208504" y="1726930"/>
            <a:ext cx="1018670" cy="61217"/>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5" name="标题 1"/>
          <p:cNvSpPr txBox="1"/>
          <p:nvPr>
            <p:custDataLst>
              <p:tags r:id="rId18"/>
            </p:custDataLst>
          </p:nvPr>
        </p:nvSpPr>
        <p:spPr>
          <a:xfrm>
            <a:off x="6151880" y="1882775"/>
            <a:ext cx="2052955" cy="1826260"/>
          </a:xfrm>
          <a:prstGeom prst="rect">
            <a:avLst/>
          </a:prstGeom>
          <a:noFill/>
        </p:spPr>
        <p:txBody>
          <a:bodyPr wrap="square" rtlCol="0">
            <a:noAutofit/>
          </a:bodyPr>
          <a:lstStyle>
            <a:defPPr>
              <a:defRPr lang="zh-CN"/>
            </a:defPPr>
            <a:lvl1pPr>
              <a:lnSpc>
                <a:spcPct val="130000"/>
              </a:lnSpc>
              <a:defRPr sz="1200"/>
            </a:lvl1pPr>
          </a:lstStyle>
          <a:p>
            <a:pPr algn="just">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（3）快 速 移 动 或 复 制 幻灯 片： 选 择 需 移 动 或 复 制 的 幻 灯 片， 按“Ctrl+X” 或“Ctrl+C”组合键，然后在目标位置按“Ctrl+V”组合键，也可移动或复制幻灯片。</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26" name="标题 1"/>
          <p:cNvSpPr txBox="1"/>
          <p:nvPr>
            <p:custDataLst>
              <p:tags r:id="rId19"/>
            </p:custDataLst>
          </p:nvPr>
        </p:nvSpPr>
        <p:spPr>
          <a:xfrm>
            <a:off x="5830791" y="1290466"/>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3</a:t>
            </a:r>
            <a:endParaRPr lang="zh-CN" altLang="en-US"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844550"/>
            <a:ext cx="8444865" cy="372364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25805" y="941705"/>
            <a:ext cx="7845425" cy="31070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三、删除幻灯片</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在“幻灯片 / 大纲”窗格和幻灯片浏览视图中，可对演示文稿中多余的幻灯片进行删除。其方法是：选择需删除的幻灯片后，按“Delete”键，或右击，在弹出的快捷菜单中选择“删除幻灯片”命令。</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四、输入文本</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占位符中输入文本。确定了幻灯片版式后，就可在由版式确定的占位符中输入文字。用鼠标在占位符内单击，即可在相应的占位符中输入文本。（2）在文本框中输入文本。如果想在幻灯片没有占位符的位置输入文本，可以使用WPS 文字中一样的操作方法，用插入文本框的方式来实现，在合适的位置插入文本框后，即可在文本框中输入所需的文字，并可设置文本框的格式和文字的格式。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17270"/>
            <a:ext cx="8444865" cy="3375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352550"/>
            <a:ext cx="3962400" cy="25177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五、插入智能图形</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智能图形用可视的方式来阐明流程、概念、层次关系和结构，使用这些图示能使创建出的演示文稿更加丰富和生动。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打开“插入”选项卡，单击“智能图形”按钮，弹出的“选择智能图形”对话框（图 6-49），在对话框中选择需要的图形版式，即可完成操作。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6651"/>
          <a:stretch>
            <a:fillRect/>
          </a:stretch>
        </p:blipFill>
        <p:spPr>
          <a:xfrm>
            <a:off x="4821555" y="3557270"/>
            <a:ext cx="3782695" cy="245745"/>
          </a:xfrm>
          <a:prstGeom prst="rect">
            <a:avLst/>
          </a:prstGeom>
        </p:spPr>
      </p:pic>
      <p:pic>
        <p:nvPicPr>
          <p:cNvPr id="481" name="图片 8"/>
          <p:cNvPicPr>
            <a:picLocks noChangeAspect="1"/>
          </p:cNvPicPr>
          <p:nvPr/>
        </p:nvPicPr>
        <p:blipFill>
          <a:blip r:embed="rId9"/>
          <a:stretch>
            <a:fillRect/>
          </a:stretch>
        </p:blipFill>
        <p:spPr>
          <a:xfrm>
            <a:off x="4953000" y="2038350"/>
            <a:ext cx="3659505" cy="146050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17270"/>
            <a:ext cx="8444865" cy="3375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352550"/>
            <a:ext cx="3962400" cy="25177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六、插入图表</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图表分析更具说服力，图表能帮助辨认数据变化的趋势。下面介绍两种插入图表的方法。</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（1）利用幻灯片版式。选定需要插入图表的幻灯片，应用含有图表占位符的幻灯片版式，在占位符上单击“插入图表”按钮，如图 6-50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1893"/>
          <a:stretch>
            <a:fillRect/>
          </a:stretch>
        </p:blipFill>
        <p:spPr>
          <a:xfrm>
            <a:off x="5181600" y="4006850"/>
            <a:ext cx="3027680" cy="213995"/>
          </a:xfrm>
          <a:prstGeom prst="rect">
            <a:avLst/>
          </a:prstGeom>
        </p:spPr>
      </p:pic>
      <p:pic>
        <p:nvPicPr>
          <p:cNvPr id="482" name="图片 10"/>
          <p:cNvPicPr>
            <a:picLocks noChangeAspect="1"/>
          </p:cNvPicPr>
          <p:nvPr/>
        </p:nvPicPr>
        <p:blipFill>
          <a:blip r:embed="rId9"/>
          <a:stretch>
            <a:fillRect/>
          </a:stretch>
        </p:blipFill>
        <p:spPr>
          <a:xfrm>
            <a:off x="5257800" y="1733550"/>
            <a:ext cx="2715260" cy="216027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17270"/>
            <a:ext cx="8444865" cy="3375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809750"/>
            <a:ext cx="3962400" cy="1370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（2）打开“插入”选项卡，在功能区“插图”组，单击“图表”按钮，在弹出的“插入图表”对话框中根据需求进行具体设置，如图 6-51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1454"/>
          <a:stretch>
            <a:fillRect/>
          </a:stretch>
        </p:blipFill>
        <p:spPr>
          <a:xfrm>
            <a:off x="5257800" y="3851910"/>
            <a:ext cx="2830830" cy="240665"/>
          </a:xfrm>
          <a:prstGeom prst="rect">
            <a:avLst/>
          </a:prstGeom>
        </p:spPr>
      </p:pic>
      <p:pic>
        <p:nvPicPr>
          <p:cNvPr id="483" name="图片 9"/>
          <p:cNvPicPr>
            <a:picLocks noChangeAspect="1"/>
          </p:cNvPicPr>
          <p:nvPr/>
        </p:nvPicPr>
        <p:blipFill>
          <a:blip r:embed="rId9"/>
          <a:stretch>
            <a:fillRect/>
          </a:stretch>
        </p:blipFill>
        <p:spPr>
          <a:xfrm>
            <a:off x="5105400" y="1305560"/>
            <a:ext cx="2971165" cy="247904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17270"/>
            <a:ext cx="8444865" cy="3375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14400" y="1627505"/>
            <a:ext cx="3796030" cy="21539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七、识别母版版式</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演示提供了 11 款母版版式，打开“视图”选项卡，单击“幻灯片母版”按钮，在此视图下的幻灯片窗格中选定幻灯片（有此张幻灯片版式的名称提示），如图 6-52所示。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3905"/>
          <a:stretch>
            <a:fillRect/>
          </a:stretch>
        </p:blipFill>
        <p:spPr>
          <a:xfrm>
            <a:off x="6096000" y="4091940"/>
            <a:ext cx="1872615" cy="177800"/>
          </a:xfrm>
          <a:prstGeom prst="rect">
            <a:avLst/>
          </a:prstGeom>
        </p:spPr>
      </p:pic>
      <p:pic>
        <p:nvPicPr>
          <p:cNvPr id="484" name="图片 12"/>
          <p:cNvPicPr>
            <a:picLocks noChangeAspect="1"/>
          </p:cNvPicPr>
          <p:nvPr/>
        </p:nvPicPr>
        <p:blipFill>
          <a:blip r:embed="rId9"/>
          <a:stretch>
            <a:fillRect/>
          </a:stretch>
        </p:blipFill>
        <p:spPr>
          <a:xfrm>
            <a:off x="6066155" y="1182370"/>
            <a:ext cx="1812925" cy="290957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17270"/>
            <a:ext cx="8444865" cy="3375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14400" y="1627505"/>
            <a:ext cx="3804285" cy="21539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从选定的第一个版式依次类推分别为标题幻灯片、标题和内容、节标题、两栏内容、比较、仅标题、空白、图片与标题、竖排标题与文本、内容、末尾幻灯片，如图 6-53所示。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3044"/>
          <a:stretch>
            <a:fillRect/>
          </a:stretch>
        </p:blipFill>
        <p:spPr>
          <a:xfrm>
            <a:off x="5029200" y="4011295"/>
            <a:ext cx="3283585" cy="204470"/>
          </a:xfrm>
          <a:prstGeom prst="rect">
            <a:avLst/>
          </a:prstGeom>
        </p:spPr>
      </p:pic>
      <p:pic>
        <p:nvPicPr>
          <p:cNvPr id="485" name="图片 11"/>
          <p:cNvPicPr>
            <a:picLocks noChangeAspect="1"/>
          </p:cNvPicPr>
          <p:nvPr/>
        </p:nvPicPr>
        <p:blipFill>
          <a:blip r:embed="rId9"/>
          <a:stretch>
            <a:fillRect/>
          </a:stretch>
        </p:blipFill>
        <p:spPr>
          <a:xfrm>
            <a:off x="4996180" y="1256665"/>
            <a:ext cx="3349625" cy="275463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2442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9" name="矩形: 圆角 8"/>
          <p:cNvSpPr/>
          <p:nvPr>
            <p:custDataLst>
              <p:tags r:id="rId2"/>
            </p:custDataLst>
          </p:nvPr>
        </p:nvSpPr>
        <p:spPr>
          <a:xfrm>
            <a:off x="3200427" y="311227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THREE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
        <p:nvSpPr>
          <p:cNvPr id="5" name="标题 4"/>
          <p:cNvSpPr/>
          <p:nvPr>
            <p:ph type="ctrTitle" idx="2"/>
            <p:custDataLst>
              <p:tags r:id="rId3"/>
            </p:custDataLst>
          </p:nvPr>
        </p:nvSpPr>
        <p:spPr>
          <a:xfrm>
            <a:off x="3276600" y="17335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3</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设置“培训班总结汇报”演示文稿的多媒体效果</a:t>
            </a:r>
            <a:endParaRPr lang="zh-CN" altLang="en-US" sz="3500" spc="300">
              <a:solidFill>
                <a:schemeClr val="dk1">
                  <a:lumMod val="85000"/>
                  <a:lumOff val="15000"/>
                </a:schemeClr>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724400" y="11239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48835" y="1885950"/>
            <a:ext cx="3785870" cy="17437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打开任务 2 保存好的“培训班总结汇报”演示文稿，对整个演示文稿进行“模板”“配色方案”“背景”等多媒体效果设置。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5955381"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2"/>
            </p:custDataLst>
          </p:nvPr>
        </p:nvSpPr>
        <p:spPr>
          <a:xfrm>
            <a:off x="6023810"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3"/>
            </p:custDataLst>
          </p:nvPr>
        </p:nvSpPr>
        <p:spPr>
          <a:xfrm>
            <a:off x="6092239"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grpSp>
        <p:nvGrpSpPr>
          <p:cNvPr id="3" name="组合 2"/>
          <p:cNvGrpSpPr/>
          <p:nvPr/>
        </p:nvGrpSpPr>
        <p:grpSpPr>
          <a:xfrm>
            <a:off x="5014595" y="1828800"/>
            <a:ext cx="3357880" cy="629285"/>
            <a:chOff x="7857" y="3495"/>
            <a:chExt cx="5288" cy="991"/>
          </a:xfrm>
        </p:grpSpPr>
        <p:sp>
          <p:nvSpPr>
            <p:cNvPr id="17" name="任意多边形: 形状 16"/>
            <p:cNvSpPr/>
            <p:nvPr>
              <p:custDataLst>
                <p:tags r:id="rId4"/>
              </p:custDataLst>
            </p:nvPr>
          </p:nvSpPr>
          <p:spPr>
            <a:xfrm>
              <a:off x="7857" y="3495"/>
              <a:ext cx="1720"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5"/>
              </p:custDataLst>
            </p:nvPr>
          </p:nvSpPr>
          <p:spPr>
            <a:xfrm>
              <a:off x="8665" y="3495"/>
              <a:ext cx="448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6"/>
              </p:custDataLst>
            </p:nvPr>
          </p:nvSpPr>
          <p:spPr>
            <a:xfrm>
              <a:off x="7858" y="3645"/>
              <a:ext cx="1236" cy="725"/>
            </a:xfrm>
            <a:prstGeom prst="rect">
              <a:avLst/>
            </a:prstGeom>
            <a:noFill/>
          </p:spPr>
          <p:txBody>
            <a:bodyPr wrap="square" rtlCol="0">
              <a:spAutoFit/>
            </a:bodyPr>
            <a:p>
              <a:pPr algn="ctr"/>
              <a:r>
                <a:rPr lang="en-US" altLang="zh-CN" sz="2400">
                  <a:solidFill>
                    <a:sysClr val="window" lastClr="FFFFFF"/>
                  </a:solidFill>
                </a:rPr>
                <a:t>3</a:t>
              </a:r>
              <a:endParaRPr lang="en-US" altLang="zh-CN" sz="2400">
                <a:solidFill>
                  <a:sysClr val="window" lastClr="FFFFFF"/>
                </a:solidFill>
              </a:endParaRPr>
            </a:p>
          </p:txBody>
        </p:sp>
        <p:sp>
          <p:nvSpPr>
            <p:cNvPr id="84" name="文本框 83"/>
            <p:cNvSpPr txBox="1"/>
            <p:nvPr>
              <p:custDataLst>
                <p:tags r:id="rId7"/>
              </p:custDataLst>
            </p:nvPr>
          </p:nvSpPr>
          <p:spPr>
            <a:xfrm>
              <a:off x="10535" y="3754"/>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素质目标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grpSp>
        <p:nvGrpSpPr>
          <p:cNvPr id="2" name="组合 1"/>
          <p:cNvGrpSpPr/>
          <p:nvPr/>
        </p:nvGrpSpPr>
        <p:grpSpPr>
          <a:xfrm>
            <a:off x="5015230" y="3581400"/>
            <a:ext cx="3357245" cy="629285"/>
            <a:chOff x="7857" y="4809"/>
            <a:chExt cx="5287" cy="991"/>
          </a:xfrm>
        </p:grpSpPr>
        <p:sp>
          <p:nvSpPr>
            <p:cNvPr id="12" name="任意多边形: 形状 11"/>
            <p:cNvSpPr/>
            <p:nvPr>
              <p:custDataLst>
                <p:tags r:id="rId8"/>
              </p:custDataLst>
            </p:nvPr>
          </p:nvSpPr>
          <p:spPr>
            <a:xfrm>
              <a:off x="7857" y="4809"/>
              <a:ext cx="2044"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1" name="任意多边形: 形状 10"/>
            <p:cNvSpPr/>
            <p:nvPr>
              <p:custDataLst>
                <p:tags r:id="rId9"/>
              </p:custDataLst>
            </p:nvPr>
          </p:nvSpPr>
          <p:spPr>
            <a:xfrm>
              <a:off x="9094" y="4809"/>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6" name="矩形 25"/>
            <p:cNvSpPr/>
            <p:nvPr>
              <p:custDataLst>
                <p:tags r:id="rId10"/>
              </p:custDataLst>
            </p:nvPr>
          </p:nvSpPr>
          <p:spPr>
            <a:xfrm>
              <a:off x="9153"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11"/>
              </p:custDataLst>
            </p:nvPr>
          </p:nvSpPr>
          <p:spPr>
            <a:xfrm>
              <a:off x="9261"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8" name="矩形 27"/>
            <p:cNvSpPr/>
            <p:nvPr>
              <p:custDataLst>
                <p:tags r:id="rId12"/>
              </p:custDataLst>
            </p:nvPr>
          </p:nvSpPr>
          <p:spPr>
            <a:xfrm>
              <a:off x="9369"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3"/>
              </p:custDataLst>
            </p:nvPr>
          </p:nvSpPr>
          <p:spPr>
            <a:xfrm>
              <a:off x="7858" y="4929"/>
              <a:ext cx="1236" cy="725"/>
            </a:xfrm>
            <a:prstGeom prst="rect">
              <a:avLst/>
            </a:prstGeom>
            <a:noFill/>
          </p:spPr>
          <p:txBody>
            <a:bodyPr wrap="square" rtlCol="0">
              <a:spAutoFit/>
            </a:bodyPr>
            <a:p>
              <a:pPr algn="ctr"/>
              <a:r>
                <a:rPr lang="en-US" altLang="zh-CN" sz="2400">
                  <a:solidFill>
                    <a:sysClr val="window" lastClr="FFFFFF"/>
                  </a:solidFill>
                </a:rPr>
                <a:t>4</a:t>
              </a:r>
              <a:endParaRPr lang="en-US" altLang="zh-CN" sz="2400">
                <a:solidFill>
                  <a:sysClr val="window" lastClr="FFFFFF"/>
                </a:solidFill>
              </a:endParaRPr>
            </a:p>
          </p:txBody>
        </p:sp>
        <p:sp>
          <p:nvSpPr>
            <p:cNvPr id="85" name="文本框 84"/>
            <p:cNvSpPr txBox="1"/>
            <p:nvPr>
              <p:custDataLst>
                <p:tags r:id="rId14"/>
              </p:custDataLst>
            </p:nvPr>
          </p:nvSpPr>
          <p:spPr>
            <a:xfrm>
              <a:off x="10535" y="5066"/>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思政目标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5"/>
            </p:custDataLst>
          </p:nvPr>
        </p:nvSpPr>
        <p:spPr>
          <a:xfrm>
            <a:off x="560070" y="1511300"/>
            <a:ext cx="4086225" cy="829945"/>
          </a:xfrm>
          <a:prstGeom prst="rect">
            <a:avLst/>
          </a:prstGeom>
          <a:noFill/>
        </p:spPr>
        <p:txBody>
          <a:bodyPr wrap="square" rtlCol="0">
            <a:spAutoFit/>
          </a:bodyPr>
          <a:p>
            <a:pPr marL="342900" indent="-342900" algn="just" fontAlgn="auto">
              <a:lnSpc>
                <a:spcPct val="20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发挥想象力和创造力，学会评价作品。</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培养发现美和创造美的能力，提高审美情趣。</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6"/>
            </p:custDataLst>
          </p:nvPr>
        </p:nvSpPr>
        <p:spPr>
          <a:xfrm>
            <a:off x="574226" y="326489"/>
            <a:ext cx="1402080" cy="460375"/>
          </a:xfrm>
          <a:prstGeom prst="rect">
            <a:avLst/>
          </a:prstGeom>
          <a:noFill/>
        </p:spPr>
        <p:txBody>
          <a:bodyPr wrap="none" rtlCol="0" anchor="t">
            <a:spAutoFit/>
          </a:bodyPr>
          <a:p>
            <a:pPr algn="l"/>
            <a:r>
              <a:rPr lang="zh-CN" altLang="en-US" sz="2400"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sz="2400">
              <a:latin typeface="等线 Light" panose="02010600030101010101" charset="-122"/>
              <a:ea typeface="等线 Light" panose="02010600030101010101" charset="-122"/>
              <a:cs typeface="+mn-ea"/>
              <a:sym typeface="等线" panose="02010600030101010101" charset="-122"/>
            </a:endParaRPr>
          </a:p>
        </p:txBody>
      </p:sp>
      <p:sp>
        <p:nvSpPr>
          <p:cNvPr id="98" name="文本框 97"/>
          <p:cNvSpPr txBox="1"/>
          <p:nvPr>
            <p:custDataLst>
              <p:tags r:id="rId17"/>
            </p:custDataLst>
          </p:nvPr>
        </p:nvSpPr>
        <p:spPr>
          <a:xfrm>
            <a:off x="560070" y="3181350"/>
            <a:ext cx="3971290" cy="1198880"/>
          </a:xfrm>
          <a:prstGeom prst="rect">
            <a:avLst/>
          </a:prstGeom>
          <a:noFill/>
        </p:spPr>
        <p:txBody>
          <a:bodyPr wrap="square" rtlCol="0">
            <a:spAutoFit/>
          </a:bodyPr>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培养精益求精、严肃认真的工匠精神。</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培养热爱祖国、为国争光的坚定信念。</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培养勇于攀登、敢于超越的进取意识。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 name="矩形 51"/>
          <p:cNvSpPr/>
          <p:nvPr>
            <p:custDataLst>
              <p:tags r:id="rId1"/>
            </p:custDataLst>
          </p:nvPr>
        </p:nvSpPr>
        <p:spPr>
          <a:xfrm>
            <a:off x="1295162" y="514421"/>
            <a:ext cx="6328886" cy="471061"/>
          </a:xfrm>
          <a:prstGeom prst="rect">
            <a:avLst/>
          </a:prstGeom>
        </p:spPr>
        <p:txBody>
          <a:bodyPr wrap="square" lIns="67500" tIns="35100" rIns="67500" bIns="35100" anchor="ctr">
            <a:normAutofit/>
          </a:bodyPr>
          <a:p>
            <a:pPr algn="ctr">
              <a:lnSpc>
                <a:spcPct val="120000"/>
              </a:lnSpc>
            </a:pPr>
            <a:r>
              <a:rPr lang="zh-CN" altLang="en-US" b="1" dirty="0">
                <a:solidFill>
                  <a:srgbClr val="000000">
                    <a:lumMod val="50000"/>
                  </a:srgbClr>
                </a:solidFill>
                <a:latin typeface="微软雅黑" panose="020B0503020204020204" pitchFamily="34" charset="-122"/>
                <a:ea typeface="微软雅黑" panose="020B0503020204020204" pitchFamily="34" charset="-122"/>
              </a:rPr>
              <a:t>相关知识</a:t>
            </a:r>
            <a:endParaRPr lang="zh-CN" altLang="en-US" b="1" dirty="0">
              <a:solidFill>
                <a:srgbClr val="000000">
                  <a:lumMod val="50000"/>
                </a:srgbClr>
              </a:solidFill>
              <a:latin typeface="微软雅黑" panose="020B0503020204020204" pitchFamily="34" charset="-122"/>
              <a:ea typeface="微软雅黑" panose="020B0503020204020204" pitchFamily="34" charset="-122"/>
            </a:endParaRPr>
          </a:p>
        </p:txBody>
      </p:sp>
      <p:sp>
        <p:nvSpPr>
          <p:cNvPr id="37" name="圆角矩形 36"/>
          <p:cNvSpPr/>
          <p:nvPr>
            <p:custDataLst>
              <p:tags r:id="rId2"/>
            </p:custDataLst>
          </p:nvPr>
        </p:nvSpPr>
        <p:spPr>
          <a:xfrm>
            <a:off x="2567781" y="1235551"/>
            <a:ext cx="3603784" cy="430054"/>
          </a:xfrm>
          <a:prstGeom prst="roundRect">
            <a:avLst>
              <a:gd name="adj" fmla="val 50000"/>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dirty="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38" name="圆角矩形 37"/>
          <p:cNvSpPr/>
          <p:nvPr>
            <p:custDataLst>
              <p:tags r:id="rId3"/>
            </p:custDataLst>
          </p:nvPr>
        </p:nvSpPr>
        <p:spPr>
          <a:xfrm>
            <a:off x="3404553" y="2189956"/>
            <a:ext cx="3603784" cy="430054"/>
          </a:xfrm>
          <a:prstGeom prst="roundRect">
            <a:avLst>
              <a:gd name="adj" fmla="val 50000"/>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39" name="圆角矩形 38"/>
          <p:cNvSpPr/>
          <p:nvPr>
            <p:custDataLst>
              <p:tags r:id="rId4"/>
            </p:custDataLst>
          </p:nvPr>
        </p:nvSpPr>
        <p:spPr>
          <a:xfrm>
            <a:off x="2567781" y="3081973"/>
            <a:ext cx="3603784" cy="430054"/>
          </a:xfrm>
          <a:prstGeom prst="roundRect">
            <a:avLst>
              <a:gd name="adj" fmla="val 50000"/>
            </a:avLst>
          </a:prstGeom>
          <a:solidFill>
            <a:srgbClr val="79B6D3"/>
          </a:solidFill>
          <a:ln w="19050">
            <a:solidFill>
              <a:srgbClr val="79B6D3">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40" name="圆角矩形 39"/>
          <p:cNvSpPr/>
          <p:nvPr>
            <p:custDataLst>
              <p:tags r:id="rId5"/>
            </p:custDataLst>
          </p:nvPr>
        </p:nvSpPr>
        <p:spPr>
          <a:xfrm>
            <a:off x="3404553" y="4036854"/>
            <a:ext cx="3603784" cy="430054"/>
          </a:xfrm>
          <a:prstGeom prst="roundRect">
            <a:avLst>
              <a:gd name="adj" fmla="val 50000"/>
            </a:avLst>
          </a:prstGeom>
          <a:solidFill>
            <a:srgbClr val="7AC2C7"/>
          </a:solidFill>
          <a:ln w="19050">
            <a:solidFill>
              <a:srgbClr val="7AC2C7">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42" name="任意多边形 41"/>
          <p:cNvSpPr/>
          <p:nvPr>
            <p:custDataLst>
              <p:tags r:id="rId6"/>
            </p:custDataLst>
          </p:nvPr>
        </p:nvSpPr>
        <p:spPr>
          <a:xfrm>
            <a:off x="2551113" y="1738948"/>
            <a:ext cx="953929" cy="2442686"/>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8590CA"/>
            </a:solidFill>
            <a:round/>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3" name="椭圆 42"/>
          <p:cNvSpPr/>
          <p:nvPr>
            <p:custDataLst>
              <p:tags r:id="rId7"/>
            </p:custDataLst>
          </p:nvPr>
        </p:nvSpPr>
        <p:spPr>
          <a:xfrm>
            <a:off x="2279650" y="1155065"/>
            <a:ext cx="575786" cy="575786"/>
          </a:xfrm>
          <a:prstGeom prst="ellipse">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4" name="椭圆 43"/>
          <p:cNvSpPr/>
          <p:nvPr>
            <p:custDataLst>
              <p:tags r:id="rId8"/>
            </p:custDataLst>
          </p:nvPr>
        </p:nvSpPr>
        <p:spPr>
          <a:xfrm>
            <a:off x="3225483" y="2117566"/>
            <a:ext cx="575786" cy="575786"/>
          </a:xfrm>
          <a:prstGeom prst="ellipse">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5" name="椭圆 44"/>
          <p:cNvSpPr/>
          <p:nvPr>
            <p:custDataLst>
              <p:tags r:id="rId9"/>
            </p:custDataLst>
          </p:nvPr>
        </p:nvSpPr>
        <p:spPr>
          <a:xfrm>
            <a:off x="2279650" y="3030538"/>
            <a:ext cx="575786" cy="575786"/>
          </a:xfrm>
          <a:prstGeom prst="ellipse">
            <a:avLst/>
          </a:prstGeom>
          <a:solidFill>
            <a:srgbClr val="79B6D3"/>
          </a:solidFill>
          <a:ln w="19050">
            <a:solidFill>
              <a:srgbClr val="79B6D3">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6" name="椭圆 45"/>
          <p:cNvSpPr/>
          <p:nvPr>
            <p:custDataLst>
              <p:tags r:id="rId10"/>
            </p:custDataLst>
          </p:nvPr>
        </p:nvSpPr>
        <p:spPr>
          <a:xfrm>
            <a:off x="3225483" y="3943509"/>
            <a:ext cx="575786" cy="575786"/>
          </a:xfrm>
          <a:prstGeom prst="ellipse">
            <a:avLst/>
          </a:prstGeom>
          <a:solidFill>
            <a:srgbClr val="7AC2C7"/>
          </a:solidFill>
          <a:ln w="19050">
            <a:solidFill>
              <a:srgbClr val="7AC2C7">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7" name="Shape 3770"/>
          <p:cNvSpPr/>
          <p:nvPr>
            <p:custDataLst>
              <p:tags r:id="rId11"/>
            </p:custDataLst>
          </p:nvPr>
        </p:nvSpPr>
        <p:spPr>
          <a:xfrm>
            <a:off x="2415858" y="1310323"/>
            <a:ext cx="326231" cy="267176"/>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ysClr val="window" lastClr="FFFFFF"/>
          </a:solidFill>
          <a:ln>
            <a:noFill/>
          </a:ln>
        </p:spPr>
        <p:txBody>
          <a:bodyPr lIns="28556" tIns="28556" rIns="28556" bIns="28556"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48" name="Shape 3692"/>
          <p:cNvSpPr/>
          <p:nvPr>
            <p:custDataLst>
              <p:tags r:id="rId12"/>
            </p:custDataLst>
          </p:nvPr>
        </p:nvSpPr>
        <p:spPr>
          <a:xfrm>
            <a:off x="3333591" y="2223770"/>
            <a:ext cx="363855" cy="363855"/>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ysClr val="window" lastClr="FFFFFF"/>
          </a:solidFill>
          <a:ln>
            <a:noFill/>
          </a:ln>
        </p:spPr>
        <p:txBody>
          <a:bodyPr lIns="28556" tIns="28556" rIns="28556" bIns="28556"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dirty="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49" name="Shape 3720"/>
          <p:cNvSpPr/>
          <p:nvPr>
            <p:custDataLst>
              <p:tags r:id="rId13"/>
            </p:custDataLst>
          </p:nvPr>
        </p:nvSpPr>
        <p:spPr>
          <a:xfrm>
            <a:off x="2367756" y="3145790"/>
            <a:ext cx="378143" cy="343853"/>
          </a:xfrm>
          <a:custGeom>
            <a:avLst/>
            <a:gdLst/>
            <a:ahLst/>
            <a:cxnLst/>
            <a:rect l="0" t="0" r="0" b="0"/>
            <a:pathLst>
              <a:path w="120000" h="120000" extrusionOk="0">
                <a:moveTo>
                  <a:pt x="43638" y="105000"/>
                </a:moveTo>
                <a:cubicBezTo>
                  <a:pt x="40438" y="105000"/>
                  <a:pt x="37133" y="104594"/>
                  <a:pt x="33811" y="103794"/>
                </a:cubicBezTo>
                <a:cubicBezTo>
                  <a:pt x="33427" y="103700"/>
                  <a:pt x="33033" y="103655"/>
                  <a:pt x="32644" y="103655"/>
                </a:cubicBezTo>
                <a:cubicBezTo>
                  <a:pt x="31977" y="103655"/>
                  <a:pt x="31311" y="103788"/>
                  <a:pt x="30683" y="104050"/>
                </a:cubicBezTo>
                <a:lnTo>
                  <a:pt x="16427" y="110083"/>
                </a:lnTo>
                <a:lnTo>
                  <a:pt x="18694" y="101350"/>
                </a:lnTo>
                <a:cubicBezTo>
                  <a:pt x="19300" y="99038"/>
                  <a:pt x="18583" y="96555"/>
                  <a:pt x="16883" y="95044"/>
                </a:cubicBezTo>
                <a:cubicBezTo>
                  <a:pt x="9511" y="88477"/>
                  <a:pt x="5455" y="79766"/>
                  <a:pt x="5455" y="70500"/>
                </a:cubicBezTo>
                <a:cubicBezTo>
                  <a:pt x="5455" y="51477"/>
                  <a:pt x="22583" y="36000"/>
                  <a:pt x="43638" y="36000"/>
                </a:cubicBezTo>
                <a:cubicBezTo>
                  <a:pt x="64688" y="36000"/>
                  <a:pt x="81816" y="51477"/>
                  <a:pt x="81816" y="70500"/>
                </a:cubicBezTo>
                <a:cubicBezTo>
                  <a:pt x="81816" y="89522"/>
                  <a:pt x="64688" y="105000"/>
                  <a:pt x="43638" y="105000"/>
                </a:cubicBezTo>
                <a:moveTo>
                  <a:pt x="43638" y="30000"/>
                </a:moveTo>
                <a:cubicBezTo>
                  <a:pt x="19538" y="30000"/>
                  <a:pt x="0" y="48133"/>
                  <a:pt x="0" y="70500"/>
                </a:cubicBezTo>
                <a:cubicBezTo>
                  <a:pt x="0" y="81988"/>
                  <a:pt x="5177" y="92333"/>
                  <a:pt x="13455" y="99705"/>
                </a:cubicBezTo>
                <a:lnTo>
                  <a:pt x="8183" y="120000"/>
                </a:lnTo>
                <a:lnTo>
                  <a:pt x="32644" y="109655"/>
                </a:lnTo>
                <a:cubicBezTo>
                  <a:pt x="36161" y="110505"/>
                  <a:pt x="39827" y="111000"/>
                  <a:pt x="43638" y="111000"/>
                </a:cubicBezTo>
                <a:cubicBezTo>
                  <a:pt x="67733" y="111000"/>
                  <a:pt x="87272" y="92866"/>
                  <a:pt x="87272" y="70500"/>
                </a:cubicBezTo>
                <a:cubicBezTo>
                  <a:pt x="87272" y="48133"/>
                  <a:pt x="67733" y="30000"/>
                  <a:pt x="43638" y="30000"/>
                </a:cubicBezTo>
                <a:moveTo>
                  <a:pt x="120000" y="40500"/>
                </a:moveTo>
                <a:cubicBezTo>
                  <a:pt x="120000" y="18133"/>
                  <a:pt x="100466" y="0"/>
                  <a:pt x="76361" y="0"/>
                </a:cubicBezTo>
                <a:cubicBezTo>
                  <a:pt x="58366" y="0"/>
                  <a:pt x="42916" y="10116"/>
                  <a:pt x="36250" y="24566"/>
                </a:cubicBezTo>
                <a:cubicBezTo>
                  <a:pt x="38400" y="24261"/>
                  <a:pt x="40588" y="24066"/>
                  <a:pt x="42822" y="24033"/>
                </a:cubicBezTo>
                <a:cubicBezTo>
                  <a:pt x="49305" y="13300"/>
                  <a:pt x="61905" y="6000"/>
                  <a:pt x="76361" y="6000"/>
                </a:cubicBezTo>
                <a:cubicBezTo>
                  <a:pt x="97416" y="6000"/>
                  <a:pt x="114544" y="21477"/>
                  <a:pt x="114544" y="40500"/>
                </a:cubicBezTo>
                <a:cubicBezTo>
                  <a:pt x="114544" y="49766"/>
                  <a:pt x="110488" y="58477"/>
                  <a:pt x="103116" y="65038"/>
                </a:cubicBezTo>
                <a:cubicBezTo>
                  <a:pt x="101416" y="66555"/>
                  <a:pt x="100700" y="69044"/>
                  <a:pt x="101300" y="71350"/>
                </a:cubicBezTo>
                <a:lnTo>
                  <a:pt x="103572" y="80083"/>
                </a:lnTo>
                <a:lnTo>
                  <a:pt x="92294" y="75311"/>
                </a:lnTo>
                <a:cubicBezTo>
                  <a:pt x="92072" y="77344"/>
                  <a:pt x="91666" y="79322"/>
                  <a:pt x="91172" y="81266"/>
                </a:cubicBezTo>
                <a:lnTo>
                  <a:pt x="111816" y="90000"/>
                </a:lnTo>
                <a:lnTo>
                  <a:pt x="106544" y="69705"/>
                </a:lnTo>
                <a:cubicBezTo>
                  <a:pt x="114827" y="62333"/>
                  <a:pt x="120000" y="51988"/>
                  <a:pt x="120000" y="40500"/>
                </a:cubicBezTo>
              </a:path>
            </a:pathLst>
          </a:custGeom>
          <a:solidFill>
            <a:sysClr val="window" lastClr="FFFFFF"/>
          </a:solidFill>
          <a:ln>
            <a:noFill/>
          </a:ln>
        </p:spPr>
        <p:txBody>
          <a:bodyPr lIns="28556" tIns="28556" rIns="28556" bIns="28556"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50" name="文本框 49"/>
          <p:cNvSpPr txBox="1"/>
          <p:nvPr>
            <p:custDataLst>
              <p:tags r:id="rId14"/>
            </p:custDataLst>
          </p:nvPr>
        </p:nvSpPr>
        <p:spPr>
          <a:xfrm>
            <a:off x="3119279" y="1287939"/>
            <a:ext cx="2500789" cy="312896"/>
          </a:xfrm>
          <a:prstGeom prst="rect">
            <a:avLst/>
          </a:prstGeom>
          <a:noFill/>
        </p:spPr>
        <p:txBody>
          <a:bodyPr wrap="square" rtlCol="0" anchor="ctr">
            <a:noAutofit/>
          </a:bodyPr>
          <a:lstStyle/>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1. 设计模板功能。</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51" name="文本框 50"/>
          <p:cNvSpPr txBox="1"/>
          <p:nvPr>
            <p:custDataLst>
              <p:tags r:id="rId15"/>
            </p:custDataLst>
          </p:nvPr>
        </p:nvSpPr>
        <p:spPr>
          <a:xfrm>
            <a:off x="3956050" y="2249011"/>
            <a:ext cx="2500789" cy="312896"/>
          </a:xfrm>
          <a:prstGeom prst="rect">
            <a:avLst/>
          </a:prstGeom>
          <a:noFill/>
        </p:spPr>
        <p:txBody>
          <a:bodyPr wrap="square" rtlCol="0" anchor="ctr">
            <a:noAutofit/>
          </a:bodyPr>
          <a:lstStyle/>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2. 幻灯片背景应用。</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53" name="文本框 52"/>
          <p:cNvSpPr txBox="1"/>
          <p:nvPr>
            <p:custDataLst>
              <p:tags r:id="rId16"/>
            </p:custDataLst>
          </p:nvPr>
        </p:nvSpPr>
        <p:spPr>
          <a:xfrm>
            <a:off x="3119279" y="3138170"/>
            <a:ext cx="2500789" cy="312896"/>
          </a:xfrm>
          <a:prstGeom prst="rect">
            <a:avLst/>
          </a:prstGeom>
          <a:noFill/>
        </p:spPr>
        <p:txBody>
          <a:bodyPr wrap="square" rtlCol="0" anchor="ctr">
            <a:noAutofit/>
          </a:bodyPr>
          <a:lstStyle/>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3. 幻灯片母版功能。</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54" name="文本框 53"/>
          <p:cNvSpPr txBox="1"/>
          <p:nvPr>
            <p:custDataLst>
              <p:tags r:id="rId17"/>
            </p:custDataLst>
          </p:nvPr>
        </p:nvSpPr>
        <p:spPr>
          <a:xfrm>
            <a:off x="3956050" y="4095433"/>
            <a:ext cx="2500789" cy="312896"/>
          </a:xfrm>
          <a:prstGeom prst="rect">
            <a:avLst/>
          </a:prstGeom>
          <a:noFill/>
        </p:spPr>
        <p:txBody>
          <a:bodyPr wrap="square" rtlCol="0" anchor="ctr">
            <a:noAutofit/>
          </a:bodyPr>
          <a:lstStyle/>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4. 幻灯片配色方案应用。</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55" name="稻壳儿小白白(http://dwz.cn/Wu2UP)"/>
          <p:cNvSpPr>
            <a:spLocks noEditPoints="1"/>
          </p:cNvSpPr>
          <p:nvPr>
            <p:custDataLst>
              <p:tags r:id="rId18"/>
            </p:custDataLst>
          </p:nvPr>
        </p:nvSpPr>
        <p:spPr bwMode="auto">
          <a:xfrm>
            <a:off x="3381216" y="4107339"/>
            <a:ext cx="281464" cy="221933"/>
          </a:xfrm>
          <a:custGeom>
            <a:avLst/>
            <a:gdLst>
              <a:gd name="T0" fmla="*/ 199176324 w 1152"/>
              <a:gd name="T1" fmla="*/ 106625253 h 908"/>
              <a:gd name="T2" fmla="*/ 235352406 w 1152"/>
              <a:gd name="T3" fmla="*/ 180852853 h 908"/>
              <a:gd name="T4" fmla="*/ 231858251 w 1152"/>
              <a:gd name="T5" fmla="*/ 186183935 h 908"/>
              <a:gd name="T6" fmla="*/ 4933164 w 1152"/>
              <a:gd name="T7" fmla="*/ 186183935 h 908"/>
              <a:gd name="T8" fmla="*/ 1439009 w 1152"/>
              <a:gd name="T9" fmla="*/ 180852853 h 908"/>
              <a:gd name="T10" fmla="*/ 37615092 w 1152"/>
              <a:gd name="T11" fmla="*/ 106625253 h 908"/>
              <a:gd name="T12" fmla="*/ 41109699 w 1152"/>
              <a:gd name="T13" fmla="*/ 104574871 h 908"/>
              <a:gd name="T14" fmla="*/ 72147239 w 1152"/>
              <a:gd name="T15" fmla="*/ 104574871 h 908"/>
              <a:gd name="T16" fmla="*/ 75025258 w 1152"/>
              <a:gd name="T17" fmla="*/ 105805191 h 908"/>
              <a:gd name="T18" fmla="*/ 81396978 w 1152"/>
              <a:gd name="T19" fmla="*/ 112981525 h 908"/>
              <a:gd name="T20" fmla="*/ 87563320 w 1152"/>
              <a:gd name="T21" fmla="*/ 119748054 h 908"/>
              <a:gd name="T22" fmla="*/ 50564817 w 1152"/>
              <a:gd name="T23" fmla="*/ 119748054 h 908"/>
              <a:gd name="T24" fmla="*/ 47276041 w 1152"/>
              <a:gd name="T25" fmla="*/ 121798888 h 908"/>
              <a:gd name="T26" fmla="*/ 23226810 w 1152"/>
              <a:gd name="T27" fmla="*/ 171010299 h 908"/>
              <a:gd name="T28" fmla="*/ 213564605 w 1152"/>
              <a:gd name="T29" fmla="*/ 171010299 h 908"/>
              <a:gd name="T30" fmla="*/ 189515374 w 1152"/>
              <a:gd name="T31" fmla="*/ 121798888 h 908"/>
              <a:gd name="T32" fmla="*/ 186226598 w 1152"/>
              <a:gd name="T33" fmla="*/ 119748054 h 908"/>
              <a:gd name="T34" fmla="*/ 149228096 w 1152"/>
              <a:gd name="T35" fmla="*/ 119748054 h 908"/>
              <a:gd name="T36" fmla="*/ 155394437 w 1152"/>
              <a:gd name="T37" fmla="*/ 112981525 h 908"/>
              <a:gd name="T38" fmla="*/ 161766157 w 1152"/>
              <a:gd name="T39" fmla="*/ 105805191 h 908"/>
              <a:gd name="T40" fmla="*/ 164644176 w 1152"/>
              <a:gd name="T41" fmla="*/ 104574871 h 908"/>
              <a:gd name="T42" fmla="*/ 195681716 w 1152"/>
              <a:gd name="T43" fmla="*/ 104574871 h 908"/>
              <a:gd name="T44" fmla="*/ 199176324 w 1152"/>
              <a:gd name="T45" fmla="*/ 106625253 h 908"/>
              <a:gd name="T46" fmla="*/ 171632485 w 1152"/>
              <a:gd name="T47" fmla="*/ 55978393 h 908"/>
              <a:gd name="T48" fmla="*/ 121890089 w 1152"/>
              <a:gd name="T49" fmla="*/ 142918538 h 908"/>
              <a:gd name="T50" fmla="*/ 114901327 w 1152"/>
              <a:gd name="T51" fmla="*/ 142918538 h 908"/>
              <a:gd name="T52" fmla="*/ 65980898 w 1152"/>
              <a:gd name="T53" fmla="*/ 67050814 h 908"/>
              <a:gd name="T54" fmla="*/ 113256939 w 1152"/>
              <a:gd name="T55" fmla="*/ 3075572 h 908"/>
              <a:gd name="T56" fmla="*/ 171632485 w 1152"/>
              <a:gd name="T57" fmla="*/ 55978393 h 908"/>
              <a:gd name="T58" fmla="*/ 146555908 w 1152"/>
              <a:gd name="T59" fmla="*/ 55978393 h 908"/>
              <a:gd name="T60" fmla="*/ 118395934 w 1152"/>
              <a:gd name="T61" fmla="*/ 27886632 h 908"/>
              <a:gd name="T62" fmla="*/ 90235507 w 1152"/>
              <a:gd name="T63" fmla="*/ 55978393 h 908"/>
              <a:gd name="T64" fmla="*/ 118395934 w 1152"/>
              <a:gd name="T65" fmla="*/ 84069702 h 908"/>
              <a:gd name="T66" fmla="*/ 146555908 w 1152"/>
              <a:gd name="T67" fmla="*/ 55978393 h 908"/>
              <a:gd name="T68" fmla="*/ 146555908 w 1152"/>
              <a:gd name="T69" fmla="*/ 55978393 h 908"/>
              <a:gd name="T70" fmla="*/ 146555908 w 1152"/>
              <a:gd name="T71" fmla="*/ 55978393 h 9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52" h="908">
                <a:moveTo>
                  <a:pt x="969" y="520"/>
                </a:moveTo>
                <a:cubicBezTo>
                  <a:pt x="1145" y="882"/>
                  <a:pt x="1145" y="882"/>
                  <a:pt x="1145" y="882"/>
                </a:cubicBezTo>
                <a:cubicBezTo>
                  <a:pt x="1152" y="896"/>
                  <a:pt x="1145" y="908"/>
                  <a:pt x="1128" y="908"/>
                </a:cubicBezTo>
                <a:cubicBezTo>
                  <a:pt x="24" y="908"/>
                  <a:pt x="24" y="908"/>
                  <a:pt x="24" y="908"/>
                </a:cubicBezTo>
                <a:cubicBezTo>
                  <a:pt x="7" y="908"/>
                  <a:pt x="0" y="896"/>
                  <a:pt x="7" y="882"/>
                </a:cubicBezTo>
                <a:cubicBezTo>
                  <a:pt x="183" y="520"/>
                  <a:pt x="183" y="520"/>
                  <a:pt x="183" y="520"/>
                </a:cubicBezTo>
                <a:cubicBezTo>
                  <a:pt x="186" y="514"/>
                  <a:pt x="193" y="510"/>
                  <a:pt x="200" y="510"/>
                </a:cubicBezTo>
                <a:cubicBezTo>
                  <a:pt x="351" y="510"/>
                  <a:pt x="351" y="510"/>
                  <a:pt x="351" y="510"/>
                </a:cubicBezTo>
                <a:cubicBezTo>
                  <a:pt x="355" y="510"/>
                  <a:pt x="362" y="512"/>
                  <a:pt x="365" y="516"/>
                </a:cubicBezTo>
                <a:cubicBezTo>
                  <a:pt x="375" y="528"/>
                  <a:pt x="385" y="539"/>
                  <a:pt x="396" y="551"/>
                </a:cubicBezTo>
                <a:cubicBezTo>
                  <a:pt x="406" y="562"/>
                  <a:pt x="416" y="573"/>
                  <a:pt x="426" y="584"/>
                </a:cubicBezTo>
                <a:cubicBezTo>
                  <a:pt x="246" y="584"/>
                  <a:pt x="246" y="584"/>
                  <a:pt x="246" y="584"/>
                </a:cubicBezTo>
                <a:cubicBezTo>
                  <a:pt x="240" y="584"/>
                  <a:pt x="232" y="589"/>
                  <a:pt x="230" y="594"/>
                </a:cubicBezTo>
                <a:cubicBezTo>
                  <a:pt x="113" y="834"/>
                  <a:pt x="113" y="834"/>
                  <a:pt x="113" y="834"/>
                </a:cubicBezTo>
                <a:cubicBezTo>
                  <a:pt x="1039" y="834"/>
                  <a:pt x="1039" y="834"/>
                  <a:pt x="1039" y="834"/>
                </a:cubicBezTo>
                <a:cubicBezTo>
                  <a:pt x="922" y="594"/>
                  <a:pt x="922" y="594"/>
                  <a:pt x="922" y="594"/>
                </a:cubicBezTo>
                <a:cubicBezTo>
                  <a:pt x="920" y="589"/>
                  <a:pt x="912" y="584"/>
                  <a:pt x="906" y="584"/>
                </a:cubicBezTo>
                <a:cubicBezTo>
                  <a:pt x="726" y="584"/>
                  <a:pt x="726" y="584"/>
                  <a:pt x="726" y="584"/>
                </a:cubicBezTo>
                <a:cubicBezTo>
                  <a:pt x="736" y="573"/>
                  <a:pt x="746" y="562"/>
                  <a:pt x="756" y="551"/>
                </a:cubicBezTo>
                <a:cubicBezTo>
                  <a:pt x="766" y="539"/>
                  <a:pt x="777" y="528"/>
                  <a:pt x="787" y="516"/>
                </a:cubicBezTo>
                <a:cubicBezTo>
                  <a:pt x="790" y="512"/>
                  <a:pt x="796" y="510"/>
                  <a:pt x="801" y="510"/>
                </a:cubicBezTo>
                <a:cubicBezTo>
                  <a:pt x="952" y="510"/>
                  <a:pt x="952" y="510"/>
                  <a:pt x="952" y="510"/>
                </a:cubicBezTo>
                <a:cubicBezTo>
                  <a:pt x="959" y="510"/>
                  <a:pt x="966" y="514"/>
                  <a:pt x="969" y="520"/>
                </a:cubicBezTo>
                <a:close/>
                <a:moveTo>
                  <a:pt x="835" y="273"/>
                </a:moveTo>
                <a:cubicBezTo>
                  <a:pt x="835" y="470"/>
                  <a:pt x="670" y="508"/>
                  <a:pt x="593" y="697"/>
                </a:cubicBezTo>
                <a:cubicBezTo>
                  <a:pt x="587" y="713"/>
                  <a:pt x="565" y="713"/>
                  <a:pt x="559" y="697"/>
                </a:cubicBezTo>
                <a:cubicBezTo>
                  <a:pt x="489" y="526"/>
                  <a:pt x="348" y="479"/>
                  <a:pt x="321" y="327"/>
                </a:cubicBezTo>
                <a:cubicBezTo>
                  <a:pt x="295" y="176"/>
                  <a:pt x="399" y="29"/>
                  <a:pt x="551" y="15"/>
                </a:cubicBezTo>
                <a:cubicBezTo>
                  <a:pt x="705" y="0"/>
                  <a:pt x="835" y="121"/>
                  <a:pt x="835" y="273"/>
                </a:cubicBezTo>
                <a:close/>
                <a:moveTo>
                  <a:pt x="713" y="273"/>
                </a:moveTo>
                <a:cubicBezTo>
                  <a:pt x="713" y="197"/>
                  <a:pt x="651" y="136"/>
                  <a:pt x="576" y="136"/>
                </a:cubicBezTo>
                <a:cubicBezTo>
                  <a:pt x="500" y="136"/>
                  <a:pt x="439" y="197"/>
                  <a:pt x="439" y="273"/>
                </a:cubicBezTo>
                <a:cubicBezTo>
                  <a:pt x="439" y="348"/>
                  <a:pt x="500" y="410"/>
                  <a:pt x="576" y="410"/>
                </a:cubicBezTo>
                <a:cubicBezTo>
                  <a:pt x="651" y="410"/>
                  <a:pt x="713" y="348"/>
                  <a:pt x="713" y="273"/>
                </a:cubicBezTo>
                <a:close/>
                <a:moveTo>
                  <a:pt x="713" y="273"/>
                </a:moveTo>
                <a:cubicBezTo>
                  <a:pt x="713" y="273"/>
                  <a:pt x="713" y="273"/>
                  <a:pt x="713" y="273"/>
                </a:cubicBezTo>
              </a:path>
            </a:pathLst>
          </a:custGeom>
          <a:solidFill>
            <a:sysClr val="window" lastClr="FFFFFF"/>
          </a:solidFill>
          <a:ln>
            <a:noFill/>
          </a:ln>
        </p:spPr>
        <p:txBody>
          <a:bodyPr/>
          <a:lstStyle>
            <a:defPPr>
              <a:defRPr lang="zh-CN"/>
            </a:defPPr>
            <a:lvl1pPr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ea"/>
              </a:defRPr>
            </a:lvl9pPr>
          </a:lstStyle>
          <a:p>
            <a:pPr>
              <a:lnSpc>
                <a:spcPct val="120000"/>
              </a:lnSpc>
            </a:pPr>
            <a:endParaRPr lang="zh-CN" altLang="en-US" sz="1350" dirty="0"/>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502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一、应用模板</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72160" y="1123950"/>
            <a:ext cx="7832090" cy="111569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（1）打开“设计”选项卡，单击“导入模板”按钮，在弹出的“应用设计模板”对话框中，选择名称为“summary.potx”的模板选项，如图 6-54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（2）切换到“幻灯片浏览”视图，查看应用模板后的演示文稿效果，如图 6-55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0119"/>
          <a:stretch>
            <a:fillRect/>
          </a:stretch>
        </p:blipFill>
        <p:spPr>
          <a:xfrm>
            <a:off x="685800" y="4312285"/>
            <a:ext cx="3242310" cy="215900"/>
          </a:xfrm>
          <a:prstGeom prst="rect">
            <a:avLst/>
          </a:prstGeom>
        </p:spPr>
      </p:pic>
      <p:pic>
        <p:nvPicPr>
          <p:cNvPr id="7" name="图片 6"/>
          <p:cNvPicPr>
            <a:picLocks noChangeAspect="1"/>
          </p:cNvPicPr>
          <p:nvPr/>
        </p:nvPicPr>
        <p:blipFill>
          <a:blip r:embed="rId9"/>
          <a:srcRect t="88170"/>
          <a:stretch>
            <a:fillRect/>
          </a:stretch>
        </p:blipFill>
        <p:spPr>
          <a:xfrm>
            <a:off x="4267200" y="4239260"/>
            <a:ext cx="4476750" cy="183515"/>
          </a:xfrm>
          <a:prstGeom prst="rect">
            <a:avLst/>
          </a:prstGeom>
        </p:spPr>
      </p:pic>
      <p:pic>
        <p:nvPicPr>
          <p:cNvPr id="486" name="图片 49"/>
          <p:cNvPicPr>
            <a:picLocks noChangeAspect="1"/>
          </p:cNvPicPr>
          <p:nvPr/>
        </p:nvPicPr>
        <p:blipFill>
          <a:blip r:embed="rId10"/>
          <a:stretch>
            <a:fillRect/>
          </a:stretch>
        </p:blipFill>
        <p:spPr>
          <a:xfrm>
            <a:off x="914400" y="2415540"/>
            <a:ext cx="2941320" cy="1828165"/>
          </a:xfrm>
          <a:prstGeom prst="rect">
            <a:avLst/>
          </a:prstGeom>
          <a:noFill/>
          <a:ln>
            <a:solidFill>
              <a:schemeClr val="bg1">
                <a:lumMod val="85000"/>
              </a:schemeClr>
            </a:solidFill>
          </a:ln>
        </p:spPr>
      </p:pic>
      <p:pic>
        <p:nvPicPr>
          <p:cNvPr id="487" name="图片 50"/>
          <p:cNvPicPr>
            <a:picLocks noChangeAspect="1"/>
          </p:cNvPicPr>
          <p:nvPr/>
        </p:nvPicPr>
        <p:blipFill>
          <a:blip r:embed="rId11"/>
          <a:stretch>
            <a:fillRect/>
          </a:stretch>
        </p:blipFill>
        <p:spPr>
          <a:xfrm>
            <a:off x="4345623" y="2952433"/>
            <a:ext cx="4319905" cy="1109345"/>
          </a:xfrm>
          <a:prstGeom prst="rect">
            <a:avLst/>
          </a:prstGeom>
          <a:noFill/>
          <a:ln>
            <a:solidFill>
              <a:schemeClr val="bg1">
                <a:lumMod val="8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502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二、应用配色方案</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72160" y="1276350"/>
            <a:ext cx="7832090" cy="7689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（1）打开“设计”选项卡，单击“配色方案”按钮，在弹出的页面中，选择预设颜色中的“复合”，如图 6-56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8883"/>
          <a:stretch>
            <a:fillRect/>
          </a:stretch>
        </p:blipFill>
        <p:spPr>
          <a:xfrm>
            <a:off x="1600200" y="4160520"/>
            <a:ext cx="2470150" cy="255905"/>
          </a:xfrm>
          <a:prstGeom prst="rect">
            <a:avLst/>
          </a:prstGeom>
        </p:spPr>
      </p:pic>
      <p:pic>
        <p:nvPicPr>
          <p:cNvPr id="5" name="图片 4"/>
          <p:cNvPicPr>
            <a:picLocks noChangeAspect="1"/>
          </p:cNvPicPr>
          <p:nvPr/>
        </p:nvPicPr>
        <p:blipFill>
          <a:blip r:embed="rId9"/>
          <a:stretch>
            <a:fillRect/>
          </a:stretch>
        </p:blipFill>
        <p:spPr>
          <a:xfrm>
            <a:off x="5334000" y="2343150"/>
            <a:ext cx="2076450" cy="1885950"/>
          </a:xfrm>
          <a:prstGeom prst="rect">
            <a:avLst/>
          </a:prstGeom>
        </p:spPr>
      </p:pic>
      <p:pic>
        <p:nvPicPr>
          <p:cNvPr id="488" name="图片 51"/>
          <p:cNvPicPr>
            <a:picLocks noChangeAspect="1"/>
          </p:cNvPicPr>
          <p:nvPr/>
        </p:nvPicPr>
        <p:blipFill>
          <a:blip r:embed="rId10"/>
          <a:srcRect t="25701"/>
          <a:stretch>
            <a:fillRect/>
          </a:stretch>
        </p:blipFill>
        <p:spPr>
          <a:xfrm>
            <a:off x="1676083" y="2495233"/>
            <a:ext cx="2466975" cy="1514475"/>
          </a:xfrm>
          <a:prstGeom prst="rect">
            <a:avLst/>
          </a:prstGeom>
          <a:noFill/>
          <a:ln>
            <a:solidFill>
              <a:schemeClr val="bg1">
                <a:lumMod val="8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502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二、应用配色方案</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72160" y="1276350"/>
            <a:ext cx="7687310" cy="7689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（2）切换到“幻灯片浏览”视图，查看应用配色方案后的演示文稿效果，如图 6-57所示。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3936"/>
          <a:stretch>
            <a:fillRect/>
          </a:stretch>
        </p:blipFill>
        <p:spPr>
          <a:xfrm>
            <a:off x="1971040" y="4004310"/>
            <a:ext cx="5795010" cy="313055"/>
          </a:xfrm>
          <a:prstGeom prst="rect">
            <a:avLst/>
          </a:prstGeom>
        </p:spPr>
      </p:pic>
      <p:pic>
        <p:nvPicPr>
          <p:cNvPr id="489" name="图片 52"/>
          <p:cNvPicPr>
            <a:picLocks noChangeAspect="1"/>
          </p:cNvPicPr>
          <p:nvPr/>
        </p:nvPicPr>
        <p:blipFill>
          <a:blip r:embed="rId9"/>
          <a:stretch>
            <a:fillRect/>
          </a:stretch>
        </p:blipFill>
        <p:spPr>
          <a:xfrm>
            <a:off x="2057400" y="2275205"/>
            <a:ext cx="5312410" cy="1600200"/>
          </a:xfrm>
          <a:prstGeom prst="rect">
            <a:avLst/>
          </a:prstGeom>
          <a:noFill/>
          <a:ln>
            <a:solidFill>
              <a:schemeClr val="bg1">
                <a:lumMod val="8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502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三、更改版式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276350"/>
            <a:ext cx="4245610" cy="29775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（1）在“视图”选项卡选择“普通”按钮，切换到普通视图模式。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（2）在“幻灯片”窗格，选择第 10张幻灯片。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（3）打 开“开 始 ” 选 项 卡， 单 击“版式”按钮，将这张幻灯片的版式更改为“末尾幻灯片”版式。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（4）将页面中新生成的不需要用到的占位符删除，效果如图 6-58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6953"/>
          <a:stretch>
            <a:fillRect/>
          </a:stretch>
        </p:blipFill>
        <p:spPr>
          <a:xfrm>
            <a:off x="5486400" y="3637915"/>
            <a:ext cx="2981960" cy="274320"/>
          </a:xfrm>
          <a:prstGeom prst="rect">
            <a:avLst/>
          </a:prstGeom>
        </p:spPr>
      </p:pic>
      <p:pic>
        <p:nvPicPr>
          <p:cNvPr id="490" name="图片 53"/>
          <p:cNvPicPr>
            <a:picLocks noChangeAspect="1"/>
          </p:cNvPicPr>
          <p:nvPr/>
        </p:nvPicPr>
        <p:blipFill>
          <a:blip r:embed="rId9"/>
          <a:stretch>
            <a:fillRect/>
          </a:stretch>
        </p:blipFill>
        <p:spPr>
          <a:xfrm>
            <a:off x="5374640" y="1661795"/>
            <a:ext cx="3093720" cy="1819910"/>
          </a:xfrm>
          <a:prstGeom prst="rect">
            <a:avLst/>
          </a:prstGeom>
          <a:noFill/>
          <a:ln>
            <a:solidFill>
              <a:schemeClr val="bg1">
                <a:lumMod val="8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502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四、母版的使用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571625"/>
            <a:ext cx="3532505" cy="236283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（1）打开“视图”选项卡，单击“幻灯片母版”按钮，在“幻灯片母版”视图模式下，选择窗格中的“标题和内容”版式，单击选定“标题母版样式”占位符，将文字格式修改为“微软雅黑”“32 磅”“红色”，操作结果如图 6-59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9962"/>
          <a:stretch>
            <a:fillRect/>
          </a:stretch>
        </p:blipFill>
        <p:spPr>
          <a:xfrm>
            <a:off x="4572000" y="3698240"/>
            <a:ext cx="3926205" cy="236220"/>
          </a:xfrm>
          <a:prstGeom prst="rect">
            <a:avLst/>
          </a:prstGeom>
        </p:spPr>
      </p:pic>
      <p:pic>
        <p:nvPicPr>
          <p:cNvPr id="491" name="图片 55"/>
          <p:cNvPicPr>
            <a:picLocks noChangeAspect="1"/>
          </p:cNvPicPr>
          <p:nvPr/>
        </p:nvPicPr>
        <p:blipFill>
          <a:blip r:embed="rId9"/>
          <a:stretch>
            <a:fillRect/>
          </a:stretch>
        </p:blipFill>
        <p:spPr>
          <a:xfrm>
            <a:off x="4648200" y="1657350"/>
            <a:ext cx="3660775" cy="1934210"/>
          </a:xfrm>
          <a:prstGeom prst="rect">
            <a:avLst/>
          </a:prstGeom>
          <a:noFill/>
          <a:ln>
            <a:solidFill>
              <a:schemeClr val="bg1">
                <a:lumMod val="8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502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四、母版的使用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00150"/>
            <a:ext cx="7842885" cy="14725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（2）在“幻灯片母版”选项卡下，单击“关闭”按钮（图 6-60），退出“幻灯片母版”视图。</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（3）打开“视图”选项卡，单击“幻灯片浏览”视图，我们可以看到使用同一母版版式的第 2、3、8、9 张幻灯片的标题格式被同时修改了，如图 6-61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6401"/>
          <a:stretch>
            <a:fillRect/>
          </a:stretch>
        </p:blipFill>
        <p:spPr>
          <a:xfrm>
            <a:off x="990600" y="4157345"/>
            <a:ext cx="2580640" cy="233680"/>
          </a:xfrm>
          <a:prstGeom prst="rect">
            <a:avLst/>
          </a:prstGeom>
        </p:spPr>
      </p:pic>
      <p:pic>
        <p:nvPicPr>
          <p:cNvPr id="5" name="图片 4"/>
          <p:cNvPicPr>
            <a:picLocks noChangeAspect="1"/>
          </p:cNvPicPr>
          <p:nvPr/>
        </p:nvPicPr>
        <p:blipFill>
          <a:blip r:embed="rId9"/>
          <a:srcRect t="86998"/>
          <a:stretch>
            <a:fillRect/>
          </a:stretch>
        </p:blipFill>
        <p:spPr>
          <a:xfrm>
            <a:off x="4114800" y="4240530"/>
            <a:ext cx="3877310" cy="234315"/>
          </a:xfrm>
          <a:prstGeom prst="rect">
            <a:avLst/>
          </a:prstGeom>
        </p:spPr>
      </p:pic>
      <p:pic>
        <p:nvPicPr>
          <p:cNvPr id="492" name="图片 56"/>
          <p:cNvPicPr>
            <a:picLocks noChangeAspect="1"/>
          </p:cNvPicPr>
          <p:nvPr/>
        </p:nvPicPr>
        <p:blipFill>
          <a:blip r:embed="rId10"/>
          <a:stretch>
            <a:fillRect/>
          </a:stretch>
        </p:blipFill>
        <p:spPr>
          <a:xfrm>
            <a:off x="1044575" y="2724150"/>
            <a:ext cx="2456180" cy="1435100"/>
          </a:xfrm>
          <a:prstGeom prst="rect">
            <a:avLst/>
          </a:prstGeom>
          <a:noFill/>
          <a:ln>
            <a:solidFill>
              <a:schemeClr val="bg1">
                <a:lumMod val="85000"/>
              </a:schemeClr>
            </a:solidFill>
          </a:ln>
        </p:spPr>
      </p:pic>
      <p:pic>
        <p:nvPicPr>
          <p:cNvPr id="493" name="图片 57"/>
          <p:cNvPicPr>
            <a:picLocks noChangeAspect="1"/>
          </p:cNvPicPr>
          <p:nvPr/>
        </p:nvPicPr>
        <p:blipFill>
          <a:blip r:embed="rId11"/>
          <a:stretch>
            <a:fillRect/>
          </a:stretch>
        </p:blipFill>
        <p:spPr>
          <a:xfrm>
            <a:off x="4343400" y="2760345"/>
            <a:ext cx="3594735" cy="1480185"/>
          </a:xfrm>
          <a:prstGeom prst="rect">
            <a:avLst/>
          </a:prstGeom>
          <a:noFill/>
          <a:ln>
            <a:solidFill>
              <a:schemeClr val="bg1">
                <a:lumMod val="8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78079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五、运用格式刷</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50" name="直角三角形 49"/>
          <p:cNvSpPr/>
          <p:nvPr>
            <p:custDataLst>
              <p:tags r:id="rId7"/>
            </p:custDataLst>
          </p:nvPr>
        </p:nvSpPr>
        <p:spPr>
          <a:xfrm rot="5400000" flipV="1">
            <a:off x="827563" y="1955957"/>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51" name="直角三角形 50"/>
          <p:cNvSpPr/>
          <p:nvPr>
            <p:custDataLst>
              <p:tags r:id="rId8"/>
            </p:custDataLst>
          </p:nvPr>
        </p:nvSpPr>
        <p:spPr>
          <a:xfrm rot="16200000">
            <a:off x="827915" y="1235397"/>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52" name="任意多边形 8"/>
          <p:cNvSpPr/>
          <p:nvPr>
            <p:custDataLst>
              <p:tags r:id="rId9"/>
            </p:custDataLst>
          </p:nvPr>
        </p:nvSpPr>
        <p:spPr>
          <a:xfrm>
            <a:off x="874536" y="1252262"/>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53" name="任意多边形 10"/>
          <p:cNvSpPr/>
          <p:nvPr>
            <p:custDataLst>
              <p:tags r:id="rId10"/>
            </p:custDataLst>
          </p:nvPr>
        </p:nvSpPr>
        <p:spPr>
          <a:xfrm>
            <a:off x="795176" y="1355432"/>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mj-lt"/>
              <a:ea typeface="+mj-ea"/>
              <a:cs typeface="+mj-cs"/>
              <a:sym typeface="Arial" panose="020B0604020202020204" pitchFamily="34" charset="0"/>
            </a:endParaRPr>
          </a:p>
        </p:txBody>
      </p:sp>
      <p:sp>
        <p:nvSpPr>
          <p:cNvPr id="54" name="任意多边形 7"/>
          <p:cNvSpPr/>
          <p:nvPr>
            <p:custDataLst>
              <p:tags r:id="rId11"/>
            </p:custDataLst>
          </p:nvPr>
        </p:nvSpPr>
        <p:spPr>
          <a:xfrm>
            <a:off x="4120434" y="1252262"/>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55" name="直角三角形 54"/>
          <p:cNvSpPr/>
          <p:nvPr>
            <p:custDataLst>
              <p:tags r:id="rId12"/>
            </p:custDataLst>
          </p:nvPr>
        </p:nvSpPr>
        <p:spPr>
          <a:xfrm rot="16200000" flipH="1" flipV="1">
            <a:off x="8211212" y="1955957"/>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56" name="直角三角形 55"/>
          <p:cNvSpPr/>
          <p:nvPr>
            <p:custDataLst>
              <p:tags r:id="rId13"/>
            </p:custDataLst>
          </p:nvPr>
        </p:nvSpPr>
        <p:spPr>
          <a:xfrm rot="5400000" flipH="1">
            <a:off x="8211563" y="1235397"/>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57" name="任意多边形 17"/>
          <p:cNvSpPr/>
          <p:nvPr>
            <p:custDataLst>
              <p:tags r:id="rId14"/>
            </p:custDataLst>
          </p:nvPr>
        </p:nvSpPr>
        <p:spPr>
          <a:xfrm flipH="1">
            <a:off x="5008326" y="1252262"/>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918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58" name="任意多边形 18"/>
          <p:cNvSpPr/>
          <p:nvPr>
            <p:custDataLst>
              <p:tags r:id="rId15"/>
            </p:custDataLst>
          </p:nvPr>
        </p:nvSpPr>
        <p:spPr>
          <a:xfrm flipH="1">
            <a:off x="7198711" y="1355432"/>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3498D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mj-lt"/>
              <a:ea typeface="+mj-ea"/>
              <a:cs typeface="+mj-cs"/>
              <a:sym typeface="Arial" panose="020B0604020202020204" pitchFamily="34" charset="0"/>
            </a:endParaRPr>
          </a:p>
        </p:txBody>
      </p:sp>
      <p:sp>
        <p:nvSpPr>
          <p:cNvPr id="59" name="任意多边形 19"/>
          <p:cNvSpPr/>
          <p:nvPr>
            <p:custDataLst>
              <p:tags r:id="rId16"/>
            </p:custDataLst>
          </p:nvPr>
        </p:nvSpPr>
        <p:spPr>
          <a:xfrm flipH="1">
            <a:off x="4635326" y="1252262"/>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60" name="直角三角形 59"/>
          <p:cNvSpPr/>
          <p:nvPr>
            <p:custDataLst>
              <p:tags r:id="rId17"/>
            </p:custDataLst>
          </p:nvPr>
        </p:nvSpPr>
        <p:spPr>
          <a:xfrm rot="5400000" flipV="1">
            <a:off x="827563" y="3244495"/>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61" name="直角三角形 60"/>
          <p:cNvSpPr/>
          <p:nvPr>
            <p:custDataLst>
              <p:tags r:id="rId18"/>
            </p:custDataLst>
          </p:nvPr>
        </p:nvSpPr>
        <p:spPr>
          <a:xfrm rot="16200000">
            <a:off x="827915" y="2523935"/>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62" name="任意多边形 23"/>
          <p:cNvSpPr/>
          <p:nvPr>
            <p:custDataLst>
              <p:tags r:id="rId19"/>
            </p:custDataLst>
          </p:nvPr>
        </p:nvSpPr>
        <p:spPr>
          <a:xfrm>
            <a:off x="874536" y="2540799"/>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63" name="任意多边形 24"/>
          <p:cNvSpPr/>
          <p:nvPr>
            <p:custDataLst>
              <p:tags r:id="rId20"/>
            </p:custDataLst>
          </p:nvPr>
        </p:nvSpPr>
        <p:spPr>
          <a:xfrm>
            <a:off x="795176" y="2643970"/>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1AA3AA"/>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mj-lt"/>
              <a:ea typeface="+mj-ea"/>
              <a:cs typeface="+mj-cs"/>
              <a:sym typeface="Arial" panose="020B0604020202020204" pitchFamily="34" charset="0"/>
            </a:endParaRPr>
          </a:p>
        </p:txBody>
      </p:sp>
      <p:sp>
        <p:nvSpPr>
          <p:cNvPr id="64" name="任意多边形 25"/>
          <p:cNvSpPr/>
          <p:nvPr>
            <p:custDataLst>
              <p:tags r:id="rId21"/>
            </p:custDataLst>
          </p:nvPr>
        </p:nvSpPr>
        <p:spPr>
          <a:xfrm>
            <a:off x="4120434" y="2540799"/>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65" name="直角三角形 64"/>
          <p:cNvSpPr/>
          <p:nvPr>
            <p:custDataLst>
              <p:tags r:id="rId22"/>
            </p:custDataLst>
          </p:nvPr>
        </p:nvSpPr>
        <p:spPr>
          <a:xfrm rot="16200000" flipH="1" flipV="1">
            <a:off x="8211212" y="3244495"/>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66" name="直角三角形 65"/>
          <p:cNvSpPr/>
          <p:nvPr>
            <p:custDataLst>
              <p:tags r:id="rId23"/>
            </p:custDataLst>
          </p:nvPr>
        </p:nvSpPr>
        <p:spPr>
          <a:xfrm rot="5400000" flipH="1">
            <a:off x="8211563" y="2523935"/>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67" name="任意多边形 29"/>
          <p:cNvSpPr/>
          <p:nvPr>
            <p:custDataLst>
              <p:tags r:id="rId24"/>
            </p:custDataLst>
          </p:nvPr>
        </p:nvSpPr>
        <p:spPr>
          <a:xfrm flipH="1">
            <a:off x="5008326" y="2540799"/>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918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68" name="任意多边形 30"/>
          <p:cNvSpPr/>
          <p:nvPr>
            <p:custDataLst>
              <p:tags r:id="rId25"/>
            </p:custDataLst>
          </p:nvPr>
        </p:nvSpPr>
        <p:spPr>
          <a:xfrm flipH="1">
            <a:off x="7198711" y="2643970"/>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69A35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mj-lt"/>
              <a:ea typeface="+mj-ea"/>
              <a:cs typeface="+mj-cs"/>
              <a:sym typeface="Arial" panose="020B0604020202020204" pitchFamily="34" charset="0"/>
            </a:endParaRPr>
          </a:p>
        </p:txBody>
      </p:sp>
      <p:sp>
        <p:nvSpPr>
          <p:cNvPr id="69" name="任意多边形 31"/>
          <p:cNvSpPr/>
          <p:nvPr>
            <p:custDataLst>
              <p:tags r:id="rId26"/>
            </p:custDataLst>
          </p:nvPr>
        </p:nvSpPr>
        <p:spPr>
          <a:xfrm flipH="1">
            <a:off x="4635326" y="2540799"/>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70" name="矩形 69"/>
          <p:cNvSpPr/>
          <p:nvPr>
            <p:custDataLst>
              <p:tags r:id="rId27"/>
            </p:custDataLst>
          </p:nvPr>
        </p:nvSpPr>
        <p:spPr>
          <a:xfrm>
            <a:off x="1978874" y="2641985"/>
            <a:ext cx="2141560" cy="634895"/>
          </a:xfrm>
          <a:prstGeom prst="rect">
            <a:avLst/>
          </a:prstGeom>
        </p:spPr>
        <p:txBody>
          <a:bodyPr wrap="square" anchor="ctr">
            <a:normAutofit/>
          </a:bodyPr>
          <a:p>
            <a:pPr>
              <a:lnSpc>
                <a:spcPct val="120000"/>
              </a:lnSpc>
            </a:pPr>
            <a:r>
              <a:rPr lang="zh-CN" altLang="en-US" sz="1050" spc="150">
                <a:latin typeface="Arial" panose="020B0604020202020204" pitchFamily="34" charset="0"/>
                <a:ea typeface="微软雅黑" panose="020B0503020204020204" pitchFamily="34" charset="-122"/>
                <a:sym typeface="Arial" panose="020B0604020202020204" pitchFamily="34" charset="0"/>
              </a:rPr>
              <a:t>选定标题文本框。</a:t>
            </a:r>
            <a:endParaRPr lang="zh-CN" altLang="en-US" sz="1050" spc="150">
              <a:latin typeface="Arial" panose="020B0604020202020204" pitchFamily="34" charset="0"/>
              <a:ea typeface="微软雅黑" panose="020B0503020204020204" pitchFamily="34" charset="-122"/>
              <a:sym typeface="Arial" panose="020B0604020202020204" pitchFamily="34" charset="0"/>
            </a:endParaRPr>
          </a:p>
        </p:txBody>
      </p:sp>
      <p:sp>
        <p:nvSpPr>
          <p:cNvPr id="71" name="矩形 70"/>
          <p:cNvSpPr/>
          <p:nvPr>
            <p:custDataLst>
              <p:tags r:id="rId28"/>
            </p:custDataLst>
          </p:nvPr>
        </p:nvSpPr>
        <p:spPr>
          <a:xfrm>
            <a:off x="1978874" y="1357527"/>
            <a:ext cx="2141560" cy="634895"/>
          </a:xfrm>
          <a:prstGeom prst="rect">
            <a:avLst/>
          </a:prstGeom>
        </p:spPr>
        <p:txBody>
          <a:bodyPr wrap="square" anchor="ctr">
            <a:normAutofit lnSpcReduction="10000"/>
          </a:bodyPr>
          <a:p>
            <a:pPr>
              <a:lnSpc>
                <a:spcPct val="120000"/>
              </a:lnSpc>
            </a:pPr>
            <a:r>
              <a:rPr lang="zh-CN" altLang="en-US" sz="1050" spc="150">
                <a:latin typeface="Arial" panose="020B0604020202020204" pitchFamily="34" charset="0"/>
                <a:ea typeface="微软雅黑" panose="020B0503020204020204" pitchFamily="34" charset="-122"/>
                <a:sym typeface="Arial" panose="020B0604020202020204" pitchFamily="34" charset="0"/>
              </a:rPr>
              <a:t>打开“视图”选项卡，单击“普通”按钮，切换到普通视图模式。</a:t>
            </a:r>
            <a:endParaRPr lang="zh-CN" altLang="en-US" sz="1050" spc="150">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71"/>
          <p:cNvSpPr/>
          <p:nvPr>
            <p:custDataLst>
              <p:tags r:id="rId29"/>
            </p:custDataLst>
          </p:nvPr>
        </p:nvSpPr>
        <p:spPr>
          <a:xfrm>
            <a:off x="5008326" y="2641985"/>
            <a:ext cx="2226771" cy="634895"/>
          </a:xfrm>
          <a:prstGeom prst="rect">
            <a:avLst/>
          </a:prstGeom>
        </p:spPr>
        <p:txBody>
          <a:bodyPr wrap="square" anchor="ctr">
            <a:normAutofit/>
          </a:bodyPr>
          <a:p>
            <a:pPr algn="r">
              <a:lnSpc>
                <a:spcPct val="120000"/>
              </a:lnSpc>
            </a:pPr>
            <a:r>
              <a:rPr lang="zh-CN" altLang="en-US" sz="1050" spc="150">
                <a:latin typeface="Arial" panose="020B0604020202020204" pitchFamily="34" charset="0"/>
                <a:ea typeface="微软雅黑" panose="020B0503020204020204" pitchFamily="34" charset="-122"/>
                <a:sym typeface="Arial" panose="020B0604020202020204" pitchFamily="34" charset="0"/>
              </a:rPr>
              <a:t>打开“开始”选项卡，双击“格式刷”按钮。</a:t>
            </a:r>
            <a:endParaRPr lang="zh-CN" altLang="en-US" sz="1050" spc="150">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2"/>
          <p:cNvSpPr/>
          <p:nvPr>
            <p:custDataLst>
              <p:tags r:id="rId30"/>
            </p:custDataLst>
          </p:nvPr>
        </p:nvSpPr>
        <p:spPr>
          <a:xfrm>
            <a:off x="5008326" y="1357527"/>
            <a:ext cx="2226771" cy="634895"/>
          </a:xfrm>
          <a:prstGeom prst="rect">
            <a:avLst/>
          </a:prstGeom>
        </p:spPr>
        <p:txBody>
          <a:bodyPr wrap="square" anchor="ctr">
            <a:normAutofit/>
          </a:bodyPr>
          <a:p>
            <a:pPr algn="r">
              <a:lnSpc>
                <a:spcPct val="120000"/>
              </a:lnSpc>
            </a:pPr>
            <a:r>
              <a:rPr lang="zh-CN" altLang="en-US" sz="1050" spc="150">
                <a:latin typeface="Arial" panose="020B0604020202020204" pitchFamily="34" charset="0"/>
                <a:ea typeface="微软雅黑" panose="020B0503020204020204" pitchFamily="34" charset="-122"/>
                <a:sym typeface="Arial" panose="020B0604020202020204" pitchFamily="34" charset="0"/>
              </a:rPr>
              <a:t>在幻灯片窗格里，选择第 2 张幻灯片。</a:t>
            </a:r>
            <a:endParaRPr lang="zh-CN" altLang="en-US" sz="1050" spc="150">
              <a:latin typeface="Arial" panose="020B0604020202020204" pitchFamily="34" charset="0"/>
              <a:ea typeface="微软雅黑" panose="020B0503020204020204" pitchFamily="34" charset="-122"/>
              <a:sym typeface="Arial" panose="020B0604020202020204" pitchFamily="34" charset="0"/>
            </a:endParaRPr>
          </a:p>
        </p:txBody>
      </p:sp>
      <p:sp>
        <p:nvSpPr>
          <p:cNvPr id="74" name="文本框 73"/>
          <p:cNvSpPr txBox="1"/>
          <p:nvPr>
            <p:custDataLst>
              <p:tags r:id="rId31"/>
            </p:custDataLst>
          </p:nvPr>
        </p:nvSpPr>
        <p:spPr>
          <a:xfrm>
            <a:off x="852059" y="1456208"/>
            <a:ext cx="1021108" cy="433344"/>
          </a:xfrm>
          <a:prstGeom prst="rect">
            <a:avLst/>
          </a:prstGeom>
          <a:noFill/>
        </p:spPr>
        <p:txBody>
          <a:bodyPr wrap="square" lIns="68580" tIns="34290" rIns="68580" bIns="34290" rtlCol="0" anchor="ctr">
            <a:normAutofit fontScale="90000"/>
          </a:bodyPr>
          <a:p>
            <a:pPr algn="ctr">
              <a:lnSpc>
                <a:spcPct val="120000"/>
              </a:lnSpc>
            </a:pPr>
            <a:r>
              <a:rPr lang="zh-CN" altLang="en-US" sz="1500" b="1" spc="300">
                <a:solidFill>
                  <a:sysClr val="window" lastClr="FFFFFF"/>
                </a:solidFill>
                <a:latin typeface="Arial" panose="020B0604020202020204" pitchFamily="34" charset="0"/>
                <a:ea typeface="微软雅黑" panose="020B0503020204020204" pitchFamily="34" charset="-122"/>
              </a:rPr>
              <a:t>（</a:t>
            </a:r>
            <a:r>
              <a:rPr lang="en-US" altLang="zh-CN" sz="1500" b="1" spc="300">
                <a:solidFill>
                  <a:sysClr val="window" lastClr="FFFFFF"/>
                </a:solidFill>
                <a:latin typeface="Arial" panose="020B0604020202020204" pitchFamily="34" charset="0"/>
                <a:ea typeface="微软雅黑" panose="020B0503020204020204" pitchFamily="34" charset="-122"/>
              </a:rPr>
              <a:t>1</a:t>
            </a:r>
            <a:r>
              <a:rPr lang="zh-CN" altLang="en-US" sz="1500" b="1" spc="300">
                <a:solidFill>
                  <a:sysClr val="window" lastClr="FFFFFF"/>
                </a:solidFill>
                <a:latin typeface="Arial" panose="020B0604020202020204" pitchFamily="34" charset="0"/>
                <a:ea typeface="微软雅黑" panose="020B0503020204020204" pitchFamily="34" charset="-122"/>
              </a:rPr>
              <a:t>）</a:t>
            </a:r>
            <a:endParaRPr lang="zh-CN" altLang="en-US" sz="1500" b="1" spc="300">
              <a:solidFill>
                <a:sysClr val="window" lastClr="FFFFFF"/>
              </a:solidFill>
              <a:latin typeface="Arial" panose="020B0604020202020204" pitchFamily="34" charset="0"/>
              <a:ea typeface="微软雅黑" panose="020B0503020204020204" pitchFamily="34" charset="-122"/>
            </a:endParaRPr>
          </a:p>
        </p:txBody>
      </p:sp>
      <p:sp>
        <p:nvSpPr>
          <p:cNvPr id="75" name="文本框 74"/>
          <p:cNvSpPr txBox="1"/>
          <p:nvPr>
            <p:custDataLst>
              <p:tags r:id="rId32"/>
            </p:custDataLst>
          </p:nvPr>
        </p:nvSpPr>
        <p:spPr>
          <a:xfrm>
            <a:off x="7255594" y="1456208"/>
            <a:ext cx="1021108" cy="433344"/>
          </a:xfrm>
          <a:prstGeom prst="rect">
            <a:avLst/>
          </a:prstGeom>
          <a:noFill/>
        </p:spPr>
        <p:txBody>
          <a:bodyPr wrap="square" lIns="68580" tIns="34290" rIns="68580" bIns="34290" rtlCol="0" anchor="ctr">
            <a:normAutofit fontScale="90000"/>
          </a:bodyPr>
          <a:p>
            <a:pPr algn="ctr">
              <a:lnSpc>
                <a:spcPct val="120000"/>
              </a:lnSpc>
            </a:pPr>
            <a:r>
              <a:rPr lang="zh-CN" altLang="en-US" sz="1500" b="1" spc="300">
                <a:solidFill>
                  <a:sysClr val="window" lastClr="FFFFFF"/>
                </a:solidFill>
                <a:latin typeface="Arial" panose="020B0604020202020204" pitchFamily="34" charset="0"/>
                <a:ea typeface="微软雅黑" panose="020B0503020204020204" pitchFamily="34" charset="-122"/>
              </a:rPr>
              <a:t>（</a:t>
            </a:r>
            <a:r>
              <a:rPr lang="en-US" altLang="zh-CN" sz="1500" b="1" spc="300">
                <a:solidFill>
                  <a:sysClr val="window" lastClr="FFFFFF"/>
                </a:solidFill>
                <a:latin typeface="Arial" panose="020B0604020202020204" pitchFamily="34" charset="0"/>
                <a:ea typeface="微软雅黑" panose="020B0503020204020204" pitchFamily="34" charset="-122"/>
              </a:rPr>
              <a:t>2</a:t>
            </a:r>
            <a:r>
              <a:rPr lang="zh-CN" altLang="en-US" sz="1500" b="1" spc="300">
                <a:solidFill>
                  <a:sysClr val="window" lastClr="FFFFFF"/>
                </a:solidFill>
                <a:latin typeface="Arial" panose="020B0604020202020204" pitchFamily="34" charset="0"/>
                <a:ea typeface="微软雅黑" panose="020B0503020204020204" pitchFamily="34" charset="-122"/>
              </a:rPr>
              <a:t>）</a:t>
            </a:r>
            <a:endParaRPr lang="zh-CN" altLang="en-US" sz="1500" b="1" spc="300">
              <a:solidFill>
                <a:sysClr val="window" lastClr="FFFFFF"/>
              </a:solidFill>
              <a:latin typeface="Arial" panose="020B0604020202020204" pitchFamily="34" charset="0"/>
              <a:ea typeface="微软雅黑" panose="020B0503020204020204" pitchFamily="34" charset="-122"/>
            </a:endParaRPr>
          </a:p>
        </p:txBody>
      </p:sp>
      <p:sp>
        <p:nvSpPr>
          <p:cNvPr id="76" name="文本框 75"/>
          <p:cNvSpPr txBox="1"/>
          <p:nvPr>
            <p:custDataLst>
              <p:tags r:id="rId33"/>
            </p:custDataLst>
          </p:nvPr>
        </p:nvSpPr>
        <p:spPr>
          <a:xfrm>
            <a:off x="852059" y="2744745"/>
            <a:ext cx="1021108" cy="433344"/>
          </a:xfrm>
          <a:prstGeom prst="rect">
            <a:avLst/>
          </a:prstGeom>
          <a:noFill/>
        </p:spPr>
        <p:txBody>
          <a:bodyPr wrap="square" lIns="68580" tIns="34290" rIns="68580" bIns="34290" rtlCol="0" anchor="ctr">
            <a:normAutofit fontScale="90000"/>
          </a:bodyPr>
          <a:p>
            <a:pPr algn="ctr">
              <a:lnSpc>
                <a:spcPct val="120000"/>
              </a:lnSpc>
            </a:pPr>
            <a:r>
              <a:rPr lang="zh-CN" altLang="en-US" sz="1500" b="1" spc="300">
                <a:solidFill>
                  <a:sysClr val="window" lastClr="FFFFFF"/>
                </a:solidFill>
                <a:latin typeface="Arial" panose="020B0604020202020204" pitchFamily="34" charset="0"/>
                <a:ea typeface="微软雅黑" panose="020B0503020204020204" pitchFamily="34" charset="-122"/>
              </a:rPr>
              <a:t>（</a:t>
            </a:r>
            <a:r>
              <a:rPr lang="en-US" altLang="zh-CN" sz="1500" b="1" spc="300">
                <a:solidFill>
                  <a:sysClr val="window" lastClr="FFFFFF"/>
                </a:solidFill>
                <a:latin typeface="Arial" panose="020B0604020202020204" pitchFamily="34" charset="0"/>
                <a:ea typeface="微软雅黑" panose="020B0503020204020204" pitchFamily="34" charset="-122"/>
              </a:rPr>
              <a:t>3</a:t>
            </a:r>
            <a:r>
              <a:rPr lang="zh-CN" altLang="en-US" sz="1500" b="1" spc="300">
                <a:solidFill>
                  <a:sysClr val="window" lastClr="FFFFFF"/>
                </a:solidFill>
                <a:latin typeface="Arial" panose="020B0604020202020204" pitchFamily="34" charset="0"/>
                <a:ea typeface="微软雅黑" panose="020B0503020204020204" pitchFamily="34" charset="-122"/>
              </a:rPr>
              <a:t>）</a:t>
            </a:r>
            <a:endParaRPr lang="zh-CN" altLang="en-US" sz="1500" b="1" spc="300">
              <a:solidFill>
                <a:sysClr val="window" lastClr="FFFFFF"/>
              </a:solidFill>
              <a:latin typeface="Arial" panose="020B0604020202020204" pitchFamily="34" charset="0"/>
              <a:ea typeface="微软雅黑" panose="020B0503020204020204" pitchFamily="34" charset="-122"/>
            </a:endParaRPr>
          </a:p>
        </p:txBody>
      </p:sp>
      <p:sp>
        <p:nvSpPr>
          <p:cNvPr id="77" name="文本框 76"/>
          <p:cNvSpPr txBox="1"/>
          <p:nvPr>
            <p:custDataLst>
              <p:tags r:id="rId34"/>
            </p:custDataLst>
          </p:nvPr>
        </p:nvSpPr>
        <p:spPr>
          <a:xfrm>
            <a:off x="7255594" y="2744745"/>
            <a:ext cx="1021108" cy="433344"/>
          </a:xfrm>
          <a:prstGeom prst="rect">
            <a:avLst/>
          </a:prstGeom>
          <a:noFill/>
        </p:spPr>
        <p:txBody>
          <a:bodyPr wrap="square" lIns="68580" tIns="34290" rIns="68580" bIns="34290" rtlCol="0" anchor="ctr">
            <a:normAutofit/>
          </a:bodyPr>
          <a:p>
            <a:pPr algn="ctr">
              <a:lnSpc>
                <a:spcPct val="120000"/>
              </a:lnSpc>
            </a:pPr>
            <a:r>
              <a:rPr lang="zh-CN" altLang="en-US" sz="1500" b="1" spc="300">
                <a:solidFill>
                  <a:sysClr val="window" lastClr="FFFFFF"/>
                </a:solidFill>
                <a:latin typeface="Arial" panose="020B0604020202020204" pitchFamily="34" charset="0"/>
                <a:ea typeface="微软雅黑" panose="020B0503020204020204" pitchFamily="34" charset="-122"/>
              </a:rPr>
              <a:t>（</a:t>
            </a:r>
            <a:r>
              <a:rPr lang="en-US" altLang="zh-CN" sz="1500" b="1" spc="300">
                <a:solidFill>
                  <a:sysClr val="window" lastClr="FFFFFF"/>
                </a:solidFill>
                <a:latin typeface="Arial" panose="020B0604020202020204" pitchFamily="34" charset="0"/>
                <a:ea typeface="微软雅黑" panose="020B0503020204020204" pitchFamily="34" charset="-122"/>
              </a:rPr>
              <a:t>4</a:t>
            </a:r>
            <a:r>
              <a:rPr lang="zh-CN" altLang="en-US" sz="1500" b="1" spc="300">
                <a:solidFill>
                  <a:sysClr val="window" lastClr="FFFFFF"/>
                </a:solidFill>
                <a:latin typeface="Arial" panose="020B0604020202020204" pitchFamily="34" charset="0"/>
                <a:ea typeface="微软雅黑" panose="020B0503020204020204" pitchFamily="34" charset="-122"/>
              </a:rPr>
              <a:t>）</a:t>
            </a:r>
            <a:endParaRPr lang="zh-CN" altLang="en-US" sz="1500" b="1" spc="300">
              <a:solidFill>
                <a:sysClr val="window" lastClr="FFFFFF"/>
              </a:solidFill>
              <a:latin typeface="Arial" panose="020B0604020202020204" pitchFamily="34" charset="0"/>
              <a:ea typeface="微软雅黑" panose="020B0503020204020204" pitchFamily="34" charset="-122"/>
            </a:endParaRPr>
          </a:p>
        </p:txBody>
      </p:sp>
      <p:sp>
        <p:nvSpPr>
          <p:cNvPr id="78" name="文本框 77"/>
          <p:cNvSpPr txBox="1"/>
          <p:nvPr>
            <p:custDataLst>
              <p:tags r:id="rId35"/>
            </p:custDataLst>
          </p:nvPr>
        </p:nvSpPr>
        <p:spPr>
          <a:xfrm>
            <a:off x="4185997" y="1478306"/>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A</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79" name="文本框 78"/>
          <p:cNvSpPr txBox="1"/>
          <p:nvPr>
            <p:custDataLst>
              <p:tags r:id="rId36"/>
            </p:custDataLst>
          </p:nvPr>
        </p:nvSpPr>
        <p:spPr>
          <a:xfrm>
            <a:off x="4700888" y="1478306"/>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B</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80" name="文本框 79"/>
          <p:cNvSpPr txBox="1"/>
          <p:nvPr>
            <p:custDataLst>
              <p:tags r:id="rId37"/>
            </p:custDataLst>
          </p:nvPr>
        </p:nvSpPr>
        <p:spPr>
          <a:xfrm>
            <a:off x="4185997" y="2766844"/>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C</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81" name="文本框 80"/>
          <p:cNvSpPr txBox="1"/>
          <p:nvPr>
            <p:custDataLst>
              <p:tags r:id="rId38"/>
            </p:custDataLst>
          </p:nvPr>
        </p:nvSpPr>
        <p:spPr>
          <a:xfrm>
            <a:off x="4700888" y="2766844"/>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D</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82" name="直角三角形 81"/>
          <p:cNvSpPr/>
          <p:nvPr>
            <p:custDataLst>
              <p:tags r:id="rId39"/>
            </p:custDataLst>
          </p:nvPr>
        </p:nvSpPr>
        <p:spPr>
          <a:xfrm rot="5400000" flipV="1">
            <a:off x="2747638" y="4533034"/>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83" name="直角三角形 82"/>
          <p:cNvSpPr/>
          <p:nvPr>
            <p:custDataLst>
              <p:tags r:id="rId40"/>
            </p:custDataLst>
          </p:nvPr>
        </p:nvSpPr>
        <p:spPr>
          <a:xfrm rot="16200000">
            <a:off x="2747990" y="3812474"/>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84" name="任意多边形 41"/>
          <p:cNvSpPr/>
          <p:nvPr>
            <p:custDataLst>
              <p:tags r:id="rId41"/>
            </p:custDataLst>
          </p:nvPr>
        </p:nvSpPr>
        <p:spPr>
          <a:xfrm>
            <a:off x="2794611" y="3829338"/>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85" name="任意多边形 42"/>
          <p:cNvSpPr/>
          <p:nvPr>
            <p:custDataLst>
              <p:tags r:id="rId42"/>
            </p:custDataLst>
          </p:nvPr>
        </p:nvSpPr>
        <p:spPr>
          <a:xfrm>
            <a:off x="2715251" y="3932509"/>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9BBB59"/>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mj-lt"/>
              <a:ea typeface="+mj-ea"/>
              <a:cs typeface="+mj-cs"/>
              <a:sym typeface="Arial" panose="020B0604020202020204" pitchFamily="34" charset="0"/>
            </a:endParaRPr>
          </a:p>
        </p:txBody>
      </p:sp>
      <p:sp>
        <p:nvSpPr>
          <p:cNvPr id="86" name="任意多边形 43"/>
          <p:cNvSpPr/>
          <p:nvPr>
            <p:custDataLst>
              <p:tags r:id="rId43"/>
            </p:custDataLst>
          </p:nvPr>
        </p:nvSpPr>
        <p:spPr>
          <a:xfrm>
            <a:off x="6040509" y="3829338"/>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87" name="矩形 86"/>
          <p:cNvSpPr/>
          <p:nvPr>
            <p:custDataLst>
              <p:tags r:id="rId44"/>
            </p:custDataLst>
          </p:nvPr>
        </p:nvSpPr>
        <p:spPr>
          <a:xfrm>
            <a:off x="3898949" y="3930524"/>
            <a:ext cx="2141560" cy="634895"/>
          </a:xfrm>
          <a:prstGeom prst="rect">
            <a:avLst/>
          </a:prstGeom>
        </p:spPr>
        <p:txBody>
          <a:bodyPr wrap="square" anchor="ctr">
            <a:normAutofit lnSpcReduction="10000"/>
          </a:bodyPr>
          <a:p>
            <a:pPr>
              <a:lnSpc>
                <a:spcPct val="120000"/>
              </a:lnSpc>
            </a:pPr>
            <a:r>
              <a:rPr lang="zh-CN" altLang="en-US" sz="1050" spc="150">
                <a:latin typeface="Arial" panose="020B0604020202020204" pitchFamily="34" charset="0"/>
                <a:ea typeface="微软雅黑" panose="020B0503020204020204" pitchFamily="34" charset="-122"/>
                <a:sym typeface="Arial" panose="020B0604020202020204" pitchFamily="34" charset="0"/>
              </a:rPr>
              <a:t>选定第 4 张幻灯片，单击标题文本框位置，格式就被复制了。</a:t>
            </a:r>
            <a:endParaRPr lang="zh-CN" altLang="en-US" sz="1050" spc="150">
              <a:latin typeface="Arial" panose="020B0604020202020204" pitchFamily="34" charset="0"/>
              <a:ea typeface="微软雅黑" panose="020B0503020204020204" pitchFamily="34" charset="-122"/>
              <a:sym typeface="Arial" panose="020B0604020202020204" pitchFamily="34" charset="0"/>
            </a:endParaRPr>
          </a:p>
        </p:txBody>
      </p:sp>
      <p:sp>
        <p:nvSpPr>
          <p:cNvPr id="88" name="文本框 87"/>
          <p:cNvSpPr txBox="1"/>
          <p:nvPr>
            <p:custDataLst>
              <p:tags r:id="rId45"/>
            </p:custDataLst>
          </p:nvPr>
        </p:nvSpPr>
        <p:spPr>
          <a:xfrm>
            <a:off x="2772134" y="4033284"/>
            <a:ext cx="1021108" cy="433344"/>
          </a:xfrm>
          <a:prstGeom prst="rect">
            <a:avLst/>
          </a:prstGeom>
          <a:noFill/>
        </p:spPr>
        <p:txBody>
          <a:bodyPr wrap="square" lIns="68580" tIns="34290" rIns="68580" bIns="34290" rtlCol="0" anchor="ctr">
            <a:normAutofit/>
          </a:bodyPr>
          <a:p>
            <a:pPr algn="ctr">
              <a:lnSpc>
                <a:spcPct val="120000"/>
              </a:lnSpc>
            </a:pPr>
            <a:r>
              <a:rPr lang="zh-CN" altLang="en-US" sz="1500" b="1" spc="300">
                <a:solidFill>
                  <a:sysClr val="window" lastClr="FFFFFF"/>
                </a:solidFill>
                <a:latin typeface="Arial" panose="020B0604020202020204" pitchFamily="34" charset="0"/>
                <a:ea typeface="微软雅黑" panose="020B0503020204020204" pitchFamily="34" charset="-122"/>
              </a:rPr>
              <a:t>（</a:t>
            </a:r>
            <a:r>
              <a:rPr lang="en-US" altLang="zh-CN" sz="1500" b="1" spc="300">
                <a:solidFill>
                  <a:sysClr val="window" lastClr="FFFFFF"/>
                </a:solidFill>
                <a:latin typeface="Arial" panose="020B0604020202020204" pitchFamily="34" charset="0"/>
                <a:ea typeface="微软雅黑" panose="020B0503020204020204" pitchFamily="34" charset="-122"/>
              </a:rPr>
              <a:t>5</a:t>
            </a:r>
            <a:r>
              <a:rPr lang="zh-CN" altLang="en-US" sz="1500" b="1" spc="300">
                <a:solidFill>
                  <a:sysClr val="window" lastClr="FFFFFF"/>
                </a:solidFill>
                <a:latin typeface="Arial" panose="020B0604020202020204" pitchFamily="34" charset="0"/>
                <a:ea typeface="微软雅黑" panose="020B0503020204020204" pitchFamily="34" charset="-122"/>
              </a:rPr>
              <a:t>）</a:t>
            </a:r>
            <a:endParaRPr lang="zh-CN" altLang="en-US" sz="1500" b="1" spc="300">
              <a:solidFill>
                <a:sysClr val="window" lastClr="FFFFFF"/>
              </a:solidFill>
              <a:latin typeface="Arial" panose="020B0604020202020204" pitchFamily="34" charset="0"/>
              <a:ea typeface="微软雅黑" panose="020B0503020204020204" pitchFamily="34" charset="-122"/>
            </a:endParaRPr>
          </a:p>
        </p:txBody>
      </p:sp>
      <p:sp>
        <p:nvSpPr>
          <p:cNvPr id="89" name="文本框 88"/>
          <p:cNvSpPr txBox="1"/>
          <p:nvPr>
            <p:custDataLst>
              <p:tags r:id="rId46"/>
            </p:custDataLst>
          </p:nvPr>
        </p:nvSpPr>
        <p:spPr>
          <a:xfrm>
            <a:off x="6106072" y="4055383"/>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E</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Tree>
    <p:custDataLst>
      <p:tags r:id="rId47"/>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502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五、运用格式刷</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00150"/>
            <a:ext cx="3890010" cy="30346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（6）同样的操作，在第 5、6、7 张幻灯片标题文本处应用格式刷。</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（7）同样的操作，在第 1 张幻灯片的标题文本和副标题文本处应用格式刷。</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（8）再次单击“格式刷”按钮。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（9）进一步调整首页文字位置直至效果最佳。</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（10）打开“视图”选项卡，单击“幻灯片浏览视图”，效果如图 6-62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9032"/>
          <a:stretch>
            <a:fillRect/>
          </a:stretch>
        </p:blipFill>
        <p:spPr>
          <a:xfrm>
            <a:off x="4648200" y="3411220"/>
            <a:ext cx="4045585" cy="140970"/>
          </a:xfrm>
          <a:prstGeom prst="rect">
            <a:avLst/>
          </a:prstGeom>
        </p:spPr>
      </p:pic>
      <p:pic>
        <p:nvPicPr>
          <p:cNvPr id="494" name="图片 58"/>
          <p:cNvPicPr>
            <a:picLocks noChangeAspect="1"/>
          </p:cNvPicPr>
          <p:nvPr/>
        </p:nvPicPr>
        <p:blipFill>
          <a:blip r:embed="rId9"/>
          <a:stretch>
            <a:fillRect/>
          </a:stretch>
        </p:blipFill>
        <p:spPr>
          <a:xfrm>
            <a:off x="4800600" y="2108200"/>
            <a:ext cx="3848100" cy="1240790"/>
          </a:xfrm>
          <a:prstGeom prst="rect">
            <a:avLst/>
          </a:prstGeom>
          <a:noFill/>
          <a:ln>
            <a:solidFill>
              <a:schemeClr val="bg1">
                <a:lumMod val="8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51890"/>
            <a:ext cx="8444865" cy="321373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六、设置背景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63575" y="1428750"/>
            <a:ext cx="7817485" cy="26631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为了让演示文稿的整体风格更完美，给全部幻灯片添加合适的背景，我们可以用“纯色填充”“渐变填充”“图片或纹理填充”“图案填充”4 种不同样式为幻灯片设计背景，这里我们选择“渐变填充”背景。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（1）打开“设计”选项卡，单击“背景”按钮，在弹出的下拉菜单中，选择“背景”命令，打开“对象属性”对话框。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（2）选择方式为“渐变填充”（图 6-63），选择填充颜色为图 6-64 所示的“黄色 - 橄榄绿渐变”，单击“全部应用”按钮，整个演示文稿的效果如图 6-65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sz="3430" b="1" spc="160">
                <a:solidFill>
                  <a:schemeClr val="accent1"/>
                </a:solidFill>
                <a:latin typeface="微软雅黑" panose="020B0503020204020204" pitchFamily="34" charset="-122"/>
                <a:ea typeface="微软雅黑" panose="020B0503020204020204" pitchFamily="34" charset="-122"/>
              </a:rPr>
              <a:t>项目</a:t>
            </a:r>
            <a:r>
              <a:rPr lang="en-US" sz="3430" b="1" spc="160">
                <a:solidFill>
                  <a:schemeClr val="accent1"/>
                </a:solidFill>
                <a:latin typeface="微软雅黑" panose="020B0503020204020204" pitchFamily="34" charset="-122"/>
                <a:ea typeface="微软雅黑" panose="020B0503020204020204" pitchFamily="34" charset="-122"/>
              </a:rPr>
              <a:t>  </a:t>
            </a:r>
            <a:r>
              <a:rPr sz="3430" b="1" spc="160">
                <a:solidFill>
                  <a:schemeClr val="accent1"/>
                </a:solidFill>
                <a:latin typeface="微软雅黑" panose="020B0503020204020204" pitchFamily="34" charset="-122"/>
                <a:ea typeface="微软雅黑" panose="020B0503020204020204" pitchFamily="34" charset="-122"/>
              </a:rPr>
              <a:t>制作“培训班总结汇报”演示文稿</a:t>
            </a:r>
            <a:endParaRPr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5800" y="1423670"/>
            <a:ext cx="3282950" cy="2676525"/>
          </a:xfrm>
          <a:prstGeom prst="rect">
            <a:avLst/>
          </a:prstGeom>
          <a:noFill/>
        </p:spPr>
        <p:txBody>
          <a:bodyPr wrap="square" rtlCol="0">
            <a:spAutoFit/>
          </a:bodyPr>
          <a:p>
            <a:pPr algn="just">
              <a:lnSpc>
                <a:spcPct val="150000"/>
              </a:lnSpc>
            </a:pPr>
            <a:r>
              <a:rPr lang="zh-CN" altLang="en-US" sz="1600"/>
              <a:t>某市教育局举办的“多媒体课件设计与制作培训班”圆满结束，即将举办结业典礼。在此我们利用 WPS 演示制作一个包含多种媒体的汇报演示文稿，将结业典礼发言人的讲稿内容清晰明了地呈现给与会人员。</a:t>
            </a:r>
            <a:endParaRPr lang="zh-CN" altLang="en-US" sz="16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430" name="图片 2"/>
          <p:cNvPicPr>
            <a:picLocks noChangeAspect="1"/>
          </p:cNvPicPr>
          <p:nvPr/>
        </p:nvPicPr>
        <p:blipFill>
          <a:blip r:embed="rId8"/>
          <a:srcRect b="21658"/>
          <a:stretch>
            <a:fillRect/>
          </a:stretch>
        </p:blipFill>
        <p:spPr>
          <a:xfrm>
            <a:off x="4191000" y="1769110"/>
            <a:ext cx="3959860" cy="1765300"/>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六、设置背景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rcRect t="92322"/>
          <a:stretch>
            <a:fillRect/>
          </a:stretch>
        </p:blipFill>
        <p:spPr>
          <a:xfrm>
            <a:off x="457200" y="4307840"/>
            <a:ext cx="1961515" cy="295910"/>
          </a:xfrm>
          <a:prstGeom prst="rect">
            <a:avLst/>
          </a:prstGeom>
        </p:spPr>
      </p:pic>
      <p:pic>
        <p:nvPicPr>
          <p:cNvPr id="4" name="图片 3"/>
          <p:cNvPicPr>
            <a:picLocks noChangeAspect="1"/>
          </p:cNvPicPr>
          <p:nvPr/>
        </p:nvPicPr>
        <p:blipFill>
          <a:blip r:embed="rId7"/>
          <a:srcRect t="93805"/>
          <a:stretch>
            <a:fillRect/>
          </a:stretch>
        </p:blipFill>
        <p:spPr>
          <a:xfrm>
            <a:off x="2590800" y="4322445"/>
            <a:ext cx="1885950" cy="234950"/>
          </a:xfrm>
          <a:prstGeom prst="rect">
            <a:avLst/>
          </a:prstGeom>
        </p:spPr>
      </p:pic>
      <p:pic>
        <p:nvPicPr>
          <p:cNvPr id="5" name="图片 4"/>
          <p:cNvPicPr>
            <a:picLocks noChangeAspect="1"/>
          </p:cNvPicPr>
          <p:nvPr/>
        </p:nvPicPr>
        <p:blipFill>
          <a:blip r:embed="rId8"/>
          <a:srcRect t="91973"/>
          <a:stretch>
            <a:fillRect/>
          </a:stretch>
        </p:blipFill>
        <p:spPr>
          <a:xfrm>
            <a:off x="4419600" y="3554730"/>
            <a:ext cx="4656455" cy="112395"/>
          </a:xfrm>
          <a:prstGeom prst="rect">
            <a:avLst/>
          </a:prstGeom>
        </p:spPr>
      </p:pic>
      <p:pic>
        <p:nvPicPr>
          <p:cNvPr id="495" name="图片 60"/>
          <p:cNvPicPr>
            <a:picLocks noChangeAspect="1"/>
          </p:cNvPicPr>
          <p:nvPr/>
        </p:nvPicPr>
        <p:blipFill>
          <a:blip r:embed="rId9"/>
          <a:stretch>
            <a:fillRect/>
          </a:stretch>
        </p:blipFill>
        <p:spPr>
          <a:xfrm>
            <a:off x="685800" y="819150"/>
            <a:ext cx="1651000" cy="3432810"/>
          </a:xfrm>
          <a:prstGeom prst="rect">
            <a:avLst/>
          </a:prstGeom>
          <a:noFill/>
          <a:ln>
            <a:solidFill>
              <a:schemeClr val="bg1">
                <a:lumMod val="85000"/>
              </a:schemeClr>
            </a:solidFill>
          </a:ln>
        </p:spPr>
      </p:pic>
      <p:pic>
        <p:nvPicPr>
          <p:cNvPr id="496" name="图片 61"/>
          <p:cNvPicPr>
            <a:picLocks noChangeAspect="1"/>
          </p:cNvPicPr>
          <p:nvPr/>
        </p:nvPicPr>
        <p:blipFill>
          <a:blip r:embed="rId10"/>
          <a:srcRect l="36513" t="13608" b="9019"/>
          <a:stretch>
            <a:fillRect/>
          </a:stretch>
        </p:blipFill>
        <p:spPr>
          <a:xfrm>
            <a:off x="2662555" y="819150"/>
            <a:ext cx="1437005" cy="3432810"/>
          </a:xfrm>
          <a:prstGeom prst="rect">
            <a:avLst/>
          </a:prstGeom>
          <a:noFill/>
          <a:ln>
            <a:solidFill>
              <a:schemeClr val="bg1">
                <a:lumMod val="85000"/>
              </a:schemeClr>
            </a:solidFill>
          </a:ln>
        </p:spPr>
      </p:pic>
      <p:pic>
        <p:nvPicPr>
          <p:cNvPr id="497" name="图片 62"/>
          <p:cNvPicPr>
            <a:picLocks noChangeAspect="1"/>
          </p:cNvPicPr>
          <p:nvPr/>
        </p:nvPicPr>
        <p:blipFill>
          <a:blip r:embed="rId11"/>
          <a:stretch>
            <a:fillRect/>
          </a:stretch>
        </p:blipFill>
        <p:spPr>
          <a:xfrm>
            <a:off x="4572000" y="2113280"/>
            <a:ext cx="4280535" cy="1236980"/>
          </a:xfrm>
          <a:prstGeom prst="rect">
            <a:avLst/>
          </a:prstGeom>
          <a:noFill/>
          <a:ln>
            <a:solidFill>
              <a:schemeClr val="bg1">
                <a:lumMod val="8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5800" y="1733550"/>
            <a:ext cx="3670935" cy="1198880"/>
          </a:xfrm>
          <a:prstGeom prst="rect">
            <a:avLst/>
          </a:prstGeom>
          <a:noFill/>
        </p:spPr>
        <p:txBody>
          <a:bodyPr wrap="square" rtlCol="0">
            <a:spAutoFit/>
          </a:bodyPr>
          <a:p>
            <a:pPr algn="just">
              <a:lnSpc>
                <a:spcPct val="150000"/>
              </a:lnSpc>
            </a:pPr>
            <a:r>
              <a:rPr lang="zh-CN" altLang="en-US" sz="1600"/>
              <a:t>本任务利用幻灯片的母版功能设计的模板与背景功能，可以方便快捷地为演示文稿统一文稿风格和统一对象格式。</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52827" y="1429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733550"/>
            <a:ext cx="5143500" cy="1307465"/>
          </a:xfrm>
        </p:spPr>
        <p:txBody>
          <a:bodyPr>
            <a:normAutofit fontScale="90000"/>
          </a:bodyPr>
          <a:p>
            <a:pPr marL="0">
              <a:lnSpc>
                <a:spcPct val="10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4</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放映“培训班总结汇报”演示文稿</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124227" y="3105290"/>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FOUR</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形 14"/>
          <p:cNvPicPr>
            <a:picLocks noChangeAspect="1"/>
          </p:cNvPicPr>
          <p:nvPr>
            <p:custDataLst>
              <p:tags r:id="rId1"/>
            </p:custDataLst>
          </p:nvPr>
        </p:nvPicPr>
        <p:blipFill>
          <a:blip r:embed="rId2"/>
          <a:stretch>
            <a:fillRect/>
          </a:stretch>
        </p:blipFill>
        <p:spPr>
          <a:xfrm>
            <a:off x="8603933" y="0"/>
            <a:ext cx="540068" cy="540068"/>
          </a:xfrm>
          <a:prstGeom prst="rect">
            <a:avLst/>
          </a:prstGeom>
        </p:spPr>
      </p:pic>
      <p:sp>
        <p:nvSpPr>
          <p:cNvPr id="8" name="文本框 7"/>
          <p:cNvSpPr txBox="1"/>
          <p:nvPr>
            <p:custDataLst>
              <p:tags r:id="rId3"/>
            </p:custDataLst>
          </p:nvPr>
        </p:nvSpPr>
        <p:spPr>
          <a:xfrm>
            <a:off x="4038600" y="12763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4038600" y="2114550"/>
            <a:ext cx="3913505" cy="13881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使用动画设置功能，设置对象的动态演示效果，使用超级链接和动作按钮实现如图 6-68 所示播放流程，并设置演示文稿的幻灯片切换效果以及放映方式。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图片 11"/>
          <p:cNvPicPr>
            <a:picLocks noChangeAspect="1"/>
          </p:cNvPicPr>
          <p:nvPr/>
        </p:nvPicPr>
        <p:blipFill>
          <a:blip r:embed="rId5"/>
          <a:stretch>
            <a:fillRect/>
          </a:stretch>
        </p:blipFill>
        <p:spPr>
          <a:xfrm>
            <a:off x="1676400" y="971550"/>
            <a:ext cx="1303655" cy="2958465"/>
          </a:xfrm>
          <a:prstGeom prst="rect">
            <a:avLst/>
          </a:prstGeom>
        </p:spPr>
      </p:pic>
      <p:sp>
        <p:nvSpPr>
          <p:cNvPr id="16" name="任意多边形: 形状 15"/>
          <p:cNvSpPr/>
          <p:nvPr/>
        </p:nvSpPr>
        <p:spPr>
          <a:xfrm>
            <a:off x="304800" y="540385"/>
            <a:ext cx="8438515" cy="4156710"/>
          </a:xfrm>
          <a:custGeom>
            <a:avLst/>
            <a:gdLst>
              <a:gd name="connsiteX0" fmla="*/ 316310 w 6389225"/>
              <a:gd name="connsiteY0" fmla="*/ 274081 h 3777085"/>
              <a:gd name="connsiteX1" fmla="*/ 316310 w 6389225"/>
              <a:gd name="connsiteY1" fmla="*/ 3100476 h 3777085"/>
              <a:gd name="connsiteX2" fmla="*/ 6072915 w 6389225"/>
              <a:gd name="connsiteY2" fmla="*/ 3100476 h 3777085"/>
              <a:gd name="connsiteX3" fmla="*/ 6072915 w 6389225"/>
              <a:gd name="connsiteY3" fmla="*/ 274081 h 3777085"/>
              <a:gd name="connsiteX4" fmla="*/ 0 w 6389225"/>
              <a:gd name="connsiteY4" fmla="*/ 0 h 3777085"/>
              <a:gd name="connsiteX5" fmla="*/ 6389225 w 6389225"/>
              <a:gd name="connsiteY5" fmla="*/ 0 h 3777085"/>
              <a:gd name="connsiteX6" fmla="*/ 6389225 w 6389225"/>
              <a:gd name="connsiteY6" fmla="*/ 3777085 h 3777085"/>
              <a:gd name="connsiteX7" fmla="*/ 0 w 6389225"/>
              <a:gd name="connsiteY7" fmla="*/ 3777085 h 377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89225" h="3777085">
                <a:moveTo>
                  <a:pt x="316310" y="274081"/>
                </a:moveTo>
                <a:lnTo>
                  <a:pt x="316310" y="3100476"/>
                </a:lnTo>
                <a:lnTo>
                  <a:pt x="6072915" y="3100476"/>
                </a:lnTo>
                <a:lnTo>
                  <a:pt x="6072915" y="274081"/>
                </a:lnTo>
                <a:close/>
                <a:moveTo>
                  <a:pt x="0" y="0"/>
                </a:moveTo>
                <a:lnTo>
                  <a:pt x="6389225" y="0"/>
                </a:lnTo>
                <a:lnTo>
                  <a:pt x="6389225" y="3777085"/>
                </a:lnTo>
                <a:lnTo>
                  <a:pt x="0" y="377708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 name="矩形 51"/>
          <p:cNvSpPr/>
          <p:nvPr>
            <p:custDataLst>
              <p:tags r:id="rId1"/>
            </p:custDataLst>
          </p:nvPr>
        </p:nvSpPr>
        <p:spPr>
          <a:xfrm>
            <a:off x="1295162" y="514421"/>
            <a:ext cx="6328886" cy="471061"/>
          </a:xfrm>
          <a:prstGeom prst="rect">
            <a:avLst/>
          </a:prstGeom>
        </p:spPr>
        <p:txBody>
          <a:bodyPr wrap="square" lIns="67500" tIns="35100" rIns="67500" bIns="35100" anchor="ctr">
            <a:normAutofit/>
          </a:bodyPr>
          <a:p>
            <a:pPr algn="ctr">
              <a:lnSpc>
                <a:spcPct val="120000"/>
              </a:lnSpc>
            </a:pPr>
            <a:r>
              <a:rPr lang="zh-CN" altLang="en-US" b="1" dirty="0">
                <a:solidFill>
                  <a:srgbClr val="000000">
                    <a:lumMod val="50000"/>
                  </a:srgbClr>
                </a:solidFill>
                <a:latin typeface="微软雅黑" panose="020B0503020204020204" pitchFamily="34" charset="-122"/>
                <a:ea typeface="微软雅黑" panose="020B0503020204020204" pitchFamily="34" charset="-122"/>
              </a:rPr>
              <a:t>相关知识</a:t>
            </a:r>
            <a:endParaRPr lang="zh-CN" altLang="en-US" b="1" dirty="0">
              <a:solidFill>
                <a:srgbClr val="000000">
                  <a:lumMod val="50000"/>
                </a:srgbClr>
              </a:solidFill>
              <a:latin typeface="微软雅黑" panose="020B0503020204020204" pitchFamily="34" charset="-122"/>
              <a:ea typeface="微软雅黑" panose="020B0503020204020204" pitchFamily="34" charset="-122"/>
            </a:endParaRPr>
          </a:p>
        </p:txBody>
      </p:sp>
      <p:sp>
        <p:nvSpPr>
          <p:cNvPr id="3" name="圆角矩形 2"/>
          <p:cNvSpPr/>
          <p:nvPr>
            <p:custDataLst>
              <p:tags r:id="rId2"/>
            </p:custDataLst>
          </p:nvPr>
        </p:nvSpPr>
        <p:spPr>
          <a:xfrm>
            <a:off x="1839031" y="1187124"/>
            <a:ext cx="3557225" cy="507936"/>
          </a:xfrm>
          <a:prstGeom prst="roundRect">
            <a:avLst>
              <a:gd name="adj" fmla="val 50000"/>
            </a:avLst>
          </a:prstGeom>
          <a:solidFill>
            <a:srgbClr val="1F74AD">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da-DK" altLang="zh-CN" sz="1050" spc="150" dirty="0">
              <a:solidFill>
                <a:srgbClr val="000000"/>
              </a:solidFill>
              <a:latin typeface="微软雅黑" panose="020B0503020204020204" pitchFamily="34" charset="-122"/>
              <a:ea typeface="微软雅黑" panose="020B0503020204020204" pitchFamily="34" charset="-122"/>
            </a:endParaRPr>
          </a:p>
        </p:txBody>
      </p:sp>
      <p:sp>
        <p:nvSpPr>
          <p:cNvPr id="9" name="椭圆 8"/>
          <p:cNvSpPr/>
          <p:nvPr>
            <p:custDataLst>
              <p:tags r:id="rId3"/>
            </p:custDataLst>
          </p:nvPr>
        </p:nvSpPr>
        <p:spPr>
          <a:xfrm>
            <a:off x="1419382" y="1080474"/>
            <a:ext cx="721235" cy="721235"/>
          </a:xfrm>
          <a:prstGeom prst="ellipse">
            <a:avLst/>
          </a:prstGeom>
          <a:solidFill>
            <a:srgbClr val="1F74AD"/>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10" name="椭圆 9"/>
          <p:cNvSpPr/>
          <p:nvPr>
            <p:custDataLst>
              <p:tags r:id="rId4"/>
            </p:custDataLst>
          </p:nvPr>
        </p:nvSpPr>
        <p:spPr>
          <a:xfrm>
            <a:off x="1481483" y="1142575"/>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01</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圆角矩形 32"/>
          <p:cNvSpPr/>
          <p:nvPr>
            <p:custDataLst>
              <p:tags r:id="rId5"/>
            </p:custDataLst>
          </p:nvPr>
        </p:nvSpPr>
        <p:spPr>
          <a:xfrm>
            <a:off x="4167393" y="1852570"/>
            <a:ext cx="3557225" cy="507936"/>
          </a:xfrm>
          <a:prstGeom prst="roundRect">
            <a:avLst>
              <a:gd name="adj" fmla="val 50000"/>
            </a:avLst>
          </a:prstGeom>
          <a:solidFill>
            <a:srgbClr val="3498D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da-DK" altLang="zh-CN" sz="1050" spc="150" dirty="0">
              <a:solidFill>
                <a:srgbClr val="000000"/>
              </a:solidFill>
              <a:latin typeface="微软雅黑" panose="020B0503020204020204" pitchFamily="34" charset="-122"/>
              <a:ea typeface="微软雅黑" panose="020B0503020204020204" pitchFamily="34" charset="-122"/>
            </a:endParaRPr>
          </a:p>
        </p:txBody>
      </p:sp>
      <p:sp>
        <p:nvSpPr>
          <p:cNvPr id="35" name="椭圆 34"/>
          <p:cNvSpPr/>
          <p:nvPr>
            <p:custDataLst>
              <p:tags r:id="rId6"/>
            </p:custDataLst>
          </p:nvPr>
        </p:nvSpPr>
        <p:spPr>
          <a:xfrm>
            <a:off x="3747744" y="1745920"/>
            <a:ext cx="721235" cy="721235"/>
          </a:xfrm>
          <a:prstGeom prst="ellipse">
            <a:avLst/>
          </a:prstGeom>
          <a:solidFill>
            <a:srgbClr val="3498D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36" name="椭圆 35"/>
          <p:cNvSpPr/>
          <p:nvPr>
            <p:custDataLst>
              <p:tags r:id="rId7"/>
            </p:custDataLst>
          </p:nvPr>
        </p:nvSpPr>
        <p:spPr>
          <a:xfrm>
            <a:off x="3809845" y="1808021"/>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02</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圆角矩形 3"/>
          <p:cNvSpPr/>
          <p:nvPr>
            <p:custDataLst>
              <p:tags r:id="rId8"/>
            </p:custDataLst>
          </p:nvPr>
        </p:nvSpPr>
        <p:spPr>
          <a:xfrm>
            <a:off x="1839031" y="2518015"/>
            <a:ext cx="3557225" cy="507936"/>
          </a:xfrm>
          <a:prstGeom prst="roundRect">
            <a:avLst>
              <a:gd name="adj" fmla="val 50000"/>
            </a:avLst>
          </a:prstGeom>
          <a:solidFill>
            <a:srgbClr val="1AA3AA">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zh-CN" altLang="en-US" sz="1050" spc="150" dirty="0">
              <a:solidFill>
                <a:srgbClr val="000000"/>
              </a:solidFill>
              <a:latin typeface="微软雅黑" panose="020B0503020204020204" pitchFamily="34" charset="-122"/>
              <a:ea typeface="微软雅黑" panose="020B0503020204020204" pitchFamily="34" charset="-122"/>
            </a:endParaRPr>
          </a:p>
        </p:txBody>
      </p:sp>
      <p:sp>
        <p:nvSpPr>
          <p:cNvPr id="5" name="椭圆 4"/>
          <p:cNvSpPr/>
          <p:nvPr>
            <p:custDataLst>
              <p:tags r:id="rId9"/>
            </p:custDataLst>
          </p:nvPr>
        </p:nvSpPr>
        <p:spPr>
          <a:xfrm>
            <a:off x="1419382" y="2411366"/>
            <a:ext cx="721235" cy="721235"/>
          </a:xfrm>
          <a:prstGeom prst="ellipse">
            <a:avLst/>
          </a:prstGeom>
          <a:solidFill>
            <a:srgbClr val="1AA3AA"/>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Arial" panose="020B0604020202020204" pitchFamily="34" charset="0"/>
              <a:ea typeface="微软雅黑" panose="020B0503020204020204" pitchFamily="34" charset="-122"/>
              <a:cs typeface="Arial" panose="020B0604020202020204" pitchFamily="34" charset="0"/>
            </a:endParaRPr>
          </a:p>
        </p:txBody>
      </p:sp>
      <p:sp>
        <p:nvSpPr>
          <p:cNvPr id="41" name="椭圆 40"/>
          <p:cNvSpPr/>
          <p:nvPr>
            <p:custDataLst>
              <p:tags r:id="rId10"/>
            </p:custDataLst>
          </p:nvPr>
        </p:nvSpPr>
        <p:spPr>
          <a:xfrm>
            <a:off x="1481483" y="2473466"/>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微软雅黑" panose="020B0503020204020204" pitchFamily="34" charset="-122"/>
                <a:ea typeface="微软雅黑" panose="020B0503020204020204" pitchFamily="34" charset="-122"/>
                <a:cs typeface="+mn-ea"/>
              </a:rPr>
              <a:t>03</a:t>
            </a:r>
            <a:endParaRPr lang="en-US" altLang="zh-CN" sz="2100">
              <a:solidFill>
                <a:sysClr val="window" lastClr="FFFFFF"/>
              </a:solidFill>
              <a:latin typeface="微软雅黑" panose="020B0503020204020204" pitchFamily="34" charset="-122"/>
              <a:ea typeface="微软雅黑" panose="020B0503020204020204" pitchFamily="34" charset="-122"/>
              <a:cs typeface="+mn-ea"/>
            </a:endParaRPr>
          </a:p>
        </p:txBody>
      </p:sp>
      <p:sp>
        <p:nvSpPr>
          <p:cNvPr id="6" name="圆角矩形 5"/>
          <p:cNvSpPr/>
          <p:nvPr>
            <p:custDataLst>
              <p:tags r:id="rId11"/>
            </p:custDataLst>
          </p:nvPr>
        </p:nvSpPr>
        <p:spPr>
          <a:xfrm>
            <a:off x="4167393" y="3183461"/>
            <a:ext cx="3557225" cy="507936"/>
          </a:xfrm>
          <a:prstGeom prst="roundRect">
            <a:avLst>
              <a:gd name="adj" fmla="val 50000"/>
            </a:avLst>
          </a:prstGeom>
          <a:solidFill>
            <a:srgbClr val="69A35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zh-CN" altLang="en-US" sz="1050" spc="150" dirty="0">
              <a:solidFill>
                <a:srgbClr val="000000"/>
              </a:solidFill>
              <a:latin typeface="微软雅黑" panose="020B0503020204020204" pitchFamily="34" charset="-122"/>
              <a:ea typeface="微软雅黑" panose="020B0503020204020204" pitchFamily="34" charset="-122"/>
            </a:endParaRPr>
          </a:p>
        </p:txBody>
      </p:sp>
      <p:sp>
        <p:nvSpPr>
          <p:cNvPr id="7" name="椭圆 6"/>
          <p:cNvSpPr/>
          <p:nvPr>
            <p:custDataLst>
              <p:tags r:id="rId12"/>
            </p:custDataLst>
          </p:nvPr>
        </p:nvSpPr>
        <p:spPr>
          <a:xfrm>
            <a:off x="3747744" y="3076811"/>
            <a:ext cx="721235" cy="721235"/>
          </a:xfrm>
          <a:prstGeom prst="ellipse">
            <a:avLst/>
          </a:prstGeom>
          <a:solidFill>
            <a:srgbClr val="69A35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8" name="椭圆 7"/>
          <p:cNvSpPr/>
          <p:nvPr>
            <p:custDataLst>
              <p:tags r:id="rId13"/>
            </p:custDataLst>
          </p:nvPr>
        </p:nvSpPr>
        <p:spPr>
          <a:xfrm>
            <a:off x="3809845" y="3138911"/>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04</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圆角矩形 10"/>
          <p:cNvSpPr/>
          <p:nvPr>
            <p:custDataLst>
              <p:tags r:id="rId14"/>
            </p:custDataLst>
          </p:nvPr>
        </p:nvSpPr>
        <p:spPr>
          <a:xfrm>
            <a:off x="1839031" y="3848906"/>
            <a:ext cx="3557225" cy="507936"/>
          </a:xfrm>
          <a:prstGeom prst="roundRect">
            <a:avLst>
              <a:gd name="adj" fmla="val 50000"/>
            </a:avLst>
          </a:prstGeom>
          <a:solidFill>
            <a:srgbClr val="9BBB59">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zh-CN" altLang="en-US" sz="1050" spc="150" dirty="0">
              <a:solidFill>
                <a:srgbClr val="000000"/>
              </a:solidFill>
              <a:latin typeface="微软雅黑" panose="020B0503020204020204" pitchFamily="34" charset="-122"/>
              <a:ea typeface="微软雅黑" panose="020B0503020204020204" pitchFamily="34" charset="-122"/>
            </a:endParaRPr>
          </a:p>
        </p:txBody>
      </p:sp>
      <p:sp>
        <p:nvSpPr>
          <p:cNvPr id="12" name="椭圆 11"/>
          <p:cNvSpPr/>
          <p:nvPr>
            <p:custDataLst>
              <p:tags r:id="rId15"/>
            </p:custDataLst>
          </p:nvPr>
        </p:nvSpPr>
        <p:spPr>
          <a:xfrm>
            <a:off x="1419382" y="3742257"/>
            <a:ext cx="721235" cy="721235"/>
          </a:xfrm>
          <a:prstGeom prst="ellipse">
            <a:avLst/>
          </a:prstGeom>
          <a:solidFill>
            <a:srgbClr val="9BBB59"/>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13" name="椭圆 12"/>
          <p:cNvSpPr/>
          <p:nvPr>
            <p:custDataLst>
              <p:tags r:id="rId16"/>
            </p:custDataLst>
          </p:nvPr>
        </p:nvSpPr>
        <p:spPr>
          <a:xfrm>
            <a:off x="1481483" y="3804357"/>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05</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custDataLst>
              <p:tags r:id="rId17"/>
            </p:custDataLst>
          </p:nvPr>
        </p:nvSpPr>
        <p:spPr>
          <a:xfrm>
            <a:off x="2188430" y="1272111"/>
            <a:ext cx="2940783" cy="337963"/>
          </a:xfrm>
          <a:prstGeom prst="rect">
            <a:avLst/>
          </a:prstGeom>
          <a:noFill/>
        </p:spPr>
        <p:txBody>
          <a:bodyPr wrap="square" rtlCol="0" anchor="ctr">
            <a:normAutofit/>
          </a:bodyPr>
          <a:p>
            <a:pPr>
              <a:lnSpc>
                <a:spcPct val="120000"/>
              </a:lnSpc>
            </a:pPr>
            <a:r>
              <a:rPr lang="zh-CN" altLang="en-US" sz="1200" spc="150" dirty="0">
                <a:latin typeface="微软雅黑" panose="020B0503020204020204" pitchFamily="34" charset="-122"/>
                <a:ea typeface="微软雅黑" panose="020B0503020204020204" pitchFamily="34" charset="-122"/>
              </a:rPr>
              <a:t>1. 幻灯片隐藏。</a:t>
            </a:r>
            <a:endParaRPr lang="zh-CN" altLang="en-US" sz="1200" spc="150" dirty="0">
              <a:latin typeface="微软雅黑" panose="020B0503020204020204" pitchFamily="34" charset="-122"/>
              <a:ea typeface="微软雅黑" panose="020B0503020204020204" pitchFamily="34" charset="-122"/>
            </a:endParaRPr>
          </a:p>
        </p:txBody>
      </p:sp>
      <p:sp>
        <p:nvSpPr>
          <p:cNvPr id="23" name="文本框 22"/>
          <p:cNvSpPr txBox="1"/>
          <p:nvPr>
            <p:custDataLst>
              <p:tags r:id="rId18"/>
            </p:custDataLst>
          </p:nvPr>
        </p:nvSpPr>
        <p:spPr>
          <a:xfrm>
            <a:off x="4523936" y="1937557"/>
            <a:ext cx="2940783" cy="337963"/>
          </a:xfrm>
          <a:prstGeom prst="rect">
            <a:avLst/>
          </a:prstGeom>
          <a:noFill/>
        </p:spPr>
        <p:txBody>
          <a:bodyPr wrap="square" rtlCol="0" anchor="ctr">
            <a:normAutofit/>
          </a:bodyPr>
          <a:p>
            <a:pPr>
              <a:lnSpc>
                <a:spcPct val="120000"/>
              </a:lnSpc>
            </a:pPr>
            <a:r>
              <a:rPr lang="zh-CN" altLang="en-US" sz="1200" spc="150" dirty="0">
                <a:latin typeface="微软雅黑" panose="020B0503020204020204" pitchFamily="34" charset="-122"/>
                <a:ea typeface="微软雅黑" panose="020B0503020204020204" pitchFamily="34" charset="-122"/>
              </a:rPr>
              <a:t>2. 超链接设置。</a:t>
            </a:r>
            <a:endParaRPr lang="zh-CN" altLang="en-US" sz="1200" spc="150" dirty="0">
              <a:latin typeface="微软雅黑" panose="020B0503020204020204" pitchFamily="34" charset="-122"/>
              <a:ea typeface="微软雅黑" panose="020B0503020204020204" pitchFamily="34" charset="-122"/>
            </a:endParaRPr>
          </a:p>
        </p:txBody>
      </p:sp>
      <p:sp>
        <p:nvSpPr>
          <p:cNvPr id="24" name="文本框 23"/>
          <p:cNvSpPr txBox="1"/>
          <p:nvPr>
            <p:custDataLst>
              <p:tags r:id="rId19"/>
            </p:custDataLst>
          </p:nvPr>
        </p:nvSpPr>
        <p:spPr>
          <a:xfrm>
            <a:off x="2188430" y="2603002"/>
            <a:ext cx="2940783" cy="337963"/>
          </a:xfrm>
          <a:prstGeom prst="rect">
            <a:avLst/>
          </a:prstGeom>
          <a:noFill/>
        </p:spPr>
        <p:txBody>
          <a:bodyPr wrap="square" rtlCol="0" anchor="ctr">
            <a:normAutofit/>
          </a:bodyPr>
          <a:p>
            <a:pPr>
              <a:lnSpc>
                <a:spcPct val="120000"/>
              </a:lnSpc>
            </a:pPr>
            <a:r>
              <a:rPr lang="zh-CN" altLang="en-US" sz="1200" spc="150" dirty="0">
                <a:latin typeface="微软雅黑" panose="020B0503020204020204" pitchFamily="34" charset="-122"/>
                <a:ea typeface="微软雅黑" panose="020B0503020204020204" pitchFamily="34" charset="-122"/>
              </a:rPr>
              <a:t>3. 动作设置。</a:t>
            </a:r>
            <a:endParaRPr lang="zh-CN" altLang="en-US" sz="1200" spc="150" dirty="0">
              <a:latin typeface="微软雅黑" panose="020B0503020204020204" pitchFamily="34" charset="-122"/>
              <a:ea typeface="微软雅黑" panose="020B0503020204020204" pitchFamily="34" charset="-122"/>
            </a:endParaRPr>
          </a:p>
        </p:txBody>
      </p:sp>
      <p:sp>
        <p:nvSpPr>
          <p:cNvPr id="25" name="文本框 24"/>
          <p:cNvSpPr txBox="1"/>
          <p:nvPr>
            <p:custDataLst>
              <p:tags r:id="rId20"/>
            </p:custDataLst>
          </p:nvPr>
        </p:nvSpPr>
        <p:spPr>
          <a:xfrm>
            <a:off x="2188430" y="3933893"/>
            <a:ext cx="2940783" cy="337963"/>
          </a:xfrm>
          <a:prstGeom prst="rect">
            <a:avLst/>
          </a:prstGeom>
          <a:noFill/>
        </p:spPr>
        <p:txBody>
          <a:bodyPr wrap="square" rtlCol="0" anchor="ctr">
            <a:normAutofit/>
          </a:bodyPr>
          <a:p>
            <a:pPr>
              <a:lnSpc>
                <a:spcPct val="120000"/>
              </a:lnSpc>
            </a:pPr>
            <a:r>
              <a:rPr lang="zh-CN" altLang="en-US" sz="1200" spc="150" dirty="0">
                <a:latin typeface="微软雅黑" panose="020B0503020204020204" pitchFamily="34" charset="-122"/>
                <a:ea typeface="微软雅黑" panose="020B0503020204020204" pitchFamily="34" charset="-122"/>
              </a:rPr>
              <a:t>5. 动画设置。</a:t>
            </a:r>
            <a:endParaRPr lang="zh-CN" altLang="en-US" sz="1200" spc="150" dirty="0">
              <a:latin typeface="微软雅黑" panose="020B0503020204020204" pitchFamily="34" charset="-122"/>
              <a:ea typeface="微软雅黑" panose="020B0503020204020204" pitchFamily="34" charset="-122"/>
            </a:endParaRPr>
          </a:p>
        </p:txBody>
      </p:sp>
      <p:sp>
        <p:nvSpPr>
          <p:cNvPr id="26" name="文本框 25"/>
          <p:cNvSpPr txBox="1"/>
          <p:nvPr>
            <p:custDataLst>
              <p:tags r:id="rId21"/>
            </p:custDataLst>
          </p:nvPr>
        </p:nvSpPr>
        <p:spPr>
          <a:xfrm>
            <a:off x="4523936" y="3268448"/>
            <a:ext cx="2940783" cy="337963"/>
          </a:xfrm>
          <a:prstGeom prst="rect">
            <a:avLst/>
          </a:prstGeom>
          <a:noFill/>
        </p:spPr>
        <p:txBody>
          <a:bodyPr wrap="square" rtlCol="0" anchor="ctr">
            <a:normAutofit/>
          </a:bodyPr>
          <a:p>
            <a:pPr>
              <a:lnSpc>
                <a:spcPct val="120000"/>
              </a:lnSpc>
            </a:pPr>
            <a:r>
              <a:rPr lang="zh-CN" altLang="en-US" sz="1200" spc="150" dirty="0">
                <a:latin typeface="微软雅黑" panose="020B0503020204020204" pitchFamily="34" charset="-122"/>
                <a:ea typeface="微软雅黑" panose="020B0503020204020204" pitchFamily="34" charset="-122"/>
              </a:rPr>
              <a:t>4. 放映方式设置。</a:t>
            </a:r>
            <a:endParaRPr lang="zh-CN" altLang="en-US" sz="1200" spc="150" dirty="0">
              <a:latin typeface="微软雅黑" panose="020B0503020204020204" pitchFamily="34" charset="-122"/>
              <a:ea typeface="微软雅黑" panose="020B0503020204020204" pitchFamily="3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247140"/>
            <a:ext cx="8444865" cy="31661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任务实现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673225"/>
            <a:ext cx="3718560" cy="23145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图 6-68 所示是幻灯片从第一张顺序播放到最后一张的流程，借助“动作按钮”和“超链接”将播放流程调整成如图 6-69 所示，这样演示文稿播放更灵活，更符合实际需求。每张幻灯片中的对象都要合理设置动画，使得放映的交互感更强，内容展示更有表现力。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486400" y="964565"/>
            <a:ext cx="2447290" cy="3731260"/>
          </a:xfrm>
          <a:prstGeom prst="rect">
            <a:avLst/>
          </a:prstGeom>
          <a:ln w="12700">
            <a:solidFill>
              <a:schemeClr val="tx1"/>
            </a:solid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一、设置幻灯片隐藏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609600" y="1276350"/>
            <a:ext cx="3867150" cy="3186430"/>
            <a:chOff x="960" y="2010"/>
            <a:chExt cx="6090" cy="5018"/>
          </a:xfrm>
        </p:grpSpPr>
        <p:sp>
          <p:nvSpPr>
            <p:cNvPr id="11" name="Title 6"/>
            <p:cNvSpPr txBox="1"/>
            <p:nvPr>
              <p:custDataLst>
                <p:tags r:id="rId7"/>
              </p:custDataLst>
            </p:nvPr>
          </p:nvSpPr>
          <p:spPr>
            <a:xfrm>
              <a:off x="960" y="2010"/>
              <a:ext cx="6091" cy="5019"/>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根据需要我们要将第 5 张和第 6 张幻灯片隐藏。被隐藏的幻灯片在放映时不播放，而只能通过“超链接”“动作按钮”来放映。</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（1）打开任务 3 制作的“培训班总结汇报”演示文稿，在“幻灯片浏览视图”下选择第 5 张和第 6 张幻灯片。</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（2）打开“放映”选项卡，单击“隐藏幻灯片”按钮（图 6-70），隐藏 2 张“教师风采”幻灯片，在“幻灯片浏览”视图中被隐藏幻灯片的编号上有“   ”标记，如图 6-71所示。</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2142" y="6461"/>
              <a:ext cx="213" cy="274"/>
            </a:xfrm>
            <a:prstGeom prst="rect">
              <a:avLst/>
            </a:prstGeom>
          </p:spPr>
        </p:pic>
      </p:grpSp>
      <p:pic>
        <p:nvPicPr>
          <p:cNvPr id="10" name="图片 9"/>
          <p:cNvPicPr>
            <a:picLocks noChangeAspect="1"/>
          </p:cNvPicPr>
          <p:nvPr/>
        </p:nvPicPr>
        <p:blipFill>
          <a:blip r:embed="rId9"/>
          <a:srcRect t="89609"/>
          <a:stretch>
            <a:fillRect/>
          </a:stretch>
        </p:blipFill>
        <p:spPr>
          <a:xfrm>
            <a:off x="4876800" y="3548380"/>
            <a:ext cx="3908425" cy="148590"/>
          </a:xfrm>
          <a:prstGeom prst="rect">
            <a:avLst/>
          </a:prstGeom>
        </p:spPr>
      </p:pic>
      <p:pic>
        <p:nvPicPr>
          <p:cNvPr id="503" name="图片 63"/>
          <p:cNvPicPr>
            <a:picLocks noChangeAspect="1"/>
          </p:cNvPicPr>
          <p:nvPr/>
        </p:nvPicPr>
        <p:blipFill>
          <a:blip r:embed="rId10"/>
          <a:stretch>
            <a:fillRect/>
          </a:stretch>
        </p:blipFill>
        <p:spPr>
          <a:xfrm>
            <a:off x="4724400" y="2876550"/>
            <a:ext cx="1809750" cy="638810"/>
          </a:xfrm>
          <a:prstGeom prst="rect">
            <a:avLst/>
          </a:prstGeom>
          <a:noFill/>
          <a:ln>
            <a:solidFill>
              <a:schemeClr val="bg1">
                <a:lumMod val="85000"/>
              </a:schemeClr>
            </a:solidFill>
          </a:ln>
        </p:spPr>
      </p:pic>
      <p:pic>
        <p:nvPicPr>
          <p:cNvPr id="504" name="图片 64"/>
          <p:cNvPicPr>
            <a:picLocks noChangeAspect="1"/>
          </p:cNvPicPr>
          <p:nvPr/>
        </p:nvPicPr>
        <p:blipFill>
          <a:blip r:embed="rId11"/>
          <a:stretch>
            <a:fillRect/>
          </a:stretch>
        </p:blipFill>
        <p:spPr>
          <a:xfrm>
            <a:off x="6705600" y="2244090"/>
            <a:ext cx="1969770" cy="1251585"/>
          </a:xfrm>
          <a:prstGeom prst="rect">
            <a:avLst/>
          </a:prstGeom>
          <a:noFill/>
          <a:ln>
            <a:solidFill>
              <a:schemeClr val="bg1">
                <a:lumMod val="8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18235"/>
            <a:ext cx="8444865" cy="32042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二、设置超链接</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428750"/>
            <a:ext cx="4660900" cy="25711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（一）链接到本文档中的位置</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在“普通视图”下选择第 4 张幻灯片“教师风采”，为第 4 张幻灯片的两张照片设置超链接，分别链接到第 5 和第 6 张幻灯片。</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（1）选定左边的“黄红波 .jpg”图片。</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（2）打开“插入”选项卡，单击“超链接”按钮，弹出“插入超链接”对话框。</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（3）在对话框左侧“链接到：”列表，单击“本文档中的位置”，如图 6-72 所示。</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2277"/>
          <a:stretch>
            <a:fillRect/>
          </a:stretch>
        </p:blipFill>
        <p:spPr>
          <a:xfrm>
            <a:off x="5791200" y="3782695"/>
            <a:ext cx="2558415" cy="158750"/>
          </a:xfrm>
          <a:prstGeom prst="rect">
            <a:avLst/>
          </a:prstGeom>
        </p:spPr>
      </p:pic>
      <p:pic>
        <p:nvPicPr>
          <p:cNvPr id="505" name="图片 65" descr="IMG_256"/>
          <p:cNvPicPr>
            <a:picLocks noChangeAspect="1"/>
          </p:cNvPicPr>
          <p:nvPr/>
        </p:nvPicPr>
        <p:blipFill>
          <a:blip r:embed="rId9"/>
          <a:stretch>
            <a:fillRect/>
          </a:stretch>
        </p:blipFill>
        <p:spPr>
          <a:xfrm>
            <a:off x="5625465" y="1581150"/>
            <a:ext cx="2889250" cy="2082165"/>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18235"/>
            <a:ext cx="8444865" cy="32042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二、设置超链接</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733550"/>
            <a:ext cx="3708400" cy="21450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（4）在“请选择文档中的位置”列表框中选择建立超链接的位置，此处选择幻灯片“（5）教师风采”，如图 6-72 所示，单击“确定”按钮。</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（5）重复以上操作，为第 4 张幻灯片右边的“刘世英”图片设置超链接到幻灯片“（6）教师风采”。</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1968"/>
          <a:stretch>
            <a:fillRect/>
          </a:stretch>
        </p:blipFill>
        <p:spPr>
          <a:xfrm>
            <a:off x="5638800" y="3776345"/>
            <a:ext cx="2558415" cy="165100"/>
          </a:xfrm>
          <a:prstGeom prst="rect">
            <a:avLst/>
          </a:prstGeom>
        </p:spPr>
      </p:pic>
      <p:pic>
        <p:nvPicPr>
          <p:cNvPr id="505" name="图片 65" descr="IMG_256"/>
          <p:cNvPicPr>
            <a:picLocks noChangeAspect="1"/>
          </p:cNvPicPr>
          <p:nvPr/>
        </p:nvPicPr>
        <p:blipFill>
          <a:blip r:embed="rId9"/>
          <a:stretch>
            <a:fillRect/>
          </a:stretch>
        </p:blipFill>
        <p:spPr>
          <a:xfrm>
            <a:off x="5181600" y="1522095"/>
            <a:ext cx="3128010" cy="2254250"/>
          </a:xfrm>
          <a:prstGeom prst="rect">
            <a:avLst/>
          </a:prstGeom>
          <a:noFill/>
          <a:ln w="9525">
            <a:solidFill>
              <a:schemeClr val="bg1">
                <a:lumMod val="8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二、设置超链接</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123950"/>
            <a:ext cx="7765415" cy="33477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（二）链接到原有文件</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在“普通视图”下选择第 7 张幻灯片“教师风采”，为第 7 张幻灯片的两张图片设置超链接，分别链接到“授课课件 .pptx”和“学员总结 .doc”文件。</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（1）选定“优秀作品 .png”图片。</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（2）打开“插入”选项卡，单击“超链接”按钮，弹出“插入超链接”对话框。</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（3）在对话框左侧“链接到：”列表，单击“原有文件或网页”。</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（4）在“查找范围”下拉列表找到文件所在位置，列表框中选择“授课课件 .pptx”，单击“确定”按钮。</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（5）用以上同样方法，在第 7 张幻灯片中为“学员总结”图片设置超链接至“学员成果总结 .doc”文件。</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1031240" y="3610134"/>
            <a:ext cx="7029450" cy="0"/>
          </a:xfrm>
          <a:prstGeom prst="line">
            <a:avLst/>
          </a:prstGeom>
          <a:ln w="19050">
            <a:solidFill>
              <a:srgbClr val="5B9BD5"/>
            </a:solidFill>
            <a:prstDash val="sysDot"/>
          </a:ln>
        </p:spPr>
        <p:style>
          <a:lnRef idx="1">
            <a:srgbClr val="5B9BD5"/>
          </a:lnRef>
          <a:fillRef idx="0">
            <a:srgbClr val="5B9BD5"/>
          </a:fillRef>
          <a:effectRef idx="0">
            <a:srgbClr val="5B9BD5"/>
          </a:effectRef>
          <a:fontRef idx="minor">
            <a:srgbClr val="000000"/>
          </a:fontRef>
        </p:style>
      </p:cxnSp>
      <p:sp>
        <p:nvSpPr>
          <p:cNvPr id="7" name="椭圆 6"/>
          <p:cNvSpPr/>
          <p:nvPr>
            <p:custDataLst>
              <p:tags r:id="rId2"/>
            </p:custDataLst>
          </p:nvPr>
        </p:nvSpPr>
        <p:spPr>
          <a:xfrm flipV="1">
            <a:off x="922894" y="3556556"/>
            <a:ext cx="108347" cy="108347"/>
          </a:xfrm>
          <a:prstGeom prst="ellipse">
            <a:avLst/>
          </a:prstGeom>
          <a:noFill/>
          <a:ln w="19050">
            <a:solidFill>
              <a:srgbClr val="5B9BD5"/>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8" name="椭圆 7"/>
          <p:cNvSpPr/>
          <p:nvPr>
            <p:custDataLst>
              <p:tags r:id="rId3"/>
            </p:custDataLst>
          </p:nvPr>
        </p:nvSpPr>
        <p:spPr>
          <a:xfrm flipV="1">
            <a:off x="8060690" y="3556556"/>
            <a:ext cx="108347" cy="108347"/>
          </a:xfrm>
          <a:prstGeom prst="ellipse">
            <a:avLst/>
          </a:prstGeom>
          <a:noFill/>
          <a:ln w="19050">
            <a:solidFill>
              <a:srgbClr val="5B9BD5"/>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9" name="椭圆 38"/>
          <p:cNvSpPr/>
          <p:nvPr>
            <p:custDataLst>
              <p:tags r:id="rId4"/>
            </p:custDataLst>
          </p:nvPr>
        </p:nvSpPr>
        <p:spPr>
          <a:xfrm>
            <a:off x="2077472" y="2291678"/>
            <a:ext cx="396492" cy="396492"/>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0" name="等腰三角形 39"/>
          <p:cNvSpPr/>
          <p:nvPr>
            <p:custDataLst>
              <p:tags r:id="rId5"/>
            </p:custDataLst>
          </p:nvPr>
        </p:nvSpPr>
        <p:spPr>
          <a:xfrm flipV="1">
            <a:off x="2115082" y="2488894"/>
            <a:ext cx="321271" cy="27695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6" name="圆角矩形 15"/>
          <p:cNvSpPr/>
          <p:nvPr>
            <p:custDataLst>
              <p:tags r:id="rId6"/>
            </p:custDataLst>
          </p:nvPr>
        </p:nvSpPr>
        <p:spPr>
          <a:xfrm flipV="1">
            <a:off x="2163525" y="2795746"/>
            <a:ext cx="225028" cy="862013"/>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5" name="椭圆 14"/>
          <p:cNvSpPr/>
          <p:nvPr>
            <p:custDataLst>
              <p:tags r:id="rId7"/>
            </p:custDataLst>
          </p:nvPr>
        </p:nvSpPr>
        <p:spPr>
          <a:xfrm>
            <a:off x="2143284" y="3476784"/>
            <a:ext cx="264319"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4" name="椭圆 13"/>
          <p:cNvSpPr>
            <a:spLocks noChangeAspect="1"/>
          </p:cNvSpPr>
          <p:nvPr>
            <p:custDataLst>
              <p:tags r:id="rId8"/>
            </p:custDataLst>
          </p:nvPr>
        </p:nvSpPr>
        <p:spPr>
          <a:xfrm flipV="1">
            <a:off x="2221865" y="3556556"/>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85" name="KSO_Shape"/>
          <p:cNvSpPr>
            <a:spLocks noChangeAspect="1"/>
          </p:cNvSpPr>
          <p:nvPr>
            <p:custDataLst>
              <p:tags r:id="rId9"/>
            </p:custDataLst>
          </p:nvPr>
        </p:nvSpPr>
        <p:spPr>
          <a:xfrm>
            <a:off x="2181384" y="2405495"/>
            <a:ext cx="188119" cy="150019"/>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rgbClr val="FFFFFF">
              <a:lumMod val="95000"/>
            </a:srgbClr>
          </a:solidFill>
          <a:ln w="12700">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2" name="椭圆 41"/>
          <p:cNvSpPr/>
          <p:nvPr>
            <p:custDataLst>
              <p:tags r:id="rId10"/>
            </p:custDataLst>
          </p:nvPr>
        </p:nvSpPr>
        <p:spPr>
          <a:xfrm>
            <a:off x="4473535" y="1816514"/>
            <a:ext cx="396492" cy="396492"/>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3" name="等腰三角形 42"/>
          <p:cNvSpPr/>
          <p:nvPr>
            <p:custDataLst>
              <p:tags r:id="rId11"/>
            </p:custDataLst>
          </p:nvPr>
        </p:nvSpPr>
        <p:spPr>
          <a:xfrm flipV="1">
            <a:off x="4511145" y="2013730"/>
            <a:ext cx="321271" cy="27695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6" name="圆角矩形 35"/>
          <p:cNvSpPr/>
          <p:nvPr>
            <p:custDataLst>
              <p:tags r:id="rId12"/>
            </p:custDataLst>
          </p:nvPr>
        </p:nvSpPr>
        <p:spPr>
          <a:xfrm flipV="1">
            <a:off x="4559319" y="2307590"/>
            <a:ext cx="225029" cy="1350169"/>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7" name="椭圆 36"/>
          <p:cNvSpPr/>
          <p:nvPr>
            <p:custDataLst>
              <p:tags r:id="rId13"/>
            </p:custDataLst>
          </p:nvPr>
        </p:nvSpPr>
        <p:spPr>
          <a:xfrm>
            <a:off x="4540269" y="3476784"/>
            <a:ext cx="264319"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3" name="椭圆 22"/>
          <p:cNvSpPr>
            <a:spLocks noChangeAspect="1"/>
          </p:cNvSpPr>
          <p:nvPr>
            <p:custDataLst>
              <p:tags r:id="rId14"/>
            </p:custDataLst>
          </p:nvPr>
        </p:nvSpPr>
        <p:spPr>
          <a:xfrm flipV="1">
            <a:off x="4617660" y="3556556"/>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84" name="KSO_Shape"/>
          <p:cNvSpPr>
            <a:spLocks noChangeAspect="1"/>
          </p:cNvSpPr>
          <p:nvPr>
            <p:custDataLst>
              <p:tags r:id="rId15"/>
            </p:custDataLst>
          </p:nvPr>
        </p:nvSpPr>
        <p:spPr bwMode="auto">
          <a:xfrm>
            <a:off x="4575988" y="1937671"/>
            <a:ext cx="188119" cy="140494"/>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lumMod val="95000"/>
            </a:srgbClr>
          </a:solidFill>
          <a:ln>
            <a:noFill/>
          </a:ln>
        </p:spPr>
        <p:txBody>
          <a:bodyPr lIns="51435" tIns="25717" rIns="51435" bIns="25717"/>
          <a:lstStyle/>
          <a:p>
            <a:pPr eaLnBrk="1" fontAlgn="auto" hangingPunct="1">
              <a:spcBef>
                <a:spcPts val="0"/>
              </a:spcBef>
              <a:spcAft>
                <a:spcPts val="0"/>
              </a:spcAft>
              <a:defRPr/>
            </a:pPr>
            <a:endParaRPr lang="zh-CN" altLang="en-US" sz="1350"/>
          </a:p>
        </p:txBody>
      </p:sp>
      <p:sp>
        <p:nvSpPr>
          <p:cNvPr id="47" name="圆角矩形 46"/>
          <p:cNvSpPr/>
          <p:nvPr>
            <p:custDataLst>
              <p:tags r:id="rId16"/>
            </p:custDataLst>
          </p:nvPr>
        </p:nvSpPr>
        <p:spPr>
          <a:xfrm>
            <a:off x="3207701" y="1814501"/>
            <a:ext cx="532096" cy="252777"/>
          </a:xfrm>
          <a:prstGeom prst="roundRect">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8" name="等腰三角形 47"/>
          <p:cNvSpPr/>
          <p:nvPr>
            <p:custDataLst>
              <p:tags r:id="rId17"/>
            </p:custDataLst>
          </p:nvPr>
        </p:nvSpPr>
        <p:spPr>
          <a:xfrm flipV="1">
            <a:off x="3371250" y="2016025"/>
            <a:ext cx="204997" cy="15002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0" name="圆角矩形 29"/>
          <p:cNvSpPr/>
          <p:nvPr>
            <p:custDataLst>
              <p:tags r:id="rId18"/>
            </p:custDataLst>
          </p:nvPr>
        </p:nvSpPr>
        <p:spPr>
          <a:xfrm flipV="1">
            <a:off x="3361672" y="2198053"/>
            <a:ext cx="225028" cy="1459706"/>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1" name="椭圆 30"/>
          <p:cNvSpPr/>
          <p:nvPr>
            <p:custDataLst>
              <p:tags r:id="rId19"/>
            </p:custDataLst>
          </p:nvPr>
        </p:nvSpPr>
        <p:spPr>
          <a:xfrm>
            <a:off x="3342622" y="3476784"/>
            <a:ext cx="263128"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2" name="椭圆 21"/>
          <p:cNvSpPr>
            <a:spLocks noChangeAspect="1"/>
          </p:cNvSpPr>
          <p:nvPr>
            <p:custDataLst>
              <p:tags r:id="rId20"/>
            </p:custDataLst>
          </p:nvPr>
        </p:nvSpPr>
        <p:spPr>
          <a:xfrm flipV="1">
            <a:off x="3420013" y="3556556"/>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90" name="KSO_Shape"/>
          <p:cNvSpPr/>
          <p:nvPr>
            <p:custDataLst>
              <p:tags r:id="rId21"/>
            </p:custDataLst>
          </p:nvPr>
        </p:nvSpPr>
        <p:spPr>
          <a:xfrm>
            <a:off x="3383104" y="1853321"/>
            <a:ext cx="182165" cy="163116"/>
          </a:xfrm>
          <a:custGeom>
            <a:avLst/>
            <a:gdLst/>
            <a:ahLst/>
            <a:cxnLst/>
            <a:rect l="l" t="t" r="r" b="b"/>
            <a:pathLst>
              <a:path w="1800200" h="1603947">
                <a:moveTo>
                  <a:pt x="900100" y="235795"/>
                </a:moveTo>
                <a:lnTo>
                  <a:pt x="1656184" y="919871"/>
                </a:lnTo>
                <a:lnTo>
                  <a:pt x="1656184" y="1603947"/>
                </a:lnTo>
                <a:lnTo>
                  <a:pt x="1242138" y="1603947"/>
                </a:lnTo>
                <a:lnTo>
                  <a:pt x="1242138" y="919870"/>
                </a:lnTo>
                <a:lnTo>
                  <a:pt x="558062" y="919870"/>
                </a:lnTo>
                <a:lnTo>
                  <a:pt x="558062" y="1603947"/>
                </a:lnTo>
                <a:lnTo>
                  <a:pt x="144016" y="1603947"/>
                </a:lnTo>
                <a:lnTo>
                  <a:pt x="144016" y="919871"/>
                </a:lnTo>
                <a:close/>
                <a:moveTo>
                  <a:pt x="900100" y="0"/>
                </a:moveTo>
                <a:lnTo>
                  <a:pt x="1310094" y="370947"/>
                </a:lnTo>
                <a:lnTo>
                  <a:pt x="1310094" y="14514"/>
                </a:lnTo>
                <a:lnTo>
                  <a:pt x="1428894" y="14514"/>
                </a:lnTo>
                <a:lnTo>
                  <a:pt x="1428894" y="478433"/>
                </a:lnTo>
                <a:lnTo>
                  <a:pt x="1800200" y="814377"/>
                </a:lnTo>
                <a:lnTo>
                  <a:pt x="1800200" y="988497"/>
                </a:lnTo>
                <a:lnTo>
                  <a:pt x="900100" y="174121"/>
                </a:lnTo>
                <a:lnTo>
                  <a:pt x="0" y="988498"/>
                </a:lnTo>
                <a:lnTo>
                  <a:pt x="0" y="814377"/>
                </a:lnTo>
                <a:close/>
              </a:path>
            </a:pathLst>
          </a:custGeom>
          <a:solidFill>
            <a:srgbClr val="FFFFFF">
              <a:lumMod val="95000"/>
            </a:srgbClr>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en-US" sz="1350"/>
          </a:p>
        </p:txBody>
      </p:sp>
      <p:sp>
        <p:nvSpPr>
          <p:cNvPr id="50" name="椭圆 49"/>
          <p:cNvSpPr/>
          <p:nvPr>
            <p:custDataLst>
              <p:tags r:id="rId22"/>
            </p:custDataLst>
          </p:nvPr>
        </p:nvSpPr>
        <p:spPr>
          <a:xfrm>
            <a:off x="5603764" y="2047573"/>
            <a:ext cx="396492" cy="396492"/>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51" name="等腰三角形 50"/>
          <p:cNvSpPr/>
          <p:nvPr>
            <p:custDataLst>
              <p:tags r:id="rId23"/>
            </p:custDataLst>
          </p:nvPr>
        </p:nvSpPr>
        <p:spPr>
          <a:xfrm flipV="1">
            <a:off x="5641374" y="2244790"/>
            <a:ext cx="321271" cy="27695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3" name="圆角矩形 32"/>
          <p:cNvSpPr/>
          <p:nvPr>
            <p:custDataLst>
              <p:tags r:id="rId24"/>
            </p:custDataLst>
          </p:nvPr>
        </p:nvSpPr>
        <p:spPr>
          <a:xfrm flipV="1">
            <a:off x="5688041" y="2543334"/>
            <a:ext cx="225028" cy="1114425"/>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4" name="椭圆 33"/>
          <p:cNvSpPr/>
          <p:nvPr>
            <p:custDataLst>
              <p:tags r:id="rId25"/>
            </p:custDataLst>
          </p:nvPr>
        </p:nvSpPr>
        <p:spPr>
          <a:xfrm>
            <a:off x="5668991" y="3476784"/>
            <a:ext cx="263128"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4" name="椭圆 23"/>
          <p:cNvSpPr>
            <a:spLocks noChangeAspect="1"/>
          </p:cNvSpPr>
          <p:nvPr>
            <p:custDataLst>
              <p:tags r:id="rId26"/>
            </p:custDataLst>
          </p:nvPr>
        </p:nvSpPr>
        <p:spPr>
          <a:xfrm flipV="1">
            <a:off x="5746381" y="3556556"/>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83" name="KSO_Shape"/>
          <p:cNvSpPr>
            <a:spLocks noChangeAspect="1"/>
          </p:cNvSpPr>
          <p:nvPr>
            <p:custDataLst>
              <p:tags r:id="rId27"/>
            </p:custDataLst>
          </p:nvPr>
        </p:nvSpPr>
        <p:spPr bwMode="auto">
          <a:xfrm>
            <a:off x="5711854" y="2133392"/>
            <a:ext cx="179784" cy="188119"/>
          </a:xfrm>
          <a:custGeom>
            <a:avLst/>
            <a:gdLst>
              <a:gd name="T0" fmla="*/ 2147483646 w 475"/>
              <a:gd name="T1" fmla="*/ 2147483646 h 499"/>
              <a:gd name="T2" fmla="*/ 0 w 475"/>
              <a:gd name="T3" fmla="*/ 2147483646 h 499"/>
              <a:gd name="T4" fmla="*/ 0 w 475"/>
              <a:gd name="T5" fmla="*/ 2147483646 h 499"/>
              <a:gd name="T6" fmla="*/ 2147483646 w 475"/>
              <a:gd name="T7" fmla="*/ 2147483646 h 499"/>
              <a:gd name="T8" fmla="*/ 2147483646 w 475"/>
              <a:gd name="T9" fmla="*/ 2147483646 h 499"/>
              <a:gd name="T10" fmla="*/ 2147483646 w 475"/>
              <a:gd name="T11" fmla="*/ 2147483646 h 499"/>
              <a:gd name="T12" fmla="*/ 2147483646 w 475"/>
              <a:gd name="T13" fmla="*/ 2147483646 h 499"/>
              <a:gd name="T14" fmla="*/ 2147483646 w 475"/>
              <a:gd name="T15" fmla="*/ 2147483646 h 499"/>
              <a:gd name="T16" fmla="*/ 2147483646 w 475"/>
              <a:gd name="T17" fmla="*/ 2147483646 h 499"/>
              <a:gd name="T18" fmla="*/ 2147483646 w 475"/>
              <a:gd name="T19" fmla="*/ 2147483646 h 499"/>
              <a:gd name="T20" fmla="*/ 2147483646 w 475"/>
              <a:gd name="T21" fmla="*/ 2147483646 h 499"/>
              <a:gd name="T22" fmla="*/ 2147483646 w 475"/>
              <a:gd name="T23" fmla="*/ 2147483646 h 499"/>
              <a:gd name="T24" fmla="*/ 2147483646 w 475"/>
              <a:gd name="T25" fmla="*/ 2147483646 h 499"/>
              <a:gd name="T26" fmla="*/ 2147483646 w 475"/>
              <a:gd name="T27" fmla="*/ 2147483646 h 499"/>
              <a:gd name="T28" fmla="*/ 2147483646 w 475"/>
              <a:gd name="T29" fmla="*/ 2147483646 h 499"/>
              <a:gd name="T30" fmla="*/ 2147483646 w 475"/>
              <a:gd name="T31" fmla="*/ 2147483646 h 499"/>
              <a:gd name="T32" fmla="*/ 2147483646 w 475"/>
              <a:gd name="T33" fmla="*/ 2147483646 h 499"/>
              <a:gd name="T34" fmla="*/ 2147483646 w 475"/>
              <a:gd name="T35" fmla="*/ 2147483646 h 499"/>
              <a:gd name="T36" fmla="*/ 2147483646 w 475"/>
              <a:gd name="T37" fmla="*/ 2147483646 h 499"/>
              <a:gd name="T38" fmla="*/ 2147483646 w 475"/>
              <a:gd name="T39" fmla="*/ 2147483646 h 499"/>
              <a:gd name="T40" fmla="*/ 2147483646 w 475"/>
              <a:gd name="T41" fmla="*/ 2147483646 h 499"/>
              <a:gd name="T42" fmla="*/ 2147483646 w 475"/>
              <a:gd name="T43" fmla="*/ 2147483646 h 499"/>
              <a:gd name="T44" fmla="*/ 2147483646 w 475"/>
              <a:gd name="T45" fmla="*/ 2147483646 h 499"/>
              <a:gd name="T46" fmla="*/ 2147483646 w 475"/>
              <a:gd name="T47" fmla="*/ 2147483646 h 499"/>
              <a:gd name="T48" fmla="*/ 2147483646 w 475"/>
              <a:gd name="T49" fmla="*/ 0 h 499"/>
              <a:gd name="T50" fmla="*/ 2147483646 w 475"/>
              <a:gd name="T51" fmla="*/ 2147483646 h 499"/>
              <a:gd name="T52" fmla="*/ 2147483646 w 475"/>
              <a:gd name="T53" fmla="*/ 2147483646 h 499"/>
              <a:gd name="T54" fmla="*/ 2147483646 w 475"/>
              <a:gd name="T55" fmla="*/ 2147483646 h 499"/>
              <a:gd name="T56" fmla="*/ 2147483646 w 475"/>
              <a:gd name="T57" fmla="*/ 2147483646 h 499"/>
              <a:gd name="T58" fmla="*/ 2147483646 w 475"/>
              <a:gd name="T59" fmla="*/ 2147483646 h 499"/>
              <a:gd name="T60" fmla="*/ 2147483646 w 475"/>
              <a:gd name="T61" fmla="*/ 2147483646 h 499"/>
              <a:gd name="T62" fmla="*/ 2147483646 w 475"/>
              <a:gd name="T63" fmla="*/ 2147483646 h 499"/>
              <a:gd name="T64" fmla="*/ 2147483646 w 475"/>
              <a:gd name="T65" fmla="*/ 2147483646 h 499"/>
              <a:gd name="T66" fmla="*/ 2147483646 w 475"/>
              <a:gd name="T67" fmla="*/ 2147483646 h 499"/>
              <a:gd name="T68" fmla="*/ 2147483646 w 475"/>
              <a:gd name="T69" fmla="*/ 2147483646 h 499"/>
              <a:gd name="T70" fmla="*/ 2147483646 w 475"/>
              <a:gd name="T71" fmla="*/ 2147483646 h 4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75" h="499">
                <a:moveTo>
                  <a:pt x="0" y="227"/>
                </a:moveTo>
                <a:lnTo>
                  <a:pt x="120" y="293"/>
                </a:lnTo>
                <a:lnTo>
                  <a:pt x="120" y="487"/>
                </a:lnTo>
                <a:lnTo>
                  <a:pt x="0" y="421"/>
                </a:lnTo>
                <a:lnTo>
                  <a:pt x="0" y="227"/>
                </a:lnTo>
                <a:close/>
                <a:moveTo>
                  <a:pt x="373" y="229"/>
                </a:moveTo>
                <a:lnTo>
                  <a:pt x="411" y="217"/>
                </a:lnTo>
                <a:lnTo>
                  <a:pt x="411" y="231"/>
                </a:lnTo>
                <a:lnTo>
                  <a:pt x="373" y="246"/>
                </a:lnTo>
                <a:lnTo>
                  <a:pt x="373" y="229"/>
                </a:lnTo>
                <a:close/>
                <a:moveTo>
                  <a:pt x="106" y="146"/>
                </a:moveTo>
                <a:lnTo>
                  <a:pt x="231" y="113"/>
                </a:lnTo>
                <a:lnTo>
                  <a:pt x="236" y="127"/>
                </a:lnTo>
                <a:lnTo>
                  <a:pt x="108" y="163"/>
                </a:lnTo>
                <a:lnTo>
                  <a:pt x="106" y="146"/>
                </a:lnTo>
                <a:close/>
                <a:moveTo>
                  <a:pt x="97" y="111"/>
                </a:moveTo>
                <a:lnTo>
                  <a:pt x="101" y="125"/>
                </a:lnTo>
                <a:lnTo>
                  <a:pt x="227" y="92"/>
                </a:lnTo>
                <a:lnTo>
                  <a:pt x="222" y="75"/>
                </a:lnTo>
                <a:lnTo>
                  <a:pt x="97" y="111"/>
                </a:lnTo>
                <a:close/>
                <a:moveTo>
                  <a:pt x="87" y="75"/>
                </a:moveTo>
                <a:lnTo>
                  <a:pt x="212" y="42"/>
                </a:lnTo>
                <a:lnTo>
                  <a:pt x="217" y="56"/>
                </a:lnTo>
                <a:lnTo>
                  <a:pt x="92" y="89"/>
                </a:lnTo>
                <a:lnTo>
                  <a:pt x="87" y="75"/>
                </a:lnTo>
                <a:close/>
                <a:moveTo>
                  <a:pt x="264" y="463"/>
                </a:moveTo>
                <a:lnTo>
                  <a:pt x="432" y="407"/>
                </a:lnTo>
                <a:lnTo>
                  <a:pt x="399" y="390"/>
                </a:lnTo>
                <a:lnTo>
                  <a:pt x="399" y="352"/>
                </a:lnTo>
                <a:lnTo>
                  <a:pt x="399" y="300"/>
                </a:lnTo>
                <a:lnTo>
                  <a:pt x="191" y="364"/>
                </a:lnTo>
                <a:lnTo>
                  <a:pt x="191" y="423"/>
                </a:lnTo>
                <a:lnTo>
                  <a:pt x="264" y="463"/>
                </a:lnTo>
                <a:close/>
                <a:moveTo>
                  <a:pt x="475" y="428"/>
                </a:moveTo>
                <a:lnTo>
                  <a:pt x="475" y="392"/>
                </a:lnTo>
                <a:lnTo>
                  <a:pt x="432" y="369"/>
                </a:lnTo>
                <a:lnTo>
                  <a:pt x="432" y="189"/>
                </a:lnTo>
                <a:lnTo>
                  <a:pt x="312" y="134"/>
                </a:lnTo>
                <a:lnTo>
                  <a:pt x="290" y="139"/>
                </a:lnTo>
                <a:lnTo>
                  <a:pt x="279" y="108"/>
                </a:lnTo>
                <a:lnTo>
                  <a:pt x="262" y="113"/>
                </a:lnTo>
                <a:lnTo>
                  <a:pt x="236" y="7"/>
                </a:lnTo>
                <a:lnTo>
                  <a:pt x="234" y="0"/>
                </a:lnTo>
                <a:lnTo>
                  <a:pt x="227" y="0"/>
                </a:lnTo>
                <a:lnTo>
                  <a:pt x="52" y="47"/>
                </a:lnTo>
                <a:lnTo>
                  <a:pt x="44" y="49"/>
                </a:lnTo>
                <a:lnTo>
                  <a:pt x="47" y="56"/>
                </a:lnTo>
                <a:lnTo>
                  <a:pt x="73" y="158"/>
                </a:lnTo>
                <a:lnTo>
                  <a:pt x="54" y="165"/>
                </a:lnTo>
                <a:lnTo>
                  <a:pt x="59" y="205"/>
                </a:lnTo>
                <a:lnTo>
                  <a:pt x="26" y="215"/>
                </a:lnTo>
                <a:lnTo>
                  <a:pt x="144" y="279"/>
                </a:lnTo>
                <a:lnTo>
                  <a:pt x="141" y="478"/>
                </a:lnTo>
                <a:lnTo>
                  <a:pt x="189" y="461"/>
                </a:lnTo>
                <a:lnTo>
                  <a:pt x="264" y="499"/>
                </a:lnTo>
                <a:lnTo>
                  <a:pt x="475" y="428"/>
                </a:lnTo>
                <a:close/>
                <a:moveTo>
                  <a:pt x="260" y="151"/>
                </a:moveTo>
                <a:lnTo>
                  <a:pt x="255" y="153"/>
                </a:lnTo>
                <a:lnTo>
                  <a:pt x="224" y="18"/>
                </a:lnTo>
                <a:lnTo>
                  <a:pt x="63" y="59"/>
                </a:lnTo>
                <a:lnTo>
                  <a:pt x="97" y="196"/>
                </a:lnTo>
                <a:lnTo>
                  <a:pt x="130" y="210"/>
                </a:lnTo>
                <a:lnTo>
                  <a:pt x="290" y="163"/>
                </a:lnTo>
                <a:lnTo>
                  <a:pt x="260" y="151"/>
                </a:lnTo>
                <a:close/>
              </a:path>
            </a:pathLst>
          </a:custGeom>
          <a:solidFill>
            <a:srgbClr val="FFFFFF">
              <a:lumMod val="95000"/>
            </a:srgbClr>
          </a:solidFill>
          <a:ln>
            <a:noFill/>
          </a:ln>
        </p:spPr>
        <p:txBody>
          <a:bodyPr/>
          <a:lstStyle/>
          <a:p>
            <a:pPr eaLnBrk="1" fontAlgn="auto" hangingPunct="1">
              <a:spcBef>
                <a:spcPts val="0"/>
              </a:spcBef>
              <a:spcAft>
                <a:spcPts val="0"/>
              </a:spcAft>
              <a:defRPr/>
            </a:pPr>
            <a:endParaRPr lang="zh-CN" altLang="en-US" sz="1350"/>
          </a:p>
        </p:txBody>
      </p:sp>
      <p:sp>
        <p:nvSpPr>
          <p:cNvPr id="53" name="圆角矩形 52"/>
          <p:cNvSpPr/>
          <p:nvPr>
            <p:custDataLst>
              <p:tags r:id="rId28"/>
            </p:custDataLst>
          </p:nvPr>
        </p:nvSpPr>
        <p:spPr>
          <a:xfrm>
            <a:off x="6733993" y="1644412"/>
            <a:ext cx="532096" cy="252777"/>
          </a:xfrm>
          <a:prstGeom prst="roundRect">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54" name="等腰三角形 53"/>
          <p:cNvSpPr/>
          <p:nvPr>
            <p:custDataLst>
              <p:tags r:id="rId29"/>
            </p:custDataLst>
          </p:nvPr>
        </p:nvSpPr>
        <p:spPr>
          <a:xfrm flipV="1">
            <a:off x="6897542" y="1845935"/>
            <a:ext cx="204997" cy="15002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5" name="圆角矩形 44"/>
          <p:cNvSpPr/>
          <p:nvPr>
            <p:custDataLst>
              <p:tags r:id="rId30"/>
            </p:custDataLst>
          </p:nvPr>
        </p:nvSpPr>
        <p:spPr>
          <a:xfrm flipV="1">
            <a:off x="6889115" y="2030175"/>
            <a:ext cx="225029" cy="1627584"/>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6" name="椭圆 45"/>
          <p:cNvSpPr/>
          <p:nvPr>
            <p:custDataLst>
              <p:tags r:id="rId31"/>
            </p:custDataLst>
          </p:nvPr>
        </p:nvSpPr>
        <p:spPr>
          <a:xfrm>
            <a:off x="6870065" y="3476784"/>
            <a:ext cx="263129"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5" name="椭圆 24"/>
          <p:cNvSpPr>
            <a:spLocks noChangeAspect="1"/>
          </p:cNvSpPr>
          <p:nvPr>
            <p:custDataLst>
              <p:tags r:id="rId32"/>
            </p:custDataLst>
          </p:nvPr>
        </p:nvSpPr>
        <p:spPr>
          <a:xfrm flipV="1">
            <a:off x="6945075" y="3556556"/>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86" name="KSO_Shape"/>
          <p:cNvSpPr>
            <a:spLocks noChangeAspect="1"/>
          </p:cNvSpPr>
          <p:nvPr>
            <p:custDataLst>
              <p:tags r:id="rId33"/>
            </p:custDataLst>
          </p:nvPr>
        </p:nvSpPr>
        <p:spPr>
          <a:xfrm>
            <a:off x="6904594" y="1695242"/>
            <a:ext cx="189309" cy="126206"/>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rgbClr val="FFFFFF">
              <a:lumMod val="95000"/>
            </a:srgbClr>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en-US" sz="1350"/>
          </a:p>
        </p:txBody>
      </p:sp>
      <p:sp>
        <p:nvSpPr>
          <p:cNvPr id="55" name="文本框 54"/>
          <p:cNvSpPr txBox="1"/>
          <p:nvPr>
            <p:custDataLst>
              <p:tags r:id="rId34"/>
            </p:custDataLst>
          </p:nvPr>
        </p:nvSpPr>
        <p:spPr>
          <a:xfrm>
            <a:off x="272415" y="361950"/>
            <a:ext cx="781431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eaLnBrk="1" fontAlgn="auto" hangingPunct="1">
              <a:lnSpc>
                <a:spcPct val="90000"/>
              </a:lnSpc>
              <a:spcAft>
                <a:spcPts val="0"/>
              </a:spcAft>
              <a:defRPr sz="4400" cap="all">
                <a:solidFill>
                  <a:srgbClr val="5B9BD5"/>
                </a:solidFill>
                <a:latin typeface="Arial" panose="020B0604020202020204" pitchFamily="34" charset="0"/>
                <a:ea typeface="微软雅黑" panose="020B0503020204020204" pitchFamily="34" charset="-122"/>
                <a:cs typeface="+mn-ea"/>
              </a:defRPr>
            </a:lvl1pPr>
            <a:lvl2pPr>
              <a:lnSpc>
                <a:spcPct val="90000"/>
              </a:lnSpc>
              <a:defRPr sz="4400"/>
            </a:lvl2pPr>
            <a:lvl3pPr>
              <a:lnSpc>
                <a:spcPct val="90000"/>
              </a:lnSpc>
              <a:defRPr sz="4400"/>
            </a:lvl3pPr>
            <a:lvl4pPr>
              <a:lnSpc>
                <a:spcPct val="90000"/>
              </a:lnSpc>
              <a:defRPr sz="4400"/>
            </a:lvl4pPr>
            <a:lvl5pPr>
              <a:lnSpc>
                <a:spcPct val="90000"/>
              </a:lnSpc>
              <a:defRPr sz="4400"/>
            </a:lvl5pPr>
            <a:lvl6pPr marL="457200" fontAlgn="base">
              <a:lnSpc>
                <a:spcPct val="90000"/>
              </a:lnSpc>
              <a:spcBef>
                <a:spcPct val="0"/>
              </a:spcBef>
              <a:spcAft>
                <a:spcPct val="0"/>
              </a:spcAft>
              <a:defRPr sz="4400"/>
            </a:lvl6pPr>
            <a:lvl7pPr marL="914400" fontAlgn="base">
              <a:lnSpc>
                <a:spcPct val="90000"/>
              </a:lnSpc>
              <a:spcBef>
                <a:spcPct val="0"/>
              </a:spcBef>
              <a:spcAft>
                <a:spcPct val="0"/>
              </a:spcAft>
              <a:defRPr sz="4400"/>
            </a:lvl7pPr>
            <a:lvl8pPr marL="1371600" fontAlgn="base">
              <a:lnSpc>
                <a:spcPct val="90000"/>
              </a:lnSpc>
              <a:spcBef>
                <a:spcPct val="0"/>
              </a:spcBef>
              <a:spcAft>
                <a:spcPct val="0"/>
              </a:spcAft>
              <a:defRPr sz="4400"/>
            </a:lvl8pPr>
            <a:lvl9pPr marL="1828800" fontAlgn="base">
              <a:lnSpc>
                <a:spcPct val="90000"/>
              </a:lnSpc>
              <a:spcBef>
                <a:spcPct val="0"/>
              </a:spcBef>
              <a:spcAft>
                <a:spcPct val="0"/>
              </a:spcAft>
              <a:defRPr sz="4400"/>
            </a:lvl9pPr>
          </a:lstStyle>
          <a:p>
            <a:pPr>
              <a:lnSpc>
                <a:spcPct val="120000"/>
              </a:lnSpc>
              <a:defRPr/>
            </a:pPr>
            <a:r>
              <a:rPr lang="zh-CN" altLang="en-US" sz="1400" b="1" spc="300">
                <a:latin typeface="微软雅黑" panose="020B0503020204020204" pitchFamily="34" charset="-122"/>
                <a:ea typeface="微软雅黑" panose="020B0503020204020204" pitchFamily="34" charset="-122"/>
              </a:rPr>
              <a:t>演示文稿制作流程如下。</a:t>
            </a:r>
            <a:endParaRPr lang="zh-CN" altLang="en-US" sz="1400" b="1" spc="300">
              <a:latin typeface="微软雅黑" panose="020B0503020204020204" pitchFamily="34" charset="-122"/>
              <a:ea typeface="微软雅黑" panose="020B0503020204020204" pitchFamily="34" charset="-122"/>
            </a:endParaRPr>
          </a:p>
        </p:txBody>
      </p:sp>
      <p:sp>
        <p:nvSpPr>
          <p:cNvPr id="64" name="文本框 11"/>
          <p:cNvSpPr txBox="1">
            <a:spLocks noChangeArrowheads="1"/>
          </p:cNvSpPr>
          <p:nvPr>
            <p:custDataLst>
              <p:tags r:id="rId35"/>
            </p:custDataLst>
          </p:nvPr>
        </p:nvSpPr>
        <p:spPr bwMode="auto">
          <a:xfrm>
            <a:off x="6090801" y="3788728"/>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rm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200" b="1" spc="300">
                <a:solidFill>
                  <a:srgbClr val="5B9BD5"/>
                </a:solidFill>
                <a:latin typeface="微软雅黑" panose="020B0503020204020204" pitchFamily="34" charset="-122"/>
                <a:ea typeface="微软雅黑" panose="020B0503020204020204" pitchFamily="34" charset="-122"/>
                <a:cs typeface="+mn-ea"/>
              </a:rPr>
              <a:t>五、保存并打包</a:t>
            </a:r>
            <a:endParaRPr lang="zh-CN" altLang="en-US" sz="1200" b="1" spc="300">
              <a:solidFill>
                <a:srgbClr val="5B9BD5"/>
              </a:solidFill>
              <a:latin typeface="微软雅黑" panose="020B0503020204020204" pitchFamily="34" charset="-122"/>
              <a:ea typeface="微软雅黑" panose="020B0503020204020204" pitchFamily="34" charset="-122"/>
              <a:cs typeface="+mn-ea"/>
            </a:endParaRPr>
          </a:p>
        </p:txBody>
      </p:sp>
      <p:sp>
        <p:nvSpPr>
          <p:cNvPr id="68" name="文本框 11"/>
          <p:cNvSpPr txBox="1">
            <a:spLocks noChangeArrowheads="1"/>
          </p:cNvSpPr>
          <p:nvPr>
            <p:custDataLst>
              <p:tags r:id="rId36"/>
            </p:custDataLst>
          </p:nvPr>
        </p:nvSpPr>
        <p:spPr bwMode="auto">
          <a:xfrm>
            <a:off x="1375624" y="3788728"/>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rmAutofit fontScale="80000"/>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500" b="1" spc="300">
                <a:solidFill>
                  <a:srgbClr val="5B9BD5"/>
                </a:solidFill>
                <a:latin typeface="微软雅黑" panose="020B0503020204020204" pitchFamily="34" charset="-122"/>
                <a:ea typeface="微软雅黑" panose="020B0503020204020204" pitchFamily="34" charset="-122"/>
                <a:cs typeface="+mn-ea"/>
              </a:rPr>
              <a:t>一、制作文稿内容</a:t>
            </a:r>
            <a:endParaRPr lang="zh-CN" altLang="en-US" sz="1500" b="1" spc="300">
              <a:solidFill>
                <a:srgbClr val="5B9BD5"/>
              </a:solidFill>
              <a:latin typeface="微软雅黑" panose="020B0503020204020204" pitchFamily="34" charset="-122"/>
              <a:ea typeface="微软雅黑" panose="020B0503020204020204" pitchFamily="34" charset="-122"/>
              <a:cs typeface="+mn-ea"/>
            </a:endParaRPr>
          </a:p>
        </p:txBody>
      </p:sp>
      <p:sp>
        <p:nvSpPr>
          <p:cNvPr id="66" name="文本框 11"/>
          <p:cNvSpPr txBox="1">
            <a:spLocks noChangeArrowheads="1"/>
          </p:cNvSpPr>
          <p:nvPr>
            <p:custDataLst>
              <p:tags r:id="rId37"/>
            </p:custDataLst>
          </p:nvPr>
        </p:nvSpPr>
        <p:spPr bwMode="auto">
          <a:xfrm>
            <a:off x="4869776" y="1588135"/>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rmAutofit fontScale="80000"/>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500" b="1" spc="300">
                <a:solidFill>
                  <a:srgbClr val="5B9BD5"/>
                </a:solidFill>
                <a:latin typeface="微软雅黑" panose="020B0503020204020204" pitchFamily="34" charset="-122"/>
                <a:ea typeface="微软雅黑" panose="020B0503020204020204" pitchFamily="34" charset="-122"/>
                <a:cs typeface="+mn-ea"/>
              </a:rPr>
              <a:t>四、设置放映方式</a:t>
            </a:r>
            <a:endParaRPr lang="zh-CN" altLang="en-US" sz="1500" b="1" spc="300">
              <a:solidFill>
                <a:srgbClr val="5B9BD5"/>
              </a:solidFill>
              <a:latin typeface="微软雅黑" panose="020B0503020204020204" pitchFamily="34" charset="-122"/>
              <a:ea typeface="微软雅黑" panose="020B0503020204020204" pitchFamily="34" charset="-122"/>
              <a:cs typeface="+mn-ea"/>
            </a:endParaRPr>
          </a:p>
        </p:txBody>
      </p:sp>
      <p:sp>
        <p:nvSpPr>
          <p:cNvPr id="70" name="文本框 11"/>
          <p:cNvSpPr txBox="1">
            <a:spLocks noChangeArrowheads="1"/>
          </p:cNvSpPr>
          <p:nvPr>
            <p:custDataLst>
              <p:tags r:id="rId38"/>
            </p:custDataLst>
          </p:nvPr>
        </p:nvSpPr>
        <p:spPr bwMode="auto">
          <a:xfrm>
            <a:off x="2699804" y="1371600"/>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rmAutofit fontScale="80000"/>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500" b="1" spc="300">
                <a:solidFill>
                  <a:srgbClr val="5B9BD5"/>
                </a:solidFill>
                <a:latin typeface="微软雅黑" panose="020B0503020204020204" pitchFamily="34" charset="-122"/>
                <a:ea typeface="微软雅黑" panose="020B0503020204020204" pitchFamily="34" charset="-122"/>
                <a:cs typeface="+mn-ea"/>
              </a:rPr>
              <a:t>二、美化演示文稿</a:t>
            </a:r>
            <a:endParaRPr lang="zh-CN" altLang="en-US" sz="1500" b="1" spc="300">
              <a:solidFill>
                <a:srgbClr val="5B9BD5"/>
              </a:solidFill>
              <a:latin typeface="微软雅黑" panose="020B0503020204020204" pitchFamily="34" charset="-122"/>
              <a:ea typeface="微软雅黑" panose="020B0503020204020204" pitchFamily="34" charset="-122"/>
              <a:cs typeface="+mn-ea"/>
            </a:endParaRPr>
          </a:p>
        </p:txBody>
      </p:sp>
      <p:sp>
        <p:nvSpPr>
          <p:cNvPr id="73" name="文本框 11"/>
          <p:cNvSpPr txBox="1">
            <a:spLocks noChangeArrowheads="1"/>
          </p:cNvSpPr>
          <p:nvPr>
            <p:custDataLst>
              <p:tags r:id="rId39"/>
            </p:custDataLst>
          </p:nvPr>
        </p:nvSpPr>
        <p:spPr bwMode="auto">
          <a:xfrm>
            <a:off x="3744675" y="3941128"/>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200" b="1" spc="300">
                <a:solidFill>
                  <a:srgbClr val="5B9BD5"/>
                </a:solidFill>
                <a:latin typeface="微软雅黑" panose="020B0503020204020204" pitchFamily="34" charset="-122"/>
                <a:ea typeface="微软雅黑" panose="020B0503020204020204" pitchFamily="34" charset="-122"/>
                <a:cs typeface="+mn-ea"/>
              </a:rPr>
              <a:t>三、设置演示文稿动态效果</a:t>
            </a:r>
            <a:endParaRPr lang="zh-CN" altLang="en-US" sz="1200" b="1" spc="300">
              <a:solidFill>
                <a:srgbClr val="5B9BD5"/>
              </a:solidFill>
              <a:latin typeface="微软雅黑" panose="020B0503020204020204" pitchFamily="34" charset="-122"/>
              <a:ea typeface="微软雅黑" panose="020B0503020204020204" pitchFamily="34" charset="-122"/>
              <a:cs typeface="+mn-ea"/>
            </a:endParaRPr>
          </a:p>
        </p:txBody>
      </p:sp>
    </p:spTree>
    <p:custDataLst>
      <p:tags r:id="rId4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3286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三、设置动作按钮</a:t>
            </a:r>
            <a:endParaRPr lang="zh-CN" altLang="en-US" sz="2400" b="1" spc="220">
              <a:solidFill>
                <a:schemeClr val="accent1"/>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7"/>
            </p:custDataLst>
          </p:nvPr>
        </p:nvSpPr>
        <p:spPr>
          <a:xfrm>
            <a:off x="838200" y="1533525"/>
            <a:ext cx="4489450" cy="22002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（1）在“普通视图”下，选定第 5 张幻灯片。</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（2）单击选定此张幻灯片中“笑脸”形状。</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（3）打开“插入”选项卡，单击“动作”按钮，弹出“动作设置”对话框，选择“超链接到”列表下的“幻灯片”，设置如图 6-74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3414"/>
          <a:stretch>
            <a:fillRect/>
          </a:stretch>
        </p:blipFill>
        <p:spPr>
          <a:xfrm>
            <a:off x="5562600" y="3861435"/>
            <a:ext cx="2519045" cy="182245"/>
          </a:xfrm>
          <a:prstGeom prst="rect">
            <a:avLst/>
          </a:prstGeom>
        </p:spPr>
      </p:pic>
      <p:pic>
        <p:nvPicPr>
          <p:cNvPr id="507" name="图片 70" descr="IMG_256"/>
          <p:cNvPicPr>
            <a:picLocks noChangeAspect="1"/>
          </p:cNvPicPr>
          <p:nvPr/>
        </p:nvPicPr>
        <p:blipFill>
          <a:blip r:embed="rId9"/>
          <a:stretch>
            <a:fillRect/>
          </a:stretch>
        </p:blipFill>
        <p:spPr>
          <a:xfrm>
            <a:off x="5562600" y="1123950"/>
            <a:ext cx="2282190" cy="2705100"/>
          </a:xfrm>
          <a:prstGeom prst="rect">
            <a:avLst/>
          </a:prstGeom>
          <a:noFill/>
          <a:ln w="9525">
            <a:solidFill>
              <a:schemeClr val="bg1">
                <a:lumMod val="8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3286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三、设置动作按钮</a:t>
            </a:r>
            <a:endParaRPr lang="zh-CN" altLang="en-US" sz="2400" b="1" spc="220">
              <a:solidFill>
                <a:schemeClr val="accent1"/>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7"/>
            </p:custDataLst>
          </p:nvPr>
        </p:nvSpPr>
        <p:spPr>
          <a:xfrm>
            <a:off x="1066800" y="1504950"/>
            <a:ext cx="4173855" cy="22002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（4）在弹出的“超链接到幻灯片”对话框中选择要链接的幻灯片，选择“4. 三、教师风采”，如图 6-75 所示，单击“确定”按钮。</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（5）用同样的方法为第 6 张幻灯片的形状设置动作按钮，让第 6 张幻灯片也可以返回到第 4 张幻灯片“三、教师风采”，达到如图 6-69 所示的流程。</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9013"/>
          <a:stretch>
            <a:fillRect/>
          </a:stretch>
        </p:blipFill>
        <p:spPr>
          <a:xfrm>
            <a:off x="5867400" y="3554730"/>
            <a:ext cx="2478405" cy="224790"/>
          </a:xfrm>
          <a:prstGeom prst="rect">
            <a:avLst/>
          </a:prstGeom>
        </p:spPr>
      </p:pic>
      <p:pic>
        <p:nvPicPr>
          <p:cNvPr id="508" name="图片 69" descr="IMG_256"/>
          <p:cNvPicPr>
            <a:picLocks noChangeAspect="1"/>
          </p:cNvPicPr>
          <p:nvPr/>
        </p:nvPicPr>
        <p:blipFill>
          <a:blip r:embed="rId9"/>
          <a:stretch>
            <a:fillRect/>
          </a:stretch>
        </p:blipFill>
        <p:spPr>
          <a:xfrm>
            <a:off x="5638800" y="1504950"/>
            <a:ext cx="2681605" cy="1944370"/>
          </a:xfrm>
          <a:prstGeom prst="rect">
            <a:avLst/>
          </a:prstGeom>
          <a:noFill/>
          <a:ln w="9525">
            <a:solidFill>
              <a:schemeClr val="bg1">
                <a:lumMod val="8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3286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四、设置幻灯片的切换效果</a:t>
            </a:r>
            <a:endParaRPr lang="zh-CN" altLang="en-US" sz="2400" b="1" spc="220">
              <a:solidFill>
                <a:schemeClr val="accent1"/>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7"/>
            </p:custDataLst>
          </p:nvPr>
        </p:nvSpPr>
        <p:spPr>
          <a:xfrm>
            <a:off x="838200" y="1123950"/>
            <a:ext cx="7466965" cy="16706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在演示文稿放映过程中由一张幻灯片进入另一张幻灯片就是幻灯片之间的切换，为了使幻灯片播放更有动感、更能吸引观众的眼球，现在我们为第 1～10 张幻灯片设置一种切换效果。</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（1）选定第 1 张幻灯片。</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（2）打开“切换”选项卡，选择“推出”选项（图 6-76），效果选项为“向右”。</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（3）单击“应用到全部”按钮（图 6-77），让演示文稿中所有幻灯片使用相同的切换</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73375"/>
          <a:stretch>
            <a:fillRect/>
          </a:stretch>
        </p:blipFill>
        <p:spPr>
          <a:xfrm>
            <a:off x="1676400" y="3855720"/>
            <a:ext cx="6066790" cy="327660"/>
          </a:xfrm>
          <a:prstGeom prst="rect">
            <a:avLst/>
          </a:prstGeom>
        </p:spPr>
      </p:pic>
      <p:pic>
        <p:nvPicPr>
          <p:cNvPr id="509" name="图片 71"/>
          <p:cNvPicPr>
            <a:picLocks noChangeAspect="1"/>
          </p:cNvPicPr>
          <p:nvPr/>
        </p:nvPicPr>
        <p:blipFill>
          <a:blip r:embed="rId9"/>
          <a:stretch>
            <a:fillRect/>
          </a:stretch>
        </p:blipFill>
        <p:spPr>
          <a:xfrm>
            <a:off x="1676400" y="2948940"/>
            <a:ext cx="2770505" cy="906780"/>
          </a:xfrm>
          <a:prstGeom prst="rect">
            <a:avLst/>
          </a:prstGeom>
          <a:noFill/>
          <a:ln>
            <a:solidFill>
              <a:schemeClr val="bg1">
                <a:lumMod val="85000"/>
              </a:schemeClr>
            </a:solidFill>
          </a:ln>
        </p:spPr>
      </p:pic>
      <p:pic>
        <p:nvPicPr>
          <p:cNvPr id="510" name="图片 73"/>
          <p:cNvPicPr>
            <a:picLocks noChangeAspect="1"/>
          </p:cNvPicPr>
          <p:nvPr/>
        </p:nvPicPr>
        <p:blipFill>
          <a:blip r:embed="rId10"/>
          <a:stretch>
            <a:fillRect/>
          </a:stretch>
        </p:blipFill>
        <p:spPr>
          <a:xfrm>
            <a:off x="4876483" y="3011805"/>
            <a:ext cx="2695575" cy="781050"/>
          </a:xfrm>
          <a:prstGeom prst="rect">
            <a:avLst/>
          </a:prstGeom>
          <a:noFill/>
          <a:ln>
            <a:solidFill>
              <a:schemeClr val="bg1">
                <a:lumMod val="8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五、设置放映方式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29360"/>
            <a:ext cx="5047615" cy="26854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演示提供的幻灯片的放映，有“演讲者放映”方式</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和“展台自动循环放映”方式。</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（1）打开“放映”</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选项卡，单击“放映设置”按钮，弹出“设置放映方式”对话框。</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（2）在该对话框中，设置“放映类型”为“演讲者放映（全屏幕）”，“放映幻灯片”为“全部”，“换片方式”为“手动”，如图 6-78所示，单击“确定”按钮。</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9941"/>
          <a:stretch>
            <a:fillRect/>
          </a:stretch>
        </p:blipFill>
        <p:spPr>
          <a:xfrm>
            <a:off x="6019800" y="3943350"/>
            <a:ext cx="2710815" cy="259715"/>
          </a:xfrm>
          <a:prstGeom prst="rect">
            <a:avLst/>
          </a:prstGeom>
        </p:spPr>
      </p:pic>
      <p:pic>
        <p:nvPicPr>
          <p:cNvPr id="511" name="图片 75" descr="IMG_256"/>
          <p:cNvPicPr>
            <a:picLocks noChangeAspect="1"/>
          </p:cNvPicPr>
          <p:nvPr/>
        </p:nvPicPr>
        <p:blipFill>
          <a:blip r:embed="rId9"/>
          <a:stretch>
            <a:fillRect/>
          </a:stretch>
        </p:blipFill>
        <p:spPr>
          <a:xfrm>
            <a:off x="5943600" y="1581150"/>
            <a:ext cx="2618105" cy="2267585"/>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六、设置动画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29360"/>
            <a:ext cx="4994910" cy="26854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（一）设置第 1 张幻灯片对象动画效果</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（1）在“幻灯片”窗格，选定第 1 张幻灯片。</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（2）打开“动画”选项卡，单击“自定义动画”按钮。</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（3）选定“主标题”文本框，单击“自定义动画”对话框中的“添加效果”按钮（图 6-79），在弹出的页面中，选择“进入”→“细微型”→“渐变式缩放”。</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（4）选定“副标题”文本框，用同样的方法，定义动画效果为：“进入”→“细微型”→“渐变式回旋”。</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3242"/>
          <a:stretch>
            <a:fillRect/>
          </a:stretch>
        </p:blipFill>
        <p:spPr>
          <a:xfrm>
            <a:off x="6172200" y="4088130"/>
            <a:ext cx="1765935" cy="207645"/>
          </a:xfrm>
          <a:prstGeom prst="rect">
            <a:avLst/>
          </a:prstGeom>
        </p:spPr>
      </p:pic>
      <p:pic>
        <p:nvPicPr>
          <p:cNvPr id="512" name="图片 76"/>
          <p:cNvPicPr>
            <a:picLocks noChangeAspect="1"/>
          </p:cNvPicPr>
          <p:nvPr/>
        </p:nvPicPr>
        <p:blipFill>
          <a:blip r:embed="rId9"/>
          <a:stretch>
            <a:fillRect/>
          </a:stretch>
        </p:blipFill>
        <p:spPr>
          <a:xfrm>
            <a:off x="6248400" y="1283335"/>
            <a:ext cx="1553210" cy="2804795"/>
          </a:xfrm>
          <a:prstGeom prst="rect">
            <a:avLst/>
          </a:prstGeom>
          <a:noFill/>
          <a:ln>
            <a:solidFill>
              <a:schemeClr val="bg1">
                <a:lumMod val="8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六、设置动画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540385" y="1428750"/>
            <a:ext cx="3910330" cy="26854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（二）设置第 2～10 张幻灯片的动画效果</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（1）用同样的方法，设置幻灯片 2～9 中标题文本的动画为：“进入”→“基本型”→“棋盘”，如图 6-80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（2）设置幻灯片 2、5、6、7、8、9 幻灯片中的内容文本的动画为：“进入”→“基本型”→“百叶窗”，如图 6-81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4661"/>
          <a:stretch>
            <a:fillRect/>
          </a:stretch>
        </p:blipFill>
        <p:spPr>
          <a:xfrm>
            <a:off x="4648200" y="4310380"/>
            <a:ext cx="1838960" cy="182880"/>
          </a:xfrm>
          <a:prstGeom prst="rect">
            <a:avLst/>
          </a:prstGeom>
        </p:spPr>
      </p:pic>
      <p:pic>
        <p:nvPicPr>
          <p:cNvPr id="5" name="图片 4"/>
          <p:cNvPicPr>
            <a:picLocks noChangeAspect="1"/>
          </p:cNvPicPr>
          <p:nvPr/>
        </p:nvPicPr>
        <p:blipFill>
          <a:blip r:embed="rId9"/>
          <a:srcRect t="94416"/>
          <a:stretch>
            <a:fillRect/>
          </a:stretch>
        </p:blipFill>
        <p:spPr>
          <a:xfrm>
            <a:off x="6781800" y="4310380"/>
            <a:ext cx="1885950" cy="191770"/>
          </a:xfrm>
          <a:prstGeom prst="rect">
            <a:avLst/>
          </a:prstGeom>
        </p:spPr>
      </p:pic>
      <p:pic>
        <p:nvPicPr>
          <p:cNvPr id="513" name="图片 77"/>
          <p:cNvPicPr>
            <a:picLocks noChangeAspect="1"/>
          </p:cNvPicPr>
          <p:nvPr/>
        </p:nvPicPr>
        <p:blipFill>
          <a:blip r:embed="rId10"/>
          <a:stretch>
            <a:fillRect/>
          </a:stretch>
        </p:blipFill>
        <p:spPr>
          <a:xfrm>
            <a:off x="4704715" y="1118870"/>
            <a:ext cx="1725930" cy="3150235"/>
          </a:xfrm>
          <a:prstGeom prst="rect">
            <a:avLst/>
          </a:prstGeom>
          <a:noFill/>
          <a:ln>
            <a:solidFill>
              <a:schemeClr val="bg1">
                <a:lumMod val="85000"/>
              </a:schemeClr>
            </a:solidFill>
          </a:ln>
        </p:spPr>
      </p:pic>
      <p:pic>
        <p:nvPicPr>
          <p:cNvPr id="514" name="图片 78"/>
          <p:cNvPicPr>
            <a:picLocks noChangeAspect="1"/>
          </p:cNvPicPr>
          <p:nvPr/>
        </p:nvPicPr>
        <p:blipFill>
          <a:blip r:embed="rId11"/>
          <a:stretch>
            <a:fillRect/>
          </a:stretch>
        </p:blipFill>
        <p:spPr>
          <a:xfrm>
            <a:off x="6781800" y="1118870"/>
            <a:ext cx="1738630" cy="3150235"/>
          </a:xfrm>
          <a:prstGeom prst="rect">
            <a:avLst/>
          </a:prstGeom>
          <a:noFill/>
          <a:ln>
            <a:solidFill>
              <a:schemeClr val="bg1">
                <a:lumMod val="8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六、设置动画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30" name="矩形 29"/>
          <p:cNvSpPr/>
          <p:nvPr>
            <p:custDataLst>
              <p:tags r:id="rId7"/>
            </p:custDataLst>
          </p:nvPr>
        </p:nvSpPr>
        <p:spPr>
          <a:xfrm>
            <a:off x="1285441" y="1618164"/>
            <a:ext cx="554834" cy="574133"/>
          </a:xfrm>
          <a:prstGeom prst="rect">
            <a:avLst/>
          </a:prstGeom>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fontScale="90000"/>
          </a:bodyPr>
          <a:p>
            <a:pPr algn="ctr">
              <a:lnSpc>
                <a:spcPct val="120000"/>
              </a:lnSpc>
            </a:pPr>
            <a:r>
              <a:rPr lang="en-US" altLang="zh-CN"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37"/>
          <p:cNvSpPr/>
          <p:nvPr>
            <p:custDataLst>
              <p:tags r:id="rId8"/>
            </p:custDataLst>
          </p:nvPr>
        </p:nvSpPr>
        <p:spPr>
          <a:xfrm>
            <a:off x="1179299" y="1508329"/>
            <a:ext cx="767117" cy="79380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9C78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custDataLst>
              <p:tags r:id="rId9"/>
            </p:custDataLst>
          </p:nvPr>
        </p:nvSpPr>
        <p:spPr>
          <a:xfrm>
            <a:off x="2073910" y="1452880"/>
            <a:ext cx="2097405" cy="927100"/>
          </a:xfrm>
          <a:prstGeom prst="rect">
            <a:avLst/>
          </a:prstGeom>
          <a:noFill/>
        </p:spPr>
        <p:txBody>
          <a:bodyPr wrap="square" lIns="68580" tIns="34290" rIns="68580" bIns="34290" rtlCol="0" anchor="t" anchorCtr="0">
            <a:noAutofit/>
          </a:bodyPr>
          <a:p>
            <a:pPr algn="just">
              <a:lnSpc>
                <a:spcPct val="120000"/>
              </a:lnSpc>
            </a:pPr>
            <a:r>
              <a:rPr lang="zh-CN" altLang="en-US" sz="12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（3）设置幻灯片 3 中表格的动画为：“进入”→“基本型”→“向内溶解”。</a:t>
            </a:r>
            <a:endParaRPr lang="zh-CN" altLang="en-US" sz="12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custDataLst>
              <p:tags r:id="rId10"/>
            </p:custDataLst>
          </p:nvPr>
        </p:nvSpPr>
        <p:spPr>
          <a:xfrm>
            <a:off x="5063310" y="1618164"/>
            <a:ext cx="554834" cy="574133"/>
          </a:xfrm>
          <a:prstGeom prst="rect">
            <a:avLst/>
          </a:prstGeom>
          <a:solidFill>
            <a:srgbClr val="49BEA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fontScale="90000"/>
          </a:bodyPr>
          <a:p>
            <a:pPr algn="ctr">
              <a:lnSpc>
                <a:spcPct val="120000"/>
              </a:lnSpc>
            </a:pPr>
            <a:r>
              <a:rPr lang="en-US" altLang="zh-CN"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43"/>
          <p:cNvSpPr/>
          <p:nvPr>
            <p:custDataLst>
              <p:tags r:id="rId11"/>
            </p:custDataLst>
          </p:nvPr>
        </p:nvSpPr>
        <p:spPr>
          <a:xfrm>
            <a:off x="4957169" y="1508329"/>
            <a:ext cx="767117" cy="79380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9BEA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p:cNvSpPr txBox="1"/>
          <p:nvPr>
            <p:custDataLst>
              <p:tags r:id="rId12"/>
            </p:custDataLst>
          </p:nvPr>
        </p:nvSpPr>
        <p:spPr>
          <a:xfrm>
            <a:off x="5791071" y="1505104"/>
            <a:ext cx="2097430" cy="787196"/>
          </a:xfrm>
          <a:prstGeom prst="rect">
            <a:avLst/>
          </a:prstGeom>
          <a:noFill/>
        </p:spPr>
        <p:txBody>
          <a:bodyPr wrap="square" lIns="68580" tIns="34290" rIns="68580" bIns="34290" rtlCol="0" anchor="t" anchorCtr="0">
            <a:noAutofit/>
          </a:bodyPr>
          <a:p>
            <a:pPr algn="just">
              <a:lnSpc>
                <a:spcPct val="120000"/>
              </a:lnSpc>
            </a:pPr>
            <a:r>
              <a:rPr lang="zh-CN" altLang="en-US" sz="12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（4）设置幻灯片 4、6、7 中“图片 ” 的 动 画 为：“进 入 ” →“基 本型”→“圆形扩展”。</a:t>
            </a:r>
            <a:endParaRPr lang="zh-CN" altLang="en-US" sz="12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47"/>
          <p:cNvSpPr/>
          <p:nvPr>
            <p:custDataLst>
              <p:tags r:id="rId13"/>
            </p:custDataLst>
          </p:nvPr>
        </p:nvSpPr>
        <p:spPr>
          <a:xfrm>
            <a:off x="1285442" y="3216419"/>
            <a:ext cx="554833" cy="521939"/>
          </a:xfrm>
          <a:prstGeom prst="rect">
            <a:avLst/>
          </a:pr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fontScale="90000"/>
          </a:bodyPr>
          <a:p>
            <a:pPr algn="ctr">
              <a:lnSpc>
                <a:spcPct val="120000"/>
              </a:lnSpc>
            </a:pPr>
            <a:r>
              <a:rPr lang="en-US" altLang="zh-CN"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8"/>
          <p:cNvSpPr/>
          <p:nvPr>
            <p:custDataLst>
              <p:tags r:id="rId14"/>
            </p:custDataLst>
          </p:nvPr>
        </p:nvSpPr>
        <p:spPr>
          <a:xfrm>
            <a:off x="1179299" y="3116570"/>
            <a:ext cx="767117" cy="721637"/>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15"/>
            </p:custDataLst>
          </p:nvPr>
        </p:nvSpPr>
        <p:spPr>
          <a:xfrm>
            <a:off x="2057651" y="3131927"/>
            <a:ext cx="2097429" cy="715633"/>
          </a:xfrm>
          <a:prstGeom prst="rect">
            <a:avLst/>
          </a:prstGeom>
          <a:noFill/>
        </p:spPr>
        <p:txBody>
          <a:bodyPr wrap="square" lIns="68580" tIns="34290" rIns="68580" bIns="34290" rtlCol="0" anchor="t" anchorCtr="0">
            <a:noAutofit/>
          </a:bodyPr>
          <a:p>
            <a:pPr algn="just">
              <a:lnSpc>
                <a:spcPct val="120000"/>
              </a:lnSpc>
            </a:pPr>
            <a:r>
              <a:rPr lang="zh-CN" altLang="en-US" sz="12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（5）设置幻灯片 5 中教学名师视 频 的 动 画 为：“进 入 ” →“基 本</a:t>
            </a:r>
            <a:endParaRPr lang="zh-CN" altLang="en-US" sz="12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2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型”→“出现”。</a:t>
            </a:r>
            <a:endParaRPr lang="zh-CN" altLang="en-US" sz="12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p:nvPr>
            <p:custDataLst>
              <p:tags r:id="rId16"/>
            </p:custDataLst>
          </p:nvPr>
        </p:nvSpPr>
        <p:spPr>
          <a:xfrm>
            <a:off x="5063311" y="3216419"/>
            <a:ext cx="554833" cy="521939"/>
          </a:xfrm>
          <a:prstGeom prst="rect">
            <a:avLst/>
          </a:prstGeom>
          <a:solidFill>
            <a:srgbClr val="5B99C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fontScale="90000"/>
          </a:bodyPr>
          <a:p>
            <a:pPr algn="ctr">
              <a:lnSpc>
                <a:spcPct val="120000"/>
              </a:lnSpc>
            </a:pPr>
            <a:r>
              <a:rPr lang="en-US" altLang="zh-CN"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53"/>
          <p:cNvSpPr/>
          <p:nvPr>
            <p:custDataLst>
              <p:tags r:id="rId17"/>
            </p:custDataLst>
          </p:nvPr>
        </p:nvSpPr>
        <p:spPr>
          <a:xfrm>
            <a:off x="4957169" y="3116570"/>
            <a:ext cx="767117" cy="721637"/>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B99C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6" name="文本框 55"/>
          <p:cNvSpPr txBox="1"/>
          <p:nvPr>
            <p:custDataLst>
              <p:tags r:id="rId18"/>
            </p:custDataLst>
          </p:nvPr>
        </p:nvSpPr>
        <p:spPr>
          <a:xfrm>
            <a:off x="5867400" y="3181350"/>
            <a:ext cx="2097405" cy="929005"/>
          </a:xfrm>
          <a:prstGeom prst="rect">
            <a:avLst/>
          </a:prstGeom>
          <a:noFill/>
        </p:spPr>
        <p:txBody>
          <a:bodyPr wrap="square" lIns="68580" tIns="34290" rIns="68580" bIns="34290" rtlCol="0" anchor="t" anchorCtr="0">
            <a:noAutofit/>
          </a:bodyPr>
          <a:p>
            <a:pPr algn="just">
              <a:lnSpc>
                <a:spcPct val="120000"/>
              </a:lnSpc>
            </a:pPr>
            <a:r>
              <a:rPr lang="zh-CN" altLang="en-US" sz="12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（6）设置幻灯片 10 中艺术字的动画为：“进入”→“温和型”→“翻转式由远及近”。</a:t>
            </a:r>
            <a:endParaRPr lang="zh-CN" altLang="en-US" sz="12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六、设置动画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540385" y="1428750"/>
            <a:ext cx="3029585" cy="26854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（7）调整幻灯片 7 中对象的播放顺序：选定第 7 张幻灯片，打开“动画”选项卡，单击“自定义动画”按钮，在弹出的对话框中，选择“内容占位符 6”（图 6-82），单击“重新排序”按钮，调整先后顺序即可，结果如图 6-83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3787"/>
          <a:stretch>
            <a:fillRect/>
          </a:stretch>
        </p:blipFill>
        <p:spPr>
          <a:xfrm>
            <a:off x="3698875" y="4239895"/>
            <a:ext cx="1811655" cy="211455"/>
          </a:xfrm>
          <a:prstGeom prst="rect">
            <a:avLst/>
          </a:prstGeom>
        </p:spPr>
      </p:pic>
      <p:pic>
        <p:nvPicPr>
          <p:cNvPr id="7" name="图片 6"/>
          <p:cNvPicPr>
            <a:picLocks noChangeAspect="1"/>
          </p:cNvPicPr>
          <p:nvPr/>
        </p:nvPicPr>
        <p:blipFill>
          <a:blip r:embed="rId9"/>
          <a:srcRect t="92197"/>
          <a:stretch>
            <a:fillRect/>
          </a:stretch>
        </p:blipFill>
        <p:spPr>
          <a:xfrm>
            <a:off x="5638800" y="3701415"/>
            <a:ext cx="3090545" cy="161290"/>
          </a:xfrm>
          <a:prstGeom prst="rect">
            <a:avLst/>
          </a:prstGeom>
        </p:spPr>
      </p:pic>
      <p:pic>
        <p:nvPicPr>
          <p:cNvPr id="515" name="图片 81"/>
          <p:cNvPicPr>
            <a:picLocks noChangeAspect="1"/>
          </p:cNvPicPr>
          <p:nvPr/>
        </p:nvPicPr>
        <p:blipFill>
          <a:blip r:embed="rId10"/>
          <a:stretch>
            <a:fillRect/>
          </a:stretch>
        </p:blipFill>
        <p:spPr>
          <a:xfrm>
            <a:off x="3810000" y="1184275"/>
            <a:ext cx="1691640" cy="3055620"/>
          </a:xfrm>
          <a:prstGeom prst="rect">
            <a:avLst/>
          </a:prstGeom>
          <a:noFill/>
          <a:ln>
            <a:solidFill>
              <a:schemeClr val="bg1">
                <a:lumMod val="85000"/>
              </a:schemeClr>
            </a:solidFill>
          </a:ln>
        </p:spPr>
      </p:pic>
      <p:pic>
        <p:nvPicPr>
          <p:cNvPr id="516" name="图片 82"/>
          <p:cNvPicPr>
            <a:picLocks noChangeAspect="1"/>
          </p:cNvPicPr>
          <p:nvPr/>
        </p:nvPicPr>
        <p:blipFill>
          <a:blip r:embed="rId11"/>
          <a:stretch>
            <a:fillRect/>
          </a:stretch>
        </p:blipFill>
        <p:spPr>
          <a:xfrm>
            <a:off x="5715000" y="2190750"/>
            <a:ext cx="2854325" cy="1453515"/>
          </a:xfrm>
          <a:prstGeom prst="rect">
            <a:avLst/>
          </a:prstGeom>
          <a:noFill/>
          <a:ln>
            <a:solidFill>
              <a:schemeClr val="bg1">
                <a:lumMod val="8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09600" y="1428750"/>
            <a:ext cx="4035425" cy="1568450"/>
          </a:xfrm>
          <a:prstGeom prst="rect">
            <a:avLst/>
          </a:prstGeom>
          <a:noFill/>
        </p:spPr>
        <p:txBody>
          <a:bodyPr wrap="square" rtlCol="0">
            <a:spAutoFit/>
          </a:bodyPr>
          <a:p>
            <a:pPr algn="just">
              <a:lnSpc>
                <a:spcPct val="150000"/>
              </a:lnSpc>
            </a:pPr>
            <a:r>
              <a:rPr lang="zh-CN" altLang="en-US" sz="1600"/>
              <a:t>本任务给幻灯片设置了切换效果、超链接效果和放映方式，给幻灯片对象设置了动画效果，使演示文稿有了更合理的放映流程和动态效果。</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8" name="矩形 76"/>
          <p:cNvSpPr>
            <a:spLocks noChangeArrowheads="1"/>
          </p:cNvSpPr>
          <p:nvPr>
            <p:custDataLst>
              <p:tags r:id="rId6"/>
            </p:custDataLst>
          </p:nvPr>
        </p:nvSpPr>
        <p:spPr bwMode="auto">
          <a:xfrm>
            <a:off x="4696936" y="3439307"/>
            <a:ext cx="638175" cy="638175"/>
          </a:xfrm>
          <a:prstGeom prst="rect">
            <a:avLst/>
          </a:prstGeom>
          <a:noFill/>
          <a:ln w="25400" cap="flat" cmpd="sng">
            <a:solidFill>
              <a:srgbClr val="DC7370"/>
            </a:solidFill>
            <a:bevel/>
          </a:ln>
          <a:extLst>
            <a:ext uri="{909E8E84-426E-40DD-AFC4-6F175D3DCCD1}">
              <a14:hiddenFill xmlns:a14="http://schemas.microsoft.com/office/drawing/2010/main">
                <a:solidFill>
                  <a:srgbClr val="FFFFFF"/>
                </a:solidFill>
              </a14:hiddenFill>
            </a:ext>
          </a:extLst>
        </p:spPr>
        <p:txBody>
          <a:bodyPr wrap="square" anchor="ctr">
            <a:normAutofit/>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19" name="矩形 77"/>
          <p:cNvSpPr>
            <a:spLocks noChangeArrowheads="1"/>
          </p:cNvSpPr>
          <p:nvPr>
            <p:custDataLst>
              <p:tags r:id="rId7"/>
            </p:custDataLst>
          </p:nvPr>
        </p:nvSpPr>
        <p:spPr bwMode="auto">
          <a:xfrm>
            <a:off x="4773136" y="3355963"/>
            <a:ext cx="638175" cy="638175"/>
          </a:xfrm>
          <a:prstGeom prst="rect">
            <a:avLst/>
          </a:prstGeom>
          <a:noFill/>
          <a:ln w="25400" cap="flat" cmpd="sng">
            <a:solidFill>
              <a:srgbClr val="DC7370"/>
            </a:solidFill>
            <a:bevel/>
          </a:ln>
          <a:extLst>
            <a:ext uri="{909E8E84-426E-40DD-AFC4-6F175D3DCCD1}">
              <a14:hiddenFill xmlns:a14="http://schemas.microsoft.com/office/drawing/2010/main">
                <a:solidFill>
                  <a:srgbClr val="FFFFFF"/>
                </a:solidFill>
              </a14:hiddenFill>
            </a:ext>
          </a:extLst>
        </p:spPr>
        <p:txBody>
          <a:bodyPr wrap="square" anchor="ctr">
            <a:normAutofit/>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40" name="Freeform 136"/>
          <p:cNvSpPr>
            <a:spLocks noChangeArrowheads="1"/>
          </p:cNvSpPr>
          <p:nvPr>
            <p:custDataLst>
              <p:tags r:id="rId8"/>
            </p:custDataLst>
          </p:nvPr>
        </p:nvSpPr>
        <p:spPr bwMode="auto">
          <a:xfrm>
            <a:off x="4944586" y="3730586"/>
            <a:ext cx="241697" cy="105200"/>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DC7370"/>
          </a:solidFill>
          <a:ln>
            <a:noFill/>
          </a:ln>
        </p:spPr>
        <p:txBody>
          <a:bodyPr wrap="square">
            <a:normAutofit fontScale="2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41" name="Freeform 137"/>
          <p:cNvSpPr>
            <a:spLocks noEditPoints="1" noChangeArrowheads="1"/>
          </p:cNvSpPr>
          <p:nvPr>
            <p:custDataLst>
              <p:tags r:id="rId9"/>
            </p:custDataLst>
          </p:nvPr>
        </p:nvSpPr>
        <p:spPr bwMode="auto">
          <a:xfrm>
            <a:off x="4944586" y="3596469"/>
            <a:ext cx="241697" cy="139103"/>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DC7370"/>
          </a:solidFill>
          <a:ln>
            <a:noFill/>
          </a:ln>
        </p:spPr>
        <p:txBody>
          <a:bodyPr wrap="square">
            <a:normAutofit fontScale="2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61" name="文本框 115"/>
          <p:cNvSpPr>
            <a:spLocks noChangeArrowheads="1"/>
          </p:cNvSpPr>
          <p:nvPr>
            <p:custDataLst>
              <p:tags r:id="rId10"/>
            </p:custDataLst>
          </p:nvPr>
        </p:nvSpPr>
        <p:spPr bwMode="auto">
          <a:xfrm>
            <a:off x="5769610" y="3575050"/>
            <a:ext cx="2874010" cy="67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p>
            <a:pPr algn="just" fontAlgn="base">
              <a:spcBef>
                <a:spcPct val="0"/>
              </a:spcBef>
              <a:spcAft>
                <a:spcPct val="0"/>
              </a:spcAft>
              <a:buFont typeface="Arial" panose="020B0604020202020204" pitchFamily="34" charset="0"/>
              <a:buNone/>
            </a:pPr>
            <a:r>
              <a:rPr lang="zh-CN" altLang="en-US" sz="1200" dirty="0">
                <a:solidFill>
                  <a:srgbClr val="000000"/>
                </a:solidFill>
                <a:sym typeface="Agency FB" panose="020B0503020202020204" pitchFamily="34" charset="0"/>
              </a:rPr>
              <a:t>动画设置完成后，可以预览动画的播放效果。</a:t>
            </a:r>
            <a:endParaRPr lang="zh-CN" altLang="en-US" sz="1200" dirty="0">
              <a:solidFill>
                <a:srgbClr val="000000"/>
              </a:solidFill>
              <a:sym typeface="Agency FB" panose="020B0503020202020204" pitchFamily="34" charset="0"/>
            </a:endParaRPr>
          </a:p>
        </p:txBody>
      </p:sp>
      <p:sp>
        <p:nvSpPr>
          <p:cNvPr id="14" name="矩形 72"/>
          <p:cNvSpPr>
            <a:spLocks noChangeArrowheads="1"/>
          </p:cNvSpPr>
          <p:nvPr>
            <p:custDataLst>
              <p:tags r:id="rId11"/>
            </p:custDataLst>
          </p:nvPr>
        </p:nvSpPr>
        <p:spPr bwMode="auto">
          <a:xfrm>
            <a:off x="4696936" y="1509425"/>
            <a:ext cx="638175" cy="638175"/>
          </a:xfrm>
          <a:prstGeom prst="rect">
            <a:avLst/>
          </a:prstGeom>
          <a:noFill/>
          <a:ln w="25400" cap="flat" cmpd="sng">
            <a:solidFill>
              <a:srgbClr val="18E2DD"/>
            </a:solidFill>
            <a:bevel/>
          </a:ln>
          <a:extLst>
            <a:ext uri="{909E8E84-426E-40DD-AFC4-6F175D3DCCD1}">
              <a14:hiddenFill xmlns:a14="http://schemas.microsoft.com/office/drawing/2010/main">
                <a:solidFill>
                  <a:srgbClr val="FFFFFF"/>
                </a:solidFill>
              </a14:hiddenFill>
            </a:ext>
          </a:extLst>
        </p:spPr>
        <p:txBody>
          <a:bodyPr wrap="square" anchor="ctr">
            <a:normAutofit/>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3" name="矩形 73"/>
          <p:cNvSpPr>
            <a:spLocks noChangeArrowheads="1"/>
          </p:cNvSpPr>
          <p:nvPr>
            <p:custDataLst>
              <p:tags r:id="rId12"/>
            </p:custDataLst>
          </p:nvPr>
        </p:nvSpPr>
        <p:spPr bwMode="auto">
          <a:xfrm>
            <a:off x="4773136" y="1426081"/>
            <a:ext cx="638175" cy="636984"/>
          </a:xfrm>
          <a:prstGeom prst="rect">
            <a:avLst/>
          </a:prstGeom>
          <a:noFill/>
          <a:ln w="25400" cap="flat" cmpd="sng">
            <a:solidFill>
              <a:srgbClr val="18E2DD"/>
            </a:solidFill>
            <a:bevel/>
          </a:ln>
          <a:extLst>
            <a:ext uri="{909E8E84-426E-40DD-AFC4-6F175D3DCCD1}">
              <a14:hiddenFill xmlns:a14="http://schemas.microsoft.com/office/drawing/2010/main">
                <a:solidFill>
                  <a:srgbClr val="FFFFFF"/>
                </a:solidFill>
              </a14:hiddenFill>
            </a:ext>
          </a:extLst>
        </p:spPr>
        <p:txBody>
          <a:bodyPr wrap="square" anchor="ctr">
            <a:normAutofit/>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25" name="Freeform 11"/>
          <p:cNvSpPr>
            <a:spLocks noChangeArrowheads="1"/>
          </p:cNvSpPr>
          <p:nvPr>
            <p:custDataLst>
              <p:tags r:id="rId13"/>
            </p:custDataLst>
          </p:nvPr>
        </p:nvSpPr>
        <p:spPr bwMode="auto">
          <a:xfrm>
            <a:off x="5032833" y="1778096"/>
            <a:ext cx="55842" cy="55174"/>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0"/>
              <a:gd name="T26" fmla="*/ 40 w 4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solidFill>
            <a:srgbClr val="18E2DD"/>
          </a:solidFill>
          <a:ln>
            <a:noFill/>
          </a:ln>
        </p:spPr>
        <p:txBody>
          <a:bodyPr wrap="square">
            <a:normAutofit fontScale="2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26" name="Freeform 12"/>
          <p:cNvSpPr>
            <a:spLocks noChangeArrowheads="1"/>
          </p:cNvSpPr>
          <p:nvPr>
            <p:custDataLst>
              <p:tags r:id="rId14"/>
            </p:custDataLst>
          </p:nvPr>
        </p:nvSpPr>
        <p:spPr bwMode="auto">
          <a:xfrm>
            <a:off x="4950540" y="1695921"/>
            <a:ext cx="221015" cy="220697"/>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9"/>
              <a:gd name="T40" fmla="*/ 0 h 159"/>
              <a:gd name="T41" fmla="*/ 159 w 159"/>
              <a:gd name="T42" fmla="*/ 159 h 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solidFill>
            <a:srgbClr val="18E2DD"/>
          </a:solidFill>
          <a:ln>
            <a:noFill/>
          </a:ln>
        </p:spPr>
        <p:txBody>
          <a:bodyPr wrap="square">
            <a:normAutofit fontScale="6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27" name="Freeform 13"/>
          <p:cNvSpPr>
            <a:spLocks noChangeArrowheads="1"/>
          </p:cNvSpPr>
          <p:nvPr>
            <p:custDataLst>
              <p:tags r:id="rId15"/>
            </p:custDataLst>
          </p:nvPr>
        </p:nvSpPr>
        <p:spPr bwMode="auto">
          <a:xfrm>
            <a:off x="5060460" y="1762835"/>
            <a:ext cx="41735" cy="42848"/>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 name="T12" fmla="*/ 0 60000 65536"/>
              <a:gd name="T13" fmla="*/ 0 60000 65536"/>
              <a:gd name="T14" fmla="*/ 0 60000 65536"/>
              <a:gd name="T15" fmla="*/ 0 60000 65536"/>
              <a:gd name="T16" fmla="*/ 0 60000 65536"/>
              <a:gd name="T17" fmla="*/ 0 60000 65536"/>
              <a:gd name="T18" fmla="*/ 0 w 71"/>
              <a:gd name="T19" fmla="*/ 0 h 73"/>
              <a:gd name="T20" fmla="*/ 71 w 71"/>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1" h="73">
                <a:moveTo>
                  <a:pt x="71" y="30"/>
                </a:moveTo>
                <a:lnTo>
                  <a:pt x="38" y="0"/>
                </a:lnTo>
                <a:lnTo>
                  <a:pt x="19" y="19"/>
                </a:lnTo>
                <a:lnTo>
                  <a:pt x="0" y="73"/>
                </a:lnTo>
                <a:lnTo>
                  <a:pt x="55" y="49"/>
                </a:lnTo>
                <a:lnTo>
                  <a:pt x="71" y="30"/>
                </a:lnTo>
                <a:close/>
              </a:path>
            </a:pathLst>
          </a:custGeom>
          <a:solidFill>
            <a:srgbClr val="18E2DD"/>
          </a:solidFill>
          <a:ln>
            <a:noFill/>
          </a:ln>
        </p:spPr>
        <p:txBody>
          <a:bodyPr wrap="square">
            <a:normAutofit fontScale="2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28" name="Freeform 14"/>
          <p:cNvSpPr>
            <a:spLocks noChangeArrowheads="1"/>
          </p:cNvSpPr>
          <p:nvPr>
            <p:custDataLst>
              <p:tags r:id="rId16"/>
            </p:custDataLst>
          </p:nvPr>
        </p:nvSpPr>
        <p:spPr bwMode="auto">
          <a:xfrm>
            <a:off x="5086911" y="1679486"/>
            <a:ext cx="90523" cy="95675"/>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 name="T12" fmla="*/ 0 60000 65536"/>
              <a:gd name="T13" fmla="*/ 0 60000 65536"/>
              <a:gd name="T14" fmla="*/ 0 60000 65536"/>
              <a:gd name="T15" fmla="*/ 0 60000 65536"/>
              <a:gd name="T16" fmla="*/ 0 60000 65536"/>
              <a:gd name="T17" fmla="*/ 0 60000 65536"/>
              <a:gd name="T18" fmla="*/ 0 w 154"/>
              <a:gd name="T19" fmla="*/ 0 h 163"/>
              <a:gd name="T20" fmla="*/ 154 w 154"/>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154" h="163">
                <a:moveTo>
                  <a:pt x="121" y="0"/>
                </a:moveTo>
                <a:lnTo>
                  <a:pt x="0" y="132"/>
                </a:lnTo>
                <a:lnTo>
                  <a:pt x="33" y="163"/>
                </a:lnTo>
                <a:lnTo>
                  <a:pt x="154" y="31"/>
                </a:lnTo>
                <a:lnTo>
                  <a:pt x="121" y="35"/>
                </a:lnTo>
                <a:lnTo>
                  <a:pt x="121" y="0"/>
                </a:lnTo>
                <a:close/>
              </a:path>
            </a:pathLst>
          </a:custGeom>
          <a:solidFill>
            <a:srgbClr val="18E2DD"/>
          </a:solidFill>
          <a:ln>
            <a:noFill/>
          </a:ln>
        </p:spPr>
        <p:txBody>
          <a:bodyPr wrap="square">
            <a:normAutofit fontScale="2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29" name="Freeform 15"/>
          <p:cNvSpPr>
            <a:spLocks noChangeArrowheads="1"/>
          </p:cNvSpPr>
          <p:nvPr>
            <p:custDataLst>
              <p:tags r:id="rId17"/>
            </p:custDataLst>
          </p:nvPr>
        </p:nvSpPr>
        <p:spPr bwMode="auto">
          <a:xfrm>
            <a:off x="5162150" y="1658355"/>
            <a:ext cx="35856" cy="37565"/>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64"/>
              <a:gd name="T29" fmla="*/ 61 w 61"/>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64">
                <a:moveTo>
                  <a:pt x="14" y="48"/>
                </a:moveTo>
                <a:lnTo>
                  <a:pt x="14" y="12"/>
                </a:lnTo>
                <a:lnTo>
                  <a:pt x="0" y="0"/>
                </a:lnTo>
                <a:lnTo>
                  <a:pt x="0" y="0"/>
                </a:lnTo>
                <a:lnTo>
                  <a:pt x="0" y="64"/>
                </a:lnTo>
                <a:lnTo>
                  <a:pt x="61" y="55"/>
                </a:lnTo>
                <a:lnTo>
                  <a:pt x="61" y="55"/>
                </a:lnTo>
                <a:lnTo>
                  <a:pt x="50" y="43"/>
                </a:lnTo>
                <a:lnTo>
                  <a:pt x="14" y="48"/>
                </a:lnTo>
                <a:close/>
              </a:path>
            </a:pathLst>
          </a:custGeom>
          <a:solidFill>
            <a:srgbClr val="18E2DD"/>
          </a:solidFill>
          <a:ln>
            <a:noFill/>
          </a:ln>
        </p:spPr>
        <p:txBody>
          <a:bodyPr wrap="square">
            <a:normAutofit fontScale="2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30" name="Freeform 16"/>
          <p:cNvSpPr>
            <a:spLocks noChangeArrowheads="1"/>
          </p:cNvSpPr>
          <p:nvPr>
            <p:custDataLst>
              <p:tags r:id="rId18"/>
            </p:custDataLst>
          </p:nvPr>
        </p:nvSpPr>
        <p:spPr bwMode="auto">
          <a:xfrm>
            <a:off x="5177434" y="1640747"/>
            <a:ext cx="37619" cy="3874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66"/>
              <a:gd name="T29" fmla="*/ 64 w 64"/>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66">
                <a:moveTo>
                  <a:pt x="14" y="49"/>
                </a:moveTo>
                <a:lnTo>
                  <a:pt x="14" y="11"/>
                </a:lnTo>
                <a:lnTo>
                  <a:pt x="2" y="0"/>
                </a:lnTo>
                <a:lnTo>
                  <a:pt x="2" y="0"/>
                </a:lnTo>
                <a:lnTo>
                  <a:pt x="0" y="66"/>
                </a:lnTo>
                <a:lnTo>
                  <a:pt x="64" y="56"/>
                </a:lnTo>
                <a:lnTo>
                  <a:pt x="64" y="56"/>
                </a:lnTo>
                <a:lnTo>
                  <a:pt x="50" y="44"/>
                </a:lnTo>
                <a:lnTo>
                  <a:pt x="14" y="49"/>
                </a:lnTo>
                <a:close/>
              </a:path>
            </a:pathLst>
          </a:custGeom>
          <a:solidFill>
            <a:srgbClr val="18E2DD"/>
          </a:solidFill>
          <a:ln>
            <a:noFill/>
          </a:ln>
          <a:extLst>
            <a:ext uri="{91240B29-F687-4F45-9708-019B960494DF}">
              <a14:hiddenLine xmlns:a14="http://schemas.microsoft.com/office/drawing/2010/main" w="9525">
                <a:solidFill>
                  <a:srgbClr val="000000"/>
                </a:solidFill>
                <a:bevel/>
              </a14:hiddenLine>
            </a:ext>
          </a:extLst>
        </p:spPr>
        <p:txBody>
          <a:bodyPr wrap="square">
            <a:normAutofit fontScale="2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31" name="Freeform 17"/>
          <p:cNvSpPr>
            <a:spLocks noChangeArrowheads="1"/>
          </p:cNvSpPr>
          <p:nvPr>
            <p:custDataLst>
              <p:tags r:id="rId19"/>
            </p:custDataLst>
          </p:nvPr>
        </p:nvSpPr>
        <p:spPr bwMode="auto">
          <a:xfrm>
            <a:off x="4991098" y="1737595"/>
            <a:ext cx="138722" cy="137349"/>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99"/>
              <a:gd name="T47" fmla="*/ 100 w 100"/>
              <a:gd name="T48" fmla="*/ 99 h 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solidFill>
            <a:srgbClr val="18E2DD"/>
          </a:solidFill>
          <a:ln>
            <a:noFill/>
          </a:ln>
        </p:spPr>
        <p:txBody>
          <a:bodyPr wrap="square">
            <a:normAutofit fontScale="40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32" name="Freeform 18"/>
          <p:cNvSpPr>
            <a:spLocks noChangeArrowheads="1"/>
          </p:cNvSpPr>
          <p:nvPr>
            <p:custDataLst>
              <p:tags r:id="rId20"/>
            </p:custDataLst>
          </p:nvPr>
        </p:nvSpPr>
        <p:spPr bwMode="auto">
          <a:xfrm>
            <a:off x="5193892" y="1623725"/>
            <a:ext cx="36444" cy="37565"/>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64"/>
              <a:gd name="T29" fmla="*/ 62 w 62"/>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64">
                <a:moveTo>
                  <a:pt x="50" y="43"/>
                </a:moveTo>
                <a:lnTo>
                  <a:pt x="15" y="47"/>
                </a:lnTo>
                <a:lnTo>
                  <a:pt x="15" y="12"/>
                </a:lnTo>
                <a:lnTo>
                  <a:pt x="0" y="0"/>
                </a:lnTo>
                <a:lnTo>
                  <a:pt x="0" y="0"/>
                </a:lnTo>
                <a:lnTo>
                  <a:pt x="0" y="64"/>
                </a:lnTo>
                <a:lnTo>
                  <a:pt x="62" y="55"/>
                </a:lnTo>
                <a:lnTo>
                  <a:pt x="62" y="55"/>
                </a:lnTo>
                <a:lnTo>
                  <a:pt x="50" y="43"/>
                </a:lnTo>
                <a:close/>
              </a:path>
            </a:pathLst>
          </a:custGeom>
          <a:solidFill>
            <a:srgbClr val="18E2DD"/>
          </a:solidFill>
          <a:ln>
            <a:noFill/>
          </a:ln>
          <a:extLst>
            <a:ext uri="{91240B29-F687-4F45-9708-019B960494DF}">
              <a14:hiddenLine xmlns:a14="http://schemas.microsoft.com/office/drawing/2010/main" w="9525">
                <a:solidFill>
                  <a:srgbClr val="000000"/>
                </a:solidFill>
                <a:bevel/>
              </a14:hiddenLine>
            </a:ext>
          </a:extLst>
        </p:spPr>
        <p:txBody>
          <a:bodyPr wrap="square">
            <a:normAutofit fontScale="2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65" name="文本框 115"/>
          <p:cNvSpPr>
            <a:spLocks noChangeArrowheads="1"/>
          </p:cNvSpPr>
          <p:nvPr>
            <p:custDataLst>
              <p:tags r:id="rId21"/>
            </p:custDataLst>
          </p:nvPr>
        </p:nvSpPr>
        <p:spPr bwMode="auto">
          <a:xfrm>
            <a:off x="5777230" y="1645285"/>
            <a:ext cx="2866390" cy="1012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fontAlgn="base">
              <a:spcBef>
                <a:spcPct val="0"/>
              </a:spcBef>
              <a:spcAft>
                <a:spcPct val="0"/>
              </a:spcAft>
              <a:buFont typeface="Arial" panose="020B0604020202020204" pitchFamily="34" charset="0"/>
              <a:buNone/>
            </a:pPr>
            <a:r>
              <a:rPr lang="zh-CN" altLang="en-US" sz="1200" dirty="0">
                <a:solidFill>
                  <a:srgbClr val="000000"/>
                </a:solidFill>
                <a:sym typeface="Agency FB" panose="020B0503020202020204" pitchFamily="34" charset="0"/>
              </a:rPr>
              <a:t>设置动画时，如不设置动画属性，系统将采用默认的动画属性，例如设置“陀螺旋”动画，则其效果选项“方向”默认为“顺时针”，开始动画方式为“单击时”等。</a:t>
            </a:r>
            <a:endParaRPr lang="zh-CN" altLang="en-US" sz="1200" dirty="0">
              <a:solidFill>
                <a:srgbClr val="000000"/>
              </a:solidFill>
              <a:sym typeface="Agency FB" panose="020B0503020202020204" pitchFamily="34" charset="0"/>
            </a:endParaRPr>
          </a:p>
        </p:txBody>
      </p:sp>
      <p:grpSp>
        <p:nvGrpSpPr>
          <p:cNvPr id="10" name="组合 9"/>
          <p:cNvGrpSpPr/>
          <p:nvPr/>
        </p:nvGrpSpPr>
        <p:grpSpPr>
          <a:xfrm>
            <a:off x="752475" y="1444625"/>
            <a:ext cx="712470" cy="720725"/>
            <a:chOff x="2059" y="2246"/>
            <a:chExt cx="1122" cy="1135"/>
          </a:xfrm>
        </p:grpSpPr>
        <p:sp>
          <p:nvSpPr>
            <p:cNvPr id="12" name="矩形 70"/>
            <p:cNvSpPr>
              <a:spLocks noChangeArrowheads="1"/>
            </p:cNvSpPr>
            <p:nvPr>
              <p:custDataLst>
                <p:tags r:id="rId22"/>
              </p:custDataLst>
            </p:nvPr>
          </p:nvSpPr>
          <p:spPr bwMode="auto">
            <a:xfrm>
              <a:off x="2059" y="2377"/>
              <a:ext cx="1003" cy="1005"/>
            </a:xfrm>
            <a:prstGeom prst="rect">
              <a:avLst/>
            </a:prstGeom>
            <a:noFill/>
            <a:ln w="25400" cap="flat" cmpd="sng">
              <a:solidFill>
                <a:srgbClr val="18E2DD"/>
              </a:solidFill>
              <a:bevel/>
            </a:ln>
            <a:extLst>
              <a:ext uri="{909E8E84-426E-40DD-AFC4-6F175D3DCCD1}">
                <a14:hiddenFill xmlns:a14="http://schemas.microsoft.com/office/drawing/2010/main">
                  <a:solidFill>
                    <a:srgbClr val="FFFFFF"/>
                  </a:solidFill>
                </a14:hiddenFill>
              </a:ext>
            </a:extLst>
          </p:spPr>
          <p:txBody>
            <a:bodyPr wrap="square" anchor="ctr">
              <a:normAutofit/>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13" name="矩形 71"/>
            <p:cNvSpPr>
              <a:spLocks noChangeArrowheads="1"/>
            </p:cNvSpPr>
            <p:nvPr>
              <p:custDataLst>
                <p:tags r:id="rId23"/>
              </p:custDataLst>
            </p:nvPr>
          </p:nvSpPr>
          <p:spPr bwMode="auto">
            <a:xfrm>
              <a:off x="2177" y="2246"/>
              <a:ext cx="1005" cy="1003"/>
            </a:xfrm>
            <a:prstGeom prst="rect">
              <a:avLst/>
            </a:prstGeom>
            <a:noFill/>
            <a:ln w="25400" cap="flat" cmpd="sng">
              <a:solidFill>
                <a:srgbClr val="18E2DD"/>
              </a:solidFill>
              <a:bevel/>
            </a:ln>
            <a:extLst>
              <a:ext uri="{909E8E84-426E-40DD-AFC4-6F175D3DCCD1}">
                <a14:hiddenFill xmlns:a14="http://schemas.microsoft.com/office/drawing/2010/main">
                  <a:solidFill>
                    <a:srgbClr val="FFFFFF"/>
                  </a:solidFill>
                </a14:hiddenFill>
              </a:ext>
            </a:extLst>
          </p:spPr>
          <p:txBody>
            <a:bodyPr wrap="square" anchor="ctr">
              <a:normAutofit/>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49" name="Oval 131"/>
            <p:cNvSpPr>
              <a:spLocks noChangeArrowheads="1"/>
            </p:cNvSpPr>
            <p:nvPr>
              <p:custDataLst>
                <p:tags r:id="rId24"/>
              </p:custDataLst>
            </p:nvPr>
          </p:nvSpPr>
          <p:spPr bwMode="auto">
            <a:xfrm>
              <a:off x="2552" y="2593"/>
              <a:ext cx="194" cy="197"/>
            </a:xfrm>
            <a:prstGeom prst="ellipse">
              <a:avLst/>
            </a:prstGeom>
            <a:solidFill>
              <a:srgbClr val="18E2DD"/>
            </a:solidFill>
            <a:ln>
              <a:noFill/>
            </a:ln>
          </p:spPr>
          <p:txBody>
            <a:bodyPr wrap="square">
              <a:normAutofit fontScale="2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50" name="Freeform 134"/>
            <p:cNvSpPr>
              <a:spLocks noChangeArrowheads="1"/>
            </p:cNvSpPr>
            <p:nvPr>
              <p:custDataLst>
                <p:tags r:id="rId25"/>
              </p:custDataLst>
            </p:nvPr>
          </p:nvSpPr>
          <p:spPr bwMode="auto">
            <a:xfrm>
              <a:off x="2434" y="2821"/>
              <a:ext cx="431" cy="18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rgbClr val="18E2DD"/>
            </a:solidFill>
            <a:ln>
              <a:noFill/>
            </a:ln>
          </p:spPr>
          <p:txBody>
            <a:bodyPr wrap="square">
              <a:normAutofit fontScale="2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grpSp>
      <p:sp>
        <p:nvSpPr>
          <p:cNvPr id="68" name="文本框 115"/>
          <p:cNvSpPr>
            <a:spLocks noChangeArrowheads="1"/>
          </p:cNvSpPr>
          <p:nvPr>
            <p:custDataLst>
              <p:tags r:id="rId26"/>
            </p:custDataLst>
          </p:nvPr>
        </p:nvSpPr>
        <p:spPr bwMode="auto">
          <a:xfrm>
            <a:off x="1600200" y="1607820"/>
            <a:ext cx="257365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fontAlgn="base">
              <a:spcBef>
                <a:spcPct val="0"/>
              </a:spcBef>
              <a:spcAft>
                <a:spcPct val="0"/>
              </a:spcAft>
              <a:buFont typeface="Arial" panose="020B0604020202020204" pitchFamily="34" charset="0"/>
              <a:buNone/>
            </a:pPr>
            <a:r>
              <a:rPr lang="zh-CN" altLang="en-US" sz="1200" dirty="0">
                <a:solidFill>
                  <a:srgbClr val="000000"/>
                </a:solidFill>
                <a:sym typeface="Agency FB" panose="020B0503020202020204" pitchFamily="34" charset="0"/>
              </a:rPr>
              <a:t>动画分四类：“进入”动画、“强调”动画、“退出”动画和“动作路径”动画。</a:t>
            </a:r>
            <a:endParaRPr lang="zh-CN" altLang="en-US" sz="1200" dirty="0">
              <a:solidFill>
                <a:srgbClr val="000000"/>
              </a:solidFill>
              <a:sym typeface="Agency FB" panose="020B0503020202020204" pitchFamily="34" charset="0"/>
            </a:endParaRPr>
          </a:p>
        </p:txBody>
      </p:sp>
      <p:grpSp>
        <p:nvGrpSpPr>
          <p:cNvPr id="23" name="组合 22"/>
          <p:cNvGrpSpPr/>
          <p:nvPr/>
        </p:nvGrpSpPr>
        <p:grpSpPr>
          <a:xfrm>
            <a:off x="813435" y="3329305"/>
            <a:ext cx="712470" cy="720090"/>
            <a:chOff x="2059" y="5285"/>
            <a:chExt cx="1122" cy="1134"/>
          </a:xfrm>
        </p:grpSpPr>
        <p:sp>
          <p:nvSpPr>
            <p:cNvPr id="45" name="Freeform 156"/>
            <p:cNvSpPr>
              <a:spLocks noEditPoints="1" noChangeArrowheads="1"/>
            </p:cNvSpPr>
            <p:nvPr>
              <p:custDataLst>
                <p:tags r:id="rId27"/>
              </p:custDataLst>
            </p:nvPr>
          </p:nvSpPr>
          <p:spPr bwMode="auto">
            <a:xfrm>
              <a:off x="2514" y="5718"/>
              <a:ext cx="222" cy="223"/>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18E2DD"/>
            </a:solidFill>
            <a:ln>
              <a:noFill/>
            </a:ln>
          </p:spPr>
          <p:txBody>
            <a:bodyPr wrap="square">
              <a:normAutofit fontScale="40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grpSp>
          <p:nvGrpSpPr>
            <p:cNvPr id="22" name="组合 21"/>
            <p:cNvGrpSpPr/>
            <p:nvPr/>
          </p:nvGrpSpPr>
          <p:grpSpPr>
            <a:xfrm>
              <a:off x="2059" y="5285"/>
              <a:ext cx="1122" cy="1135"/>
              <a:chOff x="2059" y="5285"/>
              <a:chExt cx="1122" cy="1135"/>
            </a:xfrm>
          </p:grpSpPr>
          <p:sp>
            <p:nvSpPr>
              <p:cNvPr id="16" name="矩形 74"/>
              <p:cNvSpPr>
                <a:spLocks noChangeArrowheads="1"/>
              </p:cNvSpPr>
              <p:nvPr>
                <p:custDataLst>
                  <p:tags r:id="rId28"/>
                </p:custDataLst>
              </p:nvPr>
            </p:nvSpPr>
            <p:spPr bwMode="auto">
              <a:xfrm>
                <a:off x="2059" y="5418"/>
                <a:ext cx="1003" cy="1003"/>
              </a:xfrm>
              <a:prstGeom prst="rect">
                <a:avLst/>
              </a:prstGeom>
              <a:noFill/>
              <a:ln w="25400" cap="flat" cmpd="sng">
                <a:solidFill>
                  <a:srgbClr val="18E2DD"/>
                </a:solidFill>
                <a:bevel/>
              </a:ln>
              <a:extLst>
                <a:ext uri="{909E8E84-426E-40DD-AFC4-6F175D3DCCD1}">
                  <a14:hiddenFill xmlns:a14="http://schemas.microsoft.com/office/drawing/2010/main">
                    <a:solidFill>
                      <a:srgbClr val="FFFFFF"/>
                    </a:solidFill>
                  </a14:hiddenFill>
                </a:ext>
              </a:extLst>
            </p:spPr>
            <p:txBody>
              <a:bodyPr wrap="square" anchor="ctr">
                <a:normAutofit/>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17" name="矩形 75"/>
              <p:cNvSpPr>
                <a:spLocks noChangeArrowheads="1"/>
              </p:cNvSpPr>
              <p:nvPr>
                <p:custDataLst>
                  <p:tags r:id="rId29"/>
                </p:custDataLst>
              </p:nvPr>
            </p:nvSpPr>
            <p:spPr bwMode="auto">
              <a:xfrm>
                <a:off x="2177" y="5285"/>
                <a:ext cx="1005" cy="1005"/>
              </a:xfrm>
              <a:prstGeom prst="rect">
                <a:avLst/>
              </a:prstGeom>
              <a:noFill/>
              <a:ln w="25400" cap="flat" cmpd="sng">
                <a:solidFill>
                  <a:srgbClr val="18E2DD"/>
                </a:solidFill>
                <a:bevel/>
              </a:ln>
              <a:extLst>
                <a:ext uri="{909E8E84-426E-40DD-AFC4-6F175D3DCCD1}">
                  <a14:hiddenFill xmlns:a14="http://schemas.microsoft.com/office/drawing/2010/main">
                    <a:solidFill>
                      <a:srgbClr val="FFFFFF"/>
                    </a:solidFill>
                  </a14:hiddenFill>
                </a:ext>
              </a:extLst>
            </p:spPr>
            <p:txBody>
              <a:bodyPr wrap="square" anchor="ctr">
                <a:normAutofit/>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46" name="Freeform 157"/>
              <p:cNvSpPr>
                <a:spLocks noEditPoints="1" noChangeArrowheads="1"/>
              </p:cNvSpPr>
              <p:nvPr>
                <p:custDataLst>
                  <p:tags r:id="rId30"/>
                </p:custDataLst>
              </p:nvPr>
            </p:nvSpPr>
            <p:spPr bwMode="auto">
              <a:xfrm>
                <a:off x="2481" y="5649"/>
                <a:ext cx="288" cy="429"/>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18E2DD"/>
              </a:solidFill>
              <a:ln>
                <a:noFill/>
              </a:ln>
            </p:spPr>
            <p:txBody>
              <a:bodyPr wrap="square">
                <a:normAutofit lnSpcReduction="1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sp>
            <p:nvSpPr>
              <p:cNvPr id="5" name="Freeform 158"/>
              <p:cNvSpPr>
                <a:spLocks noEditPoints="1" noChangeArrowheads="1"/>
              </p:cNvSpPr>
              <p:nvPr>
                <p:custDataLst>
                  <p:tags r:id="rId31"/>
                </p:custDataLst>
              </p:nvPr>
            </p:nvSpPr>
            <p:spPr bwMode="auto">
              <a:xfrm>
                <a:off x="2715" y="5822"/>
                <a:ext cx="163" cy="163"/>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18E2DD"/>
              </a:solidFill>
              <a:ln>
                <a:noFill/>
              </a:ln>
            </p:spPr>
            <p:txBody>
              <a:bodyPr wrap="square">
                <a:normAutofit fontScale="25000" lnSpcReduction="20000"/>
              </a:bodyPr>
              <a:lstStyle/>
              <a:p>
                <a:pPr fontAlgn="base">
                  <a:spcBef>
                    <a:spcPct val="0"/>
                  </a:spcBef>
                  <a:spcAft>
                    <a:spcPct val="0"/>
                  </a:spcAft>
                  <a:buFont typeface="Arial" panose="020B0604020202020204" pitchFamily="34" charset="0"/>
                  <a:buNone/>
                </a:pPr>
                <a:endParaRPr lang="zh-CN" altLang="zh-CN" sz="1350">
                  <a:solidFill>
                    <a:srgbClr val="000000"/>
                  </a:solidFill>
                  <a:sym typeface="宋体" panose="02010600030101010101" pitchFamily="2" charset="-122"/>
                </a:endParaRPr>
              </a:p>
            </p:txBody>
          </p:sp>
        </p:grpSp>
      </p:grpSp>
      <p:sp>
        <p:nvSpPr>
          <p:cNvPr id="71" name="文本框 115"/>
          <p:cNvSpPr>
            <a:spLocks noChangeArrowheads="1"/>
          </p:cNvSpPr>
          <p:nvPr>
            <p:custDataLst>
              <p:tags r:id="rId32"/>
            </p:custDataLst>
          </p:nvPr>
        </p:nvSpPr>
        <p:spPr bwMode="auto">
          <a:xfrm>
            <a:off x="1676400" y="3486150"/>
            <a:ext cx="2561590" cy="80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gn="just" fontAlgn="base">
              <a:spcBef>
                <a:spcPct val="0"/>
              </a:spcBef>
              <a:spcAft>
                <a:spcPct val="0"/>
              </a:spcAft>
              <a:buFont typeface="Arial" panose="020B0604020202020204" pitchFamily="34" charset="0"/>
              <a:buNone/>
            </a:pPr>
            <a:r>
              <a:rPr lang="zh-CN" altLang="en-US" sz="1200" dirty="0">
                <a:solidFill>
                  <a:srgbClr val="000000"/>
                </a:solidFill>
                <a:sym typeface="Agency FB" panose="020B0503020202020204" pitchFamily="34" charset="0"/>
              </a:rPr>
              <a:t>对象添加动画效果后，对象旁边出现该动画播放顺序的序号，一般该序号与设置动画的顺序一致。</a:t>
            </a:r>
            <a:endParaRPr lang="zh-CN" altLang="en-US" sz="1200" dirty="0">
              <a:solidFill>
                <a:srgbClr val="000000"/>
              </a:solidFill>
              <a:sym typeface="Agency FB" panose="020B0503020202020204" pitchFamily="34" charset="0"/>
            </a:endParaRPr>
          </a:p>
        </p:txBody>
      </p:sp>
      <p:sp>
        <p:nvSpPr>
          <p:cNvPr id="7" name="文本框 6"/>
          <p:cNvSpPr txBox="1"/>
          <p:nvPr>
            <p:custDataLst>
              <p:tags r:id="rId33"/>
            </p:custDataLst>
          </p:nvPr>
        </p:nvSpPr>
        <p:spPr>
          <a:xfrm>
            <a:off x="5776915" y="1255097"/>
            <a:ext cx="1983751" cy="347836"/>
          </a:xfrm>
          <a:prstGeom prst="rect">
            <a:avLst/>
          </a:prstGeom>
        </p:spPr>
        <p:txBody>
          <a:bodyPr wrap="square" anchor="ctr">
            <a:normAutofit fontScale="90000" lnSpcReduction="10000"/>
          </a:bodyPr>
          <a:lstStyle>
            <a:defPPr>
              <a:defRPr lang="zh-CN"/>
            </a:defPPr>
            <a:lvl1pPr fontAlgn="base">
              <a:spcBef>
                <a:spcPct val="0"/>
              </a:spcBef>
              <a:spcAft>
                <a:spcPct val="0"/>
              </a:spcAft>
              <a:buFont typeface="Arial" panose="020B0604020202020204" pitchFamily="34" charset="0"/>
              <a:buNone/>
              <a:defRPr sz="2400" b="1">
                <a:solidFill>
                  <a:srgbClr val="18E2DD"/>
                </a:solidFill>
                <a:latin typeface="Arial" panose="020B0604020202020204" pitchFamily="34" charset="0"/>
                <a:ea typeface="+mn-ea"/>
                <a:cs typeface="+mn-ea"/>
              </a:defRPr>
            </a:lvl1pPr>
          </a:lstStyle>
          <a:p>
            <a:r>
              <a:rPr lang="zh-CN" altLang="en-US" sz="1800">
                <a:solidFill>
                  <a:srgbClr val="000000"/>
                </a:solidFill>
                <a:latin typeface="微软雅黑" panose="020B0503020204020204" pitchFamily="34" charset="-122"/>
                <a:ea typeface="微软雅黑" panose="020B0503020204020204" pitchFamily="34" charset="-122"/>
              </a:rPr>
              <a:t>二、动画属性</a:t>
            </a:r>
            <a:endParaRPr lang="zh-CN" altLang="en-US" sz="1800">
              <a:solidFill>
                <a:srgbClr val="000000"/>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34"/>
            </p:custDataLst>
          </p:nvPr>
        </p:nvSpPr>
        <p:spPr>
          <a:xfrm>
            <a:off x="1600276" y="1217632"/>
            <a:ext cx="1983751" cy="347836"/>
          </a:xfrm>
          <a:prstGeom prst="rect">
            <a:avLst/>
          </a:prstGeom>
        </p:spPr>
        <p:txBody>
          <a:bodyPr wrap="square" anchor="ctr">
            <a:normAutofit fontScale="90000" lnSpcReduction="10000"/>
          </a:bodyPr>
          <a:lstStyle>
            <a:defPPr>
              <a:defRPr lang="zh-CN"/>
            </a:defPPr>
            <a:lvl1pPr fontAlgn="base">
              <a:spcBef>
                <a:spcPct val="0"/>
              </a:spcBef>
              <a:spcAft>
                <a:spcPct val="0"/>
              </a:spcAft>
              <a:buFont typeface="Arial" panose="020B0604020202020204" pitchFamily="34" charset="0"/>
              <a:buNone/>
              <a:defRPr sz="2400" b="1">
                <a:solidFill>
                  <a:srgbClr val="18E2DD"/>
                </a:solidFill>
                <a:latin typeface="Arial" panose="020B0604020202020204" pitchFamily="34" charset="0"/>
                <a:ea typeface="+mn-ea"/>
                <a:cs typeface="+mn-ea"/>
              </a:defRPr>
            </a:lvl1pPr>
          </a:lstStyle>
          <a:p>
            <a:r>
              <a:rPr lang="zh-CN" altLang="en-US" sz="1800">
                <a:solidFill>
                  <a:srgbClr val="000000"/>
                </a:solidFill>
                <a:latin typeface="微软雅黑" panose="020B0503020204020204" pitchFamily="34" charset="-122"/>
                <a:ea typeface="微软雅黑" panose="020B0503020204020204" pitchFamily="34" charset="-122"/>
              </a:rPr>
              <a:t>一、动画种类</a:t>
            </a:r>
            <a:endParaRPr lang="zh-CN" altLang="en-US" sz="1800">
              <a:solidFill>
                <a:srgbClr val="000000"/>
              </a:solidFill>
              <a:latin typeface="微软雅黑" panose="020B0503020204020204" pitchFamily="34" charset="-122"/>
              <a:ea typeface="微软雅黑" panose="020B0503020204020204" pitchFamily="34" charset="-122"/>
            </a:endParaRPr>
          </a:p>
        </p:txBody>
      </p:sp>
      <p:sp>
        <p:nvSpPr>
          <p:cNvPr id="20" name="文本框 19"/>
          <p:cNvSpPr txBox="1"/>
          <p:nvPr>
            <p:custDataLst>
              <p:tags r:id="rId35"/>
            </p:custDataLst>
          </p:nvPr>
        </p:nvSpPr>
        <p:spPr>
          <a:xfrm>
            <a:off x="1676400" y="3096260"/>
            <a:ext cx="2343150" cy="347980"/>
          </a:xfrm>
          <a:prstGeom prst="rect">
            <a:avLst/>
          </a:prstGeom>
        </p:spPr>
        <p:txBody>
          <a:bodyPr wrap="square" anchor="ctr">
            <a:noAutofit/>
          </a:bodyPr>
          <a:lstStyle>
            <a:defPPr>
              <a:defRPr lang="zh-CN"/>
            </a:defPPr>
            <a:lvl1pPr fontAlgn="base">
              <a:spcBef>
                <a:spcPct val="0"/>
              </a:spcBef>
              <a:spcAft>
                <a:spcPct val="0"/>
              </a:spcAft>
              <a:buFont typeface="Arial" panose="020B0604020202020204" pitchFamily="34" charset="0"/>
              <a:buNone/>
              <a:defRPr sz="2400" b="1">
                <a:solidFill>
                  <a:srgbClr val="18E2DD"/>
                </a:solidFill>
                <a:latin typeface="Arial" panose="020B0604020202020204" pitchFamily="34" charset="0"/>
                <a:ea typeface="+mn-ea"/>
                <a:cs typeface="+mn-ea"/>
              </a:defRPr>
            </a:lvl1pPr>
          </a:lstStyle>
          <a:p>
            <a:r>
              <a:rPr lang="zh-CN" altLang="en-US" sz="1600">
                <a:solidFill>
                  <a:srgbClr val="000000"/>
                </a:solidFill>
                <a:latin typeface="微软雅黑" panose="020B0503020204020204" pitchFamily="34" charset="-122"/>
                <a:ea typeface="微软雅黑" panose="020B0503020204020204" pitchFamily="34" charset="-122"/>
              </a:rPr>
              <a:t>三、调整动画播放顺序</a:t>
            </a:r>
            <a:endParaRPr lang="zh-CN" altLang="en-US" sz="1600">
              <a:solidFill>
                <a:srgbClr val="000000"/>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36"/>
            </p:custDataLst>
          </p:nvPr>
        </p:nvSpPr>
        <p:spPr>
          <a:xfrm>
            <a:off x="5769689" y="3184979"/>
            <a:ext cx="1983751" cy="347836"/>
          </a:xfrm>
          <a:prstGeom prst="rect">
            <a:avLst/>
          </a:prstGeom>
        </p:spPr>
        <p:txBody>
          <a:bodyPr wrap="square" anchor="ctr">
            <a:noAutofit/>
          </a:bodyPr>
          <a:lstStyle>
            <a:defPPr>
              <a:defRPr lang="zh-CN"/>
            </a:defPPr>
            <a:lvl1pPr fontAlgn="base">
              <a:spcBef>
                <a:spcPct val="0"/>
              </a:spcBef>
              <a:spcAft>
                <a:spcPct val="0"/>
              </a:spcAft>
              <a:buFont typeface="Arial" panose="020B0604020202020204" pitchFamily="34" charset="0"/>
              <a:buNone/>
              <a:defRPr sz="2400" b="1">
                <a:solidFill>
                  <a:srgbClr val="DC7370"/>
                </a:solidFill>
                <a:latin typeface="Arial" panose="020B0604020202020204" pitchFamily="34" charset="0"/>
                <a:ea typeface="+mn-ea"/>
                <a:cs typeface="+mn-ea"/>
              </a:defRPr>
            </a:lvl1pPr>
          </a:lstStyle>
          <a:p>
            <a:r>
              <a:rPr lang="zh-CN" altLang="en-US" sz="1600">
                <a:solidFill>
                  <a:srgbClr val="000000"/>
                </a:solidFill>
                <a:latin typeface="微软雅黑" panose="020B0503020204020204" pitchFamily="34" charset="-122"/>
                <a:ea typeface="微软雅黑" panose="020B0503020204020204" pitchFamily="34" charset="-122"/>
              </a:rPr>
              <a:t>四、预览动画效果</a:t>
            </a:r>
            <a:endParaRPr lang="zh-CN" altLang="en-US" sz="1600">
              <a:solidFill>
                <a:srgbClr val="000000"/>
              </a:solidFill>
              <a:latin typeface="微软雅黑" panose="020B0503020204020204" pitchFamily="34" charset="-122"/>
              <a:ea typeface="微软雅黑" panose="020B0503020204020204" pitchFamily="34" charset="-122"/>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966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657350"/>
            <a:ext cx="5143500" cy="1307465"/>
          </a:xfrm>
        </p:spPr>
        <p:txBody>
          <a:bodyPr>
            <a:normAutofit fontScale="90000"/>
          </a:bodyPr>
          <a:p>
            <a:pPr marL="0">
              <a:lnSpc>
                <a:spcPct val="100000"/>
              </a:lnSpc>
              <a:spcBef>
                <a:spcPts val="0"/>
              </a:spcBef>
            </a:pPr>
            <a:r>
              <a:rPr lang="zh-CN" altLang="en-US" sz="3500" spc="300">
                <a:solidFill>
                  <a:schemeClr val="dk1">
                    <a:lumMod val="85000"/>
                    <a:lumOff val="15000"/>
                  </a:schemeClr>
                </a:solidFill>
              </a:rPr>
              <a:t>任务 1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创建“培训班总结汇报”演示文稿</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238527" y="30767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ONE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52827" y="15052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809750"/>
            <a:ext cx="5143500" cy="1307465"/>
          </a:xfrm>
        </p:spPr>
        <p:txBody>
          <a:bodyPr>
            <a:normAutofit fontScale="90000"/>
          </a:bodyPr>
          <a:p>
            <a:pPr marL="0">
              <a:lnSpc>
                <a:spcPct val="10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5</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打包“培训班总结汇报”演示文稿</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52827" y="3181490"/>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FIVE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724400" y="8953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572000" y="1581150"/>
            <a:ext cx="3898265" cy="11277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利用 WPS 演示的“文件打包”功能将制作完成的“多媒体课件制作培训班工作总结汇报”演示文稿打包输出。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custDataLst>
              <p:tags r:id="rId10"/>
            </p:custDataLst>
          </p:nvPr>
        </p:nvSpPr>
        <p:spPr>
          <a:xfrm>
            <a:off x="4648200" y="28765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相关知识</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5" name="Title 6"/>
          <p:cNvSpPr txBox="1"/>
          <p:nvPr>
            <p:custDataLst>
              <p:tags r:id="rId11"/>
            </p:custDataLst>
          </p:nvPr>
        </p:nvSpPr>
        <p:spPr>
          <a:xfrm>
            <a:off x="4572000" y="3562350"/>
            <a:ext cx="3898265" cy="4032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打包。</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任务实现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14400" y="1276350"/>
            <a:ext cx="4093210" cy="18300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使用 WPS 演示的“文件打包”功能，可以将演示文稿中使用的所有文件（包括链接文件）和字体全部打包到磁盘或网络地址上。</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（1）打开任务 4 制 作 的“培 训 班 总 结 汇报 .pptx”演示文稿。</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（2）执行“文件”→“文件打包”→“将演示文档打包成文件夹”命令，弹出对话框，单击“确定”，如图 6-85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4688"/>
          <a:stretch>
            <a:fillRect/>
          </a:stretch>
        </p:blipFill>
        <p:spPr>
          <a:xfrm>
            <a:off x="5257800" y="3321050"/>
            <a:ext cx="3350260" cy="287020"/>
          </a:xfrm>
          <a:prstGeom prst="rect">
            <a:avLst/>
          </a:prstGeom>
        </p:spPr>
      </p:pic>
      <p:pic>
        <p:nvPicPr>
          <p:cNvPr id="518" name="图片 1" descr="IMG_256"/>
          <p:cNvPicPr>
            <a:picLocks noChangeAspect="1"/>
          </p:cNvPicPr>
          <p:nvPr/>
        </p:nvPicPr>
        <p:blipFill>
          <a:blip r:embed="rId9"/>
          <a:stretch>
            <a:fillRect/>
          </a:stretch>
        </p:blipFill>
        <p:spPr>
          <a:xfrm>
            <a:off x="5334000" y="1798955"/>
            <a:ext cx="3285490" cy="1447800"/>
          </a:xfrm>
          <a:prstGeom prst="rect">
            <a:avLst/>
          </a:prstGeom>
          <a:noFill/>
          <a:ln>
            <a:solidFill>
              <a:schemeClr val="tx1"/>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09600" y="1428750"/>
            <a:ext cx="4035425" cy="1568450"/>
          </a:xfrm>
          <a:prstGeom prst="rect">
            <a:avLst/>
          </a:prstGeom>
          <a:noFill/>
        </p:spPr>
        <p:txBody>
          <a:bodyPr wrap="square" rtlCol="0">
            <a:spAutoFit/>
          </a:bodyPr>
          <a:p>
            <a:pPr algn="just">
              <a:lnSpc>
                <a:spcPct val="150000"/>
              </a:lnSpc>
            </a:pPr>
            <a:r>
              <a:rPr lang="zh-CN" altLang="en-US" sz="1600"/>
              <a:t>本任务将演示文稿进行打包，把演示文稿中的声音、视频等对象打包至一个文件夹中，使其移动或复制至其他电脑上也能顺利播放。</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rcRect t="75424"/>
          <a:stretch>
            <a:fillRect/>
          </a:stretch>
        </p:blipFill>
        <p:spPr>
          <a:xfrm>
            <a:off x="6629400" y="2945130"/>
            <a:ext cx="1943100" cy="220980"/>
          </a:xfrm>
          <a:prstGeom prst="rect">
            <a:avLst/>
          </a:prstGeom>
        </p:spPr>
      </p:pic>
      <p:grpSp>
        <p:nvGrpSpPr>
          <p:cNvPr id="7" name="组合 6"/>
          <p:cNvGrpSpPr/>
          <p:nvPr/>
        </p:nvGrpSpPr>
        <p:grpSpPr>
          <a:xfrm>
            <a:off x="685800" y="1276350"/>
            <a:ext cx="5426710" cy="2429510"/>
            <a:chOff x="1080" y="2010"/>
            <a:chExt cx="8546" cy="3826"/>
          </a:xfrm>
        </p:grpSpPr>
        <p:sp>
          <p:nvSpPr>
            <p:cNvPr id="11" name="Title 6"/>
            <p:cNvSpPr txBox="1"/>
            <p:nvPr>
              <p:custDataLst>
                <p:tags r:id="rId8"/>
              </p:custDataLst>
            </p:nvPr>
          </p:nvSpPr>
          <p:spPr>
            <a:xfrm>
              <a:off x="1080" y="2010"/>
              <a:ext cx="8546" cy="33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一、排练计时</a:t>
              </a:r>
              <a:endParaRPr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（1）有时我们需要对每张幻灯片精确设置其放映的时间，打开“幻灯片放映”选项卡，单击“排练计时”按钮，进入演示文稿的放映视图，在放映窗口的左上角显示“预演”对话框（图 6-87），一张一张排练计时便可。</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（2）完成某一张幻灯片的排练计时后，如对播放时间不满意可以单击“预演”工具栏上的“重复”按钮   重新计时，也可以直接在时间框中输入所需时间。</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9"/>
            <a:stretch>
              <a:fillRect/>
            </a:stretch>
          </p:blipFill>
          <p:spPr>
            <a:xfrm>
              <a:off x="7306" y="5600"/>
              <a:ext cx="227" cy="237"/>
            </a:xfrm>
            <a:prstGeom prst="rect">
              <a:avLst/>
            </a:prstGeom>
          </p:spPr>
        </p:pic>
      </p:grpSp>
      <p:pic>
        <p:nvPicPr>
          <p:cNvPr id="520" name="图片 13"/>
          <p:cNvPicPr>
            <a:picLocks noChangeAspect="1"/>
          </p:cNvPicPr>
          <p:nvPr/>
        </p:nvPicPr>
        <p:blipFill>
          <a:blip r:embed="rId10"/>
          <a:stretch>
            <a:fillRect/>
          </a:stretch>
        </p:blipFill>
        <p:spPr>
          <a:xfrm>
            <a:off x="6553200" y="2417445"/>
            <a:ext cx="2059305" cy="431800"/>
          </a:xfrm>
          <a:prstGeom prst="rect">
            <a:avLst/>
          </a:prstGeom>
          <a:noFill/>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72210"/>
            <a:ext cx="8444865" cy="294894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90600" y="1508125"/>
            <a:ext cx="3565525" cy="21272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（3）单击“预演”对话框中的“下一项”按钮，继续设置下一张幻灯片的停留时间。设置完最后一张幻灯片的放映时间后，屏幕上会出现一个提示框，如图 6-88 所示。单击“是”按钮，完成排练计时；单击“否”按钮，取消所设置的时间。</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1721"/>
          <a:stretch>
            <a:fillRect/>
          </a:stretch>
        </p:blipFill>
        <p:spPr>
          <a:xfrm>
            <a:off x="5179060" y="3024505"/>
            <a:ext cx="2821940" cy="271145"/>
          </a:xfrm>
          <a:prstGeom prst="rect">
            <a:avLst/>
          </a:prstGeom>
        </p:spPr>
      </p:pic>
      <p:pic>
        <p:nvPicPr>
          <p:cNvPr id="522" name="图片 14"/>
          <p:cNvPicPr>
            <a:picLocks noChangeAspect="1"/>
          </p:cNvPicPr>
          <p:nvPr/>
        </p:nvPicPr>
        <p:blipFill>
          <a:blip r:embed="rId9"/>
          <a:srcRect l="1923" t="6250"/>
          <a:stretch>
            <a:fillRect/>
          </a:stretch>
        </p:blipFill>
        <p:spPr>
          <a:xfrm>
            <a:off x="5179060" y="1809750"/>
            <a:ext cx="2993390" cy="121031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72210"/>
            <a:ext cx="8444865" cy="31369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530350"/>
            <a:ext cx="4725035" cy="24199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二、将演示文稿转换为直接放映格式</a:t>
            </a:r>
            <a:endParaRPr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将演示文稿转换为放映格式，可以在没有安装 WPS 演示的计算机上直接放映。打开演示文稿，单击“文件”选项卡“另存为”命令，打开“另存为”对话框，保存类型选择“Micsoft PowerPoint 放映（*.pptx）”，然后单击“保存”即可。双击放映格式（*.ppsx）文件，即可放映该演示文稿。</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6005195" y="1657350"/>
            <a:ext cx="2599055" cy="226314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52827" y="15052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124200" y="1962150"/>
            <a:ext cx="5420360" cy="1098550"/>
          </a:xfrm>
        </p:spPr>
        <p:txBody>
          <a:bodyPr>
            <a:normAutofit fontScale="90000"/>
          </a:bodyPr>
          <a:p>
            <a:pPr marL="0">
              <a:lnSpc>
                <a:spcPct val="130000"/>
              </a:lnSpc>
              <a:spcBef>
                <a:spcPts val="0"/>
              </a:spcBef>
            </a:pPr>
            <a:r>
              <a:rPr sz="3500" spc="300">
                <a:solidFill>
                  <a:schemeClr val="dk1">
                    <a:lumMod val="85000"/>
                    <a:lumOff val="15000"/>
                  </a:schemeClr>
                </a:solidFill>
              </a:rPr>
              <a:t>拓展项目一（医卫类） 　高血压病人护理讲座课件</a:t>
            </a:r>
            <a:endParaRPr sz="3500" spc="300">
              <a:solidFill>
                <a:schemeClr val="dk1">
                  <a:lumMod val="85000"/>
                  <a:lumOff val="15000"/>
                </a:schemeClr>
              </a:solidFill>
            </a:endParaRPr>
          </a:p>
        </p:txBody>
      </p:sp>
      <p:sp>
        <p:nvSpPr>
          <p:cNvPr id="2" name="矩形 1"/>
          <p:cNvSpPr/>
          <p:nvPr>
            <p:custDataLst>
              <p:tags r:id="rId3"/>
            </p:custDataLst>
          </p:nvPr>
        </p:nvSpPr>
        <p:spPr>
          <a:xfrm>
            <a:off x="3352827" y="3334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76350"/>
            <a:ext cx="4500880" cy="26771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某医生接到医院相关部门下达的为社区医疗服务的任务，做了相关调查后，该医生发现社区内高血压患者很多，于是决定做一个高血压相关知识讲座，请你制作一个 PPT 课件。要求如下。</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（1）利用 WPS 演示提供的模板“currency2.potx”创建新演示文稿，以“高血压人类健康的杀手 .pptx”文件名保存，结果如图 6-89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2752"/>
          <a:stretch>
            <a:fillRect/>
          </a:stretch>
        </p:blipFill>
        <p:spPr>
          <a:xfrm>
            <a:off x="5186680" y="3703955"/>
            <a:ext cx="3560445" cy="161925"/>
          </a:xfrm>
          <a:prstGeom prst="rect">
            <a:avLst/>
          </a:prstGeom>
        </p:spPr>
      </p:pic>
      <p:pic>
        <p:nvPicPr>
          <p:cNvPr id="523" name="图片 523"/>
          <p:cNvPicPr>
            <a:picLocks noChangeAspect="1"/>
          </p:cNvPicPr>
          <p:nvPr/>
        </p:nvPicPr>
        <p:blipFill>
          <a:blip r:embed="rId9"/>
          <a:stretch>
            <a:fillRect/>
          </a:stretch>
        </p:blipFill>
        <p:spPr>
          <a:xfrm>
            <a:off x="5410200" y="1569720"/>
            <a:ext cx="3206750" cy="191706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76350"/>
            <a:ext cx="4867910" cy="27609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（2）课件至少包含 5 张幻灯片：标题、目录、高血压的诊断标准（表格）、高血压的危害（图片）、高血压的治疗（图文，两栏），静态部分完成的效果，如图 6-89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（3）进行幻灯片切换效果和幻灯片内容动画效果设置。</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（4）通过本次讲座，宣传中国共产党“人民至上、生命至上”“全心全意为人民服务”的思想和我国现行的医疗保障制度，让人民群众有安全感、获得感和幸福感。</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3754"/>
          <a:stretch>
            <a:fillRect/>
          </a:stretch>
        </p:blipFill>
        <p:spPr>
          <a:xfrm>
            <a:off x="5715000" y="3630295"/>
            <a:ext cx="2964815" cy="116205"/>
          </a:xfrm>
          <a:prstGeom prst="rect">
            <a:avLst/>
          </a:prstGeom>
        </p:spPr>
      </p:pic>
      <p:pic>
        <p:nvPicPr>
          <p:cNvPr id="523" name="图片 523"/>
          <p:cNvPicPr>
            <a:picLocks noChangeAspect="1"/>
          </p:cNvPicPr>
          <p:nvPr/>
        </p:nvPicPr>
        <p:blipFill>
          <a:blip r:embed="rId9"/>
          <a:stretch>
            <a:fillRect/>
          </a:stretch>
        </p:blipFill>
        <p:spPr>
          <a:xfrm>
            <a:off x="5704840" y="1781810"/>
            <a:ext cx="2984500" cy="170243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00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0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0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0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0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0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1.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01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1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1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1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1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1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02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2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2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2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2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3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3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3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3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3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3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4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4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4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4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4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4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5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5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5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5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5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5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6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6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6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6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6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6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07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7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7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7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7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7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08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8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8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88.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09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09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09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094.xml><?xml version="1.0" encoding="utf-8"?>
<p:tagLst xmlns:p="http://schemas.openxmlformats.org/presentationml/2006/main">
  <p:tag name="KSO_WM_TEMPLATE_CATEGORY" val="diagram"/>
  <p:tag name="KSO_WM_TEMPLATE_INDEX" val="20181209"/>
  <p:tag name="KSO_WM_UNIT_TYPE" val="a"/>
  <p:tag name="KSO_WM_UNIT_INDEX" val="1"/>
  <p:tag name="KSO_WM_UNIT_ID" val="diagram20181209_4*a*1"/>
  <p:tag name="KSO_WM_UNIT_LAYERLEVEL" val="1"/>
  <p:tag name="KSO_WM_UNIT_VALUE" val="13"/>
  <p:tag name="KSO_WM_UNIT_ISCONTENTSTITLE" val="0"/>
  <p:tag name="KSO_WM_UNIT_HIGHLIGHT" val="0"/>
  <p:tag name="KSO_WM_UNIT_COMPATIBLE" val="0"/>
  <p:tag name="KSO_WM_UNIT_CLEAR" val="0"/>
  <p:tag name="KSO_WM_BEAUTIFY_FLAG" val="#wm#"/>
  <p:tag name="KSO_WM_TAG_VERSION" val="1.0"/>
  <p:tag name="KSO_WM_UNIT_PRESET_TEXT" val="请在这里输入您的标题内容"/>
</p:tagLst>
</file>

<file path=ppt/tags/tag1095.xml><?xml version="1.0" encoding="utf-8"?>
<p:tagLst xmlns:p="http://schemas.openxmlformats.org/presentationml/2006/main">
  <p:tag name="KSO_WM_TAG_VERSION" val="1.0"/>
  <p:tag name="KSO_WM_BEAUTIFY_FLAG" val="#wm#"/>
  <p:tag name="KSO_WM_UNIT_TYPE" val="i"/>
  <p:tag name="KSO_WM_UNIT_ID" val="diagram20181209_4*i*1"/>
  <p:tag name="KSO_WM_TEMPLATE_CATEGORY" val="diagram"/>
  <p:tag name="KSO_WM_TEMPLATE_INDEX" val="20181209"/>
  <p:tag name="KSO_WM_UNIT_INDEX" val="1"/>
</p:tagLst>
</file>

<file path=ppt/tags/tag1096.xml><?xml version="1.0" encoding="utf-8"?>
<p:tagLst xmlns:p="http://schemas.openxmlformats.org/presentationml/2006/main">
  <p:tag name="KSO_WM_TEMPLATE_CATEGORY" val="diagram"/>
  <p:tag name="KSO_WM_TEMPLATE_INDEX" val="20181209"/>
  <p:tag name="KSO_WM_UNIT_TYPE" val="l_h_i"/>
  <p:tag name="KSO_WM_UNIT_INDEX" val="1_5_1"/>
  <p:tag name="KSO_WM_UNIT_ID" val="diagram20181209_4*l_h_i*1_5_1"/>
  <p:tag name="KSO_WM_UNIT_LAYERLEVEL" val="1_1_1"/>
  <p:tag name="KSO_WM_BEAUTIFY_FLAG" val="#wm#"/>
  <p:tag name="KSO_WM_TAG_VERSION" val="1.0"/>
  <p:tag name="KSO_WM_DIAGRAM_GROUP_CODE" val="l1-1"/>
  <p:tag name="KSO_WM_UNIT_FILL_FORE_SCHEMECOLOR_INDEX" val="10"/>
  <p:tag name="KSO_WM_UNIT_FILL_TYPE" val="1"/>
  <p:tag name="KSO_WM_UNIT_LINE_FORE_SCHEMECOLOR_INDEX" val="9"/>
  <p:tag name="KSO_WM_UNIT_LINE_FILL_TYPE" val="2"/>
  <p:tag name="KSO_WM_UNIT_TEXT_FILL_FORE_SCHEMECOLOR_INDEX" val="13"/>
  <p:tag name="KSO_WM_UNIT_TEXT_FILL_TYPE" val="1"/>
</p:tagLst>
</file>

<file path=ppt/tags/tag1097.xml><?xml version="1.0" encoding="utf-8"?>
<p:tagLst xmlns:p="http://schemas.openxmlformats.org/presentationml/2006/main">
  <p:tag name="KSO_WM_TEMPLATE_CATEGORY" val="diagram"/>
  <p:tag name="KSO_WM_TEMPLATE_INDEX" val="20181209"/>
  <p:tag name="KSO_WM_UNIT_TYPE" val="l_h_f"/>
  <p:tag name="KSO_WM_UNIT_INDEX" val="1_5_2"/>
  <p:tag name="KSO_WM_UNIT_ID" val="diagram20181209_4*l_h_f*1_5_2"/>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请在这里输入您的"/>
  <p:tag name="KSO_WM_UNIT_TEXT_FILL_FORE_SCHEMECOLOR_INDEX" val="15"/>
  <p:tag name="KSO_WM_UNIT_TEXT_FILL_TYPE" val="1"/>
</p:tagLst>
</file>

<file path=ppt/tags/tag1098.xml><?xml version="1.0" encoding="utf-8"?>
<p:tagLst xmlns:p="http://schemas.openxmlformats.org/presentationml/2006/main">
  <p:tag name="KSO_WM_TEMPLATE_CATEGORY" val="diagram"/>
  <p:tag name="KSO_WM_TEMPLATE_INDEX" val="20181209"/>
  <p:tag name="KSO_WM_UNIT_TYPE" val="l_h_i"/>
  <p:tag name="KSO_WM_UNIT_INDEX" val="1_5_3"/>
  <p:tag name="KSO_WM_UNIT_ID" val="diagram20181209_4*l_h_i*1_5_3"/>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
  <p:tag name="KSO_WM_UNIT_TEXT_FILL_TYPE" val="1"/>
</p:tagLst>
</file>

<file path=ppt/tags/tag1099.xml><?xml version="1.0" encoding="utf-8"?>
<p:tagLst xmlns:p="http://schemas.openxmlformats.org/presentationml/2006/main">
  <p:tag name="KSO_WM_TEMPLATE_CATEGORY" val="diagram"/>
  <p:tag name="KSO_WM_TEMPLATE_INDEX" val="20181209"/>
  <p:tag name="KSO_WM_UNIT_TYPE" val="l_i"/>
  <p:tag name="KSO_WM_UNIT_INDEX" val="1_4"/>
  <p:tag name="KSO_WM_UNIT_ID" val="diagram20181209_4*l_i*1_4"/>
  <p:tag name="KSO_WM_UNIT_LAYERLEVEL" val="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00.xml><?xml version="1.0" encoding="utf-8"?>
<p:tagLst xmlns:p="http://schemas.openxmlformats.org/presentationml/2006/main">
  <p:tag name="KSO_WM_TEMPLATE_CATEGORY" val="diagram"/>
  <p:tag name="KSO_WM_TEMPLATE_INDEX" val="20181209"/>
  <p:tag name="KSO_WM_UNIT_TYPE" val="l_i"/>
  <p:tag name="KSO_WM_UNIT_INDEX" val="1_5"/>
  <p:tag name="KSO_WM_UNIT_ID" val="diagram20181209_4*l_i*1_5"/>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101.xml><?xml version="1.0" encoding="utf-8"?>
<p:tagLst xmlns:p="http://schemas.openxmlformats.org/presentationml/2006/main">
  <p:tag name="KSO_WM_TEMPLATE_CATEGORY" val="diagram"/>
  <p:tag name="KSO_WM_TEMPLATE_INDEX" val="20181209"/>
  <p:tag name="KSO_WM_UNIT_TYPE" val="l_i"/>
  <p:tag name="KSO_WM_UNIT_INDEX" val="1_6"/>
  <p:tag name="KSO_WM_UNIT_ID" val="diagram20181209_4*l_i*1_6"/>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Lst>
</file>

<file path=ppt/tags/tag1102.xml><?xml version="1.0" encoding="utf-8"?>
<p:tagLst xmlns:p="http://schemas.openxmlformats.org/presentationml/2006/main">
  <p:tag name="KSO_WM_TAG_VERSION" val="1.0"/>
  <p:tag name="KSO_WM_BEAUTIFY_FLAG" val="#wm#"/>
  <p:tag name="KSO_WM_UNIT_TYPE" val="i"/>
  <p:tag name="KSO_WM_UNIT_ID" val="diagram20181209_4*i*17"/>
  <p:tag name="KSO_WM_TEMPLATE_CATEGORY" val="diagram"/>
  <p:tag name="KSO_WM_TEMPLATE_INDEX" val="20181209"/>
  <p:tag name="KSO_WM_UNIT_INDEX" val="17"/>
</p:tagLst>
</file>

<file path=ppt/tags/tag1103.xml><?xml version="1.0" encoding="utf-8"?>
<p:tagLst xmlns:p="http://schemas.openxmlformats.org/presentationml/2006/main">
  <p:tag name="KSO_WM_TEMPLATE_CATEGORY" val="diagram"/>
  <p:tag name="KSO_WM_TEMPLATE_INDEX" val="20181209"/>
  <p:tag name="KSO_WM_UNIT_TYPE" val="l_h_i"/>
  <p:tag name="KSO_WM_UNIT_INDEX" val="1_4_1"/>
  <p:tag name="KSO_WM_UNIT_ID" val="diagram20181209_4*l_h_i*1_4_1"/>
  <p:tag name="KSO_WM_UNIT_LAYERLEVEL" val="1_1_1"/>
  <p:tag name="KSO_WM_BEAUTIFY_FLAG" val="#wm#"/>
  <p:tag name="KSO_WM_TAG_VERSION" val="1.0"/>
  <p:tag name="KSO_WM_DIAGRAM_GROUP_CODE" val="l1-1"/>
  <p:tag name="KSO_WM_UNIT_FILL_FORE_SCHEMECOLOR_INDEX" val="10"/>
  <p:tag name="KSO_WM_UNIT_FILL_TYPE" val="1"/>
  <p:tag name="KSO_WM_UNIT_LINE_FORE_SCHEMECOLOR_INDEX" val="8"/>
  <p:tag name="KSO_WM_UNIT_LINE_FILL_TYPE" val="2"/>
  <p:tag name="KSO_WM_UNIT_TEXT_FILL_FORE_SCHEMECOLOR_INDEX" val="13"/>
  <p:tag name="KSO_WM_UNIT_TEXT_FILL_TYPE" val="1"/>
</p:tagLst>
</file>

<file path=ppt/tags/tag1104.xml><?xml version="1.0" encoding="utf-8"?>
<p:tagLst xmlns:p="http://schemas.openxmlformats.org/presentationml/2006/main">
  <p:tag name="KSO_WM_TEMPLATE_CATEGORY" val="diagram"/>
  <p:tag name="KSO_WM_TEMPLATE_INDEX" val="20181209"/>
  <p:tag name="KSO_WM_UNIT_TYPE" val="l_h_i"/>
  <p:tag name="KSO_WM_UNIT_INDEX" val="1_4_2"/>
  <p:tag name="KSO_WM_UNIT_ID" val="diagram20181209_4*l_h_i*1_4_2"/>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105.xml><?xml version="1.0" encoding="utf-8"?>
<p:tagLst xmlns:p="http://schemas.openxmlformats.org/presentationml/2006/main">
  <p:tag name="KSO_WM_TEMPLATE_CATEGORY" val="diagram"/>
  <p:tag name="KSO_WM_TEMPLATE_INDEX" val="20181209"/>
  <p:tag name="KSO_WM_UNIT_TYPE" val="l_h_f"/>
  <p:tag name="KSO_WM_UNIT_INDEX" val="1_4_2"/>
  <p:tag name="KSO_WM_UNIT_ID" val="diagram20181209_4*l_h_f*1_4_2"/>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请在这里输入您的"/>
  <p:tag name="KSO_WM_UNIT_TEXT_FILL_FORE_SCHEMECOLOR_INDEX" val="15"/>
  <p:tag name="KSO_WM_UNIT_TEXT_FILL_TYPE" val="1"/>
</p:tagLst>
</file>

<file path=ppt/tags/tag1106.xml><?xml version="1.0" encoding="utf-8"?>
<p:tagLst xmlns:p="http://schemas.openxmlformats.org/presentationml/2006/main">
  <p:tag name="KSO_WM_TAG_VERSION" val="1.0"/>
  <p:tag name="KSO_WM_BEAUTIFY_FLAG" val="#wm#"/>
  <p:tag name="KSO_WM_UNIT_TYPE" val="i"/>
  <p:tag name="KSO_WM_UNIT_ID" val="diagram20181209_4*i*30"/>
  <p:tag name="KSO_WM_TEMPLATE_CATEGORY" val="diagram"/>
  <p:tag name="KSO_WM_TEMPLATE_INDEX" val="20181209"/>
  <p:tag name="KSO_WM_UNIT_INDEX" val="30"/>
</p:tagLst>
</file>

<file path=ppt/tags/tag1107.xml><?xml version="1.0" encoding="utf-8"?>
<p:tagLst xmlns:p="http://schemas.openxmlformats.org/presentationml/2006/main">
  <p:tag name="KSO_WM_TEMPLATE_CATEGORY" val="diagram"/>
  <p:tag name="KSO_WM_TEMPLATE_INDEX" val="20181209"/>
  <p:tag name="KSO_WM_UNIT_TYPE" val="l_h_i"/>
  <p:tag name="KSO_WM_UNIT_INDEX" val="1_3_1"/>
  <p:tag name="KSO_WM_UNIT_ID" val="diagram20181209_4*l_h_i*1_3_1"/>
  <p:tag name="KSO_WM_UNIT_LAYERLEVEL" val="1_1_1"/>
  <p:tag name="KSO_WM_BEAUTIFY_FLAG" val="#wm#"/>
  <p:tag name="KSO_WM_TAG_VERSION" val="1.0"/>
  <p:tag name="KSO_WM_DIAGRAM_GROUP_CODE" val="l1-1"/>
  <p:tag name="KSO_WM_UNIT_FILL_FORE_SCHEMECOLOR_INDEX" val="10"/>
  <p:tag name="KSO_WM_UNIT_FILL_TYPE" val="1"/>
  <p:tag name="KSO_WM_UNIT_LINE_FORE_SCHEMECOLOR_INDEX" val="7"/>
  <p:tag name="KSO_WM_UNIT_LINE_FILL_TYPE" val="2"/>
  <p:tag name="KSO_WM_UNIT_TEXT_FILL_FORE_SCHEMECOLOR_INDEX" val="13"/>
  <p:tag name="KSO_WM_UNIT_TEXT_FILL_TYPE" val="1"/>
</p:tagLst>
</file>

<file path=ppt/tags/tag1108.xml><?xml version="1.0" encoding="utf-8"?>
<p:tagLst xmlns:p="http://schemas.openxmlformats.org/presentationml/2006/main">
  <p:tag name="KSO_WM_TEMPLATE_CATEGORY" val="diagram"/>
  <p:tag name="KSO_WM_TEMPLATE_INDEX" val="20181209"/>
  <p:tag name="KSO_WM_UNIT_TYPE" val="l_h_i"/>
  <p:tag name="KSO_WM_UNIT_INDEX" val="1_3_4"/>
  <p:tag name="KSO_WM_UNIT_ID" val="diagram20181209_4*l_h_i*1_3_4"/>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Lst>
</file>

<file path=ppt/tags/tag1109.xml><?xml version="1.0" encoding="utf-8"?>
<p:tagLst xmlns:p="http://schemas.openxmlformats.org/presentationml/2006/main">
  <p:tag name="KSO_WM_TEMPLATE_CATEGORY" val="diagram"/>
  <p:tag name="KSO_WM_TEMPLATE_INDEX" val="20181209"/>
  <p:tag name="KSO_WM_UNIT_TYPE" val="l_h_f"/>
  <p:tag name="KSO_WM_UNIT_INDEX" val="1_3_2"/>
  <p:tag name="KSO_WM_UNIT_ID" val="diagram20181209_4*l_h_f*1_3_2"/>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请在这里输入您的"/>
  <p:tag name="KSO_WM_UNIT_TEXT_FILL_FORE_SCHEMECOLOR_INDEX" val="15"/>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10.xml><?xml version="1.0" encoding="utf-8"?>
<p:tagLst xmlns:p="http://schemas.openxmlformats.org/presentationml/2006/main">
  <p:tag name="KSO_WM_TAG_VERSION" val="1.0"/>
  <p:tag name="KSO_WM_BEAUTIFY_FLAG" val="#wm#"/>
  <p:tag name="KSO_WM_UNIT_TYPE" val="i"/>
  <p:tag name="KSO_WM_UNIT_ID" val="diagram20181209_4*i*49"/>
  <p:tag name="KSO_WM_TEMPLATE_CATEGORY" val="diagram"/>
  <p:tag name="KSO_WM_TEMPLATE_INDEX" val="20181209"/>
  <p:tag name="KSO_WM_UNIT_INDEX" val="49"/>
</p:tagLst>
</file>

<file path=ppt/tags/tag1111.xml><?xml version="1.0" encoding="utf-8"?>
<p:tagLst xmlns:p="http://schemas.openxmlformats.org/presentationml/2006/main">
  <p:tag name="KSO_WM_TEMPLATE_CATEGORY" val="diagram"/>
  <p:tag name="KSO_WM_TEMPLATE_INDEX" val="20181209"/>
  <p:tag name="KSO_WM_UNIT_TYPE" val="l_h_i"/>
  <p:tag name="KSO_WM_UNIT_INDEX" val="1_2_1"/>
  <p:tag name="KSO_WM_UNIT_ID" val="diagram20181209_4*l_h_i*1_2_1"/>
  <p:tag name="KSO_WM_UNIT_LAYERLEVEL" val="1_1_1"/>
  <p:tag name="KSO_WM_BEAUTIFY_FLAG" val="#wm#"/>
  <p:tag name="KSO_WM_TAG_VERSION" val="1.0"/>
  <p:tag name="KSO_WM_DIAGRAM_GROUP_CODE" val="l1-1"/>
  <p:tag name="KSO_WM_UNIT_FILL_FORE_SCHEMECOLOR_INDEX" val="10"/>
  <p:tag name="KSO_WM_UNIT_FILL_TYPE" val="1"/>
  <p:tag name="KSO_WM_UNIT_LINE_FORE_SCHEMECOLOR_INDEX" val="6"/>
  <p:tag name="KSO_WM_UNIT_LINE_FILL_TYPE" val="2"/>
  <p:tag name="KSO_WM_UNIT_TEXT_FILL_FORE_SCHEMECOLOR_INDEX" val="13"/>
  <p:tag name="KSO_WM_UNIT_TEXT_FILL_TYPE" val="1"/>
</p:tagLst>
</file>

<file path=ppt/tags/tag1112.xml><?xml version="1.0" encoding="utf-8"?>
<p:tagLst xmlns:p="http://schemas.openxmlformats.org/presentationml/2006/main">
  <p:tag name="KSO_WM_TEMPLATE_CATEGORY" val="diagram"/>
  <p:tag name="KSO_WM_TEMPLATE_INDEX" val="20181209"/>
  <p:tag name="KSO_WM_UNIT_TYPE" val="l_h_i"/>
  <p:tag name="KSO_WM_UNIT_INDEX" val="1_2_2"/>
  <p:tag name="KSO_WM_UNIT_ID" val="diagram20181209_4*l_h_i*1_2_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Lst>
</file>

<file path=ppt/tags/tag1113.xml><?xml version="1.0" encoding="utf-8"?>
<p:tagLst xmlns:p="http://schemas.openxmlformats.org/presentationml/2006/main">
  <p:tag name="KSO_WM_TEMPLATE_CATEGORY" val="diagram"/>
  <p:tag name="KSO_WM_TEMPLATE_INDEX" val="20181209"/>
  <p:tag name="KSO_WM_UNIT_TYPE" val="l_h_f"/>
  <p:tag name="KSO_WM_UNIT_INDEX" val="1_2_2"/>
  <p:tag name="KSO_WM_UNIT_ID" val="diagram20181209_4*l_h_f*1_2_2"/>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请在这里输入您的"/>
  <p:tag name="KSO_WM_UNIT_TEXT_FILL_FORE_SCHEMECOLOR_INDEX" val="15"/>
  <p:tag name="KSO_WM_UNIT_TEXT_FILL_TYPE" val="1"/>
</p:tagLst>
</file>

<file path=ppt/tags/tag1114.xml><?xml version="1.0" encoding="utf-8"?>
<p:tagLst xmlns:p="http://schemas.openxmlformats.org/presentationml/2006/main">
  <p:tag name="KSO_WM_TAG_VERSION" val="1.0"/>
  <p:tag name="KSO_WM_BEAUTIFY_FLAG" val="#wm#"/>
  <p:tag name="KSO_WM_UNIT_TYPE" val="i"/>
  <p:tag name="KSO_WM_UNIT_ID" val="diagram20181209_4*i*62"/>
  <p:tag name="KSO_WM_TEMPLATE_CATEGORY" val="diagram"/>
  <p:tag name="KSO_WM_TEMPLATE_INDEX" val="20181209"/>
  <p:tag name="KSO_WM_UNIT_INDEX" val="62"/>
</p:tagLst>
</file>

<file path=ppt/tags/tag1115.xml><?xml version="1.0" encoding="utf-8"?>
<p:tagLst xmlns:p="http://schemas.openxmlformats.org/presentationml/2006/main">
  <p:tag name="KSO_WM_TEMPLATE_CATEGORY" val="diagram"/>
  <p:tag name="KSO_WM_TEMPLATE_INDEX" val="20181209"/>
  <p:tag name="KSO_WM_UNIT_TYPE" val="l_h_i"/>
  <p:tag name="KSO_WM_UNIT_INDEX" val="1_1_1"/>
  <p:tag name="KSO_WM_UNIT_ID" val="diagram20181209_4*l_h_i*1_1_1"/>
  <p:tag name="KSO_WM_UNIT_LAYERLEVEL" val="1_1_1"/>
  <p:tag name="KSO_WM_BEAUTIFY_FLAG" val="#wm#"/>
  <p:tag name="KSO_WM_TAG_VERSION" val="1.0"/>
  <p:tag name="KSO_WM_DIAGRAM_GROUP_CODE" val="l1-1"/>
  <p:tag name="KSO_WM_UNIT_FILL_FORE_SCHEMECOLOR_INDEX" val="10"/>
  <p:tag name="KSO_WM_UNIT_FILL_TYPE" val="1"/>
  <p:tag name="KSO_WM_UNIT_LINE_FORE_SCHEMECOLOR_INDEX" val="5"/>
  <p:tag name="KSO_WM_UNIT_LINE_FILL_TYPE" val="2"/>
  <p:tag name="KSO_WM_UNIT_TEXT_FILL_FORE_SCHEMECOLOR_INDEX" val="13"/>
  <p:tag name="KSO_WM_UNIT_TEXT_FILL_TYPE" val="1"/>
</p:tagLst>
</file>

<file path=ppt/tags/tag1116.xml><?xml version="1.0" encoding="utf-8"?>
<p:tagLst xmlns:p="http://schemas.openxmlformats.org/presentationml/2006/main">
  <p:tag name="KSO_WM_TEMPLATE_CATEGORY" val="diagram"/>
  <p:tag name="KSO_WM_TEMPLATE_INDEX" val="20181209"/>
  <p:tag name="KSO_WM_UNIT_TYPE" val="l_h_i"/>
  <p:tag name="KSO_WM_UNIT_INDEX" val="1_1_2"/>
  <p:tag name="KSO_WM_UNIT_ID" val="diagram20181209_4*l_h_i*1_1_2"/>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117.xml><?xml version="1.0" encoding="utf-8"?>
<p:tagLst xmlns:p="http://schemas.openxmlformats.org/presentationml/2006/main">
  <p:tag name="KSO_WM_TEMPLATE_CATEGORY" val="diagram"/>
  <p:tag name="KSO_WM_TEMPLATE_INDEX" val="20181209"/>
  <p:tag name="KSO_WM_UNIT_TYPE" val="l_h_i"/>
  <p:tag name="KSO_WM_UNIT_INDEX" val="1_1_3"/>
  <p:tag name="KSO_WM_UNIT_ID" val="diagram20181209_4*l_h_i*1_1_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118.xml><?xml version="1.0" encoding="utf-8"?>
<p:tagLst xmlns:p="http://schemas.openxmlformats.org/presentationml/2006/main">
  <p:tag name="KSO_WM_TEMPLATE_CATEGORY" val="diagram"/>
  <p:tag name="KSO_WM_TEMPLATE_INDEX" val="20181209"/>
  <p:tag name="KSO_WM_UNIT_TYPE" val="l_h_f"/>
  <p:tag name="KSO_WM_UNIT_INDEX" val="1_1_2"/>
  <p:tag name="KSO_WM_UNIT_ID" val="diagram20181209_4*l_h_f*1_1_2"/>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请在这里输入您的"/>
  <p:tag name="KSO_WM_UNIT_TEXT_FILL_FORE_SCHEMECOLOR_INDEX" val="15"/>
  <p:tag name="KSO_WM_UNIT_TEXT_FILL_TYPE" val="1"/>
</p:tagLst>
</file>

<file path=ppt/tags/tag1119.xml><?xml version="1.0" encoding="utf-8"?>
<p:tagLst xmlns:p="http://schemas.openxmlformats.org/presentationml/2006/main">
  <p:tag name="KSO_WM_TAG_VERSION" val="1.0"/>
  <p:tag name="KSO_WM_BEAUTIFY_FLAG" val="#wm#"/>
  <p:tag name="KSO_WM_UNIT_TYPE" val="i"/>
  <p:tag name="KSO_WM_UNIT_ID" val="diagram20181209_4*i*77"/>
  <p:tag name="KSO_WM_TEMPLATE_CATEGORY" val="diagram"/>
  <p:tag name="KSO_WM_TEMPLATE_INDEX" val="20181209"/>
  <p:tag name="KSO_WM_UNIT_INDEX" val="77"/>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20.xml><?xml version="1.0" encoding="utf-8"?>
<p:tagLst xmlns:p="http://schemas.openxmlformats.org/presentationml/2006/main">
  <p:tag name="KSO_WM_TEMPLATE_CATEGORY" val="diagram"/>
  <p:tag name="KSO_WM_TEMPLATE_INDEX" val="20181209"/>
  <p:tag name="KSO_WM_UNIT_TYPE" val="l_h_i"/>
  <p:tag name="KSO_WM_UNIT_INDEX" val="1_3_7"/>
  <p:tag name="KSO_WM_UNIT_ID" val="diagram20181209_4*l_h_i*1_3_7"/>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Lst>
</file>

<file path=ppt/tags/tag1121.xml><?xml version="1.0" encoding="utf-8"?>
<p:tagLst xmlns:p="http://schemas.openxmlformats.org/presentationml/2006/main">
  <p:tag name="KSO_WM_TEMPLATE_CATEGORY" val="diagram"/>
  <p:tag name="KSO_WM_TEMPLATE_INDEX" val="20181209"/>
  <p:tag name="KSO_WM_UNIT_TYPE" val="l_h_i"/>
  <p:tag name="KSO_WM_UNIT_INDEX" val="1_3_8"/>
  <p:tag name="KSO_WM_UNIT_ID" val="diagram20181209_4*l_h_i*1_3_8"/>
  <p:tag name="KSO_WM_UNIT_LAYERLEVEL" val="1_1_1"/>
  <p:tag name="KSO_WM_BEAUTIFY_FLAG" val="#wm#"/>
  <p:tag name="KSO_WM_TAG_VERSION" val="1.0"/>
  <p:tag name="KSO_WM_DIAGRAM_GROUP_CODE" val="l1-1"/>
  <p:tag name="KSO_WM_UNIT_FILL_FORE_SCHEMECOLOR_INDEX" val="10"/>
  <p:tag name="KSO_WM_UNIT_FILL_TYPE" val="1"/>
  <p:tag name="KSO_WM_UNIT_TEXT_FILL_FORE_SCHEMECOLOR_INDEX" val="13"/>
  <p:tag name="KSO_WM_UNIT_TEXT_FILL_TYPE" val="1"/>
</p:tagLst>
</file>

<file path=ppt/tags/tag1122.xml><?xml version="1.0" encoding="utf-8"?>
<p:tagLst xmlns:p="http://schemas.openxmlformats.org/presentationml/2006/main">
  <p:tag name="KSO_WM_TEMPLATE_CATEGORY" val="diagram"/>
  <p:tag name="KSO_WM_TEMPLATE_INDEX" val="20181209"/>
  <p:tag name="KSO_WM_UNIT_TYPE" val="l_h_i"/>
  <p:tag name="KSO_WM_UNIT_INDEX" val="1_3_9"/>
  <p:tag name="KSO_WM_UNIT_ID" val="diagram20181209_4*l_h_i*1_3_9"/>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123.xml><?xml version="1.0" encoding="utf-8"?>
<p:tagLst xmlns:p="http://schemas.openxmlformats.org/presentationml/2006/main">
  <p:tag name="KSO_WM_TAG_VERSION" val="1.0"/>
  <p:tag name="KSO_WM_BEAUTIFY_FLAG" val="#wm#"/>
  <p:tag name="KSO_WM_UNIT_TYPE" val="i"/>
  <p:tag name="KSO_WM_UNIT_ID" val="diagram20181209_4*i*84"/>
  <p:tag name="KSO_WM_TEMPLATE_CATEGORY" val="diagram"/>
  <p:tag name="KSO_WM_TEMPLATE_INDEX" val="20181209"/>
  <p:tag name="KSO_WM_UNIT_INDEX" val="84"/>
</p:tagLst>
</file>

<file path=ppt/tags/tag1124.xml><?xml version="1.0" encoding="utf-8"?>
<p:tagLst xmlns:p="http://schemas.openxmlformats.org/presentationml/2006/main">
  <p:tag name="KSO_WM_TEMPLATE_CATEGORY" val="diagram"/>
  <p:tag name="KSO_WM_TEMPLATE_INDEX" val="20181209"/>
  <p:tag name="KSO_WM_UNIT_TYPE" val="l_h_i"/>
  <p:tag name="KSO_WM_UNIT_INDEX" val="1_2_4"/>
  <p:tag name="KSO_WM_UNIT_ID" val="diagram20181209_4*l_h_i*1_2_4"/>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Lst>
</file>

<file path=ppt/tags/tag1125.xml><?xml version="1.0" encoding="utf-8"?>
<p:tagLst xmlns:p="http://schemas.openxmlformats.org/presentationml/2006/main">
  <p:tag name="KSO_WM_TEMPLATE_CATEGORY" val="diagram"/>
  <p:tag name="KSO_WM_TEMPLATE_INDEX" val="20181209"/>
  <p:tag name="KSO_WM_UNIT_TYPE" val="l_h_i"/>
  <p:tag name="KSO_WM_UNIT_INDEX" val="1_2_5"/>
  <p:tag name="KSO_WM_UNIT_ID" val="diagram20181209_4*l_h_i*1_2_5"/>
  <p:tag name="KSO_WM_UNIT_LAYERLEVEL" val="1_1_1"/>
  <p:tag name="KSO_WM_BEAUTIFY_FLAG" val="#wm#"/>
  <p:tag name="KSO_WM_TAG_VERSION" val="1.0"/>
  <p:tag name="KSO_WM_DIAGRAM_GROUP_CODE" val="l1-1"/>
  <p:tag name="KSO_WM_UNIT_FILL_FORE_SCHEMECOLOR_INDEX" val="10"/>
  <p:tag name="KSO_WM_UNIT_FILL_TYPE" val="1"/>
  <p:tag name="KSO_WM_UNIT_TEXT_FILL_FORE_SCHEMECOLOR_INDEX" val="13"/>
  <p:tag name="KSO_WM_UNIT_TEXT_FILL_TYPE" val="1"/>
</p:tagLst>
</file>

<file path=ppt/tags/tag1126.xml><?xml version="1.0" encoding="utf-8"?>
<p:tagLst xmlns:p="http://schemas.openxmlformats.org/presentationml/2006/main">
  <p:tag name="KSO_WM_TEMPLATE_CATEGORY" val="diagram"/>
  <p:tag name="KSO_WM_TEMPLATE_INDEX" val="20181209"/>
  <p:tag name="KSO_WM_UNIT_TYPE" val="l_h_i"/>
  <p:tag name="KSO_WM_UNIT_INDEX" val="1_2_6"/>
  <p:tag name="KSO_WM_UNIT_ID" val="diagram20181209_4*l_h_i*1_2_6"/>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127.xml><?xml version="1.0" encoding="utf-8"?>
<p:tagLst xmlns:p="http://schemas.openxmlformats.org/presentationml/2006/main">
  <p:tag name="KSO_WM_TAG_VERSION" val="1.0"/>
  <p:tag name="KSO_WM_BEAUTIFY_FLAG" val="#wm#"/>
  <p:tag name="KSO_WM_UNIT_TYPE" val="i"/>
  <p:tag name="KSO_WM_UNIT_ID" val="diagram20181209_4*i*91"/>
  <p:tag name="KSO_WM_TEMPLATE_CATEGORY" val="diagram"/>
  <p:tag name="KSO_WM_TEMPLATE_INDEX" val="20181209"/>
  <p:tag name="KSO_WM_UNIT_INDEX" val="91"/>
</p:tagLst>
</file>

<file path=ppt/tags/tag1128.xml><?xml version="1.0" encoding="utf-8"?>
<p:tagLst xmlns:p="http://schemas.openxmlformats.org/presentationml/2006/main">
  <p:tag name="KSO_WM_TEMPLATE_CATEGORY" val="diagram"/>
  <p:tag name="KSO_WM_TEMPLATE_INDEX" val="20181209"/>
  <p:tag name="KSO_WM_UNIT_TYPE" val="l_h_i"/>
  <p:tag name="KSO_WM_UNIT_INDEX" val="1_1_5"/>
  <p:tag name="KSO_WM_UNIT_ID" val="diagram20181209_4*l_h_i*1_1_5"/>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129.xml><?xml version="1.0" encoding="utf-8"?>
<p:tagLst xmlns:p="http://schemas.openxmlformats.org/presentationml/2006/main">
  <p:tag name="KSO_WM_TEMPLATE_CATEGORY" val="diagram"/>
  <p:tag name="KSO_WM_TEMPLATE_INDEX" val="20181209"/>
  <p:tag name="KSO_WM_UNIT_TYPE" val="l_h_i"/>
  <p:tag name="KSO_WM_UNIT_INDEX" val="1_1_6"/>
  <p:tag name="KSO_WM_UNIT_ID" val="diagram20181209_4*l_h_i*1_1_6"/>
  <p:tag name="KSO_WM_UNIT_LAYERLEVEL" val="1_1_1"/>
  <p:tag name="KSO_WM_BEAUTIFY_FLAG" val="#wm#"/>
  <p:tag name="KSO_WM_TAG_VERSION" val="1.0"/>
  <p:tag name="KSO_WM_DIAGRAM_GROUP_CODE" val="l1-1"/>
  <p:tag name="KSO_WM_UNIT_FILL_FORE_SCHEMECOLOR_INDEX" val="10"/>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30.xml><?xml version="1.0" encoding="utf-8"?>
<p:tagLst xmlns:p="http://schemas.openxmlformats.org/presentationml/2006/main">
  <p:tag name="KSO_WM_TEMPLATE_CATEGORY" val="diagram"/>
  <p:tag name="KSO_WM_TEMPLATE_INDEX" val="20181209"/>
  <p:tag name="KSO_WM_UNIT_TYPE" val="l_h_i"/>
  <p:tag name="KSO_WM_UNIT_INDEX" val="1_1_7"/>
  <p:tag name="KSO_WM_UNIT_ID" val="diagram20181209_4*l_h_i*1_1_7"/>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131.xml><?xml version="1.0" encoding="utf-8"?>
<p:tagLst xmlns:p="http://schemas.openxmlformats.org/presentationml/2006/main">
  <p:tag name="KSO_WM_TEMPLATE_CATEGORY" val="diagram"/>
  <p:tag name="KSO_WM_TEMPLATE_INDEX" val="20181209"/>
  <p:tag name="KSO_WM_UNIT_TYPE" val="l_i"/>
  <p:tag name="KSO_WM_UNIT_INDEX" val="1_32"/>
  <p:tag name="KSO_WM_UNIT_ID" val="diagram20181209_4*l_i*1_32"/>
  <p:tag name="KSO_WM_UNIT_LAYERLEVEL" val="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Lst>
</file>

<file path=ppt/tags/tag1132.xml><?xml version="1.0" encoding="utf-8"?>
<p:tagLst xmlns:p="http://schemas.openxmlformats.org/presentationml/2006/main">
  <p:tag name="KSO_WM_TAG_VERSION" val="1.0"/>
  <p:tag name="KSO_WM_BEAUTIFY_FLAG" val="#wm#"/>
  <p:tag name="KSO_WM_UNIT_TYPE" val="i"/>
  <p:tag name="KSO_WM_UNIT_ID" val="diagram20181209_4*i*99"/>
  <p:tag name="KSO_WM_TEMPLATE_CATEGORY" val="diagram"/>
  <p:tag name="KSO_WM_TEMPLATE_INDEX" val="20181209"/>
  <p:tag name="KSO_WM_UNIT_INDEX" val="99"/>
</p:tagLst>
</file>

<file path=ppt/tags/tag1133.xml><?xml version="1.0" encoding="utf-8"?>
<p:tagLst xmlns:p="http://schemas.openxmlformats.org/presentationml/2006/main">
  <p:tag name="KSO_WM_TEMPLATE_CATEGORY" val="diagram"/>
  <p:tag name="KSO_WM_TEMPLATE_INDEX" val="20181209"/>
  <p:tag name="KSO_WM_UNIT_TYPE" val="l_h_i"/>
  <p:tag name="KSO_WM_UNIT_INDEX" val="1_5_4"/>
  <p:tag name="KSO_WM_UNIT_ID" val="diagram20181209_4*l_h_i*1_5_4"/>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Lst>
</file>

<file path=ppt/tags/tag1134.xml><?xml version="1.0" encoding="utf-8"?>
<p:tagLst xmlns:p="http://schemas.openxmlformats.org/presentationml/2006/main">
  <p:tag name="KSO_WM_TEMPLATE_CATEGORY" val="diagram"/>
  <p:tag name="KSO_WM_TEMPLATE_INDEX" val="20181209"/>
  <p:tag name="KSO_WM_UNIT_TYPE" val="l_h_i"/>
  <p:tag name="KSO_WM_UNIT_INDEX" val="1_5_5"/>
  <p:tag name="KSO_WM_UNIT_ID" val="diagram20181209_4*l_h_i*1_5_5"/>
  <p:tag name="KSO_WM_UNIT_LAYERLEVEL" val="1_1_1"/>
  <p:tag name="KSO_WM_BEAUTIFY_FLAG" val="#wm#"/>
  <p:tag name="KSO_WM_TAG_VERSION" val="1.0"/>
  <p:tag name="KSO_WM_DIAGRAM_GROUP_CODE" val="l1-1"/>
  <p:tag name="KSO_WM_UNIT_FILL_FORE_SCHEMECOLOR_INDEX" val="10"/>
  <p:tag name="KSO_WM_UNIT_FILL_TYPE" val="1"/>
  <p:tag name="KSO_WM_UNIT_TEXT_FILL_FORE_SCHEMECOLOR_INDEX" val="13"/>
  <p:tag name="KSO_WM_UNIT_TEXT_FILL_TYPE" val="1"/>
</p:tagLst>
</file>

<file path=ppt/tags/tag1135.xml><?xml version="1.0" encoding="utf-8"?>
<p:tagLst xmlns:p="http://schemas.openxmlformats.org/presentationml/2006/main">
  <p:tag name="KSO_WM_TEMPLATE_CATEGORY" val="diagram"/>
  <p:tag name="KSO_WM_TEMPLATE_INDEX" val="20181209"/>
  <p:tag name="KSO_WM_UNIT_TYPE" val="l_h_i"/>
  <p:tag name="KSO_WM_UNIT_INDEX" val="1_5_6"/>
  <p:tag name="KSO_WM_UNIT_ID" val="diagram20181209_4*l_h_i*1_5_6"/>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136.xml><?xml version="1.0" encoding="utf-8"?>
<p:tagLst xmlns:p="http://schemas.openxmlformats.org/presentationml/2006/main">
  <p:tag name="KSO_WM_TAG_VERSION" val="1.0"/>
  <p:tag name="KSO_WM_BEAUTIFY_FLAG" val="#wm#"/>
  <p:tag name="KSO_WM_UNIT_TYPE" val="i"/>
  <p:tag name="KSO_WM_UNIT_ID" val="diagram20181209_4*i*106"/>
  <p:tag name="KSO_WM_TEMPLATE_CATEGORY" val="diagram"/>
  <p:tag name="KSO_WM_TEMPLATE_INDEX" val="20181209"/>
  <p:tag name="KSO_WM_UNIT_INDEX" val="106"/>
</p:tagLst>
</file>

<file path=ppt/tags/tag1137.xml><?xml version="1.0" encoding="utf-8"?>
<p:tagLst xmlns:p="http://schemas.openxmlformats.org/presentationml/2006/main">
  <p:tag name="KSO_WM_TEMPLATE_CATEGORY" val="diagram"/>
  <p:tag name="KSO_WM_TEMPLATE_INDEX" val="20181209"/>
  <p:tag name="KSO_WM_UNIT_TYPE" val="l_h_i"/>
  <p:tag name="KSO_WM_UNIT_INDEX" val="1_4_4"/>
  <p:tag name="KSO_WM_UNIT_ID" val="diagram20181209_4*l_h_i*1_4_4"/>
  <p:tag name="KSO_WM_UNIT_LAYERLEVEL" val="1_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138.xml><?xml version="1.0" encoding="utf-8"?>
<p:tagLst xmlns:p="http://schemas.openxmlformats.org/presentationml/2006/main">
  <p:tag name="KSO_WM_TEMPLATE_CATEGORY" val="diagram"/>
  <p:tag name="KSO_WM_TEMPLATE_INDEX" val="20181209"/>
  <p:tag name="KSO_WM_UNIT_TYPE" val="l_h_i"/>
  <p:tag name="KSO_WM_UNIT_INDEX" val="1_4_5"/>
  <p:tag name="KSO_WM_UNIT_ID" val="diagram20181209_4*l_h_i*1_4_5"/>
  <p:tag name="KSO_WM_UNIT_LAYERLEVEL" val="1_1_1"/>
  <p:tag name="KSO_WM_BEAUTIFY_FLAG" val="#wm#"/>
  <p:tag name="KSO_WM_TAG_VERSION" val="1.0"/>
  <p:tag name="KSO_WM_DIAGRAM_GROUP_CODE" val="l1-1"/>
  <p:tag name="KSO_WM_UNIT_FILL_FORE_SCHEMECOLOR_INDEX" val="10"/>
  <p:tag name="KSO_WM_UNIT_FILL_TYPE" val="1"/>
  <p:tag name="KSO_WM_UNIT_TEXT_FILL_FORE_SCHEMECOLOR_INDEX" val="13"/>
  <p:tag name="KSO_WM_UNIT_TEXT_FILL_TYPE" val="1"/>
</p:tagLst>
</file>

<file path=ppt/tags/tag1139.xml><?xml version="1.0" encoding="utf-8"?>
<p:tagLst xmlns:p="http://schemas.openxmlformats.org/presentationml/2006/main">
  <p:tag name="KSO_WM_TEMPLATE_CATEGORY" val="diagram"/>
  <p:tag name="KSO_WM_TEMPLATE_INDEX" val="20181209"/>
  <p:tag name="KSO_WM_UNIT_TYPE" val="l_h_i"/>
  <p:tag name="KSO_WM_UNIT_INDEX" val="1_4_6"/>
  <p:tag name="KSO_WM_UNIT_ID" val="diagram20181209_4*l_h_i*1_4_6"/>
  <p:tag name="KSO_WM_UNIT_LAYERLEVEL" val="1_1_1"/>
  <p:tag name="KSO_WM_BEAUTIFY_FLAG" val="#wm#"/>
  <p:tag name="KSO_WM_TAG_VERSION" val="1.0"/>
  <p:tag name="KSO_WM_DIAGRAM_GROUP_CODE" val="l1-1"/>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4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4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4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1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2*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47.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2*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1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Lst>
</file>

<file path=ppt/tags/tag11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2*l_h_i*1_2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1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87_2*l_h_i*1_2_3"/>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1151.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2*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1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2*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Lst>
</file>

<file path=ppt/tags/tag11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87_2*l_h_i*1_3_3"/>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1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2*l_h_i*1_3_2"/>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155.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2*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1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2*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Lst>
</file>

<file path=ppt/tags/tag115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6.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116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6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6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6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6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6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6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6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7.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7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7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7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7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7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7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8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8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8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8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8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9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9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9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9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195.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19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197.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20.xml><?xml version="1.0" encoding="utf-8"?>
<p:tagLst xmlns:p="http://schemas.openxmlformats.org/presentationml/2006/main">
  <p:tag name="KSO_WM_SLIDE_BACKGROUND_TYPE" val="general"/>
</p:tagLst>
</file>

<file path=ppt/tags/tag1200.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20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0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0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0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0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a*1"/>
  <p:tag name="KSO_WM_UNIT_LAYERLEVEL" val="1"/>
  <p:tag name="KSO_WM_UNIT_HIGHLIGHT" val="0"/>
  <p:tag name="KSO_WM_UNIT_COMPATIBLE" val="0"/>
  <p:tag name="KSO_WM_UNIT_RELATE_UNITID" val="diagram160007_3*l*1"/>
  <p:tag name="KSO_WM_UNIT_NOCLEAR" val="0"/>
  <p:tag name="KSO_WM_UNIT_DIAGRAM_ISNUMVISUAL" val="0"/>
  <p:tag name="KSO_WM_UNIT_DIAGRAM_ISREFERUNIT" val="0"/>
  <p:tag name="KSO_WM_UNIT_ISCONTENTSTITLE" val="0"/>
  <p:tag name="KSO_WM_UNIT_VALUE" val="32"/>
  <p:tag name="KSO_WM_DIAGRAM_GROUP_CODE" val="l1-1"/>
  <p:tag name="KSO_WM_UNIT_TYPE" val="a"/>
  <p:tag name="KSO_WM_UNIT_INDEX" val="1"/>
  <p:tag name="KSO_WM_UNIT_PRESET_TEXT" val="单击此处添加标题"/>
  <p:tag name="KSO_WM_UNIT_TEXT_FILL_FORE_SCHEMECOLOR_INDEX" val="13"/>
  <p:tag name="KSO_WM_UNIT_TEXT_FILL_TYPE" val="1"/>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1_3*l_h_i*1_1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3*l_h_i*1_2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2021_3*l_h_i*1_3_1"/>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3"/>
  <p:tag name="KSO_WM_UNIT_TEXT_FILL_TYPE" val="1"/>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2021_3*l_h_i*1_4_1"/>
  <p:tag name="KSO_WM_TEMPLATE_CATEGORY" val="diagram"/>
  <p:tag name="KSO_WM_TEMPLATE_INDEX" val="20182021"/>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3"/>
  <p:tag name="KSO_WM_UNIT_TEXT_FILL_TYPE" val="1"/>
</p:tagLst>
</file>

<file path=ppt/tags/tag121.xml><?xml version="1.0" encoding="utf-8"?>
<p:tagLst xmlns:p="http://schemas.openxmlformats.org/presentationml/2006/main">
  <p:tag name="KSO_WM_SLIDE_BACKGROUND_TYPE" val="general"/>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82021_3*l_i*1_5"/>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2021_3*l_h_i*1_1_2"/>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1_3*l_h_i*1_2_2"/>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2021_3*l_h_i*1_3_2"/>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2021_3*l_h_i*1_4_2"/>
  <p:tag name="KSO_WM_TEMPLATE_CATEGORY" val="diagram"/>
  <p:tag name="KSO_WM_TEMPLATE_INDEX" val="20182021"/>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1215.xml><?xml version="1.0" encoding="utf-8"?>
<p:tagLst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2021_3*l_h_x*1_1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1216.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3*l_h_x*1_2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1217.xml><?xml version="1.0" encoding="utf-8"?>
<p:tagLst xmlns:p="http://schemas.openxmlformats.org/presentationml/2006/main">
  <p:tag name="KSO_WM_UNIT_VALUE" val="127*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2021_3*l_h_x*1_3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1218.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1_3*l_h_f*1_1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219.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3*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22.xml><?xml version="1.0" encoding="utf-8"?>
<p:tagLst xmlns:p="http://schemas.openxmlformats.org/presentationml/2006/main">
  <p:tag name="KSO_WM_SLIDE_BACKGROUND_TYPE" val="general"/>
</p:tagLst>
</file>

<file path=ppt/tags/tag1220.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2021_3*l_h_f*1_3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221.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2021_3*l_h_f*1_4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222.xml><?xml version="1.0" encoding="utf-8"?>
<p:tagLst xmlns:p="http://schemas.openxmlformats.org/presentationml/2006/main">
  <p:tag name="KSO_WM_UNIT_VALUE" val="82*10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2021_3*l_h_x*1_4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23.xml><?xml version="1.0" encoding="utf-8"?>
<p:tagLst xmlns:p="http://schemas.openxmlformats.org/presentationml/2006/main">
  <p:tag name="KSO_WM_BEAUTIFY_FLAG" val="#wm#"/>
  <p:tag name="KSO_WM_TEMPLATE_CATEGORY" val="diagram"/>
  <p:tag name="KSO_WM_TEMPLATE_INDEX" val="20215855"/>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2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2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2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2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3.xml><?xml version="1.0" encoding="utf-8"?>
<p:tagLst xmlns:p="http://schemas.openxmlformats.org/presentationml/2006/main">
  <p:tag name="KSO_WM_SLIDE_BACKGROUND_TYPE" val="general"/>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3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3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3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3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3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3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4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4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4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4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4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4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125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5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5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5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5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5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5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5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6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6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097_5*l_h_i*1_1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097_5*l_h_i*1_1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97_5*l_h_i*1_1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160097_5*l_h_i*1_1_4"/>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60097_5*l_h_i*1_1_5"/>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097_5*l_h_i*1_2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7.xml><?xml version="1.0" encoding="utf-8"?>
<p:tagLst xmlns:p="http://schemas.openxmlformats.org/presentationml/2006/main">
  <p:tag name="KSO_WM_SLIDE_BACKGROUND_TYPE" val="frame"/>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097_5*l_h_i*1_2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97_5*l_h_i*1_2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60097_5*l_h_i*1_2_4"/>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160097_5*l_h_i*1_2_5"/>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097_5*l_h_i*1_3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097_5*l_h_i*1_3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97_5*l_h_i*1_3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60097_5*l_h_i*1_3_4"/>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160097_5*l_h_i*1_3_5"/>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097_5*l_h_i*1_4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8.xml><?xml version="1.0" encoding="utf-8"?>
<p:tagLst xmlns:p="http://schemas.openxmlformats.org/presentationml/2006/main">
  <p:tag name="KSO_WM_SLIDE_BACKGROUND_TYPE" val="frame"/>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160097_5*l_h_i*1_4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097_5*l_h_i*1_4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160097_5*l_h_i*1_4_4"/>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160097_5*l_h_i*1_4_5"/>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284.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97_5*l_h_f*1_3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85.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97_5*l_h_f*1_1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86.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097_5*l_h_f*1_4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87.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097_5*l_h_f*1_2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88.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097_5*l_h_a*1_1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89.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097_5*l_h_a*1_2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9.xml><?xml version="1.0" encoding="utf-8"?>
<p:tagLst xmlns:p="http://schemas.openxmlformats.org/presentationml/2006/main">
  <p:tag name="KSO_WM_SLIDE_BACKGROUND_TYPE" val="frame"/>
</p:tagLst>
</file>

<file path=ppt/tags/tag129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097_5*l_h_a*1_3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91.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160097_5*l_h_a*1_4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97_5*l_h_i*1_1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97_5*l_h_i*1_2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97_5*l_h_i*1_3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097_5*l_h_i*1_4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097_5*l_h_i*1_5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160097_5*l_h_i*1_5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60097_5*l_h_i*1_5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160097_5*l_h_i*1_5_4"/>
  <p:tag name="KSO_WM_TEMPLATE_CATEGORY" val="diagram"/>
  <p:tag name="KSO_WM_TEMPLATE_INDEX" val="16009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3.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30.xml><?xml version="1.0" encoding="utf-8"?>
<p:tagLst xmlns:p="http://schemas.openxmlformats.org/presentationml/2006/main">
  <p:tag name="KSO_WM_SLIDE_BACKGROUND_TYPE" val="frame"/>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160097_5*l_h_i*1_5_5"/>
  <p:tag name="KSO_WM_TEMPLATE_CATEGORY" val="diagram"/>
  <p:tag name="KSO_WM_TEMPLATE_INDEX" val="16009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301.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097_5*l_h_f*1_5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02.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160097_5*l_h_a*1_5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160097_5*l_h_i*1_5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30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0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0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0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1.xml><?xml version="1.0" encoding="utf-8"?>
<p:tagLst xmlns:p="http://schemas.openxmlformats.org/presentationml/2006/main">
  <p:tag name="KSO_WM_SLIDE_BACKGROUND_TYPE" val="frame"/>
</p:tagLst>
</file>

<file path=ppt/tags/tag131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1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1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1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1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1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2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23.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32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327.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328.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133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331.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332.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3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3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3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3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a*1"/>
  <p:tag name="KSO_WM_UNIT_LAYERLEVEL" val="1"/>
  <p:tag name="KSO_WM_UNIT_HIGHLIGHT" val="0"/>
  <p:tag name="KSO_WM_UNIT_COMPATIBLE" val="0"/>
  <p:tag name="KSO_WM_UNIT_RELATE_UNITID" val="diagram160007_3*l*1"/>
  <p:tag name="KSO_WM_UNIT_NOCLEAR" val="0"/>
  <p:tag name="KSO_WM_UNIT_DIAGRAM_ISNUMVISUAL" val="0"/>
  <p:tag name="KSO_WM_UNIT_DIAGRAM_ISREFERUNIT" val="0"/>
  <p:tag name="KSO_WM_UNIT_ISCONTENTSTITLE" val="0"/>
  <p:tag name="KSO_WM_UNIT_VALUE" val="32"/>
  <p:tag name="KSO_WM_DIAGRAM_GROUP_CODE" val="l1-1"/>
  <p:tag name="KSO_WM_UNIT_TYPE" val="a"/>
  <p:tag name="KSO_WM_UNIT_INDEX" val="1"/>
  <p:tag name="KSO_WM_UNIT_PRESET_TEXT" val="单击此处添加标题"/>
  <p:tag name="KSO_WM_UNIT_TEXT_FILL_FORE_SCHEMECOLOR_INDEX" val="13"/>
  <p:tag name="KSO_WM_UNIT_TEXT_FILL_TYPE" val="1"/>
</p:tagLst>
</file>

<file path=ppt/tags/tag133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1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3"/>
  <p:tag name="KSO_WM_UNIT_TEXT_FILL_TYPE" val="1"/>
</p:tagLst>
</file>

<file path=ppt/tags/tag133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SHADOW_SCHEMECOLOR_INDEX" val="14"/>
  <p:tag name="KSO_WM_UNIT_TEXT_FILL_FORE_SCHEMECOLOR_INDEX" val="2"/>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134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134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2_2"/>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SHADOW_SCHEMECOLOR_INDEX" val="5"/>
  <p:tag name="KSO_WM_UNIT_TEXT_FILL_FORE_SCHEMECOLOR_INDEX" val="13"/>
  <p:tag name="KSO_WM_UNIT_TEXT_FILL_TYPE" val="1"/>
</p:tagLst>
</file>

<file path=ppt/tags/tag134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SHADOW_SCHEMECOLOR_INDEX" val="14"/>
  <p:tag name="KSO_WM_UNIT_TEXT_FILL_FORE_SCHEMECOLOR_INDEX" val="2"/>
  <p:tag name="KSO_WM_UNIT_TEXT_FILL_TYPE" val="1"/>
</p:tagLst>
</file>

<file path=ppt/tags/tag134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2_1"/>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2_1"/>
  <p:tag name="KSO_WM_UNIT_LINE_FORE_SCHEMECOLOR_INDEX" val="14"/>
  <p:tag name="KSO_WM_UNIT_LINE_FILL_TYPE" val="2"/>
  <p:tag name="KSO_WM_UNIT_TEXT_FILL_FORE_SCHEMECOLOR_INDEX" val="14"/>
  <p:tag name="KSO_WM_UNIT_TEXT_FILL_TYPE" val="1"/>
</p:tagLst>
</file>

<file path=ppt/tags/tag134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3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SHADOW_SCHEMECOLOR_INDEX" val="5"/>
  <p:tag name="KSO_WM_UNIT_TEXT_FILL_FORE_SCHEMECOLOR_INDEX" val="13"/>
  <p:tag name="KSO_WM_UNIT_TEXT_FILL_TYPE" val="1"/>
</p:tagLst>
</file>

<file path=ppt/tags/tag134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SHADOW_SCHEMECOLOR_INDEX" val="14"/>
  <p:tag name="KSO_WM_UNIT_TEXT_FILL_FORE_SCHEMECOLOR_INDEX" val="2"/>
  <p:tag name="KSO_WM_UNIT_TEXT_FILL_TYPE" val="1"/>
</p:tagLst>
</file>

<file path=ppt/tags/tag134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3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3_3"/>
  <p:tag name="KSO_WM_UNIT_LINE_FORE_SCHEMECOLOR_INDEX" val="14"/>
  <p:tag name="KSO_WM_UNIT_LINE_FILL_TYPE" val="2"/>
  <p:tag name="KSO_WM_UNIT_TEXT_FILL_FORE_SCHEMECOLOR_INDEX" val="14"/>
  <p:tag name="KSO_WM_UNIT_TEXT_FILL_TYPE" val="1"/>
</p:tagLst>
</file>

<file path=ppt/tags/tag134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4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4_1"/>
  <p:tag name="KSO_WM_UNIT_FILL_FORE_SCHEMECOLOR_INDEX" val="8"/>
  <p:tag name="KSO_WM_UNIT_FILL_TYPE" val="1"/>
  <p:tag name="KSO_WM_UNIT_SHADOW_SCHEMECOLOR_INDEX" val="5"/>
  <p:tag name="KSO_WM_UNIT_TEXT_FILL_FORE_SCHEMECOLOR_INDEX" val="13"/>
  <p:tag name="KSO_WM_UNIT_TEXT_FILL_TYPE" val="1"/>
</p:tagLst>
</file>

<file path=ppt/tags/tag134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SHADOW_SCHEMECOLOR_INDEX" val="14"/>
  <p:tag name="KSO_WM_UNIT_TEXT_FILL_FORE_SCHEMECOLOR_INDEX" val="2"/>
  <p:tag name="KSO_WM_UNIT_TEXT_FILL_TYPE" val="1"/>
</p:tagLst>
</file>

<file path=ppt/tags/tag134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4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4_3"/>
  <p:tag name="KSO_WM_UNIT_LINE_FORE_SCHEMECOLOR_INDEX" val="14"/>
  <p:tag name="KSO_WM_UNIT_LINE_FILL_TYPE" val="2"/>
  <p:tag name="KSO_WM_UNIT_TEXT_FILL_FORE_SCHEMECOLOR_INDEX" val="14"/>
  <p:tag name="KSO_WM_UNIT_TEXT_FILL_TYPE" val="1"/>
</p:tagLst>
</file>

<file path=ppt/tags/tag135.xml><?xml version="1.0" encoding="utf-8"?>
<p:tagLst xmlns:p="http://schemas.openxmlformats.org/presentationml/2006/main">
  <p:tag name="KSO_WM_SLIDE_BACKGROUND_TYPE" val="leftRight"/>
</p:tagLst>
</file>

<file path=ppt/tags/tag135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5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5_1"/>
  <p:tag name="KSO_WM_UNIT_FILL_FORE_SCHEMECOLOR_INDEX" val="9"/>
  <p:tag name="KSO_WM_UNIT_FILL_TYPE" val="1"/>
  <p:tag name="KSO_WM_UNIT_SHADOW_SCHEMECOLOR_INDEX" val="5"/>
  <p:tag name="KSO_WM_UNIT_TEXT_FILL_FORE_SCHEMECOLOR_INDEX" val="13"/>
  <p:tag name="KSO_WM_UNIT_TEXT_FILL_TYPE" val="1"/>
</p:tagLst>
</file>

<file path=ppt/tags/tag135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5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SHADOW_SCHEMECOLOR_INDEX" val="14"/>
  <p:tag name="KSO_WM_UNIT_TEXT_FILL_FORE_SCHEMECOLOR_INDEX" val="2"/>
  <p:tag name="KSO_WM_UNIT_TEXT_FILL_TYPE" val="1"/>
</p:tagLst>
</file>

<file path=ppt/tags/tag135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5*l_h_i*1_5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5_3"/>
  <p:tag name="KSO_WM_UNIT_LINE_FORE_SCHEMECOLOR_INDEX" val="14"/>
  <p:tag name="KSO_WM_UNIT_LINE_FILL_TYPE" val="2"/>
  <p:tag name="KSO_WM_UNIT_TEXT_FILL_FORE_SCHEMECOLOR_INDEX" val="14"/>
  <p:tag name="KSO_WM_UNIT_TEXT_FILL_TYPE" val="1"/>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5*l_h_f*1_1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
  <p:tag name="KSO_WM_UNIT_TEXT_FILL_FORE_SCHEMECOLOR_INDEX" val="13"/>
  <p:tag name="KSO_WM_UNIT_TEXT_FILL_TYPE" val="1"/>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5*l_h_f*1_2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
  <p:tag name="KSO_WM_UNIT_TEXT_FILL_FORE_SCHEMECOLOR_INDEX" val="13"/>
  <p:tag name="KSO_WM_UNIT_TEXT_FILL_TYPE" val="1"/>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5*l_h_f*1_3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
  <p:tag name="KSO_WM_UNIT_TEXT_FILL_FORE_SCHEMECOLOR_INDEX" val="13"/>
  <p:tag name="KSO_WM_UNIT_TEXT_FILL_TYPE" val="1"/>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5*l_h_f*1_5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5_1"/>
  <p:tag name="KSO_WM_UNIT_PRESET_TEXT" val="单击此处添加文本具体内容"/>
  <p:tag name="KSO_WM_UNIT_TEXT_FILL_FORE_SCHEMECOLOR_INDEX" val="13"/>
  <p:tag name="KSO_WM_UNIT_TEXT_FILL_TYPE" val="1"/>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5*l_h_f*1_4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4_1"/>
  <p:tag name="KSO_WM_UNIT_PRESET_TEXT" val="单击此处添加文本具体内容"/>
  <p:tag name="KSO_WM_UNIT_TEXT_FILL_FORE_SCHEMECOLOR_INDEX" val="13"/>
  <p:tag name="KSO_WM_UNIT_TEXT_FILL_TYPE" val="1"/>
</p:tagLst>
</file>

<file path=ppt/tags/tag1358.xml><?xml version="1.0" encoding="utf-8"?>
<p:tagLst xmlns:p="http://schemas.openxmlformats.org/presentationml/2006/main">
  <p:tag name="KSO_WM_BEAUTIFY_FLAG" val="#wm#"/>
  <p:tag name="KSO_WM_TEMPLATE_CATEGORY" val="diagram"/>
  <p:tag name="KSO_WM_TEMPLATE_INDEX" val="20215855"/>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6.xml><?xml version="1.0" encoding="utf-8"?>
<p:tagLst xmlns:p="http://schemas.openxmlformats.org/presentationml/2006/main">
  <p:tag name="KSO_WM_SLIDE_BACKGROUND_TYPE" val="leftRight"/>
</p:tagLst>
</file>

<file path=ppt/tags/tag1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6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6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6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6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6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6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6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7.xml><?xml version="1.0" encoding="utf-8"?>
<p:tagLst xmlns:p="http://schemas.openxmlformats.org/presentationml/2006/main">
  <p:tag name="KSO_WM_SLIDE_BACKGROUND_TYPE" val="leftRight"/>
</p:tagLst>
</file>

<file path=ppt/tags/tag137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7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7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7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7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7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8.xml><?xml version="1.0" encoding="utf-8"?>
<p:tagLst xmlns:p="http://schemas.openxmlformats.org/presentationml/2006/main">
  <p:tag name="KSO_WM_SLIDE_BACKGROUND_TYPE" val="leftRight"/>
</p:tagLst>
</file>

<file path=ppt/tags/tag138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8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8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8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8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8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8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9.xml><?xml version="1.0" encoding="utf-8"?>
<p:tagLst xmlns:p="http://schemas.openxmlformats.org/presentationml/2006/main">
  <p:tag name="KSO_WM_SLIDE_BACKGROUND_TYPE" val="leftRight"/>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9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9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9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9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9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9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9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40.xml><?xml version="1.0" encoding="utf-8"?>
<p:tagLst xmlns:p="http://schemas.openxmlformats.org/presentationml/2006/main">
  <p:tag name="KSO_WM_SLIDE_BACKGROUND_TYPE" val="leftRight"/>
</p:tagLst>
</file>

<file path=ppt/tags/tag140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0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0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0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0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0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1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1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1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1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1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1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2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2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2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2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2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2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390_4*l_h_i*1_1_1"/>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0_4*l_h_i*1_1_2"/>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31.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0_4*l_h_f*1_1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390_4*l_h_i*1_2_1"/>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0_4*l_h_i*1_2_2"/>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34.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0_4*l_h_f*1_2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390_4*l_h_i*1_3_1"/>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0_4*l_h_i*1_3_2"/>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37.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0_4*l_h_f*1_3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390_4*l_h_i*1_4_1"/>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390_4*l_h_i*1_4_2"/>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4.xml><?xml version="1.0" encoding="utf-8"?>
<p:tagLst xmlns:p="http://schemas.openxmlformats.org/presentationml/2006/main">
  <p:tag name="KSO_WM_SLIDE_BACKGROUND_TYPE" val="topBottom"/>
</p:tagLst>
</file>

<file path=ppt/tags/tag1440.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390_4*l_h_f*1_4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44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4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4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4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4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5.xml><?xml version="1.0" encoding="utf-8"?>
<p:tagLst xmlns:p="http://schemas.openxmlformats.org/presentationml/2006/main">
  <p:tag name="KSO_WM_SLIDE_BACKGROUND_TYPE" val="topBottom"/>
</p:tagLst>
</file>

<file path=ppt/tags/tag1450.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45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454.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455.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5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59.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4_1"/>
  <p:tag name="KSO_WM_UNIT_ID" val="diagram20168829_4*l_h_i*1_4_1"/>
  <p:tag name="KSO_WM_UNIT_LAYERLEVEL" val="1_1_1"/>
  <p:tag name="KSO_WM_DIAGRAM_GROUP_CODE" val="l1-1"/>
  <p:tag name="KSO_WM_UNIT_LINE_FORE_SCHEMECOLOR_INDEX" val="6"/>
  <p:tag name="KSO_WM_UNIT_LINE_FILL_TYPE" val="2"/>
  <p:tag name="KSO_WM_UNIT_TEXT_FILL_FORE_SCHEMECOLOR_INDEX" val="14"/>
  <p:tag name="KSO_WM_UNIT_TEXT_FILL_TYPE" val="1"/>
</p:tagLst>
</file>

<file path=ppt/tags/tag146.xml><?xml version="1.0" encoding="utf-8"?>
<p:tagLst xmlns:p="http://schemas.openxmlformats.org/presentationml/2006/main">
  <p:tag name="KSO_WM_SLIDE_BACKGROUND_TYPE" val="topBottom"/>
</p:tagLst>
</file>

<file path=ppt/tags/tag1460.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4_2"/>
  <p:tag name="KSO_WM_UNIT_ID" val="diagram20168829_4*l_h_i*1_4_2"/>
  <p:tag name="KSO_WM_UNIT_LAYERLEVEL" val="1_1_1"/>
  <p:tag name="KSO_WM_DIAGRAM_GROUP_CODE" val="l1-1"/>
  <p:tag name="KSO_WM_UNIT_LINE_FORE_SCHEMECOLOR_INDEX" val="6"/>
  <p:tag name="KSO_WM_UNIT_LINE_FILL_TYPE" val="2"/>
  <p:tag name="KSO_WM_UNIT_TEXT_FILL_FORE_SCHEMECOLOR_INDEX" val="14"/>
  <p:tag name="KSO_WM_UNIT_TEXT_FILL_TYPE" val="1"/>
</p:tagLst>
</file>

<file path=ppt/tags/tag1461.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4_3"/>
  <p:tag name="KSO_WM_UNIT_ID" val="diagram20168829_4*l_h_i*1_4_3"/>
  <p:tag name="KSO_WM_UNIT_LAYERLEVEL" val="1_1_1"/>
  <p:tag name="KSO_WM_DIAGRAM_GROUP_CODE" val="l1-1"/>
  <p:tag name="KSO_WM_UNIT_FILL_FORE_SCHEMECOLOR_INDEX" val="6"/>
  <p:tag name="KSO_WM_UNIT_FILL_TYPE" val="1"/>
  <p:tag name="KSO_WM_UNIT_TEXT_FILL_FORE_SCHEMECOLOR_INDEX" val="14"/>
  <p:tag name="KSO_WM_UNIT_TEXT_FILL_TYPE" val="1"/>
</p:tagLst>
</file>

<file path=ppt/tags/tag1462.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4_4"/>
  <p:tag name="KSO_WM_UNIT_ID" val="diagram20168829_4*l_h_i*1_4_4"/>
  <p:tag name="KSO_WM_UNIT_LAYERLEVEL" val="1_1_1"/>
  <p:tag name="KSO_WM_DIAGRAM_GROUP_CODE" val="l1-1"/>
  <p:tag name="KSO_WM_UNIT_FILL_FORE_SCHEMECOLOR_INDEX" val="6"/>
  <p:tag name="KSO_WM_UNIT_FILL_TYPE" val="1"/>
  <p:tag name="KSO_WM_UNIT_TEXT_FILL_FORE_SCHEMECOLOR_INDEX" val="14"/>
  <p:tag name="KSO_WM_UNIT_TEXT_FILL_TYPE" val="1"/>
</p:tagLst>
</file>

<file path=ppt/tags/tag1463.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f"/>
  <p:tag name="KSO_WM_UNIT_INDEX" val="1_4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8829_4*l_h_f*1_4_1"/>
  <p:tag name="KSO_WM_UNIT_TEXT_FILL_FORE_SCHEMECOLOR_INDEX" val="14"/>
  <p:tag name="KSO_WM_UNIT_TEXT_FILL_TYPE" val="1"/>
</p:tagLst>
</file>

<file path=ppt/tags/tag1464.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2_1"/>
  <p:tag name="KSO_WM_UNIT_ID" val="diagram20168829_4*l_h_i*1_2_1"/>
  <p:tag name="KSO_WM_UNIT_LAYERLEVEL" val="1_1_1"/>
  <p:tag name="KSO_WM_DIAGRAM_GROUP_CODE" val="l1-1"/>
  <p:tag name="KSO_WM_UNIT_LINE_FORE_SCHEMECOLOR_INDEX" val="5"/>
  <p:tag name="KSO_WM_UNIT_LINE_FILL_TYPE" val="2"/>
  <p:tag name="KSO_WM_UNIT_TEXT_FILL_FORE_SCHEMECOLOR_INDEX" val="14"/>
  <p:tag name="KSO_WM_UNIT_TEXT_FILL_TYPE" val="1"/>
</p:tagLst>
</file>

<file path=ppt/tags/tag1465.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2_2"/>
  <p:tag name="KSO_WM_UNIT_ID" val="diagram20168829_4*l_h_i*1_2_2"/>
  <p:tag name="KSO_WM_UNIT_LAYERLEVEL" val="1_1_1"/>
  <p:tag name="KSO_WM_DIAGRAM_GROUP_CODE" val="l1-1"/>
  <p:tag name="KSO_WM_UNIT_LINE_FORE_SCHEMECOLOR_INDEX" val="5"/>
  <p:tag name="KSO_WM_UNIT_LINE_FILL_TYPE" val="2"/>
  <p:tag name="KSO_WM_UNIT_TEXT_FILL_FORE_SCHEMECOLOR_INDEX" val="14"/>
  <p:tag name="KSO_WM_UNIT_TEXT_FILL_TYPE" val="1"/>
</p:tagLst>
</file>

<file path=ppt/tags/tag1466.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2_3"/>
  <p:tag name="KSO_WM_UNIT_ID" val="diagram20168829_4*l_h_i*1_2_3"/>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67.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2_4"/>
  <p:tag name="KSO_WM_UNIT_ID" val="diagram20168829_4*l_h_i*1_2_4"/>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68.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2_5"/>
  <p:tag name="KSO_WM_UNIT_ID" val="diagram20168829_4*l_h_i*1_2_5"/>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69.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2_6"/>
  <p:tag name="KSO_WM_UNIT_ID" val="diagram20168829_4*l_h_i*1_2_6"/>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7.xml><?xml version="1.0" encoding="utf-8"?>
<p:tagLst xmlns:p="http://schemas.openxmlformats.org/presentationml/2006/main">
  <p:tag name="KSO_WM_SLIDE_BACKGROUND_TYPE" val="topBottom"/>
</p:tagLst>
</file>

<file path=ppt/tags/tag1470.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2_7"/>
  <p:tag name="KSO_WM_UNIT_ID" val="diagram20168829_4*l_h_i*1_2_7"/>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71.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2_8"/>
  <p:tag name="KSO_WM_UNIT_ID" val="diagram20168829_4*l_h_i*1_2_8"/>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72.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2_9"/>
  <p:tag name="KSO_WM_UNIT_ID" val="diagram20168829_4*l_h_i*1_2_9"/>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73.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2_10"/>
  <p:tag name="KSO_WM_UNIT_ID" val="diagram20168829_4*l_h_i*1_2_10"/>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74.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8829_4*l_h_f*1_2_1"/>
  <p:tag name="KSO_WM_UNIT_TEXT_FILL_FORE_SCHEMECOLOR_INDEX" val="14"/>
  <p:tag name="KSO_WM_UNIT_TEXT_FILL_TYPE" val="1"/>
</p:tagLst>
</file>

<file path=ppt/tags/tag1475.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1_1"/>
  <p:tag name="KSO_WM_UNIT_ID" val="diagram20168829_4*l_h_i*1_1_1"/>
  <p:tag name="KSO_WM_UNIT_LAYERLEVEL" val="1_1_1"/>
  <p:tag name="KSO_WM_DIAGRAM_GROUP_CODE" val="l1-1"/>
  <p:tag name="KSO_WM_UNIT_LINE_FORE_SCHEMECOLOR_INDEX" val="5"/>
  <p:tag name="KSO_WM_UNIT_LINE_FILL_TYPE" val="2"/>
  <p:tag name="KSO_WM_UNIT_TEXT_FILL_FORE_SCHEMECOLOR_INDEX" val="14"/>
  <p:tag name="KSO_WM_UNIT_TEXT_FILL_TYPE" val="1"/>
</p:tagLst>
</file>

<file path=ppt/tags/tag1476.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1_2"/>
  <p:tag name="KSO_WM_UNIT_ID" val="diagram20168829_4*l_h_i*1_1_2"/>
  <p:tag name="KSO_WM_UNIT_LAYERLEVEL" val="1_1_1"/>
  <p:tag name="KSO_WM_DIAGRAM_GROUP_CODE" val="l1-1"/>
  <p:tag name="KSO_WM_UNIT_LINE_FORE_SCHEMECOLOR_INDEX" val="5"/>
  <p:tag name="KSO_WM_UNIT_LINE_FILL_TYPE" val="2"/>
  <p:tag name="KSO_WM_UNIT_TEXT_FILL_FORE_SCHEMECOLOR_INDEX" val="14"/>
  <p:tag name="KSO_WM_UNIT_TEXT_FILL_TYPE" val="1"/>
</p:tagLst>
</file>

<file path=ppt/tags/tag1477.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1_3"/>
  <p:tag name="KSO_WM_UNIT_ID" val="diagram20168829_4*l_h_i*1_1_3"/>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78.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1_4"/>
  <p:tag name="KSO_WM_UNIT_ID" val="diagram20168829_4*l_h_i*1_1_4"/>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79.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8829_4*l_h_f*1_1_1"/>
  <p:tag name="KSO_WM_UNIT_TEXT_FILL_FORE_SCHEMECOLOR_INDEX" val="14"/>
  <p:tag name="KSO_WM_UNIT_TEXT_FILL_TYPE" val="1"/>
</p:tagLst>
</file>

<file path=ppt/tags/tag148.xml><?xml version="1.0" encoding="utf-8"?>
<p:tagLst xmlns:p="http://schemas.openxmlformats.org/presentationml/2006/main">
  <p:tag name="KSO_WM_SLIDE_BACKGROUND_TYPE" val="topBottom"/>
</p:tagLst>
</file>

<file path=ppt/tags/tag1480.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3_5"/>
  <p:tag name="KSO_WM_UNIT_ID" val="diagram20168829_4*l_h_i*1_3_5"/>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81.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3_1"/>
  <p:tag name="KSO_WM_UNIT_ID" val="diagram20168829_4*l_h_i*1_3_1"/>
  <p:tag name="KSO_WM_UNIT_LAYERLEVEL" val="1_1_1"/>
  <p:tag name="KSO_WM_DIAGRAM_GROUP_CODE" val="l1-1"/>
  <p:tag name="KSO_WM_UNIT_LINE_FORE_SCHEMECOLOR_INDEX" val="5"/>
  <p:tag name="KSO_WM_UNIT_LINE_FILL_TYPE" val="2"/>
  <p:tag name="KSO_WM_UNIT_TEXT_FILL_FORE_SCHEMECOLOR_INDEX" val="14"/>
  <p:tag name="KSO_WM_UNIT_TEXT_FILL_TYPE" val="1"/>
</p:tagLst>
</file>

<file path=ppt/tags/tag1482.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3_2"/>
  <p:tag name="KSO_WM_UNIT_ID" val="diagram20168829_4*l_h_i*1_3_2"/>
  <p:tag name="KSO_WM_UNIT_LAYERLEVEL" val="1_1_1"/>
  <p:tag name="KSO_WM_DIAGRAM_GROUP_CODE" val="l1-1"/>
  <p:tag name="KSO_WM_UNIT_LINE_FORE_SCHEMECOLOR_INDEX" val="5"/>
  <p:tag name="KSO_WM_UNIT_LINE_FILL_TYPE" val="2"/>
  <p:tag name="KSO_WM_UNIT_TEXT_FILL_FORE_SCHEMECOLOR_INDEX" val="14"/>
  <p:tag name="KSO_WM_UNIT_TEXT_FILL_TYPE" val="1"/>
</p:tagLst>
</file>

<file path=ppt/tags/tag1483.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3_6"/>
  <p:tag name="KSO_WM_UNIT_ID" val="diagram20168829_4*l_h_i*1_3_6"/>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84.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i"/>
  <p:tag name="KSO_WM_UNIT_INDEX" val="1_3_7"/>
  <p:tag name="KSO_WM_UNIT_ID" val="diagram20168829_4*l_h_i*1_3_7"/>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485.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8829_4*l_h_f*1_3_1"/>
  <p:tag name="KSO_WM_UNIT_TEXT_FILL_FORE_SCHEMECOLOR_INDEX" val="14"/>
  <p:tag name="KSO_WM_UNIT_TEXT_FILL_TYPE" val="1"/>
</p:tagLst>
</file>

<file path=ppt/tags/tag1486.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1"/>
  <p:tag name="KSO_WM_DIAGRAM_GROUP_CODE" val="l1-1"/>
  <p:tag name="KSO_WM_UNIT_ID" val="diagram20168829_4*l_h_a*1_2_1"/>
  <p:tag name="KSO_WM_UNIT_TEXT_FILL_FORE_SCHEMECOLOR_INDEX" val="14"/>
  <p:tag name="KSO_WM_UNIT_TEXT_FILL_TYPE" val="1"/>
</p:tagLst>
</file>

<file path=ppt/tags/tag1487.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1"/>
  <p:tag name="KSO_WM_DIAGRAM_GROUP_CODE" val="l1-1"/>
  <p:tag name="KSO_WM_UNIT_ID" val="diagram20168829_4*l_h_a*1_1_1"/>
  <p:tag name="KSO_WM_UNIT_TEXT_FILL_FORE_SCHEMECOLOR_INDEX" val="14"/>
  <p:tag name="KSO_WM_UNIT_TEXT_FILL_TYPE" val="1"/>
</p:tagLst>
</file>

<file path=ppt/tags/tag1488.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1"/>
  <p:tag name="KSO_WM_DIAGRAM_GROUP_CODE" val="l1-1"/>
  <p:tag name="KSO_WM_UNIT_ID" val="diagram20168829_4*l_h_a*1_3_1"/>
  <p:tag name="KSO_WM_UNIT_TEXT_FILL_FORE_SCHEMECOLOR_INDEX" val="14"/>
  <p:tag name="KSO_WM_UNIT_TEXT_FILL_TYPE" val="1"/>
</p:tagLst>
</file>

<file path=ppt/tags/tag1489.xml><?xml version="1.0" encoding="utf-8"?>
<p:tagLst xmlns:p="http://schemas.openxmlformats.org/presentationml/2006/main">
  <p:tag name="KSO_WM_TAG_VERSION" val="1.0"/>
  <p:tag name="KSO_WM_BEAUTIFY_FLAG" val="#wm#"/>
  <p:tag name="KSO_WM_TEMPLATE_CATEGORY" val="diagram"/>
  <p:tag name="KSO_WM_TEMPLATE_INDEX" val="20168829"/>
  <p:tag name="KSO_WM_UNIT_TYPE" val="l_h_a"/>
  <p:tag name="KSO_WM_UNIT_INDEX" val="1_4_1"/>
  <p:tag name="KSO_WM_UNIT_LAYERLEVEL" val="1_1_1"/>
  <p:tag name="KSO_WM_UNIT_VALUE" val="9"/>
  <p:tag name="KSO_WM_UNIT_HIGHLIGHT" val="0"/>
  <p:tag name="KSO_WM_UNIT_COMPATIBLE" val="0"/>
  <p:tag name="KSO_WM_UNIT_CLEAR" val="0"/>
  <p:tag name="KSO_WM_UNIT_PRESET_TEXT_INDEX" val="3"/>
  <p:tag name="KSO_WM_UNIT_PRESET_TEXT_LEN" val="11"/>
  <p:tag name="KSO_WM_DIAGRAM_GROUP_CODE" val="l1-1"/>
  <p:tag name="KSO_WM_UNIT_ID" val="diagram20168829_4*l_h_a*1_4_1"/>
  <p:tag name="KSO_WM_UNIT_TEXT_FILL_FORE_SCHEMECOLOR_INDEX" val="14"/>
  <p:tag name="KSO_WM_UNIT_TEXT_FILL_TYPE" val="1"/>
</p:tagLst>
</file>

<file path=ppt/tags/tag149.xml><?xml version="1.0" encoding="utf-8"?>
<p:tagLst xmlns:p="http://schemas.openxmlformats.org/presentationml/2006/main">
  <p:tag name="KSO_WM_SLIDE_BACKGROUND_TYPE" val="topBottom"/>
</p:tagLst>
</file>

<file path=ppt/tags/tag149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49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493.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494.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97.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49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9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0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0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0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0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0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0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0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0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12.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51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516.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517.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152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2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2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2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2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2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2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2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3.xml><?xml version="1.0" encoding="utf-8"?>
<p:tagLst xmlns:p="http://schemas.openxmlformats.org/presentationml/2006/main">
  <p:tag name="KSO_WM_SLIDE_BACKGROUND_TYPE" val="bottomTop"/>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3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3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3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3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53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539.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54.xml><?xml version="1.0" encoding="utf-8"?>
<p:tagLst xmlns:p="http://schemas.openxmlformats.org/presentationml/2006/main">
  <p:tag name="KSO_WM_SLIDE_BACKGROUND_TYPE" val="bottomTop"/>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4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4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4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4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4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4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5.xml><?xml version="1.0" encoding="utf-8"?>
<p:tagLst xmlns:p="http://schemas.openxmlformats.org/presentationml/2006/main">
  <p:tag name="KSO_WM_SLIDE_BACKGROUND_TYPE" val="bottomTop"/>
</p:tagLst>
</file>

<file path=ppt/tags/tag155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5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5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8795_3*a*1"/>
  <p:tag name="KSO_WM_TEMPLATE_CATEGORY" val="diagram"/>
  <p:tag name="KSO_WM_TEMPLATE_INDEX" val="20168795"/>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95_3*l_h_i*1_1_1"/>
  <p:tag name="KSO_WM_TEMPLATE_CATEGORY" val="diagram"/>
  <p:tag name="KSO_WM_TEMPLATE_INDEX" val="2016879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95_3*l_h_i*1_2_1"/>
  <p:tag name="KSO_WM_TEMPLATE_CATEGORY" val="diagram"/>
  <p:tag name="KSO_WM_TEMPLATE_INDEX" val="2016879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55.xml><?xml version="1.0" encoding="utf-8"?>
<p:tagLst xmlns:p="http://schemas.openxmlformats.org/presentationml/2006/main">
  <p:tag name="KSO_WM_UNIT_VALUE" val="132*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95_3*l_h_x*1_2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56.xml><?xml version="1.0" encoding="utf-8"?>
<p:tagLst xmlns:p="http://schemas.openxmlformats.org/presentationml/2006/main">
  <p:tag name="KSO_WM_UNIT_VALUE" val="148*18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95_3*l_h_x*1_1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5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95_3*l_h_f*1_1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55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95_3*l_h_f*1_2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95_3*l_h_i*1_3_1"/>
  <p:tag name="KSO_WM_TEMPLATE_CATEGORY" val="diagram"/>
  <p:tag name="KSO_WM_TEMPLATE_INDEX" val="2016879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56.xml><?xml version="1.0" encoding="utf-8"?>
<p:tagLst xmlns:p="http://schemas.openxmlformats.org/presentationml/2006/main">
  <p:tag name="KSO_WM_SLIDE_BACKGROUND_TYPE" val="bottomTop"/>
</p:tagLst>
</file>

<file path=ppt/tags/tag156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795_3*l_h_f*1_3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561.xml><?xml version="1.0" encoding="utf-8"?>
<p:tagLst xmlns:p="http://schemas.openxmlformats.org/presentationml/2006/main">
  <p:tag name="KSO_WM_UNIT_VALUE" val="167*16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95_3*l_h_x*1_3_1"/>
  <p:tag name="KSO_WM_TEMPLATE_CATEGORY" val="diagram"/>
  <p:tag name="KSO_WM_TEMPLATE_INDEX" val="20168795"/>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1562.xml><?xml version="1.0" encoding="utf-8"?>
<p:tagLst xmlns:p="http://schemas.openxmlformats.org/presentationml/2006/main">
  <p:tag name="KSO_WM_BEAUTIFY_FLAG" val="#wm#"/>
  <p:tag name="KSO_WM_TEMPLATE_CATEGORY" val="diagram"/>
  <p:tag name="KSO_WM_TEMPLATE_INDEX" val="20215855"/>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56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566.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6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7.xml><?xml version="1.0" encoding="utf-8"?>
<p:tagLst xmlns:p="http://schemas.openxmlformats.org/presentationml/2006/main">
  <p:tag name="KSO_WM_SLIDE_BACKGROUND_TYPE" val="bottomTop"/>
</p:tagLst>
</file>

<file path=ppt/tags/tag157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7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7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7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8795_3*a*1"/>
  <p:tag name="KSO_WM_TEMPLATE_CATEGORY" val="diagram"/>
  <p:tag name="KSO_WM_TEMPLATE_INDEX" val="20168795"/>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95_3*l_h_i*1_1_1"/>
  <p:tag name="KSO_WM_TEMPLATE_CATEGORY" val="diagram"/>
  <p:tag name="KSO_WM_TEMPLATE_INDEX" val="2016879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95_3*l_h_i*1_2_1"/>
  <p:tag name="KSO_WM_TEMPLATE_CATEGORY" val="diagram"/>
  <p:tag name="KSO_WM_TEMPLATE_INDEX" val="2016879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76.xml><?xml version="1.0" encoding="utf-8"?>
<p:tagLst xmlns:p="http://schemas.openxmlformats.org/presentationml/2006/main">
  <p:tag name="KSO_WM_UNIT_VALUE" val="132*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95_3*l_h_x*1_2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77.xml><?xml version="1.0" encoding="utf-8"?>
<p:tagLst xmlns:p="http://schemas.openxmlformats.org/presentationml/2006/main">
  <p:tag name="KSO_WM_UNIT_VALUE" val="148*18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95_3*l_h_x*1_1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7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95_3*l_h_f*1_1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57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95_3*l_h_f*1_2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58.xml><?xml version="1.0" encoding="utf-8"?>
<p:tagLst xmlns:p="http://schemas.openxmlformats.org/presentationml/2006/main">
  <p:tag name="KSO_WM_SLIDE_BACKGROUND_TYPE" val="bottomTop"/>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95_3*l_h_i*1_3_1"/>
  <p:tag name="KSO_WM_TEMPLATE_CATEGORY" val="diagram"/>
  <p:tag name="KSO_WM_TEMPLATE_INDEX" val="2016879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581.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795_3*l_h_f*1_3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582.xml><?xml version="1.0" encoding="utf-8"?>
<p:tagLst xmlns:p="http://schemas.openxmlformats.org/presentationml/2006/main">
  <p:tag name="KSO_WM_UNIT_VALUE" val="167*16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95_3*l_h_x*1_3_1"/>
  <p:tag name="KSO_WM_TEMPLATE_CATEGORY" val="diagram"/>
  <p:tag name="KSO_WM_TEMPLATE_INDEX" val="20168795"/>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1583.xml><?xml version="1.0" encoding="utf-8"?>
<p:tagLst xmlns:p="http://schemas.openxmlformats.org/presentationml/2006/main">
  <p:tag name="KSO_WM_BEAUTIFY_FLAG" val="#wm#"/>
  <p:tag name="KSO_WM_TEMPLATE_CATEGORY" val="diagram"/>
  <p:tag name="KSO_WM_TEMPLATE_INDEX" val="20215855"/>
</p:tagLst>
</file>

<file path=ppt/tags/tag1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58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587.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9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9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9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9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9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8795_3*a*1"/>
  <p:tag name="KSO_WM_TEMPLATE_CATEGORY" val="diagram"/>
  <p:tag name="KSO_WM_TEMPLATE_INDEX" val="20168795"/>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95_3*l_h_i*1_1_1"/>
  <p:tag name="KSO_WM_TEMPLATE_CATEGORY" val="diagram"/>
  <p:tag name="KSO_WM_TEMPLATE_INDEX" val="2016879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95_3*l_h_i*1_2_1"/>
  <p:tag name="KSO_WM_TEMPLATE_CATEGORY" val="diagram"/>
  <p:tag name="KSO_WM_TEMPLATE_INDEX" val="2016879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97.xml><?xml version="1.0" encoding="utf-8"?>
<p:tagLst xmlns:p="http://schemas.openxmlformats.org/presentationml/2006/main">
  <p:tag name="KSO_WM_UNIT_VALUE" val="132*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95_3*l_h_x*1_2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98.xml><?xml version="1.0" encoding="utf-8"?>
<p:tagLst xmlns:p="http://schemas.openxmlformats.org/presentationml/2006/main">
  <p:tag name="KSO_WM_UNIT_VALUE" val="148*18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95_3*l_h_x*1_1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9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95_3*l_h_f*1_1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160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95_3*l_h_f*1_2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95_3*l_h_i*1_3_1"/>
  <p:tag name="KSO_WM_TEMPLATE_CATEGORY" val="diagram"/>
  <p:tag name="KSO_WM_TEMPLATE_INDEX" val="2016879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602.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795_3*l_h_f*1_3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603.xml><?xml version="1.0" encoding="utf-8"?>
<p:tagLst xmlns:p="http://schemas.openxmlformats.org/presentationml/2006/main">
  <p:tag name="KSO_WM_UNIT_VALUE" val="167*16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95_3*l_h_x*1_3_1"/>
  <p:tag name="KSO_WM_TEMPLATE_CATEGORY" val="diagram"/>
  <p:tag name="KSO_WM_TEMPLATE_INDEX" val="20168795"/>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1604.xml><?xml version="1.0" encoding="utf-8"?>
<p:tagLst xmlns:p="http://schemas.openxmlformats.org/presentationml/2006/main">
  <p:tag name="KSO_WM_BEAUTIFY_FLAG" val="#wm#"/>
  <p:tag name="KSO_WM_TEMPLATE_CATEGORY" val="diagram"/>
  <p:tag name="KSO_WM_TEMPLATE_INDEX" val="20215855"/>
</p:tagLst>
</file>

<file path=ppt/tags/tag1605.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 name="COMMONDATA" val="eyJoZGlkIjoiOGJhNWU5YmNmZjNmZjIwZTlmZmY0NGI1ODE4YzYyZjUifQ=="/>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162.xml><?xml version="1.0" encoding="utf-8"?>
<p:tagLst xmlns:p="http://schemas.openxmlformats.org/presentationml/2006/main">
  <p:tag name="KSO_WM_SLIDE_BACKGROUND_TYPE" val="navigation"/>
</p:tagLst>
</file>

<file path=ppt/tags/tag163.xml><?xml version="1.0" encoding="utf-8"?>
<p:tagLst xmlns:p="http://schemas.openxmlformats.org/presentationml/2006/main">
  <p:tag name="KSO_WM_SLIDE_BACKGROUND_TYPE" val="navigation"/>
</p:tagLst>
</file>

<file path=ppt/tags/tag164.xml><?xml version="1.0" encoding="utf-8"?>
<p:tagLst xmlns:p="http://schemas.openxmlformats.org/presentationml/2006/main">
  <p:tag name="KSO_WM_SLIDE_BACKGROUND_TYPE" val="navigation"/>
</p:tagLst>
</file>

<file path=ppt/tags/tag165.xml><?xml version="1.0" encoding="utf-8"?>
<p:tagLst xmlns:p="http://schemas.openxmlformats.org/presentationml/2006/main">
  <p:tag name="KSO_WM_SLIDE_BACKGROUND_TYPE" val="navigation"/>
</p:tagLst>
</file>

<file path=ppt/tags/tag166.xml><?xml version="1.0" encoding="utf-8"?>
<p:tagLst xmlns:p="http://schemas.openxmlformats.org/presentationml/2006/main">
  <p:tag name="KSO_WM_SLIDE_BACKGROUND_TYPE" val="navigation"/>
</p:tagLst>
</file>

<file path=ppt/tags/tag167.xml><?xml version="1.0" encoding="utf-8"?>
<p:tagLst xmlns:p="http://schemas.openxmlformats.org/presentationml/2006/main">
  <p:tag name="KSO_WM_SLIDE_BACKGROUND_TYPE" val="navigation"/>
</p:tagLst>
</file>

<file path=ppt/tags/tag168.xml><?xml version="1.0" encoding="utf-8"?>
<p:tagLst xmlns:p="http://schemas.openxmlformats.org/presentationml/2006/main">
  <p:tag name="KSO_WM_SLIDE_BACKGROUND_TYPE" val="navigation"/>
</p:tagLst>
</file>

<file path=ppt/tags/tag169.xml><?xml version="1.0" encoding="utf-8"?>
<p:tagLst xmlns:p="http://schemas.openxmlformats.org/presentationml/2006/main">
  <p:tag name="KSO_WM_SLIDE_BACKGROUND_TYPE" val="navigation"/>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173.xml><?xml version="1.0" encoding="utf-8"?>
<p:tagLst xmlns:p="http://schemas.openxmlformats.org/presentationml/2006/main">
  <p:tag name="KSO_WM_SLIDE_BACKGROUND_TYPE" val="belt"/>
</p:tagLst>
</file>

<file path=ppt/tags/tag174.xml><?xml version="1.0" encoding="utf-8"?>
<p:tagLst xmlns:p="http://schemas.openxmlformats.org/presentationml/2006/main">
  <p:tag name="KSO_WM_SLIDE_BACKGROUND_TYPE" val="belt"/>
</p:tagLst>
</file>

<file path=ppt/tags/tag175.xml><?xml version="1.0" encoding="utf-8"?>
<p:tagLst xmlns:p="http://schemas.openxmlformats.org/presentationml/2006/main">
  <p:tag name="KSO_WM_SLIDE_BACKGROUND_TYPE" val="belt"/>
</p:tagLst>
</file>

<file path=ppt/tags/tag176.xml><?xml version="1.0" encoding="utf-8"?>
<p:tagLst xmlns:p="http://schemas.openxmlformats.org/presentationml/2006/main">
  <p:tag name="KSO_WM_SLIDE_BACKGROUND_TYPE" val="belt"/>
</p:tagLst>
</file>

<file path=ppt/tags/tag177.xml><?xml version="1.0" encoding="utf-8"?>
<p:tagLst xmlns:p="http://schemas.openxmlformats.org/presentationml/2006/main">
  <p:tag name="KSO_WM_SLIDE_BACKGROUND_TYPE" val="belt"/>
</p:tagLst>
</file>

<file path=ppt/tags/tag178.xml><?xml version="1.0" encoding="utf-8"?>
<p:tagLst xmlns:p="http://schemas.openxmlformats.org/presentationml/2006/main">
  <p:tag name="KSO_WM_TEMPLATE_CATEGORY" val="custom"/>
  <p:tag name="KSO_WM_TEMPLATE_INDEX" val="20202617"/>
</p:tagLst>
</file>

<file path=ppt/tags/tag179.xml><?xml version="1.0" encoding="utf-8"?>
<p:tagLst xmlns:p="http://schemas.openxmlformats.org/presentationml/2006/main">
  <p:tag name="KSO_WM_TEMPLATE_CATEGORY" val="custom"/>
  <p:tag name="KSO_WM_TEMPLATE_INDEX" val="20202617"/>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0.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8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0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05.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08.xml><?xml version="1.0" encoding="utf-8"?>
<p:tagLst xmlns:p="http://schemas.openxmlformats.org/presentationml/2006/main">
  <p:tag name="KSO_WM_SLIDE_BACKGROUND_TYPE" val="general"/>
</p:tagLst>
</file>

<file path=ppt/tags/tag209.xml><?xml version="1.0" encoding="utf-8"?>
<p:tagLst xmlns:p="http://schemas.openxmlformats.org/presentationml/2006/main">
  <p:tag name="KSO_WM_SLIDE_BACKGROUND_TYPE" val="gener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10.xml><?xml version="1.0" encoding="utf-8"?>
<p:tagLst xmlns:p="http://schemas.openxmlformats.org/presentationml/2006/main">
  <p:tag name="KSO_WM_SLIDE_BACKGROUND_TYPE" val="general"/>
</p:tagLst>
</file>

<file path=ppt/tags/tag211.xml><?xml version="1.0" encoding="utf-8"?>
<p:tagLst xmlns:p="http://schemas.openxmlformats.org/presentationml/2006/main">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215.xml><?xml version="1.0" encoding="utf-8"?>
<p:tagLst xmlns:p="http://schemas.openxmlformats.org/presentationml/2006/main">
  <p:tag name="KSO_WM_SLIDE_BACKGROUND_TYPE" val="frame"/>
</p:tagLst>
</file>

<file path=ppt/tags/tag216.xml><?xml version="1.0" encoding="utf-8"?>
<p:tagLst xmlns:p="http://schemas.openxmlformats.org/presentationml/2006/main">
  <p:tag name="KSO_WM_SLIDE_BACKGROUND_TYPE" val="frame"/>
</p:tagLst>
</file>

<file path=ppt/tags/tag217.xml><?xml version="1.0" encoding="utf-8"?>
<p:tagLst xmlns:p="http://schemas.openxmlformats.org/presentationml/2006/main">
  <p:tag name="KSO_WM_SLIDE_BACKGROUND_TYPE" val="frame"/>
</p:tagLst>
</file>

<file path=ppt/tags/tag218.xml><?xml version="1.0" encoding="utf-8"?>
<p:tagLst xmlns:p="http://schemas.openxmlformats.org/presentationml/2006/main">
  <p:tag name="KSO_WM_SLIDE_BACKGROUND_TYPE" val="frame"/>
</p:tagLst>
</file>

<file path=ppt/tags/tag219.xml><?xml version="1.0" encoding="utf-8"?>
<p:tagLst xmlns:p="http://schemas.openxmlformats.org/presentationml/2006/main">
  <p:tag name="KSO_WM_SLIDE_BACKGROUND_TYPE" val="fram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223.xml><?xml version="1.0" encoding="utf-8"?>
<p:tagLst xmlns:p="http://schemas.openxmlformats.org/presentationml/2006/main">
  <p:tag name="KSO_WM_SLIDE_BACKGROUND_TYPE" val="leftRight"/>
</p:tagLst>
</file>

<file path=ppt/tags/tag224.xml><?xml version="1.0" encoding="utf-8"?>
<p:tagLst xmlns:p="http://schemas.openxmlformats.org/presentationml/2006/main">
  <p:tag name="KSO_WM_SLIDE_BACKGROUND_TYPE" val="leftRight"/>
</p:tagLst>
</file>

<file path=ppt/tags/tag225.xml><?xml version="1.0" encoding="utf-8"?>
<p:tagLst xmlns:p="http://schemas.openxmlformats.org/presentationml/2006/main">
  <p:tag name="KSO_WM_SLIDE_BACKGROUND_TYPE" val="leftRight"/>
</p:tagLst>
</file>

<file path=ppt/tags/tag226.xml><?xml version="1.0" encoding="utf-8"?>
<p:tagLst xmlns:p="http://schemas.openxmlformats.org/presentationml/2006/main">
  <p:tag name="KSO_WM_SLIDE_BACKGROUND_TYPE" val="leftRight"/>
</p:tagLst>
</file>

<file path=ppt/tags/tag227.xml><?xml version="1.0" encoding="utf-8"?>
<p:tagLst xmlns:p="http://schemas.openxmlformats.org/presentationml/2006/main">
  <p:tag name="KSO_WM_SLIDE_BACKGROUND_TYPE" val="leftRight"/>
</p:tagLst>
</file>

<file path=ppt/tags/tag228.xml><?xml version="1.0" encoding="utf-8"?>
<p:tagLst xmlns:p="http://schemas.openxmlformats.org/presentationml/2006/main">
  <p:tag name="KSO_WM_SLIDE_BACKGROUND_TYPE" val="leftRight"/>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232.xml><?xml version="1.0" encoding="utf-8"?>
<p:tagLst xmlns:p="http://schemas.openxmlformats.org/presentationml/2006/main">
  <p:tag name="KSO_WM_SLIDE_BACKGROUND_TYPE" val="topBottom"/>
</p:tagLst>
</file>

<file path=ppt/tags/tag233.xml><?xml version="1.0" encoding="utf-8"?>
<p:tagLst xmlns:p="http://schemas.openxmlformats.org/presentationml/2006/main">
  <p:tag name="KSO_WM_SLIDE_BACKGROUND_TYPE" val="topBottom"/>
</p:tagLst>
</file>

<file path=ppt/tags/tag234.xml><?xml version="1.0" encoding="utf-8"?>
<p:tagLst xmlns:p="http://schemas.openxmlformats.org/presentationml/2006/main">
  <p:tag name="KSO_WM_SLIDE_BACKGROUND_TYPE" val="topBottom"/>
</p:tagLst>
</file>

<file path=ppt/tags/tag235.xml><?xml version="1.0" encoding="utf-8"?>
<p:tagLst xmlns:p="http://schemas.openxmlformats.org/presentationml/2006/main">
  <p:tag name="KSO_WM_SLIDE_BACKGROUND_TYPE" val="topBottom"/>
</p:tagLst>
</file>

<file path=ppt/tags/tag236.xml><?xml version="1.0" encoding="utf-8"?>
<p:tagLst xmlns:p="http://schemas.openxmlformats.org/presentationml/2006/main">
  <p:tag name="KSO_WM_SLIDE_BACKGROUND_TYPE" val="topBottom"/>
</p:tagLst>
</file>

<file path=ppt/tags/tag237.xml><?xml version="1.0" encoding="utf-8"?>
<p:tagLst xmlns:p="http://schemas.openxmlformats.org/presentationml/2006/main">
  <p:tag name="KSO_WM_SLIDE_BACKGROUND_TYPE" val="topBotto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241.xml><?xml version="1.0" encoding="utf-8"?>
<p:tagLst xmlns:p="http://schemas.openxmlformats.org/presentationml/2006/main">
  <p:tag name="KSO_WM_SLIDE_BACKGROUND_TYPE" val="bottomTop"/>
</p:tagLst>
</file>

<file path=ppt/tags/tag242.xml><?xml version="1.0" encoding="utf-8"?>
<p:tagLst xmlns:p="http://schemas.openxmlformats.org/presentationml/2006/main">
  <p:tag name="KSO_WM_SLIDE_BACKGROUND_TYPE" val="bottomTop"/>
</p:tagLst>
</file>

<file path=ppt/tags/tag243.xml><?xml version="1.0" encoding="utf-8"?>
<p:tagLst xmlns:p="http://schemas.openxmlformats.org/presentationml/2006/main">
  <p:tag name="KSO_WM_SLIDE_BACKGROUND_TYPE" val="bottomTop"/>
</p:tagLst>
</file>

<file path=ppt/tags/tag244.xml><?xml version="1.0" encoding="utf-8"?>
<p:tagLst xmlns:p="http://schemas.openxmlformats.org/presentationml/2006/main">
  <p:tag name="KSO_WM_SLIDE_BACKGROUND_TYPE" val="bottomTop"/>
</p:tagLst>
</file>

<file path=ppt/tags/tag245.xml><?xml version="1.0" encoding="utf-8"?>
<p:tagLst xmlns:p="http://schemas.openxmlformats.org/presentationml/2006/main">
  <p:tag name="KSO_WM_SLIDE_BACKGROUND_TYPE" val="bottomTop"/>
</p:tagLst>
</file>

<file path=ppt/tags/tag246.xml><?xml version="1.0" encoding="utf-8"?>
<p:tagLst xmlns:p="http://schemas.openxmlformats.org/presentationml/2006/main">
  <p:tag name="KSO_WM_SLIDE_BACKGROUND_TYPE" val="bottomTop"/>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50.xml><?xml version="1.0" encoding="utf-8"?>
<p:tagLst xmlns:p="http://schemas.openxmlformats.org/presentationml/2006/main">
  <p:tag name="KSO_WM_SLIDE_BACKGROUND_TYPE" val="navigation"/>
</p:tagLst>
</file>

<file path=ppt/tags/tag251.xml><?xml version="1.0" encoding="utf-8"?>
<p:tagLst xmlns:p="http://schemas.openxmlformats.org/presentationml/2006/main">
  <p:tag name="KSO_WM_SLIDE_BACKGROUND_TYPE" val="navigation"/>
</p:tagLst>
</file>

<file path=ppt/tags/tag252.xml><?xml version="1.0" encoding="utf-8"?>
<p:tagLst xmlns:p="http://schemas.openxmlformats.org/presentationml/2006/main">
  <p:tag name="KSO_WM_SLIDE_BACKGROUND_TYPE" val="navigation"/>
</p:tagLst>
</file>

<file path=ppt/tags/tag253.xml><?xml version="1.0" encoding="utf-8"?>
<p:tagLst xmlns:p="http://schemas.openxmlformats.org/presentationml/2006/main">
  <p:tag name="KSO_WM_SLIDE_BACKGROUND_TYPE" val="navigation"/>
</p:tagLst>
</file>

<file path=ppt/tags/tag254.xml><?xml version="1.0" encoding="utf-8"?>
<p:tagLst xmlns:p="http://schemas.openxmlformats.org/presentationml/2006/main">
  <p:tag name="KSO_WM_SLIDE_BACKGROUND_TYPE" val="navigation"/>
</p:tagLst>
</file>

<file path=ppt/tags/tag255.xml><?xml version="1.0" encoding="utf-8"?>
<p:tagLst xmlns:p="http://schemas.openxmlformats.org/presentationml/2006/main">
  <p:tag name="KSO_WM_SLIDE_BACKGROUND_TYPE" val="navigation"/>
</p:tagLst>
</file>

<file path=ppt/tags/tag256.xml><?xml version="1.0" encoding="utf-8"?>
<p:tagLst xmlns:p="http://schemas.openxmlformats.org/presentationml/2006/main">
  <p:tag name="KSO_WM_SLIDE_BACKGROUND_TYPE" val="navigation"/>
</p:tagLst>
</file>

<file path=ppt/tags/tag257.xml><?xml version="1.0" encoding="utf-8"?>
<p:tagLst xmlns:p="http://schemas.openxmlformats.org/presentationml/2006/main">
  <p:tag name="KSO_WM_SLIDE_BACKGROUND_TYPE" val="navigation"/>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261.xml><?xml version="1.0" encoding="utf-8"?>
<p:tagLst xmlns:p="http://schemas.openxmlformats.org/presentationml/2006/main">
  <p:tag name="KSO_WM_SLIDE_BACKGROUND_TYPE" val="belt"/>
</p:tagLst>
</file>

<file path=ppt/tags/tag262.xml><?xml version="1.0" encoding="utf-8"?>
<p:tagLst xmlns:p="http://schemas.openxmlformats.org/presentationml/2006/main">
  <p:tag name="KSO_WM_SLIDE_BACKGROUND_TYPE" val="belt"/>
</p:tagLst>
</file>

<file path=ppt/tags/tag263.xml><?xml version="1.0" encoding="utf-8"?>
<p:tagLst xmlns:p="http://schemas.openxmlformats.org/presentationml/2006/main">
  <p:tag name="KSO_WM_SLIDE_BACKGROUND_TYPE" val="belt"/>
</p:tagLst>
</file>

<file path=ppt/tags/tag264.xml><?xml version="1.0" encoding="utf-8"?>
<p:tagLst xmlns:p="http://schemas.openxmlformats.org/presentationml/2006/main">
  <p:tag name="KSO_WM_SLIDE_BACKGROUND_TYPE" val="belt"/>
</p:tagLst>
</file>

<file path=ppt/tags/tag265.xml><?xml version="1.0" encoding="utf-8"?>
<p:tagLst xmlns:p="http://schemas.openxmlformats.org/presentationml/2006/main">
  <p:tag name="KSO_WM_SLIDE_BACKGROUND_TYPE" val="belt"/>
</p:tagLst>
</file>

<file path=ppt/tags/tag266.xml><?xml version="1.0" encoding="utf-8"?>
<p:tagLst xmlns:p="http://schemas.openxmlformats.org/presentationml/2006/main">
  <p:tag name="KSO_WM_TEMPLATE_CATEGORY" val="custom"/>
  <p:tag name="KSO_WM_TEMPLATE_INDEX" val="20202617"/>
</p:tagLst>
</file>

<file path=ppt/tags/tag267.xml><?xml version="1.0" encoding="utf-8"?>
<p:tagLst xmlns:p="http://schemas.openxmlformats.org/presentationml/2006/main">
  <p:tag name="KSO_WM_TEMPLATE_CATEGORY" val="custom"/>
  <p:tag name="KSO_WM_TEMPLATE_INDEX" val="20202617"/>
</p:tagLst>
</file>

<file path=ppt/tags/tag268.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277.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27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9.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92.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93.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96.xml><?xml version="1.0" encoding="utf-8"?>
<p:tagLst xmlns:p="http://schemas.openxmlformats.org/presentationml/2006/main">
  <p:tag name="KSO_WM_SLIDE_BACKGROUND_TYPE" val="general"/>
</p:tagLst>
</file>

<file path=ppt/tags/tag297.xml><?xml version="1.0" encoding="utf-8"?>
<p:tagLst xmlns:p="http://schemas.openxmlformats.org/presentationml/2006/main">
  <p:tag name="KSO_WM_SLIDE_BACKGROUND_TYPE" val="general"/>
</p:tagLst>
</file>

<file path=ppt/tags/tag298.xml><?xml version="1.0" encoding="utf-8"?>
<p:tagLst xmlns:p="http://schemas.openxmlformats.org/presentationml/2006/main">
  <p:tag name="KSO_WM_SLIDE_BACKGROUND_TYPE" val="general"/>
</p:tagLst>
</file>

<file path=ppt/tags/tag29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03.xml><?xml version="1.0" encoding="utf-8"?>
<p:tagLst xmlns:p="http://schemas.openxmlformats.org/presentationml/2006/main">
  <p:tag name="KSO_WM_SLIDE_BACKGROUND_TYPE" val="frame"/>
</p:tagLst>
</file>

<file path=ppt/tags/tag304.xml><?xml version="1.0" encoding="utf-8"?>
<p:tagLst xmlns:p="http://schemas.openxmlformats.org/presentationml/2006/main">
  <p:tag name="KSO_WM_SLIDE_BACKGROUND_TYPE" val="frame"/>
</p:tagLst>
</file>

<file path=ppt/tags/tag305.xml><?xml version="1.0" encoding="utf-8"?>
<p:tagLst xmlns:p="http://schemas.openxmlformats.org/presentationml/2006/main">
  <p:tag name="KSO_WM_SLIDE_BACKGROUND_TYPE" val="frame"/>
</p:tagLst>
</file>

<file path=ppt/tags/tag306.xml><?xml version="1.0" encoding="utf-8"?>
<p:tagLst xmlns:p="http://schemas.openxmlformats.org/presentationml/2006/main">
  <p:tag name="KSO_WM_SLIDE_BACKGROUND_TYPE" val="frame"/>
</p:tagLst>
</file>

<file path=ppt/tags/tag307.xml><?xml version="1.0" encoding="utf-8"?>
<p:tagLst xmlns:p="http://schemas.openxmlformats.org/presentationml/2006/main">
  <p:tag name="KSO_WM_SLIDE_BACKGROUND_TYPE" val="frame"/>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11.xml><?xml version="1.0" encoding="utf-8"?>
<p:tagLst xmlns:p="http://schemas.openxmlformats.org/presentationml/2006/main">
  <p:tag name="KSO_WM_SLIDE_BACKGROUND_TYPE" val="leftRight"/>
</p:tagLst>
</file>

<file path=ppt/tags/tag312.xml><?xml version="1.0" encoding="utf-8"?>
<p:tagLst xmlns:p="http://schemas.openxmlformats.org/presentationml/2006/main">
  <p:tag name="KSO_WM_SLIDE_BACKGROUND_TYPE" val="leftRight"/>
</p:tagLst>
</file>

<file path=ppt/tags/tag313.xml><?xml version="1.0" encoding="utf-8"?>
<p:tagLst xmlns:p="http://schemas.openxmlformats.org/presentationml/2006/main">
  <p:tag name="KSO_WM_SLIDE_BACKGROUND_TYPE" val="leftRight"/>
</p:tagLst>
</file>

<file path=ppt/tags/tag314.xml><?xml version="1.0" encoding="utf-8"?>
<p:tagLst xmlns:p="http://schemas.openxmlformats.org/presentationml/2006/main">
  <p:tag name="KSO_WM_SLIDE_BACKGROUND_TYPE" val="leftRight"/>
</p:tagLst>
</file>

<file path=ppt/tags/tag315.xml><?xml version="1.0" encoding="utf-8"?>
<p:tagLst xmlns:p="http://schemas.openxmlformats.org/presentationml/2006/main">
  <p:tag name="KSO_WM_SLIDE_BACKGROUND_TYPE" val="leftRight"/>
</p:tagLst>
</file>

<file path=ppt/tags/tag316.xml><?xml version="1.0" encoding="utf-8"?>
<p:tagLst xmlns:p="http://schemas.openxmlformats.org/presentationml/2006/main">
  <p:tag name="KSO_WM_SLIDE_BACKGROUND_TYPE" val="leftRight"/>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32.xml><?xml version="1.0" encoding="utf-8"?>
<p:tagLst xmlns:p="http://schemas.openxmlformats.org/presentationml/2006/main">
  <p:tag name="KSO_WM_SLIDE_BACKGROUND_TYPE" val="general"/>
</p:tagLst>
</file>

<file path=ppt/tags/tag320.xml><?xml version="1.0" encoding="utf-8"?>
<p:tagLst xmlns:p="http://schemas.openxmlformats.org/presentationml/2006/main">
  <p:tag name="KSO_WM_SLIDE_BACKGROUND_TYPE" val="topBottom"/>
</p:tagLst>
</file>

<file path=ppt/tags/tag321.xml><?xml version="1.0" encoding="utf-8"?>
<p:tagLst xmlns:p="http://schemas.openxmlformats.org/presentationml/2006/main">
  <p:tag name="KSO_WM_SLIDE_BACKGROUND_TYPE" val="topBottom"/>
</p:tagLst>
</file>

<file path=ppt/tags/tag322.xml><?xml version="1.0" encoding="utf-8"?>
<p:tagLst xmlns:p="http://schemas.openxmlformats.org/presentationml/2006/main">
  <p:tag name="KSO_WM_SLIDE_BACKGROUND_TYPE" val="topBottom"/>
</p:tagLst>
</file>

<file path=ppt/tags/tag323.xml><?xml version="1.0" encoding="utf-8"?>
<p:tagLst xmlns:p="http://schemas.openxmlformats.org/presentationml/2006/main">
  <p:tag name="KSO_WM_SLIDE_BACKGROUND_TYPE" val="topBottom"/>
</p:tagLst>
</file>

<file path=ppt/tags/tag324.xml><?xml version="1.0" encoding="utf-8"?>
<p:tagLst xmlns:p="http://schemas.openxmlformats.org/presentationml/2006/main">
  <p:tag name="KSO_WM_SLIDE_BACKGROUND_TYPE" val="topBottom"/>
</p:tagLst>
</file>

<file path=ppt/tags/tag325.xml><?xml version="1.0" encoding="utf-8"?>
<p:tagLst xmlns:p="http://schemas.openxmlformats.org/presentationml/2006/main">
  <p:tag name="KSO_WM_SLIDE_BACKGROUND_TYPE" val="topBotto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329.xml><?xml version="1.0" encoding="utf-8"?>
<p:tagLst xmlns:p="http://schemas.openxmlformats.org/presentationml/2006/main">
  <p:tag name="KSO_WM_SLIDE_BACKGROUND_TYPE" val="bottomTop"/>
</p:tagLst>
</file>

<file path=ppt/tags/tag33.xml><?xml version="1.0" encoding="utf-8"?>
<p:tagLst xmlns:p="http://schemas.openxmlformats.org/presentationml/2006/main">
  <p:tag name="KSO_WM_SLIDE_BACKGROUND_TYPE" val="general"/>
</p:tagLst>
</file>

<file path=ppt/tags/tag330.xml><?xml version="1.0" encoding="utf-8"?>
<p:tagLst xmlns:p="http://schemas.openxmlformats.org/presentationml/2006/main">
  <p:tag name="KSO_WM_SLIDE_BACKGROUND_TYPE" val="bottomTop"/>
</p:tagLst>
</file>

<file path=ppt/tags/tag331.xml><?xml version="1.0" encoding="utf-8"?>
<p:tagLst xmlns:p="http://schemas.openxmlformats.org/presentationml/2006/main">
  <p:tag name="KSO_WM_SLIDE_BACKGROUND_TYPE" val="bottomTop"/>
</p:tagLst>
</file>

<file path=ppt/tags/tag332.xml><?xml version="1.0" encoding="utf-8"?>
<p:tagLst xmlns:p="http://schemas.openxmlformats.org/presentationml/2006/main">
  <p:tag name="KSO_WM_SLIDE_BACKGROUND_TYPE" val="bottomTop"/>
</p:tagLst>
</file>

<file path=ppt/tags/tag333.xml><?xml version="1.0" encoding="utf-8"?>
<p:tagLst xmlns:p="http://schemas.openxmlformats.org/presentationml/2006/main">
  <p:tag name="KSO_WM_SLIDE_BACKGROUND_TYPE" val="bottomTop"/>
</p:tagLst>
</file>

<file path=ppt/tags/tag334.xml><?xml version="1.0" encoding="utf-8"?>
<p:tagLst xmlns:p="http://schemas.openxmlformats.org/presentationml/2006/main">
  <p:tag name="KSO_WM_SLIDE_BACKGROUND_TYPE" val="bottomTop"/>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338.xml><?xml version="1.0" encoding="utf-8"?>
<p:tagLst xmlns:p="http://schemas.openxmlformats.org/presentationml/2006/main">
  <p:tag name="KSO_WM_SLIDE_BACKGROUND_TYPE" val="navigation"/>
</p:tagLst>
</file>

<file path=ppt/tags/tag339.xml><?xml version="1.0" encoding="utf-8"?>
<p:tagLst xmlns:p="http://schemas.openxmlformats.org/presentationml/2006/main">
  <p:tag name="KSO_WM_SLIDE_BACKGROUND_TYPE" val="navigation"/>
</p:tagLst>
</file>

<file path=ppt/tags/tag34.xml><?xml version="1.0" encoding="utf-8"?>
<p:tagLst xmlns:p="http://schemas.openxmlformats.org/presentationml/2006/main">
  <p:tag name="KSO_WM_SLIDE_BACKGROUND_TYPE" val="general"/>
</p:tagLst>
</file>

<file path=ppt/tags/tag340.xml><?xml version="1.0" encoding="utf-8"?>
<p:tagLst xmlns:p="http://schemas.openxmlformats.org/presentationml/2006/main">
  <p:tag name="KSO_WM_SLIDE_BACKGROUND_TYPE" val="navigation"/>
</p:tagLst>
</file>

<file path=ppt/tags/tag341.xml><?xml version="1.0" encoding="utf-8"?>
<p:tagLst xmlns:p="http://schemas.openxmlformats.org/presentationml/2006/main">
  <p:tag name="KSO_WM_SLIDE_BACKGROUND_TYPE" val="navigation"/>
</p:tagLst>
</file>

<file path=ppt/tags/tag342.xml><?xml version="1.0" encoding="utf-8"?>
<p:tagLst xmlns:p="http://schemas.openxmlformats.org/presentationml/2006/main">
  <p:tag name="KSO_WM_SLIDE_BACKGROUND_TYPE" val="navigation"/>
</p:tagLst>
</file>

<file path=ppt/tags/tag343.xml><?xml version="1.0" encoding="utf-8"?>
<p:tagLst xmlns:p="http://schemas.openxmlformats.org/presentationml/2006/main">
  <p:tag name="KSO_WM_SLIDE_BACKGROUND_TYPE" val="navigation"/>
</p:tagLst>
</file>

<file path=ppt/tags/tag344.xml><?xml version="1.0" encoding="utf-8"?>
<p:tagLst xmlns:p="http://schemas.openxmlformats.org/presentationml/2006/main">
  <p:tag name="KSO_WM_SLIDE_BACKGROUND_TYPE" val="navigation"/>
</p:tagLst>
</file>

<file path=ppt/tags/tag345.xml><?xml version="1.0" encoding="utf-8"?>
<p:tagLst xmlns:p="http://schemas.openxmlformats.org/presentationml/2006/main">
  <p:tag name="KSO_WM_SLIDE_BACKGROUND_TYPE" val="navigation"/>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349.xml><?xml version="1.0" encoding="utf-8"?>
<p:tagLst xmlns:p="http://schemas.openxmlformats.org/presentationml/2006/main">
  <p:tag name="KSO_WM_SLIDE_BACKGROUND_TYPE" val="belt"/>
</p:tagLst>
</file>

<file path=ppt/tags/tag35.xml><?xml version="1.0" encoding="utf-8"?>
<p:tagLst xmlns:p="http://schemas.openxmlformats.org/presentationml/2006/main">
  <p:tag name="KSO_WM_SLIDE_BACKGROUND_TYPE" val="general"/>
</p:tagLst>
</file>

<file path=ppt/tags/tag350.xml><?xml version="1.0" encoding="utf-8"?>
<p:tagLst xmlns:p="http://schemas.openxmlformats.org/presentationml/2006/main">
  <p:tag name="KSO_WM_SLIDE_BACKGROUND_TYPE" val="belt"/>
</p:tagLst>
</file>

<file path=ppt/tags/tag351.xml><?xml version="1.0" encoding="utf-8"?>
<p:tagLst xmlns:p="http://schemas.openxmlformats.org/presentationml/2006/main">
  <p:tag name="KSO_WM_SLIDE_BACKGROUND_TYPE" val="belt"/>
</p:tagLst>
</file>

<file path=ppt/tags/tag352.xml><?xml version="1.0" encoding="utf-8"?>
<p:tagLst xmlns:p="http://schemas.openxmlformats.org/presentationml/2006/main">
  <p:tag name="KSO_WM_SLIDE_BACKGROUND_TYPE" val="belt"/>
</p:tagLst>
</file>

<file path=ppt/tags/tag353.xml><?xml version="1.0" encoding="utf-8"?>
<p:tagLst xmlns:p="http://schemas.openxmlformats.org/presentationml/2006/main">
  <p:tag name="KSO_WM_SLIDE_BACKGROUND_TYPE" val="belt"/>
</p:tagLst>
</file>

<file path=ppt/tags/tag354.xml><?xml version="1.0" encoding="utf-8"?>
<p:tagLst xmlns:p="http://schemas.openxmlformats.org/presentationml/2006/main">
  <p:tag name="KSO_WM_TEMPLATE_CATEGORY" val="custom"/>
  <p:tag name="KSO_WM_TEMPLATE_INDEX" val="20202617"/>
</p:tagLst>
</file>

<file path=ppt/tags/tag355.xml><?xml version="1.0" encoding="utf-8"?>
<p:tagLst xmlns:p="http://schemas.openxmlformats.org/presentationml/2006/main">
  <p:tag name="KSO_WM_TEMPLATE_CATEGORY" val="custom"/>
  <p:tag name="KSO_WM_TEMPLATE_INDEX" val="20202617"/>
</p:tagLst>
</file>

<file path=ppt/tags/tag356.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365.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36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80.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381.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84.xml><?xml version="1.0" encoding="utf-8"?>
<p:tagLst xmlns:p="http://schemas.openxmlformats.org/presentationml/2006/main">
  <p:tag name="KSO_WM_SLIDE_BACKGROUND_TYPE" val="general"/>
</p:tagLst>
</file>

<file path=ppt/tags/tag385.xml><?xml version="1.0" encoding="utf-8"?>
<p:tagLst xmlns:p="http://schemas.openxmlformats.org/presentationml/2006/main">
  <p:tag name="KSO_WM_SLIDE_BACKGROUND_TYPE" val="general"/>
</p:tagLst>
</file>

<file path=ppt/tags/tag386.xml><?xml version="1.0" encoding="utf-8"?>
<p:tagLst xmlns:p="http://schemas.openxmlformats.org/presentationml/2006/main">
  <p:tag name="KSO_WM_SLIDE_BACKGROUND_TYPE" val="general"/>
</p:tagLst>
</file>

<file path=ppt/tags/tag387.xml><?xml version="1.0" encoding="utf-8"?>
<p:tagLst xmlns:p="http://schemas.openxmlformats.org/presentationml/2006/main">
  <p:tag name="KSO_WM_SLIDE_BACKGROUND_TYPE" val="general"/>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91.xml><?xml version="1.0" encoding="utf-8"?>
<p:tagLst xmlns:p="http://schemas.openxmlformats.org/presentationml/2006/main">
  <p:tag name="KSO_WM_SLIDE_BACKGROUND_TYPE" val="frame"/>
</p:tagLst>
</file>

<file path=ppt/tags/tag392.xml><?xml version="1.0" encoding="utf-8"?>
<p:tagLst xmlns:p="http://schemas.openxmlformats.org/presentationml/2006/main">
  <p:tag name="KSO_WM_SLIDE_BACKGROUND_TYPE" val="frame"/>
</p:tagLst>
</file>

<file path=ppt/tags/tag393.xml><?xml version="1.0" encoding="utf-8"?>
<p:tagLst xmlns:p="http://schemas.openxmlformats.org/presentationml/2006/main">
  <p:tag name="KSO_WM_SLIDE_BACKGROUND_TYPE" val="frame"/>
</p:tagLst>
</file>

<file path=ppt/tags/tag394.xml><?xml version="1.0" encoding="utf-8"?>
<p:tagLst xmlns:p="http://schemas.openxmlformats.org/presentationml/2006/main">
  <p:tag name="KSO_WM_SLIDE_BACKGROUND_TYPE" val="frame"/>
</p:tagLst>
</file>

<file path=ppt/tags/tag395.xml><?xml version="1.0" encoding="utf-8"?>
<p:tagLst xmlns:p="http://schemas.openxmlformats.org/presentationml/2006/main">
  <p:tag name="KSO_WM_SLIDE_BACKGROUND_TYPE" val="frame"/>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99.xml><?xml version="1.0" encoding="utf-8"?>
<p:tagLst xmlns:p="http://schemas.openxmlformats.org/presentationml/2006/main">
  <p:tag name="KSO_WM_SLIDE_BACKGROUND_TYPE" val="leftRight"/>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SLIDE_BACKGROUND_TYPE" val="frame"/>
</p:tagLst>
</file>

<file path=ppt/tags/tag400.xml><?xml version="1.0" encoding="utf-8"?>
<p:tagLst xmlns:p="http://schemas.openxmlformats.org/presentationml/2006/main">
  <p:tag name="KSO_WM_SLIDE_BACKGROUND_TYPE" val="leftRight"/>
</p:tagLst>
</file>

<file path=ppt/tags/tag401.xml><?xml version="1.0" encoding="utf-8"?>
<p:tagLst xmlns:p="http://schemas.openxmlformats.org/presentationml/2006/main">
  <p:tag name="KSO_WM_SLIDE_BACKGROUND_TYPE" val="leftRight"/>
</p:tagLst>
</file>

<file path=ppt/tags/tag402.xml><?xml version="1.0" encoding="utf-8"?>
<p:tagLst xmlns:p="http://schemas.openxmlformats.org/presentationml/2006/main">
  <p:tag name="KSO_WM_SLIDE_BACKGROUND_TYPE" val="leftRight"/>
</p:tagLst>
</file>

<file path=ppt/tags/tag403.xml><?xml version="1.0" encoding="utf-8"?>
<p:tagLst xmlns:p="http://schemas.openxmlformats.org/presentationml/2006/main">
  <p:tag name="KSO_WM_SLIDE_BACKGROUND_TYPE" val="leftRight"/>
</p:tagLst>
</file>

<file path=ppt/tags/tag404.xml><?xml version="1.0" encoding="utf-8"?>
<p:tagLst xmlns:p="http://schemas.openxmlformats.org/presentationml/2006/main">
  <p:tag name="KSO_WM_SLIDE_BACKGROUND_TYPE" val="leftRight"/>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408.xml><?xml version="1.0" encoding="utf-8"?>
<p:tagLst xmlns:p="http://schemas.openxmlformats.org/presentationml/2006/main">
  <p:tag name="KSO_WM_SLIDE_BACKGROUND_TYPE" val="topBottom"/>
</p:tagLst>
</file>

<file path=ppt/tags/tag409.xml><?xml version="1.0" encoding="utf-8"?>
<p:tagLst xmlns:p="http://schemas.openxmlformats.org/presentationml/2006/main">
  <p:tag name="KSO_WM_SLIDE_BACKGROUND_TYPE" val="topBottom"/>
</p:tagLst>
</file>

<file path=ppt/tags/tag41.xml><?xml version="1.0" encoding="utf-8"?>
<p:tagLst xmlns:p="http://schemas.openxmlformats.org/presentationml/2006/main">
  <p:tag name="KSO_WM_SLIDE_BACKGROUND_TYPE" val="frame"/>
</p:tagLst>
</file>

<file path=ppt/tags/tag410.xml><?xml version="1.0" encoding="utf-8"?>
<p:tagLst xmlns:p="http://schemas.openxmlformats.org/presentationml/2006/main">
  <p:tag name="KSO_WM_SLIDE_BACKGROUND_TYPE" val="topBottom"/>
</p:tagLst>
</file>

<file path=ppt/tags/tag411.xml><?xml version="1.0" encoding="utf-8"?>
<p:tagLst xmlns:p="http://schemas.openxmlformats.org/presentationml/2006/main">
  <p:tag name="KSO_WM_SLIDE_BACKGROUND_TYPE" val="topBottom"/>
</p:tagLst>
</file>

<file path=ppt/tags/tag412.xml><?xml version="1.0" encoding="utf-8"?>
<p:tagLst xmlns:p="http://schemas.openxmlformats.org/presentationml/2006/main">
  <p:tag name="KSO_WM_SLIDE_BACKGROUND_TYPE" val="topBottom"/>
</p:tagLst>
</file>

<file path=ppt/tags/tag413.xml><?xml version="1.0" encoding="utf-8"?>
<p:tagLst xmlns:p="http://schemas.openxmlformats.org/presentationml/2006/main">
  <p:tag name="KSO_WM_SLIDE_BACKGROUND_TYPE" val="topBotto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417.xml><?xml version="1.0" encoding="utf-8"?>
<p:tagLst xmlns:p="http://schemas.openxmlformats.org/presentationml/2006/main">
  <p:tag name="KSO_WM_SLIDE_BACKGROUND_TYPE" val="bottomTop"/>
</p:tagLst>
</file>

<file path=ppt/tags/tag418.xml><?xml version="1.0" encoding="utf-8"?>
<p:tagLst xmlns:p="http://schemas.openxmlformats.org/presentationml/2006/main">
  <p:tag name="KSO_WM_SLIDE_BACKGROUND_TYPE" val="bottomTop"/>
</p:tagLst>
</file>

<file path=ppt/tags/tag419.xml><?xml version="1.0" encoding="utf-8"?>
<p:tagLst xmlns:p="http://schemas.openxmlformats.org/presentationml/2006/main">
  <p:tag name="KSO_WM_SLIDE_BACKGROUND_TYPE" val="bottomTop"/>
</p:tagLst>
</file>

<file path=ppt/tags/tag42.xml><?xml version="1.0" encoding="utf-8"?>
<p:tagLst xmlns:p="http://schemas.openxmlformats.org/presentationml/2006/main">
  <p:tag name="KSO_WM_SLIDE_BACKGROUND_TYPE" val="frame"/>
</p:tagLst>
</file>

<file path=ppt/tags/tag420.xml><?xml version="1.0" encoding="utf-8"?>
<p:tagLst xmlns:p="http://schemas.openxmlformats.org/presentationml/2006/main">
  <p:tag name="KSO_WM_SLIDE_BACKGROUND_TYPE" val="bottomTop"/>
</p:tagLst>
</file>

<file path=ppt/tags/tag421.xml><?xml version="1.0" encoding="utf-8"?>
<p:tagLst xmlns:p="http://schemas.openxmlformats.org/presentationml/2006/main">
  <p:tag name="KSO_WM_SLIDE_BACKGROUND_TYPE" val="bottomTop"/>
</p:tagLst>
</file>

<file path=ppt/tags/tag422.xml><?xml version="1.0" encoding="utf-8"?>
<p:tagLst xmlns:p="http://schemas.openxmlformats.org/presentationml/2006/main">
  <p:tag name="KSO_WM_SLIDE_BACKGROUND_TYPE" val="bottomTop"/>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426.xml><?xml version="1.0" encoding="utf-8"?>
<p:tagLst xmlns:p="http://schemas.openxmlformats.org/presentationml/2006/main">
  <p:tag name="KSO_WM_SLIDE_BACKGROUND_TYPE" val="navigation"/>
</p:tagLst>
</file>

<file path=ppt/tags/tag427.xml><?xml version="1.0" encoding="utf-8"?>
<p:tagLst xmlns:p="http://schemas.openxmlformats.org/presentationml/2006/main">
  <p:tag name="KSO_WM_SLIDE_BACKGROUND_TYPE" val="navigation"/>
</p:tagLst>
</file>

<file path=ppt/tags/tag428.xml><?xml version="1.0" encoding="utf-8"?>
<p:tagLst xmlns:p="http://schemas.openxmlformats.org/presentationml/2006/main">
  <p:tag name="KSO_WM_SLIDE_BACKGROUND_TYPE" val="navigation"/>
</p:tagLst>
</file>

<file path=ppt/tags/tag429.xml><?xml version="1.0" encoding="utf-8"?>
<p:tagLst xmlns:p="http://schemas.openxmlformats.org/presentationml/2006/main">
  <p:tag name="KSO_WM_SLIDE_BACKGROUND_TYPE" val="navigation"/>
</p:tagLst>
</file>

<file path=ppt/tags/tag43.xml><?xml version="1.0" encoding="utf-8"?>
<p:tagLst xmlns:p="http://schemas.openxmlformats.org/presentationml/2006/main">
  <p:tag name="KSO_WM_SLIDE_BACKGROUND_TYPE" val="frame"/>
</p:tagLst>
</file>

<file path=ppt/tags/tag430.xml><?xml version="1.0" encoding="utf-8"?>
<p:tagLst xmlns:p="http://schemas.openxmlformats.org/presentationml/2006/main">
  <p:tag name="KSO_WM_SLIDE_BACKGROUND_TYPE" val="navigation"/>
</p:tagLst>
</file>

<file path=ppt/tags/tag431.xml><?xml version="1.0" encoding="utf-8"?>
<p:tagLst xmlns:p="http://schemas.openxmlformats.org/presentationml/2006/main">
  <p:tag name="KSO_WM_SLIDE_BACKGROUND_TYPE" val="navigation"/>
</p:tagLst>
</file>

<file path=ppt/tags/tag432.xml><?xml version="1.0" encoding="utf-8"?>
<p:tagLst xmlns:p="http://schemas.openxmlformats.org/presentationml/2006/main">
  <p:tag name="KSO_WM_SLIDE_BACKGROUND_TYPE" val="navigation"/>
</p:tagLst>
</file>

<file path=ppt/tags/tag433.xml><?xml version="1.0" encoding="utf-8"?>
<p:tagLst xmlns:p="http://schemas.openxmlformats.org/presentationml/2006/main">
  <p:tag name="KSO_WM_SLIDE_BACKGROUND_TYPE" val="navigation"/>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437.xml><?xml version="1.0" encoding="utf-8"?>
<p:tagLst xmlns:p="http://schemas.openxmlformats.org/presentationml/2006/main">
  <p:tag name="KSO_WM_SLIDE_BACKGROUND_TYPE" val="belt"/>
</p:tagLst>
</file>

<file path=ppt/tags/tag438.xml><?xml version="1.0" encoding="utf-8"?>
<p:tagLst xmlns:p="http://schemas.openxmlformats.org/presentationml/2006/main">
  <p:tag name="KSO_WM_SLIDE_BACKGROUND_TYPE" val="belt"/>
</p:tagLst>
</file>

<file path=ppt/tags/tag439.xml><?xml version="1.0" encoding="utf-8"?>
<p:tagLst xmlns:p="http://schemas.openxmlformats.org/presentationml/2006/main">
  <p:tag name="KSO_WM_SLIDE_BACKGROUND_TYPE" val="bel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40.xml><?xml version="1.0" encoding="utf-8"?>
<p:tagLst xmlns:p="http://schemas.openxmlformats.org/presentationml/2006/main">
  <p:tag name="KSO_WM_SLIDE_BACKGROUND_TYPE" val="belt"/>
</p:tagLst>
</file>

<file path=ppt/tags/tag441.xml><?xml version="1.0" encoding="utf-8"?>
<p:tagLst xmlns:p="http://schemas.openxmlformats.org/presentationml/2006/main">
  <p:tag name="KSO_WM_SLIDE_BACKGROUND_TYPE" val="belt"/>
</p:tagLst>
</file>

<file path=ppt/tags/tag442.xml><?xml version="1.0" encoding="utf-8"?>
<p:tagLst xmlns:p="http://schemas.openxmlformats.org/presentationml/2006/main">
  <p:tag name="KSO_WM_TEMPLATE_CATEGORY" val="custom"/>
  <p:tag name="KSO_WM_TEMPLATE_INDEX" val="20202617"/>
</p:tagLst>
</file>

<file path=ppt/tags/tag443.xml><?xml version="1.0" encoding="utf-8"?>
<p:tagLst xmlns:p="http://schemas.openxmlformats.org/presentationml/2006/main">
  <p:tag name="KSO_WM_TEMPLATE_CATEGORY" val="custom"/>
  <p:tag name="KSO_WM_TEMPLATE_INDEX" val="20202617"/>
</p:tagLst>
</file>

<file path=ppt/tags/tag444.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453.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45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468.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469.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72.xml><?xml version="1.0" encoding="utf-8"?>
<p:tagLst xmlns:p="http://schemas.openxmlformats.org/presentationml/2006/main">
  <p:tag name="KSO_WM_SLIDE_BACKGROUND_TYPE" val="general"/>
</p:tagLst>
</file>

<file path=ppt/tags/tag473.xml><?xml version="1.0" encoding="utf-8"?>
<p:tagLst xmlns:p="http://schemas.openxmlformats.org/presentationml/2006/main">
  <p:tag name="KSO_WM_SLIDE_BACKGROUND_TYPE" val="general"/>
</p:tagLst>
</file>

<file path=ppt/tags/tag474.xml><?xml version="1.0" encoding="utf-8"?>
<p:tagLst xmlns:p="http://schemas.openxmlformats.org/presentationml/2006/main">
  <p:tag name="KSO_WM_SLIDE_BACKGROUND_TYPE" val="general"/>
</p:tagLst>
</file>

<file path=ppt/tags/tag475.xml><?xml version="1.0" encoding="utf-8"?>
<p:tagLst xmlns:p="http://schemas.openxmlformats.org/presentationml/2006/main">
  <p:tag name="KSO_WM_SLIDE_BACKGROUND_TYPE" val="general"/>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479.xml><?xml version="1.0" encoding="utf-8"?>
<p:tagLst xmlns:p="http://schemas.openxmlformats.org/presentationml/2006/main">
  <p:tag name="KSO_WM_SLIDE_BACKGROUND_TYPE" val="frame"/>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SLIDE_BACKGROUND_TYPE" val="frame"/>
</p:tagLst>
</file>

<file path=ppt/tags/tag481.xml><?xml version="1.0" encoding="utf-8"?>
<p:tagLst xmlns:p="http://schemas.openxmlformats.org/presentationml/2006/main">
  <p:tag name="KSO_WM_SLIDE_BACKGROUND_TYPE" val="frame"/>
</p:tagLst>
</file>

<file path=ppt/tags/tag482.xml><?xml version="1.0" encoding="utf-8"?>
<p:tagLst xmlns:p="http://schemas.openxmlformats.org/presentationml/2006/main">
  <p:tag name="KSO_WM_SLIDE_BACKGROUND_TYPE" val="frame"/>
</p:tagLst>
</file>

<file path=ppt/tags/tag483.xml><?xml version="1.0" encoding="utf-8"?>
<p:tagLst xmlns:p="http://schemas.openxmlformats.org/presentationml/2006/main">
  <p:tag name="KSO_WM_SLIDE_BACKGROUND_TYPE" val="frame"/>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487.xml><?xml version="1.0" encoding="utf-8"?>
<p:tagLst xmlns:p="http://schemas.openxmlformats.org/presentationml/2006/main">
  <p:tag name="KSO_WM_SLIDE_BACKGROUND_TYPE" val="leftRight"/>
</p:tagLst>
</file>

<file path=ppt/tags/tag488.xml><?xml version="1.0" encoding="utf-8"?>
<p:tagLst xmlns:p="http://schemas.openxmlformats.org/presentationml/2006/main">
  <p:tag name="KSO_WM_SLIDE_BACKGROUND_TYPE" val="leftRight"/>
</p:tagLst>
</file>

<file path=ppt/tags/tag489.xml><?xml version="1.0" encoding="utf-8"?>
<p:tagLst xmlns:p="http://schemas.openxmlformats.org/presentationml/2006/main">
  <p:tag name="KSO_WM_SLIDE_BACKGROUND_TYPE" val="leftRight"/>
</p:tagLst>
</file>

<file path=ppt/tags/tag49.xml><?xml version="1.0" encoding="utf-8"?>
<p:tagLst xmlns:p="http://schemas.openxmlformats.org/presentationml/2006/main">
  <p:tag name="KSO_WM_SLIDE_BACKGROUND_TYPE" val="leftRight"/>
</p:tagLst>
</file>

<file path=ppt/tags/tag490.xml><?xml version="1.0" encoding="utf-8"?>
<p:tagLst xmlns:p="http://schemas.openxmlformats.org/presentationml/2006/main">
  <p:tag name="KSO_WM_SLIDE_BACKGROUND_TYPE" val="leftRight"/>
</p:tagLst>
</file>

<file path=ppt/tags/tag491.xml><?xml version="1.0" encoding="utf-8"?>
<p:tagLst xmlns:p="http://schemas.openxmlformats.org/presentationml/2006/main">
  <p:tag name="KSO_WM_SLIDE_BACKGROUND_TYPE" val="leftRight"/>
</p:tagLst>
</file>

<file path=ppt/tags/tag492.xml><?xml version="1.0" encoding="utf-8"?>
<p:tagLst xmlns:p="http://schemas.openxmlformats.org/presentationml/2006/main">
  <p:tag name="KSO_WM_SLIDE_BACKGROUND_TYPE" val="leftRight"/>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496.xml><?xml version="1.0" encoding="utf-8"?>
<p:tagLst xmlns:p="http://schemas.openxmlformats.org/presentationml/2006/main">
  <p:tag name="KSO_WM_SLIDE_BACKGROUND_TYPE" val="topBottom"/>
</p:tagLst>
</file>

<file path=ppt/tags/tag497.xml><?xml version="1.0" encoding="utf-8"?>
<p:tagLst xmlns:p="http://schemas.openxmlformats.org/presentationml/2006/main">
  <p:tag name="KSO_WM_SLIDE_BACKGROUND_TYPE" val="topBottom"/>
</p:tagLst>
</file>

<file path=ppt/tags/tag498.xml><?xml version="1.0" encoding="utf-8"?>
<p:tagLst xmlns:p="http://schemas.openxmlformats.org/presentationml/2006/main">
  <p:tag name="KSO_WM_SLIDE_BACKGROUND_TYPE" val="topBottom"/>
</p:tagLst>
</file>

<file path=ppt/tags/tag499.xml><?xml version="1.0" encoding="utf-8"?>
<p:tagLst xmlns:p="http://schemas.openxmlformats.org/presentationml/2006/main">
  <p:tag name="KSO_WM_SLIDE_BACKGROUND_TYPE" val="topBot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0.xml><?xml version="1.0" encoding="utf-8"?>
<p:tagLst xmlns:p="http://schemas.openxmlformats.org/presentationml/2006/main">
  <p:tag name="KSO_WM_SLIDE_BACKGROUND_TYPE" val="leftRight"/>
</p:tagLst>
</file>

<file path=ppt/tags/tag500.xml><?xml version="1.0" encoding="utf-8"?>
<p:tagLst xmlns:p="http://schemas.openxmlformats.org/presentationml/2006/main">
  <p:tag name="KSO_WM_SLIDE_BACKGROUND_TYPE" val="topBottom"/>
</p:tagLst>
</file>

<file path=ppt/tags/tag501.xml><?xml version="1.0" encoding="utf-8"?>
<p:tagLst xmlns:p="http://schemas.openxmlformats.org/presentationml/2006/main">
  <p:tag name="KSO_WM_SLIDE_BACKGROUND_TYPE" val="topBotto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505.xml><?xml version="1.0" encoding="utf-8"?>
<p:tagLst xmlns:p="http://schemas.openxmlformats.org/presentationml/2006/main">
  <p:tag name="KSO_WM_SLIDE_BACKGROUND_TYPE" val="bottomTop"/>
</p:tagLst>
</file>

<file path=ppt/tags/tag506.xml><?xml version="1.0" encoding="utf-8"?>
<p:tagLst xmlns:p="http://schemas.openxmlformats.org/presentationml/2006/main">
  <p:tag name="KSO_WM_SLIDE_BACKGROUND_TYPE" val="bottomTop"/>
</p:tagLst>
</file>

<file path=ppt/tags/tag507.xml><?xml version="1.0" encoding="utf-8"?>
<p:tagLst xmlns:p="http://schemas.openxmlformats.org/presentationml/2006/main">
  <p:tag name="KSO_WM_SLIDE_BACKGROUND_TYPE" val="bottomTop"/>
</p:tagLst>
</file>

<file path=ppt/tags/tag508.xml><?xml version="1.0" encoding="utf-8"?>
<p:tagLst xmlns:p="http://schemas.openxmlformats.org/presentationml/2006/main">
  <p:tag name="KSO_WM_SLIDE_BACKGROUND_TYPE" val="bottomTop"/>
</p:tagLst>
</file>

<file path=ppt/tags/tag509.xml><?xml version="1.0" encoding="utf-8"?>
<p:tagLst xmlns:p="http://schemas.openxmlformats.org/presentationml/2006/main">
  <p:tag name="KSO_WM_SLIDE_BACKGROUND_TYPE" val="bottomTop"/>
</p:tagLst>
</file>

<file path=ppt/tags/tag51.xml><?xml version="1.0" encoding="utf-8"?>
<p:tagLst xmlns:p="http://schemas.openxmlformats.org/presentationml/2006/main">
  <p:tag name="KSO_WM_SLIDE_BACKGROUND_TYPE" val="leftRight"/>
</p:tagLst>
</file>

<file path=ppt/tags/tag510.xml><?xml version="1.0" encoding="utf-8"?>
<p:tagLst xmlns:p="http://schemas.openxmlformats.org/presentationml/2006/main">
  <p:tag name="KSO_WM_SLIDE_BACKGROUND_TYPE" val="bottomTop"/>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514.xml><?xml version="1.0" encoding="utf-8"?>
<p:tagLst xmlns:p="http://schemas.openxmlformats.org/presentationml/2006/main">
  <p:tag name="KSO_WM_SLIDE_BACKGROUND_TYPE" val="navigation"/>
</p:tagLst>
</file>

<file path=ppt/tags/tag515.xml><?xml version="1.0" encoding="utf-8"?>
<p:tagLst xmlns:p="http://schemas.openxmlformats.org/presentationml/2006/main">
  <p:tag name="KSO_WM_SLIDE_BACKGROUND_TYPE" val="navigation"/>
</p:tagLst>
</file>

<file path=ppt/tags/tag516.xml><?xml version="1.0" encoding="utf-8"?>
<p:tagLst xmlns:p="http://schemas.openxmlformats.org/presentationml/2006/main">
  <p:tag name="KSO_WM_SLIDE_BACKGROUND_TYPE" val="navigation"/>
</p:tagLst>
</file>

<file path=ppt/tags/tag517.xml><?xml version="1.0" encoding="utf-8"?>
<p:tagLst xmlns:p="http://schemas.openxmlformats.org/presentationml/2006/main">
  <p:tag name="KSO_WM_SLIDE_BACKGROUND_TYPE" val="navigation"/>
</p:tagLst>
</file>

<file path=ppt/tags/tag518.xml><?xml version="1.0" encoding="utf-8"?>
<p:tagLst xmlns:p="http://schemas.openxmlformats.org/presentationml/2006/main">
  <p:tag name="KSO_WM_SLIDE_BACKGROUND_TYPE" val="navigation"/>
</p:tagLst>
</file>

<file path=ppt/tags/tag519.xml><?xml version="1.0" encoding="utf-8"?>
<p:tagLst xmlns:p="http://schemas.openxmlformats.org/presentationml/2006/main">
  <p:tag name="KSO_WM_SLIDE_BACKGROUND_TYPE" val="navigation"/>
</p:tagLst>
</file>

<file path=ppt/tags/tag52.xml><?xml version="1.0" encoding="utf-8"?>
<p:tagLst xmlns:p="http://schemas.openxmlformats.org/presentationml/2006/main">
  <p:tag name="KSO_WM_SLIDE_BACKGROUND_TYPE" val="leftRight"/>
</p:tagLst>
</file>

<file path=ppt/tags/tag520.xml><?xml version="1.0" encoding="utf-8"?>
<p:tagLst xmlns:p="http://schemas.openxmlformats.org/presentationml/2006/main">
  <p:tag name="KSO_WM_SLIDE_BACKGROUND_TYPE" val="navigation"/>
</p:tagLst>
</file>

<file path=ppt/tags/tag521.xml><?xml version="1.0" encoding="utf-8"?>
<p:tagLst xmlns:p="http://schemas.openxmlformats.org/presentationml/2006/main">
  <p:tag name="KSO_WM_SLIDE_BACKGROUND_TYPE" val="navigation"/>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525.xml><?xml version="1.0" encoding="utf-8"?>
<p:tagLst xmlns:p="http://schemas.openxmlformats.org/presentationml/2006/main">
  <p:tag name="KSO_WM_SLIDE_BACKGROUND_TYPE" val="belt"/>
</p:tagLst>
</file>

<file path=ppt/tags/tag526.xml><?xml version="1.0" encoding="utf-8"?>
<p:tagLst xmlns:p="http://schemas.openxmlformats.org/presentationml/2006/main">
  <p:tag name="KSO_WM_SLIDE_BACKGROUND_TYPE" val="belt"/>
</p:tagLst>
</file>

<file path=ppt/tags/tag527.xml><?xml version="1.0" encoding="utf-8"?>
<p:tagLst xmlns:p="http://schemas.openxmlformats.org/presentationml/2006/main">
  <p:tag name="KSO_WM_SLIDE_BACKGROUND_TYPE" val="belt"/>
</p:tagLst>
</file>

<file path=ppt/tags/tag528.xml><?xml version="1.0" encoding="utf-8"?>
<p:tagLst xmlns:p="http://schemas.openxmlformats.org/presentationml/2006/main">
  <p:tag name="KSO_WM_SLIDE_BACKGROUND_TYPE" val="belt"/>
</p:tagLst>
</file>

<file path=ppt/tags/tag529.xml><?xml version="1.0" encoding="utf-8"?>
<p:tagLst xmlns:p="http://schemas.openxmlformats.org/presentationml/2006/main">
  <p:tag name="KSO_WM_SLIDE_BACKGROUND_TYPE" val="belt"/>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30.xml><?xml version="1.0" encoding="utf-8"?>
<p:tagLst xmlns:p="http://schemas.openxmlformats.org/presentationml/2006/main">
  <p:tag name="KSO_WM_TEMPLATE_CATEGORY" val="custom"/>
  <p:tag name="KSO_WM_TEMPLATE_INDEX" val="20202617"/>
</p:tagLst>
</file>

<file path=ppt/tags/tag531.xml><?xml version="1.0" encoding="utf-8"?>
<p:tagLst xmlns:p="http://schemas.openxmlformats.org/presentationml/2006/main">
  <p:tag name="KSO_WM_TEMPLATE_CATEGORY" val="custom"/>
  <p:tag name="KSO_WM_TEMPLATE_INDEX" val="20202617"/>
</p:tagLst>
</file>

<file path=ppt/tags/tag532.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541.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54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56.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557.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SLIDE_BACKGROUND_TYPE" val="general"/>
</p:tagLst>
</file>

<file path=ppt/tags/tag561.xml><?xml version="1.0" encoding="utf-8"?>
<p:tagLst xmlns:p="http://schemas.openxmlformats.org/presentationml/2006/main">
  <p:tag name="KSO_WM_SLIDE_BACKGROUND_TYPE" val="general"/>
</p:tagLst>
</file>

<file path=ppt/tags/tag562.xml><?xml version="1.0" encoding="utf-8"?>
<p:tagLst xmlns:p="http://schemas.openxmlformats.org/presentationml/2006/main">
  <p:tag name="KSO_WM_SLIDE_BACKGROUND_TYPE" val="general"/>
</p:tagLst>
</file>

<file path=ppt/tags/tag563.xml><?xml version="1.0" encoding="utf-8"?>
<p:tagLst xmlns:p="http://schemas.openxmlformats.org/presentationml/2006/main">
  <p:tag name="KSO_WM_SLIDE_BACKGROUND_TYPE" val="general"/>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567.xml><?xml version="1.0" encoding="utf-8"?>
<p:tagLst xmlns:p="http://schemas.openxmlformats.org/presentationml/2006/main">
  <p:tag name="KSO_WM_SLIDE_BACKGROUND_TYPE" val="frame"/>
</p:tagLst>
</file>

<file path=ppt/tags/tag568.xml><?xml version="1.0" encoding="utf-8"?>
<p:tagLst xmlns:p="http://schemas.openxmlformats.org/presentationml/2006/main">
  <p:tag name="KSO_WM_SLIDE_BACKGROUND_TYPE" val="frame"/>
</p:tagLst>
</file>

<file path=ppt/tags/tag569.xml><?xml version="1.0" encoding="utf-8"?>
<p:tagLst xmlns:p="http://schemas.openxmlformats.org/presentationml/2006/main">
  <p:tag name="KSO_WM_SLIDE_BACKGROUND_TYPE" val="frame"/>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SLIDE_BACKGROUND_TYPE" val="frame"/>
</p:tagLst>
</file>

<file path=ppt/tags/tag571.xml><?xml version="1.0" encoding="utf-8"?>
<p:tagLst xmlns:p="http://schemas.openxmlformats.org/presentationml/2006/main">
  <p:tag name="KSO_WM_SLIDE_BACKGROUND_TYPE" val="frame"/>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575.xml><?xml version="1.0" encoding="utf-8"?>
<p:tagLst xmlns:p="http://schemas.openxmlformats.org/presentationml/2006/main">
  <p:tag name="KSO_WM_SLIDE_BACKGROUND_TYPE" val="leftRight"/>
</p:tagLst>
</file>

<file path=ppt/tags/tag576.xml><?xml version="1.0" encoding="utf-8"?>
<p:tagLst xmlns:p="http://schemas.openxmlformats.org/presentationml/2006/main">
  <p:tag name="KSO_WM_SLIDE_BACKGROUND_TYPE" val="leftRight"/>
</p:tagLst>
</file>

<file path=ppt/tags/tag577.xml><?xml version="1.0" encoding="utf-8"?>
<p:tagLst xmlns:p="http://schemas.openxmlformats.org/presentationml/2006/main">
  <p:tag name="KSO_WM_SLIDE_BACKGROUND_TYPE" val="leftRight"/>
</p:tagLst>
</file>

<file path=ppt/tags/tag578.xml><?xml version="1.0" encoding="utf-8"?>
<p:tagLst xmlns:p="http://schemas.openxmlformats.org/presentationml/2006/main">
  <p:tag name="KSO_WM_SLIDE_BACKGROUND_TYPE" val="leftRight"/>
</p:tagLst>
</file>

<file path=ppt/tags/tag579.xml><?xml version="1.0" encoding="utf-8"?>
<p:tagLst xmlns:p="http://schemas.openxmlformats.org/presentationml/2006/main">
  <p:tag name="KSO_WM_SLIDE_BACKGROUND_TYPE" val="leftRight"/>
</p:tagLst>
</file>

<file path=ppt/tags/tag58.xml><?xml version="1.0" encoding="utf-8"?>
<p:tagLst xmlns:p="http://schemas.openxmlformats.org/presentationml/2006/main">
  <p:tag name="KSO_WM_SLIDE_BACKGROUND_TYPE" val="topBottom"/>
</p:tagLst>
</file>

<file path=ppt/tags/tag580.xml><?xml version="1.0" encoding="utf-8"?>
<p:tagLst xmlns:p="http://schemas.openxmlformats.org/presentationml/2006/main">
  <p:tag name="KSO_WM_SLIDE_BACKGROUND_TYPE" val="leftRight"/>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584.xml><?xml version="1.0" encoding="utf-8"?>
<p:tagLst xmlns:p="http://schemas.openxmlformats.org/presentationml/2006/main">
  <p:tag name="KSO_WM_SLIDE_BACKGROUND_TYPE" val="topBottom"/>
</p:tagLst>
</file>

<file path=ppt/tags/tag585.xml><?xml version="1.0" encoding="utf-8"?>
<p:tagLst xmlns:p="http://schemas.openxmlformats.org/presentationml/2006/main">
  <p:tag name="KSO_WM_SLIDE_BACKGROUND_TYPE" val="topBottom"/>
</p:tagLst>
</file>

<file path=ppt/tags/tag586.xml><?xml version="1.0" encoding="utf-8"?>
<p:tagLst xmlns:p="http://schemas.openxmlformats.org/presentationml/2006/main">
  <p:tag name="KSO_WM_SLIDE_BACKGROUND_TYPE" val="topBottom"/>
</p:tagLst>
</file>

<file path=ppt/tags/tag587.xml><?xml version="1.0" encoding="utf-8"?>
<p:tagLst xmlns:p="http://schemas.openxmlformats.org/presentationml/2006/main">
  <p:tag name="KSO_WM_SLIDE_BACKGROUND_TYPE" val="topBottom"/>
</p:tagLst>
</file>

<file path=ppt/tags/tag588.xml><?xml version="1.0" encoding="utf-8"?>
<p:tagLst xmlns:p="http://schemas.openxmlformats.org/presentationml/2006/main">
  <p:tag name="KSO_WM_SLIDE_BACKGROUND_TYPE" val="topBottom"/>
</p:tagLst>
</file>

<file path=ppt/tags/tag589.xml><?xml version="1.0" encoding="utf-8"?>
<p:tagLst xmlns:p="http://schemas.openxmlformats.org/presentationml/2006/main">
  <p:tag name="KSO_WM_SLIDE_BACKGROUND_TYPE" val="topBottom"/>
</p:tagLst>
</file>

<file path=ppt/tags/tag59.xml><?xml version="1.0" encoding="utf-8"?>
<p:tagLst xmlns:p="http://schemas.openxmlformats.org/presentationml/2006/main">
  <p:tag name="KSO_WM_SLIDE_BACKGROUND_TYPE" val="topBotto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593.xml><?xml version="1.0" encoding="utf-8"?>
<p:tagLst xmlns:p="http://schemas.openxmlformats.org/presentationml/2006/main">
  <p:tag name="KSO_WM_SLIDE_BACKGROUND_TYPE" val="bottomTop"/>
</p:tagLst>
</file>

<file path=ppt/tags/tag594.xml><?xml version="1.0" encoding="utf-8"?>
<p:tagLst xmlns:p="http://schemas.openxmlformats.org/presentationml/2006/main">
  <p:tag name="KSO_WM_SLIDE_BACKGROUND_TYPE" val="bottomTop"/>
</p:tagLst>
</file>

<file path=ppt/tags/tag595.xml><?xml version="1.0" encoding="utf-8"?>
<p:tagLst xmlns:p="http://schemas.openxmlformats.org/presentationml/2006/main">
  <p:tag name="KSO_WM_SLIDE_BACKGROUND_TYPE" val="bottomTop"/>
</p:tagLst>
</file>

<file path=ppt/tags/tag596.xml><?xml version="1.0" encoding="utf-8"?>
<p:tagLst xmlns:p="http://schemas.openxmlformats.org/presentationml/2006/main">
  <p:tag name="KSO_WM_SLIDE_BACKGROUND_TYPE" val="bottomTop"/>
</p:tagLst>
</file>

<file path=ppt/tags/tag597.xml><?xml version="1.0" encoding="utf-8"?>
<p:tagLst xmlns:p="http://schemas.openxmlformats.org/presentationml/2006/main">
  <p:tag name="KSO_WM_SLIDE_BACKGROUND_TYPE" val="bottomTop"/>
</p:tagLst>
</file>

<file path=ppt/tags/tag598.xml><?xml version="1.0" encoding="utf-8"?>
<p:tagLst xmlns:p="http://schemas.openxmlformats.org/presentationml/2006/main">
  <p:tag name="KSO_WM_SLIDE_BACKGROUND_TYPE" val="bottomTop"/>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60.xml><?xml version="1.0" encoding="utf-8"?>
<p:tagLst xmlns:p="http://schemas.openxmlformats.org/presentationml/2006/main">
  <p:tag name="KSO_WM_SLIDE_BACKGROUND_TYPE" val="topBotto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602.xml><?xml version="1.0" encoding="utf-8"?>
<p:tagLst xmlns:p="http://schemas.openxmlformats.org/presentationml/2006/main">
  <p:tag name="KSO_WM_SLIDE_BACKGROUND_TYPE" val="navigation"/>
</p:tagLst>
</file>

<file path=ppt/tags/tag603.xml><?xml version="1.0" encoding="utf-8"?>
<p:tagLst xmlns:p="http://schemas.openxmlformats.org/presentationml/2006/main">
  <p:tag name="KSO_WM_SLIDE_BACKGROUND_TYPE" val="navigation"/>
</p:tagLst>
</file>

<file path=ppt/tags/tag604.xml><?xml version="1.0" encoding="utf-8"?>
<p:tagLst xmlns:p="http://schemas.openxmlformats.org/presentationml/2006/main">
  <p:tag name="KSO_WM_SLIDE_BACKGROUND_TYPE" val="navigation"/>
</p:tagLst>
</file>

<file path=ppt/tags/tag605.xml><?xml version="1.0" encoding="utf-8"?>
<p:tagLst xmlns:p="http://schemas.openxmlformats.org/presentationml/2006/main">
  <p:tag name="KSO_WM_SLIDE_BACKGROUND_TYPE" val="navigation"/>
</p:tagLst>
</file>

<file path=ppt/tags/tag606.xml><?xml version="1.0" encoding="utf-8"?>
<p:tagLst xmlns:p="http://schemas.openxmlformats.org/presentationml/2006/main">
  <p:tag name="KSO_WM_SLIDE_BACKGROUND_TYPE" val="navigation"/>
</p:tagLst>
</file>

<file path=ppt/tags/tag607.xml><?xml version="1.0" encoding="utf-8"?>
<p:tagLst xmlns:p="http://schemas.openxmlformats.org/presentationml/2006/main">
  <p:tag name="KSO_WM_SLIDE_BACKGROUND_TYPE" val="navigation"/>
</p:tagLst>
</file>

<file path=ppt/tags/tag608.xml><?xml version="1.0" encoding="utf-8"?>
<p:tagLst xmlns:p="http://schemas.openxmlformats.org/presentationml/2006/main">
  <p:tag name="KSO_WM_SLIDE_BACKGROUND_TYPE" val="navigation"/>
</p:tagLst>
</file>

<file path=ppt/tags/tag609.xml><?xml version="1.0" encoding="utf-8"?>
<p:tagLst xmlns:p="http://schemas.openxmlformats.org/presentationml/2006/main">
  <p:tag name="KSO_WM_SLIDE_BACKGROUND_TYPE" val="navigation"/>
</p:tagLst>
</file>

<file path=ppt/tags/tag61.xml><?xml version="1.0" encoding="utf-8"?>
<p:tagLst xmlns:p="http://schemas.openxmlformats.org/presentationml/2006/main">
  <p:tag name="KSO_WM_SLIDE_BACKGROUND_TYPE" val="topBotto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613.xml><?xml version="1.0" encoding="utf-8"?>
<p:tagLst xmlns:p="http://schemas.openxmlformats.org/presentationml/2006/main">
  <p:tag name="KSO_WM_SLIDE_BACKGROUND_TYPE" val="belt"/>
</p:tagLst>
</file>

<file path=ppt/tags/tag614.xml><?xml version="1.0" encoding="utf-8"?>
<p:tagLst xmlns:p="http://schemas.openxmlformats.org/presentationml/2006/main">
  <p:tag name="KSO_WM_SLIDE_BACKGROUND_TYPE" val="belt"/>
</p:tagLst>
</file>

<file path=ppt/tags/tag615.xml><?xml version="1.0" encoding="utf-8"?>
<p:tagLst xmlns:p="http://schemas.openxmlformats.org/presentationml/2006/main">
  <p:tag name="KSO_WM_SLIDE_BACKGROUND_TYPE" val="belt"/>
</p:tagLst>
</file>

<file path=ppt/tags/tag616.xml><?xml version="1.0" encoding="utf-8"?>
<p:tagLst xmlns:p="http://schemas.openxmlformats.org/presentationml/2006/main">
  <p:tag name="KSO_WM_SLIDE_BACKGROUND_TYPE" val="belt"/>
</p:tagLst>
</file>

<file path=ppt/tags/tag617.xml><?xml version="1.0" encoding="utf-8"?>
<p:tagLst xmlns:p="http://schemas.openxmlformats.org/presentationml/2006/main">
  <p:tag name="KSO_WM_SLIDE_BACKGROUND_TYPE" val="belt"/>
</p:tagLst>
</file>

<file path=ppt/tags/tag618.xml><?xml version="1.0" encoding="utf-8"?>
<p:tagLst xmlns:p="http://schemas.openxmlformats.org/presentationml/2006/main">
  <p:tag name="KSO_WM_TEMPLATE_CATEGORY" val="custom"/>
  <p:tag name="KSO_WM_TEMPLATE_INDEX" val="20202617"/>
</p:tagLst>
</file>

<file path=ppt/tags/tag619.xml><?xml version="1.0" encoding="utf-8"?>
<p:tagLst xmlns:p="http://schemas.openxmlformats.org/presentationml/2006/main">
  <p:tag name="KSO_WM_TEMPLATE_CATEGORY" val="custom"/>
  <p:tag name="KSO_WM_TEMPLATE_INDEX" val="20202617"/>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20.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62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63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64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645.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48.xml><?xml version="1.0" encoding="utf-8"?>
<p:tagLst xmlns:p="http://schemas.openxmlformats.org/presentationml/2006/main">
  <p:tag name="KSO_WM_SLIDE_BACKGROUND_TYPE" val="general"/>
</p:tagLst>
</file>

<file path=ppt/tags/tag649.xml><?xml version="1.0" encoding="utf-8"?>
<p:tagLst xmlns:p="http://schemas.openxmlformats.org/presentationml/2006/main">
  <p:tag name="KSO_WM_SLIDE_BACKGROUND_TYPE" val="general"/>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SLIDE_BACKGROUND_TYPE" val="general"/>
</p:tagLst>
</file>

<file path=ppt/tags/tag651.xml><?xml version="1.0" encoding="utf-8"?>
<p:tagLst xmlns:p="http://schemas.openxmlformats.org/presentationml/2006/main">
  <p:tag name="KSO_WM_SLIDE_BACKGROUND_TYPE" val="general"/>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655.xml><?xml version="1.0" encoding="utf-8"?>
<p:tagLst xmlns:p="http://schemas.openxmlformats.org/presentationml/2006/main">
  <p:tag name="KSO_WM_SLIDE_BACKGROUND_TYPE" val="frame"/>
</p:tagLst>
</file>

<file path=ppt/tags/tag656.xml><?xml version="1.0" encoding="utf-8"?>
<p:tagLst xmlns:p="http://schemas.openxmlformats.org/presentationml/2006/main">
  <p:tag name="KSO_WM_SLIDE_BACKGROUND_TYPE" val="frame"/>
</p:tagLst>
</file>

<file path=ppt/tags/tag657.xml><?xml version="1.0" encoding="utf-8"?>
<p:tagLst xmlns:p="http://schemas.openxmlformats.org/presentationml/2006/main">
  <p:tag name="KSO_WM_SLIDE_BACKGROUND_TYPE" val="frame"/>
</p:tagLst>
</file>

<file path=ppt/tags/tag658.xml><?xml version="1.0" encoding="utf-8"?>
<p:tagLst xmlns:p="http://schemas.openxmlformats.org/presentationml/2006/main">
  <p:tag name="KSO_WM_SLIDE_BACKGROUND_TYPE" val="frame"/>
</p:tagLst>
</file>

<file path=ppt/tags/tag659.xml><?xml version="1.0" encoding="utf-8"?>
<p:tagLst xmlns:p="http://schemas.openxmlformats.org/presentationml/2006/main">
  <p:tag name="KSO_WM_SLIDE_BACKGROUND_TYPE" val="frame"/>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663.xml><?xml version="1.0" encoding="utf-8"?>
<p:tagLst xmlns:p="http://schemas.openxmlformats.org/presentationml/2006/main">
  <p:tag name="KSO_WM_SLIDE_BACKGROUND_TYPE" val="leftRight"/>
</p:tagLst>
</file>

<file path=ppt/tags/tag664.xml><?xml version="1.0" encoding="utf-8"?>
<p:tagLst xmlns:p="http://schemas.openxmlformats.org/presentationml/2006/main">
  <p:tag name="KSO_WM_SLIDE_BACKGROUND_TYPE" val="leftRight"/>
</p:tagLst>
</file>

<file path=ppt/tags/tag665.xml><?xml version="1.0" encoding="utf-8"?>
<p:tagLst xmlns:p="http://schemas.openxmlformats.org/presentationml/2006/main">
  <p:tag name="KSO_WM_SLIDE_BACKGROUND_TYPE" val="leftRight"/>
</p:tagLst>
</file>

<file path=ppt/tags/tag666.xml><?xml version="1.0" encoding="utf-8"?>
<p:tagLst xmlns:p="http://schemas.openxmlformats.org/presentationml/2006/main">
  <p:tag name="KSO_WM_SLIDE_BACKGROUND_TYPE" val="leftRight"/>
</p:tagLst>
</file>

<file path=ppt/tags/tag667.xml><?xml version="1.0" encoding="utf-8"?>
<p:tagLst xmlns:p="http://schemas.openxmlformats.org/presentationml/2006/main">
  <p:tag name="KSO_WM_SLIDE_BACKGROUND_TYPE" val="leftRight"/>
</p:tagLst>
</file>

<file path=ppt/tags/tag668.xml><?xml version="1.0" encoding="utf-8"?>
<p:tagLst xmlns:p="http://schemas.openxmlformats.org/presentationml/2006/main">
  <p:tag name="KSO_WM_SLIDE_BACKGROUND_TYPE" val="leftRight"/>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SLIDE_BACKGROUND_TYPE" val="bottomTop"/>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672.xml><?xml version="1.0" encoding="utf-8"?>
<p:tagLst xmlns:p="http://schemas.openxmlformats.org/presentationml/2006/main">
  <p:tag name="KSO_WM_SLIDE_BACKGROUND_TYPE" val="topBottom"/>
</p:tagLst>
</file>

<file path=ppt/tags/tag673.xml><?xml version="1.0" encoding="utf-8"?>
<p:tagLst xmlns:p="http://schemas.openxmlformats.org/presentationml/2006/main">
  <p:tag name="KSO_WM_SLIDE_BACKGROUND_TYPE" val="topBottom"/>
</p:tagLst>
</file>

<file path=ppt/tags/tag674.xml><?xml version="1.0" encoding="utf-8"?>
<p:tagLst xmlns:p="http://schemas.openxmlformats.org/presentationml/2006/main">
  <p:tag name="KSO_WM_SLIDE_BACKGROUND_TYPE" val="topBottom"/>
</p:tagLst>
</file>

<file path=ppt/tags/tag675.xml><?xml version="1.0" encoding="utf-8"?>
<p:tagLst xmlns:p="http://schemas.openxmlformats.org/presentationml/2006/main">
  <p:tag name="KSO_WM_SLIDE_BACKGROUND_TYPE" val="topBottom"/>
</p:tagLst>
</file>

<file path=ppt/tags/tag676.xml><?xml version="1.0" encoding="utf-8"?>
<p:tagLst xmlns:p="http://schemas.openxmlformats.org/presentationml/2006/main">
  <p:tag name="KSO_WM_SLIDE_BACKGROUND_TYPE" val="topBottom"/>
</p:tagLst>
</file>

<file path=ppt/tags/tag677.xml><?xml version="1.0" encoding="utf-8"?>
<p:tagLst xmlns:p="http://schemas.openxmlformats.org/presentationml/2006/main">
  <p:tag name="KSO_WM_SLIDE_BACKGROUND_TYPE" val="topBotto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68.xml><?xml version="1.0" encoding="utf-8"?>
<p:tagLst xmlns:p="http://schemas.openxmlformats.org/presentationml/2006/main">
  <p:tag name="KSO_WM_SLIDE_BACKGROUND_TYPE" val="bottomTop"/>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681.xml><?xml version="1.0" encoding="utf-8"?>
<p:tagLst xmlns:p="http://schemas.openxmlformats.org/presentationml/2006/main">
  <p:tag name="KSO_WM_SLIDE_BACKGROUND_TYPE" val="bottomTop"/>
</p:tagLst>
</file>

<file path=ppt/tags/tag682.xml><?xml version="1.0" encoding="utf-8"?>
<p:tagLst xmlns:p="http://schemas.openxmlformats.org/presentationml/2006/main">
  <p:tag name="KSO_WM_SLIDE_BACKGROUND_TYPE" val="bottomTop"/>
</p:tagLst>
</file>

<file path=ppt/tags/tag683.xml><?xml version="1.0" encoding="utf-8"?>
<p:tagLst xmlns:p="http://schemas.openxmlformats.org/presentationml/2006/main">
  <p:tag name="KSO_WM_SLIDE_BACKGROUND_TYPE" val="bottomTop"/>
</p:tagLst>
</file>

<file path=ppt/tags/tag684.xml><?xml version="1.0" encoding="utf-8"?>
<p:tagLst xmlns:p="http://schemas.openxmlformats.org/presentationml/2006/main">
  <p:tag name="KSO_WM_SLIDE_BACKGROUND_TYPE" val="bottomTop"/>
</p:tagLst>
</file>

<file path=ppt/tags/tag685.xml><?xml version="1.0" encoding="utf-8"?>
<p:tagLst xmlns:p="http://schemas.openxmlformats.org/presentationml/2006/main">
  <p:tag name="KSO_WM_SLIDE_BACKGROUND_TYPE" val="bottomTop"/>
</p:tagLst>
</file>

<file path=ppt/tags/tag686.xml><?xml version="1.0" encoding="utf-8"?>
<p:tagLst xmlns:p="http://schemas.openxmlformats.org/presentationml/2006/main">
  <p:tag name="KSO_WM_SLIDE_BACKGROUND_TYPE" val="bottomTop"/>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69.xml><?xml version="1.0" encoding="utf-8"?>
<p:tagLst xmlns:p="http://schemas.openxmlformats.org/presentationml/2006/main">
  <p:tag name="KSO_WM_SLIDE_BACKGROUND_TYPE" val="bottomTop"/>
</p:tagLst>
</file>

<file path=ppt/tags/tag690.xml><?xml version="1.0" encoding="utf-8"?>
<p:tagLst xmlns:p="http://schemas.openxmlformats.org/presentationml/2006/main">
  <p:tag name="KSO_WM_SLIDE_BACKGROUND_TYPE" val="navigation"/>
</p:tagLst>
</file>

<file path=ppt/tags/tag691.xml><?xml version="1.0" encoding="utf-8"?>
<p:tagLst xmlns:p="http://schemas.openxmlformats.org/presentationml/2006/main">
  <p:tag name="KSO_WM_SLIDE_BACKGROUND_TYPE" val="navigation"/>
</p:tagLst>
</file>

<file path=ppt/tags/tag692.xml><?xml version="1.0" encoding="utf-8"?>
<p:tagLst xmlns:p="http://schemas.openxmlformats.org/presentationml/2006/main">
  <p:tag name="KSO_WM_SLIDE_BACKGROUND_TYPE" val="navigation"/>
</p:tagLst>
</file>

<file path=ppt/tags/tag693.xml><?xml version="1.0" encoding="utf-8"?>
<p:tagLst xmlns:p="http://schemas.openxmlformats.org/presentationml/2006/main">
  <p:tag name="KSO_WM_SLIDE_BACKGROUND_TYPE" val="navigation"/>
</p:tagLst>
</file>

<file path=ppt/tags/tag694.xml><?xml version="1.0" encoding="utf-8"?>
<p:tagLst xmlns:p="http://schemas.openxmlformats.org/presentationml/2006/main">
  <p:tag name="KSO_WM_SLIDE_BACKGROUND_TYPE" val="navigation"/>
</p:tagLst>
</file>

<file path=ppt/tags/tag695.xml><?xml version="1.0" encoding="utf-8"?>
<p:tagLst xmlns:p="http://schemas.openxmlformats.org/presentationml/2006/main">
  <p:tag name="KSO_WM_SLIDE_BACKGROUND_TYPE" val="navigation"/>
</p:tagLst>
</file>

<file path=ppt/tags/tag696.xml><?xml version="1.0" encoding="utf-8"?>
<p:tagLst xmlns:p="http://schemas.openxmlformats.org/presentationml/2006/main">
  <p:tag name="KSO_WM_SLIDE_BACKGROUND_TYPE" val="navigation"/>
</p:tagLst>
</file>

<file path=ppt/tags/tag697.xml><?xml version="1.0" encoding="utf-8"?>
<p:tagLst xmlns:p="http://schemas.openxmlformats.org/presentationml/2006/main">
  <p:tag name="KSO_WM_SLIDE_BACKGROUND_TYPE" val="navigation"/>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70.xml><?xml version="1.0" encoding="utf-8"?>
<p:tagLst xmlns:p="http://schemas.openxmlformats.org/presentationml/2006/main">
  <p:tag name="KSO_WM_SLIDE_BACKGROUND_TYPE" val="bottomTop"/>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701.xml><?xml version="1.0" encoding="utf-8"?>
<p:tagLst xmlns:p="http://schemas.openxmlformats.org/presentationml/2006/main">
  <p:tag name="KSO_WM_SLIDE_BACKGROUND_TYPE" val="belt"/>
</p:tagLst>
</file>

<file path=ppt/tags/tag702.xml><?xml version="1.0" encoding="utf-8"?>
<p:tagLst xmlns:p="http://schemas.openxmlformats.org/presentationml/2006/main">
  <p:tag name="KSO_WM_SLIDE_BACKGROUND_TYPE" val="belt"/>
</p:tagLst>
</file>

<file path=ppt/tags/tag703.xml><?xml version="1.0" encoding="utf-8"?>
<p:tagLst xmlns:p="http://schemas.openxmlformats.org/presentationml/2006/main">
  <p:tag name="KSO_WM_SLIDE_BACKGROUND_TYPE" val="belt"/>
</p:tagLst>
</file>

<file path=ppt/tags/tag704.xml><?xml version="1.0" encoding="utf-8"?>
<p:tagLst xmlns:p="http://schemas.openxmlformats.org/presentationml/2006/main">
  <p:tag name="KSO_WM_SLIDE_BACKGROUND_TYPE" val="belt"/>
</p:tagLst>
</file>

<file path=ppt/tags/tag705.xml><?xml version="1.0" encoding="utf-8"?>
<p:tagLst xmlns:p="http://schemas.openxmlformats.org/presentationml/2006/main">
  <p:tag name="KSO_WM_SLIDE_BACKGROUND_TYPE" val="belt"/>
</p:tagLst>
</file>

<file path=ppt/tags/tag706.xml><?xml version="1.0" encoding="utf-8"?>
<p:tagLst xmlns:p="http://schemas.openxmlformats.org/presentationml/2006/main">
  <p:tag name="KSO_WM_TEMPLATE_CATEGORY" val="custom"/>
  <p:tag name="KSO_WM_TEMPLATE_INDEX" val="20202617"/>
</p:tagLst>
</file>

<file path=ppt/tags/tag707.xml><?xml version="1.0" encoding="utf-8"?>
<p:tagLst xmlns:p="http://schemas.openxmlformats.org/presentationml/2006/main">
  <p:tag name="KSO_WM_TEMPLATE_CATEGORY" val="custom"/>
  <p:tag name="KSO_WM_TEMPLATE_INDEX" val="20202617"/>
</p:tagLst>
</file>

<file path=ppt/tags/tag708.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709.xml><?xml version="1.0" encoding="utf-8"?>
<p:tagLst xmlns:p="http://schemas.openxmlformats.org/presentationml/2006/main">
  <p:tag name="MH" val="20161022203400"/>
  <p:tag name="MH_LIBRARY" val="GRAPHIC"/>
  <p:tag name="MH_TYPE" val="Other"/>
  <p:tag name="MH_ORDER"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10.xml><?xml version="1.0" encoding="utf-8"?>
<p:tagLst xmlns:p="http://schemas.openxmlformats.org/presentationml/2006/main">
  <p:tag name="MH" val="20161022192605"/>
  <p:tag name="MH_LIBRARY" val="GRAPHIC"/>
  <p:tag name="MH_TYPE" val="Text"/>
  <p:tag name="MH_ORDER" val="1"/>
</p:tagLst>
</file>

<file path=ppt/tags/tag711.xml><?xml version="1.0" encoding="utf-8"?>
<p:tagLst xmlns:p="http://schemas.openxmlformats.org/presentationml/2006/main">
  <p:tag name="MH" val="20161022203400"/>
  <p:tag name="MH_LIBRARY" val="GRAPHIC"/>
  <p:tag name="MH_TYPE" val="Other"/>
  <p:tag name="MH_ORDER" val="1"/>
</p:tagLst>
</file>

<file path=ppt/tags/tag712.xml><?xml version="1.0" encoding="utf-8"?>
<p:tagLst xmlns:p="http://schemas.openxmlformats.org/presentationml/2006/main">
  <p:tag name="MH" val="20161022192605"/>
  <p:tag name="MH_LIBRARY" val="GRAPHIC"/>
  <p:tag name="MH_TYPE" val="Text"/>
  <p:tag name="MH_ORDER" val="1"/>
</p:tagLst>
</file>

<file path=ppt/tags/tag713.xml><?xml version="1.0" encoding="utf-8"?>
<p:tagLst xmlns:p="http://schemas.openxmlformats.org/presentationml/2006/main">
  <p:tag name="MH" val="20161022203400"/>
  <p:tag name="MH_LIBRARY" val="GRAPHIC"/>
  <p:tag name="MH_TYPE" val="Other"/>
  <p:tag name="MH_ORDER" val="1"/>
</p:tagLst>
</file>

<file path=ppt/tags/tag714.xml><?xml version="1.0" encoding="utf-8"?>
<p:tagLst xmlns:p="http://schemas.openxmlformats.org/presentationml/2006/main">
  <p:tag name="MH" val="20161022192605"/>
  <p:tag name="MH_LIBRARY" val="GRAPHIC"/>
  <p:tag name="MH_TYPE" val="Text"/>
  <p:tag name="MH_ORDER" val="1"/>
</p:tagLst>
</file>

<file path=ppt/tags/tag715.xml><?xml version="1.0" encoding="utf-8"?>
<p:tagLst xmlns:p="http://schemas.openxmlformats.org/presentationml/2006/main">
  <p:tag name="MH" val="20161022203400"/>
  <p:tag name="MH_LIBRARY" val="GRAPHIC"/>
  <p:tag name="MH_TYPE" val="Other"/>
  <p:tag name="MH_ORDER" val="1"/>
</p:tagLst>
</file>

<file path=ppt/tags/tag716.xml><?xml version="1.0" encoding="utf-8"?>
<p:tagLst xmlns:p="http://schemas.openxmlformats.org/presentationml/2006/main">
  <p:tag name="MH" val="20161022192605"/>
  <p:tag name="MH_LIBRARY" val="GRAPHIC"/>
  <p:tag name="MH_TYPE" val="Text"/>
  <p:tag name="MH_ORDER" val="1"/>
</p:tagLst>
</file>

<file path=ppt/tags/tag717.xml><?xml version="1.0" encoding="utf-8"?>
<p:tagLst xmlns:p="http://schemas.openxmlformats.org/presentationml/2006/main">
  <p:tag name="MH" val="20161022203400"/>
  <p:tag name="MH_LIBRARY" val="GRAPHIC"/>
  <p:tag name="MH_TYPE" val="Other"/>
  <p:tag name="MH_ORDER" val="1"/>
</p:tagLst>
</file>

<file path=ppt/tags/tag718.xml><?xml version="1.0" encoding="utf-8"?>
<p:tagLst xmlns:p="http://schemas.openxmlformats.org/presentationml/2006/main">
  <p:tag name="MH" val="20161022192605"/>
  <p:tag name="MH_LIBRARY" val="GRAPHIC"/>
  <p:tag name="MH_TYPE" val="Text"/>
  <p:tag name="MH_ORDER" val="1"/>
</p:tagLst>
</file>

<file path=ppt/tags/tag719.xml><?xml version="1.0" encoding="utf-8"?>
<p:tagLst xmlns:p="http://schemas.openxmlformats.org/presentationml/2006/main">
  <p:tag name="MH" val="20161022203400"/>
  <p:tag name="MH_LIBRARY" val="GRAPHIC"/>
  <p:tag name="MH_TYPE" val="Other"/>
  <p:tag name="MH_ORDER"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720.xml><?xml version="1.0" encoding="utf-8"?>
<p:tagLst xmlns:p="http://schemas.openxmlformats.org/presentationml/2006/main">
  <p:tag name="MH" val="20161022192605"/>
  <p:tag name="MH_LIBRARY" val="GRAPHIC"/>
  <p:tag name="MH_TYPE" val="Text"/>
  <p:tag name="MH_ORDER" val="1"/>
</p:tagLst>
</file>

<file path=ppt/tags/tag721.xml><?xml version="1.0" encoding="utf-8"?>
<p:tagLst xmlns:p="http://schemas.openxmlformats.org/presentationml/2006/main">
  <p:tag name="MH" val="20161022203400"/>
  <p:tag name="MH_LIBRARY" val="GRAPHIC"/>
  <p:tag name="MH_TYPE" val="Other"/>
  <p:tag name="MH_ORDER" val="1"/>
</p:tagLst>
</file>

<file path=ppt/tags/tag722.xml><?xml version="1.0" encoding="utf-8"?>
<p:tagLst xmlns:p="http://schemas.openxmlformats.org/presentationml/2006/main">
  <p:tag name="MH" val="20161022192605"/>
  <p:tag name="MH_LIBRARY" val="GRAPHIC"/>
  <p:tag name="MH_TYPE" val="Text"/>
  <p:tag name="MH_ORDER" val="1"/>
</p:tagLst>
</file>

<file path=ppt/tags/tag723.xml><?xml version="1.0" encoding="utf-8"?>
<p:tagLst xmlns:p="http://schemas.openxmlformats.org/presentationml/2006/main">
  <p:tag name="MH" val="20161022204343"/>
  <p:tag name="MH_LIBRARY" val="GRAPHIC"/>
  <p:tag name="MH_ORDER" val="标题 5"/>
</p:tagLst>
</file>

<file path=ppt/tags/tag724.xml><?xml version="1.0" encoding="utf-8"?>
<p:tagLst xmlns:p="http://schemas.openxmlformats.org/presentationml/2006/main">
  <p:tag name="MH" val="20161022204343"/>
  <p:tag name="MH_LIBRARY" val="GRAPHIC"/>
  <p:tag name="MH_ORDER" val="文本占位符 6"/>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728.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729.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730.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31.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32.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33.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34.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35.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736.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737.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38.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39.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41.xml><?xml version="1.0" encoding="utf-8"?>
<p:tagLst xmlns:p="http://schemas.openxmlformats.org/presentationml/2006/main">
  <p:tag name="KSO_WM_TEMPLATE_CATEGORY" val="diagram"/>
  <p:tag name="KSO_WM_TEMPLATE_INDEX" val="20184203"/>
  <p:tag name="KSO_WM_UNIT_TYPE" val="l_h_i"/>
  <p:tag name="KSO_WM_UNIT_INDEX" val="1_3_5"/>
  <p:tag name="KSO_WM_UNIT_ID" val="diagram20184203_1*l_h_i*1_3_5"/>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42.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743.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744.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745.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746.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747.xml><?xml version="1.0" encoding="utf-8"?>
<p:tagLst xmlns:p="http://schemas.openxmlformats.org/presentationml/2006/main">
  <p:tag name="KSO_WM_BEAUTIFY_FLAG" val="#wm#"/>
  <p:tag name="KSO_WM_TEMPLATE_CATEGORY" val="diagram"/>
  <p:tag name="KSO_WM_TEMPLATE_INDEX" val="20190634"/>
</p:tagLst>
</file>

<file path=ppt/tags/tag748.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49.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51.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52.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53.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754.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755.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56.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57.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58.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59.xml><?xml version="1.0" encoding="utf-8"?>
<p:tagLst xmlns:p="http://schemas.openxmlformats.org/presentationml/2006/main">
  <p:tag name="KSO_WM_TEMPLATE_CATEGORY" val="diagram"/>
  <p:tag name="KSO_WM_TEMPLATE_INDEX" val="20184203"/>
  <p:tag name="KSO_WM_UNIT_TYPE" val="l_h_i"/>
  <p:tag name="KSO_WM_UNIT_INDEX" val="1_3_5"/>
  <p:tag name="KSO_WM_UNIT_ID" val="diagram20184203_1*l_h_i*1_3_5"/>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761.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762.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763.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764.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765.xml><?xml version="1.0" encoding="utf-8"?>
<p:tagLst xmlns:p="http://schemas.openxmlformats.org/presentationml/2006/main">
  <p:tag name="KSO_WM_BEAUTIFY_FLAG" val="#wm#"/>
  <p:tag name="KSO_WM_TEMPLATE_CATEGORY" val="diagram"/>
  <p:tag name="KSO_WM_TEMPLATE_INDEX" val="20190634"/>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6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769.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71.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642_5*l_i*1_1"/>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642_5*l_i*1_2"/>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642_5*l_i*1_3"/>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642_5*l_h_i*1_1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642_5*l_h_i*1_1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642_5*l_h_i*1_1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70642_5*l_h_i*1_1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70642_5*l_h_i*1_1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8.xml><?xml version="1.0" encoding="utf-8"?>
<p:tagLst xmlns:p="http://schemas.openxmlformats.org/presentationml/2006/main">
  <p:tag name="KSO_WM_SLIDE_BACKGROUND_TYPE" val="navigation"/>
</p:tagLst>
</file>

<file path=ppt/tags/tag780.xml><?xml version="1.0" encoding="utf-8"?>
<p:tagLst xmlns:p="http://schemas.openxmlformats.org/presentationml/2006/main">
  <p:tag name="KSO_WM_UNIT_VALUE" val="56*7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70642_5*l_h_x*1_1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642_5*l_h_i*1_3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642_5*l_h_i*1_3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642_5*l_h_i*1_3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70642_5*l_h_i*1_3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70642_5*l_h_i*1_3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86.xml><?xml version="1.0" encoding="utf-8"?>
<p:tagLst xmlns:p="http://schemas.openxmlformats.org/presentationml/2006/main">
  <p:tag name="KSO_WM_UNIT_VALUE" val="52*7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70642_5*l_h_x*1_3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642_5*l_h_i*1_2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642_5*l_h_i*1_2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642_5*l_h_i*1_2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SLIDE_BACKGROUND_TYPE" val="navigation"/>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70642_5*l_h_i*1_2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70642_5*l_h_i*1_2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92.xml><?xml version="1.0" encoding="utf-8"?>
<p:tagLst xmlns:p="http://schemas.openxmlformats.org/presentationml/2006/main">
  <p:tag name="KSO_WM_UNIT_VALUE" val="60*6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70642_5*l_h_x*1_2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642_5*l_h_i*1_4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642_5*l_h_i*1_4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70642_5*l_h_i*1_4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70642_5*l_h_i*1_4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70642_5*l_h_i*1_4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98.xml><?xml version="1.0" encoding="utf-8"?>
<p:tagLst xmlns:p="http://schemas.openxmlformats.org/presentationml/2006/main">
  <p:tag name="KSO_WM_UNIT_VALUE" val="70*6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70642_5*l_h_x*1_4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642_5*l_h_i*1_5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80.xml><?xml version="1.0" encoding="utf-8"?>
<p:tagLst xmlns:p="http://schemas.openxmlformats.org/presentationml/2006/main">
  <p:tag name="KSO_WM_SLIDE_BACKGROUND_TYPE" val="navigation"/>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642_5*l_h_i*1_5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70642_5*l_h_i*1_5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170642_5*l_h_i*1_5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170642_5*l_h_i*1_5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804.xml><?xml version="1.0" encoding="utf-8"?>
<p:tagLst xmlns:p="http://schemas.openxmlformats.org/presentationml/2006/main">
  <p:tag name="KSO_WM_UNIT_VALUE" val="47*7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70642_5*l_h_x*1_5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05.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642_5*a*1"/>
  <p:tag name="KSO_WM_TEMPLATE_CATEGORY" val="diagram"/>
  <p:tag name="KSO_WM_TEMPLATE_INDEX" val="20170642"/>
  <p:tag name="KSO_WM_UNIT_LAYERLEVEL" val="1"/>
  <p:tag name="KSO_WM_TAG_VERSION" val="1.0"/>
  <p:tag name="KSO_WM_BEAUTIFY_FLAG" val="#wm#"/>
  <p:tag name="KSO_WM_UNIT_PRESET_TEXT" val="单击此处添加标题"/>
  <p:tag name="KSO_WM_UNIT_TEXT_FILL_FORE_SCHEMECOLOR_INDEX" val="5"/>
  <p:tag name="KSO_WM_UNIT_TEXT_FILL_TYPE" val="1"/>
</p:tagLst>
</file>

<file path=ppt/tags/tag806.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70642_5*l_h_a*1_5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07.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642_5*l_h_a*1_1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0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642_5*l_h_a*1_4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0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642_5*l_h_a*1_2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1.xml><?xml version="1.0" encoding="utf-8"?>
<p:tagLst xmlns:p="http://schemas.openxmlformats.org/presentationml/2006/main">
  <p:tag name="KSO_WM_SLIDE_BACKGROUND_TYPE" val="navigation"/>
</p:tagLst>
</file>

<file path=ppt/tags/tag81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642_5*l_h_a*1_3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11.xml><?xml version="1.0" encoding="utf-8"?>
<p:tagLst xmlns:p="http://schemas.openxmlformats.org/presentationml/2006/main">
  <p:tag name="KSO_WM_BEAUTIFY_FLAG" val="#wm#"/>
  <p:tag name="KSO_WM_TEMPLATE_CATEGORY" val="diagram"/>
  <p:tag name="KSO_WM_TEMPLATE_INDEX" val="20217069"/>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81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814.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815.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18.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81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2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2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2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2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a*1"/>
  <p:tag name="KSO_WM_UNIT_LAYERLEVEL" val="1"/>
  <p:tag name="KSO_WM_UNIT_HIGHLIGHT" val="0"/>
  <p:tag name="KSO_WM_UNIT_COMPATIBLE" val="0"/>
  <p:tag name="KSO_WM_UNIT_RELATE_UNITID" val="diagram160007_3*l*1"/>
  <p:tag name="KSO_WM_UNIT_NOCLEAR" val="0"/>
  <p:tag name="KSO_WM_UNIT_DIAGRAM_ISNUMVISUAL" val="0"/>
  <p:tag name="KSO_WM_UNIT_DIAGRAM_ISREFERUNIT" val="0"/>
  <p:tag name="KSO_WM_UNIT_ISCONTENTSTITLE" val="0"/>
  <p:tag name="KSO_WM_UNIT_VALUE" val="32"/>
  <p:tag name="KSO_WM_DIAGRAM_GROUP_CODE" val="l1-1"/>
  <p:tag name="KSO_WM_UNIT_TYPE" val="a"/>
  <p:tag name="KSO_WM_UNIT_INDEX" val="1"/>
  <p:tag name="KSO_WM_UNIT_PRESET_TEXT" val="单击此处添加标题"/>
  <p:tag name="KSO_WM_UNIT_TEXT_FILL_FORE_SCHEMECOLOR_INDEX" val="13"/>
  <p:tag name="KSO_WM_UNIT_TEXT_FILL_TYPE" val="1"/>
</p:tagLst>
</file>

<file path=ppt/tags/tag82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3"/>
  <p:tag name="KSO_WM_UNIT_TEXT_FILL_TYPE" val="1"/>
</p:tagLst>
</file>

<file path=ppt/tags/tag82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SHADOW_SCHEMECOLOR_INDEX" val="14"/>
  <p:tag name="KSO_WM_UNIT_TEXT_FILL_FORE_SCHEMECOLOR_INDEX" val="2"/>
  <p:tag name="KSO_WM_UNIT_TEXT_FILL_TYPE" val="1"/>
</p:tagLst>
</file>

<file path=ppt/tags/tag82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82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SHADOW_SCHEMECOLOR_INDEX" val="5"/>
  <p:tag name="KSO_WM_UNIT_TEXT_FILL_FORE_SCHEMECOLOR_INDEX" val="13"/>
  <p:tag name="KSO_WM_UNIT_TEXT_FILL_TYPE" val="1"/>
</p:tagLst>
</file>

<file path=ppt/tags/tag82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SHADOW_SCHEMECOLOR_INDEX" val="14"/>
  <p:tag name="KSO_WM_UNIT_TEXT_FILL_FORE_SCHEMECOLOR_INDEX" val="2"/>
  <p:tag name="KSO_WM_UNIT_TEXT_FILL_TYPE" val="1"/>
</p:tagLst>
</file>

<file path=ppt/tags/tag82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2_3"/>
  <p:tag name="KSO_WM_UNIT_LINE_FORE_SCHEMECOLOR_INDEX" val="14"/>
  <p:tag name="KSO_WM_UNIT_LINE_FILL_TYPE" val="2"/>
  <p:tag name="KSO_WM_UNIT_TEXT_FILL_FORE_SCHEMECOLOR_INDEX" val="14"/>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83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SHADOW_SCHEMECOLOR_INDEX" val="5"/>
  <p:tag name="KSO_WM_UNIT_TEXT_FILL_FORE_SCHEMECOLOR_INDEX" val="13"/>
  <p:tag name="KSO_WM_UNIT_TEXT_FILL_TYPE" val="1"/>
</p:tagLst>
</file>

<file path=ppt/tags/tag83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SHADOW_SCHEMECOLOR_INDEX" val="14"/>
  <p:tag name="KSO_WM_UNIT_TEXT_FILL_FORE_SCHEMECOLOR_INDEX" val="2"/>
  <p:tag name="KSO_WM_UNIT_TEXT_FILL_TYPE" val="1"/>
</p:tagLst>
</file>

<file path=ppt/tags/tag83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3_3"/>
  <p:tag name="KSO_WM_UNIT_LINE_FORE_SCHEMECOLOR_INDEX" val="14"/>
  <p:tag name="KSO_WM_UNIT_LINE_FILL_TYPE" val="2"/>
  <p:tag name="KSO_WM_UNIT_TEXT_FILL_FORE_SCHEMECOLOR_INDEX" val="14"/>
  <p:tag name="KSO_WM_UNIT_TEXT_FILL_TYPE" val="1"/>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1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
  <p:tag name="KSO_WM_UNIT_TEXT_FILL_FORE_SCHEMECOLOR_INDEX" val="13"/>
  <p:tag name="KSO_WM_UNIT_TEXT_FILL_TYPE"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2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
  <p:tag name="KSO_WM_UNIT_TEXT_FILL_FORE_SCHEMECOLOR_INDEX" val="13"/>
  <p:tag name="KSO_WM_UNIT_TEXT_FILL_TYPE" val="1"/>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3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
  <p:tag name="KSO_WM_UNIT_TEXT_FILL_FORE_SCHEMECOLOR_INDEX" val="13"/>
  <p:tag name="KSO_WM_UNIT_TEXT_FILL_TYPE" val="1"/>
</p:tagLst>
</file>

<file path=ppt/tags/tag836.xml><?xml version="1.0" encoding="utf-8"?>
<p:tagLst xmlns:p="http://schemas.openxmlformats.org/presentationml/2006/main">
  <p:tag name="KSO_WM_BEAUTIFY_FLAG" val="#wm#"/>
  <p:tag name="KSO_WM_TEMPLATE_CATEGORY" val="diagram"/>
  <p:tag name="KSO_WM_TEMPLATE_INDEX" val="20215855"/>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3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840.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84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42.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4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46.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84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48.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5.xml><?xml version="1.0" encoding="utf-8"?>
<p:tagLst xmlns:p="http://schemas.openxmlformats.org/presentationml/2006/main">
  <p:tag name="KSO_WM_SLIDE_BACKGROUND_TYPE" val="belt"/>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5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5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85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54.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5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58.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85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6.xml><?xml version="1.0" encoding="utf-8"?>
<p:tagLst xmlns:p="http://schemas.openxmlformats.org/presentationml/2006/main">
  <p:tag name="KSO_WM_SLIDE_BACKGROUND_TYPE" val="belt"/>
</p:tagLst>
</file>

<file path=ppt/tags/tag860.xml><?xml version="1.0" encoding="utf-8"?>
<p:tagLst xmlns:p="http://schemas.openxmlformats.org/presentationml/2006/main">
  <p:tag name="KSO_WM_UNIT_PLACING_PICTURE_USER_VIEWPORT" val="{&quot;height&quot;:1293,&quot;width&quot;:5472}"/>
</p:tagLst>
</file>

<file path=ppt/tags/tag861.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61_1*ζ_h_i*1_1_2"/>
  <p:tag name="KSO_WM_TEMPLATE_CATEGORY" val="diagram"/>
  <p:tag name="KSO_WM_TEMPLATE_INDEX" val="2021526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62.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5261_1*ζ_h_i*1_1_2"/>
  <p:tag name="KSO_WM_TEMPLATE_CATEGORY" val="diagram"/>
  <p:tag name="KSO_WM_TEMPLATE_INDEX" val="2021526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63.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3"/>
  <p:tag name="KSO_WM_UNIT_ID" val="diagram20215261_1*ζ_h_i*1_1_3"/>
  <p:tag name="KSO_WM_TEMPLATE_CATEGORY" val="diagram"/>
  <p:tag name="KSO_WM_TEMPLATE_INDEX" val="20215261"/>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64.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6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68.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86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7.xml><?xml version="1.0" encoding="utf-8"?>
<p:tagLst xmlns:p="http://schemas.openxmlformats.org/presentationml/2006/main">
  <p:tag name="KSO_WM_SLIDE_BACKGROUND_TYPE" val="belt"/>
</p:tagLst>
</file>

<file path=ppt/tags/tag870.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27_1*ζ_h_i*1_1_1"/>
  <p:tag name="KSO_WM_TEMPLATE_CATEGORY" val="diagram"/>
  <p:tag name="KSO_WM_TEMPLATE_INDEX" val="20216627"/>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71.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27_1*ζ_h_i*1_1_2"/>
  <p:tag name="KSO_WM_TEMPLATE_CATEGORY" val="diagram"/>
  <p:tag name="KSO_WM_TEMPLATE_INDEX" val="20216627"/>
  <p:tag name="KSO_WM_UNIT_LAYERLEVEL" val="1_1_1"/>
  <p:tag name="KSO_WM_TAG_VERSION" val="1.0"/>
  <p:tag name="KSO_WM_BEAUTIFY_FLAG" val="#wm#"/>
  <p:tag name="KSO_WM_UNIT_DIAGRAM_MODELTYPE" val="creativePicture"/>
  <p:tag name="KSO_WM_UNIT_USESOURCEFORMAT_APPLY"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872.xml><?xml version="1.0" encoding="utf-8"?>
<p:tagLst xmlns:p="http://schemas.openxmlformats.org/presentationml/2006/main">
  <p:tag name="KSO_WM_UNIT_PICTURE_TOWARD" val="1"/>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27_1*ζ_h_i*1_1_1"/>
  <p:tag name="KSO_WM_TEMPLATE_CATEGORY" val="diagram"/>
  <p:tag name="KSO_WM_TEMPLATE_INDEX" val="20216627"/>
  <p:tag name="KSO_WM_UNIT_LAYERLEVEL" val="1_1_1"/>
  <p:tag name="KSO_WM_TAG_VERSION" val="1.0"/>
  <p:tag name="KSO_WM_BEAUTIFY_FLAG" val="#wm#"/>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7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76.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87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8.xml><?xml version="1.0" encoding="utf-8"?>
<p:tagLst xmlns:p="http://schemas.openxmlformats.org/presentationml/2006/main">
  <p:tag name="KSO_WM_SLIDE_BACKGROUND_TYPE" val="belt"/>
</p:tagLst>
</file>

<file path=ppt/tags/tag880.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881.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8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5*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719_5*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5*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Lst>
</file>

<file path=ppt/tags/tag888.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5*l_h_f*1_1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5*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SLIDE_BACKGROUND_TYPE" val="belt"/>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719_5*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5*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Lst>
</file>

<file path=ppt/tags/tag892.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5*l_h_f*1_2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5*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719_5*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5*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Lst>
</file>

<file path=ppt/tags/tag896.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5*l_h_f*1_3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9_5*l_h_i*1_4_1"/>
  <p:tag name="KSO_WM_TEMPLATE_CATEGORY" val="diagram"/>
  <p:tag name="KSO_WM_TEMPLATE_INDEX" val="71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719_5*l_h_i*1_4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9_5*l_h_i*1_4_3"/>
  <p:tag name="KSO_WM_TEMPLATE_CATEGORY" val="diagram"/>
  <p:tag name="KSO_WM_TEMPLATE_INDEX" val="719"/>
  <p:tag name="KSO_WM_UNIT_LAYERLEVEL" val="1_1_1"/>
  <p:tag name="KSO_WM_TAG_VERSION" val="1.0"/>
  <p:tag name="KSO_WM_BEAUTIFY_FLAG" val="#wm#"/>
  <p:tag name="KSO_WM_UNIT_LINE_FORE_SCHEMECOLOR_INDEX" val="8"/>
  <p:tag name="KSO_WM_UNIT_LINE_FILL_TYPE"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0.xml><?xml version="1.0" encoding="utf-8"?>
<p:tagLst xmlns:p="http://schemas.openxmlformats.org/presentationml/2006/main">
  <p:tag name="KSO_WM_TEMPLATE_CATEGORY" val="custom"/>
  <p:tag name="KSO_WM_TEMPLATE_INDEX" val="20202617"/>
</p:tagLst>
</file>

<file path=ppt/tags/tag900.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9_5*l_h_f*1_4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9_5*l_h_i*1_5_1"/>
  <p:tag name="KSO_WM_TEMPLATE_CATEGORY" val="diagram"/>
  <p:tag name="KSO_WM_TEMPLATE_INDEX" val="71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719_5*l_h_i*1_5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9_5*l_h_i*1_5_3"/>
  <p:tag name="KSO_WM_TEMPLATE_CATEGORY" val="diagram"/>
  <p:tag name="KSO_WM_TEMPLATE_INDEX" val="719"/>
  <p:tag name="KSO_WM_UNIT_LAYERLEVEL" val="1_1_1"/>
  <p:tag name="KSO_WM_TAG_VERSION" val="1.0"/>
  <p:tag name="KSO_WM_BEAUTIFY_FLAG" val="#wm#"/>
  <p:tag name="KSO_WM_UNIT_LINE_FORE_SCHEMECOLOR_INDEX" val="9"/>
  <p:tag name="KSO_WM_UNIT_LINE_FILL_TYPE" val="2"/>
</p:tagLst>
</file>

<file path=ppt/tags/tag904.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9_5*l_h_f*1_5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9_5*l_h_i*1_6_1"/>
  <p:tag name="KSO_WM_TEMPLATE_CATEGORY" val="diagram"/>
  <p:tag name="KSO_WM_TEMPLATE_INDEX" val="71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719_5*l_h_i*1_6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10"/>
  <p:tag name="KSO_WM_UNIT_TEXT_FILL_TYPE"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9_5*l_h_i*1_6_3"/>
  <p:tag name="KSO_WM_TEMPLATE_CATEGORY" val="diagram"/>
  <p:tag name="KSO_WM_TEMPLATE_INDEX" val="719"/>
  <p:tag name="KSO_WM_UNIT_LAYERLEVEL" val="1_1_1"/>
  <p:tag name="KSO_WM_TAG_VERSION" val="1.0"/>
  <p:tag name="KSO_WM_BEAUTIFY_FLAG" val="#wm#"/>
  <p:tag name="KSO_WM_UNIT_LINE_FORE_SCHEMECOLOR_INDEX" val="10"/>
  <p:tag name="KSO_WM_UNIT_LINE_FILL_TYPE" val="2"/>
</p:tagLst>
</file>

<file path=ppt/tags/tag908.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9_5*l_h_f*1_6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5*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1.xml><?xml version="1.0" encoding="utf-8"?>
<p:tagLst xmlns:p="http://schemas.openxmlformats.org/presentationml/2006/main">
  <p:tag name="KSO_WM_TEMPLATE_CATEGORY" val="custom"/>
  <p:tag name="KSO_WM_TEMPLATE_INDEX" val="20202617"/>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719_5*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5*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Lst>
</file>

<file path=ppt/tags/tag912.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5*l_h_f*1_3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9_5*l_h_i*1_6_1"/>
  <p:tag name="KSO_WM_TEMPLATE_CATEGORY" val="diagram"/>
  <p:tag name="KSO_WM_TEMPLATE_INDEX" val="71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719_5*l_h_i*1_6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10"/>
  <p:tag name="KSO_WM_UNIT_TEXT_FILL_TYPE" val="1"/>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9_5*l_h_i*1_6_3"/>
  <p:tag name="KSO_WM_TEMPLATE_CATEGORY" val="diagram"/>
  <p:tag name="KSO_WM_TEMPLATE_INDEX" val="719"/>
  <p:tag name="KSO_WM_UNIT_LAYERLEVEL" val="1_1_1"/>
  <p:tag name="KSO_WM_TAG_VERSION" val="1.0"/>
  <p:tag name="KSO_WM_BEAUTIFY_FLAG" val="#wm#"/>
  <p:tag name="KSO_WM_UNIT_LINE_FORE_SCHEMECOLOR_INDEX" val="10"/>
  <p:tag name="KSO_WM_UNIT_LINE_FILL_TYPE" val="2"/>
</p:tagLst>
</file>

<file path=ppt/tags/tag916.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19_5*l_h_f*1_6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91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2.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92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2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2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2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2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2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2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2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3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3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3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3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3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3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94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4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4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4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4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4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95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5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5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5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95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956.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957.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960.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96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6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6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6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6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a*1"/>
  <p:tag name="KSO_WM_UNIT_LAYERLEVEL" val="1"/>
  <p:tag name="KSO_WM_UNIT_HIGHLIGHT" val="0"/>
  <p:tag name="KSO_WM_UNIT_COMPATIBLE" val="0"/>
  <p:tag name="KSO_WM_UNIT_RELATE_UNITID" val="diagram160007_3*l*1"/>
  <p:tag name="KSO_WM_UNIT_NOCLEAR" val="0"/>
  <p:tag name="KSO_WM_UNIT_DIAGRAM_ISNUMVISUAL" val="0"/>
  <p:tag name="KSO_WM_UNIT_DIAGRAM_ISREFERUNIT" val="0"/>
  <p:tag name="KSO_WM_UNIT_ISCONTENTSTITLE" val="0"/>
  <p:tag name="KSO_WM_UNIT_VALUE" val="32"/>
  <p:tag name="KSO_WM_DIAGRAM_GROUP_CODE" val="l1-1"/>
  <p:tag name="KSO_WM_UNIT_TYPE" val="a"/>
  <p:tag name="KSO_WM_UNIT_INDEX" val="1"/>
  <p:tag name="KSO_WM_UNIT_PRESET_TEXT" val="单击此处添加标题"/>
  <p:tag name="KSO_WM_UNIT_TEXT_FILL_FORE_SCHEMECOLOR_INDEX" val="13"/>
  <p:tag name="KSO_WM_UNIT_TEXT_FILL_TYPE" val="1"/>
</p:tagLst>
</file>

<file path=ppt/tags/tag96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3"/>
  <p:tag name="KSO_WM_UNIT_TEXT_FILL_TYPE" val="1"/>
</p:tagLst>
</file>

<file path=ppt/tags/tag96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SHADOW_SCHEMECOLOR_INDEX" val="14"/>
  <p:tag name="KSO_WM_UNIT_TEXT_FILL_FORE_SCHEMECOLOR_INDEX" val="2"/>
  <p:tag name="KSO_WM_UNIT_TEXT_FILL_TYPE" val="1"/>
</p:tagLst>
</file>

<file path=ppt/tags/tag96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96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SHADOW_SCHEMECOLOR_INDEX" val="5"/>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7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SHADOW_SCHEMECOLOR_INDEX" val="14"/>
  <p:tag name="KSO_WM_UNIT_TEXT_FILL_FORE_SCHEMECOLOR_INDEX" val="2"/>
  <p:tag name="KSO_WM_UNIT_TEXT_FILL_TYPE" val="1"/>
</p:tagLst>
</file>

<file path=ppt/tags/tag97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2_3"/>
  <p:tag name="KSO_WM_UNIT_LINE_FORE_SCHEMECOLOR_INDEX" val="14"/>
  <p:tag name="KSO_WM_UNIT_LINE_FILL_TYPE" val="2"/>
  <p:tag name="KSO_WM_UNIT_TEXT_FILL_FORE_SCHEMECOLOR_INDEX" val="14"/>
  <p:tag name="KSO_WM_UNIT_TEXT_FILL_TYPE" val="1"/>
</p:tagLst>
</file>

<file path=ppt/tags/tag97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SHADOW_SCHEMECOLOR_INDEX" val="5"/>
  <p:tag name="KSO_WM_UNIT_TEXT_FILL_FORE_SCHEMECOLOR_INDEX" val="13"/>
  <p:tag name="KSO_WM_UNIT_TEXT_FILL_TYPE" val="1"/>
</p:tagLst>
</file>

<file path=ppt/tags/tag97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SHADOW_SCHEMECOLOR_INDEX" val="14"/>
  <p:tag name="KSO_WM_UNIT_TEXT_FILL_FORE_SCHEMECOLOR_INDEX" val="2"/>
  <p:tag name="KSO_WM_UNIT_TEXT_FILL_TYPE" val="1"/>
</p:tagLst>
</file>

<file path=ppt/tags/tag97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3_3"/>
  <p:tag name="KSO_WM_UNIT_LINE_FORE_SCHEMECOLOR_INDEX" val="14"/>
  <p:tag name="KSO_WM_UNIT_LINE_FILL_TYPE" val="2"/>
  <p:tag name="KSO_WM_UNIT_TEXT_FILL_FORE_SCHEMECOLOR_INDEX" val="14"/>
  <p:tag name="KSO_WM_UNIT_TEXT_FILL_TYPE" val="1"/>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1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
  <p:tag name="KSO_WM_UNIT_TEXT_FILL_FORE_SCHEMECOLOR_INDEX" val="13"/>
  <p:tag name="KSO_WM_UNIT_TEXT_FILL_TYPE" val="1"/>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2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
  <p:tag name="KSO_WM_UNIT_TEXT_FILL_FORE_SCHEMECOLOR_INDEX" val="13"/>
  <p:tag name="KSO_WM_UNIT_TEXT_FILL_TYPE" val="1"/>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3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
  <p:tag name="KSO_WM_UNIT_TEXT_FILL_FORE_SCHEMECOLOR_INDEX" val="13"/>
  <p:tag name="KSO_WM_UNIT_TEXT_FILL_TYPE" val="1"/>
</p:tagLst>
</file>

<file path=ppt/tags/tag978.xml><?xml version="1.0" encoding="utf-8"?>
<p:tagLst xmlns:p="http://schemas.openxmlformats.org/presentationml/2006/main">
  <p:tag name="KSO_WM_BEAUTIFY_FLAG" val="#wm#"/>
  <p:tag name="KSO_WM_TEMPLATE_CATEGORY" val="diagram"/>
  <p:tag name="KSO_WM_TEMPLATE_INDEX" val="20215855"/>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8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8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8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8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8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8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8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9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9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9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9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9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9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13062</Words>
  <Application>WPS 演示</Application>
  <PresentationFormat>全屏显示(16:9)</PresentationFormat>
  <Paragraphs>783</Paragraphs>
  <Slides>107</Slides>
  <Notes>24</Notes>
  <HiddenSlides>0</HiddenSlides>
  <MMClips>0</MMClips>
  <ScaleCrop>false</ScaleCrop>
  <HeadingPairs>
    <vt:vector size="6" baseType="variant">
      <vt:variant>
        <vt:lpstr>已用的字体</vt:lpstr>
      </vt:variant>
      <vt:variant>
        <vt:i4>20</vt:i4>
      </vt:variant>
      <vt:variant>
        <vt:lpstr>主题</vt:lpstr>
      </vt:variant>
      <vt:variant>
        <vt:i4>9</vt:i4>
      </vt:variant>
      <vt:variant>
        <vt:lpstr>幻灯片标题</vt:lpstr>
      </vt:variant>
      <vt:variant>
        <vt:i4>107</vt:i4>
      </vt:variant>
    </vt:vector>
  </HeadingPairs>
  <TitlesOfParts>
    <vt:vector size="136" baseType="lpstr">
      <vt:lpstr>Arial</vt:lpstr>
      <vt:lpstr>宋体</vt:lpstr>
      <vt:lpstr>Wingdings</vt:lpstr>
      <vt:lpstr>字魂35号-经典雅黑</vt:lpstr>
      <vt:lpstr>黑体</vt:lpstr>
      <vt:lpstr>微软雅黑</vt:lpstr>
      <vt:lpstr>汉仪旗黑-85S</vt:lpstr>
      <vt:lpstr>Noto Serif CJK SC</vt:lpstr>
      <vt:lpstr>方正黑体简体</vt:lpstr>
      <vt:lpstr>等线</vt:lpstr>
      <vt:lpstr>等线 Light</vt:lpstr>
      <vt:lpstr>Segoe UI</vt:lpstr>
      <vt:lpstr>Calibri</vt:lpstr>
      <vt:lpstr>Arial Unicode MS</vt:lpstr>
      <vt:lpstr>Lato</vt:lpstr>
      <vt:lpstr>Agency FB</vt:lpstr>
      <vt:lpstr>Trebuchet MS</vt:lpstr>
      <vt:lpstr>Tempus Sans ITC</vt:lpstr>
      <vt:lpstr>Gabriola</vt:lpstr>
      <vt:lpstr>幼圆</vt:lpstr>
      <vt:lpstr>Office 主题</vt:lpstr>
      <vt:lpstr>2_Office 主题​​</vt:lpstr>
      <vt:lpstr>1_Office 主题​​</vt:lpstr>
      <vt:lpstr>3_Office 主题​​</vt:lpstr>
      <vt:lpstr>4_Office 主题​​</vt:lpstr>
      <vt:lpstr>5_Office 主题​​</vt:lpstr>
      <vt:lpstr>6_Office 主题​​</vt:lpstr>
      <vt:lpstr>7_Office 主题​​</vt:lpstr>
      <vt:lpstr>8_Office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1  创建“培训班总结汇报”演示文稿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2  编辑“培训班总结汇报”演示文稿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3  设置“培训班总结汇报”演示文稿的多媒体效果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4  放映“培训班总结汇报”演示文稿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5  打包“培训班总结汇报”演示文稿</vt:lpstr>
      <vt:lpstr>PowerPoint 演示文稿</vt:lpstr>
      <vt:lpstr>PowerPoint 演示文稿</vt:lpstr>
      <vt:lpstr>PowerPoint 演示文稿</vt:lpstr>
      <vt:lpstr>PowerPoint 演示文稿</vt:lpstr>
      <vt:lpstr>PowerPoint 演示文稿</vt:lpstr>
      <vt:lpstr>PowerPoint 演示文稿</vt:lpstr>
      <vt:lpstr>拓展项目一（医卫类） 　高血压病人护理讲座课件</vt:lpstr>
      <vt:lpstr>PowerPoint 演示文稿</vt:lpstr>
      <vt:lpstr>PowerPoint 演示文稿</vt:lpstr>
      <vt:lpstr>PowerPoint 演示文稿</vt:lpstr>
      <vt:lpstr> 拓展项目二（工科类） 　汽车上市试驾策划方案</vt:lpstr>
      <vt:lpstr>PowerPoint 演示文稿</vt:lpstr>
      <vt:lpstr>PowerPoint 演示文稿</vt:lpstr>
      <vt:lpstr>拓展项目三（综合类） 　我国优秀 IT 企业介绍课件</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波澜不惊</cp:lastModifiedBy>
  <cp:revision>1172</cp:revision>
  <dcterms:created xsi:type="dcterms:W3CDTF">2019-03-14T04:19:00Z</dcterms:created>
  <dcterms:modified xsi:type="dcterms:W3CDTF">2022-10-17T02:49:46Z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2052-11.1.0.11805</vt:lpwstr>
  </property>
  <property fmtid="{D5CDD505-2E9C-101B-9397-08002B2CF9AE}" pid="3" name="ICV">
    <vt:lpwstr>A9463A3A67754ED9B747E9EED873734A</vt:lpwstr>
  </property>
</Properties>
</file>