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5.svg" ContentType="image/svg+xml"/>
  <Override PartName="/ppt/media/image38.svg" ContentType="image/svg+xml"/>
  <Override PartName="/ppt/media/image4.svg" ContentType="image/svg+xml"/>
  <Override PartName="/ppt/media/image40.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82" r:id="rId4"/>
    <p:sldMasterId id="2147483701" r:id="rId5"/>
    <p:sldMasterId id="2147483720" r:id="rId6"/>
  </p:sldMasterIdLst>
  <p:notesMasterIdLst>
    <p:notesMasterId r:id="rId8"/>
  </p:notesMasterIdLst>
  <p:handoutMasterIdLst>
    <p:handoutMasterId r:id="rId78"/>
  </p:handoutMasterIdLst>
  <p:sldIdLst>
    <p:sldId id="394" r:id="rId7"/>
    <p:sldId id="481" r:id="rId9"/>
    <p:sldId id="482" r:id="rId10"/>
    <p:sldId id="504" r:id="rId11"/>
    <p:sldId id="2054" r:id="rId12"/>
    <p:sldId id="2055" r:id="rId13"/>
    <p:sldId id="1918" r:id="rId14"/>
    <p:sldId id="924" r:id="rId15"/>
    <p:sldId id="2057" r:id="rId16"/>
    <p:sldId id="2058" r:id="rId17"/>
    <p:sldId id="929" r:id="rId18"/>
    <p:sldId id="2264" r:id="rId19"/>
    <p:sldId id="2265" r:id="rId20"/>
    <p:sldId id="2266" r:id="rId21"/>
    <p:sldId id="1652" r:id="rId22"/>
    <p:sldId id="944" r:id="rId23"/>
    <p:sldId id="2267" r:id="rId24"/>
    <p:sldId id="2268" r:id="rId25"/>
    <p:sldId id="2269" r:id="rId26"/>
    <p:sldId id="2270" r:id="rId27"/>
    <p:sldId id="2067" r:id="rId28"/>
    <p:sldId id="2271" r:id="rId29"/>
    <p:sldId id="2272" r:id="rId30"/>
    <p:sldId id="1804" r:id="rId31"/>
    <p:sldId id="2072" r:id="rId32"/>
    <p:sldId id="2073" r:id="rId33"/>
    <p:sldId id="1806" r:id="rId34"/>
    <p:sldId id="2273" r:id="rId35"/>
    <p:sldId id="1807" r:id="rId36"/>
    <p:sldId id="2075" r:id="rId37"/>
    <p:sldId id="2274" r:id="rId38"/>
    <p:sldId id="2076" r:id="rId39"/>
    <p:sldId id="2077" r:id="rId40"/>
    <p:sldId id="2275" r:id="rId41"/>
    <p:sldId id="2276" r:id="rId42"/>
    <p:sldId id="2277" r:id="rId43"/>
    <p:sldId id="2078" r:id="rId44"/>
    <p:sldId id="2079" r:id="rId45"/>
    <p:sldId id="2080" r:id="rId46"/>
    <p:sldId id="2081" r:id="rId47"/>
    <p:sldId id="2278" r:id="rId48"/>
    <p:sldId id="2082" r:id="rId49"/>
    <p:sldId id="1823" r:id="rId50"/>
    <p:sldId id="1826" r:id="rId51"/>
    <p:sldId id="1830" r:id="rId52"/>
    <p:sldId id="2212" r:id="rId53"/>
    <p:sldId id="2213" r:id="rId54"/>
    <p:sldId id="1832" r:id="rId55"/>
    <p:sldId id="2279" r:id="rId56"/>
    <p:sldId id="2280" r:id="rId57"/>
    <p:sldId id="2281" r:id="rId58"/>
    <p:sldId id="2282" r:id="rId59"/>
    <p:sldId id="2283" r:id="rId60"/>
    <p:sldId id="2284" r:id="rId61"/>
    <p:sldId id="2321" r:id="rId62"/>
    <p:sldId id="2322" r:id="rId63"/>
    <p:sldId id="2323" r:id="rId64"/>
    <p:sldId id="2324" r:id="rId65"/>
    <p:sldId id="2285" r:id="rId66"/>
    <p:sldId id="2286" r:id="rId67"/>
    <p:sldId id="2310" r:id="rId68"/>
    <p:sldId id="2311" r:id="rId69"/>
    <p:sldId id="2312" r:id="rId70"/>
    <p:sldId id="2313" r:id="rId71"/>
    <p:sldId id="2314" r:id="rId72"/>
    <p:sldId id="2315" r:id="rId73"/>
    <p:sldId id="2316" r:id="rId74"/>
    <p:sldId id="2317" r:id="rId75"/>
    <p:sldId id="2318" r:id="rId76"/>
    <p:sldId id="489" r:id="rId77"/>
  </p:sldIdLst>
  <p:sldSz cx="9144000" cy="5143500" type="screen16x9"/>
  <p:notesSz cx="6858000" cy="9144000"/>
  <p:custDataLst>
    <p:tags r:id="rId8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070C0"/>
    <a:srgbClr val="7B7CB1"/>
    <a:srgbClr val="457EA6"/>
    <a:srgbClr val="00AFE1"/>
    <a:srgbClr val="48AAC1"/>
    <a:srgbClr val="5B99CA"/>
    <a:srgbClr val="49BEAA"/>
    <a:srgbClr val="E95730"/>
    <a:srgbClr val="F77B21"/>
    <a:srgbClr val="0095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3" autoAdjust="0"/>
    <p:restoredTop sz="94700" autoAdjust="0"/>
  </p:normalViewPr>
  <p:slideViewPr>
    <p:cSldViewPr>
      <p:cViewPr>
        <p:scale>
          <a:sx n="98" d="100"/>
          <a:sy n="98" d="100"/>
        </p:scale>
        <p:origin x="1356" y="882"/>
      </p:cViewPr>
      <p:guideLst>
        <p:guide orient="horz" pos="1968"/>
        <p:guide pos="285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8" d="100"/>
          <a:sy n="88" d="100"/>
        </p:scale>
        <p:origin x="3822"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3" Type="http://schemas.openxmlformats.org/officeDocument/2006/relationships/tags" Target="tags/tag1221.xml"/><Relationship Id="rId82" Type="http://schemas.openxmlformats.org/officeDocument/2006/relationships/commentAuthors" Target="commentAuthors.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notesMaster" Target="notesMasters/notesMaster1.xml"/><Relationship Id="rId79" Type="http://schemas.openxmlformats.org/officeDocument/2006/relationships/presProps" Target="presProps.xml"/><Relationship Id="rId78" Type="http://schemas.openxmlformats.org/officeDocument/2006/relationships/handoutMaster" Target="handoutMasters/handoutMaster1.xml"/><Relationship Id="rId77" Type="http://schemas.openxmlformats.org/officeDocument/2006/relationships/slide" Target="slides/slide70.xml"/><Relationship Id="rId76" Type="http://schemas.openxmlformats.org/officeDocument/2006/relationships/slide" Target="slides/slide69.xml"/><Relationship Id="rId75" Type="http://schemas.openxmlformats.org/officeDocument/2006/relationships/slide" Target="slides/slide68.xml"/><Relationship Id="rId74" Type="http://schemas.openxmlformats.org/officeDocument/2006/relationships/slide" Target="slides/slide67.xml"/><Relationship Id="rId73" Type="http://schemas.openxmlformats.org/officeDocument/2006/relationships/slide" Target="slides/slide66.xml"/><Relationship Id="rId72" Type="http://schemas.openxmlformats.org/officeDocument/2006/relationships/slide" Target="slides/slide65.xml"/><Relationship Id="rId71" Type="http://schemas.openxmlformats.org/officeDocument/2006/relationships/slide" Target="slides/slide64.xml"/><Relationship Id="rId70" Type="http://schemas.openxmlformats.org/officeDocument/2006/relationships/slide" Target="slides/slide63.xml"/><Relationship Id="rId7" Type="http://schemas.openxmlformats.org/officeDocument/2006/relationships/slide" Target="slides/slide1.xml"/><Relationship Id="rId69" Type="http://schemas.openxmlformats.org/officeDocument/2006/relationships/slide" Target="slides/slide62.xml"/><Relationship Id="rId68" Type="http://schemas.openxmlformats.org/officeDocument/2006/relationships/slide" Target="slides/slide61.xml"/><Relationship Id="rId67" Type="http://schemas.openxmlformats.org/officeDocument/2006/relationships/slide" Target="slides/slide60.xml"/><Relationship Id="rId66" Type="http://schemas.openxmlformats.org/officeDocument/2006/relationships/slide" Target="slides/slide59.xml"/><Relationship Id="rId65" Type="http://schemas.openxmlformats.org/officeDocument/2006/relationships/slide" Target="slides/slide58.xml"/><Relationship Id="rId64" Type="http://schemas.openxmlformats.org/officeDocument/2006/relationships/slide" Target="slides/slide57.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35号-经典雅黑" panose="02000000000000000000" pitchFamily="2"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35号-经典雅黑" panose="02000000000000000000" pitchFamily="2" charset="-122"/>
              </a:defRPr>
            </a:lvl1pPr>
          </a:lstStyle>
          <a:p>
            <a:fld id="{8AADD754-F49E-4351-AAFE-19D83F43501C}"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35号-经典雅黑" panose="020000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35号-经典雅黑" panose="02000000000000000000" pitchFamily="2" charset="-122"/>
              </a:defRPr>
            </a:lvl1pPr>
          </a:lstStyle>
          <a:p>
            <a:fld id="{B78F6036-E835-44CB-A25A-34C755DFD5D4}"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35号-经典雅黑" panose="02000000000000000000" pitchFamily="2" charset="-122"/>
        <a:ea typeface="+mn-ea"/>
        <a:cs typeface="+mn-cs"/>
      </a:defRPr>
    </a:lvl1pPr>
    <a:lvl2pPr marL="457200" algn="l" defTabSz="914400" rtl="0" eaLnBrk="1" latinLnBrk="0" hangingPunct="1">
      <a:defRPr sz="1200" kern="1200">
        <a:solidFill>
          <a:schemeClr val="tx1"/>
        </a:solidFill>
        <a:latin typeface="字魂35号-经典雅黑" panose="02000000000000000000" pitchFamily="2" charset="-122"/>
        <a:ea typeface="+mn-ea"/>
        <a:cs typeface="+mn-cs"/>
      </a:defRPr>
    </a:lvl2pPr>
    <a:lvl3pPr marL="914400" algn="l" defTabSz="914400" rtl="0" eaLnBrk="1" latinLnBrk="0" hangingPunct="1">
      <a:defRPr sz="1200" kern="1200">
        <a:solidFill>
          <a:schemeClr val="tx1"/>
        </a:solidFill>
        <a:latin typeface="字魂35号-经典雅黑" panose="02000000000000000000" pitchFamily="2" charset="-122"/>
        <a:ea typeface="+mn-ea"/>
        <a:cs typeface="+mn-cs"/>
      </a:defRPr>
    </a:lvl3pPr>
    <a:lvl4pPr marL="1371600" algn="l" defTabSz="914400" rtl="0" eaLnBrk="1" latinLnBrk="0" hangingPunct="1">
      <a:defRPr sz="1200" kern="1200">
        <a:solidFill>
          <a:schemeClr val="tx1"/>
        </a:solidFill>
        <a:latin typeface="字魂35号-经典雅黑" panose="02000000000000000000" pitchFamily="2" charset="-122"/>
        <a:ea typeface="+mn-ea"/>
        <a:cs typeface="+mn-cs"/>
      </a:defRPr>
    </a:lvl4pPr>
    <a:lvl5pPr marL="1828800" algn="l" defTabSz="914400" rtl="0" eaLnBrk="1" latinLnBrk="0" hangingPunct="1">
      <a:defRPr sz="1200" kern="1200">
        <a:solidFill>
          <a:schemeClr val="tx1"/>
        </a:solidFill>
        <a:latin typeface="字魂35号-经典雅黑" panose="020000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78F6036-E835-44CB-A25A-34C755DFD5D4}"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8EC99D-E30A-4A5E-B3DB-FF5B17E30F8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1.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2.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image" Target="../media/image6.sv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0.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image" Target="../media/image2.png"/><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31.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30.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7.xml"/><Relationship Id="rId2" Type="http://schemas.openxmlformats.org/officeDocument/2006/relationships/tags" Target="../tags/tag36.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4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45.xml"/><Relationship Id="rId2" Type="http://schemas.openxmlformats.org/officeDocument/2006/relationships/tags" Target="../tags/tag44.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55.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6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63.xml"/><Relationship Id="rId2" Type="http://schemas.openxmlformats.org/officeDocument/2006/relationships/tags" Target="../tags/tag62.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7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72.xml"/><Relationship Id="rId2" Type="http://schemas.openxmlformats.org/officeDocument/2006/relationships/tags" Target="../tags/tag71.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8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2.png"/><Relationship Id="rId2" Type="http://schemas.openxmlformats.org/officeDocument/2006/relationships/tags" Target="../tags/tag93.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9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9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00.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99.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98.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image" Target="../media/image6.sv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3.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0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5.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08.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0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0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3.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image" Target="../media/image2.png"/><Relationship Id="rId2" Type="http://schemas.openxmlformats.org/officeDocument/2006/relationships/tags" Target="../tags/tag115.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19.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18.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26.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25.xml"/><Relationship Id="rId2" Type="http://schemas.openxmlformats.org/officeDocument/2006/relationships/tags" Target="../tags/tag124.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3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33.xml"/><Relationship Id="rId2" Type="http://schemas.openxmlformats.org/officeDocument/2006/relationships/tags" Target="../tags/tag132.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43.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42.xml"/><Relationship Id="rId2" Type="http://schemas.openxmlformats.org/officeDocument/2006/relationships/tags" Target="../tags/tag141.xml"/><Relationship Id="rId14" Type="http://schemas.openxmlformats.org/officeDocument/2006/relationships/tags" Target="../tags/tag149.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5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51.xml"/><Relationship Id="rId2" Type="http://schemas.openxmlformats.org/officeDocument/2006/relationships/tags" Target="../tags/tag150.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6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60.xml"/><Relationship Id="rId2" Type="http://schemas.openxmlformats.org/officeDocument/2006/relationships/tags" Target="../tags/tag159.xml"/><Relationship Id="rId16" Type="http://schemas.openxmlformats.org/officeDocument/2006/relationships/tags" Target="../tags/tag169.xml"/><Relationship Id="rId15" Type="http://schemas.openxmlformats.org/officeDocument/2006/relationships/tags" Target="../tags/tag168.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17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171.xml"/><Relationship Id="rId2" Type="http://schemas.openxmlformats.org/officeDocument/2006/relationships/tags" Target="../tags/tag170.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image" Target="../media/image2.png"/><Relationship Id="rId2" Type="http://schemas.openxmlformats.org/officeDocument/2006/relationships/tags" Target="../tags/tag181.xml"/><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8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84.xml"/><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88.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87.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86.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image" Target="../media/image6.sv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1.xml"/><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4.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3.xml"/><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196.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195.xml"/><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19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7.xml"/><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199.xml"/><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1.xm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2.png"/><Relationship Id="rId2" Type="http://schemas.openxmlformats.org/officeDocument/2006/relationships/tags" Target="../tags/tag203.xml"/><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07.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06.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14.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13.xml"/><Relationship Id="rId2" Type="http://schemas.openxmlformats.org/officeDocument/2006/relationships/tags" Target="../tags/tag212.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22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2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21.xml"/><Relationship Id="rId2" Type="http://schemas.openxmlformats.org/officeDocument/2006/relationships/tags" Target="../tags/tag220.xml"/><Relationship Id="rId14" Type="http://schemas.openxmlformats.org/officeDocument/2006/relationships/tags" Target="../tags/tag228.xml"/><Relationship Id="rId13" Type="http://schemas.openxmlformats.org/officeDocument/2006/relationships/tags" Target="../tags/tag227.xml"/><Relationship Id="rId12" Type="http://schemas.openxmlformats.org/officeDocument/2006/relationships/tags" Target="../tags/tag226.xml"/><Relationship Id="rId11" Type="http://schemas.openxmlformats.org/officeDocument/2006/relationships/tags" Target="../tags/tag225.xml"/><Relationship Id="rId10" Type="http://schemas.openxmlformats.org/officeDocument/2006/relationships/tags" Target="../tags/tag224.xm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31.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0.xml"/><Relationship Id="rId2" Type="http://schemas.openxmlformats.org/officeDocument/2006/relationships/tags" Target="../tags/tag229.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39.xml"/><Relationship Id="rId2" Type="http://schemas.openxmlformats.org/officeDocument/2006/relationships/tags" Target="../tags/tag238.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4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48.xml"/><Relationship Id="rId2" Type="http://schemas.openxmlformats.org/officeDocument/2006/relationships/tags" Target="../tags/tag247.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26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259.xml"/><Relationship Id="rId2" Type="http://schemas.openxmlformats.org/officeDocument/2006/relationships/tags" Target="../tags/tag258.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image" Target="../media/image2.png"/><Relationship Id="rId2" Type="http://schemas.openxmlformats.org/officeDocument/2006/relationships/tags" Target="../tags/tag269.xml"/><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73.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2.xml"/><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276.xml"/><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75.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74.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image" Target="../media/image6.sv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79.xml"/><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2.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1.xml"/><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7" Type="http://schemas.openxmlformats.org/officeDocument/2006/relationships/image" Target="../media/image4.svg"/><Relationship Id="rId6" Type="http://schemas.openxmlformats.org/officeDocument/2006/relationships/image" Target="../media/image3.png"/><Relationship Id="rId5" Type="http://schemas.openxmlformats.org/officeDocument/2006/relationships/tags" Target="../tags/tag284.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tags" Target="../tags/tag283.xml"/><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6.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5.xm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88.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7.xml"/><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0.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89.xml"/><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image" Target="../media/image2.png"/><Relationship Id="rId2" Type="http://schemas.openxmlformats.org/officeDocument/2006/relationships/tags" Target="../tags/tag291.xml"/><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media/image6.svg"/><Relationship Id="rId6" Type="http://schemas.openxmlformats.org/officeDocument/2006/relationships/image" Target="../media/image5.png"/><Relationship Id="rId5" Type="http://schemas.openxmlformats.org/officeDocument/2006/relationships/tags" Target="../tags/tag295.xml"/><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tags" Target="../tags/tag294.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02.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1.xml"/><Relationship Id="rId2" Type="http://schemas.openxmlformats.org/officeDocument/2006/relationships/tags" Target="../tags/tag300.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0.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09.xml"/><Relationship Id="rId2" Type="http://schemas.openxmlformats.org/officeDocument/2006/relationships/tags" Target="../tags/tag308.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320.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19.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18.xml"/><Relationship Id="rId2" Type="http://schemas.openxmlformats.org/officeDocument/2006/relationships/tags" Target="../tags/tag317.xml"/><Relationship Id="rId14" Type="http://schemas.openxmlformats.org/officeDocument/2006/relationships/tags" Target="../tags/tag325.xml"/><Relationship Id="rId13" Type="http://schemas.openxmlformats.org/officeDocument/2006/relationships/tags" Target="../tags/tag324.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tags" Target="../tags/tag321.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9" Type="http://schemas.openxmlformats.org/officeDocument/2006/relationships/tags" Target="../tags/tag32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2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27.xml"/><Relationship Id="rId2" Type="http://schemas.openxmlformats.org/officeDocument/2006/relationships/tags" Target="../tags/tag326.xml"/><Relationship Id="rId14" Type="http://schemas.openxmlformats.org/officeDocument/2006/relationships/tags" Target="../tags/tag334.xml"/><Relationship Id="rId13" Type="http://schemas.openxmlformats.org/officeDocument/2006/relationships/tags" Target="../tags/tag333.xml"/><Relationship Id="rId12" Type="http://schemas.openxmlformats.org/officeDocument/2006/relationships/tags" Target="../tags/tag332.xml"/><Relationship Id="rId11" Type="http://schemas.openxmlformats.org/officeDocument/2006/relationships/tags" Target="../tags/tag331.xml"/><Relationship Id="rId10" Type="http://schemas.openxmlformats.org/officeDocument/2006/relationships/tags" Target="../tags/tag330.xml"/><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37.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36.xml"/><Relationship Id="rId2" Type="http://schemas.openxmlformats.org/officeDocument/2006/relationships/tags" Target="../tags/tag335.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48.xml"/><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重点工作总结</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工作存在问题</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未来工作计划</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63" name="组合 62"/>
          <p:cNvGrpSpPr/>
          <p:nvPr userDrawn="1">
            <p:custDataLst>
              <p:tags r:id="rId2"/>
            </p:custDataLst>
          </p:nvPr>
        </p:nvGrpSpPr>
        <p:grpSpPr>
          <a:xfrm>
            <a:off x="0" y="228150"/>
            <a:ext cx="9144000" cy="4915350"/>
            <a:chOff x="0" y="304200"/>
            <a:chExt cx="12192000" cy="6553800"/>
          </a:xfrm>
        </p:grpSpPr>
        <p:grpSp>
          <p:nvGrpSpPr>
            <p:cNvPr id="64" name="组合 63"/>
            <p:cNvGrpSpPr/>
            <p:nvPr userDrawn="1"/>
          </p:nvGrpSpPr>
          <p:grpSpPr>
            <a:xfrm>
              <a:off x="0" y="304200"/>
              <a:ext cx="12192000" cy="6249600"/>
              <a:chOff x="0" y="304200"/>
              <a:chExt cx="12192000" cy="6249600"/>
            </a:xfrm>
          </p:grpSpPr>
          <p:sp>
            <p:nvSpPr>
              <p:cNvPr id="66" name="矩形 65"/>
              <p:cNvSpPr/>
              <p:nvPr userDrawn="1">
                <p:custDataLst>
                  <p:tags r:id="rId3"/>
                </p:custDataLst>
              </p:nvPr>
            </p:nvSpPr>
            <p:spPr>
              <a:xfrm>
                <a:off x="0" y="2123388"/>
                <a:ext cx="12192000" cy="26112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userDrawn="1">
                <p:custDataLst>
                  <p:tags r:id="rId4"/>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65" name="图片 64"/>
            <p:cNvPicPr>
              <a:picLocks noChangeAspect="1"/>
            </p:cNvPicPr>
            <p:nvPr userDrawn="1">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10575968" y="5272903"/>
              <a:ext cx="1469263" cy="158509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5" name="文本框 4"/>
          <p:cNvSpPr txBox="1"/>
          <p:nvPr userDrawn="1"/>
        </p:nvSpPr>
        <p:spPr>
          <a:xfrm>
            <a:off x="1143000" y="895350"/>
            <a:ext cx="7153275" cy="368300"/>
          </a:xfrm>
          <a:prstGeom prst="rect">
            <a:avLst/>
          </a:prstGeom>
          <a:noFill/>
        </p:spPr>
        <p:txBody>
          <a:bodyPr wrap="square" rtlCol="0">
            <a:spAutoFit/>
          </a:bodyPr>
          <a:p>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任意多边形 2"/>
          <p:cNvSpPr/>
          <p:nvPr userDrawn="1"/>
        </p:nvSpPr>
        <p:spPr>
          <a:xfrm>
            <a:off x="198700" y="186399"/>
            <a:ext cx="8763000" cy="4767565"/>
          </a:xfrm>
          <a:custGeom>
            <a:avLst/>
            <a:gdLst>
              <a:gd name="connsiteX0" fmla="*/ 0 w 8763000"/>
              <a:gd name="connsiteY0" fmla="*/ 3802844 h 4767565"/>
              <a:gd name="connsiteX1" fmla="*/ 17211 w 8763000"/>
              <a:gd name="connsiteY1" fmla="*/ 3802844 h 4767565"/>
              <a:gd name="connsiteX2" fmla="*/ 17211 w 8763000"/>
              <a:gd name="connsiteY2" fmla="*/ 4750354 h 4767565"/>
              <a:gd name="connsiteX3" fmla="*/ 8745789 w 8763000"/>
              <a:gd name="connsiteY3" fmla="*/ 4750354 h 4767565"/>
              <a:gd name="connsiteX4" fmla="*/ 8745789 w 8763000"/>
              <a:gd name="connsiteY4" fmla="*/ 3885723 h 4767565"/>
              <a:gd name="connsiteX5" fmla="*/ 8763000 w 8763000"/>
              <a:gd name="connsiteY5" fmla="*/ 3885723 h 4767565"/>
              <a:gd name="connsiteX6" fmla="*/ 8763000 w 8763000"/>
              <a:gd name="connsiteY6" fmla="*/ 4767565 h 4767565"/>
              <a:gd name="connsiteX7" fmla="*/ 0 w 8763000"/>
              <a:gd name="connsiteY7" fmla="*/ 4767565 h 4767565"/>
              <a:gd name="connsiteX8" fmla="*/ 0 w 8763000"/>
              <a:gd name="connsiteY8" fmla="*/ 0 h 4767565"/>
              <a:gd name="connsiteX9" fmla="*/ 8763000 w 8763000"/>
              <a:gd name="connsiteY9" fmla="*/ 0 h 4767565"/>
              <a:gd name="connsiteX10" fmla="*/ 8763000 w 8763000"/>
              <a:gd name="connsiteY10" fmla="*/ 1241548 h 4767565"/>
              <a:gd name="connsiteX11" fmla="*/ 8745789 w 8763000"/>
              <a:gd name="connsiteY11" fmla="*/ 1241548 h 4767565"/>
              <a:gd name="connsiteX12" fmla="*/ 8745789 w 8763000"/>
              <a:gd name="connsiteY12" fmla="*/ 17211 h 4767565"/>
              <a:gd name="connsiteX13" fmla="*/ 17211 w 8763000"/>
              <a:gd name="connsiteY13" fmla="*/ 17211 h 4767565"/>
              <a:gd name="connsiteX14" fmla="*/ 17211 w 8763000"/>
              <a:gd name="connsiteY14" fmla="*/ 1158669 h 4767565"/>
              <a:gd name="connsiteX15" fmla="*/ 0 w 8763000"/>
              <a:gd name="connsiteY15" fmla="*/ 1158669 h 476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763000" h="4767565">
                <a:moveTo>
                  <a:pt x="0" y="3802844"/>
                </a:moveTo>
                <a:lnTo>
                  <a:pt x="17211" y="3802844"/>
                </a:lnTo>
                <a:lnTo>
                  <a:pt x="17211" y="4750354"/>
                </a:lnTo>
                <a:lnTo>
                  <a:pt x="8745789" y="4750354"/>
                </a:lnTo>
                <a:lnTo>
                  <a:pt x="8745789" y="3885723"/>
                </a:lnTo>
                <a:lnTo>
                  <a:pt x="8763000" y="3885723"/>
                </a:lnTo>
                <a:lnTo>
                  <a:pt x="8763000" y="4767565"/>
                </a:lnTo>
                <a:lnTo>
                  <a:pt x="0" y="4767565"/>
                </a:lnTo>
                <a:close/>
                <a:moveTo>
                  <a:pt x="0" y="0"/>
                </a:moveTo>
                <a:lnTo>
                  <a:pt x="8763000" y="0"/>
                </a:lnTo>
                <a:lnTo>
                  <a:pt x="8763000" y="1241548"/>
                </a:lnTo>
                <a:lnTo>
                  <a:pt x="8745789" y="1241548"/>
                </a:lnTo>
                <a:lnTo>
                  <a:pt x="8745789" y="17211"/>
                </a:lnTo>
                <a:lnTo>
                  <a:pt x="17211" y="17211"/>
                </a:lnTo>
                <a:lnTo>
                  <a:pt x="17211" y="1158669"/>
                </a:lnTo>
                <a:lnTo>
                  <a:pt x="0" y="11586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字魂35号-经典雅黑"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标题 1"/>
          <p:cNvSpPr/>
          <p:nvPr>
            <p:ph type="ctrTitle" idx="2" hasCustomPrompt="1"/>
            <p:custDataLst>
              <p:tags r:id="rId4"/>
            </p:custDataLst>
          </p:nvPr>
        </p:nvSpPr>
        <p:spPr>
          <a:xfrm>
            <a:off x="1239203" y="1211081"/>
            <a:ext cx="6395404" cy="1384994"/>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500" b="1" i="0" u="none" strike="noStrike" kern="1200" cap="none" spc="6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5"/>
            </p:custDataLst>
          </p:nvPr>
        </p:nvSpPr>
        <p:spPr>
          <a:xfrm>
            <a:off x="1239203" y="2760829"/>
            <a:ext cx="4035619" cy="1171589"/>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sym typeface="Arial" panose="020B0604020202020204" pitchFamily="34" charset="0"/>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圆角 2"/>
          <p:cNvSpPr/>
          <p:nvPr userDrawn="1"/>
        </p:nvSpPr>
        <p:spPr>
          <a:xfrm>
            <a:off x="213560" y="198521"/>
            <a:ext cx="8734926" cy="4728410"/>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p>
            <a:pPr algn="ctr"/>
            <a:endParaRPr lang="zh-CN" altLang="en-US" sz="135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502412" y="71438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61365" y="1397210"/>
            <a:ext cx="2426513" cy="2349071"/>
          </a:xfrm>
          <a:prstGeom prst="rect">
            <a:avLst/>
          </a:prstGeom>
        </p:spPr>
      </p:pic>
      <p:pic>
        <p:nvPicPr>
          <p:cNvPr id="2"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4603433"/>
            <a:ext cx="540068" cy="540068"/>
          </a:xfrm>
          <a:prstGeom prst="rect">
            <a:avLst/>
          </a:prstGeom>
        </p:spPr>
      </p:pic>
      <p:pic>
        <p:nvPicPr>
          <p:cNvPr id="15" name="图形 14"/>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8603933" y="0"/>
            <a:ext cx="540068" cy="540068"/>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副标题 2"/>
          <p:cNvSpPr/>
          <p:nvPr>
            <p:ph type="subTitle" idx="3" hasCustomPrompt="1"/>
            <p:custDataLst>
              <p:tags r:id="rId11"/>
            </p:custDataLst>
          </p:nvPr>
        </p:nvSpPr>
        <p:spPr>
          <a:xfrm>
            <a:off x="3390927" y="2232449"/>
            <a:ext cx="5143024" cy="619001"/>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350" b="0" i="0" u="none" strike="noStrike" kern="1200" cap="none" spc="200" normalizeH="0" baseline="0" noProof="0" dirty="0">
                <a:ln>
                  <a:noFill/>
                </a:ln>
                <a:solidFill>
                  <a:schemeClr val="dk1">
                    <a:lumMod val="65000"/>
                    <a:lumOff val="35000"/>
                  </a:schemeClr>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12"/>
            </p:custDataLst>
          </p:nvPr>
        </p:nvSpPr>
        <p:spPr>
          <a:xfrm>
            <a:off x="3390927" y="1500452"/>
            <a:ext cx="5143500" cy="634365"/>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125"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502448"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4679158" y="714381"/>
            <a:ext cx="3962432" cy="4041680"/>
          </a:xfrm>
        </p:spPr>
        <p:txBody>
          <a:bodyPr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12"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502448" y="714381"/>
            <a:ext cx="3962432" cy="285752"/>
          </a:xfrm>
        </p:spPr>
        <p:txBody>
          <a:bodyPr lIns="90170" tIns="46990" rIns="90170" bIns="46990" anchor="ctr" anchorCtr="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502444" y="1054894"/>
            <a:ext cx="3962400"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4676813" y="714381"/>
            <a:ext cx="3962432" cy="285752"/>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4676813" y="1054894"/>
            <a:ext cx="3962432" cy="3701064"/>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06593" y="978359"/>
            <a:ext cx="3291840" cy="3186782"/>
          </a:xfrm>
          <a:prstGeom prst="rect">
            <a:avLst/>
          </a:prstGeom>
        </p:spPr>
      </p:pic>
      <p:pic>
        <p:nvPicPr>
          <p:cNvPr id="6" name="图形 1"/>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8"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nvPr>
        </p:nvSpPr>
        <p:spPr>
          <a:xfrm>
            <a:off x="502448" y="332426"/>
            <a:ext cx="8139178" cy="331473"/>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502448" y="71438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4679194" y="71438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7"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竖排标题 1"/>
          <p:cNvSpPr>
            <a:spLocks noGrp="1"/>
          </p:cNvSpPr>
          <p:nvPr>
            <p:ph type="title" orient="vert"/>
          </p:nvPr>
        </p:nvSpPr>
        <p:spPr>
          <a:xfrm>
            <a:off x="7928351" y="714381"/>
            <a:ext cx="713238" cy="4041680"/>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502444" y="714375"/>
            <a:ext cx="7371076" cy="4041680"/>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2"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502448" y="714381"/>
            <a:ext cx="8139178" cy="4041680"/>
          </a:xfrm>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40" name="图片 139"/>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1"/>
            <a:ext cx="9144000" cy="51434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文本占位符 2"/>
          <p:cNvSpPr/>
          <p:nvPr>
            <p:ph type="body" idx="1" hasCustomPrompt="1"/>
            <p:custDataLst>
              <p:tags r:id="rId4"/>
            </p:custDataLst>
          </p:nvPr>
        </p:nvSpPr>
        <p:spPr>
          <a:xfrm>
            <a:off x="1239679" y="1237595"/>
            <a:ext cx="6667072" cy="846176"/>
          </a:xfrm>
        </p:spPr>
        <p:txBody>
          <a:bodyPr vert="horz" wrap="square" lIns="0" tIns="0" rIns="0" bIns="0" rtlCol="0" anchor="b" anchorCtr="0">
            <a:normAutofit/>
          </a:bodyPr>
          <a:lstStyle>
            <a:lvl1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kumimoji="0" lang="zh-CN" altLang="en-US" sz="1800" b="0" i="0" u="none" strike="noStrike" kern="1200" cap="none" spc="200" normalizeH="0" baseline="0" noProof="0" dirty="0">
                <a:ln>
                  <a:noFill/>
                </a:ln>
                <a:solidFill>
                  <a:schemeClr val="lt1"/>
                </a:solidFill>
                <a:effectLst/>
                <a:uLnTx/>
                <a:uFillTx/>
                <a:latin typeface="Arial" panose="020B0604020202020204" pitchFamily="34" charset="0"/>
                <a:ea typeface="微软雅黑" panose="020B0503020204020204" pitchFamily="34" charset="-122"/>
                <a:cs typeface="+mn-cs"/>
              </a:defRPr>
            </a:lvl1pPr>
            <a:lvl2pPr marL="342900" indent="0" algn="ctr"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5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685800" indent="0" algn="ctr" defTabSz="914400" rtl="0" eaLnBrk="1" fontAlgn="auto" latinLnBrk="0" hangingPunct="1">
              <a:lnSpc>
                <a:spcPct val="130000"/>
              </a:lnSpc>
              <a:spcBef>
                <a:spcPts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0287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1371600" indent="0" algn="ctr" defTabSz="9144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17145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9144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4"/>
          <p:cNvSpPr/>
          <p:nvPr>
            <p:ph type="title" hasCustomPrompt="1"/>
            <p:custDataLst>
              <p:tags r:id="rId5"/>
            </p:custDataLst>
          </p:nvPr>
        </p:nvSpPr>
        <p:spPr>
          <a:xfrm>
            <a:off x="1239203" y="2198072"/>
            <a:ext cx="6667548" cy="1707833"/>
          </a:xfrm>
        </p:spPr>
        <p:txBody>
          <a:bodyPr vert="horz" wrap="square" lIns="0" tIns="0" rIns="0" bIns="0" rtlCol="0" anchor="t" anchorCtr="0">
            <a:normAutofit/>
          </a:bodyPr>
          <a:lstStyle>
            <a:lvl1pPr marL="0" marR="0" lvl="0" algn="ctr" defTabSz="914400" rtl="0" eaLnBrk="1" fontAlgn="auto" latinLnBrk="0" hangingPunct="1">
              <a:lnSpc>
                <a:spcPct val="100000"/>
              </a:lnSpc>
              <a:spcBef>
                <a:spcPct val="0"/>
              </a:spcBef>
              <a:spcAft>
                <a:spcPts val="0"/>
              </a:spcAft>
              <a:buClrTx/>
              <a:buSzTx/>
              <a:buFontTx/>
              <a:buNone/>
              <a:defRPr kumimoji="0" lang="zh-CN" altLang="en-US" sz="5550" b="1" i="0" u="none" strike="noStrike" kern="1200" cap="none" spc="700" normalizeH="0" baseline="0" noProof="0" dirty="0">
                <a:ln>
                  <a:noFill/>
                </a:ln>
                <a:solidFill>
                  <a:schemeClr val="lt1"/>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形 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603933" y="0"/>
            <a:ext cx="540068" cy="540068"/>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p:custDataLst>
              <p:tags r:id="rId2"/>
            </p:custDataLst>
          </p:nvPr>
        </p:nvSpPr>
        <p:spPr>
          <a:xfrm>
            <a:off x="220950" y="226800"/>
            <a:ext cx="8702097" cy="4689891"/>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3933"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hasCustomPrompt="1"/>
            <p:custDataLst>
              <p:tags r:id="rId9"/>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3620691" cy="51515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hasCustomPrompt="1"/>
            <p:custDataLst>
              <p:tags r:id="rId9"/>
            </p:custDataLst>
          </p:nvPr>
        </p:nvSpPr>
        <p:spPr>
          <a:xfrm>
            <a:off x="437400" y="577800"/>
            <a:ext cx="2970000" cy="661500"/>
          </a:xfrm>
        </p:spPr>
        <p:txBody>
          <a:bodyPr anchor="ctr" anchorCtr="0"/>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1995297"/>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4603433"/>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603433"/>
            <a:ext cx="540068" cy="540068"/>
          </a:xfrm>
          <a:prstGeom prst="rect">
            <a:avLst/>
          </a:prstGeom>
        </p:spPr>
      </p:pic>
      <p:sp>
        <p:nvSpPr>
          <p:cNvPr id="2" name="标题 1"/>
          <p:cNvSpPr>
            <a:spLocks noGrp="1"/>
          </p:cNvSpPr>
          <p:nvPr>
            <p:ph type="title"/>
            <p:custDataLst>
              <p:tags r:id="rId9"/>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p:custDataLst>
              <p:tags r:id="rId2"/>
            </p:custDataLst>
          </p:nvPr>
        </p:nvSpPr>
        <p:spPr>
          <a:xfrm>
            <a:off x="0" y="3771900"/>
            <a:ext cx="9142200" cy="13716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0" y="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03933" y="-4034"/>
            <a:ext cx="540068" cy="540068"/>
          </a:xfrm>
          <a:prstGeom prst="rect">
            <a:avLst/>
          </a:prstGeom>
        </p:spPr>
      </p:pic>
      <p:sp>
        <p:nvSpPr>
          <p:cNvPr id="2" name="标题 1"/>
          <p:cNvSpPr>
            <a:spLocks noGrp="1"/>
          </p:cNvSpPr>
          <p:nvPr>
            <p:ph type="title"/>
            <p:custDataLst>
              <p:tags r:id="rId9"/>
            </p:custDataLst>
          </p:nvPr>
        </p:nvSpPr>
        <p:spPr>
          <a:xfrm>
            <a:off x="453600" y="502200"/>
            <a:ext cx="8232300" cy="423900"/>
          </a:xfrm>
        </p:spPr>
        <p:txBody>
          <a:bodyPr anchor="ctr" anchorCtr="0"/>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8" name="矩形 7"/>
          <p:cNvSpPr/>
          <p:nvPr>
            <p:custDataLst>
              <p:tags r:id="rId2"/>
            </p:custDataLst>
          </p:nvPr>
        </p:nvSpPr>
        <p:spPr>
          <a:xfrm>
            <a:off x="0" y="-8100"/>
            <a:ext cx="91422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602133" y="-8100"/>
            <a:ext cx="540068" cy="540068"/>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4603433"/>
            <a:ext cx="540068" cy="540068"/>
          </a:xfrm>
          <a:prstGeom prst="rect">
            <a:avLst/>
          </a:prstGeom>
        </p:spPr>
      </p:pic>
      <p:sp>
        <p:nvSpPr>
          <p:cNvPr id="2" name="标题 1"/>
          <p:cNvSpPr>
            <a:spLocks noGrp="1"/>
          </p:cNvSpPr>
          <p:nvPr>
            <p:ph type="title"/>
            <p:custDataLst>
              <p:tags r:id="rId9"/>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8" name="矩形 7"/>
          <p:cNvSpPr/>
          <p:nvPr>
            <p:custDataLst>
              <p:tags r:id="rId2"/>
            </p:custDataLst>
          </p:nvPr>
        </p:nvSpPr>
        <p:spPr>
          <a:xfrm>
            <a:off x="0" y="719550"/>
            <a:ext cx="9142200" cy="3704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endParaRPr>
          </a:p>
        </p:txBody>
      </p:sp>
      <p:pic>
        <p:nvPicPr>
          <p:cNvPr id="6" name="图形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828846" y="3828346"/>
            <a:ext cx="1315145" cy="1315145"/>
          </a:xfrm>
          <a:prstGeom prst="rect">
            <a:avLst/>
          </a:prstGeom>
        </p:spPr>
      </p:pic>
      <p:pic>
        <p:nvPicPr>
          <p:cNvPr id="15" name="图形 14"/>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0" y="-8101"/>
            <a:ext cx="1315145" cy="1315145"/>
          </a:xfrm>
          <a:prstGeom prst="rect">
            <a:avLst/>
          </a:prstGeom>
        </p:spPr>
      </p:pic>
      <p:sp>
        <p:nvSpPr>
          <p:cNvPr id="2" name="标题 1"/>
          <p:cNvSpPr>
            <a:spLocks noGrp="1"/>
          </p:cNvSpPr>
          <p:nvPr>
            <p:ph type="title" hasCustomPrompt="1"/>
            <p:custDataLst>
              <p:tags r:id="rId9"/>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487740" y="209550"/>
            <a:ext cx="1569660" cy="369332"/>
          </a:xfrm>
          <a:prstGeom prst="rect">
            <a:avLst/>
          </a:prstGeom>
          <a:noFill/>
        </p:spPr>
        <p:txBody>
          <a:bodyPr wrap="none" rtlCol="0">
            <a:spAutoFit/>
          </a:bodyPr>
          <a:lstStyle/>
          <a:p>
            <a:r>
              <a:rPr lang="zh-CN" altLang="en-US" sz="1800" dirty="0" smtClean="0">
                <a:solidFill>
                  <a:schemeClr val="tx1">
                    <a:lumMod val="75000"/>
                    <a:lumOff val="25000"/>
                  </a:schemeClr>
                </a:solidFill>
                <a:latin typeface="字魂35号-经典雅黑" panose="02000000000000000000" pitchFamily="2" charset="-122"/>
              </a:rPr>
              <a:t>主要工作进度</a:t>
            </a:r>
            <a:endParaRPr lang="zh-CN" altLang="en-US" sz="1800" dirty="0" smtClean="0">
              <a:solidFill>
                <a:schemeClr val="tx1">
                  <a:lumMod val="75000"/>
                  <a:lumOff val="25000"/>
                </a:schemeClr>
              </a:solidFill>
              <a:latin typeface="字魂35号-经典雅黑" panose="02000000000000000000" pitchFamily="2" charset="-122"/>
            </a:endParaRPr>
          </a:p>
        </p:txBody>
      </p:sp>
      <p:grpSp>
        <p:nvGrpSpPr>
          <p:cNvPr id="20" name="组合 19"/>
          <p:cNvGrpSpPr/>
          <p:nvPr userDrawn="1"/>
        </p:nvGrpSpPr>
        <p:grpSpPr>
          <a:xfrm>
            <a:off x="179992" y="263859"/>
            <a:ext cx="387996" cy="260713"/>
            <a:chOff x="2667000" y="209550"/>
            <a:chExt cx="549644" cy="369332"/>
          </a:xfrm>
        </p:grpSpPr>
        <p:sp>
          <p:nvSpPr>
            <p:cNvPr id="2" name="菱形 1"/>
            <p:cNvSpPr/>
            <p:nvPr userDrawn="1"/>
          </p:nvSpPr>
          <p:spPr>
            <a:xfrm>
              <a:off x="2667000" y="209550"/>
              <a:ext cx="369332" cy="36933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sp>
          <p:nvSpPr>
            <p:cNvPr id="19" name="菱形 18"/>
            <p:cNvSpPr/>
            <p:nvPr userDrawn="1"/>
          </p:nvSpPr>
          <p:spPr>
            <a:xfrm>
              <a:off x="2847312" y="209550"/>
              <a:ext cx="369332" cy="36933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2" Type="http://schemas.openxmlformats.org/officeDocument/2006/relationships/theme" Target="../theme/theme2.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slideLayout" Target="../slideLayouts/slideLayout16.xml"/><Relationship Id="rId19" Type="http://schemas.openxmlformats.org/officeDocument/2006/relationships/tags" Target="../tags/tag90.xml"/><Relationship Id="rId18" Type="http://schemas.openxmlformats.org/officeDocument/2006/relationships/slideLayout" Target="../slideLayouts/slideLayout32.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2" Type="http://schemas.openxmlformats.org/officeDocument/2006/relationships/theme" Target="../theme/theme3.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slideLayout" Target="../slideLayouts/slideLayout34.xml"/><Relationship Id="rId19" Type="http://schemas.openxmlformats.org/officeDocument/2006/relationships/tags" Target="../tags/tag178.xml"/><Relationship Id="rId18" Type="http://schemas.openxmlformats.org/officeDocument/2006/relationships/slideLayout" Target="../slideLayouts/slideLayout50.xml"/><Relationship Id="rId17" Type="http://schemas.openxmlformats.org/officeDocument/2006/relationships/slideLayout" Target="../slideLayouts/slideLayout49.xml"/><Relationship Id="rId16" Type="http://schemas.openxmlformats.org/officeDocument/2006/relationships/slideLayout" Target="../slideLayouts/slideLayout48.xml"/><Relationship Id="rId15" Type="http://schemas.openxmlformats.org/officeDocument/2006/relationships/slideLayout" Target="../slideLayouts/slideLayout47.xml"/><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2" Type="http://schemas.openxmlformats.org/officeDocument/2006/relationships/theme" Target="../theme/theme4.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slideLayout" Target="../slideLayouts/slideLayout52.xml"/><Relationship Id="rId19" Type="http://schemas.openxmlformats.org/officeDocument/2006/relationships/tags" Target="../tags/tag266.xml"/><Relationship Id="rId18" Type="http://schemas.openxmlformats.org/officeDocument/2006/relationships/slideLayout" Target="../slideLayouts/slideLayout68.xml"/><Relationship Id="rId17" Type="http://schemas.openxmlformats.org/officeDocument/2006/relationships/slideLayout" Target="../slideLayouts/slideLayout67.xml"/><Relationship Id="rId16" Type="http://schemas.openxmlformats.org/officeDocument/2006/relationships/slideLayout" Target="../slideLayouts/slideLayout66.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2" Type="http://schemas.openxmlformats.org/officeDocument/2006/relationships/theme" Target="../theme/theme5.xml"/><Relationship Id="rId21" Type="http://schemas.openxmlformats.org/officeDocument/2006/relationships/tags" Target="../tags/tag356.xml"/><Relationship Id="rId20" Type="http://schemas.openxmlformats.org/officeDocument/2006/relationships/tags" Target="../tags/tag355.xml"/><Relationship Id="rId2" Type="http://schemas.openxmlformats.org/officeDocument/2006/relationships/slideLayout" Target="../slideLayouts/slideLayout70.xml"/><Relationship Id="rId19" Type="http://schemas.openxmlformats.org/officeDocument/2006/relationships/tags" Target="../tags/tag354.xml"/><Relationship Id="rId18" Type="http://schemas.openxmlformats.org/officeDocument/2006/relationships/slideLayout" Target="../slideLayouts/slideLayout86.xml"/><Relationship Id="rId17" Type="http://schemas.openxmlformats.org/officeDocument/2006/relationships/slideLayout" Target="../slideLayouts/slideLayout85.xml"/><Relationship Id="rId16" Type="http://schemas.openxmlformats.org/officeDocument/2006/relationships/slideLayout" Target="../slideLayouts/slideLayout84.xml"/><Relationship Id="rId15" Type="http://schemas.openxmlformats.org/officeDocument/2006/relationships/slideLayout" Target="../slideLayouts/slideLayout83.xml"/><Relationship Id="rId14" Type="http://schemas.openxmlformats.org/officeDocument/2006/relationships/slideLayout" Target="../slideLayouts/slideLayout82.xml"/><Relationship Id="rId13" Type="http://schemas.openxmlformats.org/officeDocument/2006/relationships/slideLayout" Target="../slideLayouts/slideLayout81.xml"/><Relationship Id="rId12" Type="http://schemas.openxmlformats.org/officeDocument/2006/relationships/slideLayout" Target="../slideLayouts/slideLayout80.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latin typeface="字魂35号-经典雅黑" panose="02000000000000000000" pitchFamily="2" charset="-122"/>
              </a:defRPr>
            </a:lvl1pPr>
          </a:lstStyle>
          <a:p>
            <a:fld id="{0CEB1B6A-AEF1-4ACD-BD61-958570690F55}" type="datetimeFigureOut">
              <a:rPr lang="zh-CN" altLang="en-US" smtClean="0"/>
            </a:fld>
            <a:endParaRPr lang="zh-CN" altLang="en-US" dirty="0"/>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latin typeface="字魂35号-经典雅黑" panose="02000000000000000000" pitchFamily="2" charset="-122"/>
              </a:defRPr>
            </a:lvl1pPr>
          </a:lstStyle>
          <a:p>
            <a:endParaRPr lang="zh-CN" altLang="en-US" dirty="0"/>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latin typeface="字魂35号-经典雅黑" panose="02000000000000000000" pitchFamily="2" charset="-122"/>
              </a:defRPr>
            </a:lvl1pPr>
          </a:lstStyle>
          <a:p>
            <a:fld id="{BB6CB991-6BD3-42F2-8A94-1903E942543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字魂35号-经典雅黑" panose="020000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35号-经典雅黑" panose="020000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35号-经典雅黑" panose="020000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35号-经典雅黑" panose="020000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35号-经典雅黑" panose="020000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33242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72104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10.xml.rels><?xml version="1.0" encoding="UTF-8" standalone="yes"?>
<Relationships xmlns="http://schemas.openxmlformats.org/package/2006/relationships"><Relationship Id="rId9" Type="http://schemas.openxmlformats.org/officeDocument/2006/relationships/tags" Target="../tags/tag439.xml"/><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2" Type="http://schemas.openxmlformats.org/officeDocument/2006/relationships/slideLayout" Target="../slideLayouts/slideLayout7.xml"/><Relationship Id="rId11" Type="http://schemas.openxmlformats.org/officeDocument/2006/relationships/tags" Target="../tags/tag441.xml"/><Relationship Id="rId10" Type="http://schemas.openxmlformats.org/officeDocument/2006/relationships/tags" Target="../tags/tag440.xml"/><Relationship Id="rId1" Type="http://schemas.openxmlformats.org/officeDocument/2006/relationships/tags" Target="../tags/tag431.xml"/></Relationships>
</file>

<file path=ppt/slides/_rels/slide11.xml.rels><?xml version="1.0" encoding="UTF-8" standalone="yes"?>
<Relationships xmlns="http://schemas.openxmlformats.org/package/2006/relationships"><Relationship Id="rId9" Type="http://schemas.openxmlformats.org/officeDocument/2006/relationships/tags" Target="../tags/tag447.xml"/><Relationship Id="rId8" Type="http://schemas.openxmlformats.org/officeDocument/2006/relationships/image" Target="../media/image13.png"/><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image" Target="../media/image5.png"/><Relationship Id="rId3" Type="http://schemas.openxmlformats.org/officeDocument/2006/relationships/tags" Target="../tags/tag443.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442.xml"/></Relationships>
</file>

<file path=ppt/slides/_rels/slide12.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image" Target="../media/image14.png"/><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image" Target="../media/image5.png"/><Relationship Id="rId3" Type="http://schemas.openxmlformats.org/officeDocument/2006/relationships/tags" Target="../tags/tag44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448.xml"/></Relationships>
</file>

<file path=ppt/slides/_rels/slide13.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tags" Target="../tags/tag459.xml"/><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image" Target="../media/image5.png"/><Relationship Id="rId3" Type="http://schemas.openxmlformats.org/officeDocument/2006/relationships/tags" Target="../tags/tag455.xml"/><Relationship Id="rId20" Type="http://schemas.openxmlformats.org/officeDocument/2006/relationships/slideLayout" Target="../slideLayouts/slideLayout21.xml"/><Relationship Id="rId2" Type="http://schemas.openxmlformats.org/officeDocument/2006/relationships/image" Target="../media/image3.png"/><Relationship Id="rId19" Type="http://schemas.openxmlformats.org/officeDocument/2006/relationships/tags" Target="../tags/tag470.xml"/><Relationship Id="rId18" Type="http://schemas.openxmlformats.org/officeDocument/2006/relationships/tags" Target="../tags/tag469.xml"/><Relationship Id="rId17" Type="http://schemas.openxmlformats.org/officeDocument/2006/relationships/tags" Target="../tags/tag468.xml"/><Relationship Id="rId16" Type="http://schemas.openxmlformats.org/officeDocument/2006/relationships/tags" Target="../tags/tag467.xml"/><Relationship Id="rId15" Type="http://schemas.openxmlformats.org/officeDocument/2006/relationships/tags" Target="../tags/tag466.xml"/><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tags" Target="../tags/tag454.xml"/></Relationships>
</file>

<file path=ppt/slides/_rels/slide14.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1" Type="http://schemas.openxmlformats.org/officeDocument/2006/relationships/slideLayout" Target="../slideLayouts/slideLayout21.xml"/><Relationship Id="rId40" Type="http://schemas.openxmlformats.org/officeDocument/2006/relationships/tags" Target="../tags/tag510.xml"/><Relationship Id="rId4" Type="http://schemas.openxmlformats.org/officeDocument/2006/relationships/tags" Target="../tags/tag474.xml"/><Relationship Id="rId39" Type="http://schemas.openxmlformats.org/officeDocument/2006/relationships/tags" Target="../tags/tag509.xml"/><Relationship Id="rId38" Type="http://schemas.openxmlformats.org/officeDocument/2006/relationships/tags" Target="../tags/tag508.xml"/><Relationship Id="rId37" Type="http://schemas.openxmlformats.org/officeDocument/2006/relationships/tags" Target="../tags/tag507.xml"/><Relationship Id="rId36" Type="http://schemas.openxmlformats.org/officeDocument/2006/relationships/tags" Target="../tags/tag506.xml"/><Relationship Id="rId35" Type="http://schemas.openxmlformats.org/officeDocument/2006/relationships/tags" Target="../tags/tag505.xml"/><Relationship Id="rId34" Type="http://schemas.openxmlformats.org/officeDocument/2006/relationships/tags" Target="../tags/tag504.xml"/><Relationship Id="rId33" Type="http://schemas.openxmlformats.org/officeDocument/2006/relationships/tags" Target="../tags/tag503.xml"/><Relationship Id="rId32" Type="http://schemas.openxmlformats.org/officeDocument/2006/relationships/tags" Target="../tags/tag502.xml"/><Relationship Id="rId31" Type="http://schemas.openxmlformats.org/officeDocument/2006/relationships/tags" Target="../tags/tag501.xml"/><Relationship Id="rId30" Type="http://schemas.openxmlformats.org/officeDocument/2006/relationships/tags" Target="../tags/tag500.xml"/><Relationship Id="rId3" Type="http://schemas.openxmlformats.org/officeDocument/2006/relationships/tags" Target="../tags/tag473.xml"/><Relationship Id="rId29" Type="http://schemas.openxmlformats.org/officeDocument/2006/relationships/tags" Target="../tags/tag499.xml"/><Relationship Id="rId28" Type="http://schemas.openxmlformats.org/officeDocument/2006/relationships/tags" Target="../tags/tag498.xml"/><Relationship Id="rId27" Type="http://schemas.openxmlformats.org/officeDocument/2006/relationships/tags" Target="../tags/tag497.xml"/><Relationship Id="rId26" Type="http://schemas.openxmlformats.org/officeDocument/2006/relationships/tags" Target="../tags/tag496.xml"/><Relationship Id="rId25" Type="http://schemas.openxmlformats.org/officeDocument/2006/relationships/tags" Target="../tags/tag495.xml"/><Relationship Id="rId24" Type="http://schemas.openxmlformats.org/officeDocument/2006/relationships/tags" Target="../tags/tag494.xml"/><Relationship Id="rId23" Type="http://schemas.openxmlformats.org/officeDocument/2006/relationships/tags" Target="../tags/tag493.xml"/><Relationship Id="rId22" Type="http://schemas.openxmlformats.org/officeDocument/2006/relationships/tags" Target="../tags/tag492.xml"/><Relationship Id="rId21" Type="http://schemas.openxmlformats.org/officeDocument/2006/relationships/tags" Target="../tags/tag491.xml"/><Relationship Id="rId20" Type="http://schemas.openxmlformats.org/officeDocument/2006/relationships/tags" Target="../tags/tag490.xml"/><Relationship Id="rId2" Type="http://schemas.openxmlformats.org/officeDocument/2006/relationships/tags" Target="../tags/tag472.xml"/><Relationship Id="rId19" Type="http://schemas.openxmlformats.org/officeDocument/2006/relationships/tags" Target="../tags/tag489.xml"/><Relationship Id="rId18" Type="http://schemas.openxmlformats.org/officeDocument/2006/relationships/tags" Target="../tags/tag488.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tags" Target="../tags/tag471.xml"/></Relationships>
</file>

<file path=ppt/slides/_rels/slide15.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image" Target="../media/image5.png"/><Relationship Id="rId33" Type="http://schemas.openxmlformats.org/officeDocument/2006/relationships/slideLayout" Target="../slideLayouts/slideLayout21.xml"/><Relationship Id="rId32" Type="http://schemas.openxmlformats.org/officeDocument/2006/relationships/tags" Target="../tags/tag540.xml"/><Relationship Id="rId31" Type="http://schemas.openxmlformats.org/officeDocument/2006/relationships/tags" Target="../tags/tag539.xml"/><Relationship Id="rId30" Type="http://schemas.openxmlformats.org/officeDocument/2006/relationships/tags" Target="../tags/tag538.xml"/><Relationship Id="rId3" Type="http://schemas.openxmlformats.org/officeDocument/2006/relationships/tags" Target="../tags/tag512.xml"/><Relationship Id="rId29" Type="http://schemas.openxmlformats.org/officeDocument/2006/relationships/tags" Target="../tags/tag537.xml"/><Relationship Id="rId28" Type="http://schemas.openxmlformats.org/officeDocument/2006/relationships/tags" Target="../tags/tag536.xml"/><Relationship Id="rId27" Type="http://schemas.openxmlformats.org/officeDocument/2006/relationships/tags" Target="../tags/tag535.xml"/><Relationship Id="rId26" Type="http://schemas.openxmlformats.org/officeDocument/2006/relationships/tags" Target="../tags/tag534.xml"/><Relationship Id="rId25" Type="http://schemas.openxmlformats.org/officeDocument/2006/relationships/tags" Target="../tags/tag533.xml"/><Relationship Id="rId24" Type="http://schemas.openxmlformats.org/officeDocument/2006/relationships/tags" Target="../tags/tag532.xml"/><Relationship Id="rId23" Type="http://schemas.openxmlformats.org/officeDocument/2006/relationships/tags" Target="../tags/tag531.xml"/><Relationship Id="rId22" Type="http://schemas.openxmlformats.org/officeDocument/2006/relationships/tags" Target="../tags/tag530.xml"/><Relationship Id="rId21" Type="http://schemas.openxmlformats.org/officeDocument/2006/relationships/tags" Target="../tags/tag529.xml"/><Relationship Id="rId20" Type="http://schemas.openxmlformats.org/officeDocument/2006/relationships/tags" Target="../tags/tag528.xml"/><Relationship Id="rId2" Type="http://schemas.openxmlformats.org/officeDocument/2006/relationships/image" Target="../media/image3.png"/><Relationship Id="rId19" Type="http://schemas.openxmlformats.org/officeDocument/2006/relationships/tags" Target="../tags/tag527.xml"/><Relationship Id="rId18" Type="http://schemas.openxmlformats.org/officeDocument/2006/relationships/tags" Target="../tags/tag526.xml"/><Relationship Id="rId17" Type="http://schemas.openxmlformats.org/officeDocument/2006/relationships/tags" Target="../tags/tag525.xml"/><Relationship Id="rId16" Type="http://schemas.openxmlformats.org/officeDocument/2006/relationships/tags" Target="../tags/tag524.xml"/><Relationship Id="rId15" Type="http://schemas.openxmlformats.org/officeDocument/2006/relationships/tags" Target="../tags/tag523.xml"/><Relationship Id="rId14" Type="http://schemas.openxmlformats.org/officeDocument/2006/relationships/tags" Target="../tags/tag522.xml"/><Relationship Id="rId13" Type="http://schemas.openxmlformats.org/officeDocument/2006/relationships/tags" Target="../tags/tag521.xml"/><Relationship Id="rId12" Type="http://schemas.openxmlformats.org/officeDocument/2006/relationships/tags" Target="../tags/tag520.xml"/><Relationship Id="rId11" Type="http://schemas.openxmlformats.org/officeDocument/2006/relationships/tags" Target="../tags/tag519.xml"/><Relationship Id="rId10" Type="http://schemas.openxmlformats.org/officeDocument/2006/relationships/tags" Target="../tags/tag518.xml"/><Relationship Id="rId1" Type="http://schemas.openxmlformats.org/officeDocument/2006/relationships/tags" Target="../tags/tag511.xml"/></Relationships>
</file>

<file path=ppt/slides/_rels/slide16.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image" Target="../media/image15.jpeg"/><Relationship Id="rId5" Type="http://schemas.openxmlformats.org/officeDocument/2006/relationships/tags" Target="../tags/tag543.xml"/><Relationship Id="rId4" Type="http://schemas.openxmlformats.org/officeDocument/2006/relationships/image" Target="../media/image5.png"/><Relationship Id="rId3" Type="http://schemas.openxmlformats.org/officeDocument/2006/relationships/tags" Target="../tags/tag542.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548.xml"/><Relationship Id="rId10" Type="http://schemas.openxmlformats.org/officeDocument/2006/relationships/tags" Target="../tags/tag547.xml"/><Relationship Id="rId1" Type="http://schemas.openxmlformats.org/officeDocument/2006/relationships/tags" Target="../tags/tag541.xml"/></Relationships>
</file>

<file path=ppt/slides/_rels/slide17.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image" Target="../media/image16.png"/><Relationship Id="rId7" Type="http://schemas.openxmlformats.org/officeDocument/2006/relationships/tags" Target="../tags/tag553.xml"/><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image" Target="../media/image5.png"/><Relationship Id="rId3" Type="http://schemas.openxmlformats.org/officeDocument/2006/relationships/tags" Target="../tags/tag550.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549.xml"/></Relationships>
</file>

<file path=ppt/slides/_rels/slide18.xml.rels><?xml version="1.0" encoding="UTF-8" standalone="yes"?>
<Relationships xmlns="http://schemas.openxmlformats.org/package/2006/relationships"><Relationship Id="rId9" Type="http://schemas.openxmlformats.org/officeDocument/2006/relationships/tags" Target="../tags/tag561.xml"/><Relationship Id="rId8" Type="http://schemas.openxmlformats.org/officeDocument/2006/relationships/tags" Target="../tags/tag560.xml"/><Relationship Id="rId7" Type="http://schemas.openxmlformats.org/officeDocument/2006/relationships/tags" Target="../tags/tag559.xml"/><Relationship Id="rId6" Type="http://schemas.openxmlformats.org/officeDocument/2006/relationships/tags" Target="../tags/tag558.xml"/><Relationship Id="rId5" Type="http://schemas.openxmlformats.org/officeDocument/2006/relationships/tags" Target="../tags/tag557.xml"/><Relationship Id="rId4" Type="http://schemas.openxmlformats.org/officeDocument/2006/relationships/image" Target="../media/image5.png"/><Relationship Id="rId3" Type="http://schemas.openxmlformats.org/officeDocument/2006/relationships/tags" Target="../tags/tag556.xml"/><Relationship Id="rId25" Type="http://schemas.openxmlformats.org/officeDocument/2006/relationships/slideLayout" Target="../slideLayouts/slideLayout21.xml"/><Relationship Id="rId24" Type="http://schemas.openxmlformats.org/officeDocument/2006/relationships/tags" Target="../tags/tag576.xml"/><Relationship Id="rId23" Type="http://schemas.openxmlformats.org/officeDocument/2006/relationships/tags" Target="../tags/tag575.xml"/><Relationship Id="rId22" Type="http://schemas.openxmlformats.org/officeDocument/2006/relationships/tags" Target="../tags/tag574.xml"/><Relationship Id="rId21" Type="http://schemas.openxmlformats.org/officeDocument/2006/relationships/tags" Target="../tags/tag573.xml"/><Relationship Id="rId20" Type="http://schemas.openxmlformats.org/officeDocument/2006/relationships/tags" Target="../tags/tag572.xml"/><Relationship Id="rId2" Type="http://schemas.openxmlformats.org/officeDocument/2006/relationships/image" Target="../media/image3.png"/><Relationship Id="rId19" Type="http://schemas.openxmlformats.org/officeDocument/2006/relationships/tags" Target="../tags/tag571.xml"/><Relationship Id="rId18" Type="http://schemas.openxmlformats.org/officeDocument/2006/relationships/tags" Target="../tags/tag570.xml"/><Relationship Id="rId17" Type="http://schemas.openxmlformats.org/officeDocument/2006/relationships/tags" Target="../tags/tag569.xml"/><Relationship Id="rId16" Type="http://schemas.openxmlformats.org/officeDocument/2006/relationships/tags" Target="../tags/tag568.xml"/><Relationship Id="rId15" Type="http://schemas.openxmlformats.org/officeDocument/2006/relationships/tags" Target="../tags/tag567.xml"/><Relationship Id="rId14" Type="http://schemas.openxmlformats.org/officeDocument/2006/relationships/tags" Target="../tags/tag566.xml"/><Relationship Id="rId13" Type="http://schemas.openxmlformats.org/officeDocument/2006/relationships/tags" Target="../tags/tag565.xml"/><Relationship Id="rId12" Type="http://schemas.openxmlformats.org/officeDocument/2006/relationships/tags" Target="../tags/tag564.xml"/><Relationship Id="rId11" Type="http://schemas.openxmlformats.org/officeDocument/2006/relationships/tags" Target="../tags/tag563.xml"/><Relationship Id="rId10" Type="http://schemas.openxmlformats.org/officeDocument/2006/relationships/tags" Target="../tags/tag562.xml"/><Relationship Id="rId1" Type="http://schemas.openxmlformats.org/officeDocument/2006/relationships/tags" Target="../tags/tag555.xml"/></Relationships>
</file>

<file path=ppt/slides/_rels/slide19.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image" Target="../media/image17.png"/><Relationship Id="rId7" Type="http://schemas.openxmlformats.org/officeDocument/2006/relationships/tags" Target="../tags/tag581.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image" Target="../media/image5.png"/><Relationship Id="rId3" Type="http://schemas.openxmlformats.org/officeDocument/2006/relationships/tags" Target="../tags/tag578.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577.xml"/></Relationships>
</file>

<file path=ppt/slides/_rels/slide2.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6" Type="http://schemas.openxmlformats.org/officeDocument/2006/relationships/notesSlide" Target="../notesSlides/notesSlide2.xml"/><Relationship Id="rId15" Type="http://schemas.openxmlformats.org/officeDocument/2006/relationships/slideLayout" Target="../slideLayouts/slideLayout3.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57.xml"/></Relationships>
</file>

<file path=ppt/slides/_rels/slide20.xml.rels><?xml version="1.0" encoding="UTF-8" standalone="yes"?>
<Relationships xmlns="http://schemas.openxmlformats.org/package/2006/relationships"><Relationship Id="rId9" Type="http://schemas.openxmlformats.org/officeDocument/2006/relationships/tags" Target="../tags/tag589.xml"/><Relationship Id="rId8" Type="http://schemas.openxmlformats.org/officeDocument/2006/relationships/tags" Target="../tags/tag588.xml"/><Relationship Id="rId7" Type="http://schemas.openxmlformats.org/officeDocument/2006/relationships/tags" Target="../tags/tag587.xml"/><Relationship Id="rId6" Type="http://schemas.openxmlformats.org/officeDocument/2006/relationships/tags" Target="../tags/tag586.xml"/><Relationship Id="rId5" Type="http://schemas.openxmlformats.org/officeDocument/2006/relationships/tags" Target="../tags/tag585.xml"/><Relationship Id="rId4" Type="http://schemas.openxmlformats.org/officeDocument/2006/relationships/image" Target="../media/image5.png"/><Relationship Id="rId3" Type="http://schemas.openxmlformats.org/officeDocument/2006/relationships/tags" Target="../tags/tag584.xml"/><Relationship Id="rId27" Type="http://schemas.openxmlformats.org/officeDocument/2006/relationships/slideLayout" Target="../slideLayouts/slideLayout21.xml"/><Relationship Id="rId26" Type="http://schemas.openxmlformats.org/officeDocument/2006/relationships/tags" Target="../tags/tag606.xml"/><Relationship Id="rId25" Type="http://schemas.openxmlformats.org/officeDocument/2006/relationships/tags" Target="../tags/tag605.xml"/><Relationship Id="rId24" Type="http://schemas.openxmlformats.org/officeDocument/2006/relationships/tags" Target="../tags/tag604.xml"/><Relationship Id="rId23" Type="http://schemas.openxmlformats.org/officeDocument/2006/relationships/tags" Target="../tags/tag603.xml"/><Relationship Id="rId22" Type="http://schemas.openxmlformats.org/officeDocument/2006/relationships/tags" Target="../tags/tag602.xml"/><Relationship Id="rId21" Type="http://schemas.openxmlformats.org/officeDocument/2006/relationships/tags" Target="../tags/tag601.xml"/><Relationship Id="rId20" Type="http://schemas.openxmlformats.org/officeDocument/2006/relationships/tags" Target="../tags/tag600.xml"/><Relationship Id="rId2" Type="http://schemas.openxmlformats.org/officeDocument/2006/relationships/image" Target="../media/image3.png"/><Relationship Id="rId19" Type="http://schemas.openxmlformats.org/officeDocument/2006/relationships/tags" Target="../tags/tag599.xml"/><Relationship Id="rId18" Type="http://schemas.openxmlformats.org/officeDocument/2006/relationships/tags" Target="../tags/tag598.xml"/><Relationship Id="rId17" Type="http://schemas.openxmlformats.org/officeDocument/2006/relationships/tags" Target="../tags/tag597.xml"/><Relationship Id="rId16" Type="http://schemas.openxmlformats.org/officeDocument/2006/relationships/tags" Target="../tags/tag596.xml"/><Relationship Id="rId15" Type="http://schemas.openxmlformats.org/officeDocument/2006/relationships/tags" Target="../tags/tag595.xml"/><Relationship Id="rId14" Type="http://schemas.openxmlformats.org/officeDocument/2006/relationships/tags" Target="../tags/tag594.xml"/><Relationship Id="rId13" Type="http://schemas.openxmlformats.org/officeDocument/2006/relationships/tags" Target="../tags/tag593.xml"/><Relationship Id="rId12" Type="http://schemas.openxmlformats.org/officeDocument/2006/relationships/tags" Target="../tags/tag592.xml"/><Relationship Id="rId11" Type="http://schemas.openxmlformats.org/officeDocument/2006/relationships/tags" Target="../tags/tag591.xml"/><Relationship Id="rId10" Type="http://schemas.openxmlformats.org/officeDocument/2006/relationships/tags" Target="../tags/tag590.xml"/><Relationship Id="rId1" Type="http://schemas.openxmlformats.org/officeDocument/2006/relationships/tags" Target="../tags/tag583.xml"/></Relationships>
</file>

<file path=ppt/slides/_rels/slide21.xml.rels><?xml version="1.0" encoding="UTF-8" standalone="yes"?>
<Relationships xmlns="http://schemas.openxmlformats.org/package/2006/relationships"><Relationship Id="rId9" Type="http://schemas.openxmlformats.org/officeDocument/2006/relationships/tags" Target="../tags/tag612.xml"/><Relationship Id="rId8" Type="http://schemas.openxmlformats.org/officeDocument/2006/relationships/image" Target="../media/image18.png"/><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tags" Target="../tags/tag609.xml"/><Relationship Id="rId4" Type="http://schemas.openxmlformats.org/officeDocument/2006/relationships/image" Target="../media/image5.png"/><Relationship Id="rId3" Type="http://schemas.openxmlformats.org/officeDocument/2006/relationships/tags" Target="../tags/tag608.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607.xml"/></Relationships>
</file>

<file path=ppt/slides/_rels/slide22.xml.rels><?xml version="1.0" encoding="UTF-8" standalone="yes"?>
<Relationships xmlns="http://schemas.openxmlformats.org/package/2006/relationships"><Relationship Id="rId9" Type="http://schemas.openxmlformats.org/officeDocument/2006/relationships/tags" Target="../tags/tag619.xml"/><Relationship Id="rId8" Type="http://schemas.openxmlformats.org/officeDocument/2006/relationships/tags" Target="../tags/tag618.xml"/><Relationship Id="rId7" Type="http://schemas.openxmlformats.org/officeDocument/2006/relationships/tags" Target="../tags/tag617.xml"/><Relationship Id="rId6" Type="http://schemas.openxmlformats.org/officeDocument/2006/relationships/tags" Target="../tags/tag616.xml"/><Relationship Id="rId50" Type="http://schemas.openxmlformats.org/officeDocument/2006/relationships/slideLayout" Target="../slideLayouts/slideLayout21.xml"/><Relationship Id="rId5" Type="http://schemas.openxmlformats.org/officeDocument/2006/relationships/tags" Target="../tags/tag615.xml"/><Relationship Id="rId49" Type="http://schemas.openxmlformats.org/officeDocument/2006/relationships/tags" Target="../tags/tag645.xml"/><Relationship Id="rId48" Type="http://schemas.openxmlformats.org/officeDocument/2006/relationships/image" Target="../media/image32.svg"/><Relationship Id="rId47" Type="http://schemas.openxmlformats.org/officeDocument/2006/relationships/image" Target="../media/image31.png"/><Relationship Id="rId46" Type="http://schemas.openxmlformats.org/officeDocument/2006/relationships/image" Target="../media/image30.svg"/><Relationship Id="rId45" Type="http://schemas.openxmlformats.org/officeDocument/2006/relationships/image" Target="../media/image29.png"/><Relationship Id="rId44" Type="http://schemas.openxmlformats.org/officeDocument/2006/relationships/image" Target="../media/image28.svg"/><Relationship Id="rId43" Type="http://schemas.openxmlformats.org/officeDocument/2006/relationships/image" Target="../media/image27.png"/><Relationship Id="rId42" Type="http://schemas.openxmlformats.org/officeDocument/2006/relationships/image" Target="../media/image26.svg"/><Relationship Id="rId41" Type="http://schemas.openxmlformats.org/officeDocument/2006/relationships/image" Target="../media/image25.png"/><Relationship Id="rId40" Type="http://schemas.openxmlformats.org/officeDocument/2006/relationships/image" Target="../media/image24.svg"/><Relationship Id="rId4" Type="http://schemas.openxmlformats.org/officeDocument/2006/relationships/image" Target="../media/image5.png"/><Relationship Id="rId39" Type="http://schemas.openxmlformats.org/officeDocument/2006/relationships/image" Target="../media/image23.png"/><Relationship Id="rId38" Type="http://schemas.openxmlformats.org/officeDocument/2006/relationships/image" Target="../media/image22.svg"/><Relationship Id="rId37" Type="http://schemas.openxmlformats.org/officeDocument/2006/relationships/image" Target="../media/image21.png"/><Relationship Id="rId36" Type="http://schemas.openxmlformats.org/officeDocument/2006/relationships/image" Target="../media/image20.svg"/><Relationship Id="rId35" Type="http://schemas.openxmlformats.org/officeDocument/2006/relationships/image" Target="../media/image19.png"/><Relationship Id="rId34" Type="http://schemas.openxmlformats.org/officeDocument/2006/relationships/tags" Target="../tags/tag644.xml"/><Relationship Id="rId33" Type="http://schemas.openxmlformats.org/officeDocument/2006/relationships/tags" Target="../tags/tag643.xml"/><Relationship Id="rId32" Type="http://schemas.openxmlformats.org/officeDocument/2006/relationships/tags" Target="../tags/tag642.xml"/><Relationship Id="rId31" Type="http://schemas.openxmlformats.org/officeDocument/2006/relationships/tags" Target="../tags/tag641.xml"/><Relationship Id="rId30" Type="http://schemas.openxmlformats.org/officeDocument/2006/relationships/tags" Target="../tags/tag640.xml"/><Relationship Id="rId3" Type="http://schemas.openxmlformats.org/officeDocument/2006/relationships/tags" Target="../tags/tag614.xml"/><Relationship Id="rId29" Type="http://schemas.openxmlformats.org/officeDocument/2006/relationships/tags" Target="../tags/tag639.xml"/><Relationship Id="rId28" Type="http://schemas.openxmlformats.org/officeDocument/2006/relationships/tags" Target="../tags/tag638.xml"/><Relationship Id="rId27" Type="http://schemas.openxmlformats.org/officeDocument/2006/relationships/tags" Target="../tags/tag637.xml"/><Relationship Id="rId26" Type="http://schemas.openxmlformats.org/officeDocument/2006/relationships/tags" Target="../tags/tag636.xml"/><Relationship Id="rId25" Type="http://schemas.openxmlformats.org/officeDocument/2006/relationships/tags" Target="../tags/tag635.xml"/><Relationship Id="rId24" Type="http://schemas.openxmlformats.org/officeDocument/2006/relationships/tags" Target="../tags/tag634.xml"/><Relationship Id="rId23" Type="http://schemas.openxmlformats.org/officeDocument/2006/relationships/tags" Target="../tags/tag633.xml"/><Relationship Id="rId22" Type="http://schemas.openxmlformats.org/officeDocument/2006/relationships/tags" Target="../tags/tag632.xml"/><Relationship Id="rId21" Type="http://schemas.openxmlformats.org/officeDocument/2006/relationships/tags" Target="../tags/tag631.xml"/><Relationship Id="rId20" Type="http://schemas.openxmlformats.org/officeDocument/2006/relationships/tags" Target="../tags/tag630.xml"/><Relationship Id="rId2" Type="http://schemas.openxmlformats.org/officeDocument/2006/relationships/image" Target="../media/image3.png"/><Relationship Id="rId19" Type="http://schemas.openxmlformats.org/officeDocument/2006/relationships/tags" Target="../tags/tag629.xml"/><Relationship Id="rId18" Type="http://schemas.openxmlformats.org/officeDocument/2006/relationships/tags" Target="../tags/tag628.xml"/><Relationship Id="rId17" Type="http://schemas.openxmlformats.org/officeDocument/2006/relationships/tags" Target="../tags/tag627.xml"/><Relationship Id="rId16" Type="http://schemas.openxmlformats.org/officeDocument/2006/relationships/tags" Target="../tags/tag626.xml"/><Relationship Id="rId15" Type="http://schemas.openxmlformats.org/officeDocument/2006/relationships/tags" Target="../tags/tag625.xml"/><Relationship Id="rId14" Type="http://schemas.openxmlformats.org/officeDocument/2006/relationships/tags" Target="../tags/tag624.xml"/><Relationship Id="rId13" Type="http://schemas.openxmlformats.org/officeDocument/2006/relationships/tags" Target="../tags/tag623.xml"/><Relationship Id="rId12" Type="http://schemas.openxmlformats.org/officeDocument/2006/relationships/tags" Target="../tags/tag622.xml"/><Relationship Id="rId11" Type="http://schemas.openxmlformats.org/officeDocument/2006/relationships/tags" Target="../tags/tag621.xml"/><Relationship Id="rId10" Type="http://schemas.openxmlformats.org/officeDocument/2006/relationships/tags" Target="../tags/tag620.xml"/><Relationship Id="rId1" Type="http://schemas.openxmlformats.org/officeDocument/2006/relationships/tags" Target="../tags/tag613.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651.xml"/><Relationship Id="rId7" Type="http://schemas.openxmlformats.org/officeDocument/2006/relationships/tags" Target="../tags/tag650.xml"/><Relationship Id="rId6" Type="http://schemas.openxmlformats.org/officeDocument/2006/relationships/tags" Target="../tags/tag649.xml"/><Relationship Id="rId5" Type="http://schemas.openxmlformats.org/officeDocument/2006/relationships/tags" Target="../tags/tag648.xml"/><Relationship Id="rId4" Type="http://schemas.openxmlformats.org/officeDocument/2006/relationships/image" Target="../media/image5.png"/><Relationship Id="rId3" Type="http://schemas.openxmlformats.org/officeDocument/2006/relationships/tags" Target="../tags/tag647.xml"/><Relationship Id="rId2" Type="http://schemas.openxmlformats.org/officeDocument/2006/relationships/image" Target="../media/image3.png"/><Relationship Id="rId1" Type="http://schemas.openxmlformats.org/officeDocument/2006/relationships/tags" Target="../tags/tag646.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5.xml"/><Relationship Id="rId4" Type="http://schemas.openxmlformats.org/officeDocument/2006/relationships/tags" Target="../tags/tag655.xml"/><Relationship Id="rId3" Type="http://schemas.openxmlformats.org/officeDocument/2006/relationships/tags" Target="../tags/tag654.xml"/><Relationship Id="rId2" Type="http://schemas.openxmlformats.org/officeDocument/2006/relationships/tags" Target="../tags/tag653.xml"/><Relationship Id="rId1" Type="http://schemas.openxmlformats.org/officeDocument/2006/relationships/tags" Target="../tags/tag652.xml"/></Relationships>
</file>

<file path=ppt/slides/_rels/slide25.xml.rels><?xml version="1.0" encoding="UTF-8" standalone="yes"?>
<Relationships xmlns="http://schemas.openxmlformats.org/package/2006/relationships"><Relationship Id="rId9" Type="http://schemas.openxmlformats.org/officeDocument/2006/relationships/tags" Target="../tags/tag661.xml"/><Relationship Id="rId8" Type="http://schemas.openxmlformats.org/officeDocument/2006/relationships/tags" Target="../tags/tag660.xml"/><Relationship Id="rId7" Type="http://schemas.openxmlformats.org/officeDocument/2006/relationships/tags" Target="../tags/tag659.xml"/><Relationship Id="rId6" Type="http://schemas.openxmlformats.org/officeDocument/2006/relationships/image" Target="../media/image12.jpeg"/><Relationship Id="rId5" Type="http://schemas.openxmlformats.org/officeDocument/2006/relationships/tags" Target="../tags/tag658.xml"/><Relationship Id="rId4" Type="http://schemas.openxmlformats.org/officeDocument/2006/relationships/image" Target="../media/image5.png"/><Relationship Id="rId3" Type="http://schemas.openxmlformats.org/officeDocument/2006/relationships/tags" Target="../tags/tag657.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662.xml"/><Relationship Id="rId1" Type="http://schemas.openxmlformats.org/officeDocument/2006/relationships/tags" Target="../tags/tag656.xml"/></Relationships>
</file>

<file path=ppt/slides/_rels/slide26.xml.rels><?xml version="1.0" encoding="UTF-8" standalone="yes"?>
<Relationships xmlns="http://schemas.openxmlformats.org/package/2006/relationships"><Relationship Id="rId9" Type="http://schemas.openxmlformats.org/officeDocument/2006/relationships/tags" Target="../tags/tag671.xml"/><Relationship Id="rId8" Type="http://schemas.openxmlformats.org/officeDocument/2006/relationships/tags" Target="../tags/tag670.xml"/><Relationship Id="rId7" Type="http://schemas.openxmlformats.org/officeDocument/2006/relationships/tags" Target="../tags/tag669.xml"/><Relationship Id="rId6" Type="http://schemas.openxmlformats.org/officeDocument/2006/relationships/tags" Target="../tags/tag668.xml"/><Relationship Id="rId5" Type="http://schemas.openxmlformats.org/officeDocument/2006/relationships/tags" Target="../tags/tag667.xml"/><Relationship Id="rId4" Type="http://schemas.openxmlformats.org/officeDocument/2006/relationships/tags" Target="../tags/tag666.xml"/><Relationship Id="rId3" Type="http://schemas.openxmlformats.org/officeDocument/2006/relationships/tags" Target="../tags/tag665.xml"/><Relationship Id="rId2" Type="http://schemas.openxmlformats.org/officeDocument/2006/relationships/tags" Target="../tags/tag664.xml"/><Relationship Id="rId18" Type="http://schemas.openxmlformats.org/officeDocument/2006/relationships/slideLayout" Target="../slideLayouts/slideLayout7.xml"/><Relationship Id="rId17" Type="http://schemas.openxmlformats.org/officeDocument/2006/relationships/tags" Target="../tags/tag679.xml"/><Relationship Id="rId16" Type="http://schemas.openxmlformats.org/officeDocument/2006/relationships/tags" Target="../tags/tag678.xml"/><Relationship Id="rId15" Type="http://schemas.openxmlformats.org/officeDocument/2006/relationships/tags" Target="../tags/tag677.xml"/><Relationship Id="rId14" Type="http://schemas.openxmlformats.org/officeDocument/2006/relationships/tags" Target="../tags/tag676.xml"/><Relationship Id="rId13" Type="http://schemas.openxmlformats.org/officeDocument/2006/relationships/tags" Target="../tags/tag675.xml"/><Relationship Id="rId12" Type="http://schemas.openxmlformats.org/officeDocument/2006/relationships/tags" Target="../tags/tag674.xml"/><Relationship Id="rId11" Type="http://schemas.openxmlformats.org/officeDocument/2006/relationships/tags" Target="../tags/tag673.xml"/><Relationship Id="rId10" Type="http://schemas.openxmlformats.org/officeDocument/2006/relationships/tags" Target="../tags/tag672.xml"/><Relationship Id="rId1" Type="http://schemas.openxmlformats.org/officeDocument/2006/relationships/tags" Target="../tags/tag663.xml"/></Relationships>
</file>

<file path=ppt/slides/_rels/slide27.xml.rels><?xml version="1.0" encoding="UTF-8" standalone="yes"?>
<Relationships xmlns="http://schemas.openxmlformats.org/package/2006/relationships"><Relationship Id="rId9" Type="http://schemas.openxmlformats.org/officeDocument/2006/relationships/tags" Target="../tags/tag685.xml"/><Relationship Id="rId8" Type="http://schemas.openxmlformats.org/officeDocument/2006/relationships/image" Target="../media/image33.jpeg"/><Relationship Id="rId7" Type="http://schemas.openxmlformats.org/officeDocument/2006/relationships/tags" Target="../tags/tag684.xml"/><Relationship Id="rId6" Type="http://schemas.openxmlformats.org/officeDocument/2006/relationships/tags" Target="../tags/tag683.xml"/><Relationship Id="rId5" Type="http://schemas.openxmlformats.org/officeDocument/2006/relationships/tags" Target="../tags/tag682.xml"/><Relationship Id="rId4" Type="http://schemas.openxmlformats.org/officeDocument/2006/relationships/image" Target="../media/image5.png"/><Relationship Id="rId3" Type="http://schemas.openxmlformats.org/officeDocument/2006/relationships/tags" Target="../tags/tag68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680.xml"/></Relationships>
</file>

<file path=ppt/slides/_rels/slide28.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image" Target="../media/image5.png"/><Relationship Id="rId3" Type="http://schemas.openxmlformats.org/officeDocument/2006/relationships/tags" Target="../tags/tag687.xml"/><Relationship Id="rId22" Type="http://schemas.openxmlformats.org/officeDocument/2006/relationships/slideLayout" Target="../slideLayouts/slideLayout21.xml"/><Relationship Id="rId21" Type="http://schemas.openxmlformats.org/officeDocument/2006/relationships/tags" Target="../tags/tag704.xml"/><Relationship Id="rId20" Type="http://schemas.openxmlformats.org/officeDocument/2006/relationships/tags" Target="../tags/tag703.xml"/><Relationship Id="rId2" Type="http://schemas.openxmlformats.org/officeDocument/2006/relationships/image" Target="../media/image3.png"/><Relationship Id="rId19" Type="http://schemas.openxmlformats.org/officeDocument/2006/relationships/tags" Target="../tags/tag702.xml"/><Relationship Id="rId18" Type="http://schemas.openxmlformats.org/officeDocument/2006/relationships/tags" Target="../tags/tag701.xml"/><Relationship Id="rId17" Type="http://schemas.openxmlformats.org/officeDocument/2006/relationships/tags" Target="../tags/tag700.xml"/><Relationship Id="rId16" Type="http://schemas.openxmlformats.org/officeDocument/2006/relationships/tags" Target="../tags/tag699.xml"/><Relationship Id="rId15" Type="http://schemas.openxmlformats.org/officeDocument/2006/relationships/tags" Target="../tags/tag698.xml"/><Relationship Id="rId14" Type="http://schemas.openxmlformats.org/officeDocument/2006/relationships/tags" Target="../tags/tag697.xml"/><Relationship Id="rId13" Type="http://schemas.openxmlformats.org/officeDocument/2006/relationships/tags" Target="../tags/tag696.xml"/><Relationship Id="rId12" Type="http://schemas.openxmlformats.org/officeDocument/2006/relationships/tags" Target="../tags/tag695.xml"/><Relationship Id="rId11" Type="http://schemas.openxmlformats.org/officeDocument/2006/relationships/tags" Target="../tags/tag694.xml"/><Relationship Id="rId10" Type="http://schemas.openxmlformats.org/officeDocument/2006/relationships/tags" Target="../tags/tag693.xml"/><Relationship Id="rId1" Type="http://schemas.openxmlformats.org/officeDocument/2006/relationships/tags" Target="../tags/tag686.xml"/></Relationships>
</file>

<file path=ppt/slides/_rels/slide29.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image" Target="../media/image5.png"/><Relationship Id="rId3" Type="http://schemas.openxmlformats.org/officeDocument/2006/relationships/tags" Target="../tags/tag706.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70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372.xml"/><Relationship Id="rId1" Type="http://schemas.openxmlformats.org/officeDocument/2006/relationships/tags" Target="../tags/tag371.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716.xml"/><Relationship Id="rId6" Type="http://schemas.openxmlformats.org/officeDocument/2006/relationships/tags" Target="../tags/tag715.xml"/><Relationship Id="rId5" Type="http://schemas.openxmlformats.org/officeDocument/2006/relationships/tags" Target="../tags/tag714.xml"/><Relationship Id="rId4" Type="http://schemas.openxmlformats.org/officeDocument/2006/relationships/image" Target="../media/image5.png"/><Relationship Id="rId3" Type="http://schemas.openxmlformats.org/officeDocument/2006/relationships/tags" Target="../tags/tag713.xml"/><Relationship Id="rId2" Type="http://schemas.openxmlformats.org/officeDocument/2006/relationships/image" Target="../media/image3.png"/><Relationship Id="rId1" Type="http://schemas.openxmlformats.org/officeDocument/2006/relationships/tags" Target="../tags/tag712.xml"/></Relationships>
</file>

<file path=ppt/slides/_rels/slide31.xml.rels><?xml version="1.0" encoding="UTF-8" standalone="yes"?>
<Relationships xmlns="http://schemas.openxmlformats.org/package/2006/relationships"><Relationship Id="rId9" Type="http://schemas.openxmlformats.org/officeDocument/2006/relationships/tags" Target="../tags/tag723.xml"/><Relationship Id="rId8" Type="http://schemas.openxmlformats.org/officeDocument/2006/relationships/tags" Target="../tags/tag722.xml"/><Relationship Id="rId7" Type="http://schemas.openxmlformats.org/officeDocument/2006/relationships/tags" Target="../tags/tag721.xml"/><Relationship Id="rId6" Type="http://schemas.openxmlformats.org/officeDocument/2006/relationships/tags" Target="../tags/tag720.xml"/><Relationship Id="rId5" Type="http://schemas.openxmlformats.org/officeDocument/2006/relationships/tags" Target="../tags/tag719.xml"/><Relationship Id="rId42" Type="http://schemas.openxmlformats.org/officeDocument/2006/relationships/slideLayout" Target="../slideLayouts/slideLayout21.xml"/><Relationship Id="rId41" Type="http://schemas.openxmlformats.org/officeDocument/2006/relationships/tags" Target="../tags/tag753.xml"/><Relationship Id="rId40" Type="http://schemas.openxmlformats.org/officeDocument/2006/relationships/image" Target="../media/image35.svg"/><Relationship Id="rId4" Type="http://schemas.openxmlformats.org/officeDocument/2006/relationships/image" Target="../media/image5.png"/><Relationship Id="rId39" Type="http://schemas.openxmlformats.org/officeDocument/2006/relationships/image" Target="../media/image34.png"/><Relationship Id="rId38" Type="http://schemas.openxmlformats.org/officeDocument/2006/relationships/tags" Target="../tags/tag752.xml"/><Relationship Id="rId37" Type="http://schemas.openxmlformats.org/officeDocument/2006/relationships/tags" Target="../tags/tag751.xml"/><Relationship Id="rId36" Type="http://schemas.openxmlformats.org/officeDocument/2006/relationships/tags" Target="../tags/tag750.xml"/><Relationship Id="rId35" Type="http://schemas.openxmlformats.org/officeDocument/2006/relationships/tags" Target="../tags/tag749.xml"/><Relationship Id="rId34" Type="http://schemas.openxmlformats.org/officeDocument/2006/relationships/tags" Target="../tags/tag748.xml"/><Relationship Id="rId33" Type="http://schemas.openxmlformats.org/officeDocument/2006/relationships/tags" Target="../tags/tag747.xml"/><Relationship Id="rId32" Type="http://schemas.openxmlformats.org/officeDocument/2006/relationships/tags" Target="../tags/tag746.xml"/><Relationship Id="rId31" Type="http://schemas.openxmlformats.org/officeDocument/2006/relationships/tags" Target="../tags/tag745.xml"/><Relationship Id="rId30" Type="http://schemas.openxmlformats.org/officeDocument/2006/relationships/tags" Target="../tags/tag744.xml"/><Relationship Id="rId3" Type="http://schemas.openxmlformats.org/officeDocument/2006/relationships/tags" Target="../tags/tag718.xml"/><Relationship Id="rId29" Type="http://schemas.openxmlformats.org/officeDocument/2006/relationships/tags" Target="../tags/tag743.xml"/><Relationship Id="rId28" Type="http://schemas.openxmlformats.org/officeDocument/2006/relationships/tags" Target="../tags/tag742.xml"/><Relationship Id="rId27" Type="http://schemas.openxmlformats.org/officeDocument/2006/relationships/tags" Target="../tags/tag741.xml"/><Relationship Id="rId26" Type="http://schemas.openxmlformats.org/officeDocument/2006/relationships/tags" Target="../tags/tag740.xml"/><Relationship Id="rId25" Type="http://schemas.openxmlformats.org/officeDocument/2006/relationships/tags" Target="../tags/tag739.xml"/><Relationship Id="rId24" Type="http://schemas.openxmlformats.org/officeDocument/2006/relationships/tags" Target="../tags/tag738.xml"/><Relationship Id="rId23" Type="http://schemas.openxmlformats.org/officeDocument/2006/relationships/tags" Target="../tags/tag737.xml"/><Relationship Id="rId22" Type="http://schemas.openxmlformats.org/officeDocument/2006/relationships/tags" Target="../tags/tag736.xml"/><Relationship Id="rId21" Type="http://schemas.openxmlformats.org/officeDocument/2006/relationships/tags" Target="../tags/tag735.xml"/><Relationship Id="rId20" Type="http://schemas.openxmlformats.org/officeDocument/2006/relationships/tags" Target="../tags/tag734.xml"/><Relationship Id="rId2" Type="http://schemas.openxmlformats.org/officeDocument/2006/relationships/image" Target="../media/image3.png"/><Relationship Id="rId19" Type="http://schemas.openxmlformats.org/officeDocument/2006/relationships/tags" Target="../tags/tag733.xml"/><Relationship Id="rId18" Type="http://schemas.openxmlformats.org/officeDocument/2006/relationships/tags" Target="../tags/tag732.xml"/><Relationship Id="rId17" Type="http://schemas.openxmlformats.org/officeDocument/2006/relationships/tags" Target="../tags/tag731.xml"/><Relationship Id="rId16" Type="http://schemas.openxmlformats.org/officeDocument/2006/relationships/tags" Target="../tags/tag730.xml"/><Relationship Id="rId15" Type="http://schemas.openxmlformats.org/officeDocument/2006/relationships/tags" Target="../tags/tag729.xml"/><Relationship Id="rId14" Type="http://schemas.openxmlformats.org/officeDocument/2006/relationships/tags" Target="../tags/tag728.xml"/><Relationship Id="rId13" Type="http://schemas.openxmlformats.org/officeDocument/2006/relationships/tags" Target="../tags/tag727.xml"/><Relationship Id="rId12" Type="http://schemas.openxmlformats.org/officeDocument/2006/relationships/tags" Target="../tags/tag726.xml"/><Relationship Id="rId11" Type="http://schemas.openxmlformats.org/officeDocument/2006/relationships/tags" Target="../tags/tag725.xml"/><Relationship Id="rId10" Type="http://schemas.openxmlformats.org/officeDocument/2006/relationships/tags" Target="../tags/tag724.xml"/><Relationship Id="rId1" Type="http://schemas.openxmlformats.org/officeDocument/2006/relationships/tags" Target="../tags/tag717.xml"/></Relationships>
</file>

<file path=ppt/slides/_rels/slide32.xml.rels><?xml version="1.0" encoding="UTF-8" standalone="yes"?>
<Relationships xmlns="http://schemas.openxmlformats.org/package/2006/relationships"><Relationship Id="rId9" Type="http://schemas.openxmlformats.org/officeDocument/2006/relationships/tags" Target="../tags/tag760.xml"/><Relationship Id="rId8" Type="http://schemas.openxmlformats.org/officeDocument/2006/relationships/tags" Target="../tags/tag759.xml"/><Relationship Id="rId7" Type="http://schemas.openxmlformats.org/officeDocument/2006/relationships/tags" Target="../tags/tag758.xml"/><Relationship Id="rId6" Type="http://schemas.openxmlformats.org/officeDocument/2006/relationships/tags" Target="../tags/tag757.xml"/><Relationship Id="rId50" Type="http://schemas.openxmlformats.org/officeDocument/2006/relationships/slideLayout" Target="../slideLayouts/slideLayout21.xml"/><Relationship Id="rId5" Type="http://schemas.openxmlformats.org/officeDocument/2006/relationships/tags" Target="../tags/tag756.xml"/><Relationship Id="rId49" Type="http://schemas.openxmlformats.org/officeDocument/2006/relationships/tags" Target="../tags/tag800.xml"/><Relationship Id="rId48" Type="http://schemas.openxmlformats.org/officeDocument/2006/relationships/tags" Target="../tags/tag799.xml"/><Relationship Id="rId47" Type="http://schemas.openxmlformats.org/officeDocument/2006/relationships/tags" Target="../tags/tag798.xml"/><Relationship Id="rId46" Type="http://schemas.openxmlformats.org/officeDocument/2006/relationships/tags" Target="../tags/tag797.xml"/><Relationship Id="rId45" Type="http://schemas.openxmlformats.org/officeDocument/2006/relationships/tags" Target="../tags/tag796.xml"/><Relationship Id="rId44" Type="http://schemas.openxmlformats.org/officeDocument/2006/relationships/tags" Target="../tags/tag795.xml"/><Relationship Id="rId43" Type="http://schemas.openxmlformats.org/officeDocument/2006/relationships/tags" Target="../tags/tag794.xml"/><Relationship Id="rId42" Type="http://schemas.openxmlformats.org/officeDocument/2006/relationships/tags" Target="../tags/tag793.xml"/><Relationship Id="rId41" Type="http://schemas.openxmlformats.org/officeDocument/2006/relationships/tags" Target="../tags/tag792.xml"/><Relationship Id="rId40" Type="http://schemas.openxmlformats.org/officeDocument/2006/relationships/tags" Target="../tags/tag791.xml"/><Relationship Id="rId4" Type="http://schemas.openxmlformats.org/officeDocument/2006/relationships/image" Target="../media/image5.png"/><Relationship Id="rId39" Type="http://schemas.openxmlformats.org/officeDocument/2006/relationships/tags" Target="../tags/tag790.xml"/><Relationship Id="rId38" Type="http://schemas.openxmlformats.org/officeDocument/2006/relationships/tags" Target="../tags/tag789.xml"/><Relationship Id="rId37" Type="http://schemas.openxmlformats.org/officeDocument/2006/relationships/tags" Target="../tags/tag788.xml"/><Relationship Id="rId36" Type="http://schemas.openxmlformats.org/officeDocument/2006/relationships/tags" Target="../tags/tag787.xml"/><Relationship Id="rId35" Type="http://schemas.openxmlformats.org/officeDocument/2006/relationships/tags" Target="../tags/tag786.xml"/><Relationship Id="rId34" Type="http://schemas.openxmlformats.org/officeDocument/2006/relationships/tags" Target="../tags/tag785.xml"/><Relationship Id="rId33" Type="http://schemas.openxmlformats.org/officeDocument/2006/relationships/tags" Target="../tags/tag784.xml"/><Relationship Id="rId32" Type="http://schemas.openxmlformats.org/officeDocument/2006/relationships/tags" Target="../tags/tag783.xml"/><Relationship Id="rId31" Type="http://schemas.openxmlformats.org/officeDocument/2006/relationships/tags" Target="../tags/tag782.xml"/><Relationship Id="rId30" Type="http://schemas.openxmlformats.org/officeDocument/2006/relationships/tags" Target="../tags/tag781.xml"/><Relationship Id="rId3" Type="http://schemas.openxmlformats.org/officeDocument/2006/relationships/tags" Target="../tags/tag755.xml"/><Relationship Id="rId29" Type="http://schemas.openxmlformats.org/officeDocument/2006/relationships/tags" Target="../tags/tag780.xml"/><Relationship Id="rId28" Type="http://schemas.openxmlformats.org/officeDocument/2006/relationships/tags" Target="../tags/tag779.xml"/><Relationship Id="rId27" Type="http://schemas.openxmlformats.org/officeDocument/2006/relationships/tags" Target="../tags/tag778.xml"/><Relationship Id="rId26" Type="http://schemas.openxmlformats.org/officeDocument/2006/relationships/tags" Target="../tags/tag777.xml"/><Relationship Id="rId25" Type="http://schemas.openxmlformats.org/officeDocument/2006/relationships/tags" Target="../tags/tag776.xml"/><Relationship Id="rId24" Type="http://schemas.openxmlformats.org/officeDocument/2006/relationships/tags" Target="../tags/tag775.xml"/><Relationship Id="rId23" Type="http://schemas.openxmlformats.org/officeDocument/2006/relationships/tags" Target="../tags/tag774.xml"/><Relationship Id="rId22" Type="http://schemas.openxmlformats.org/officeDocument/2006/relationships/tags" Target="../tags/tag773.xml"/><Relationship Id="rId21" Type="http://schemas.openxmlformats.org/officeDocument/2006/relationships/tags" Target="../tags/tag772.xml"/><Relationship Id="rId20" Type="http://schemas.openxmlformats.org/officeDocument/2006/relationships/tags" Target="../tags/tag771.xml"/><Relationship Id="rId2" Type="http://schemas.openxmlformats.org/officeDocument/2006/relationships/image" Target="../media/image3.png"/><Relationship Id="rId19" Type="http://schemas.openxmlformats.org/officeDocument/2006/relationships/tags" Target="../tags/tag770.xml"/><Relationship Id="rId18" Type="http://schemas.openxmlformats.org/officeDocument/2006/relationships/tags" Target="../tags/tag769.xml"/><Relationship Id="rId17" Type="http://schemas.openxmlformats.org/officeDocument/2006/relationships/tags" Target="../tags/tag768.xml"/><Relationship Id="rId16" Type="http://schemas.openxmlformats.org/officeDocument/2006/relationships/tags" Target="../tags/tag767.xml"/><Relationship Id="rId15" Type="http://schemas.openxmlformats.org/officeDocument/2006/relationships/tags" Target="../tags/tag766.xml"/><Relationship Id="rId14" Type="http://schemas.openxmlformats.org/officeDocument/2006/relationships/tags" Target="../tags/tag765.xml"/><Relationship Id="rId13" Type="http://schemas.openxmlformats.org/officeDocument/2006/relationships/tags" Target="../tags/tag764.xml"/><Relationship Id="rId12" Type="http://schemas.openxmlformats.org/officeDocument/2006/relationships/tags" Target="../tags/tag763.xml"/><Relationship Id="rId11" Type="http://schemas.openxmlformats.org/officeDocument/2006/relationships/tags" Target="../tags/tag762.xml"/><Relationship Id="rId10" Type="http://schemas.openxmlformats.org/officeDocument/2006/relationships/tags" Target="../tags/tag761.xml"/><Relationship Id="rId1" Type="http://schemas.openxmlformats.org/officeDocument/2006/relationships/tags" Target="../tags/tag754.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805.xml"/><Relationship Id="rId7" Type="http://schemas.openxmlformats.org/officeDocument/2006/relationships/image" Target="../media/image36.png"/><Relationship Id="rId6" Type="http://schemas.openxmlformats.org/officeDocument/2006/relationships/tags" Target="../tags/tag804.xml"/><Relationship Id="rId5" Type="http://schemas.openxmlformats.org/officeDocument/2006/relationships/tags" Target="../tags/tag803.xml"/><Relationship Id="rId4" Type="http://schemas.openxmlformats.org/officeDocument/2006/relationships/image" Target="../media/image5.png"/><Relationship Id="rId3" Type="http://schemas.openxmlformats.org/officeDocument/2006/relationships/tags" Target="../tags/tag802.xml"/><Relationship Id="rId2" Type="http://schemas.openxmlformats.org/officeDocument/2006/relationships/image" Target="../media/image3.png"/><Relationship Id="rId10" Type="http://schemas.openxmlformats.org/officeDocument/2006/relationships/notesSlide" Target="../notesSlides/notesSlide9.xml"/><Relationship Id="rId1" Type="http://schemas.openxmlformats.org/officeDocument/2006/relationships/tags" Target="../tags/tag801.xml"/></Relationships>
</file>

<file path=ppt/slides/_rels/slide34.xml.rels><?xml version="1.0" encoding="UTF-8" standalone="yes"?>
<Relationships xmlns="http://schemas.openxmlformats.org/package/2006/relationships"><Relationship Id="rId9" Type="http://schemas.openxmlformats.org/officeDocument/2006/relationships/tags" Target="../tags/tag812.xml"/><Relationship Id="rId8" Type="http://schemas.openxmlformats.org/officeDocument/2006/relationships/tags" Target="../tags/tag811.xml"/><Relationship Id="rId7" Type="http://schemas.openxmlformats.org/officeDocument/2006/relationships/tags" Target="../tags/tag810.xml"/><Relationship Id="rId6" Type="http://schemas.openxmlformats.org/officeDocument/2006/relationships/tags" Target="../tags/tag809.xml"/><Relationship Id="rId5" Type="http://schemas.openxmlformats.org/officeDocument/2006/relationships/tags" Target="../tags/tag808.xml"/><Relationship Id="rId4" Type="http://schemas.openxmlformats.org/officeDocument/2006/relationships/image" Target="../media/image5.png"/><Relationship Id="rId38" Type="http://schemas.openxmlformats.org/officeDocument/2006/relationships/notesSlide" Target="../notesSlides/notesSlide10.xml"/><Relationship Id="rId37" Type="http://schemas.openxmlformats.org/officeDocument/2006/relationships/slideLayout" Target="../slideLayouts/slideLayout21.xml"/><Relationship Id="rId36" Type="http://schemas.openxmlformats.org/officeDocument/2006/relationships/tags" Target="../tags/tag835.xml"/><Relationship Id="rId35" Type="http://schemas.openxmlformats.org/officeDocument/2006/relationships/image" Target="../media/image40.svg"/><Relationship Id="rId34" Type="http://schemas.openxmlformats.org/officeDocument/2006/relationships/image" Target="../media/image39.png"/><Relationship Id="rId33" Type="http://schemas.openxmlformats.org/officeDocument/2006/relationships/tags" Target="../tags/tag834.xml"/><Relationship Id="rId32" Type="http://schemas.openxmlformats.org/officeDocument/2006/relationships/image" Target="../media/image38.svg"/><Relationship Id="rId31" Type="http://schemas.openxmlformats.org/officeDocument/2006/relationships/image" Target="../media/image37.png"/><Relationship Id="rId30" Type="http://schemas.openxmlformats.org/officeDocument/2006/relationships/tags" Target="../tags/tag833.xml"/><Relationship Id="rId3" Type="http://schemas.openxmlformats.org/officeDocument/2006/relationships/tags" Target="../tags/tag807.xml"/><Relationship Id="rId29" Type="http://schemas.openxmlformats.org/officeDocument/2006/relationships/tags" Target="../tags/tag832.xml"/><Relationship Id="rId28" Type="http://schemas.openxmlformats.org/officeDocument/2006/relationships/tags" Target="../tags/tag831.xml"/><Relationship Id="rId27" Type="http://schemas.openxmlformats.org/officeDocument/2006/relationships/tags" Target="../tags/tag830.xml"/><Relationship Id="rId26" Type="http://schemas.openxmlformats.org/officeDocument/2006/relationships/tags" Target="../tags/tag829.xml"/><Relationship Id="rId25" Type="http://schemas.openxmlformats.org/officeDocument/2006/relationships/tags" Target="../tags/tag828.xml"/><Relationship Id="rId24" Type="http://schemas.openxmlformats.org/officeDocument/2006/relationships/tags" Target="../tags/tag827.xml"/><Relationship Id="rId23" Type="http://schemas.openxmlformats.org/officeDocument/2006/relationships/tags" Target="../tags/tag826.xml"/><Relationship Id="rId22" Type="http://schemas.openxmlformats.org/officeDocument/2006/relationships/tags" Target="../tags/tag825.xml"/><Relationship Id="rId21" Type="http://schemas.openxmlformats.org/officeDocument/2006/relationships/tags" Target="../tags/tag824.xml"/><Relationship Id="rId20" Type="http://schemas.openxmlformats.org/officeDocument/2006/relationships/tags" Target="../tags/tag823.xml"/><Relationship Id="rId2" Type="http://schemas.openxmlformats.org/officeDocument/2006/relationships/image" Target="../media/image3.png"/><Relationship Id="rId19" Type="http://schemas.openxmlformats.org/officeDocument/2006/relationships/tags" Target="../tags/tag822.xml"/><Relationship Id="rId18" Type="http://schemas.openxmlformats.org/officeDocument/2006/relationships/tags" Target="../tags/tag821.xml"/><Relationship Id="rId17" Type="http://schemas.openxmlformats.org/officeDocument/2006/relationships/tags" Target="../tags/tag820.xml"/><Relationship Id="rId16" Type="http://schemas.openxmlformats.org/officeDocument/2006/relationships/tags" Target="../tags/tag819.xml"/><Relationship Id="rId15" Type="http://schemas.openxmlformats.org/officeDocument/2006/relationships/tags" Target="../tags/tag818.xml"/><Relationship Id="rId14" Type="http://schemas.openxmlformats.org/officeDocument/2006/relationships/tags" Target="../tags/tag817.xml"/><Relationship Id="rId13" Type="http://schemas.openxmlformats.org/officeDocument/2006/relationships/tags" Target="../tags/tag816.xml"/><Relationship Id="rId12" Type="http://schemas.openxmlformats.org/officeDocument/2006/relationships/tags" Target="../tags/tag815.xml"/><Relationship Id="rId11" Type="http://schemas.openxmlformats.org/officeDocument/2006/relationships/tags" Target="../tags/tag814.xml"/><Relationship Id="rId10" Type="http://schemas.openxmlformats.org/officeDocument/2006/relationships/tags" Target="../tags/tag813.xml"/><Relationship Id="rId1" Type="http://schemas.openxmlformats.org/officeDocument/2006/relationships/tags" Target="../tags/tag806.xml"/></Relationships>
</file>

<file path=ppt/slides/_rels/slide35.xml.rels><?xml version="1.0" encoding="UTF-8" standalone="yes"?>
<Relationships xmlns="http://schemas.openxmlformats.org/package/2006/relationships"><Relationship Id="rId9" Type="http://schemas.openxmlformats.org/officeDocument/2006/relationships/tags" Target="../tags/tag842.xml"/><Relationship Id="rId8" Type="http://schemas.openxmlformats.org/officeDocument/2006/relationships/tags" Target="../tags/tag841.xml"/><Relationship Id="rId7" Type="http://schemas.openxmlformats.org/officeDocument/2006/relationships/tags" Target="../tags/tag840.xml"/><Relationship Id="rId6" Type="http://schemas.openxmlformats.org/officeDocument/2006/relationships/tags" Target="../tags/tag839.xml"/><Relationship Id="rId56" Type="http://schemas.openxmlformats.org/officeDocument/2006/relationships/notesSlide" Target="../notesSlides/notesSlide11.xml"/><Relationship Id="rId55" Type="http://schemas.openxmlformats.org/officeDocument/2006/relationships/slideLayout" Target="../slideLayouts/slideLayout21.xml"/><Relationship Id="rId54" Type="http://schemas.openxmlformats.org/officeDocument/2006/relationships/tags" Target="../tags/tag887.xml"/><Relationship Id="rId53" Type="http://schemas.openxmlformats.org/officeDocument/2006/relationships/tags" Target="../tags/tag886.xml"/><Relationship Id="rId52" Type="http://schemas.openxmlformats.org/officeDocument/2006/relationships/tags" Target="../tags/tag885.xml"/><Relationship Id="rId51" Type="http://schemas.openxmlformats.org/officeDocument/2006/relationships/tags" Target="../tags/tag884.xml"/><Relationship Id="rId50" Type="http://schemas.openxmlformats.org/officeDocument/2006/relationships/tags" Target="../tags/tag883.xml"/><Relationship Id="rId5" Type="http://schemas.openxmlformats.org/officeDocument/2006/relationships/tags" Target="../tags/tag838.xml"/><Relationship Id="rId49" Type="http://schemas.openxmlformats.org/officeDocument/2006/relationships/tags" Target="../tags/tag882.xml"/><Relationship Id="rId48" Type="http://schemas.openxmlformats.org/officeDocument/2006/relationships/tags" Target="../tags/tag881.xml"/><Relationship Id="rId47" Type="http://schemas.openxmlformats.org/officeDocument/2006/relationships/tags" Target="../tags/tag880.xml"/><Relationship Id="rId46" Type="http://schemas.openxmlformats.org/officeDocument/2006/relationships/tags" Target="../tags/tag879.xml"/><Relationship Id="rId45" Type="http://schemas.openxmlformats.org/officeDocument/2006/relationships/tags" Target="../tags/tag878.xml"/><Relationship Id="rId44" Type="http://schemas.openxmlformats.org/officeDocument/2006/relationships/tags" Target="../tags/tag877.xml"/><Relationship Id="rId43" Type="http://schemas.openxmlformats.org/officeDocument/2006/relationships/tags" Target="../tags/tag876.xml"/><Relationship Id="rId42" Type="http://schemas.openxmlformats.org/officeDocument/2006/relationships/tags" Target="../tags/tag875.xml"/><Relationship Id="rId41" Type="http://schemas.openxmlformats.org/officeDocument/2006/relationships/tags" Target="../tags/tag874.xml"/><Relationship Id="rId40" Type="http://schemas.openxmlformats.org/officeDocument/2006/relationships/tags" Target="../tags/tag873.xml"/><Relationship Id="rId4" Type="http://schemas.openxmlformats.org/officeDocument/2006/relationships/image" Target="../media/image5.png"/><Relationship Id="rId39" Type="http://schemas.openxmlformats.org/officeDocument/2006/relationships/tags" Target="../tags/tag872.xml"/><Relationship Id="rId38" Type="http://schemas.openxmlformats.org/officeDocument/2006/relationships/tags" Target="../tags/tag871.xml"/><Relationship Id="rId37" Type="http://schemas.openxmlformats.org/officeDocument/2006/relationships/tags" Target="../tags/tag870.xml"/><Relationship Id="rId36" Type="http://schemas.openxmlformats.org/officeDocument/2006/relationships/tags" Target="../tags/tag869.xml"/><Relationship Id="rId35" Type="http://schemas.openxmlformats.org/officeDocument/2006/relationships/tags" Target="../tags/tag868.xml"/><Relationship Id="rId34" Type="http://schemas.openxmlformats.org/officeDocument/2006/relationships/tags" Target="../tags/tag867.xml"/><Relationship Id="rId33" Type="http://schemas.openxmlformats.org/officeDocument/2006/relationships/tags" Target="../tags/tag866.xml"/><Relationship Id="rId32" Type="http://schemas.openxmlformats.org/officeDocument/2006/relationships/tags" Target="../tags/tag865.xml"/><Relationship Id="rId31" Type="http://schemas.openxmlformats.org/officeDocument/2006/relationships/tags" Target="../tags/tag864.xml"/><Relationship Id="rId30" Type="http://schemas.openxmlformats.org/officeDocument/2006/relationships/tags" Target="../tags/tag863.xml"/><Relationship Id="rId3" Type="http://schemas.openxmlformats.org/officeDocument/2006/relationships/tags" Target="../tags/tag837.xml"/><Relationship Id="rId29" Type="http://schemas.openxmlformats.org/officeDocument/2006/relationships/tags" Target="../tags/tag862.xml"/><Relationship Id="rId28" Type="http://schemas.openxmlformats.org/officeDocument/2006/relationships/tags" Target="../tags/tag861.xml"/><Relationship Id="rId27" Type="http://schemas.openxmlformats.org/officeDocument/2006/relationships/tags" Target="../tags/tag860.xml"/><Relationship Id="rId26" Type="http://schemas.openxmlformats.org/officeDocument/2006/relationships/tags" Target="../tags/tag859.xml"/><Relationship Id="rId25" Type="http://schemas.openxmlformats.org/officeDocument/2006/relationships/tags" Target="../tags/tag858.xml"/><Relationship Id="rId24" Type="http://schemas.openxmlformats.org/officeDocument/2006/relationships/tags" Target="../tags/tag857.xml"/><Relationship Id="rId23" Type="http://schemas.openxmlformats.org/officeDocument/2006/relationships/tags" Target="../tags/tag856.xml"/><Relationship Id="rId22" Type="http://schemas.openxmlformats.org/officeDocument/2006/relationships/tags" Target="../tags/tag855.xml"/><Relationship Id="rId21" Type="http://schemas.openxmlformats.org/officeDocument/2006/relationships/tags" Target="../tags/tag854.xml"/><Relationship Id="rId20" Type="http://schemas.openxmlformats.org/officeDocument/2006/relationships/tags" Target="../tags/tag853.xml"/><Relationship Id="rId2" Type="http://schemas.openxmlformats.org/officeDocument/2006/relationships/image" Target="../media/image3.png"/><Relationship Id="rId19" Type="http://schemas.openxmlformats.org/officeDocument/2006/relationships/tags" Target="../tags/tag852.xml"/><Relationship Id="rId18" Type="http://schemas.openxmlformats.org/officeDocument/2006/relationships/tags" Target="../tags/tag851.xml"/><Relationship Id="rId17" Type="http://schemas.openxmlformats.org/officeDocument/2006/relationships/tags" Target="../tags/tag850.xml"/><Relationship Id="rId16" Type="http://schemas.openxmlformats.org/officeDocument/2006/relationships/tags" Target="../tags/tag849.xml"/><Relationship Id="rId15" Type="http://schemas.openxmlformats.org/officeDocument/2006/relationships/tags" Target="../tags/tag848.xml"/><Relationship Id="rId14" Type="http://schemas.openxmlformats.org/officeDocument/2006/relationships/tags" Target="../tags/tag847.xml"/><Relationship Id="rId13" Type="http://schemas.openxmlformats.org/officeDocument/2006/relationships/tags" Target="../tags/tag846.xml"/><Relationship Id="rId12" Type="http://schemas.openxmlformats.org/officeDocument/2006/relationships/tags" Target="../tags/tag845.xml"/><Relationship Id="rId11" Type="http://schemas.openxmlformats.org/officeDocument/2006/relationships/tags" Target="../tags/tag844.xml"/><Relationship Id="rId10" Type="http://schemas.openxmlformats.org/officeDocument/2006/relationships/tags" Target="../tags/tag843.xml"/><Relationship Id="rId1" Type="http://schemas.openxmlformats.org/officeDocument/2006/relationships/tags" Target="../tags/tag836.xml"/></Relationships>
</file>

<file path=ppt/slides/_rels/slide36.xml.rels><?xml version="1.0" encoding="UTF-8" standalone="yes"?>
<Relationships xmlns="http://schemas.openxmlformats.org/package/2006/relationships"><Relationship Id="rId9" Type="http://schemas.openxmlformats.org/officeDocument/2006/relationships/tags" Target="../tags/tag894.xml"/><Relationship Id="rId8" Type="http://schemas.openxmlformats.org/officeDocument/2006/relationships/tags" Target="../tags/tag893.xml"/><Relationship Id="rId7" Type="http://schemas.openxmlformats.org/officeDocument/2006/relationships/tags" Target="../tags/tag892.xml"/><Relationship Id="rId6" Type="http://schemas.openxmlformats.org/officeDocument/2006/relationships/tags" Target="../tags/tag891.xml"/><Relationship Id="rId5" Type="http://schemas.openxmlformats.org/officeDocument/2006/relationships/tags" Target="../tags/tag890.xml"/><Relationship Id="rId4" Type="http://schemas.openxmlformats.org/officeDocument/2006/relationships/image" Target="../media/image5.png"/><Relationship Id="rId3" Type="http://schemas.openxmlformats.org/officeDocument/2006/relationships/tags" Target="../tags/tag88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888.xml"/></Relationships>
</file>

<file path=ppt/slides/_rels/slide37.xml.rels><?xml version="1.0" encoding="UTF-8" standalone="yes"?>
<Relationships xmlns="http://schemas.openxmlformats.org/package/2006/relationships"><Relationship Id="rId9" Type="http://schemas.openxmlformats.org/officeDocument/2006/relationships/tags" Target="../tags/tag901.xml"/><Relationship Id="rId8" Type="http://schemas.openxmlformats.org/officeDocument/2006/relationships/tags" Target="../tags/tag900.xml"/><Relationship Id="rId7" Type="http://schemas.openxmlformats.org/officeDocument/2006/relationships/tags" Target="../tags/tag899.xml"/><Relationship Id="rId6" Type="http://schemas.openxmlformats.org/officeDocument/2006/relationships/tags" Target="../tags/tag898.xml"/><Relationship Id="rId5" Type="http://schemas.openxmlformats.org/officeDocument/2006/relationships/tags" Target="../tags/tag897.xml"/><Relationship Id="rId4" Type="http://schemas.openxmlformats.org/officeDocument/2006/relationships/image" Target="../media/image5.png"/><Relationship Id="rId39" Type="http://schemas.openxmlformats.org/officeDocument/2006/relationships/slideLayout" Target="../slideLayouts/slideLayout21.xml"/><Relationship Id="rId38" Type="http://schemas.openxmlformats.org/officeDocument/2006/relationships/tags" Target="../tags/tag930.xml"/><Relationship Id="rId37" Type="http://schemas.openxmlformats.org/officeDocument/2006/relationships/tags" Target="../tags/tag929.xml"/><Relationship Id="rId36" Type="http://schemas.openxmlformats.org/officeDocument/2006/relationships/tags" Target="../tags/tag928.xml"/><Relationship Id="rId35" Type="http://schemas.openxmlformats.org/officeDocument/2006/relationships/tags" Target="../tags/tag927.xml"/><Relationship Id="rId34" Type="http://schemas.openxmlformats.org/officeDocument/2006/relationships/tags" Target="../tags/tag926.xml"/><Relationship Id="rId33" Type="http://schemas.openxmlformats.org/officeDocument/2006/relationships/tags" Target="../tags/tag925.xml"/><Relationship Id="rId32" Type="http://schemas.openxmlformats.org/officeDocument/2006/relationships/tags" Target="../tags/tag924.xml"/><Relationship Id="rId31" Type="http://schemas.openxmlformats.org/officeDocument/2006/relationships/tags" Target="../tags/tag923.xml"/><Relationship Id="rId30" Type="http://schemas.openxmlformats.org/officeDocument/2006/relationships/tags" Target="../tags/tag922.xml"/><Relationship Id="rId3" Type="http://schemas.openxmlformats.org/officeDocument/2006/relationships/tags" Target="../tags/tag896.xml"/><Relationship Id="rId29" Type="http://schemas.openxmlformats.org/officeDocument/2006/relationships/tags" Target="../tags/tag921.xml"/><Relationship Id="rId28" Type="http://schemas.openxmlformats.org/officeDocument/2006/relationships/tags" Target="../tags/tag920.xml"/><Relationship Id="rId27" Type="http://schemas.openxmlformats.org/officeDocument/2006/relationships/tags" Target="../tags/tag919.xml"/><Relationship Id="rId26" Type="http://schemas.openxmlformats.org/officeDocument/2006/relationships/tags" Target="../tags/tag918.xml"/><Relationship Id="rId25" Type="http://schemas.openxmlformats.org/officeDocument/2006/relationships/tags" Target="../tags/tag917.xml"/><Relationship Id="rId24" Type="http://schemas.openxmlformats.org/officeDocument/2006/relationships/tags" Target="../tags/tag916.xml"/><Relationship Id="rId23" Type="http://schemas.openxmlformats.org/officeDocument/2006/relationships/tags" Target="../tags/tag915.xml"/><Relationship Id="rId22" Type="http://schemas.openxmlformats.org/officeDocument/2006/relationships/tags" Target="../tags/tag914.xml"/><Relationship Id="rId21" Type="http://schemas.openxmlformats.org/officeDocument/2006/relationships/tags" Target="../tags/tag913.xml"/><Relationship Id="rId20" Type="http://schemas.openxmlformats.org/officeDocument/2006/relationships/tags" Target="../tags/tag912.xml"/><Relationship Id="rId2" Type="http://schemas.openxmlformats.org/officeDocument/2006/relationships/image" Target="../media/image3.png"/><Relationship Id="rId19" Type="http://schemas.openxmlformats.org/officeDocument/2006/relationships/tags" Target="../tags/tag911.xml"/><Relationship Id="rId18" Type="http://schemas.openxmlformats.org/officeDocument/2006/relationships/tags" Target="../tags/tag910.xml"/><Relationship Id="rId17" Type="http://schemas.openxmlformats.org/officeDocument/2006/relationships/tags" Target="../tags/tag909.xml"/><Relationship Id="rId16" Type="http://schemas.openxmlformats.org/officeDocument/2006/relationships/tags" Target="../tags/tag908.xml"/><Relationship Id="rId15" Type="http://schemas.openxmlformats.org/officeDocument/2006/relationships/tags" Target="../tags/tag907.xml"/><Relationship Id="rId14" Type="http://schemas.openxmlformats.org/officeDocument/2006/relationships/tags" Target="../tags/tag906.xml"/><Relationship Id="rId13" Type="http://schemas.openxmlformats.org/officeDocument/2006/relationships/tags" Target="../tags/tag905.xml"/><Relationship Id="rId12" Type="http://schemas.openxmlformats.org/officeDocument/2006/relationships/tags" Target="../tags/tag904.xml"/><Relationship Id="rId11" Type="http://schemas.openxmlformats.org/officeDocument/2006/relationships/tags" Target="../tags/tag903.xml"/><Relationship Id="rId10" Type="http://schemas.openxmlformats.org/officeDocument/2006/relationships/tags" Target="../tags/tag902.xml"/><Relationship Id="rId1" Type="http://schemas.openxmlformats.org/officeDocument/2006/relationships/tags" Target="../tags/tag895.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935.xml"/><Relationship Id="rId6" Type="http://schemas.openxmlformats.org/officeDocument/2006/relationships/tags" Target="../tags/tag934.xml"/><Relationship Id="rId5" Type="http://schemas.openxmlformats.org/officeDocument/2006/relationships/tags" Target="../tags/tag933.xml"/><Relationship Id="rId4" Type="http://schemas.openxmlformats.org/officeDocument/2006/relationships/image" Target="../media/image5.png"/><Relationship Id="rId3" Type="http://schemas.openxmlformats.org/officeDocument/2006/relationships/tags" Target="../tags/tag932.xml"/><Relationship Id="rId2" Type="http://schemas.openxmlformats.org/officeDocument/2006/relationships/image" Target="../media/image3.png"/><Relationship Id="rId1" Type="http://schemas.openxmlformats.org/officeDocument/2006/relationships/tags" Target="../tags/tag931.xml"/></Relationships>
</file>

<file path=ppt/slides/_rels/slide39.xml.rels><?xml version="1.0" encoding="UTF-8" standalone="yes"?>
<Relationships xmlns="http://schemas.openxmlformats.org/package/2006/relationships"><Relationship Id="rId9" Type="http://schemas.openxmlformats.org/officeDocument/2006/relationships/tags" Target="../tags/tag942.xml"/><Relationship Id="rId8" Type="http://schemas.openxmlformats.org/officeDocument/2006/relationships/tags" Target="../tags/tag941.xml"/><Relationship Id="rId7" Type="http://schemas.openxmlformats.org/officeDocument/2006/relationships/tags" Target="../tags/tag940.xml"/><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image" Target="../media/image5.png"/><Relationship Id="rId39" Type="http://schemas.openxmlformats.org/officeDocument/2006/relationships/slideLayout" Target="../slideLayouts/slideLayout21.xml"/><Relationship Id="rId38" Type="http://schemas.openxmlformats.org/officeDocument/2006/relationships/tags" Target="../tags/tag971.xml"/><Relationship Id="rId37" Type="http://schemas.openxmlformats.org/officeDocument/2006/relationships/tags" Target="../tags/tag970.xml"/><Relationship Id="rId36" Type="http://schemas.openxmlformats.org/officeDocument/2006/relationships/tags" Target="../tags/tag969.xml"/><Relationship Id="rId35" Type="http://schemas.openxmlformats.org/officeDocument/2006/relationships/tags" Target="../tags/tag968.xml"/><Relationship Id="rId34" Type="http://schemas.openxmlformats.org/officeDocument/2006/relationships/tags" Target="../tags/tag967.xml"/><Relationship Id="rId33" Type="http://schemas.openxmlformats.org/officeDocument/2006/relationships/tags" Target="../tags/tag966.xml"/><Relationship Id="rId32" Type="http://schemas.openxmlformats.org/officeDocument/2006/relationships/tags" Target="../tags/tag965.xml"/><Relationship Id="rId31" Type="http://schemas.openxmlformats.org/officeDocument/2006/relationships/tags" Target="../tags/tag964.xml"/><Relationship Id="rId30" Type="http://schemas.openxmlformats.org/officeDocument/2006/relationships/tags" Target="../tags/tag963.xml"/><Relationship Id="rId3" Type="http://schemas.openxmlformats.org/officeDocument/2006/relationships/tags" Target="../tags/tag937.xml"/><Relationship Id="rId29" Type="http://schemas.openxmlformats.org/officeDocument/2006/relationships/tags" Target="../tags/tag962.xml"/><Relationship Id="rId28" Type="http://schemas.openxmlformats.org/officeDocument/2006/relationships/tags" Target="../tags/tag961.xml"/><Relationship Id="rId27" Type="http://schemas.openxmlformats.org/officeDocument/2006/relationships/tags" Target="../tags/tag960.xml"/><Relationship Id="rId26" Type="http://schemas.openxmlformats.org/officeDocument/2006/relationships/tags" Target="../tags/tag959.xml"/><Relationship Id="rId25" Type="http://schemas.openxmlformats.org/officeDocument/2006/relationships/tags" Target="../tags/tag958.xml"/><Relationship Id="rId24" Type="http://schemas.openxmlformats.org/officeDocument/2006/relationships/tags" Target="../tags/tag957.xml"/><Relationship Id="rId23" Type="http://schemas.openxmlformats.org/officeDocument/2006/relationships/tags" Target="../tags/tag956.xml"/><Relationship Id="rId22" Type="http://schemas.openxmlformats.org/officeDocument/2006/relationships/tags" Target="../tags/tag955.xml"/><Relationship Id="rId21" Type="http://schemas.openxmlformats.org/officeDocument/2006/relationships/tags" Target="../tags/tag954.xml"/><Relationship Id="rId20" Type="http://schemas.openxmlformats.org/officeDocument/2006/relationships/tags" Target="../tags/tag953.xml"/><Relationship Id="rId2" Type="http://schemas.openxmlformats.org/officeDocument/2006/relationships/image" Target="../media/image3.png"/><Relationship Id="rId19" Type="http://schemas.openxmlformats.org/officeDocument/2006/relationships/tags" Target="../tags/tag952.xml"/><Relationship Id="rId18" Type="http://schemas.openxmlformats.org/officeDocument/2006/relationships/tags" Target="../tags/tag951.xml"/><Relationship Id="rId17" Type="http://schemas.openxmlformats.org/officeDocument/2006/relationships/tags" Target="../tags/tag950.xml"/><Relationship Id="rId16" Type="http://schemas.openxmlformats.org/officeDocument/2006/relationships/tags" Target="../tags/tag949.xml"/><Relationship Id="rId15" Type="http://schemas.openxmlformats.org/officeDocument/2006/relationships/tags" Target="../tags/tag948.xml"/><Relationship Id="rId14" Type="http://schemas.openxmlformats.org/officeDocument/2006/relationships/tags" Target="../tags/tag947.xml"/><Relationship Id="rId13" Type="http://schemas.openxmlformats.org/officeDocument/2006/relationships/tags" Target="../tags/tag946.xml"/><Relationship Id="rId12" Type="http://schemas.openxmlformats.org/officeDocument/2006/relationships/tags" Target="../tags/tag945.xml"/><Relationship Id="rId11" Type="http://schemas.openxmlformats.org/officeDocument/2006/relationships/tags" Target="../tags/tag944.xml"/><Relationship Id="rId10" Type="http://schemas.openxmlformats.org/officeDocument/2006/relationships/tags" Target="../tags/tag943.xml"/><Relationship Id="rId1" Type="http://schemas.openxmlformats.org/officeDocument/2006/relationships/tags" Target="../tags/tag936.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3.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image" Target="../media/image10.png"/><Relationship Id="rId1" Type="http://schemas.openxmlformats.org/officeDocument/2006/relationships/tags" Target="../tags/tag373.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21.xml"/><Relationship Id="rId6" Type="http://schemas.openxmlformats.org/officeDocument/2006/relationships/tags" Target="../tags/tag975.xml"/><Relationship Id="rId5" Type="http://schemas.openxmlformats.org/officeDocument/2006/relationships/tags" Target="../tags/tag974.xml"/><Relationship Id="rId4" Type="http://schemas.openxmlformats.org/officeDocument/2006/relationships/image" Target="../media/image5.png"/><Relationship Id="rId3" Type="http://schemas.openxmlformats.org/officeDocument/2006/relationships/tags" Target="../tags/tag973.xml"/><Relationship Id="rId2" Type="http://schemas.openxmlformats.org/officeDocument/2006/relationships/image" Target="../media/image3.png"/><Relationship Id="rId1" Type="http://schemas.openxmlformats.org/officeDocument/2006/relationships/tags" Target="../tags/tag972.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21.xml"/><Relationship Id="rId6" Type="http://schemas.openxmlformats.org/officeDocument/2006/relationships/tags" Target="../tags/tag979.xml"/><Relationship Id="rId5" Type="http://schemas.openxmlformats.org/officeDocument/2006/relationships/tags" Target="../tags/tag978.xml"/><Relationship Id="rId4" Type="http://schemas.openxmlformats.org/officeDocument/2006/relationships/image" Target="../media/image5.png"/><Relationship Id="rId3" Type="http://schemas.openxmlformats.org/officeDocument/2006/relationships/tags" Target="../tags/tag977.xml"/><Relationship Id="rId2" Type="http://schemas.openxmlformats.org/officeDocument/2006/relationships/image" Target="../media/image3.png"/><Relationship Id="rId1" Type="http://schemas.openxmlformats.org/officeDocument/2006/relationships/tags" Target="../tags/tag976.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984.xml"/><Relationship Id="rId7" Type="http://schemas.openxmlformats.org/officeDocument/2006/relationships/image" Target="../media/image41.png"/><Relationship Id="rId6" Type="http://schemas.openxmlformats.org/officeDocument/2006/relationships/tags" Target="../tags/tag983.xml"/><Relationship Id="rId5" Type="http://schemas.openxmlformats.org/officeDocument/2006/relationships/tags" Target="../tags/tag982.xml"/><Relationship Id="rId4" Type="http://schemas.openxmlformats.org/officeDocument/2006/relationships/image" Target="../media/image5.png"/><Relationship Id="rId3" Type="http://schemas.openxmlformats.org/officeDocument/2006/relationships/tags" Target="../tags/tag981.xml"/><Relationship Id="rId2" Type="http://schemas.openxmlformats.org/officeDocument/2006/relationships/image" Target="../media/image3.png"/><Relationship Id="rId1" Type="http://schemas.openxmlformats.org/officeDocument/2006/relationships/tags" Target="../tags/tag980.xml"/></Relationships>
</file>

<file path=ppt/slides/_rels/slide43.xml.rels><?xml version="1.0" encoding="UTF-8" standalone="yes"?>
<Relationships xmlns="http://schemas.openxmlformats.org/package/2006/relationships"><Relationship Id="rId9" Type="http://schemas.openxmlformats.org/officeDocument/2006/relationships/tags" Target="../tags/tag990.xml"/><Relationship Id="rId8" Type="http://schemas.openxmlformats.org/officeDocument/2006/relationships/tags" Target="../tags/tag989.xml"/><Relationship Id="rId7" Type="http://schemas.openxmlformats.org/officeDocument/2006/relationships/tags" Target="../tags/tag988.xml"/><Relationship Id="rId6" Type="http://schemas.openxmlformats.org/officeDocument/2006/relationships/image" Target="../media/image15.jpeg"/><Relationship Id="rId5" Type="http://schemas.openxmlformats.org/officeDocument/2006/relationships/tags" Target="../tags/tag987.xml"/><Relationship Id="rId4" Type="http://schemas.openxmlformats.org/officeDocument/2006/relationships/image" Target="../media/image5.png"/><Relationship Id="rId3" Type="http://schemas.openxmlformats.org/officeDocument/2006/relationships/tags" Target="../tags/tag986.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992.xml"/><Relationship Id="rId10" Type="http://schemas.openxmlformats.org/officeDocument/2006/relationships/tags" Target="../tags/tag991.xml"/><Relationship Id="rId1" Type="http://schemas.openxmlformats.org/officeDocument/2006/relationships/tags" Target="../tags/tag985.xml"/></Relationships>
</file>

<file path=ppt/slides/_rels/slide44.xml.rels><?xml version="1.0" encoding="UTF-8" standalone="yes"?>
<Relationships xmlns="http://schemas.openxmlformats.org/package/2006/relationships"><Relationship Id="rId9" Type="http://schemas.openxmlformats.org/officeDocument/2006/relationships/tags" Target="../tags/tag999.xml"/><Relationship Id="rId8" Type="http://schemas.openxmlformats.org/officeDocument/2006/relationships/tags" Target="../tags/tag998.xml"/><Relationship Id="rId7" Type="http://schemas.openxmlformats.org/officeDocument/2006/relationships/tags" Target="../tags/tag997.xml"/><Relationship Id="rId6" Type="http://schemas.openxmlformats.org/officeDocument/2006/relationships/tags" Target="../tags/tag996.xml"/><Relationship Id="rId5" Type="http://schemas.openxmlformats.org/officeDocument/2006/relationships/tags" Target="../tags/tag995.xml"/><Relationship Id="rId4" Type="http://schemas.openxmlformats.org/officeDocument/2006/relationships/image" Target="../media/image5.png"/><Relationship Id="rId3" Type="http://schemas.openxmlformats.org/officeDocument/2006/relationships/tags" Target="../tags/tag994.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993.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53.xml"/><Relationship Id="rId4" Type="http://schemas.openxmlformats.org/officeDocument/2006/relationships/tags" Target="../tags/tag1003.xml"/><Relationship Id="rId3" Type="http://schemas.openxmlformats.org/officeDocument/2006/relationships/tags" Target="../tags/tag1002.xml"/><Relationship Id="rId2" Type="http://schemas.openxmlformats.org/officeDocument/2006/relationships/tags" Target="../tags/tag1001.xml"/><Relationship Id="rId1" Type="http://schemas.openxmlformats.org/officeDocument/2006/relationships/tags" Target="../tags/tag1000.xml"/></Relationships>
</file>

<file path=ppt/slides/_rels/slide46.xml.rels><?xml version="1.0" encoding="UTF-8" standalone="yes"?>
<Relationships xmlns="http://schemas.openxmlformats.org/package/2006/relationships"><Relationship Id="rId9" Type="http://schemas.openxmlformats.org/officeDocument/2006/relationships/tags" Target="../tags/tag1009.xml"/><Relationship Id="rId8" Type="http://schemas.openxmlformats.org/officeDocument/2006/relationships/tags" Target="../tags/tag1008.xml"/><Relationship Id="rId7" Type="http://schemas.openxmlformats.org/officeDocument/2006/relationships/tags" Target="../tags/tag1007.xml"/><Relationship Id="rId6" Type="http://schemas.openxmlformats.org/officeDocument/2006/relationships/image" Target="../media/image12.jpeg"/><Relationship Id="rId5" Type="http://schemas.openxmlformats.org/officeDocument/2006/relationships/tags" Target="../tags/tag1006.xml"/><Relationship Id="rId4" Type="http://schemas.openxmlformats.org/officeDocument/2006/relationships/image" Target="../media/image5.png"/><Relationship Id="rId3" Type="http://schemas.openxmlformats.org/officeDocument/2006/relationships/tags" Target="../tags/tag100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10.xml"/><Relationship Id="rId1" Type="http://schemas.openxmlformats.org/officeDocument/2006/relationships/tags" Target="../tags/tag1004.xml"/></Relationships>
</file>

<file path=ppt/slides/_rels/slide47.xml.rels><?xml version="1.0" encoding="UTF-8" standalone="yes"?>
<Relationships xmlns="http://schemas.openxmlformats.org/package/2006/relationships"><Relationship Id="rId9" Type="http://schemas.openxmlformats.org/officeDocument/2006/relationships/tags" Target="../tags/tag1019.xml"/><Relationship Id="rId8" Type="http://schemas.openxmlformats.org/officeDocument/2006/relationships/tags" Target="../tags/tag1018.xml"/><Relationship Id="rId7" Type="http://schemas.openxmlformats.org/officeDocument/2006/relationships/tags" Target="../tags/tag1017.xml"/><Relationship Id="rId6" Type="http://schemas.openxmlformats.org/officeDocument/2006/relationships/tags" Target="../tags/tag1016.xml"/><Relationship Id="rId5" Type="http://schemas.openxmlformats.org/officeDocument/2006/relationships/tags" Target="../tags/tag1015.xml"/><Relationship Id="rId4" Type="http://schemas.openxmlformats.org/officeDocument/2006/relationships/tags" Target="../tags/tag1014.xml"/><Relationship Id="rId3" Type="http://schemas.openxmlformats.org/officeDocument/2006/relationships/tags" Target="../tags/tag1013.xml"/><Relationship Id="rId20" Type="http://schemas.openxmlformats.org/officeDocument/2006/relationships/slideLayout" Target="../slideLayouts/slideLayout7.xml"/><Relationship Id="rId2" Type="http://schemas.openxmlformats.org/officeDocument/2006/relationships/tags" Target="../tags/tag1012.xml"/><Relationship Id="rId19" Type="http://schemas.openxmlformats.org/officeDocument/2006/relationships/tags" Target="../tags/tag1029.xml"/><Relationship Id="rId18" Type="http://schemas.openxmlformats.org/officeDocument/2006/relationships/tags" Target="../tags/tag1028.xml"/><Relationship Id="rId17" Type="http://schemas.openxmlformats.org/officeDocument/2006/relationships/tags" Target="../tags/tag1027.xml"/><Relationship Id="rId16" Type="http://schemas.openxmlformats.org/officeDocument/2006/relationships/tags" Target="../tags/tag1026.xml"/><Relationship Id="rId15" Type="http://schemas.openxmlformats.org/officeDocument/2006/relationships/tags" Target="../tags/tag1025.xml"/><Relationship Id="rId14" Type="http://schemas.openxmlformats.org/officeDocument/2006/relationships/tags" Target="../tags/tag1024.xml"/><Relationship Id="rId13" Type="http://schemas.openxmlformats.org/officeDocument/2006/relationships/tags" Target="../tags/tag1023.xml"/><Relationship Id="rId12" Type="http://schemas.openxmlformats.org/officeDocument/2006/relationships/tags" Target="../tags/tag1022.xml"/><Relationship Id="rId11" Type="http://schemas.openxmlformats.org/officeDocument/2006/relationships/tags" Target="../tags/tag1021.xml"/><Relationship Id="rId10" Type="http://schemas.openxmlformats.org/officeDocument/2006/relationships/tags" Target="../tags/tag1020.xml"/><Relationship Id="rId1" Type="http://schemas.openxmlformats.org/officeDocument/2006/relationships/tags" Target="../tags/tag1011.xml"/></Relationships>
</file>

<file path=ppt/slides/_rels/slide48.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image" Target="../media/image42.png"/><Relationship Id="rId7" Type="http://schemas.openxmlformats.org/officeDocument/2006/relationships/tags" Target="../tags/tag1034.xml"/><Relationship Id="rId6" Type="http://schemas.openxmlformats.org/officeDocument/2006/relationships/tags" Target="../tags/tag1033.xml"/><Relationship Id="rId5" Type="http://schemas.openxmlformats.org/officeDocument/2006/relationships/tags" Target="../tags/tag1032.xml"/><Relationship Id="rId4" Type="http://schemas.openxmlformats.org/officeDocument/2006/relationships/image" Target="../media/image5.png"/><Relationship Id="rId3" Type="http://schemas.openxmlformats.org/officeDocument/2006/relationships/tags" Target="../tags/tag103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035.xml"/><Relationship Id="rId10" Type="http://schemas.openxmlformats.org/officeDocument/2006/relationships/image" Target="../media/image44.png"/><Relationship Id="rId1" Type="http://schemas.openxmlformats.org/officeDocument/2006/relationships/tags" Target="../tags/tag1030.xml"/></Relationships>
</file>

<file path=ppt/slides/_rels/slide49.xml.rels><?xml version="1.0" encoding="UTF-8" standalone="yes"?>
<Relationships xmlns="http://schemas.openxmlformats.org/package/2006/relationships"><Relationship Id="rId9" Type="http://schemas.openxmlformats.org/officeDocument/2006/relationships/image" Target="../media/image46.png"/><Relationship Id="rId8" Type="http://schemas.openxmlformats.org/officeDocument/2006/relationships/image" Target="../media/image45.png"/><Relationship Id="rId7" Type="http://schemas.openxmlformats.org/officeDocument/2006/relationships/tags" Target="../tags/tag1040.xml"/><Relationship Id="rId6" Type="http://schemas.openxmlformats.org/officeDocument/2006/relationships/tags" Target="../tags/tag1039.xml"/><Relationship Id="rId5" Type="http://schemas.openxmlformats.org/officeDocument/2006/relationships/tags" Target="../tags/tag1038.xml"/><Relationship Id="rId4" Type="http://schemas.openxmlformats.org/officeDocument/2006/relationships/image" Target="../media/image5.png"/><Relationship Id="rId3" Type="http://schemas.openxmlformats.org/officeDocument/2006/relationships/tags" Target="../tags/tag103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041.xml"/><Relationship Id="rId10" Type="http://schemas.openxmlformats.org/officeDocument/2006/relationships/image" Target="../media/image47.png"/><Relationship Id="rId1" Type="http://schemas.openxmlformats.org/officeDocument/2006/relationships/tags" Target="../tags/tag1036.xml"/></Relationships>
</file>

<file path=ppt/slides/_rels/slide5.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0" Type="http://schemas.openxmlformats.org/officeDocument/2006/relationships/notesSlide" Target="../notesSlides/notesSlide5.xml"/><Relationship Id="rId2" Type="http://schemas.openxmlformats.org/officeDocument/2006/relationships/tags" Target="../tags/tag379.xml"/><Relationship Id="rId19" Type="http://schemas.openxmlformats.org/officeDocument/2006/relationships/slideLayout" Target="../slideLayouts/slideLayout4.xml"/><Relationship Id="rId18" Type="http://schemas.openxmlformats.org/officeDocument/2006/relationships/tags" Target="../tags/tag395.xml"/><Relationship Id="rId17" Type="http://schemas.openxmlformats.org/officeDocument/2006/relationships/tags" Target="../tags/tag394.xml"/><Relationship Id="rId16" Type="http://schemas.openxmlformats.org/officeDocument/2006/relationships/tags" Target="../tags/tag393.xml"/><Relationship Id="rId15" Type="http://schemas.openxmlformats.org/officeDocument/2006/relationships/tags" Target="../tags/tag392.xml"/><Relationship Id="rId14" Type="http://schemas.openxmlformats.org/officeDocument/2006/relationships/tags" Target="../tags/tag391.xml"/><Relationship Id="rId13" Type="http://schemas.openxmlformats.org/officeDocument/2006/relationships/tags" Target="../tags/tag390.xml"/><Relationship Id="rId12" Type="http://schemas.openxmlformats.org/officeDocument/2006/relationships/tags" Target="../tags/tag389.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tags" Target="../tags/tag378.xml"/></Relationships>
</file>

<file path=ppt/slides/_rels/slide50.xml.rels><?xml version="1.0" encoding="UTF-8" standalone="yes"?>
<Relationships xmlns="http://schemas.openxmlformats.org/package/2006/relationships"><Relationship Id="rId9" Type="http://schemas.openxmlformats.org/officeDocument/2006/relationships/image" Target="../media/image49.png"/><Relationship Id="rId8" Type="http://schemas.openxmlformats.org/officeDocument/2006/relationships/image" Target="../media/image48.png"/><Relationship Id="rId7" Type="http://schemas.openxmlformats.org/officeDocument/2006/relationships/tags" Target="../tags/tag1046.xml"/><Relationship Id="rId6" Type="http://schemas.openxmlformats.org/officeDocument/2006/relationships/tags" Target="../tags/tag1045.xml"/><Relationship Id="rId5" Type="http://schemas.openxmlformats.org/officeDocument/2006/relationships/tags" Target="../tags/tag1044.xml"/><Relationship Id="rId4" Type="http://schemas.openxmlformats.org/officeDocument/2006/relationships/image" Target="../media/image5.png"/><Relationship Id="rId3" Type="http://schemas.openxmlformats.org/officeDocument/2006/relationships/tags" Target="../tags/tag1043.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047.xml"/><Relationship Id="rId10" Type="http://schemas.openxmlformats.org/officeDocument/2006/relationships/image" Target="../media/image50.png"/><Relationship Id="rId1" Type="http://schemas.openxmlformats.org/officeDocument/2006/relationships/tags" Target="../tags/tag1042.xml"/></Relationships>
</file>

<file path=ppt/slides/_rels/slide51.xml.rels><?xml version="1.0" encoding="UTF-8" standalone="yes"?>
<Relationships xmlns="http://schemas.openxmlformats.org/package/2006/relationships"><Relationship Id="rId9" Type="http://schemas.openxmlformats.org/officeDocument/2006/relationships/image" Target="../media/image52.png"/><Relationship Id="rId8" Type="http://schemas.openxmlformats.org/officeDocument/2006/relationships/image" Target="../media/image51.png"/><Relationship Id="rId7" Type="http://schemas.openxmlformats.org/officeDocument/2006/relationships/tags" Target="../tags/tag1052.xml"/><Relationship Id="rId6" Type="http://schemas.openxmlformats.org/officeDocument/2006/relationships/tags" Target="../tags/tag1051.xml"/><Relationship Id="rId5" Type="http://schemas.openxmlformats.org/officeDocument/2006/relationships/tags" Target="../tags/tag1050.xml"/><Relationship Id="rId4" Type="http://schemas.openxmlformats.org/officeDocument/2006/relationships/image" Target="../media/image5.png"/><Relationship Id="rId3" Type="http://schemas.openxmlformats.org/officeDocument/2006/relationships/tags" Target="../tags/tag1049.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053.xml"/><Relationship Id="rId10" Type="http://schemas.openxmlformats.org/officeDocument/2006/relationships/image" Target="../media/image53.png"/><Relationship Id="rId1" Type="http://schemas.openxmlformats.org/officeDocument/2006/relationships/tags" Target="../tags/tag1048.xml"/></Relationships>
</file>

<file path=ppt/slides/_rels/slide52.xml.rels><?xml version="1.0" encoding="UTF-8" standalone="yes"?>
<Relationships xmlns="http://schemas.openxmlformats.org/package/2006/relationships"><Relationship Id="rId9" Type="http://schemas.openxmlformats.org/officeDocument/2006/relationships/image" Target="../media/image55.png"/><Relationship Id="rId8" Type="http://schemas.openxmlformats.org/officeDocument/2006/relationships/image" Target="../media/image54.png"/><Relationship Id="rId7" Type="http://schemas.openxmlformats.org/officeDocument/2006/relationships/tags" Target="../tags/tag1058.xml"/><Relationship Id="rId6" Type="http://schemas.openxmlformats.org/officeDocument/2006/relationships/tags" Target="../tags/tag1057.xml"/><Relationship Id="rId5" Type="http://schemas.openxmlformats.org/officeDocument/2006/relationships/tags" Target="../tags/tag1056.xml"/><Relationship Id="rId4" Type="http://schemas.openxmlformats.org/officeDocument/2006/relationships/image" Target="../media/image5.png"/><Relationship Id="rId3" Type="http://schemas.openxmlformats.org/officeDocument/2006/relationships/tags" Target="../tags/tag1055.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059.xml"/><Relationship Id="rId10" Type="http://schemas.openxmlformats.org/officeDocument/2006/relationships/image" Target="../media/image56.png"/><Relationship Id="rId1" Type="http://schemas.openxmlformats.org/officeDocument/2006/relationships/tags" Target="../tags/tag1054.xml"/></Relationships>
</file>

<file path=ppt/slides/_rels/slide53.xml.rels><?xml version="1.0" encoding="UTF-8" standalone="yes"?>
<Relationships xmlns="http://schemas.openxmlformats.org/package/2006/relationships"><Relationship Id="rId9" Type="http://schemas.openxmlformats.org/officeDocument/2006/relationships/image" Target="../media/image58.png"/><Relationship Id="rId8" Type="http://schemas.openxmlformats.org/officeDocument/2006/relationships/image" Target="../media/image57.png"/><Relationship Id="rId7" Type="http://schemas.openxmlformats.org/officeDocument/2006/relationships/tags" Target="../tags/tag1064.xml"/><Relationship Id="rId6" Type="http://schemas.openxmlformats.org/officeDocument/2006/relationships/tags" Target="../tags/tag1063.xml"/><Relationship Id="rId5" Type="http://schemas.openxmlformats.org/officeDocument/2006/relationships/tags" Target="../tags/tag1062.xml"/><Relationship Id="rId4" Type="http://schemas.openxmlformats.org/officeDocument/2006/relationships/image" Target="../media/image5.png"/><Relationship Id="rId3" Type="http://schemas.openxmlformats.org/officeDocument/2006/relationships/tags" Target="../tags/tag1061.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65.xml"/><Relationship Id="rId1" Type="http://schemas.openxmlformats.org/officeDocument/2006/relationships/tags" Target="../tags/tag1060.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071.xml"/><Relationship Id="rId7" Type="http://schemas.openxmlformats.org/officeDocument/2006/relationships/tags" Target="../tags/tag1070.xml"/><Relationship Id="rId6" Type="http://schemas.openxmlformats.org/officeDocument/2006/relationships/tags" Target="../tags/tag1069.xml"/><Relationship Id="rId5" Type="http://schemas.openxmlformats.org/officeDocument/2006/relationships/tags" Target="../tags/tag1068.xml"/><Relationship Id="rId4" Type="http://schemas.openxmlformats.org/officeDocument/2006/relationships/image" Target="../media/image5.png"/><Relationship Id="rId3" Type="http://schemas.openxmlformats.org/officeDocument/2006/relationships/tags" Target="../tags/tag1067.xml"/><Relationship Id="rId2" Type="http://schemas.openxmlformats.org/officeDocument/2006/relationships/image" Target="../media/image3.png"/><Relationship Id="rId1" Type="http://schemas.openxmlformats.org/officeDocument/2006/relationships/tags" Target="../tags/tag1066.xml"/></Relationships>
</file>

<file path=ppt/slides/_rels/slide55.xml.rels><?xml version="1.0" encoding="UTF-8" standalone="yes"?>
<Relationships xmlns="http://schemas.openxmlformats.org/package/2006/relationships"><Relationship Id="rId9" Type="http://schemas.openxmlformats.org/officeDocument/2006/relationships/image" Target="../media/image60.png"/><Relationship Id="rId8" Type="http://schemas.openxmlformats.org/officeDocument/2006/relationships/image" Target="../media/image59.png"/><Relationship Id="rId7" Type="http://schemas.openxmlformats.org/officeDocument/2006/relationships/tags" Target="../tags/tag1076.xml"/><Relationship Id="rId6" Type="http://schemas.openxmlformats.org/officeDocument/2006/relationships/tags" Target="../tags/tag1075.xml"/><Relationship Id="rId5" Type="http://schemas.openxmlformats.org/officeDocument/2006/relationships/tags" Target="../tags/tag1074.xml"/><Relationship Id="rId4" Type="http://schemas.openxmlformats.org/officeDocument/2006/relationships/image" Target="../media/image5.png"/><Relationship Id="rId3" Type="http://schemas.openxmlformats.org/officeDocument/2006/relationships/tags" Target="../tags/tag107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77.xml"/><Relationship Id="rId1" Type="http://schemas.openxmlformats.org/officeDocument/2006/relationships/tags" Target="../tags/tag1072.xml"/></Relationships>
</file>

<file path=ppt/slides/_rels/slide56.xml.rels><?xml version="1.0" encoding="UTF-8" standalone="yes"?>
<Relationships xmlns="http://schemas.openxmlformats.org/package/2006/relationships"><Relationship Id="rId9" Type="http://schemas.openxmlformats.org/officeDocument/2006/relationships/image" Target="../media/image62.png"/><Relationship Id="rId8" Type="http://schemas.openxmlformats.org/officeDocument/2006/relationships/image" Target="../media/image61.png"/><Relationship Id="rId7" Type="http://schemas.openxmlformats.org/officeDocument/2006/relationships/tags" Target="../tags/tag1082.xml"/><Relationship Id="rId6" Type="http://schemas.openxmlformats.org/officeDocument/2006/relationships/tags" Target="../tags/tag1081.xml"/><Relationship Id="rId5" Type="http://schemas.openxmlformats.org/officeDocument/2006/relationships/tags" Target="../tags/tag1080.xml"/><Relationship Id="rId4" Type="http://schemas.openxmlformats.org/officeDocument/2006/relationships/image" Target="../media/image5.png"/><Relationship Id="rId3" Type="http://schemas.openxmlformats.org/officeDocument/2006/relationships/tags" Target="../tags/tag107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083.xml"/><Relationship Id="rId1" Type="http://schemas.openxmlformats.org/officeDocument/2006/relationships/tags" Target="../tags/tag1078.xml"/></Relationships>
</file>

<file path=ppt/slides/_rels/slide57.xml.rels><?xml version="1.0" encoding="UTF-8" standalone="yes"?>
<Relationships xmlns="http://schemas.openxmlformats.org/package/2006/relationships"><Relationship Id="rId9" Type="http://schemas.openxmlformats.org/officeDocument/2006/relationships/tags" Target="../tags/tag1089.xml"/><Relationship Id="rId8" Type="http://schemas.openxmlformats.org/officeDocument/2006/relationships/image" Target="../media/image63.png"/><Relationship Id="rId7" Type="http://schemas.openxmlformats.org/officeDocument/2006/relationships/tags" Target="../tags/tag1088.xml"/><Relationship Id="rId6" Type="http://schemas.openxmlformats.org/officeDocument/2006/relationships/tags" Target="../tags/tag1087.xml"/><Relationship Id="rId5" Type="http://schemas.openxmlformats.org/officeDocument/2006/relationships/tags" Target="../tags/tag1086.xml"/><Relationship Id="rId4" Type="http://schemas.openxmlformats.org/officeDocument/2006/relationships/image" Target="../media/image5.png"/><Relationship Id="rId3" Type="http://schemas.openxmlformats.org/officeDocument/2006/relationships/tags" Target="../tags/tag1085.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84.xml"/></Relationships>
</file>

<file path=ppt/slides/_rels/slide58.xml.rels><?xml version="1.0" encoding="UTF-8" standalone="yes"?>
<Relationships xmlns="http://schemas.openxmlformats.org/package/2006/relationships"><Relationship Id="rId9" Type="http://schemas.openxmlformats.org/officeDocument/2006/relationships/tags" Target="../tags/tag1095.xml"/><Relationship Id="rId8" Type="http://schemas.openxmlformats.org/officeDocument/2006/relationships/image" Target="../media/image64.png"/><Relationship Id="rId7" Type="http://schemas.openxmlformats.org/officeDocument/2006/relationships/tags" Target="../tags/tag1094.xml"/><Relationship Id="rId6" Type="http://schemas.openxmlformats.org/officeDocument/2006/relationships/tags" Target="../tags/tag1093.xml"/><Relationship Id="rId5" Type="http://schemas.openxmlformats.org/officeDocument/2006/relationships/tags" Target="../tags/tag1092.xml"/><Relationship Id="rId4" Type="http://schemas.openxmlformats.org/officeDocument/2006/relationships/image" Target="../media/image5.png"/><Relationship Id="rId3" Type="http://schemas.openxmlformats.org/officeDocument/2006/relationships/tags" Target="../tags/tag1091.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090.xml"/></Relationships>
</file>

<file path=ppt/slides/_rels/slide59.xml.rels><?xml version="1.0" encoding="UTF-8" standalone="yes"?>
<Relationships xmlns="http://schemas.openxmlformats.org/package/2006/relationships"><Relationship Id="rId9" Type="http://schemas.openxmlformats.org/officeDocument/2006/relationships/image" Target="../media/image66.png"/><Relationship Id="rId8" Type="http://schemas.openxmlformats.org/officeDocument/2006/relationships/image" Target="../media/image65.png"/><Relationship Id="rId7" Type="http://schemas.openxmlformats.org/officeDocument/2006/relationships/tags" Target="../tags/tag1100.xml"/><Relationship Id="rId6" Type="http://schemas.openxmlformats.org/officeDocument/2006/relationships/tags" Target="../tags/tag1099.xml"/><Relationship Id="rId5" Type="http://schemas.openxmlformats.org/officeDocument/2006/relationships/tags" Target="../tags/tag1098.xml"/><Relationship Id="rId4" Type="http://schemas.openxmlformats.org/officeDocument/2006/relationships/image" Target="../media/image5.png"/><Relationship Id="rId3" Type="http://schemas.openxmlformats.org/officeDocument/2006/relationships/tags" Target="../tags/tag1097.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01.xml"/><Relationship Id="rId10" Type="http://schemas.openxmlformats.org/officeDocument/2006/relationships/image" Target="../media/image67.png"/><Relationship Id="rId1" Type="http://schemas.openxmlformats.org/officeDocument/2006/relationships/tags" Target="../tags/tag1096.xml"/></Relationships>
</file>

<file path=ppt/slides/_rels/slide6.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0" Type="http://schemas.openxmlformats.org/officeDocument/2006/relationships/notesSlide" Target="../notesSlides/notesSlide6.xml"/><Relationship Id="rId2" Type="http://schemas.openxmlformats.org/officeDocument/2006/relationships/tags" Target="../tags/tag397.xml"/><Relationship Id="rId19" Type="http://schemas.openxmlformats.org/officeDocument/2006/relationships/slideLayout" Target="../slideLayouts/slideLayout4.xml"/><Relationship Id="rId18" Type="http://schemas.openxmlformats.org/officeDocument/2006/relationships/tags" Target="../tags/tag413.xml"/><Relationship Id="rId17" Type="http://schemas.openxmlformats.org/officeDocument/2006/relationships/tags" Target="../tags/tag412.xml"/><Relationship Id="rId16" Type="http://schemas.openxmlformats.org/officeDocument/2006/relationships/tags" Target="../tags/tag411.xml"/><Relationship Id="rId15" Type="http://schemas.openxmlformats.org/officeDocument/2006/relationships/tags" Target="../tags/tag410.xml"/><Relationship Id="rId14" Type="http://schemas.openxmlformats.org/officeDocument/2006/relationships/tags" Target="../tags/tag409.xml"/><Relationship Id="rId13" Type="http://schemas.openxmlformats.org/officeDocument/2006/relationships/tags" Target="../tags/tag408.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tags" Target="../tags/tag396.xml"/></Relationships>
</file>

<file path=ppt/slides/_rels/slide60.xml.rels><?xml version="1.0" encoding="UTF-8" standalone="yes"?>
<Relationships xmlns="http://schemas.openxmlformats.org/package/2006/relationships"><Relationship Id="rId9" Type="http://schemas.openxmlformats.org/officeDocument/2006/relationships/image" Target="../media/image69.png"/><Relationship Id="rId8" Type="http://schemas.openxmlformats.org/officeDocument/2006/relationships/image" Target="../media/image68.png"/><Relationship Id="rId7" Type="http://schemas.openxmlformats.org/officeDocument/2006/relationships/tags" Target="../tags/tag1106.xml"/><Relationship Id="rId6" Type="http://schemas.openxmlformats.org/officeDocument/2006/relationships/tags" Target="../tags/tag1105.xml"/><Relationship Id="rId5" Type="http://schemas.openxmlformats.org/officeDocument/2006/relationships/tags" Target="../tags/tag1104.xml"/><Relationship Id="rId4" Type="http://schemas.openxmlformats.org/officeDocument/2006/relationships/image" Target="../media/image5.png"/><Relationship Id="rId3" Type="http://schemas.openxmlformats.org/officeDocument/2006/relationships/tags" Target="../tags/tag1103.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107.xml"/><Relationship Id="rId1" Type="http://schemas.openxmlformats.org/officeDocument/2006/relationships/tags" Target="../tags/tag1102.xml"/></Relationships>
</file>

<file path=ppt/slides/_rels/slide61.xml.rels><?xml version="1.0" encoding="UTF-8" standalone="yes"?>
<Relationships xmlns="http://schemas.openxmlformats.org/package/2006/relationships"><Relationship Id="rId9" Type="http://schemas.openxmlformats.org/officeDocument/2006/relationships/tags" Target="../tags/tag1113.xml"/><Relationship Id="rId8" Type="http://schemas.openxmlformats.org/officeDocument/2006/relationships/image" Target="../media/image70.png"/><Relationship Id="rId7" Type="http://schemas.openxmlformats.org/officeDocument/2006/relationships/tags" Target="../tags/tag1112.xml"/><Relationship Id="rId6" Type="http://schemas.openxmlformats.org/officeDocument/2006/relationships/tags" Target="../tags/tag1111.xml"/><Relationship Id="rId5" Type="http://schemas.openxmlformats.org/officeDocument/2006/relationships/tags" Target="../tags/tag1110.xml"/><Relationship Id="rId4" Type="http://schemas.openxmlformats.org/officeDocument/2006/relationships/image" Target="../media/image5.png"/><Relationship Id="rId3" Type="http://schemas.openxmlformats.org/officeDocument/2006/relationships/tags" Target="../tags/tag1109.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1108.xml"/></Relationships>
</file>

<file path=ppt/slides/_rels/slide62.xml.rels><?xml version="1.0" encoding="UTF-8" standalone="yes"?>
<Relationships xmlns="http://schemas.openxmlformats.org/package/2006/relationships"><Relationship Id="rId9" Type="http://schemas.openxmlformats.org/officeDocument/2006/relationships/image" Target="../media/image72.png"/><Relationship Id="rId8" Type="http://schemas.openxmlformats.org/officeDocument/2006/relationships/image" Target="../media/image71.png"/><Relationship Id="rId7" Type="http://schemas.openxmlformats.org/officeDocument/2006/relationships/tags" Target="../tags/tag1118.xml"/><Relationship Id="rId6" Type="http://schemas.openxmlformats.org/officeDocument/2006/relationships/tags" Target="../tags/tag1117.xml"/><Relationship Id="rId5" Type="http://schemas.openxmlformats.org/officeDocument/2006/relationships/tags" Target="../tags/tag1116.xml"/><Relationship Id="rId4" Type="http://schemas.openxmlformats.org/officeDocument/2006/relationships/image" Target="../media/image5.png"/><Relationship Id="rId3" Type="http://schemas.openxmlformats.org/officeDocument/2006/relationships/tags" Target="../tags/tag1115.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19.xml"/><Relationship Id="rId10" Type="http://schemas.openxmlformats.org/officeDocument/2006/relationships/image" Target="../media/image73.png"/><Relationship Id="rId1" Type="http://schemas.openxmlformats.org/officeDocument/2006/relationships/tags" Target="../tags/tag1114.xml"/></Relationships>
</file>

<file path=ppt/slides/_rels/slide63.xml.rels><?xml version="1.0" encoding="UTF-8" standalone="yes"?>
<Relationships xmlns="http://schemas.openxmlformats.org/package/2006/relationships"><Relationship Id="rId9" Type="http://schemas.openxmlformats.org/officeDocument/2006/relationships/tags" Target="../tags/tag1125.xml"/><Relationship Id="rId8" Type="http://schemas.openxmlformats.org/officeDocument/2006/relationships/tags" Target="../tags/tag1124.xml"/><Relationship Id="rId7" Type="http://schemas.openxmlformats.org/officeDocument/2006/relationships/tags" Target="../tags/tag1123.xml"/><Relationship Id="rId6" Type="http://schemas.openxmlformats.org/officeDocument/2006/relationships/image" Target="../media/image15.jpeg"/><Relationship Id="rId5" Type="http://schemas.openxmlformats.org/officeDocument/2006/relationships/tags" Target="../tags/tag1122.xml"/><Relationship Id="rId4" Type="http://schemas.openxmlformats.org/officeDocument/2006/relationships/image" Target="../media/image5.png"/><Relationship Id="rId3" Type="http://schemas.openxmlformats.org/officeDocument/2006/relationships/tags" Target="../tags/tag1121.xml"/><Relationship Id="rId2" Type="http://schemas.openxmlformats.org/officeDocument/2006/relationships/image" Target="../media/image3.png"/><Relationship Id="rId12" Type="http://schemas.openxmlformats.org/officeDocument/2006/relationships/slideLayout" Target="../slideLayouts/slideLayout21.xml"/><Relationship Id="rId11" Type="http://schemas.openxmlformats.org/officeDocument/2006/relationships/tags" Target="../tags/tag1127.xml"/><Relationship Id="rId10" Type="http://schemas.openxmlformats.org/officeDocument/2006/relationships/tags" Target="../tags/tag1126.xml"/><Relationship Id="rId1" Type="http://schemas.openxmlformats.org/officeDocument/2006/relationships/tags" Target="../tags/tag1120.xml"/></Relationships>
</file>

<file path=ppt/slides/_rels/slide64.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1132.xml"/><Relationship Id="rId7" Type="http://schemas.openxmlformats.org/officeDocument/2006/relationships/image" Target="../media/image74.jpeg"/><Relationship Id="rId6" Type="http://schemas.openxmlformats.org/officeDocument/2006/relationships/tags" Target="../tags/tag1131.xml"/><Relationship Id="rId5" Type="http://schemas.openxmlformats.org/officeDocument/2006/relationships/tags" Target="../tags/tag1130.xml"/><Relationship Id="rId4" Type="http://schemas.openxmlformats.org/officeDocument/2006/relationships/image" Target="../media/image5.png"/><Relationship Id="rId3" Type="http://schemas.openxmlformats.org/officeDocument/2006/relationships/tags" Target="../tags/tag1129.xml"/><Relationship Id="rId2" Type="http://schemas.openxmlformats.org/officeDocument/2006/relationships/image" Target="../media/image3.png"/><Relationship Id="rId1" Type="http://schemas.openxmlformats.org/officeDocument/2006/relationships/tags" Target="../tags/tag1128.xml"/></Relationships>
</file>

<file path=ppt/slides/_rels/slide65.xml.rels><?xml version="1.0" encoding="UTF-8" standalone="yes"?>
<Relationships xmlns="http://schemas.openxmlformats.org/package/2006/relationships"><Relationship Id="rId9" Type="http://schemas.openxmlformats.org/officeDocument/2006/relationships/tags" Target="../tags/tag1139.xml"/><Relationship Id="rId8" Type="http://schemas.openxmlformats.org/officeDocument/2006/relationships/tags" Target="../tags/tag1138.xml"/><Relationship Id="rId7" Type="http://schemas.openxmlformats.org/officeDocument/2006/relationships/tags" Target="../tags/tag1137.xml"/><Relationship Id="rId6" Type="http://schemas.openxmlformats.org/officeDocument/2006/relationships/tags" Target="../tags/tag1136.xml"/><Relationship Id="rId5" Type="http://schemas.openxmlformats.org/officeDocument/2006/relationships/tags" Target="../tags/tag1135.xml"/><Relationship Id="rId4" Type="http://schemas.openxmlformats.org/officeDocument/2006/relationships/image" Target="../media/image5.png"/><Relationship Id="rId3" Type="http://schemas.openxmlformats.org/officeDocument/2006/relationships/tags" Target="../tags/tag1134.xml"/><Relationship Id="rId28" Type="http://schemas.openxmlformats.org/officeDocument/2006/relationships/slideLayout" Target="../slideLayouts/slideLayout21.xml"/><Relationship Id="rId27" Type="http://schemas.openxmlformats.org/officeDocument/2006/relationships/tags" Target="../tags/tag1157.xml"/><Relationship Id="rId26" Type="http://schemas.openxmlformats.org/officeDocument/2006/relationships/tags" Target="../tags/tag1156.xml"/><Relationship Id="rId25" Type="http://schemas.openxmlformats.org/officeDocument/2006/relationships/tags" Target="../tags/tag1155.xml"/><Relationship Id="rId24" Type="http://schemas.openxmlformats.org/officeDocument/2006/relationships/tags" Target="../tags/tag1154.xml"/><Relationship Id="rId23" Type="http://schemas.openxmlformats.org/officeDocument/2006/relationships/tags" Target="../tags/tag1153.xml"/><Relationship Id="rId22" Type="http://schemas.openxmlformats.org/officeDocument/2006/relationships/tags" Target="../tags/tag1152.xml"/><Relationship Id="rId21" Type="http://schemas.openxmlformats.org/officeDocument/2006/relationships/tags" Target="../tags/tag1151.xml"/><Relationship Id="rId20" Type="http://schemas.openxmlformats.org/officeDocument/2006/relationships/tags" Target="../tags/tag1150.xml"/><Relationship Id="rId2" Type="http://schemas.openxmlformats.org/officeDocument/2006/relationships/image" Target="../media/image3.png"/><Relationship Id="rId19" Type="http://schemas.openxmlformats.org/officeDocument/2006/relationships/tags" Target="../tags/tag1149.xml"/><Relationship Id="rId18" Type="http://schemas.openxmlformats.org/officeDocument/2006/relationships/tags" Target="../tags/tag1148.xml"/><Relationship Id="rId17" Type="http://schemas.openxmlformats.org/officeDocument/2006/relationships/tags" Target="../tags/tag1147.xml"/><Relationship Id="rId16" Type="http://schemas.openxmlformats.org/officeDocument/2006/relationships/tags" Target="../tags/tag1146.xml"/><Relationship Id="rId15" Type="http://schemas.openxmlformats.org/officeDocument/2006/relationships/tags" Target="../tags/tag1145.xml"/><Relationship Id="rId14" Type="http://schemas.openxmlformats.org/officeDocument/2006/relationships/tags" Target="../tags/tag1144.xml"/><Relationship Id="rId13" Type="http://schemas.openxmlformats.org/officeDocument/2006/relationships/tags" Target="../tags/tag1143.xml"/><Relationship Id="rId12" Type="http://schemas.openxmlformats.org/officeDocument/2006/relationships/tags" Target="../tags/tag1142.xml"/><Relationship Id="rId11" Type="http://schemas.openxmlformats.org/officeDocument/2006/relationships/tags" Target="../tags/tag1141.xml"/><Relationship Id="rId10" Type="http://schemas.openxmlformats.org/officeDocument/2006/relationships/tags" Target="../tags/tag1140.xml"/><Relationship Id="rId1" Type="http://schemas.openxmlformats.org/officeDocument/2006/relationships/tags" Target="../tags/tag1133.xml"/></Relationships>
</file>

<file path=ppt/slides/_rels/slide66.xml.rels><?xml version="1.0" encoding="UTF-8" standalone="yes"?>
<Relationships xmlns="http://schemas.openxmlformats.org/package/2006/relationships"><Relationship Id="rId9" Type="http://schemas.openxmlformats.org/officeDocument/2006/relationships/tags" Target="../tags/tag1164.xml"/><Relationship Id="rId8" Type="http://schemas.openxmlformats.org/officeDocument/2006/relationships/tags" Target="../tags/tag1163.xml"/><Relationship Id="rId7" Type="http://schemas.openxmlformats.org/officeDocument/2006/relationships/tags" Target="../tags/tag1162.xml"/><Relationship Id="rId6" Type="http://schemas.openxmlformats.org/officeDocument/2006/relationships/tags" Target="../tags/tag1161.xml"/><Relationship Id="rId5" Type="http://schemas.openxmlformats.org/officeDocument/2006/relationships/tags" Target="../tags/tag1160.xml"/><Relationship Id="rId4" Type="http://schemas.openxmlformats.org/officeDocument/2006/relationships/image" Target="../media/image5.png"/><Relationship Id="rId39" Type="http://schemas.openxmlformats.org/officeDocument/2006/relationships/slideLayout" Target="../slideLayouts/slideLayout21.xml"/><Relationship Id="rId38" Type="http://schemas.openxmlformats.org/officeDocument/2006/relationships/tags" Target="../tags/tag1193.xml"/><Relationship Id="rId37" Type="http://schemas.openxmlformats.org/officeDocument/2006/relationships/tags" Target="../tags/tag1192.xml"/><Relationship Id="rId36" Type="http://schemas.openxmlformats.org/officeDocument/2006/relationships/tags" Target="../tags/tag1191.xml"/><Relationship Id="rId35" Type="http://schemas.openxmlformats.org/officeDocument/2006/relationships/tags" Target="../tags/tag1190.xml"/><Relationship Id="rId34" Type="http://schemas.openxmlformats.org/officeDocument/2006/relationships/tags" Target="../tags/tag1189.xml"/><Relationship Id="rId33" Type="http://schemas.openxmlformats.org/officeDocument/2006/relationships/tags" Target="../tags/tag1188.xml"/><Relationship Id="rId32" Type="http://schemas.openxmlformats.org/officeDocument/2006/relationships/tags" Target="../tags/tag1187.xml"/><Relationship Id="rId31" Type="http://schemas.openxmlformats.org/officeDocument/2006/relationships/tags" Target="../tags/tag1186.xml"/><Relationship Id="rId30" Type="http://schemas.openxmlformats.org/officeDocument/2006/relationships/tags" Target="../tags/tag1185.xml"/><Relationship Id="rId3" Type="http://schemas.openxmlformats.org/officeDocument/2006/relationships/tags" Target="../tags/tag1159.xml"/><Relationship Id="rId29" Type="http://schemas.openxmlformats.org/officeDocument/2006/relationships/tags" Target="../tags/tag1184.xml"/><Relationship Id="rId28" Type="http://schemas.openxmlformats.org/officeDocument/2006/relationships/tags" Target="../tags/tag1183.xml"/><Relationship Id="rId27" Type="http://schemas.openxmlformats.org/officeDocument/2006/relationships/tags" Target="../tags/tag1182.xml"/><Relationship Id="rId26" Type="http://schemas.openxmlformats.org/officeDocument/2006/relationships/tags" Target="../tags/tag1181.xml"/><Relationship Id="rId25" Type="http://schemas.openxmlformats.org/officeDocument/2006/relationships/tags" Target="../tags/tag1180.xml"/><Relationship Id="rId24" Type="http://schemas.openxmlformats.org/officeDocument/2006/relationships/tags" Target="../tags/tag1179.xml"/><Relationship Id="rId23" Type="http://schemas.openxmlformats.org/officeDocument/2006/relationships/tags" Target="../tags/tag1178.xml"/><Relationship Id="rId22" Type="http://schemas.openxmlformats.org/officeDocument/2006/relationships/tags" Target="../tags/tag1177.xml"/><Relationship Id="rId21" Type="http://schemas.openxmlformats.org/officeDocument/2006/relationships/tags" Target="../tags/tag1176.xml"/><Relationship Id="rId20" Type="http://schemas.openxmlformats.org/officeDocument/2006/relationships/tags" Target="../tags/tag1175.xml"/><Relationship Id="rId2" Type="http://schemas.openxmlformats.org/officeDocument/2006/relationships/image" Target="../media/image3.png"/><Relationship Id="rId19" Type="http://schemas.openxmlformats.org/officeDocument/2006/relationships/tags" Target="../tags/tag1174.xml"/><Relationship Id="rId18" Type="http://schemas.openxmlformats.org/officeDocument/2006/relationships/tags" Target="../tags/tag1173.xml"/><Relationship Id="rId17" Type="http://schemas.openxmlformats.org/officeDocument/2006/relationships/tags" Target="../tags/tag1172.xml"/><Relationship Id="rId16" Type="http://schemas.openxmlformats.org/officeDocument/2006/relationships/tags" Target="../tags/tag1171.xml"/><Relationship Id="rId15" Type="http://schemas.openxmlformats.org/officeDocument/2006/relationships/tags" Target="../tags/tag1170.xml"/><Relationship Id="rId14" Type="http://schemas.openxmlformats.org/officeDocument/2006/relationships/tags" Target="../tags/tag1169.xml"/><Relationship Id="rId13" Type="http://schemas.openxmlformats.org/officeDocument/2006/relationships/tags" Target="../tags/tag1168.xml"/><Relationship Id="rId12" Type="http://schemas.openxmlformats.org/officeDocument/2006/relationships/tags" Target="../tags/tag1167.xml"/><Relationship Id="rId11" Type="http://schemas.openxmlformats.org/officeDocument/2006/relationships/tags" Target="../tags/tag1166.xml"/><Relationship Id="rId10" Type="http://schemas.openxmlformats.org/officeDocument/2006/relationships/tags" Target="../tags/tag1165.xml"/><Relationship Id="rId1" Type="http://schemas.openxmlformats.org/officeDocument/2006/relationships/tags" Target="../tags/tag1158.xml"/></Relationships>
</file>

<file path=ppt/slides/_rels/slide67.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1.xml"/><Relationship Id="rId4" Type="http://schemas.openxmlformats.org/officeDocument/2006/relationships/tags" Target="../tags/tag1197.xml"/><Relationship Id="rId3" Type="http://schemas.openxmlformats.org/officeDocument/2006/relationships/tags" Target="../tags/tag1196.xml"/><Relationship Id="rId2" Type="http://schemas.openxmlformats.org/officeDocument/2006/relationships/tags" Target="../tags/tag1195.xml"/><Relationship Id="rId1" Type="http://schemas.openxmlformats.org/officeDocument/2006/relationships/tags" Target="../tags/tag1194.xml"/></Relationships>
</file>

<file path=ppt/slides/_rels/slide68.xml.rels><?xml version="1.0" encoding="UTF-8" standalone="yes"?>
<Relationships xmlns="http://schemas.openxmlformats.org/package/2006/relationships"><Relationship Id="rId9" Type="http://schemas.openxmlformats.org/officeDocument/2006/relationships/tags" Target="../tags/tag1203.xml"/><Relationship Id="rId8" Type="http://schemas.openxmlformats.org/officeDocument/2006/relationships/tags" Target="../tags/tag1202.xml"/><Relationship Id="rId7" Type="http://schemas.openxmlformats.org/officeDocument/2006/relationships/tags" Target="../tags/tag1201.xml"/><Relationship Id="rId6" Type="http://schemas.openxmlformats.org/officeDocument/2006/relationships/image" Target="../media/image12.jpeg"/><Relationship Id="rId5" Type="http://schemas.openxmlformats.org/officeDocument/2006/relationships/tags" Target="../tags/tag1200.xml"/><Relationship Id="rId4" Type="http://schemas.openxmlformats.org/officeDocument/2006/relationships/image" Target="../media/image5.png"/><Relationship Id="rId3" Type="http://schemas.openxmlformats.org/officeDocument/2006/relationships/tags" Target="../tags/tag1199.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1204.xml"/><Relationship Id="rId1" Type="http://schemas.openxmlformats.org/officeDocument/2006/relationships/tags" Target="../tags/tag1198.xml"/></Relationships>
</file>

<file path=ppt/slides/_rels/slide69.xml.rels><?xml version="1.0" encoding="UTF-8" standalone="yes"?>
<Relationships xmlns="http://schemas.openxmlformats.org/package/2006/relationships"><Relationship Id="rId9" Type="http://schemas.openxmlformats.org/officeDocument/2006/relationships/tags" Target="../tags/tag1211.xml"/><Relationship Id="rId8" Type="http://schemas.openxmlformats.org/officeDocument/2006/relationships/tags" Target="../tags/tag1210.xml"/><Relationship Id="rId7" Type="http://schemas.openxmlformats.org/officeDocument/2006/relationships/tags" Target="../tags/tag1209.xml"/><Relationship Id="rId6" Type="http://schemas.openxmlformats.org/officeDocument/2006/relationships/tags" Target="../tags/tag1208.xml"/><Relationship Id="rId5" Type="http://schemas.openxmlformats.org/officeDocument/2006/relationships/tags" Target="../tags/tag1207.xml"/><Relationship Id="rId4" Type="http://schemas.openxmlformats.org/officeDocument/2006/relationships/image" Target="../media/image5.png"/><Relationship Id="rId3" Type="http://schemas.openxmlformats.org/officeDocument/2006/relationships/tags" Target="../tags/tag1206.xml"/><Relationship Id="rId2" Type="http://schemas.openxmlformats.org/officeDocument/2006/relationships/image" Target="../media/image3.png"/><Relationship Id="rId19" Type="http://schemas.openxmlformats.org/officeDocument/2006/relationships/slideLayout" Target="../slideLayouts/slideLayout21.xml"/><Relationship Id="rId18" Type="http://schemas.openxmlformats.org/officeDocument/2006/relationships/tags" Target="../tags/tag1220.xml"/><Relationship Id="rId17" Type="http://schemas.openxmlformats.org/officeDocument/2006/relationships/tags" Target="../tags/tag1219.xml"/><Relationship Id="rId16" Type="http://schemas.openxmlformats.org/officeDocument/2006/relationships/tags" Target="../tags/tag1218.xml"/><Relationship Id="rId15" Type="http://schemas.openxmlformats.org/officeDocument/2006/relationships/tags" Target="../tags/tag1217.xml"/><Relationship Id="rId14" Type="http://schemas.openxmlformats.org/officeDocument/2006/relationships/tags" Target="../tags/tag1216.xml"/><Relationship Id="rId13" Type="http://schemas.openxmlformats.org/officeDocument/2006/relationships/tags" Target="../tags/tag1215.xml"/><Relationship Id="rId12" Type="http://schemas.openxmlformats.org/officeDocument/2006/relationships/tags" Target="../tags/tag1214.xml"/><Relationship Id="rId11" Type="http://schemas.openxmlformats.org/officeDocument/2006/relationships/tags" Target="../tags/tag1213.xml"/><Relationship Id="rId10" Type="http://schemas.openxmlformats.org/officeDocument/2006/relationships/tags" Target="../tags/tag1212.xml"/><Relationship Id="rId1" Type="http://schemas.openxmlformats.org/officeDocument/2006/relationships/tags" Target="../tags/tag1205.xml"/></Relationships>
</file>

<file path=ppt/slides/_rels/slide7.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image" Target="../media/image11.jpeg"/><Relationship Id="rId7" Type="http://schemas.openxmlformats.org/officeDocument/2006/relationships/tags" Target="../tags/tag418.xml"/><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image" Target="../media/image5.png"/><Relationship Id="rId3" Type="http://schemas.openxmlformats.org/officeDocument/2006/relationships/tags" Target="../tags/tag415.xml"/><Relationship Id="rId2" Type="http://schemas.openxmlformats.org/officeDocument/2006/relationships/image" Target="../media/image3.png"/><Relationship Id="rId10" Type="http://schemas.openxmlformats.org/officeDocument/2006/relationships/slideLayout" Target="../slideLayouts/slideLayout21.xml"/><Relationship Id="rId1" Type="http://schemas.openxmlformats.org/officeDocument/2006/relationships/tags" Target="../tags/tag414.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7.xml"/><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tags" Target="../tags/tag420.xml"/></Relationships>
</file>

<file path=ppt/slides/_rels/slide9.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image" Target="../media/image12.jpeg"/><Relationship Id="rId5" Type="http://schemas.openxmlformats.org/officeDocument/2006/relationships/tags" Target="../tags/tag426.xml"/><Relationship Id="rId4" Type="http://schemas.openxmlformats.org/officeDocument/2006/relationships/image" Target="../media/image5.png"/><Relationship Id="rId3" Type="http://schemas.openxmlformats.org/officeDocument/2006/relationships/tags" Target="../tags/tag425.xml"/><Relationship Id="rId2" Type="http://schemas.openxmlformats.org/officeDocument/2006/relationships/image" Target="../media/image3.png"/><Relationship Id="rId11" Type="http://schemas.openxmlformats.org/officeDocument/2006/relationships/slideLayout" Target="../slideLayouts/slideLayout21.xml"/><Relationship Id="rId10" Type="http://schemas.openxmlformats.org/officeDocument/2006/relationships/tags" Target="../tags/tag430.xml"/><Relationship Id="rId1" Type="http://schemas.openxmlformats.org/officeDocument/2006/relationships/tags" Target="../tags/tag42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7211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24065" y="1809475"/>
            <a:ext cx="3383280" cy="645160"/>
          </a:xfrm>
          <a:prstGeom prst="rect">
            <a:avLst/>
          </a:prstGeom>
          <a:noFill/>
        </p:spPr>
        <p:txBody>
          <a:bodyPr wrap="none" rtlCol="0">
            <a:spAutoFit/>
          </a:bodyPr>
          <a:lstStyle/>
          <a:p>
            <a:pPr algn="l"/>
            <a:r>
              <a:rPr lang="zh-CN" altLang="en-US" sz="3600" dirty="0">
                <a:solidFill>
                  <a:schemeClr val="tx1">
                    <a:lumMod val="75000"/>
                    <a:lumOff val="25000"/>
                  </a:schemeClr>
                </a:solidFill>
                <a:latin typeface="+mn-ea"/>
              </a:rPr>
              <a:t>信息技术</a:t>
            </a:r>
            <a:r>
              <a:rPr lang="en-US" altLang="zh-CN" sz="3600" dirty="0">
                <a:solidFill>
                  <a:schemeClr val="tx1">
                    <a:lumMod val="75000"/>
                    <a:lumOff val="25000"/>
                  </a:schemeClr>
                </a:solidFill>
                <a:latin typeface="+mn-ea"/>
              </a:rPr>
              <a:t>(</a:t>
            </a:r>
            <a:r>
              <a:rPr lang="zh-CN" altLang="en-US" sz="3600" dirty="0">
                <a:solidFill>
                  <a:schemeClr val="tx1">
                    <a:lumMod val="75000"/>
                    <a:lumOff val="25000"/>
                  </a:schemeClr>
                </a:solidFill>
                <a:latin typeface="+mn-ea"/>
              </a:rPr>
              <a:t>高职</a:t>
            </a:r>
            <a:r>
              <a:rPr lang="en-US" altLang="zh-CN" sz="3600" dirty="0">
                <a:solidFill>
                  <a:schemeClr val="tx1">
                    <a:lumMod val="75000"/>
                    <a:lumOff val="25000"/>
                  </a:schemeClr>
                </a:solidFill>
                <a:latin typeface="+mn-ea"/>
              </a:rPr>
              <a:t>)</a:t>
            </a:r>
            <a:endParaRPr lang="en-US" altLang="zh-CN" sz="36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矩形 51"/>
          <p:cNvSpPr/>
          <p:nvPr>
            <p:custDataLst>
              <p:tags r:id="rId1"/>
            </p:custDataLst>
          </p:nvPr>
        </p:nvSpPr>
        <p:spPr>
          <a:xfrm>
            <a:off x="1295162" y="514421"/>
            <a:ext cx="6328886" cy="471061"/>
          </a:xfrm>
          <a:prstGeom prst="rect">
            <a:avLst/>
          </a:prstGeom>
        </p:spPr>
        <p:txBody>
          <a:bodyPr wrap="square" lIns="67500" tIns="35100" rIns="67500" bIns="35100" anchor="ctr">
            <a:normAutofit/>
          </a:bodyPr>
          <a:p>
            <a:pPr algn="ctr">
              <a:lnSpc>
                <a:spcPct val="120000"/>
              </a:lnSpc>
            </a:pPr>
            <a:r>
              <a:rPr lang="zh-CN" altLang="en-US" b="1" dirty="0">
                <a:solidFill>
                  <a:srgbClr val="000000">
                    <a:lumMod val="50000"/>
                  </a:srgbClr>
                </a:solidFill>
                <a:latin typeface="微软雅黑" panose="020B0503020204020204" pitchFamily="34" charset="-122"/>
                <a:ea typeface="微软雅黑" panose="020B0503020204020204" pitchFamily="34" charset="-122"/>
              </a:rPr>
              <a:t>相关知识</a:t>
            </a:r>
            <a:endParaRPr lang="zh-CN" altLang="en-US" b="1" dirty="0">
              <a:solidFill>
                <a:srgbClr val="000000">
                  <a:lumMod val="50000"/>
                </a:srgbClr>
              </a:solidFill>
              <a:latin typeface="微软雅黑" panose="020B0503020204020204" pitchFamily="34" charset="-122"/>
              <a:ea typeface="微软雅黑" panose="020B0503020204020204" pitchFamily="34" charset="-122"/>
            </a:endParaRPr>
          </a:p>
        </p:txBody>
      </p:sp>
      <p:sp>
        <p:nvSpPr>
          <p:cNvPr id="7" name="圆角矩形 6"/>
          <p:cNvSpPr/>
          <p:nvPr>
            <p:custDataLst>
              <p:tags r:id="rId2"/>
            </p:custDataLst>
          </p:nvPr>
        </p:nvSpPr>
        <p:spPr>
          <a:xfrm>
            <a:off x="1890466" y="1954597"/>
            <a:ext cx="3557225" cy="507936"/>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9" name="椭圆 8"/>
          <p:cNvSpPr/>
          <p:nvPr>
            <p:custDataLst>
              <p:tags r:id="rId3"/>
            </p:custDataLst>
          </p:nvPr>
        </p:nvSpPr>
        <p:spPr>
          <a:xfrm>
            <a:off x="1470817" y="1847947"/>
            <a:ext cx="721235" cy="721235"/>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11" name="椭圆 10"/>
          <p:cNvSpPr/>
          <p:nvPr>
            <p:custDataLst>
              <p:tags r:id="rId4"/>
            </p:custDataLst>
          </p:nvPr>
        </p:nvSpPr>
        <p:spPr>
          <a:xfrm>
            <a:off x="1532918" y="1910048"/>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01</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圆角矩形 32"/>
          <p:cNvSpPr/>
          <p:nvPr>
            <p:custDataLst>
              <p:tags r:id="rId5"/>
            </p:custDataLst>
          </p:nvPr>
        </p:nvSpPr>
        <p:spPr>
          <a:xfrm>
            <a:off x="4218828" y="3153443"/>
            <a:ext cx="3557225" cy="507936"/>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7500" tIns="35100" rIns="67500" bIns="35100" numCol="1" spcCol="0" rtlCol="0" fromWordArt="0" anchor="ctr" anchorCtr="0" forceAA="0" compatLnSpc="1">
            <a:normAutofit/>
          </a:bodyPr>
          <a:p>
            <a:pPr>
              <a:lnSpc>
                <a:spcPct val="120000"/>
              </a:lnSpc>
            </a:pPr>
            <a:endParaRPr lang="da-DK" altLang="zh-CN" sz="1050" spc="150" dirty="0">
              <a:solidFill>
                <a:srgbClr val="000000"/>
              </a:solidFill>
              <a:latin typeface="微软雅黑" panose="020B0503020204020204" pitchFamily="34" charset="-122"/>
              <a:ea typeface="微软雅黑" panose="020B0503020204020204" pitchFamily="34" charset="-122"/>
            </a:endParaRPr>
          </a:p>
        </p:txBody>
      </p:sp>
      <p:sp>
        <p:nvSpPr>
          <p:cNvPr id="35" name="椭圆 34"/>
          <p:cNvSpPr/>
          <p:nvPr>
            <p:custDataLst>
              <p:tags r:id="rId6"/>
            </p:custDataLst>
          </p:nvPr>
        </p:nvSpPr>
        <p:spPr>
          <a:xfrm>
            <a:off x="3799179" y="3046793"/>
            <a:ext cx="721235" cy="721235"/>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1350">
              <a:latin typeface="微软雅黑" panose="020B0503020204020204" pitchFamily="34" charset="-122"/>
              <a:ea typeface="微软雅黑" panose="020B0503020204020204" pitchFamily="34" charset="-122"/>
            </a:endParaRPr>
          </a:p>
        </p:txBody>
      </p:sp>
      <p:sp>
        <p:nvSpPr>
          <p:cNvPr id="12" name="椭圆 11"/>
          <p:cNvSpPr/>
          <p:nvPr>
            <p:custDataLst>
              <p:tags r:id="rId7"/>
            </p:custDataLst>
          </p:nvPr>
        </p:nvSpPr>
        <p:spPr>
          <a:xfrm>
            <a:off x="3861280" y="3108894"/>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02</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椭圆 40"/>
          <p:cNvSpPr/>
          <p:nvPr>
            <p:custDataLst>
              <p:tags r:id="rId8"/>
            </p:custDataLst>
          </p:nvPr>
        </p:nvSpPr>
        <p:spPr>
          <a:xfrm>
            <a:off x="1532918" y="3240939"/>
            <a:ext cx="597034" cy="597034"/>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03</a:t>
            </a:r>
            <a:endParaRPr lang="en-US" altLang="zh-CN" sz="210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4"/>
          <p:cNvSpPr txBox="1"/>
          <p:nvPr>
            <p:custDataLst>
              <p:tags r:id="rId9"/>
            </p:custDataLst>
          </p:nvPr>
        </p:nvSpPr>
        <p:spPr>
          <a:xfrm>
            <a:off x="2239865" y="2039584"/>
            <a:ext cx="2940783" cy="337963"/>
          </a:xfrm>
          <a:prstGeom prst="rect">
            <a:avLst/>
          </a:prstGeom>
          <a:noFill/>
        </p:spPr>
        <p:txBody>
          <a:bodyPr wrap="square" rtlCol="0" anchor="ctr">
            <a:noAutofit/>
          </a:bodyPr>
          <a:p>
            <a:pPr>
              <a:lnSpc>
                <a:spcPct val="120000"/>
              </a:lnSpc>
            </a:pPr>
            <a:r>
              <a:rPr lang="zh-CN" altLang="en-US" sz="1400" b="1" spc="150" dirty="0">
                <a:latin typeface="微软雅黑" panose="020B0503020204020204" pitchFamily="34" charset="-122"/>
                <a:ea typeface="微软雅黑" panose="020B0503020204020204" pitchFamily="34" charset="-122"/>
              </a:rPr>
              <a:t>1. 网络诈骗。</a:t>
            </a:r>
            <a:endParaRPr lang="zh-CN" altLang="en-US" sz="1400" b="1" spc="150" dirty="0">
              <a:latin typeface="微软雅黑" panose="020B0503020204020204" pitchFamily="34" charset="-122"/>
              <a:ea typeface="微软雅黑" panose="020B0503020204020204" pitchFamily="34" charset="-122"/>
            </a:endParaRPr>
          </a:p>
        </p:txBody>
      </p:sp>
      <p:sp>
        <p:nvSpPr>
          <p:cNvPr id="23" name="文本框 22"/>
          <p:cNvSpPr txBox="1"/>
          <p:nvPr>
            <p:custDataLst>
              <p:tags r:id="rId10"/>
            </p:custDataLst>
          </p:nvPr>
        </p:nvSpPr>
        <p:spPr>
          <a:xfrm>
            <a:off x="4575371" y="3238430"/>
            <a:ext cx="2940783" cy="337963"/>
          </a:xfrm>
          <a:prstGeom prst="rect">
            <a:avLst/>
          </a:prstGeom>
          <a:noFill/>
        </p:spPr>
        <p:txBody>
          <a:bodyPr wrap="square" rtlCol="0" anchor="ctr">
            <a:noAutofit/>
          </a:bodyPr>
          <a:p>
            <a:pPr>
              <a:lnSpc>
                <a:spcPct val="120000"/>
              </a:lnSpc>
            </a:pPr>
            <a:r>
              <a:rPr lang="zh-CN" altLang="en-US" sz="1400" b="1" spc="150" dirty="0">
                <a:latin typeface="微软雅黑" panose="020B0503020204020204" pitchFamily="34" charset="-122"/>
                <a:ea typeface="微软雅黑" panose="020B0503020204020204" pitchFamily="34" charset="-122"/>
              </a:rPr>
              <a:t>2. 常见的网络欺诈行为。</a:t>
            </a:r>
            <a:endParaRPr lang="zh-CN" altLang="en-US" sz="1400" b="1" spc="150" dirty="0">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一、阅读几则真实案例</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5800" y="1153795"/>
            <a:ext cx="5238115" cy="3322955"/>
          </a:xfrm>
          <a:prstGeom prst="rect">
            <a:avLst/>
          </a:prstGeom>
          <a:noFill/>
        </p:spPr>
        <p:txBody>
          <a:bodyPr wrap="square" rtlCol="0">
            <a:spAutoFit/>
          </a:bodyPr>
          <a:p>
            <a:pPr algn="just">
              <a:lnSpc>
                <a:spcPct val="150000"/>
              </a:lnSpc>
            </a:pPr>
            <a:r>
              <a:rPr lang="zh-CN" altLang="en-US" sz="1400"/>
              <a:t>（1）2020 年 4 月，郭某在微信朋友圈看到陌生微信好友“徐某某”的化妆品购物返现诈骗广告后信以为真，遂陷入诈骗圈套，通过微信扫码支付和“云闪付”软件扫码支付分6 笔向对方转账共 2 万元人民币，徐某某收到转账汇款后拉黑被害人，再也无法联系。</a:t>
            </a:r>
            <a:endParaRPr lang="zh-CN" altLang="en-US" sz="1400"/>
          </a:p>
          <a:p>
            <a:pPr algn="just">
              <a:lnSpc>
                <a:spcPct val="150000"/>
              </a:lnSpc>
            </a:pPr>
            <a:r>
              <a:rPr lang="zh-CN" altLang="en-US" sz="1400"/>
              <a:t>（2）2020 年 5 月，刘某通过网友介绍，下载了一款“微聊”软件，该软件群聊的导师诱导其进行投注，并获得返利，期间，其累计提现了五次，共 1 万元。后期继续投资后，账户余额达到 7 万元，需提现时，该客服以流水不足为由，要求其再充值 3 万元才能提现，刘某按照对方指引操作，被骗人民币约 15 万元。</a:t>
            </a:r>
            <a:endParaRPr lang="zh-CN" altLang="en-US" sz="1400"/>
          </a:p>
        </p:txBody>
      </p:sp>
      <p:sp>
        <p:nvSpPr>
          <p:cNvPr id="9" name="矩形 10"/>
          <p:cNvSpPr/>
          <p:nvPr>
            <p:custDataLst>
              <p:tags r:id="rId7"/>
            </p:custDataLst>
          </p:nvPr>
        </p:nvSpPr>
        <p:spPr>
          <a:xfrm>
            <a:off x="457200" y="1047750"/>
            <a:ext cx="8229600" cy="356044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8"/>
          <a:stretch>
            <a:fillRect/>
          </a:stretch>
        </p:blipFill>
        <p:spPr>
          <a:xfrm>
            <a:off x="6172200" y="2190750"/>
            <a:ext cx="2452370" cy="15106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二、网络诈骗</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38200" y="1879600"/>
            <a:ext cx="4108450" cy="1383665"/>
          </a:xfrm>
          <a:prstGeom prst="rect">
            <a:avLst/>
          </a:prstGeom>
          <a:noFill/>
        </p:spPr>
        <p:txBody>
          <a:bodyPr wrap="square" rtlCol="0">
            <a:spAutoFit/>
          </a:bodyPr>
          <a:p>
            <a:pPr algn="just">
              <a:lnSpc>
                <a:spcPct val="150000"/>
              </a:lnSpc>
            </a:pPr>
            <a:r>
              <a:rPr lang="zh-CN" altLang="en-US" sz="1400"/>
              <a:t>（一）网络诈骗的定义</a:t>
            </a:r>
            <a:endParaRPr lang="zh-CN" altLang="en-US" sz="1400"/>
          </a:p>
          <a:p>
            <a:pPr algn="just">
              <a:lnSpc>
                <a:spcPct val="150000"/>
              </a:lnSpc>
            </a:pPr>
            <a:r>
              <a:rPr lang="zh-CN" altLang="en-US" sz="1400"/>
              <a:t>网络诈骗是以非法占有为目的，利用互联网作为重要的犯罪工具，用虚构事实或隐瞒真相的方法，骗取数额较大的公私财物的行为。</a:t>
            </a:r>
            <a:endParaRPr lang="zh-CN" altLang="en-US" sz="1400"/>
          </a:p>
        </p:txBody>
      </p:sp>
      <p:sp>
        <p:nvSpPr>
          <p:cNvPr id="9" name="矩形 10"/>
          <p:cNvSpPr/>
          <p:nvPr>
            <p:custDataLst>
              <p:tags r:id="rId7"/>
            </p:custDataLst>
          </p:nvPr>
        </p:nvSpPr>
        <p:spPr>
          <a:xfrm>
            <a:off x="457200" y="1322705"/>
            <a:ext cx="8229600" cy="302831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8"/>
          <a:stretch>
            <a:fillRect/>
          </a:stretch>
        </p:blipFill>
        <p:spPr>
          <a:xfrm>
            <a:off x="6096000" y="1504950"/>
            <a:ext cx="1949450" cy="275780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二、网络诈骗</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7" name="矩形 6"/>
          <p:cNvSpPr/>
          <p:nvPr>
            <p:custDataLst>
              <p:tags r:id="rId7"/>
            </p:custDataLst>
          </p:nvPr>
        </p:nvSpPr>
        <p:spPr>
          <a:xfrm>
            <a:off x="621030" y="1686084"/>
            <a:ext cx="693896" cy="64960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solidFill>
            </a:endParaRPr>
          </a:p>
        </p:txBody>
      </p:sp>
      <p:sp>
        <p:nvSpPr>
          <p:cNvPr id="10" name="矩形 9"/>
          <p:cNvSpPr/>
          <p:nvPr>
            <p:custDataLst>
              <p:tags r:id="rId8"/>
            </p:custDataLst>
          </p:nvPr>
        </p:nvSpPr>
        <p:spPr>
          <a:xfrm>
            <a:off x="1314450" y="1686084"/>
            <a:ext cx="7136130" cy="64960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solidFill>
            </a:endParaRPr>
          </a:p>
        </p:txBody>
      </p:sp>
      <p:sp>
        <p:nvSpPr>
          <p:cNvPr id="17" name="文本框 16"/>
          <p:cNvSpPr txBox="1"/>
          <p:nvPr>
            <p:custDataLst>
              <p:tags r:id="rId9"/>
            </p:custDataLst>
          </p:nvPr>
        </p:nvSpPr>
        <p:spPr>
          <a:xfrm>
            <a:off x="1534001" y="1725136"/>
            <a:ext cx="6802279" cy="571500"/>
          </a:xfrm>
          <a:prstGeom prst="rect">
            <a:avLst/>
          </a:prstGeom>
        </p:spPr>
        <p:txBody>
          <a:bodyPr wrap="square" lIns="67500" tIns="35100" rIns="67500" bIns="35100" anchor="ctr" anchorCtr="0">
            <a:normAutofit/>
          </a:bodyPr>
          <a:lstStyle>
            <a:defPPr>
              <a:defRPr lang="zh-CN"/>
            </a:defPPr>
            <a:lvl1pPr>
              <a:defRPr sz="1400">
                <a:solidFill>
                  <a:prstClr val="white"/>
                </a:solidFill>
              </a:defRPr>
            </a:lvl1pPr>
          </a:lstStyle>
          <a:p>
            <a:pPr fontAlgn="auto">
              <a:lnSpc>
                <a:spcPct val="120000"/>
              </a:lnSpc>
            </a:pPr>
            <a:r>
              <a:rPr lang="zh-CN" altLang="en-US" sz="1200" b="1" spc="100" dirty="0">
                <a:solidFill>
                  <a:srgbClr val="000000">
                    <a:lumMod val="85000"/>
                    <a:lumOff val="15000"/>
                  </a:srgbClr>
                </a:solidFill>
                <a:uFillTx/>
                <a:latin typeface="Arial" panose="020B0604020202020204" pitchFamily="34" charset="0"/>
                <a:ea typeface="微软雅黑" panose="020B0503020204020204" pitchFamily="34" charset="-122"/>
              </a:rPr>
              <a:t>（1）行骗面广：</a:t>
            </a:r>
            <a:r>
              <a:rPr lang="zh-CN" altLang="en-US" sz="1200" spc="100" dirty="0">
                <a:solidFill>
                  <a:srgbClr val="000000">
                    <a:lumMod val="85000"/>
                    <a:lumOff val="15000"/>
                  </a:srgbClr>
                </a:solidFill>
                <a:uFillTx/>
                <a:latin typeface="Arial" panose="020B0604020202020204" pitchFamily="34" charset="0"/>
                <a:ea typeface="微软雅黑" panose="020B0503020204020204" pitchFamily="34" charset="-122"/>
              </a:rPr>
              <a:t>诈骗分子一般采取广泛撒网重点培养的方式，只要少数人上钩就达目的。受害人上钩后，行骗人便设连环套，层层诈骗。</a:t>
            </a:r>
            <a:endParaRPr lang="zh-CN" altLang="en-US" sz="1200" spc="100" dirty="0">
              <a:solidFill>
                <a:srgbClr val="000000">
                  <a:lumMod val="85000"/>
                  <a:lumOff val="15000"/>
                </a:srgbClr>
              </a:solidFill>
              <a:uFillTx/>
              <a:latin typeface="Arial" panose="020B0604020202020204" pitchFamily="34" charset="0"/>
              <a:ea typeface="微软雅黑" panose="020B0503020204020204" pitchFamily="34" charset="-122"/>
            </a:endParaRPr>
          </a:p>
        </p:txBody>
      </p:sp>
      <p:sp>
        <p:nvSpPr>
          <p:cNvPr id="11" name="矩形 10"/>
          <p:cNvSpPr/>
          <p:nvPr>
            <p:custDataLst>
              <p:tags r:id="rId10"/>
            </p:custDataLst>
          </p:nvPr>
        </p:nvSpPr>
        <p:spPr>
          <a:xfrm>
            <a:off x="621030" y="2678113"/>
            <a:ext cx="693896" cy="64960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solidFill>
            </a:endParaRPr>
          </a:p>
        </p:txBody>
      </p:sp>
      <p:sp>
        <p:nvSpPr>
          <p:cNvPr id="12" name="矩形 11"/>
          <p:cNvSpPr/>
          <p:nvPr>
            <p:custDataLst>
              <p:tags r:id="rId11"/>
            </p:custDataLst>
          </p:nvPr>
        </p:nvSpPr>
        <p:spPr>
          <a:xfrm>
            <a:off x="1314450" y="2678113"/>
            <a:ext cx="7136130" cy="64960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solidFill>
            </a:endParaRPr>
          </a:p>
        </p:txBody>
      </p:sp>
      <p:sp>
        <p:nvSpPr>
          <p:cNvPr id="18" name="文本框 17"/>
          <p:cNvSpPr txBox="1"/>
          <p:nvPr>
            <p:custDataLst>
              <p:tags r:id="rId12"/>
            </p:custDataLst>
          </p:nvPr>
        </p:nvSpPr>
        <p:spPr>
          <a:xfrm>
            <a:off x="1534001" y="2717165"/>
            <a:ext cx="6802279" cy="571500"/>
          </a:xfrm>
          <a:prstGeom prst="rect">
            <a:avLst/>
          </a:prstGeom>
        </p:spPr>
        <p:txBody>
          <a:bodyPr wrap="square" lIns="67500" tIns="35100" rIns="67500" bIns="351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200" b="1" spc="100" dirty="0">
                <a:solidFill>
                  <a:srgbClr val="000000">
                    <a:lumMod val="85000"/>
                    <a:lumOff val="15000"/>
                  </a:srgbClr>
                </a:solidFill>
                <a:uFillTx/>
                <a:latin typeface="Arial" panose="020B0604020202020204" pitchFamily="34" charset="0"/>
                <a:ea typeface="微软雅黑" panose="020B0503020204020204" pitchFamily="34" charset="-122"/>
                <a:sym typeface="+mn-ea"/>
              </a:rPr>
              <a:t>（2）异地行骗：</a:t>
            </a:r>
            <a:r>
              <a:rPr lang="zh-CN" altLang="en-US" sz="1200" spc="100" dirty="0">
                <a:solidFill>
                  <a:srgbClr val="000000">
                    <a:lumMod val="85000"/>
                    <a:lumOff val="15000"/>
                  </a:srgbClr>
                </a:solidFill>
                <a:uFillTx/>
                <a:latin typeface="Arial" panose="020B0604020202020204" pitchFamily="34" charset="0"/>
                <a:ea typeface="微软雅黑" panose="020B0503020204020204" pitchFamily="34" charset="-122"/>
                <a:sym typeface="+mn-ea"/>
              </a:rPr>
              <a:t>由于互联网的无边界的特性，诈骗分子往往选择异地“鱼儿”行骗，受害人上钩后一般不会直接到异地去找行骗人。</a:t>
            </a:r>
            <a:endParaRPr lang="zh-CN" altLang="en-US" sz="1200" spc="100" dirty="0">
              <a:solidFill>
                <a:srgbClr val="000000">
                  <a:lumMod val="85000"/>
                  <a:lumOff val="15000"/>
                </a:srgbClr>
              </a:solidFill>
              <a:uFillTx/>
              <a:latin typeface="Arial" panose="020B0604020202020204" pitchFamily="34" charset="0"/>
              <a:ea typeface="微软雅黑" panose="020B0503020204020204" pitchFamily="34" charset="-122"/>
              <a:sym typeface="+mn-ea"/>
            </a:endParaRPr>
          </a:p>
        </p:txBody>
      </p:sp>
      <p:sp>
        <p:nvSpPr>
          <p:cNvPr id="13" name="矩形 12"/>
          <p:cNvSpPr/>
          <p:nvPr>
            <p:custDataLst>
              <p:tags r:id="rId13"/>
            </p:custDataLst>
          </p:nvPr>
        </p:nvSpPr>
        <p:spPr>
          <a:xfrm>
            <a:off x="621030" y="3670141"/>
            <a:ext cx="693896" cy="64960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solidFill>
            </a:endParaRPr>
          </a:p>
        </p:txBody>
      </p:sp>
      <p:sp>
        <p:nvSpPr>
          <p:cNvPr id="14" name="矩形 13"/>
          <p:cNvSpPr/>
          <p:nvPr>
            <p:custDataLst>
              <p:tags r:id="rId14"/>
            </p:custDataLst>
          </p:nvPr>
        </p:nvSpPr>
        <p:spPr>
          <a:xfrm>
            <a:off x="1314450" y="3670141"/>
            <a:ext cx="7136130" cy="64960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sz="1350">
              <a:solidFill>
                <a:srgbClr val="000000"/>
              </a:solidFill>
            </a:endParaRPr>
          </a:p>
        </p:txBody>
      </p:sp>
      <p:sp>
        <p:nvSpPr>
          <p:cNvPr id="19" name="文本框 18"/>
          <p:cNvSpPr txBox="1"/>
          <p:nvPr>
            <p:custDataLst>
              <p:tags r:id="rId15"/>
            </p:custDataLst>
          </p:nvPr>
        </p:nvSpPr>
        <p:spPr>
          <a:xfrm>
            <a:off x="1534001" y="3709194"/>
            <a:ext cx="6802279" cy="571500"/>
          </a:xfrm>
          <a:prstGeom prst="rect">
            <a:avLst/>
          </a:prstGeom>
        </p:spPr>
        <p:txBody>
          <a:bodyPr wrap="square" lIns="67500" tIns="35100" rIns="67500" bIns="351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200" b="1" spc="100" dirty="0">
                <a:solidFill>
                  <a:srgbClr val="000000">
                    <a:lumMod val="85000"/>
                    <a:lumOff val="15000"/>
                  </a:srgbClr>
                </a:solidFill>
                <a:uFillTx/>
                <a:latin typeface="Arial" panose="020B0604020202020204" pitchFamily="34" charset="0"/>
                <a:ea typeface="微软雅黑" panose="020B0503020204020204" pitchFamily="34" charset="-122"/>
                <a:sym typeface="+mn-ea"/>
              </a:rPr>
              <a:t>（3）隐蔽性强：</a:t>
            </a:r>
            <a:r>
              <a:rPr lang="zh-CN" altLang="en-US" sz="1200" spc="100" dirty="0">
                <a:solidFill>
                  <a:srgbClr val="000000">
                    <a:lumMod val="85000"/>
                    <a:lumOff val="15000"/>
                  </a:srgbClr>
                </a:solidFill>
                <a:uFillTx/>
                <a:latin typeface="Arial" panose="020B0604020202020204" pitchFamily="34" charset="0"/>
                <a:ea typeface="微软雅黑" panose="020B0503020204020204" pitchFamily="34" charset="-122"/>
                <a:sym typeface="+mn-ea"/>
              </a:rPr>
              <a:t>诈骗分子不用直接接触受害人，带有极强的隐蔽性，得手后毁掉一切网上证据，消失迅速，难寻踪迹，甚至另辟一套网上虚拟身份和虚假信息“重操旧业”。</a:t>
            </a:r>
            <a:endParaRPr lang="zh-CN" altLang="en-US" sz="1200" spc="100" dirty="0">
              <a:solidFill>
                <a:srgbClr val="000000">
                  <a:lumMod val="85000"/>
                  <a:lumOff val="15000"/>
                </a:srgbClr>
              </a:solidFill>
              <a:uFillTx/>
              <a:latin typeface="Arial" panose="020B0604020202020204" pitchFamily="34" charset="0"/>
              <a:ea typeface="微软雅黑" panose="020B0503020204020204" pitchFamily="34" charset="-122"/>
              <a:sym typeface="+mn-ea"/>
            </a:endParaRPr>
          </a:p>
        </p:txBody>
      </p:sp>
      <p:sp>
        <p:nvSpPr>
          <p:cNvPr id="16" name="文本框 15"/>
          <p:cNvSpPr txBox="1"/>
          <p:nvPr>
            <p:custDataLst>
              <p:tags r:id="rId16"/>
            </p:custDataLst>
          </p:nvPr>
        </p:nvSpPr>
        <p:spPr>
          <a:xfrm>
            <a:off x="782003" y="3730149"/>
            <a:ext cx="371951" cy="530066"/>
          </a:xfrm>
          <a:prstGeom prst="rect">
            <a:avLst/>
          </a:prstGeom>
          <a:noFill/>
        </p:spPr>
        <p:txBody>
          <a:bodyPr wrap="square" rtlCol="0">
            <a:normAutofit fontScale="80000"/>
          </a:bodyPr>
          <a:lstStyle/>
          <a:p>
            <a:r>
              <a:rPr lang="en-US" altLang="zh-CN" sz="3000" b="1">
                <a:solidFill>
                  <a:srgbClr val="FFFFFF"/>
                </a:solidFill>
                <a:latin typeface="微软雅黑" panose="020B0503020204020204" pitchFamily="34" charset="-122"/>
                <a:ea typeface="微软雅黑" panose="020B0503020204020204" pitchFamily="34" charset="-122"/>
              </a:rPr>
              <a:t>3</a:t>
            </a:r>
            <a:endParaRPr lang="en-US" altLang="zh-CN" sz="3000" b="1">
              <a:solidFill>
                <a:srgbClr val="FFFFFF"/>
              </a:solidFill>
              <a:latin typeface="微软雅黑" panose="020B0503020204020204" pitchFamily="34" charset="-122"/>
              <a:ea typeface="微软雅黑" panose="020B0503020204020204" pitchFamily="34" charset="-122"/>
            </a:endParaRPr>
          </a:p>
        </p:txBody>
      </p:sp>
      <p:sp>
        <p:nvSpPr>
          <p:cNvPr id="20" name="文本框 19"/>
          <p:cNvSpPr txBox="1"/>
          <p:nvPr>
            <p:custDataLst>
              <p:tags r:id="rId17"/>
            </p:custDataLst>
          </p:nvPr>
        </p:nvSpPr>
        <p:spPr>
          <a:xfrm>
            <a:off x="782003" y="2738120"/>
            <a:ext cx="371951" cy="530066"/>
          </a:xfrm>
          <a:prstGeom prst="rect">
            <a:avLst/>
          </a:prstGeom>
          <a:noFill/>
        </p:spPr>
        <p:txBody>
          <a:bodyPr wrap="square" rtlCol="0">
            <a:normAutofit fontScale="80000"/>
          </a:bodyPr>
          <a:lstStyle/>
          <a:p>
            <a:r>
              <a:rPr lang="en-US" altLang="zh-CN" sz="3000" b="1">
                <a:solidFill>
                  <a:srgbClr val="FFFFFF"/>
                </a:solidFill>
                <a:latin typeface="微软雅黑" panose="020B0503020204020204" pitchFamily="34" charset="-122"/>
                <a:ea typeface="微软雅黑" panose="020B0503020204020204" pitchFamily="34" charset="-122"/>
              </a:rPr>
              <a:t>2</a:t>
            </a:r>
            <a:endParaRPr lang="en-US" altLang="zh-CN" sz="3000" b="1">
              <a:solidFill>
                <a:srgbClr val="FFFFFF"/>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18"/>
            </p:custDataLst>
          </p:nvPr>
        </p:nvSpPr>
        <p:spPr>
          <a:xfrm>
            <a:off x="782003" y="1746091"/>
            <a:ext cx="371951" cy="530066"/>
          </a:xfrm>
          <a:prstGeom prst="rect">
            <a:avLst/>
          </a:prstGeom>
          <a:noFill/>
        </p:spPr>
        <p:txBody>
          <a:bodyPr wrap="square" rtlCol="0">
            <a:normAutofit fontScale="80000"/>
          </a:bodyPr>
          <a:lstStyle/>
          <a:p>
            <a:r>
              <a:rPr lang="en-US" altLang="zh-CN" sz="3000" b="1">
                <a:solidFill>
                  <a:srgbClr val="FFFFFF"/>
                </a:solidFill>
                <a:latin typeface="微软雅黑" panose="020B0503020204020204" pitchFamily="34" charset="-122"/>
                <a:ea typeface="微软雅黑" panose="020B0503020204020204" pitchFamily="34" charset="-122"/>
              </a:rPr>
              <a:t>1</a:t>
            </a:r>
            <a:endParaRPr lang="en-US" altLang="zh-CN" sz="3000" b="1">
              <a:solidFill>
                <a:srgbClr val="FFFFFF"/>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905000" y="1166495"/>
            <a:ext cx="5207635" cy="306705"/>
          </a:xfrm>
          <a:prstGeom prst="rect">
            <a:avLst/>
          </a:prstGeom>
          <a:noFill/>
        </p:spPr>
        <p:txBody>
          <a:bodyPr wrap="square" rtlCol="0">
            <a:spAutoFit/>
          </a:bodyPr>
          <a:p>
            <a:pPr algn="ctr"/>
            <a:r>
              <a:rPr lang="zh-CN" altLang="en-US" sz="1400" b="1">
                <a:latin typeface="微软雅黑" panose="020B0503020204020204" pitchFamily="34" charset="-122"/>
                <a:ea typeface="微软雅黑" panose="020B0503020204020204" pitchFamily="34" charset="-122"/>
              </a:rPr>
              <a:t>（二）网络诈骗的特点</a:t>
            </a:r>
            <a:endParaRPr lang="zh-CN" altLang="en-US" sz="1400" b="1">
              <a:latin typeface="微软雅黑" panose="020B0503020204020204" pitchFamily="34" charset="-122"/>
              <a:ea typeface="微软雅黑" panose="020B0503020204020204" pitchFamily="34"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三、常见的网络欺诈行为</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2"/>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7" name="文本框 10"/>
          <p:cNvSpPr txBox="1"/>
          <p:nvPr>
            <p:custDataLst>
              <p:tags r:id="rId3"/>
            </p:custDataLst>
          </p:nvPr>
        </p:nvSpPr>
        <p:spPr>
          <a:xfrm>
            <a:off x="1047750" y="2172970"/>
            <a:ext cx="1077595" cy="713740"/>
          </a:xfrm>
          <a:prstGeom prst="rect">
            <a:avLst/>
          </a:prstGeom>
          <a:noFill/>
        </p:spPr>
        <p:txBody>
          <a:bodyPr vert="horz" wrap="square" lIns="67500" tIns="35100" rIns="67500" bIns="35100" rtlCol="0" anchor="t" anchorCtr="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30000"/>
              </a:lnSpc>
            </a:pPr>
            <a:r>
              <a:rPr lang="zh-CN" altLang="en-US" sz="1200" b="1" spc="151" dirty="0">
                <a:latin typeface="Arial" panose="020B0604020202020204" pitchFamily="34" charset="0"/>
                <a:ea typeface="微软雅黑" panose="020B0503020204020204" pitchFamily="34" charset="-122"/>
                <a:sym typeface="+mn-ea"/>
              </a:rPr>
              <a:t>（一）虚构中奖诈骗</a:t>
            </a:r>
            <a:endParaRPr lang="zh-CN" altLang="en-US" sz="1200" b="1" spc="151" dirty="0">
              <a:latin typeface="Arial" panose="020B0604020202020204" pitchFamily="34" charset="0"/>
              <a:ea typeface="微软雅黑" panose="020B0503020204020204" pitchFamily="34" charset="-122"/>
              <a:sym typeface="+mn-ea"/>
            </a:endParaRPr>
          </a:p>
        </p:txBody>
      </p:sp>
      <p:sp>
        <p:nvSpPr>
          <p:cNvPr id="38" name="矩形: 圆角 6"/>
          <p:cNvSpPr/>
          <p:nvPr>
            <p:custDataLst>
              <p:tags r:id="rId4"/>
            </p:custDataLst>
          </p:nvPr>
        </p:nvSpPr>
        <p:spPr>
          <a:xfrm>
            <a:off x="1344771" y="1656905"/>
            <a:ext cx="397193" cy="368141"/>
          </a:xfrm>
          <a:prstGeom prst="roundRect">
            <a:avLst/>
          </a:prstGeom>
          <a:solidFill>
            <a:srgbClr val="FFFFFF"/>
          </a:solidFill>
          <a:ln w="3810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dirty="0"/>
          </a:p>
        </p:txBody>
      </p:sp>
      <p:sp>
        <p:nvSpPr>
          <p:cNvPr id="39" name="三角形1"/>
          <p:cNvSpPr/>
          <p:nvPr>
            <p:custDataLst>
              <p:tags r:id="rId5"/>
            </p:custDataLst>
          </p:nvPr>
        </p:nvSpPr>
        <p:spPr>
          <a:xfrm>
            <a:off x="1474311" y="2024570"/>
            <a:ext cx="138113" cy="48101"/>
          </a:xfrm>
          <a:custGeom>
            <a:avLst/>
            <a:gdLst>
              <a:gd name="connsiteX0" fmla="*/ 276223 w 276223"/>
              <a:gd name="connsiteY0" fmla="*/ 0 h 95887"/>
              <a:gd name="connsiteX1" fmla="*/ 138112 w 276223"/>
              <a:gd name="connsiteY1" fmla="*/ 95887 h 95887"/>
              <a:gd name="connsiteX2" fmla="*/ 0 w 276223"/>
              <a:gd name="connsiteY2" fmla="*/ 2 h 95887"/>
            </a:gdLst>
            <a:ahLst/>
            <a:cxnLst>
              <a:cxn ang="0">
                <a:pos x="connsiteX0" y="connsiteY0"/>
              </a:cxn>
              <a:cxn ang="0">
                <a:pos x="connsiteX1" y="connsiteY1"/>
              </a:cxn>
              <a:cxn ang="0">
                <a:pos x="connsiteX2" y="connsiteY2"/>
              </a:cxn>
            </a:cxnLst>
            <a:rect l="l" t="t" r="r" b="b"/>
            <a:pathLst>
              <a:path w="276223" h="95887">
                <a:moveTo>
                  <a:pt x="276223" y="0"/>
                </a:moveTo>
                <a:lnTo>
                  <a:pt x="138112" y="95887"/>
                </a:lnTo>
                <a:lnTo>
                  <a:pt x="0"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40" name="标题 5"/>
          <p:cNvSpPr>
            <a:spLocks noGrp="1"/>
          </p:cNvSpPr>
          <p:nvPr>
            <p:custDataLst>
              <p:tags r:id="rId6"/>
            </p:custDataLst>
          </p:nvPr>
        </p:nvSpPr>
        <p:spPr>
          <a:xfrm>
            <a:off x="1360011" y="1706435"/>
            <a:ext cx="367665" cy="250031"/>
          </a:xfrm>
          <a:prstGeom prst="rect">
            <a:avLst/>
          </a:prstGeom>
        </p:spPr>
        <p:txBody>
          <a:bodyPr vert="horz" wrap="square" lIns="67500" tIns="35100" rIns="67500" bIns="35100" rtlCol="0" anchor="ctr" anchorCtr="0">
            <a:normAutofit lnSpcReduction="2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pitchFamily="34" charset="-122"/>
                <a:cs typeface="+mj-cs"/>
                <a:sym typeface="+mn-ea"/>
              </a:defRPr>
            </a:lvl1pPr>
          </a:lstStyle>
          <a:p>
            <a:pPr algn="ctr">
              <a:lnSpc>
                <a:spcPct val="150000"/>
              </a:lnSpc>
              <a:spcBef>
                <a:spcPts val="0"/>
              </a:spcBef>
              <a:buFont typeface="Arial" panose="020B0604020202020204" pitchFamily="34" charset="0"/>
            </a:pPr>
            <a:r>
              <a:rPr lang="en-US" altLang="zh-CN" sz="900" b="1" spc="300" dirty="0">
                <a:solidFill>
                  <a:srgbClr val="1D6DC2"/>
                </a:solidFill>
              </a:rPr>
              <a:t>01</a:t>
            </a:r>
            <a:endParaRPr lang="en-US" altLang="zh-CN" sz="900" b="1" spc="300" dirty="0">
              <a:solidFill>
                <a:srgbClr val="1D6DC2"/>
              </a:solidFill>
            </a:endParaRPr>
          </a:p>
        </p:txBody>
      </p:sp>
      <p:sp>
        <p:nvSpPr>
          <p:cNvPr id="41" name="文本框 10"/>
          <p:cNvSpPr txBox="1"/>
          <p:nvPr>
            <p:custDataLst>
              <p:tags r:id="rId7"/>
            </p:custDataLst>
          </p:nvPr>
        </p:nvSpPr>
        <p:spPr>
          <a:xfrm>
            <a:off x="2457768" y="2172684"/>
            <a:ext cx="991553" cy="713423"/>
          </a:xfrm>
          <a:prstGeom prst="rect">
            <a:avLst/>
          </a:prstGeom>
          <a:noFill/>
        </p:spPr>
        <p:txBody>
          <a:bodyPr vert="horz" wrap="square" lIns="67500" tIns="35100" rIns="67500" bIns="35100" rtlCol="0" anchor="t" anchorCtr="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30000"/>
              </a:lnSpc>
            </a:pPr>
            <a:r>
              <a:rPr lang="zh-CN" altLang="en-US" sz="1200" b="1" spc="151" dirty="0">
                <a:latin typeface="Arial" panose="020B0604020202020204" pitchFamily="34" charset="0"/>
                <a:ea typeface="微软雅黑" panose="020B0503020204020204" pitchFamily="34" charset="-122"/>
                <a:sym typeface="+mn-ea"/>
              </a:rPr>
              <a:t>（二）盗号诈骗</a:t>
            </a:r>
            <a:endParaRPr lang="zh-CN" altLang="en-US" sz="1200" b="1" spc="151" dirty="0">
              <a:latin typeface="Arial" panose="020B0604020202020204" pitchFamily="34" charset="0"/>
              <a:ea typeface="微软雅黑" panose="020B0503020204020204" pitchFamily="34" charset="-122"/>
              <a:sym typeface="+mn-ea"/>
            </a:endParaRPr>
          </a:p>
        </p:txBody>
      </p:sp>
      <p:sp>
        <p:nvSpPr>
          <p:cNvPr id="42" name="矩形: 圆角 6"/>
          <p:cNvSpPr/>
          <p:nvPr>
            <p:custDataLst>
              <p:tags r:id="rId8"/>
            </p:custDataLst>
          </p:nvPr>
        </p:nvSpPr>
        <p:spPr>
          <a:xfrm>
            <a:off x="2754948" y="1656905"/>
            <a:ext cx="397193" cy="368141"/>
          </a:xfrm>
          <a:prstGeom prst="roundRect">
            <a:avLst/>
          </a:prstGeom>
          <a:solidFill>
            <a:srgbClr val="FFFFFF"/>
          </a:solidFill>
          <a:ln w="3810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dirty="0"/>
          </a:p>
        </p:txBody>
      </p:sp>
      <p:sp>
        <p:nvSpPr>
          <p:cNvPr id="43" name="三角形1"/>
          <p:cNvSpPr/>
          <p:nvPr>
            <p:custDataLst>
              <p:tags r:id="rId9"/>
            </p:custDataLst>
          </p:nvPr>
        </p:nvSpPr>
        <p:spPr>
          <a:xfrm>
            <a:off x="2884488" y="2024570"/>
            <a:ext cx="138113" cy="48101"/>
          </a:xfrm>
          <a:custGeom>
            <a:avLst/>
            <a:gdLst>
              <a:gd name="connsiteX0" fmla="*/ 276223 w 276223"/>
              <a:gd name="connsiteY0" fmla="*/ 0 h 95887"/>
              <a:gd name="connsiteX1" fmla="*/ 138112 w 276223"/>
              <a:gd name="connsiteY1" fmla="*/ 95887 h 95887"/>
              <a:gd name="connsiteX2" fmla="*/ 0 w 276223"/>
              <a:gd name="connsiteY2" fmla="*/ 2 h 95887"/>
            </a:gdLst>
            <a:ahLst/>
            <a:cxnLst>
              <a:cxn ang="0">
                <a:pos x="connsiteX0" y="connsiteY0"/>
              </a:cxn>
              <a:cxn ang="0">
                <a:pos x="connsiteX1" y="connsiteY1"/>
              </a:cxn>
              <a:cxn ang="0">
                <a:pos x="connsiteX2" y="connsiteY2"/>
              </a:cxn>
            </a:cxnLst>
            <a:rect l="l" t="t" r="r" b="b"/>
            <a:pathLst>
              <a:path w="276223" h="95887">
                <a:moveTo>
                  <a:pt x="276223" y="0"/>
                </a:moveTo>
                <a:lnTo>
                  <a:pt x="138112" y="95887"/>
                </a:lnTo>
                <a:lnTo>
                  <a:pt x="0"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44" name="标题 5"/>
          <p:cNvSpPr>
            <a:spLocks noGrp="1"/>
          </p:cNvSpPr>
          <p:nvPr>
            <p:custDataLst>
              <p:tags r:id="rId10"/>
            </p:custDataLst>
          </p:nvPr>
        </p:nvSpPr>
        <p:spPr>
          <a:xfrm>
            <a:off x="2770188" y="1706435"/>
            <a:ext cx="367665" cy="250031"/>
          </a:xfrm>
          <a:prstGeom prst="rect">
            <a:avLst/>
          </a:prstGeom>
        </p:spPr>
        <p:txBody>
          <a:bodyPr vert="horz" wrap="square" lIns="67500" tIns="35100" rIns="67500" bIns="35100" rtlCol="0" anchor="ctr" anchorCtr="0">
            <a:normAutofit lnSpcReduction="2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pitchFamily="34" charset="-122"/>
                <a:cs typeface="+mj-cs"/>
                <a:sym typeface="+mn-ea"/>
              </a:defRPr>
            </a:lvl1pPr>
          </a:lstStyle>
          <a:p>
            <a:pPr algn="ctr">
              <a:lnSpc>
                <a:spcPct val="150000"/>
              </a:lnSpc>
              <a:spcBef>
                <a:spcPts val="0"/>
              </a:spcBef>
              <a:buFont typeface="Arial" panose="020B0604020202020204" pitchFamily="34" charset="0"/>
            </a:pPr>
            <a:r>
              <a:rPr lang="en-US" altLang="zh-CN" sz="900" b="1" spc="300" dirty="0">
                <a:solidFill>
                  <a:srgbClr val="1D6DC2"/>
                </a:solidFill>
              </a:rPr>
              <a:t>02</a:t>
            </a:r>
            <a:endParaRPr lang="en-US" altLang="zh-CN" sz="900" b="1" spc="300" dirty="0">
              <a:solidFill>
                <a:srgbClr val="1D6DC2"/>
              </a:solidFill>
            </a:endParaRPr>
          </a:p>
        </p:txBody>
      </p:sp>
      <p:sp>
        <p:nvSpPr>
          <p:cNvPr id="45" name="文本框 10"/>
          <p:cNvSpPr txBox="1"/>
          <p:nvPr>
            <p:custDataLst>
              <p:tags r:id="rId11"/>
            </p:custDataLst>
          </p:nvPr>
        </p:nvSpPr>
        <p:spPr>
          <a:xfrm>
            <a:off x="3867785" y="2172970"/>
            <a:ext cx="1066800" cy="713740"/>
          </a:xfrm>
          <a:prstGeom prst="rect">
            <a:avLst/>
          </a:prstGeom>
          <a:noFill/>
        </p:spPr>
        <p:txBody>
          <a:bodyPr vert="horz" wrap="square" lIns="67500" tIns="35100" rIns="67500" bIns="35100" rtlCol="0" anchor="t" anchorCtr="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30000"/>
              </a:lnSpc>
            </a:pPr>
            <a:r>
              <a:rPr lang="zh-CN" altLang="en-US" sz="1200" b="1" spc="151" dirty="0">
                <a:latin typeface="Arial" panose="020B0604020202020204" pitchFamily="34" charset="0"/>
                <a:ea typeface="微软雅黑" panose="020B0503020204020204" pitchFamily="34" charset="-122"/>
                <a:sym typeface="+mn-ea"/>
              </a:rPr>
              <a:t>（三）低价网购诈骗</a:t>
            </a:r>
            <a:endParaRPr lang="zh-CN" altLang="en-US" sz="1200" b="1" spc="151" dirty="0">
              <a:latin typeface="Arial" panose="020B0604020202020204" pitchFamily="34" charset="0"/>
              <a:ea typeface="微软雅黑" panose="020B0503020204020204" pitchFamily="34" charset="-122"/>
              <a:sym typeface="+mn-ea"/>
            </a:endParaRPr>
          </a:p>
        </p:txBody>
      </p:sp>
      <p:sp>
        <p:nvSpPr>
          <p:cNvPr id="46" name="矩形: 圆角 6"/>
          <p:cNvSpPr/>
          <p:nvPr>
            <p:custDataLst>
              <p:tags r:id="rId12"/>
            </p:custDataLst>
          </p:nvPr>
        </p:nvSpPr>
        <p:spPr>
          <a:xfrm>
            <a:off x="4165124" y="1656905"/>
            <a:ext cx="397193" cy="368141"/>
          </a:xfrm>
          <a:prstGeom prst="roundRect">
            <a:avLst/>
          </a:prstGeom>
          <a:solidFill>
            <a:srgbClr val="FFFFFF"/>
          </a:solidFill>
          <a:ln w="3810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dirty="0"/>
          </a:p>
        </p:txBody>
      </p:sp>
      <p:sp>
        <p:nvSpPr>
          <p:cNvPr id="47" name="三角形1"/>
          <p:cNvSpPr/>
          <p:nvPr>
            <p:custDataLst>
              <p:tags r:id="rId13"/>
            </p:custDataLst>
          </p:nvPr>
        </p:nvSpPr>
        <p:spPr>
          <a:xfrm>
            <a:off x="4294664" y="2024570"/>
            <a:ext cx="138113" cy="48101"/>
          </a:xfrm>
          <a:custGeom>
            <a:avLst/>
            <a:gdLst>
              <a:gd name="connsiteX0" fmla="*/ 276223 w 276223"/>
              <a:gd name="connsiteY0" fmla="*/ 0 h 95887"/>
              <a:gd name="connsiteX1" fmla="*/ 138112 w 276223"/>
              <a:gd name="connsiteY1" fmla="*/ 95887 h 95887"/>
              <a:gd name="connsiteX2" fmla="*/ 0 w 276223"/>
              <a:gd name="connsiteY2" fmla="*/ 2 h 95887"/>
            </a:gdLst>
            <a:ahLst/>
            <a:cxnLst>
              <a:cxn ang="0">
                <a:pos x="connsiteX0" y="connsiteY0"/>
              </a:cxn>
              <a:cxn ang="0">
                <a:pos x="connsiteX1" y="connsiteY1"/>
              </a:cxn>
              <a:cxn ang="0">
                <a:pos x="connsiteX2" y="connsiteY2"/>
              </a:cxn>
            </a:cxnLst>
            <a:rect l="l" t="t" r="r" b="b"/>
            <a:pathLst>
              <a:path w="276223" h="95887">
                <a:moveTo>
                  <a:pt x="276223" y="0"/>
                </a:moveTo>
                <a:lnTo>
                  <a:pt x="138112" y="95887"/>
                </a:lnTo>
                <a:lnTo>
                  <a:pt x="0"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48" name="标题 5"/>
          <p:cNvSpPr>
            <a:spLocks noGrp="1"/>
          </p:cNvSpPr>
          <p:nvPr>
            <p:custDataLst>
              <p:tags r:id="rId14"/>
            </p:custDataLst>
          </p:nvPr>
        </p:nvSpPr>
        <p:spPr>
          <a:xfrm>
            <a:off x="4180364" y="1706435"/>
            <a:ext cx="367665" cy="250031"/>
          </a:xfrm>
          <a:prstGeom prst="rect">
            <a:avLst/>
          </a:prstGeom>
        </p:spPr>
        <p:txBody>
          <a:bodyPr vert="horz" wrap="square" lIns="67500" tIns="35100" rIns="67500" bIns="35100" rtlCol="0" anchor="ctr" anchorCtr="0">
            <a:normAutofit lnSpcReduction="2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pitchFamily="34" charset="-122"/>
                <a:cs typeface="+mj-cs"/>
                <a:sym typeface="+mn-ea"/>
              </a:defRPr>
            </a:lvl1pPr>
          </a:lstStyle>
          <a:p>
            <a:pPr algn="ctr">
              <a:lnSpc>
                <a:spcPct val="150000"/>
              </a:lnSpc>
              <a:spcBef>
                <a:spcPts val="0"/>
              </a:spcBef>
              <a:buFont typeface="Arial" panose="020B0604020202020204" pitchFamily="34" charset="0"/>
            </a:pPr>
            <a:r>
              <a:rPr lang="en-US" altLang="zh-CN" sz="900" b="1" spc="300" dirty="0">
                <a:solidFill>
                  <a:srgbClr val="1D6DC2"/>
                </a:solidFill>
              </a:rPr>
              <a:t>03</a:t>
            </a:r>
            <a:endParaRPr lang="en-US" altLang="zh-CN" sz="900" b="1" spc="300" dirty="0">
              <a:solidFill>
                <a:srgbClr val="1D6DC2"/>
              </a:solidFill>
            </a:endParaRPr>
          </a:p>
        </p:txBody>
      </p:sp>
      <p:sp>
        <p:nvSpPr>
          <p:cNvPr id="49" name="文本框 10"/>
          <p:cNvSpPr txBox="1"/>
          <p:nvPr>
            <p:custDataLst>
              <p:tags r:id="rId15"/>
            </p:custDataLst>
          </p:nvPr>
        </p:nvSpPr>
        <p:spPr>
          <a:xfrm>
            <a:off x="5278120" y="2172970"/>
            <a:ext cx="1075690" cy="713740"/>
          </a:xfrm>
          <a:prstGeom prst="rect">
            <a:avLst/>
          </a:prstGeom>
          <a:noFill/>
        </p:spPr>
        <p:txBody>
          <a:bodyPr vert="horz" wrap="square" lIns="67500" tIns="35100" rIns="67500" bIns="35100" rtlCol="0" anchor="t" anchorCtr="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30000"/>
              </a:lnSpc>
            </a:pPr>
            <a:r>
              <a:rPr lang="zh-CN" altLang="en-US" sz="1200" b="1" spc="151" dirty="0">
                <a:latin typeface="Arial" panose="020B0604020202020204" pitchFamily="34" charset="0"/>
                <a:ea typeface="微软雅黑" panose="020B0503020204020204" pitchFamily="34" charset="-122"/>
                <a:sym typeface="+mn-ea"/>
              </a:rPr>
              <a:t>（四）冒充身份诈骗</a:t>
            </a:r>
            <a:endParaRPr lang="zh-CN" altLang="en-US" sz="1200" b="1" spc="151" dirty="0">
              <a:latin typeface="Arial" panose="020B0604020202020204" pitchFamily="34" charset="0"/>
              <a:ea typeface="微软雅黑" panose="020B0503020204020204" pitchFamily="34" charset="-122"/>
              <a:sym typeface="+mn-ea"/>
            </a:endParaRPr>
          </a:p>
        </p:txBody>
      </p:sp>
      <p:sp>
        <p:nvSpPr>
          <p:cNvPr id="50" name="矩形: 圆角 6"/>
          <p:cNvSpPr/>
          <p:nvPr>
            <p:custDataLst>
              <p:tags r:id="rId16"/>
            </p:custDataLst>
          </p:nvPr>
        </p:nvSpPr>
        <p:spPr>
          <a:xfrm>
            <a:off x="5575300" y="1656905"/>
            <a:ext cx="397193" cy="368141"/>
          </a:xfrm>
          <a:prstGeom prst="roundRect">
            <a:avLst/>
          </a:prstGeom>
          <a:solidFill>
            <a:srgbClr val="FFFFFF"/>
          </a:solidFill>
          <a:ln w="3810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dirty="0"/>
          </a:p>
        </p:txBody>
      </p:sp>
      <p:sp>
        <p:nvSpPr>
          <p:cNvPr id="51" name="三角形1"/>
          <p:cNvSpPr/>
          <p:nvPr>
            <p:custDataLst>
              <p:tags r:id="rId17"/>
            </p:custDataLst>
          </p:nvPr>
        </p:nvSpPr>
        <p:spPr>
          <a:xfrm>
            <a:off x="5704840" y="2024570"/>
            <a:ext cx="138113" cy="48101"/>
          </a:xfrm>
          <a:custGeom>
            <a:avLst/>
            <a:gdLst>
              <a:gd name="connsiteX0" fmla="*/ 276223 w 276223"/>
              <a:gd name="connsiteY0" fmla="*/ 0 h 95887"/>
              <a:gd name="connsiteX1" fmla="*/ 138112 w 276223"/>
              <a:gd name="connsiteY1" fmla="*/ 95887 h 95887"/>
              <a:gd name="connsiteX2" fmla="*/ 0 w 276223"/>
              <a:gd name="connsiteY2" fmla="*/ 2 h 95887"/>
            </a:gdLst>
            <a:ahLst/>
            <a:cxnLst>
              <a:cxn ang="0">
                <a:pos x="connsiteX0" y="connsiteY0"/>
              </a:cxn>
              <a:cxn ang="0">
                <a:pos x="connsiteX1" y="connsiteY1"/>
              </a:cxn>
              <a:cxn ang="0">
                <a:pos x="connsiteX2" y="connsiteY2"/>
              </a:cxn>
            </a:cxnLst>
            <a:rect l="l" t="t" r="r" b="b"/>
            <a:pathLst>
              <a:path w="276223" h="95887">
                <a:moveTo>
                  <a:pt x="276223" y="0"/>
                </a:moveTo>
                <a:lnTo>
                  <a:pt x="138112" y="95887"/>
                </a:lnTo>
                <a:lnTo>
                  <a:pt x="0"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52" name="标题 5"/>
          <p:cNvSpPr>
            <a:spLocks noGrp="1"/>
          </p:cNvSpPr>
          <p:nvPr>
            <p:custDataLst>
              <p:tags r:id="rId18"/>
            </p:custDataLst>
          </p:nvPr>
        </p:nvSpPr>
        <p:spPr>
          <a:xfrm>
            <a:off x="5590540" y="1706435"/>
            <a:ext cx="367665" cy="250031"/>
          </a:xfrm>
          <a:prstGeom prst="rect">
            <a:avLst/>
          </a:prstGeom>
        </p:spPr>
        <p:txBody>
          <a:bodyPr vert="horz" wrap="square" lIns="67500" tIns="35100" rIns="67500" bIns="35100" rtlCol="0" anchor="ctr" anchorCtr="0">
            <a:normAutofit lnSpcReduction="2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pitchFamily="34" charset="-122"/>
                <a:cs typeface="+mj-cs"/>
                <a:sym typeface="+mn-ea"/>
              </a:defRPr>
            </a:lvl1pPr>
          </a:lstStyle>
          <a:p>
            <a:pPr algn="ctr">
              <a:lnSpc>
                <a:spcPct val="150000"/>
              </a:lnSpc>
              <a:spcBef>
                <a:spcPts val="0"/>
              </a:spcBef>
              <a:buFont typeface="Arial" panose="020B0604020202020204" pitchFamily="34" charset="0"/>
            </a:pPr>
            <a:r>
              <a:rPr lang="en-US" altLang="zh-CN" sz="900" b="1" spc="300" dirty="0">
                <a:solidFill>
                  <a:srgbClr val="1D6DC2"/>
                </a:solidFill>
              </a:rPr>
              <a:t>04</a:t>
            </a:r>
            <a:endParaRPr lang="en-US" altLang="zh-CN" sz="900" b="1" spc="300" dirty="0">
              <a:solidFill>
                <a:srgbClr val="1D6DC2"/>
              </a:solidFill>
            </a:endParaRPr>
          </a:p>
        </p:txBody>
      </p:sp>
      <p:sp>
        <p:nvSpPr>
          <p:cNvPr id="53" name="文本框 10"/>
          <p:cNvSpPr txBox="1"/>
          <p:nvPr>
            <p:custDataLst>
              <p:tags r:id="rId19"/>
            </p:custDataLst>
          </p:nvPr>
        </p:nvSpPr>
        <p:spPr>
          <a:xfrm>
            <a:off x="6688455" y="2172970"/>
            <a:ext cx="1209040" cy="713740"/>
          </a:xfrm>
          <a:prstGeom prst="rect">
            <a:avLst/>
          </a:prstGeom>
          <a:noFill/>
        </p:spPr>
        <p:txBody>
          <a:bodyPr vert="horz" wrap="square" lIns="67500" tIns="35100" rIns="67500" bIns="35100" rtlCol="0" anchor="t" anchorCtr="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30000"/>
              </a:lnSpc>
            </a:pPr>
            <a:r>
              <a:rPr lang="zh-CN" altLang="en-US" sz="1200" b="1" spc="151" dirty="0">
                <a:latin typeface="Arial" panose="020B0604020202020204" pitchFamily="34" charset="0"/>
                <a:ea typeface="微软雅黑" panose="020B0503020204020204" pitchFamily="34" charset="-122"/>
                <a:sym typeface="+mn-ea"/>
              </a:rPr>
              <a:t>（五）“猜猜我是谁”诈骗</a:t>
            </a:r>
            <a:endParaRPr lang="zh-CN" altLang="en-US" sz="1200" b="1" spc="151" dirty="0">
              <a:latin typeface="Arial" panose="020B0604020202020204" pitchFamily="34" charset="0"/>
              <a:ea typeface="微软雅黑" panose="020B0503020204020204" pitchFamily="34" charset="-122"/>
              <a:sym typeface="+mn-ea"/>
            </a:endParaRPr>
          </a:p>
        </p:txBody>
      </p:sp>
      <p:sp>
        <p:nvSpPr>
          <p:cNvPr id="54" name="矩形: 圆角 6"/>
          <p:cNvSpPr/>
          <p:nvPr>
            <p:custDataLst>
              <p:tags r:id="rId20"/>
            </p:custDataLst>
          </p:nvPr>
        </p:nvSpPr>
        <p:spPr>
          <a:xfrm>
            <a:off x="6985477" y="1656905"/>
            <a:ext cx="397193" cy="368141"/>
          </a:xfrm>
          <a:prstGeom prst="roundRect">
            <a:avLst/>
          </a:prstGeom>
          <a:solidFill>
            <a:srgbClr val="FFFFFF"/>
          </a:solidFill>
          <a:ln w="3810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dirty="0"/>
          </a:p>
        </p:txBody>
      </p:sp>
      <p:sp>
        <p:nvSpPr>
          <p:cNvPr id="55" name="三角形1"/>
          <p:cNvSpPr/>
          <p:nvPr>
            <p:custDataLst>
              <p:tags r:id="rId21"/>
            </p:custDataLst>
          </p:nvPr>
        </p:nvSpPr>
        <p:spPr>
          <a:xfrm>
            <a:off x="7115016" y="2024570"/>
            <a:ext cx="138113" cy="48101"/>
          </a:xfrm>
          <a:custGeom>
            <a:avLst/>
            <a:gdLst>
              <a:gd name="connsiteX0" fmla="*/ 276223 w 276223"/>
              <a:gd name="connsiteY0" fmla="*/ 0 h 95887"/>
              <a:gd name="connsiteX1" fmla="*/ 138112 w 276223"/>
              <a:gd name="connsiteY1" fmla="*/ 95887 h 95887"/>
              <a:gd name="connsiteX2" fmla="*/ 0 w 276223"/>
              <a:gd name="connsiteY2" fmla="*/ 2 h 95887"/>
            </a:gdLst>
            <a:ahLst/>
            <a:cxnLst>
              <a:cxn ang="0">
                <a:pos x="connsiteX0" y="connsiteY0"/>
              </a:cxn>
              <a:cxn ang="0">
                <a:pos x="connsiteX1" y="connsiteY1"/>
              </a:cxn>
              <a:cxn ang="0">
                <a:pos x="connsiteX2" y="connsiteY2"/>
              </a:cxn>
            </a:cxnLst>
            <a:rect l="l" t="t" r="r" b="b"/>
            <a:pathLst>
              <a:path w="276223" h="95887">
                <a:moveTo>
                  <a:pt x="276223" y="0"/>
                </a:moveTo>
                <a:lnTo>
                  <a:pt x="138112" y="95887"/>
                </a:lnTo>
                <a:lnTo>
                  <a:pt x="0"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56" name="标题 5"/>
          <p:cNvSpPr>
            <a:spLocks noGrp="1"/>
          </p:cNvSpPr>
          <p:nvPr>
            <p:custDataLst>
              <p:tags r:id="rId22"/>
            </p:custDataLst>
          </p:nvPr>
        </p:nvSpPr>
        <p:spPr>
          <a:xfrm>
            <a:off x="7000716" y="1706435"/>
            <a:ext cx="367665" cy="250031"/>
          </a:xfrm>
          <a:prstGeom prst="rect">
            <a:avLst/>
          </a:prstGeom>
        </p:spPr>
        <p:txBody>
          <a:bodyPr vert="horz" wrap="square" lIns="67500" tIns="35100" rIns="67500" bIns="35100" rtlCol="0" anchor="ctr" anchorCtr="0">
            <a:normAutofit lnSpcReduction="2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pitchFamily="34" charset="-122"/>
                <a:cs typeface="+mj-cs"/>
                <a:sym typeface="+mn-ea"/>
              </a:defRPr>
            </a:lvl1pPr>
          </a:lstStyle>
          <a:p>
            <a:pPr algn="ctr">
              <a:lnSpc>
                <a:spcPct val="150000"/>
              </a:lnSpc>
              <a:spcBef>
                <a:spcPts val="0"/>
              </a:spcBef>
              <a:buFont typeface="Arial" panose="020B0604020202020204" pitchFamily="34" charset="0"/>
            </a:pPr>
            <a:r>
              <a:rPr lang="en-US" altLang="zh-CN" sz="900" b="1" spc="300" dirty="0">
                <a:solidFill>
                  <a:srgbClr val="1D6DC2"/>
                </a:solidFill>
              </a:rPr>
              <a:t>05</a:t>
            </a:r>
            <a:endParaRPr lang="en-US" altLang="zh-CN" sz="900" b="1" spc="300" dirty="0">
              <a:solidFill>
                <a:srgbClr val="1D6DC2"/>
              </a:solidFill>
            </a:endParaRPr>
          </a:p>
        </p:txBody>
      </p:sp>
      <p:sp>
        <p:nvSpPr>
          <p:cNvPr id="57" name="文本框 10"/>
          <p:cNvSpPr txBox="1"/>
          <p:nvPr>
            <p:custDataLst>
              <p:tags r:id="rId23"/>
            </p:custDataLst>
          </p:nvPr>
        </p:nvSpPr>
        <p:spPr>
          <a:xfrm>
            <a:off x="1047750" y="3593465"/>
            <a:ext cx="1077595" cy="713740"/>
          </a:xfrm>
          <a:prstGeom prst="rect">
            <a:avLst/>
          </a:prstGeom>
          <a:noFill/>
        </p:spPr>
        <p:txBody>
          <a:bodyPr vert="horz" wrap="square" lIns="67500" tIns="35100" rIns="67500" bIns="35100" rtlCol="0" anchor="t" anchorCtr="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30000"/>
              </a:lnSpc>
            </a:pPr>
            <a:r>
              <a:rPr lang="zh-CN" altLang="en-US" sz="1200" b="1" spc="151" dirty="0">
                <a:latin typeface="Arial" panose="020B0604020202020204" pitchFamily="34" charset="0"/>
                <a:ea typeface="微软雅黑" panose="020B0503020204020204" pitchFamily="34" charset="-122"/>
                <a:sym typeface="+mn-ea"/>
              </a:rPr>
              <a:t>（六）汇钱救急诈骗</a:t>
            </a:r>
            <a:endParaRPr lang="zh-CN" altLang="en-US" sz="1200" b="1" spc="151" dirty="0">
              <a:latin typeface="Arial" panose="020B0604020202020204" pitchFamily="34" charset="0"/>
              <a:ea typeface="微软雅黑" panose="020B0503020204020204" pitchFamily="34" charset="-122"/>
              <a:sym typeface="+mn-ea"/>
            </a:endParaRPr>
          </a:p>
        </p:txBody>
      </p:sp>
      <p:sp>
        <p:nvSpPr>
          <p:cNvPr id="58" name="矩形: 圆角 6"/>
          <p:cNvSpPr/>
          <p:nvPr>
            <p:custDataLst>
              <p:tags r:id="rId24"/>
            </p:custDataLst>
          </p:nvPr>
        </p:nvSpPr>
        <p:spPr>
          <a:xfrm>
            <a:off x="1344771" y="3077496"/>
            <a:ext cx="397193" cy="368141"/>
          </a:xfrm>
          <a:prstGeom prst="roundRect">
            <a:avLst/>
          </a:prstGeom>
          <a:solidFill>
            <a:srgbClr val="FFFFFF"/>
          </a:solidFill>
          <a:ln w="3810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dirty="0"/>
          </a:p>
        </p:txBody>
      </p:sp>
      <p:sp>
        <p:nvSpPr>
          <p:cNvPr id="59" name="三角形1"/>
          <p:cNvSpPr/>
          <p:nvPr>
            <p:custDataLst>
              <p:tags r:id="rId25"/>
            </p:custDataLst>
          </p:nvPr>
        </p:nvSpPr>
        <p:spPr>
          <a:xfrm>
            <a:off x="1474311" y="3445161"/>
            <a:ext cx="138113" cy="48101"/>
          </a:xfrm>
          <a:custGeom>
            <a:avLst/>
            <a:gdLst>
              <a:gd name="connsiteX0" fmla="*/ 276223 w 276223"/>
              <a:gd name="connsiteY0" fmla="*/ 0 h 95887"/>
              <a:gd name="connsiteX1" fmla="*/ 138112 w 276223"/>
              <a:gd name="connsiteY1" fmla="*/ 95887 h 95887"/>
              <a:gd name="connsiteX2" fmla="*/ 0 w 276223"/>
              <a:gd name="connsiteY2" fmla="*/ 2 h 95887"/>
            </a:gdLst>
            <a:ahLst/>
            <a:cxnLst>
              <a:cxn ang="0">
                <a:pos x="connsiteX0" y="connsiteY0"/>
              </a:cxn>
              <a:cxn ang="0">
                <a:pos x="connsiteX1" y="connsiteY1"/>
              </a:cxn>
              <a:cxn ang="0">
                <a:pos x="connsiteX2" y="connsiteY2"/>
              </a:cxn>
            </a:cxnLst>
            <a:rect l="l" t="t" r="r" b="b"/>
            <a:pathLst>
              <a:path w="276223" h="95887">
                <a:moveTo>
                  <a:pt x="276223" y="0"/>
                </a:moveTo>
                <a:lnTo>
                  <a:pt x="138112" y="95887"/>
                </a:lnTo>
                <a:lnTo>
                  <a:pt x="0"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60" name="标题 5"/>
          <p:cNvSpPr>
            <a:spLocks noGrp="1"/>
          </p:cNvSpPr>
          <p:nvPr>
            <p:custDataLst>
              <p:tags r:id="rId26"/>
            </p:custDataLst>
          </p:nvPr>
        </p:nvSpPr>
        <p:spPr>
          <a:xfrm>
            <a:off x="1360011" y="3127025"/>
            <a:ext cx="367665" cy="250031"/>
          </a:xfrm>
          <a:prstGeom prst="rect">
            <a:avLst/>
          </a:prstGeom>
        </p:spPr>
        <p:txBody>
          <a:bodyPr vert="horz" wrap="square" lIns="67500" tIns="35100" rIns="67500" bIns="35100" rtlCol="0" anchor="ctr" anchorCtr="0">
            <a:normAutofit lnSpcReduction="2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pitchFamily="34" charset="-122"/>
                <a:cs typeface="+mj-cs"/>
                <a:sym typeface="+mn-ea"/>
              </a:defRPr>
            </a:lvl1pPr>
          </a:lstStyle>
          <a:p>
            <a:pPr algn="ctr">
              <a:lnSpc>
                <a:spcPct val="150000"/>
              </a:lnSpc>
              <a:spcBef>
                <a:spcPts val="0"/>
              </a:spcBef>
              <a:buFont typeface="Arial" panose="020B0604020202020204" pitchFamily="34" charset="0"/>
            </a:pPr>
            <a:r>
              <a:rPr lang="en-US" altLang="zh-CN" sz="900" b="1" spc="300" dirty="0">
                <a:solidFill>
                  <a:srgbClr val="1D6DC2"/>
                </a:solidFill>
              </a:rPr>
              <a:t>06</a:t>
            </a:r>
            <a:endParaRPr lang="en-US" altLang="zh-CN" sz="900" b="1" spc="300" dirty="0">
              <a:solidFill>
                <a:srgbClr val="1D6DC2"/>
              </a:solidFill>
            </a:endParaRPr>
          </a:p>
        </p:txBody>
      </p:sp>
      <p:sp>
        <p:nvSpPr>
          <p:cNvPr id="61" name="文本框 10"/>
          <p:cNvSpPr txBox="1"/>
          <p:nvPr>
            <p:custDataLst>
              <p:tags r:id="rId27"/>
            </p:custDataLst>
          </p:nvPr>
        </p:nvSpPr>
        <p:spPr>
          <a:xfrm>
            <a:off x="2458085" y="3593465"/>
            <a:ext cx="1077595" cy="713740"/>
          </a:xfrm>
          <a:prstGeom prst="rect">
            <a:avLst/>
          </a:prstGeom>
          <a:noFill/>
        </p:spPr>
        <p:txBody>
          <a:bodyPr vert="horz" wrap="square" lIns="67500" tIns="35100" rIns="67500" bIns="35100" rtlCol="0" anchor="t" anchorCtr="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30000"/>
              </a:lnSpc>
            </a:pPr>
            <a:r>
              <a:rPr lang="zh-CN" altLang="en-US" sz="1200" b="1" spc="151" dirty="0">
                <a:latin typeface="Arial" panose="020B0604020202020204" pitchFamily="34" charset="0"/>
                <a:ea typeface="微软雅黑" panose="020B0503020204020204" pitchFamily="34" charset="-122"/>
                <a:sym typeface="+mn-ea"/>
              </a:rPr>
              <a:t>（七）网购退款诈骗</a:t>
            </a:r>
            <a:endParaRPr lang="zh-CN" altLang="en-US" sz="1200" b="1" spc="151" dirty="0">
              <a:latin typeface="Arial" panose="020B0604020202020204" pitchFamily="34" charset="0"/>
              <a:ea typeface="微软雅黑" panose="020B0503020204020204" pitchFamily="34" charset="-122"/>
              <a:sym typeface="+mn-ea"/>
            </a:endParaRPr>
          </a:p>
        </p:txBody>
      </p:sp>
      <p:sp>
        <p:nvSpPr>
          <p:cNvPr id="62" name="矩形: 圆角 6"/>
          <p:cNvSpPr/>
          <p:nvPr>
            <p:custDataLst>
              <p:tags r:id="rId28"/>
            </p:custDataLst>
          </p:nvPr>
        </p:nvSpPr>
        <p:spPr>
          <a:xfrm>
            <a:off x="2754948" y="3077496"/>
            <a:ext cx="397193" cy="368141"/>
          </a:xfrm>
          <a:prstGeom prst="roundRect">
            <a:avLst/>
          </a:prstGeom>
          <a:solidFill>
            <a:srgbClr val="FFFFFF"/>
          </a:solidFill>
          <a:ln w="3810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dirty="0"/>
          </a:p>
        </p:txBody>
      </p:sp>
      <p:sp>
        <p:nvSpPr>
          <p:cNvPr id="63" name="三角形1"/>
          <p:cNvSpPr/>
          <p:nvPr>
            <p:custDataLst>
              <p:tags r:id="rId29"/>
            </p:custDataLst>
          </p:nvPr>
        </p:nvSpPr>
        <p:spPr>
          <a:xfrm>
            <a:off x="2884488" y="3445161"/>
            <a:ext cx="138113" cy="48101"/>
          </a:xfrm>
          <a:custGeom>
            <a:avLst/>
            <a:gdLst>
              <a:gd name="connsiteX0" fmla="*/ 276223 w 276223"/>
              <a:gd name="connsiteY0" fmla="*/ 0 h 95887"/>
              <a:gd name="connsiteX1" fmla="*/ 138112 w 276223"/>
              <a:gd name="connsiteY1" fmla="*/ 95887 h 95887"/>
              <a:gd name="connsiteX2" fmla="*/ 0 w 276223"/>
              <a:gd name="connsiteY2" fmla="*/ 2 h 95887"/>
            </a:gdLst>
            <a:ahLst/>
            <a:cxnLst>
              <a:cxn ang="0">
                <a:pos x="connsiteX0" y="connsiteY0"/>
              </a:cxn>
              <a:cxn ang="0">
                <a:pos x="connsiteX1" y="connsiteY1"/>
              </a:cxn>
              <a:cxn ang="0">
                <a:pos x="connsiteX2" y="connsiteY2"/>
              </a:cxn>
            </a:cxnLst>
            <a:rect l="l" t="t" r="r" b="b"/>
            <a:pathLst>
              <a:path w="276223" h="95887">
                <a:moveTo>
                  <a:pt x="276223" y="0"/>
                </a:moveTo>
                <a:lnTo>
                  <a:pt x="138112" y="95887"/>
                </a:lnTo>
                <a:lnTo>
                  <a:pt x="0"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64" name="标题 5"/>
          <p:cNvSpPr>
            <a:spLocks noGrp="1"/>
          </p:cNvSpPr>
          <p:nvPr>
            <p:custDataLst>
              <p:tags r:id="rId30"/>
            </p:custDataLst>
          </p:nvPr>
        </p:nvSpPr>
        <p:spPr>
          <a:xfrm>
            <a:off x="2770188" y="3127025"/>
            <a:ext cx="367665" cy="250031"/>
          </a:xfrm>
          <a:prstGeom prst="rect">
            <a:avLst/>
          </a:prstGeom>
        </p:spPr>
        <p:txBody>
          <a:bodyPr vert="horz" wrap="square" lIns="67500" tIns="35100" rIns="67500" bIns="35100" rtlCol="0" anchor="ctr" anchorCtr="0">
            <a:normAutofit lnSpcReduction="2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pitchFamily="34" charset="-122"/>
                <a:cs typeface="+mj-cs"/>
                <a:sym typeface="+mn-ea"/>
              </a:defRPr>
            </a:lvl1pPr>
          </a:lstStyle>
          <a:p>
            <a:pPr algn="ctr">
              <a:lnSpc>
                <a:spcPct val="150000"/>
              </a:lnSpc>
              <a:spcBef>
                <a:spcPts val="0"/>
              </a:spcBef>
              <a:buFont typeface="Arial" panose="020B0604020202020204" pitchFamily="34" charset="0"/>
            </a:pPr>
            <a:r>
              <a:rPr lang="en-US" altLang="zh-CN" sz="900" b="1" spc="300" dirty="0">
                <a:solidFill>
                  <a:srgbClr val="1D6DC2"/>
                </a:solidFill>
              </a:rPr>
              <a:t>07</a:t>
            </a:r>
            <a:endParaRPr lang="en-US" altLang="zh-CN" sz="900" b="1" spc="300" dirty="0">
              <a:solidFill>
                <a:srgbClr val="1D6DC2"/>
              </a:solidFill>
            </a:endParaRPr>
          </a:p>
        </p:txBody>
      </p:sp>
      <p:sp>
        <p:nvSpPr>
          <p:cNvPr id="65" name="文本框 10"/>
          <p:cNvSpPr txBox="1"/>
          <p:nvPr>
            <p:custDataLst>
              <p:tags r:id="rId31"/>
            </p:custDataLst>
          </p:nvPr>
        </p:nvSpPr>
        <p:spPr>
          <a:xfrm>
            <a:off x="3867785" y="3593465"/>
            <a:ext cx="1028700" cy="713740"/>
          </a:xfrm>
          <a:prstGeom prst="rect">
            <a:avLst/>
          </a:prstGeom>
          <a:noFill/>
        </p:spPr>
        <p:txBody>
          <a:bodyPr vert="horz" wrap="square" lIns="67500" tIns="35100" rIns="67500" bIns="35100" rtlCol="0" anchor="t" anchorCtr="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30000"/>
              </a:lnSpc>
            </a:pPr>
            <a:r>
              <a:rPr lang="zh-CN" altLang="en-US" sz="1200" b="1" spc="151" dirty="0">
                <a:latin typeface="Arial" panose="020B0604020202020204" pitchFamily="34" charset="0"/>
                <a:ea typeface="微软雅黑" panose="020B0503020204020204" pitchFamily="34" charset="-122"/>
                <a:sym typeface="+mn-ea"/>
              </a:rPr>
              <a:t>（八）钓鱼网站诈骗</a:t>
            </a:r>
            <a:endParaRPr lang="zh-CN" altLang="en-US" sz="1200" b="1" spc="151" dirty="0">
              <a:latin typeface="Arial" panose="020B0604020202020204" pitchFamily="34" charset="0"/>
              <a:ea typeface="微软雅黑" panose="020B0503020204020204" pitchFamily="34" charset="-122"/>
              <a:sym typeface="+mn-ea"/>
            </a:endParaRPr>
          </a:p>
        </p:txBody>
      </p:sp>
      <p:sp>
        <p:nvSpPr>
          <p:cNvPr id="66" name="矩形: 圆角 6"/>
          <p:cNvSpPr/>
          <p:nvPr>
            <p:custDataLst>
              <p:tags r:id="rId32"/>
            </p:custDataLst>
          </p:nvPr>
        </p:nvSpPr>
        <p:spPr>
          <a:xfrm>
            <a:off x="4165124" y="3077496"/>
            <a:ext cx="397193" cy="368141"/>
          </a:xfrm>
          <a:prstGeom prst="roundRect">
            <a:avLst/>
          </a:prstGeom>
          <a:solidFill>
            <a:srgbClr val="FFFFFF"/>
          </a:solidFill>
          <a:ln w="3810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dirty="0"/>
          </a:p>
        </p:txBody>
      </p:sp>
      <p:sp>
        <p:nvSpPr>
          <p:cNvPr id="67" name="三角形1"/>
          <p:cNvSpPr/>
          <p:nvPr>
            <p:custDataLst>
              <p:tags r:id="rId33"/>
            </p:custDataLst>
          </p:nvPr>
        </p:nvSpPr>
        <p:spPr>
          <a:xfrm>
            <a:off x="4294664" y="3445161"/>
            <a:ext cx="138113" cy="48101"/>
          </a:xfrm>
          <a:custGeom>
            <a:avLst/>
            <a:gdLst>
              <a:gd name="connsiteX0" fmla="*/ 276223 w 276223"/>
              <a:gd name="connsiteY0" fmla="*/ 0 h 95887"/>
              <a:gd name="connsiteX1" fmla="*/ 138112 w 276223"/>
              <a:gd name="connsiteY1" fmla="*/ 95887 h 95887"/>
              <a:gd name="connsiteX2" fmla="*/ 0 w 276223"/>
              <a:gd name="connsiteY2" fmla="*/ 2 h 95887"/>
            </a:gdLst>
            <a:ahLst/>
            <a:cxnLst>
              <a:cxn ang="0">
                <a:pos x="connsiteX0" y="connsiteY0"/>
              </a:cxn>
              <a:cxn ang="0">
                <a:pos x="connsiteX1" y="connsiteY1"/>
              </a:cxn>
              <a:cxn ang="0">
                <a:pos x="connsiteX2" y="connsiteY2"/>
              </a:cxn>
            </a:cxnLst>
            <a:rect l="l" t="t" r="r" b="b"/>
            <a:pathLst>
              <a:path w="276223" h="95887">
                <a:moveTo>
                  <a:pt x="276223" y="0"/>
                </a:moveTo>
                <a:lnTo>
                  <a:pt x="138112" y="95887"/>
                </a:lnTo>
                <a:lnTo>
                  <a:pt x="0"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68" name="标题 5"/>
          <p:cNvSpPr>
            <a:spLocks noGrp="1"/>
          </p:cNvSpPr>
          <p:nvPr>
            <p:custDataLst>
              <p:tags r:id="rId34"/>
            </p:custDataLst>
          </p:nvPr>
        </p:nvSpPr>
        <p:spPr>
          <a:xfrm>
            <a:off x="4180364" y="3127025"/>
            <a:ext cx="367665" cy="250031"/>
          </a:xfrm>
          <a:prstGeom prst="rect">
            <a:avLst/>
          </a:prstGeom>
        </p:spPr>
        <p:txBody>
          <a:bodyPr vert="horz" wrap="square" lIns="67500" tIns="35100" rIns="67500" bIns="35100" rtlCol="0" anchor="ctr" anchorCtr="0">
            <a:normAutofit lnSpcReduction="2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pitchFamily="34" charset="-122"/>
                <a:cs typeface="+mj-cs"/>
                <a:sym typeface="+mn-ea"/>
              </a:defRPr>
            </a:lvl1pPr>
          </a:lstStyle>
          <a:p>
            <a:pPr algn="ctr">
              <a:lnSpc>
                <a:spcPct val="150000"/>
              </a:lnSpc>
              <a:spcBef>
                <a:spcPts val="0"/>
              </a:spcBef>
              <a:buFont typeface="Arial" panose="020B0604020202020204" pitchFamily="34" charset="0"/>
            </a:pPr>
            <a:r>
              <a:rPr lang="en-US" altLang="zh-CN" sz="900" b="1" spc="300" dirty="0">
                <a:solidFill>
                  <a:srgbClr val="1D6DC2"/>
                </a:solidFill>
              </a:rPr>
              <a:t>08</a:t>
            </a:r>
            <a:endParaRPr lang="en-US" altLang="zh-CN" sz="900" b="1" spc="300" dirty="0">
              <a:solidFill>
                <a:srgbClr val="1D6DC2"/>
              </a:solidFill>
            </a:endParaRPr>
          </a:p>
        </p:txBody>
      </p:sp>
      <p:sp>
        <p:nvSpPr>
          <p:cNvPr id="69" name="文本框 10"/>
          <p:cNvSpPr txBox="1"/>
          <p:nvPr>
            <p:custDataLst>
              <p:tags r:id="rId35"/>
            </p:custDataLst>
          </p:nvPr>
        </p:nvSpPr>
        <p:spPr>
          <a:xfrm>
            <a:off x="5278120" y="3593275"/>
            <a:ext cx="991553" cy="713423"/>
          </a:xfrm>
          <a:prstGeom prst="rect">
            <a:avLst/>
          </a:prstGeom>
          <a:noFill/>
        </p:spPr>
        <p:txBody>
          <a:bodyPr vert="horz" wrap="square" lIns="67500" tIns="35100" rIns="67500" bIns="35100" rtlCol="0" anchor="t" anchorCtr="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auto">
              <a:lnSpc>
                <a:spcPct val="130000"/>
              </a:lnSpc>
            </a:pPr>
            <a:r>
              <a:rPr lang="zh-CN" altLang="en-US" sz="1200" b="1" spc="151" dirty="0">
                <a:latin typeface="Arial" panose="020B0604020202020204" pitchFamily="34" charset="0"/>
                <a:ea typeface="微软雅黑" panose="020B0503020204020204" pitchFamily="34" charset="-122"/>
                <a:sym typeface="+mn-ea"/>
              </a:rPr>
              <a:t>（九）刷单诈骗</a:t>
            </a:r>
            <a:endParaRPr lang="zh-CN" altLang="en-US" sz="1200" b="1" spc="151" dirty="0">
              <a:latin typeface="Arial" panose="020B0604020202020204" pitchFamily="34" charset="0"/>
              <a:ea typeface="微软雅黑" panose="020B0503020204020204" pitchFamily="34" charset="-122"/>
              <a:sym typeface="+mn-ea"/>
            </a:endParaRPr>
          </a:p>
        </p:txBody>
      </p:sp>
      <p:sp>
        <p:nvSpPr>
          <p:cNvPr id="70" name="矩形: 圆角 6"/>
          <p:cNvSpPr/>
          <p:nvPr>
            <p:custDataLst>
              <p:tags r:id="rId36"/>
            </p:custDataLst>
          </p:nvPr>
        </p:nvSpPr>
        <p:spPr>
          <a:xfrm>
            <a:off x="5575300" y="3077496"/>
            <a:ext cx="397193" cy="368141"/>
          </a:xfrm>
          <a:prstGeom prst="roundRect">
            <a:avLst/>
          </a:prstGeom>
          <a:solidFill>
            <a:srgbClr val="FFFFFF"/>
          </a:solidFill>
          <a:ln w="3810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dirty="0"/>
          </a:p>
        </p:txBody>
      </p:sp>
      <p:sp>
        <p:nvSpPr>
          <p:cNvPr id="71" name="三角形1"/>
          <p:cNvSpPr/>
          <p:nvPr>
            <p:custDataLst>
              <p:tags r:id="rId37"/>
            </p:custDataLst>
          </p:nvPr>
        </p:nvSpPr>
        <p:spPr>
          <a:xfrm>
            <a:off x="5704840" y="3445161"/>
            <a:ext cx="138113" cy="48101"/>
          </a:xfrm>
          <a:custGeom>
            <a:avLst/>
            <a:gdLst>
              <a:gd name="connsiteX0" fmla="*/ 276223 w 276223"/>
              <a:gd name="connsiteY0" fmla="*/ 0 h 95887"/>
              <a:gd name="connsiteX1" fmla="*/ 138112 w 276223"/>
              <a:gd name="connsiteY1" fmla="*/ 95887 h 95887"/>
              <a:gd name="connsiteX2" fmla="*/ 0 w 276223"/>
              <a:gd name="connsiteY2" fmla="*/ 2 h 95887"/>
            </a:gdLst>
            <a:ahLst/>
            <a:cxnLst>
              <a:cxn ang="0">
                <a:pos x="connsiteX0" y="connsiteY0"/>
              </a:cxn>
              <a:cxn ang="0">
                <a:pos x="connsiteX1" y="connsiteY1"/>
              </a:cxn>
              <a:cxn ang="0">
                <a:pos x="connsiteX2" y="connsiteY2"/>
              </a:cxn>
            </a:cxnLst>
            <a:rect l="l" t="t" r="r" b="b"/>
            <a:pathLst>
              <a:path w="276223" h="95887">
                <a:moveTo>
                  <a:pt x="276223" y="0"/>
                </a:moveTo>
                <a:lnTo>
                  <a:pt x="138112" y="95887"/>
                </a:lnTo>
                <a:lnTo>
                  <a:pt x="0" y="2"/>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72" name="标题 5"/>
          <p:cNvSpPr>
            <a:spLocks noGrp="1"/>
          </p:cNvSpPr>
          <p:nvPr>
            <p:custDataLst>
              <p:tags r:id="rId38"/>
            </p:custDataLst>
          </p:nvPr>
        </p:nvSpPr>
        <p:spPr>
          <a:xfrm>
            <a:off x="5590540" y="3127025"/>
            <a:ext cx="367665" cy="250031"/>
          </a:xfrm>
          <a:prstGeom prst="rect">
            <a:avLst/>
          </a:prstGeom>
        </p:spPr>
        <p:txBody>
          <a:bodyPr vert="horz" wrap="square" lIns="67500" tIns="35100" rIns="67500" bIns="35100" rtlCol="0" anchor="ctr" anchorCtr="0">
            <a:normAutofit lnSpcReduction="20000"/>
          </a:bodyPr>
          <a:lstStyle>
            <a:lvl1pPr marL="0" marR="0" lvl="0" algn="l" defTabSz="914400" rtl="0" eaLnBrk="1" fontAlgn="auto" latinLnBrk="0" hangingPunct="1">
              <a:lnSpc>
                <a:spcPct val="100000"/>
              </a:lnSpc>
              <a:spcBef>
                <a:spcPct val="0"/>
              </a:spcBef>
              <a:spcAft>
                <a:spcPts val="0"/>
              </a:spcAft>
              <a:buNone/>
              <a:defRPr kumimoji="0" lang="zh-CN" altLang="en-US" sz="2400" b="0" i="0" u="none" strike="noStrike" kern="1200" cap="none" spc="200" normalizeH="0" baseline="0" noProof="1" dirty="0">
                <a:solidFill>
                  <a:srgbClr val="000000"/>
                </a:solidFill>
                <a:uFillTx/>
                <a:latin typeface="Arial" panose="020B0604020202020204" pitchFamily="34" charset="0"/>
                <a:ea typeface="微软雅黑" panose="020B0503020204020204" pitchFamily="34" charset="-122"/>
                <a:cs typeface="+mj-cs"/>
                <a:sym typeface="+mn-ea"/>
              </a:defRPr>
            </a:lvl1pPr>
          </a:lstStyle>
          <a:p>
            <a:pPr algn="ctr">
              <a:lnSpc>
                <a:spcPct val="150000"/>
              </a:lnSpc>
              <a:spcBef>
                <a:spcPts val="0"/>
              </a:spcBef>
              <a:buFont typeface="Arial" panose="020B0604020202020204" pitchFamily="34" charset="0"/>
            </a:pPr>
            <a:r>
              <a:rPr lang="en-US" altLang="zh-CN" sz="900" b="1" spc="300" dirty="0">
                <a:solidFill>
                  <a:srgbClr val="1D6DC2"/>
                </a:solidFill>
              </a:rPr>
              <a:t>09</a:t>
            </a:r>
            <a:endParaRPr lang="en-US" altLang="zh-CN" sz="900" b="1" spc="300" dirty="0">
              <a:solidFill>
                <a:srgbClr val="1D6DC2"/>
              </a:solidFill>
            </a:endParaRPr>
          </a:p>
        </p:txBody>
      </p:sp>
      <p:sp>
        <p:nvSpPr>
          <p:cNvPr id="73" name="矩形 10"/>
          <p:cNvSpPr/>
          <p:nvPr>
            <p:custDataLst>
              <p:tags r:id="rId39"/>
            </p:custDataLst>
          </p:nvPr>
        </p:nvSpPr>
        <p:spPr>
          <a:xfrm>
            <a:off x="457204" y="12001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Tree>
    <p:custDataLst>
      <p:tags r:id="rId40"/>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四、防范网络欺诈，建立信息安全意识</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9" name="矩形 10"/>
          <p:cNvSpPr/>
          <p:nvPr>
            <p:custDataLst>
              <p:tags r:id="rId7"/>
            </p:custDataLst>
          </p:nvPr>
        </p:nvSpPr>
        <p:spPr>
          <a:xfrm>
            <a:off x="457200" y="1047750"/>
            <a:ext cx="8229600" cy="360997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38" name="组合 37"/>
          <p:cNvGrpSpPr/>
          <p:nvPr>
            <p:custDataLst>
              <p:tags r:id="rId8"/>
            </p:custDataLst>
          </p:nvPr>
        </p:nvGrpSpPr>
        <p:grpSpPr>
          <a:xfrm>
            <a:off x="1094331" y="1143841"/>
            <a:ext cx="3346931" cy="879532"/>
            <a:chOff x="2133601" y="1635305"/>
            <a:chExt cx="3718559" cy="977191"/>
          </a:xfrm>
        </p:grpSpPr>
        <p:sp>
          <p:nvSpPr>
            <p:cNvPr id="4" name="矩形 3"/>
            <p:cNvSpPr/>
            <p:nvPr>
              <p:custDataLst>
                <p:tags r:id="rId9"/>
              </p:custDataLst>
            </p:nvPr>
          </p:nvSpPr>
          <p:spPr>
            <a:xfrm>
              <a:off x="3117149" y="1635305"/>
              <a:ext cx="2735011" cy="977191"/>
            </a:xfrm>
            <a:prstGeom prst="rect">
              <a:avLst/>
            </a:prstGeom>
          </p:spPr>
          <p:txBody>
            <a:bodyPr wrap="square" anchor="ctr" anchorCtr="0">
              <a:normAutofit/>
            </a:bodyPr>
            <a:p>
              <a:pPr>
                <a:lnSpc>
                  <a:spcPts val="2300"/>
                </a:lnSpc>
              </a:pPr>
              <a:r>
                <a:rPr lang="zh-CN" altLang="en-US" sz="1350" dirty="0">
                  <a:sym typeface="Arial" panose="020B0604020202020204" pitchFamily="34" charset="0"/>
                </a:rPr>
                <a:t>（一）不贪便宜</a:t>
              </a:r>
              <a:endParaRPr lang="zh-CN" altLang="en-US" sz="1350" dirty="0">
                <a:sym typeface="Arial" panose="020B0604020202020204" pitchFamily="34" charset="0"/>
              </a:endParaRPr>
            </a:p>
          </p:txBody>
        </p:sp>
        <p:sp>
          <p:nvSpPr>
            <p:cNvPr id="7" name="圆角矩形 6"/>
            <p:cNvSpPr/>
            <p:nvPr>
              <p:custDataLst>
                <p:tags r:id="rId10"/>
              </p:custDataLst>
            </p:nvPr>
          </p:nvSpPr>
          <p:spPr>
            <a:xfrm>
              <a:off x="2133601" y="1796524"/>
              <a:ext cx="654752" cy="654752"/>
            </a:xfrm>
            <a:prstGeom prst="roundRect">
              <a:avLst/>
            </a:prstGeom>
            <a:solidFill>
              <a:srgbClr val="B680DA"/>
            </a:solidFill>
            <a:ln>
              <a:noFill/>
            </a:ln>
          </p:spPr>
          <p:style>
            <a:lnRef idx="2">
              <a:srgbClr val="B680DA">
                <a:shade val="50000"/>
              </a:srgbClr>
            </a:lnRef>
            <a:fillRef idx="1">
              <a:srgbClr val="B680DA"/>
            </a:fillRef>
            <a:effectRef idx="0">
              <a:srgbClr val="B680DA"/>
            </a:effectRef>
            <a:fontRef idx="minor">
              <a:sysClr val="window" lastClr="FFFFFF"/>
            </a:fontRef>
          </p:style>
          <p:txBody>
            <a:bodyPr rtlCol="0" anchor="ctr">
              <a:normAutofit/>
            </a:bodyPr>
            <a:p>
              <a:pPr algn="ctr"/>
              <a:endParaRPr lang="zh-CN" altLang="en-US" sz="1350">
                <a:solidFill>
                  <a:srgbClr val="5F5F5F"/>
                </a:solidFill>
                <a:sym typeface="Arial" panose="020B0604020202020204" pitchFamily="34" charset="0"/>
              </a:endParaRPr>
            </a:p>
          </p:txBody>
        </p:sp>
        <p:sp>
          <p:nvSpPr>
            <p:cNvPr id="13" name="Freeform 8"/>
            <p:cNvSpPr>
              <a:spLocks noEditPoints="1"/>
            </p:cNvSpPr>
            <p:nvPr>
              <p:custDataLst>
                <p:tags r:id="rId11"/>
              </p:custDataLst>
            </p:nvPr>
          </p:nvSpPr>
          <p:spPr bwMode="auto">
            <a:xfrm>
              <a:off x="2301633" y="1967635"/>
              <a:ext cx="318686" cy="312531"/>
            </a:xfrm>
            <a:custGeom>
              <a:avLst/>
              <a:gdLst>
                <a:gd name="T0" fmla="*/ 197 w 197"/>
                <a:gd name="T1" fmla="*/ 75 h 193"/>
                <a:gd name="T2" fmla="*/ 195 w 197"/>
                <a:gd name="T3" fmla="*/ 69 h 193"/>
                <a:gd name="T4" fmla="*/ 103 w 197"/>
                <a:gd name="T5" fmla="*/ 2 h 193"/>
                <a:gd name="T6" fmla="*/ 95 w 197"/>
                <a:gd name="T7" fmla="*/ 2 h 193"/>
                <a:gd name="T8" fmla="*/ 3 w 197"/>
                <a:gd name="T9" fmla="*/ 69 h 193"/>
                <a:gd name="T10" fmla="*/ 0 w 197"/>
                <a:gd name="T11" fmla="*/ 75 h 193"/>
                <a:gd name="T12" fmla="*/ 0 w 197"/>
                <a:gd name="T13" fmla="*/ 187 h 193"/>
                <a:gd name="T14" fmla="*/ 7 w 197"/>
                <a:gd name="T15" fmla="*/ 193 h 193"/>
                <a:gd name="T16" fmla="*/ 191 w 197"/>
                <a:gd name="T17" fmla="*/ 193 h 193"/>
                <a:gd name="T18" fmla="*/ 195 w 197"/>
                <a:gd name="T19" fmla="*/ 191 h 193"/>
                <a:gd name="T20" fmla="*/ 197 w 197"/>
                <a:gd name="T21" fmla="*/ 187 h 193"/>
                <a:gd name="T22" fmla="*/ 197 w 197"/>
                <a:gd name="T23" fmla="*/ 75 h 193"/>
                <a:gd name="T24" fmla="*/ 99 w 197"/>
                <a:gd name="T25" fmla="*/ 16 h 193"/>
                <a:gd name="T26" fmla="*/ 184 w 197"/>
                <a:gd name="T27" fmla="*/ 78 h 193"/>
                <a:gd name="T28" fmla="*/ 184 w 197"/>
                <a:gd name="T29" fmla="*/ 87 h 193"/>
                <a:gd name="T30" fmla="*/ 125 w 197"/>
                <a:gd name="T31" fmla="*/ 129 h 193"/>
                <a:gd name="T32" fmla="*/ 172 w 197"/>
                <a:gd name="T33" fmla="*/ 158 h 193"/>
                <a:gd name="T34" fmla="*/ 174 w 197"/>
                <a:gd name="T35" fmla="*/ 168 h 193"/>
                <a:gd name="T36" fmla="*/ 168 w 197"/>
                <a:gd name="T37" fmla="*/ 171 h 193"/>
                <a:gd name="T38" fmla="*/ 165 w 197"/>
                <a:gd name="T39" fmla="*/ 170 h 193"/>
                <a:gd name="T40" fmla="*/ 99 w 197"/>
                <a:gd name="T41" fmla="*/ 129 h 193"/>
                <a:gd name="T42" fmla="*/ 33 w 197"/>
                <a:gd name="T43" fmla="*/ 170 h 193"/>
                <a:gd name="T44" fmla="*/ 29 w 197"/>
                <a:gd name="T45" fmla="*/ 171 h 193"/>
                <a:gd name="T46" fmla="*/ 24 w 197"/>
                <a:gd name="T47" fmla="*/ 168 h 193"/>
                <a:gd name="T48" fmla="*/ 26 w 197"/>
                <a:gd name="T49" fmla="*/ 158 h 193"/>
                <a:gd name="T50" fmla="*/ 72 w 197"/>
                <a:gd name="T51" fmla="*/ 129 h 193"/>
                <a:gd name="T52" fmla="*/ 14 w 197"/>
                <a:gd name="T53" fmla="*/ 87 h 193"/>
                <a:gd name="T54" fmla="*/ 14 w 197"/>
                <a:gd name="T55" fmla="*/ 78 h 193"/>
                <a:gd name="T56" fmla="*/ 99 w 197"/>
                <a:gd name="T57"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7" h="193">
                  <a:moveTo>
                    <a:pt x="197" y="75"/>
                  </a:moveTo>
                  <a:cubicBezTo>
                    <a:pt x="197" y="73"/>
                    <a:pt x="196" y="71"/>
                    <a:pt x="195" y="69"/>
                  </a:cubicBezTo>
                  <a:cubicBezTo>
                    <a:pt x="103" y="2"/>
                    <a:pt x="103" y="2"/>
                    <a:pt x="103" y="2"/>
                  </a:cubicBezTo>
                  <a:cubicBezTo>
                    <a:pt x="100" y="0"/>
                    <a:pt x="97" y="0"/>
                    <a:pt x="95" y="2"/>
                  </a:cubicBezTo>
                  <a:cubicBezTo>
                    <a:pt x="3" y="69"/>
                    <a:pt x="3" y="69"/>
                    <a:pt x="3" y="69"/>
                  </a:cubicBezTo>
                  <a:cubicBezTo>
                    <a:pt x="1" y="71"/>
                    <a:pt x="0" y="73"/>
                    <a:pt x="0" y="75"/>
                  </a:cubicBezTo>
                  <a:cubicBezTo>
                    <a:pt x="0" y="187"/>
                    <a:pt x="0" y="187"/>
                    <a:pt x="0" y="187"/>
                  </a:cubicBezTo>
                  <a:cubicBezTo>
                    <a:pt x="0" y="190"/>
                    <a:pt x="3" y="193"/>
                    <a:pt x="7" y="193"/>
                  </a:cubicBezTo>
                  <a:cubicBezTo>
                    <a:pt x="191" y="193"/>
                    <a:pt x="191" y="193"/>
                    <a:pt x="191" y="193"/>
                  </a:cubicBezTo>
                  <a:cubicBezTo>
                    <a:pt x="192" y="193"/>
                    <a:pt x="194" y="193"/>
                    <a:pt x="195" y="191"/>
                  </a:cubicBezTo>
                  <a:cubicBezTo>
                    <a:pt x="197" y="190"/>
                    <a:pt x="197" y="188"/>
                    <a:pt x="197" y="187"/>
                  </a:cubicBezTo>
                  <a:lnTo>
                    <a:pt x="197" y="75"/>
                  </a:lnTo>
                  <a:close/>
                  <a:moveTo>
                    <a:pt x="99" y="16"/>
                  </a:moveTo>
                  <a:cubicBezTo>
                    <a:pt x="184" y="78"/>
                    <a:pt x="184" y="78"/>
                    <a:pt x="184" y="78"/>
                  </a:cubicBezTo>
                  <a:cubicBezTo>
                    <a:pt x="184" y="87"/>
                    <a:pt x="184" y="87"/>
                    <a:pt x="184" y="87"/>
                  </a:cubicBezTo>
                  <a:cubicBezTo>
                    <a:pt x="125" y="129"/>
                    <a:pt x="125" y="129"/>
                    <a:pt x="125" y="129"/>
                  </a:cubicBezTo>
                  <a:cubicBezTo>
                    <a:pt x="172" y="158"/>
                    <a:pt x="172" y="158"/>
                    <a:pt x="172" y="158"/>
                  </a:cubicBezTo>
                  <a:cubicBezTo>
                    <a:pt x="175" y="160"/>
                    <a:pt x="176" y="165"/>
                    <a:pt x="174" y="168"/>
                  </a:cubicBezTo>
                  <a:cubicBezTo>
                    <a:pt x="173" y="170"/>
                    <a:pt x="171" y="171"/>
                    <a:pt x="168" y="171"/>
                  </a:cubicBezTo>
                  <a:cubicBezTo>
                    <a:pt x="167" y="171"/>
                    <a:pt x="166" y="171"/>
                    <a:pt x="165" y="170"/>
                  </a:cubicBezTo>
                  <a:cubicBezTo>
                    <a:pt x="99" y="129"/>
                    <a:pt x="99" y="129"/>
                    <a:pt x="99" y="129"/>
                  </a:cubicBezTo>
                  <a:cubicBezTo>
                    <a:pt x="33" y="170"/>
                    <a:pt x="33" y="170"/>
                    <a:pt x="33" y="170"/>
                  </a:cubicBezTo>
                  <a:cubicBezTo>
                    <a:pt x="32" y="171"/>
                    <a:pt x="31" y="171"/>
                    <a:pt x="29" y="171"/>
                  </a:cubicBezTo>
                  <a:cubicBezTo>
                    <a:pt x="27" y="171"/>
                    <a:pt x="25" y="170"/>
                    <a:pt x="24" y="168"/>
                  </a:cubicBezTo>
                  <a:cubicBezTo>
                    <a:pt x="22" y="165"/>
                    <a:pt x="22" y="160"/>
                    <a:pt x="26" y="158"/>
                  </a:cubicBezTo>
                  <a:cubicBezTo>
                    <a:pt x="72" y="129"/>
                    <a:pt x="72" y="129"/>
                    <a:pt x="72" y="129"/>
                  </a:cubicBezTo>
                  <a:cubicBezTo>
                    <a:pt x="14" y="87"/>
                    <a:pt x="14" y="87"/>
                    <a:pt x="14" y="87"/>
                  </a:cubicBezTo>
                  <a:cubicBezTo>
                    <a:pt x="14" y="78"/>
                    <a:pt x="14" y="78"/>
                    <a:pt x="14" y="78"/>
                  </a:cubicBezTo>
                  <a:lnTo>
                    <a:pt x="99" y="16"/>
                  </a:lnTo>
                  <a:close/>
                </a:path>
              </a:pathLst>
            </a:custGeom>
            <a:solidFill>
              <a:sysClr val="window" lastClr="FFFFFF"/>
            </a:solidFill>
            <a:ln>
              <a:noFill/>
            </a:ln>
          </p:spPr>
          <p:txBody>
            <a:bodyPr vert="horz" wrap="square" lIns="68580" tIns="34290" rIns="68580" bIns="34290" numCol="1" anchor="t" anchorCtr="0" compatLnSpc="1">
              <a:normAutofit/>
            </a:bodyPr>
            <a:p>
              <a:endParaRPr lang="zh-CN" altLang="en-US" sz="1350">
                <a:sym typeface="Arial" panose="020B0604020202020204" pitchFamily="34" charset="0"/>
              </a:endParaRPr>
            </a:p>
          </p:txBody>
        </p:sp>
      </p:grpSp>
      <p:grpSp>
        <p:nvGrpSpPr>
          <p:cNvPr id="41" name="组合 40"/>
          <p:cNvGrpSpPr/>
          <p:nvPr>
            <p:custDataLst>
              <p:tags r:id="rId12"/>
            </p:custDataLst>
          </p:nvPr>
        </p:nvGrpSpPr>
        <p:grpSpPr>
          <a:xfrm>
            <a:off x="4702739" y="1143841"/>
            <a:ext cx="3504565" cy="879475"/>
            <a:chOff x="2133601" y="4261896"/>
            <a:chExt cx="3893696" cy="977128"/>
          </a:xfrm>
        </p:grpSpPr>
        <p:sp>
          <p:nvSpPr>
            <p:cNvPr id="19" name="矩形 18"/>
            <p:cNvSpPr/>
            <p:nvPr>
              <p:custDataLst>
                <p:tags r:id="rId13"/>
              </p:custDataLst>
            </p:nvPr>
          </p:nvSpPr>
          <p:spPr>
            <a:xfrm>
              <a:off x="3096619" y="4261896"/>
              <a:ext cx="2930678" cy="977128"/>
            </a:xfrm>
            <a:prstGeom prst="rect">
              <a:avLst/>
            </a:prstGeom>
          </p:spPr>
          <p:txBody>
            <a:bodyPr wrap="square" anchor="ctr" anchorCtr="0">
              <a:normAutofit/>
            </a:bodyPr>
            <a:p>
              <a:pPr>
                <a:lnSpc>
                  <a:spcPts val="2300"/>
                </a:lnSpc>
              </a:pPr>
              <a:r>
                <a:rPr lang="zh-CN" altLang="en-US" sz="1350" dirty="0">
                  <a:sym typeface="Arial" panose="020B0604020202020204" pitchFamily="34" charset="0"/>
                </a:rPr>
                <a:t>（二）使用比较安全的支付工具</a:t>
              </a:r>
              <a:endParaRPr lang="zh-CN" altLang="en-US" sz="1350" dirty="0">
                <a:sym typeface="Arial" panose="020B0604020202020204" pitchFamily="34" charset="0"/>
              </a:endParaRPr>
            </a:p>
          </p:txBody>
        </p:sp>
        <p:sp>
          <p:nvSpPr>
            <p:cNvPr id="20" name="圆角矩形 19"/>
            <p:cNvSpPr/>
            <p:nvPr>
              <p:custDataLst>
                <p:tags r:id="rId14"/>
              </p:custDataLst>
            </p:nvPr>
          </p:nvSpPr>
          <p:spPr>
            <a:xfrm>
              <a:off x="2133601" y="4423115"/>
              <a:ext cx="654752" cy="654752"/>
            </a:xfrm>
            <a:prstGeom prst="roundRect">
              <a:avLst/>
            </a:prstGeom>
            <a:solidFill>
              <a:srgbClr val="A5625D"/>
            </a:solidFill>
            <a:ln>
              <a:noFill/>
            </a:ln>
          </p:spPr>
          <p:style>
            <a:lnRef idx="2">
              <a:srgbClr val="B680DA">
                <a:shade val="50000"/>
              </a:srgbClr>
            </a:lnRef>
            <a:fillRef idx="1">
              <a:srgbClr val="B680DA"/>
            </a:fillRef>
            <a:effectRef idx="0">
              <a:srgbClr val="B680DA"/>
            </a:effectRef>
            <a:fontRef idx="minor">
              <a:sysClr val="window" lastClr="FFFFFF"/>
            </a:fontRef>
          </p:style>
          <p:txBody>
            <a:bodyPr rtlCol="0" anchor="ctr">
              <a:normAutofit/>
            </a:bodyPr>
            <a:p>
              <a:pPr algn="ctr"/>
              <a:endParaRPr lang="zh-CN" altLang="en-US" sz="1350">
                <a:solidFill>
                  <a:srgbClr val="5F5F5F"/>
                </a:solidFill>
                <a:sym typeface="Arial" panose="020B0604020202020204" pitchFamily="34" charset="0"/>
              </a:endParaRPr>
            </a:p>
          </p:txBody>
        </p:sp>
        <p:sp>
          <p:nvSpPr>
            <p:cNvPr id="22" name="KSO_Shape"/>
            <p:cNvSpPr>
              <a:spLocks noChangeAspect="1"/>
            </p:cNvSpPr>
            <p:nvPr>
              <p:custDataLst>
                <p:tags r:id="rId15"/>
              </p:custDataLst>
            </p:nvPr>
          </p:nvSpPr>
          <p:spPr bwMode="auto">
            <a:xfrm>
              <a:off x="2277663" y="4547557"/>
              <a:ext cx="351075" cy="405868"/>
            </a:xfrm>
            <a:custGeom>
              <a:avLst/>
              <a:gdLst>
                <a:gd name="T0" fmla="*/ 1083502 w 1854200"/>
                <a:gd name="T1" fmla="*/ 1905000 h 2143126"/>
                <a:gd name="T2" fmla="*/ 369632 w 1854200"/>
                <a:gd name="T3" fmla="*/ 1627011 h 2143126"/>
                <a:gd name="T4" fmla="*/ 280391 w 1854200"/>
                <a:gd name="T5" fmla="*/ 1905000 h 2143126"/>
                <a:gd name="T6" fmla="*/ 1585749 w 1854200"/>
                <a:gd name="T7" fmla="*/ 1456206 h 2143126"/>
                <a:gd name="T8" fmla="*/ 1617257 w 1854200"/>
                <a:gd name="T9" fmla="*/ 1504089 h 2143126"/>
                <a:gd name="T10" fmla="*/ 1637950 w 1854200"/>
                <a:gd name="T11" fmla="*/ 1557606 h 2143126"/>
                <a:gd name="T12" fmla="*/ 1647355 w 1854200"/>
                <a:gd name="T13" fmla="*/ 1615349 h 2143126"/>
                <a:gd name="T14" fmla="*/ 1644533 w 1854200"/>
                <a:gd name="T15" fmla="*/ 1672152 h 2143126"/>
                <a:gd name="T16" fmla="*/ 1631131 w 1854200"/>
                <a:gd name="T17" fmla="*/ 1724731 h 2143126"/>
                <a:gd name="T18" fmla="*/ 1584809 w 1854200"/>
                <a:gd name="T19" fmla="*/ 1804772 h 2143126"/>
                <a:gd name="T20" fmla="*/ 1503687 w 1854200"/>
                <a:gd name="T21" fmla="*/ 1871903 h 2143126"/>
                <a:gd name="T22" fmla="*/ 1441377 w 1854200"/>
                <a:gd name="T23" fmla="*/ 1896549 h 2143126"/>
                <a:gd name="T24" fmla="*/ 1386825 w 1854200"/>
                <a:gd name="T25" fmla="*/ 1904530 h 2143126"/>
                <a:gd name="T26" fmla="*/ 1330864 w 1854200"/>
                <a:gd name="T27" fmla="*/ 1901948 h 2143126"/>
                <a:gd name="T28" fmla="*/ 1278429 w 1854200"/>
                <a:gd name="T29" fmla="*/ 1888333 h 2143126"/>
                <a:gd name="T30" fmla="*/ 1197777 w 1854200"/>
                <a:gd name="T31" fmla="*/ 1842328 h 2143126"/>
                <a:gd name="T32" fmla="*/ 1130999 w 1854200"/>
                <a:gd name="T33" fmla="*/ 1761113 h 2143126"/>
                <a:gd name="T34" fmla="*/ 1106310 w 1854200"/>
                <a:gd name="T35" fmla="*/ 1698911 h 2143126"/>
                <a:gd name="T36" fmla="*/ 1097845 w 1854200"/>
                <a:gd name="T37" fmla="*/ 1644689 h 2143126"/>
                <a:gd name="T38" fmla="*/ 1206947 w 1854200"/>
                <a:gd name="T39" fmla="*/ 1673091 h 2143126"/>
                <a:gd name="T40" fmla="*/ 1235633 w 1854200"/>
                <a:gd name="T41" fmla="*/ 1732711 h 2143126"/>
                <a:gd name="T42" fmla="*/ 1284072 w 1854200"/>
                <a:gd name="T43" fmla="*/ 1776370 h 2143126"/>
                <a:gd name="T44" fmla="*/ 1346617 w 1854200"/>
                <a:gd name="T45" fmla="*/ 1799373 h 2143126"/>
                <a:gd name="T46" fmla="*/ 1415512 w 1854200"/>
                <a:gd name="T47" fmla="*/ 1795852 h 2143126"/>
                <a:gd name="T48" fmla="*/ 1475001 w 1854200"/>
                <a:gd name="T49" fmla="*/ 1767451 h 2143126"/>
                <a:gd name="T50" fmla="*/ 1519206 w 1854200"/>
                <a:gd name="T51" fmla="*/ 1719097 h 2143126"/>
                <a:gd name="T52" fmla="*/ 1541779 w 1854200"/>
                <a:gd name="T53" fmla="*/ 1656426 h 2143126"/>
                <a:gd name="T54" fmla="*/ 1541074 w 1854200"/>
                <a:gd name="T55" fmla="*/ 1598684 h 2143126"/>
                <a:gd name="T56" fmla="*/ 1524850 w 1854200"/>
                <a:gd name="T57" fmla="*/ 1551973 h 2143126"/>
                <a:gd name="T58" fmla="*/ 1496163 w 1854200"/>
                <a:gd name="T59" fmla="*/ 1511835 h 2143126"/>
                <a:gd name="T60" fmla="*/ 1456661 w 1854200"/>
                <a:gd name="T61" fmla="*/ 1481321 h 2143126"/>
                <a:gd name="T62" fmla="*/ 456397 w 1854200"/>
                <a:gd name="T63" fmla="*/ 1176 h 2143126"/>
                <a:gd name="T64" fmla="*/ 489551 w 1854200"/>
                <a:gd name="T65" fmla="*/ 23288 h 2143126"/>
                <a:gd name="T66" fmla="*/ 559856 w 1854200"/>
                <a:gd name="T67" fmla="*/ 406471 h 2143126"/>
                <a:gd name="T68" fmla="*/ 540576 w 1854200"/>
                <a:gd name="T69" fmla="*/ 441990 h 2143126"/>
                <a:gd name="T70" fmla="*/ 436881 w 1854200"/>
                <a:gd name="T71" fmla="*/ 453986 h 2143126"/>
                <a:gd name="T72" fmla="*/ 447933 w 1854200"/>
                <a:gd name="T73" fmla="*/ 495151 h 2143126"/>
                <a:gd name="T74" fmla="*/ 502954 w 1854200"/>
                <a:gd name="T75" fmla="*/ 583595 h 2143126"/>
                <a:gd name="T76" fmla="*/ 601476 w 1854200"/>
                <a:gd name="T77" fmla="*/ 691329 h 2143126"/>
                <a:gd name="T78" fmla="*/ 771949 w 1854200"/>
                <a:gd name="T79" fmla="*/ 862103 h 2143126"/>
                <a:gd name="T80" fmla="*/ 879640 w 1854200"/>
                <a:gd name="T81" fmla="*/ 960427 h 2143126"/>
                <a:gd name="T82" fmla="*/ 968051 w 1854200"/>
                <a:gd name="T83" fmla="*/ 1015470 h 2143126"/>
                <a:gd name="T84" fmla="*/ 1009199 w 1854200"/>
                <a:gd name="T85" fmla="*/ 1026996 h 2143126"/>
                <a:gd name="T86" fmla="*/ 1021191 w 1854200"/>
                <a:gd name="T87" fmla="*/ 922791 h 2143126"/>
                <a:gd name="T88" fmla="*/ 1056696 w 1854200"/>
                <a:gd name="T89" fmla="*/ 903738 h 2143126"/>
                <a:gd name="T90" fmla="*/ 1439731 w 1854200"/>
                <a:gd name="T91" fmla="*/ 973835 h 2143126"/>
                <a:gd name="T92" fmla="*/ 1462069 w 1854200"/>
                <a:gd name="T93" fmla="*/ 1007002 h 2143126"/>
                <a:gd name="T94" fmla="*/ 1456896 w 1854200"/>
                <a:gd name="T95" fmla="*/ 1329732 h 2143126"/>
                <a:gd name="T96" fmla="*/ 1425858 w 1854200"/>
                <a:gd name="T97" fmla="*/ 1355371 h 2143126"/>
                <a:gd name="T98" fmla="*/ 1346383 w 1854200"/>
                <a:gd name="T99" fmla="*/ 1352313 h 2143126"/>
                <a:gd name="T100" fmla="*/ 1163212 w 1854200"/>
                <a:gd name="T101" fmla="*/ 1317264 h 2143126"/>
                <a:gd name="T102" fmla="*/ 1030832 w 1854200"/>
                <a:gd name="T103" fmla="*/ 1276100 h 2143126"/>
                <a:gd name="T104" fmla="*/ 882932 w 1854200"/>
                <a:gd name="T105" fmla="*/ 1214236 h 2143126"/>
                <a:gd name="T106" fmla="*/ 726097 w 1854200"/>
                <a:gd name="T107" fmla="*/ 1126496 h 2143126"/>
                <a:gd name="T108" fmla="*/ 566441 w 1854200"/>
                <a:gd name="T109" fmla="*/ 1008884 h 2143126"/>
                <a:gd name="T110" fmla="*/ 416659 w 1854200"/>
                <a:gd name="T111" fmla="*/ 862573 h 2143126"/>
                <a:gd name="T112" fmla="*/ 301914 w 1854200"/>
                <a:gd name="T113" fmla="*/ 708030 h 2143126"/>
                <a:gd name="T114" fmla="*/ 219852 w 1854200"/>
                <a:gd name="T115" fmla="*/ 553957 h 2143126"/>
                <a:gd name="T116" fmla="*/ 164595 w 1854200"/>
                <a:gd name="T117" fmla="*/ 408587 h 2143126"/>
                <a:gd name="T118" fmla="*/ 130500 w 1854200"/>
                <a:gd name="T119" fmla="*/ 278743 h 2143126"/>
                <a:gd name="T120" fmla="*/ 108397 w 1854200"/>
                <a:gd name="T121" fmla="*/ 119731 h 2143126"/>
                <a:gd name="T122" fmla="*/ 108397 w 1854200"/>
                <a:gd name="T123" fmla="*/ 37166 h 2143126"/>
                <a:gd name="T124" fmla="*/ 133792 w 1854200"/>
                <a:gd name="T125" fmla="*/ 6351 h 214312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54200" h="2143126">
                  <a:moveTo>
                    <a:pt x="0" y="2001838"/>
                  </a:moveTo>
                  <a:lnTo>
                    <a:pt x="134499" y="2001838"/>
                  </a:lnTo>
                  <a:lnTo>
                    <a:pt x="204788" y="2143126"/>
                  </a:lnTo>
                  <a:lnTo>
                    <a:pt x="69760" y="2143126"/>
                  </a:lnTo>
                  <a:lnTo>
                    <a:pt x="0" y="2001838"/>
                  </a:lnTo>
                  <a:close/>
                  <a:moveTo>
                    <a:pt x="928688" y="1830388"/>
                  </a:moveTo>
                  <a:lnTo>
                    <a:pt x="1063484" y="1830388"/>
                  </a:lnTo>
                  <a:lnTo>
                    <a:pt x="1219201" y="2143126"/>
                  </a:lnTo>
                  <a:lnTo>
                    <a:pt x="1084140" y="2143126"/>
                  </a:lnTo>
                  <a:lnTo>
                    <a:pt x="928688" y="1830388"/>
                  </a:lnTo>
                  <a:close/>
                  <a:moveTo>
                    <a:pt x="673100" y="1830388"/>
                  </a:moveTo>
                  <a:lnTo>
                    <a:pt x="807773" y="1830388"/>
                  </a:lnTo>
                  <a:lnTo>
                    <a:pt x="963613" y="2143126"/>
                  </a:lnTo>
                  <a:lnTo>
                    <a:pt x="828675" y="2143126"/>
                  </a:lnTo>
                  <a:lnTo>
                    <a:pt x="673100" y="1830388"/>
                  </a:lnTo>
                  <a:close/>
                  <a:moveTo>
                    <a:pt x="415925" y="1830388"/>
                  </a:moveTo>
                  <a:lnTo>
                    <a:pt x="551334" y="1830388"/>
                  </a:lnTo>
                  <a:lnTo>
                    <a:pt x="708025" y="2143126"/>
                  </a:lnTo>
                  <a:lnTo>
                    <a:pt x="572084" y="2143126"/>
                  </a:lnTo>
                  <a:lnTo>
                    <a:pt x="415925" y="1830388"/>
                  </a:lnTo>
                  <a:close/>
                  <a:moveTo>
                    <a:pt x="160338" y="1830388"/>
                  </a:moveTo>
                  <a:lnTo>
                    <a:pt x="294889" y="1830388"/>
                  </a:lnTo>
                  <a:lnTo>
                    <a:pt x="450851" y="2143126"/>
                  </a:lnTo>
                  <a:lnTo>
                    <a:pt x="315507" y="2143126"/>
                  </a:lnTo>
                  <a:lnTo>
                    <a:pt x="160338" y="1830388"/>
                  </a:lnTo>
                  <a:close/>
                  <a:moveTo>
                    <a:pt x="1750219" y="1603375"/>
                  </a:moveTo>
                  <a:lnTo>
                    <a:pt x="1756569" y="1608920"/>
                  </a:lnTo>
                  <a:lnTo>
                    <a:pt x="1762390" y="1614466"/>
                  </a:lnTo>
                  <a:lnTo>
                    <a:pt x="1767946" y="1620539"/>
                  </a:lnTo>
                  <a:lnTo>
                    <a:pt x="1773502" y="1626349"/>
                  </a:lnTo>
                  <a:lnTo>
                    <a:pt x="1779058" y="1632158"/>
                  </a:lnTo>
                  <a:lnTo>
                    <a:pt x="1784350" y="1638232"/>
                  </a:lnTo>
                  <a:lnTo>
                    <a:pt x="1789112" y="1644833"/>
                  </a:lnTo>
                  <a:lnTo>
                    <a:pt x="1794140" y="1651171"/>
                  </a:lnTo>
                  <a:lnTo>
                    <a:pt x="1798638" y="1657509"/>
                  </a:lnTo>
                  <a:lnTo>
                    <a:pt x="1803400" y="1664374"/>
                  </a:lnTo>
                  <a:lnTo>
                    <a:pt x="1807633" y="1671240"/>
                  </a:lnTo>
                  <a:lnTo>
                    <a:pt x="1811602" y="1677842"/>
                  </a:lnTo>
                  <a:lnTo>
                    <a:pt x="1815571" y="1684971"/>
                  </a:lnTo>
                  <a:lnTo>
                    <a:pt x="1819804" y="1692101"/>
                  </a:lnTo>
                  <a:lnTo>
                    <a:pt x="1823508" y="1699495"/>
                  </a:lnTo>
                  <a:lnTo>
                    <a:pt x="1826683" y="1706625"/>
                  </a:lnTo>
                  <a:lnTo>
                    <a:pt x="1829858" y="1714019"/>
                  </a:lnTo>
                  <a:lnTo>
                    <a:pt x="1833033" y="1721676"/>
                  </a:lnTo>
                  <a:lnTo>
                    <a:pt x="1835679" y="1729334"/>
                  </a:lnTo>
                  <a:lnTo>
                    <a:pt x="1838590" y="1736728"/>
                  </a:lnTo>
                  <a:lnTo>
                    <a:pt x="1840971" y="1744650"/>
                  </a:lnTo>
                  <a:lnTo>
                    <a:pt x="1843088" y="1752308"/>
                  </a:lnTo>
                  <a:lnTo>
                    <a:pt x="1845204" y="1760494"/>
                  </a:lnTo>
                  <a:lnTo>
                    <a:pt x="1847056" y="1768416"/>
                  </a:lnTo>
                  <a:lnTo>
                    <a:pt x="1848644" y="1776338"/>
                  </a:lnTo>
                  <a:lnTo>
                    <a:pt x="1850231" y="1784260"/>
                  </a:lnTo>
                  <a:lnTo>
                    <a:pt x="1851554" y="1792710"/>
                  </a:lnTo>
                  <a:lnTo>
                    <a:pt x="1852348" y="1800632"/>
                  </a:lnTo>
                  <a:lnTo>
                    <a:pt x="1853406" y="1809082"/>
                  </a:lnTo>
                  <a:lnTo>
                    <a:pt x="1853671" y="1817268"/>
                  </a:lnTo>
                  <a:lnTo>
                    <a:pt x="1854200" y="1825982"/>
                  </a:lnTo>
                  <a:lnTo>
                    <a:pt x="1854200" y="1834168"/>
                  </a:lnTo>
                  <a:lnTo>
                    <a:pt x="1854200" y="1842090"/>
                  </a:lnTo>
                  <a:lnTo>
                    <a:pt x="1853935" y="1850276"/>
                  </a:lnTo>
                  <a:lnTo>
                    <a:pt x="1853406" y="1857934"/>
                  </a:lnTo>
                  <a:lnTo>
                    <a:pt x="1852612" y="1865592"/>
                  </a:lnTo>
                  <a:lnTo>
                    <a:pt x="1851819" y="1873514"/>
                  </a:lnTo>
                  <a:lnTo>
                    <a:pt x="1850496" y="1881172"/>
                  </a:lnTo>
                  <a:lnTo>
                    <a:pt x="1849173" y="1888566"/>
                  </a:lnTo>
                  <a:lnTo>
                    <a:pt x="1847850" y="1896224"/>
                  </a:lnTo>
                  <a:lnTo>
                    <a:pt x="1846262" y="1903618"/>
                  </a:lnTo>
                  <a:lnTo>
                    <a:pt x="1844410" y="1911276"/>
                  </a:lnTo>
                  <a:lnTo>
                    <a:pt x="1842558" y="1918669"/>
                  </a:lnTo>
                  <a:lnTo>
                    <a:pt x="1840442" y="1925799"/>
                  </a:lnTo>
                  <a:lnTo>
                    <a:pt x="1837796" y="1933193"/>
                  </a:lnTo>
                  <a:lnTo>
                    <a:pt x="1835415" y="1940323"/>
                  </a:lnTo>
                  <a:lnTo>
                    <a:pt x="1832504" y="1947452"/>
                  </a:lnTo>
                  <a:lnTo>
                    <a:pt x="1829858" y="1954054"/>
                  </a:lnTo>
                  <a:lnTo>
                    <a:pt x="1823773" y="1968050"/>
                  </a:lnTo>
                  <a:lnTo>
                    <a:pt x="1816629" y="1981253"/>
                  </a:lnTo>
                  <a:lnTo>
                    <a:pt x="1809221" y="1994192"/>
                  </a:lnTo>
                  <a:lnTo>
                    <a:pt x="1801283" y="2006867"/>
                  </a:lnTo>
                  <a:lnTo>
                    <a:pt x="1792552" y="2018750"/>
                  </a:lnTo>
                  <a:lnTo>
                    <a:pt x="1783292" y="2030369"/>
                  </a:lnTo>
                  <a:lnTo>
                    <a:pt x="1773767" y="2041724"/>
                  </a:lnTo>
                  <a:lnTo>
                    <a:pt x="1763183" y="2052551"/>
                  </a:lnTo>
                  <a:lnTo>
                    <a:pt x="1752600" y="2062849"/>
                  </a:lnTo>
                  <a:lnTo>
                    <a:pt x="1741488" y="2072620"/>
                  </a:lnTo>
                  <a:lnTo>
                    <a:pt x="1729581" y="2081598"/>
                  </a:lnTo>
                  <a:lnTo>
                    <a:pt x="1717675" y="2090048"/>
                  </a:lnTo>
                  <a:lnTo>
                    <a:pt x="1704975" y="2098498"/>
                  </a:lnTo>
                  <a:lnTo>
                    <a:pt x="1692010" y="2105892"/>
                  </a:lnTo>
                  <a:lnTo>
                    <a:pt x="1678781" y="2112494"/>
                  </a:lnTo>
                  <a:lnTo>
                    <a:pt x="1665023" y="2118831"/>
                  </a:lnTo>
                  <a:lnTo>
                    <a:pt x="1657879" y="2121472"/>
                  </a:lnTo>
                  <a:lnTo>
                    <a:pt x="1650735" y="2124376"/>
                  </a:lnTo>
                  <a:lnTo>
                    <a:pt x="1643592" y="2126753"/>
                  </a:lnTo>
                  <a:lnTo>
                    <a:pt x="1636712" y="2129130"/>
                  </a:lnTo>
                  <a:lnTo>
                    <a:pt x="1629304" y="2131242"/>
                  </a:lnTo>
                  <a:lnTo>
                    <a:pt x="1621896" y="2133619"/>
                  </a:lnTo>
                  <a:lnTo>
                    <a:pt x="1614488" y="2134939"/>
                  </a:lnTo>
                  <a:lnTo>
                    <a:pt x="1607079" y="2136788"/>
                  </a:lnTo>
                  <a:lnTo>
                    <a:pt x="1599406" y="2138372"/>
                  </a:lnTo>
                  <a:lnTo>
                    <a:pt x="1591733" y="2139692"/>
                  </a:lnTo>
                  <a:lnTo>
                    <a:pt x="1583796" y="2140485"/>
                  </a:lnTo>
                  <a:lnTo>
                    <a:pt x="1576123" y="2141541"/>
                  </a:lnTo>
                  <a:lnTo>
                    <a:pt x="1568450" y="2142069"/>
                  </a:lnTo>
                  <a:lnTo>
                    <a:pt x="1560512" y="2142597"/>
                  </a:lnTo>
                  <a:lnTo>
                    <a:pt x="1552575" y="2143125"/>
                  </a:lnTo>
                  <a:lnTo>
                    <a:pt x="1544638" y="2143125"/>
                  </a:lnTo>
                  <a:lnTo>
                    <a:pt x="1536700" y="2143125"/>
                  </a:lnTo>
                  <a:lnTo>
                    <a:pt x="1528762" y="2142597"/>
                  </a:lnTo>
                  <a:lnTo>
                    <a:pt x="1520825" y="2142069"/>
                  </a:lnTo>
                  <a:lnTo>
                    <a:pt x="1512888" y="2141541"/>
                  </a:lnTo>
                  <a:lnTo>
                    <a:pt x="1505215" y="2140485"/>
                  </a:lnTo>
                  <a:lnTo>
                    <a:pt x="1497542" y="2139692"/>
                  </a:lnTo>
                  <a:lnTo>
                    <a:pt x="1489869" y="2138372"/>
                  </a:lnTo>
                  <a:lnTo>
                    <a:pt x="1482196" y="2136788"/>
                  </a:lnTo>
                  <a:lnTo>
                    <a:pt x="1474788" y="2134939"/>
                  </a:lnTo>
                  <a:lnTo>
                    <a:pt x="1467379" y="2133619"/>
                  </a:lnTo>
                  <a:lnTo>
                    <a:pt x="1459971" y="2131242"/>
                  </a:lnTo>
                  <a:lnTo>
                    <a:pt x="1452562" y="2129130"/>
                  </a:lnTo>
                  <a:lnTo>
                    <a:pt x="1445419" y="2126753"/>
                  </a:lnTo>
                  <a:lnTo>
                    <a:pt x="1438540" y="2124376"/>
                  </a:lnTo>
                  <a:lnTo>
                    <a:pt x="1431396" y="2121472"/>
                  </a:lnTo>
                  <a:lnTo>
                    <a:pt x="1424252" y="2118831"/>
                  </a:lnTo>
                  <a:lnTo>
                    <a:pt x="1410494" y="2112494"/>
                  </a:lnTo>
                  <a:lnTo>
                    <a:pt x="1397000" y="2105892"/>
                  </a:lnTo>
                  <a:lnTo>
                    <a:pt x="1384300" y="2098498"/>
                  </a:lnTo>
                  <a:lnTo>
                    <a:pt x="1371600" y="2090048"/>
                  </a:lnTo>
                  <a:lnTo>
                    <a:pt x="1359429" y="2081598"/>
                  </a:lnTo>
                  <a:lnTo>
                    <a:pt x="1347788" y="2072620"/>
                  </a:lnTo>
                  <a:lnTo>
                    <a:pt x="1336675" y="2062849"/>
                  </a:lnTo>
                  <a:lnTo>
                    <a:pt x="1325827" y="2052551"/>
                  </a:lnTo>
                  <a:lnTo>
                    <a:pt x="1315508" y="2041724"/>
                  </a:lnTo>
                  <a:lnTo>
                    <a:pt x="1305983" y="2030369"/>
                  </a:lnTo>
                  <a:lnTo>
                    <a:pt x="1296723" y="2018750"/>
                  </a:lnTo>
                  <a:lnTo>
                    <a:pt x="1287992" y="2006867"/>
                  </a:lnTo>
                  <a:lnTo>
                    <a:pt x="1280054" y="1994192"/>
                  </a:lnTo>
                  <a:lnTo>
                    <a:pt x="1272646" y="1981253"/>
                  </a:lnTo>
                  <a:lnTo>
                    <a:pt x="1265502" y="1968050"/>
                  </a:lnTo>
                  <a:lnTo>
                    <a:pt x="1259417" y="1954054"/>
                  </a:lnTo>
                  <a:lnTo>
                    <a:pt x="1256506" y="1947452"/>
                  </a:lnTo>
                  <a:lnTo>
                    <a:pt x="1253860" y="1940323"/>
                  </a:lnTo>
                  <a:lnTo>
                    <a:pt x="1251215" y="1933193"/>
                  </a:lnTo>
                  <a:lnTo>
                    <a:pt x="1248833" y="1925799"/>
                  </a:lnTo>
                  <a:lnTo>
                    <a:pt x="1246717" y="1918669"/>
                  </a:lnTo>
                  <a:lnTo>
                    <a:pt x="1244865" y="1911276"/>
                  </a:lnTo>
                  <a:lnTo>
                    <a:pt x="1243012" y="1903618"/>
                  </a:lnTo>
                  <a:lnTo>
                    <a:pt x="1241425" y="1896224"/>
                  </a:lnTo>
                  <a:lnTo>
                    <a:pt x="1239838" y="1888566"/>
                  </a:lnTo>
                  <a:lnTo>
                    <a:pt x="1238779" y="1881172"/>
                  </a:lnTo>
                  <a:lnTo>
                    <a:pt x="1237456" y="1873514"/>
                  </a:lnTo>
                  <a:lnTo>
                    <a:pt x="1236662" y="1865592"/>
                  </a:lnTo>
                  <a:lnTo>
                    <a:pt x="1235869" y="1857934"/>
                  </a:lnTo>
                  <a:lnTo>
                    <a:pt x="1235340" y="1850276"/>
                  </a:lnTo>
                  <a:lnTo>
                    <a:pt x="1235340" y="1842090"/>
                  </a:lnTo>
                  <a:lnTo>
                    <a:pt x="1235075" y="1834168"/>
                  </a:lnTo>
                  <a:lnTo>
                    <a:pt x="1352021" y="1834168"/>
                  </a:lnTo>
                  <a:lnTo>
                    <a:pt x="1352550" y="1843939"/>
                  </a:lnTo>
                  <a:lnTo>
                    <a:pt x="1353079" y="1853973"/>
                  </a:lnTo>
                  <a:lnTo>
                    <a:pt x="1354402" y="1863480"/>
                  </a:lnTo>
                  <a:lnTo>
                    <a:pt x="1355725" y="1872986"/>
                  </a:lnTo>
                  <a:lnTo>
                    <a:pt x="1358106" y="1882228"/>
                  </a:lnTo>
                  <a:lnTo>
                    <a:pt x="1360752" y="1891471"/>
                  </a:lnTo>
                  <a:lnTo>
                    <a:pt x="1363927" y="1900449"/>
                  </a:lnTo>
                  <a:lnTo>
                    <a:pt x="1367102" y="1908899"/>
                  </a:lnTo>
                  <a:lnTo>
                    <a:pt x="1370806" y="1917613"/>
                  </a:lnTo>
                  <a:lnTo>
                    <a:pt x="1375304" y="1925799"/>
                  </a:lnTo>
                  <a:lnTo>
                    <a:pt x="1379802" y="1933985"/>
                  </a:lnTo>
                  <a:lnTo>
                    <a:pt x="1385094" y="1941643"/>
                  </a:lnTo>
                  <a:lnTo>
                    <a:pt x="1390385" y="1949301"/>
                  </a:lnTo>
                  <a:lnTo>
                    <a:pt x="1396206" y="1956431"/>
                  </a:lnTo>
                  <a:lnTo>
                    <a:pt x="1402027" y="1963296"/>
                  </a:lnTo>
                  <a:lnTo>
                    <a:pt x="1408642" y="1970162"/>
                  </a:lnTo>
                  <a:lnTo>
                    <a:pt x="1415256" y="1976236"/>
                  </a:lnTo>
                  <a:lnTo>
                    <a:pt x="1422135" y="1982573"/>
                  </a:lnTo>
                  <a:lnTo>
                    <a:pt x="1429544" y="1988383"/>
                  </a:lnTo>
                  <a:lnTo>
                    <a:pt x="1436952" y="1993664"/>
                  </a:lnTo>
                  <a:lnTo>
                    <a:pt x="1444890" y="1998417"/>
                  </a:lnTo>
                  <a:lnTo>
                    <a:pt x="1452827" y="2003170"/>
                  </a:lnTo>
                  <a:lnTo>
                    <a:pt x="1461294" y="2007395"/>
                  </a:lnTo>
                  <a:lnTo>
                    <a:pt x="1469760" y="2011356"/>
                  </a:lnTo>
                  <a:lnTo>
                    <a:pt x="1478492" y="2014789"/>
                  </a:lnTo>
                  <a:lnTo>
                    <a:pt x="1487488" y="2017958"/>
                  </a:lnTo>
                  <a:lnTo>
                    <a:pt x="1496748" y="2020335"/>
                  </a:lnTo>
                  <a:lnTo>
                    <a:pt x="1506008" y="2022447"/>
                  </a:lnTo>
                  <a:lnTo>
                    <a:pt x="1515269" y="2024296"/>
                  </a:lnTo>
                  <a:lnTo>
                    <a:pt x="1525058" y="2025616"/>
                  </a:lnTo>
                  <a:lnTo>
                    <a:pt x="1534583" y="2026144"/>
                  </a:lnTo>
                  <a:lnTo>
                    <a:pt x="1544638" y="2026408"/>
                  </a:lnTo>
                  <a:lnTo>
                    <a:pt x="1554692" y="2026144"/>
                  </a:lnTo>
                  <a:lnTo>
                    <a:pt x="1564217" y="2025616"/>
                  </a:lnTo>
                  <a:lnTo>
                    <a:pt x="1574006" y="2024296"/>
                  </a:lnTo>
                  <a:lnTo>
                    <a:pt x="1583267" y="2022447"/>
                  </a:lnTo>
                  <a:lnTo>
                    <a:pt x="1592792" y="2020335"/>
                  </a:lnTo>
                  <a:lnTo>
                    <a:pt x="1601788" y="2017958"/>
                  </a:lnTo>
                  <a:lnTo>
                    <a:pt x="1610783" y="2014789"/>
                  </a:lnTo>
                  <a:lnTo>
                    <a:pt x="1619779" y="2011356"/>
                  </a:lnTo>
                  <a:lnTo>
                    <a:pt x="1627981" y="2007395"/>
                  </a:lnTo>
                  <a:lnTo>
                    <a:pt x="1636183" y="2003170"/>
                  </a:lnTo>
                  <a:lnTo>
                    <a:pt x="1644385" y="1998417"/>
                  </a:lnTo>
                  <a:lnTo>
                    <a:pt x="1652323" y="1993664"/>
                  </a:lnTo>
                  <a:lnTo>
                    <a:pt x="1659731" y="1988383"/>
                  </a:lnTo>
                  <a:lnTo>
                    <a:pt x="1667140" y="1982573"/>
                  </a:lnTo>
                  <a:lnTo>
                    <a:pt x="1674019" y="1976236"/>
                  </a:lnTo>
                  <a:lnTo>
                    <a:pt x="1680633" y="1970162"/>
                  </a:lnTo>
                  <a:lnTo>
                    <a:pt x="1687248" y="1963296"/>
                  </a:lnTo>
                  <a:lnTo>
                    <a:pt x="1693333" y="1956431"/>
                  </a:lnTo>
                  <a:lnTo>
                    <a:pt x="1698890" y="1949301"/>
                  </a:lnTo>
                  <a:lnTo>
                    <a:pt x="1704446" y="1941643"/>
                  </a:lnTo>
                  <a:lnTo>
                    <a:pt x="1709473" y="1933985"/>
                  </a:lnTo>
                  <a:lnTo>
                    <a:pt x="1713971" y="1925799"/>
                  </a:lnTo>
                  <a:lnTo>
                    <a:pt x="1718204" y="1917613"/>
                  </a:lnTo>
                  <a:lnTo>
                    <a:pt x="1721908" y="1908899"/>
                  </a:lnTo>
                  <a:lnTo>
                    <a:pt x="1725348" y="1900449"/>
                  </a:lnTo>
                  <a:lnTo>
                    <a:pt x="1728523" y="1891471"/>
                  </a:lnTo>
                  <a:lnTo>
                    <a:pt x="1731169" y="1882228"/>
                  </a:lnTo>
                  <a:lnTo>
                    <a:pt x="1733285" y="1872986"/>
                  </a:lnTo>
                  <a:lnTo>
                    <a:pt x="1734873" y="1863480"/>
                  </a:lnTo>
                  <a:lnTo>
                    <a:pt x="1736196" y="1853973"/>
                  </a:lnTo>
                  <a:lnTo>
                    <a:pt x="1736990" y="1843939"/>
                  </a:lnTo>
                  <a:lnTo>
                    <a:pt x="1736990" y="1834168"/>
                  </a:lnTo>
                  <a:lnTo>
                    <a:pt x="1736990" y="1826775"/>
                  </a:lnTo>
                  <a:lnTo>
                    <a:pt x="1736725" y="1819645"/>
                  </a:lnTo>
                  <a:lnTo>
                    <a:pt x="1735931" y="1812779"/>
                  </a:lnTo>
                  <a:lnTo>
                    <a:pt x="1734873" y="1805649"/>
                  </a:lnTo>
                  <a:lnTo>
                    <a:pt x="1734079" y="1798520"/>
                  </a:lnTo>
                  <a:lnTo>
                    <a:pt x="1732492" y="1791654"/>
                  </a:lnTo>
                  <a:lnTo>
                    <a:pt x="1730904" y="1784788"/>
                  </a:lnTo>
                  <a:lnTo>
                    <a:pt x="1728788" y="1777922"/>
                  </a:lnTo>
                  <a:lnTo>
                    <a:pt x="1726671" y="1771321"/>
                  </a:lnTo>
                  <a:lnTo>
                    <a:pt x="1724554" y="1764983"/>
                  </a:lnTo>
                  <a:lnTo>
                    <a:pt x="1721644" y="1758646"/>
                  </a:lnTo>
                  <a:lnTo>
                    <a:pt x="1718998" y="1752044"/>
                  </a:lnTo>
                  <a:lnTo>
                    <a:pt x="1715823" y="1745970"/>
                  </a:lnTo>
                  <a:lnTo>
                    <a:pt x="1712383" y="1739633"/>
                  </a:lnTo>
                  <a:lnTo>
                    <a:pt x="1708944" y="1733559"/>
                  </a:lnTo>
                  <a:lnTo>
                    <a:pt x="1704975" y="1727750"/>
                  </a:lnTo>
                  <a:lnTo>
                    <a:pt x="1701271" y="1722205"/>
                  </a:lnTo>
                  <a:lnTo>
                    <a:pt x="1697038" y="1716659"/>
                  </a:lnTo>
                  <a:lnTo>
                    <a:pt x="1692804" y="1711114"/>
                  </a:lnTo>
                  <a:lnTo>
                    <a:pt x="1688042" y="1705833"/>
                  </a:lnTo>
                  <a:lnTo>
                    <a:pt x="1683544" y="1700815"/>
                  </a:lnTo>
                  <a:lnTo>
                    <a:pt x="1678517" y="1695798"/>
                  </a:lnTo>
                  <a:lnTo>
                    <a:pt x="1673225" y="1691045"/>
                  </a:lnTo>
                  <a:lnTo>
                    <a:pt x="1667933" y="1686556"/>
                  </a:lnTo>
                  <a:lnTo>
                    <a:pt x="1662377" y="1682331"/>
                  </a:lnTo>
                  <a:lnTo>
                    <a:pt x="1656821" y="1677842"/>
                  </a:lnTo>
                  <a:lnTo>
                    <a:pt x="1651000" y="1673881"/>
                  </a:lnTo>
                  <a:lnTo>
                    <a:pt x="1645179" y="1670184"/>
                  </a:lnTo>
                  <a:lnTo>
                    <a:pt x="1639094" y="1666487"/>
                  </a:lnTo>
                  <a:lnTo>
                    <a:pt x="1632479" y="1663054"/>
                  </a:lnTo>
                  <a:lnTo>
                    <a:pt x="1626129" y="1660149"/>
                  </a:lnTo>
                  <a:lnTo>
                    <a:pt x="1619779" y="1656980"/>
                  </a:lnTo>
                  <a:lnTo>
                    <a:pt x="1750219" y="1603375"/>
                  </a:lnTo>
                  <a:close/>
                  <a:moveTo>
                    <a:pt x="178859" y="0"/>
                  </a:moveTo>
                  <a:lnTo>
                    <a:pt x="501650" y="0"/>
                  </a:lnTo>
                  <a:lnTo>
                    <a:pt x="507736" y="265"/>
                  </a:lnTo>
                  <a:lnTo>
                    <a:pt x="513557" y="1323"/>
                  </a:lnTo>
                  <a:lnTo>
                    <a:pt x="519113" y="2647"/>
                  </a:lnTo>
                  <a:lnTo>
                    <a:pt x="524669" y="4499"/>
                  </a:lnTo>
                  <a:lnTo>
                    <a:pt x="529961" y="7145"/>
                  </a:lnTo>
                  <a:lnTo>
                    <a:pt x="534988" y="10056"/>
                  </a:lnTo>
                  <a:lnTo>
                    <a:pt x="539486" y="13496"/>
                  </a:lnTo>
                  <a:lnTo>
                    <a:pt x="543984" y="17466"/>
                  </a:lnTo>
                  <a:lnTo>
                    <a:pt x="547688" y="21700"/>
                  </a:lnTo>
                  <a:lnTo>
                    <a:pt x="550863" y="26199"/>
                  </a:lnTo>
                  <a:lnTo>
                    <a:pt x="554038" y="31227"/>
                  </a:lnTo>
                  <a:lnTo>
                    <a:pt x="556419" y="36254"/>
                  </a:lnTo>
                  <a:lnTo>
                    <a:pt x="558536" y="41812"/>
                  </a:lnTo>
                  <a:lnTo>
                    <a:pt x="559859" y="47369"/>
                  </a:lnTo>
                  <a:lnTo>
                    <a:pt x="560917" y="53720"/>
                  </a:lnTo>
                  <a:lnTo>
                    <a:pt x="561182" y="59806"/>
                  </a:lnTo>
                  <a:lnTo>
                    <a:pt x="630238" y="451193"/>
                  </a:lnTo>
                  <a:lnTo>
                    <a:pt x="629973" y="457280"/>
                  </a:lnTo>
                  <a:lnTo>
                    <a:pt x="628915" y="463366"/>
                  </a:lnTo>
                  <a:lnTo>
                    <a:pt x="627328" y="468923"/>
                  </a:lnTo>
                  <a:lnTo>
                    <a:pt x="625476" y="474480"/>
                  </a:lnTo>
                  <a:lnTo>
                    <a:pt x="623094" y="479773"/>
                  </a:lnTo>
                  <a:lnTo>
                    <a:pt x="619919" y="484536"/>
                  </a:lnTo>
                  <a:lnTo>
                    <a:pt x="616480" y="489300"/>
                  </a:lnTo>
                  <a:lnTo>
                    <a:pt x="612511" y="493269"/>
                  </a:lnTo>
                  <a:lnTo>
                    <a:pt x="608278" y="497239"/>
                  </a:lnTo>
                  <a:lnTo>
                    <a:pt x="604044" y="500679"/>
                  </a:lnTo>
                  <a:lnTo>
                    <a:pt x="599017" y="503590"/>
                  </a:lnTo>
                  <a:lnTo>
                    <a:pt x="593726" y="506236"/>
                  </a:lnTo>
                  <a:lnTo>
                    <a:pt x="588169" y="508088"/>
                  </a:lnTo>
                  <a:lnTo>
                    <a:pt x="582613" y="509676"/>
                  </a:lnTo>
                  <a:lnTo>
                    <a:pt x="576528" y="510470"/>
                  </a:lnTo>
                  <a:lnTo>
                    <a:pt x="570707" y="510735"/>
                  </a:lnTo>
                  <a:lnTo>
                    <a:pt x="491596" y="510735"/>
                  </a:lnTo>
                  <a:lnTo>
                    <a:pt x="492126" y="516292"/>
                  </a:lnTo>
                  <a:lnTo>
                    <a:pt x="492919" y="521849"/>
                  </a:lnTo>
                  <a:lnTo>
                    <a:pt x="494242" y="527671"/>
                  </a:lnTo>
                  <a:lnTo>
                    <a:pt x="495830" y="533228"/>
                  </a:lnTo>
                  <a:lnTo>
                    <a:pt x="497682" y="539050"/>
                  </a:lnTo>
                  <a:lnTo>
                    <a:pt x="499534" y="545137"/>
                  </a:lnTo>
                  <a:lnTo>
                    <a:pt x="501650" y="551223"/>
                  </a:lnTo>
                  <a:lnTo>
                    <a:pt x="504032" y="557045"/>
                  </a:lnTo>
                  <a:lnTo>
                    <a:pt x="509323" y="568953"/>
                  </a:lnTo>
                  <a:lnTo>
                    <a:pt x="515409" y="581391"/>
                  </a:lnTo>
                  <a:lnTo>
                    <a:pt x="522553" y="593828"/>
                  </a:lnTo>
                  <a:lnTo>
                    <a:pt x="529961" y="606001"/>
                  </a:lnTo>
                  <a:lnTo>
                    <a:pt x="538428" y="618703"/>
                  </a:lnTo>
                  <a:lnTo>
                    <a:pt x="546894" y="631406"/>
                  </a:lnTo>
                  <a:lnTo>
                    <a:pt x="556155" y="643843"/>
                  </a:lnTo>
                  <a:lnTo>
                    <a:pt x="565944" y="656545"/>
                  </a:lnTo>
                  <a:lnTo>
                    <a:pt x="576263" y="669247"/>
                  </a:lnTo>
                  <a:lnTo>
                    <a:pt x="586582" y="681950"/>
                  </a:lnTo>
                  <a:lnTo>
                    <a:pt x="597430" y="694123"/>
                  </a:lnTo>
                  <a:lnTo>
                    <a:pt x="608542" y="706560"/>
                  </a:lnTo>
                  <a:lnTo>
                    <a:pt x="619655" y="718998"/>
                  </a:lnTo>
                  <a:lnTo>
                    <a:pt x="631032" y="731171"/>
                  </a:lnTo>
                  <a:lnTo>
                    <a:pt x="653786" y="754987"/>
                  </a:lnTo>
                  <a:lnTo>
                    <a:pt x="676805" y="777746"/>
                  </a:lnTo>
                  <a:lnTo>
                    <a:pt x="698765" y="799710"/>
                  </a:lnTo>
                  <a:lnTo>
                    <a:pt x="740305" y="839404"/>
                  </a:lnTo>
                  <a:lnTo>
                    <a:pt x="758032" y="856870"/>
                  </a:lnTo>
                  <a:lnTo>
                    <a:pt x="774171" y="872483"/>
                  </a:lnTo>
                  <a:lnTo>
                    <a:pt x="789517" y="888361"/>
                  </a:lnTo>
                  <a:lnTo>
                    <a:pt x="806980" y="906355"/>
                  </a:lnTo>
                  <a:lnTo>
                    <a:pt x="846932" y="947637"/>
                  </a:lnTo>
                  <a:lnTo>
                    <a:pt x="868628" y="969866"/>
                  </a:lnTo>
                  <a:lnTo>
                    <a:pt x="891646" y="992624"/>
                  </a:lnTo>
                  <a:lnTo>
                    <a:pt x="915194" y="1015647"/>
                  </a:lnTo>
                  <a:lnTo>
                    <a:pt x="927630" y="1026762"/>
                  </a:lnTo>
                  <a:lnTo>
                    <a:pt x="939800" y="1038140"/>
                  </a:lnTo>
                  <a:lnTo>
                    <a:pt x="952236" y="1048990"/>
                  </a:lnTo>
                  <a:lnTo>
                    <a:pt x="964936" y="1059840"/>
                  </a:lnTo>
                  <a:lnTo>
                    <a:pt x="977107" y="1070425"/>
                  </a:lnTo>
                  <a:lnTo>
                    <a:pt x="989807" y="1080481"/>
                  </a:lnTo>
                  <a:lnTo>
                    <a:pt x="1002507" y="1090272"/>
                  </a:lnTo>
                  <a:lnTo>
                    <a:pt x="1015207" y="1099534"/>
                  </a:lnTo>
                  <a:lnTo>
                    <a:pt x="1027642" y="1108267"/>
                  </a:lnTo>
                  <a:lnTo>
                    <a:pt x="1040342" y="1116471"/>
                  </a:lnTo>
                  <a:lnTo>
                    <a:pt x="1052778" y="1124145"/>
                  </a:lnTo>
                  <a:lnTo>
                    <a:pt x="1064948" y="1131025"/>
                  </a:lnTo>
                  <a:lnTo>
                    <a:pt x="1077384" y="1137112"/>
                  </a:lnTo>
                  <a:lnTo>
                    <a:pt x="1089290" y="1142404"/>
                  </a:lnTo>
                  <a:lnTo>
                    <a:pt x="1095640" y="1144786"/>
                  </a:lnTo>
                  <a:lnTo>
                    <a:pt x="1101461" y="1147168"/>
                  </a:lnTo>
                  <a:lnTo>
                    <a:pt x="1107282" y="1149285"/>
                  </a:lnTo>
                  <a:lnTo>
                    <a:pt x="1113103" y="1150872"/>
                  </a:lnTo>
                  <a:lnTo>
                    <a:pt x="1118659" y="1152196"/>
                  </a:lnTo>
                  <a:lnTo>
                    <a:pt x="1124480" y="1153519"/>
                  </a:lnTo>
                  <a:lnTo>
                    <a:pt x="1130036" y="1154577"/>
                  </a:lnTo>
                  <a:lnTo>
                    <a:pt x="1135592" y="1155371"/>
                  </a:lnTo>
                  <a:lnTo>
                    <a:pt x="1135592" y="1076247"/>
                  </a:lnTo>
                  <a:lnTo>
                    <a:pt x="1135857" y="1069896"/>
                  </a:lnTo>
                  <a:lnTo>
                    <a:pt x="1136915" y="1064074"/>
                  </a:lnTo>
                  <a:lnTo>
                    <a:pt x="1138503" y="1058252"/>
                  </a:lnTo>
                  <a:lnTo>
                    <a:pt x="1140355" y="1052695"/>
                  </a:lnTo>
                  <a:lnTo>
                    <a:pt x="1142736" y="1047667"/>
                  </a:lnTo>
                  <a:lnTo>
                    <a:pt x="1145911" y="1042904"/>
                  </a:lnTo>
                  <a:lnTo>
                    <a:pt x="1149086" y="1038140"/>
                  </a:lnTo>
                  <a:lnTo>
                    <a:pt x="1153319" y="1033906"/>
                  </a:lnTo>
                  <a:lnTo>
                    <a:pt x="1157288" y="1030202"/>
                  </a:lnTo>
                  <a:lnTo>
                    <a:pt x="1161786" y="1026497"/>
                  </a:lnTo>
                  <a:lnTo>
                    <a:pt x="1166813" y="1023851"/>
                  </a:lnTo>
                  <a:lnTo>
                    <a:pt x="1172105" y="1021204"/>
                  </a:lnTo>
                  <a:lnTo>
                    <a:pt x="1177661" y="1019087"/>
                  </a:lnTo>
                  <a:lnTo>
                    <a:pt x="1183217" y="1017499"/>
                  </a:lnTo>
                  <a:lnTo>
                    <a:pt x="1189038" y="1016706"/>
                  </a:lnTo>
                  <a:lnTo>
                    <a:pt x="1195123" y="1016441"/>
                  </a:lnTo>
                  <a:lnTo>
                    <a:pt x="1586971" y="1085509"/>
                  </a:lnTo>
                  <a:lnTo>
                    <a:pt x="1593057" y="1085774"/>
                  </a:lnTo>
                  <a:lnTo>
                    <a:pt x="1598878" y="1086567"/>
                  </a:lnTo>
                  <a:lnTo>
                    <a:pt x="1604434" y="1087891"/>
                  </a:lnTo>
                  <a:lnTo>
                    <a:pt x="1609990" y="1090008"/>
                  </a:lnTo>
                  <a:lnTo>
                    <a:pt x="1615282" y="1092389"/>
                  </a:lnTo>
                  <a:lnTo>
                    <a:pt x="1620044" y="1095565"/>
                  </a:lnTo>
                  <a:lnTo>
                    <a:pt x="1624807" y="1099005"/>
                  </a:lnTo>
                  <a:lnTo>
                    <a:pt x="1628776" y="1102710"/>
                  </a:lnTo>
                  <a:lnTo>
                    <a:pt x="1632744" y="1106944"/>
                  </a:lnTo>
                  <a:lnTo>
                    <a:pt x="1636184" y="1111707"/>
                  </a:lnTo>
                  <a:lnTo>
                    <a:pt x="1639359" y="1116471"/>
                  </a:lnTo>
                  <a:lnTo>
                    <a:pt x="1641740" y="1121763"/>
                  </a:lnTo>
                  <a:lnTo>
                    <a:pt x="1643592" y="1127320"/>
                  </a:lnTo>
                  <a:lnTo>
                    <a:pt x="1645180" y="1132878"/>
                  </a:lnTo>
                  <a:lnTo>
                    <a:pt x="1645973" y="1138699"/>
                  </a:lnTo>
                  <a:lnTo>
                    <a:pt x="1646238" y="1144786"/>
                  </a:lnTo>
                  <a:lnTo>
                    <a:pt x="1646238" y="1467633"/>
                  </a:lnTo>
                  <a:lnTo>
                    <a:pt x="1645973" y="1473720"/>
                  </a:lnTo>
                  <a:lnTo>
                    <a:pt x="1645180" y="1479542"/>
                  </a:lnTo>
                  <a:lnTo>
                    <a:pt x="1643592" y="1485628"/>
                  </a:lnTo>
                  <a:lnTo>
                    <a:pt x="1641740" y="1490656"/>
                  </a:lnTo>
                  <a:lnTo>
                    <a:pt x="1639359" y="1495949"/>
                  </a:lnTo>
                  <a:lnTo>
                    <a:pt x="1636184" y="1500977"/>
                  </a:lnTo>
                  <a:lnTo>
                    <a:pt x="1632744" y="1505475"/>
                  </a:lnTo>
                  <a:lnTo>
                    <a:pt x="1629040" y="1509974"/>
                  </a:lnTo>
                  <a:lnTo>
                    <a:pt x="1624807" y="1513679"/>
                  </a:lnTo>
                  <a:lnTo>
                    <a:pt x="1620044" y="1516855"/>
                  </a:lnTo>
                  <a:lnTo>
                    <a:pt x="1615282" y="1520030"/>
                  </a:lnTo>
                  <a:lnTo>
                    <a:pt x="1609990" y="1522412"/>
                  </a:lnTo>
                  <a:lnTo>
                    <a:pt x="1604434" y="1524793"/>
                  </a:lnTo>
                  <a:lnTo>
                    <a:pt x="1598878" y="1526117"/>
                  </a:lnTo>
                  <a:lnTo>
                    <a:pt x="1593057" y="1526910"/>
                  </a:lnTo>
                  <a:lnTo>
                    <a:pt x="1586971" y="1527175"/>
                  </a:lnTo>
                  <a:lnTo>
                    <a:pt x="1580621" y="1527175"/>
                  </a:lnTo>
                  <a:lnTo>
                    <a:pt x="1562630" y="1525852"/>
                  </a:lnTo>
                  <a:lnTo>
                    <a:pt x="1549136" y="1525058"/>
                  </a:lnTo>
                  <a:lnTo>
                    <a:pt x="1533526" y="1523470"/>
                  </a:lnTo>
                  <a:lnTo>
                    <a:pt x="1515005" y="1521353"/>
                  </a:lnTo>
                  <a:lnTo>
                    <a:pt x="1494367" y="1518707"/>
                  </a:lnTo>
                  <a:lnTo>
                    <a:pt x="1471348" y="1515531"/>
                  </a:lnTo>
                  <a:lnTo>
                    <a:pt x="1445948" y="1511297"/>
                  </a:lnTo>
                  <a:lnTo>
                    <a:pt x="1418961" y="1506534"/>
                  </a:lnTo>
                  <a:lnTo>
                    <a:pt x="1389592" y="1500712"/>
                  </a:lnTo>
                  <a:lnTo>
                    <a:pt x="1358371" y="1493832"/>
                  </a:lnTo>
                  <a:lnTo>
                    <a:pt x="1325828" y="1486158"/>
                  </a:lnTo>
                  <a:lnTo>
                    <a:pt x="1308894" y="1481923"/>
                  </a:lnTo>
                  <a:lnTo>
                    <a:pt x="1291167" y="1477160"/>
                  </a:lnTo>
                  <a:lnTo>
                    <a:pt x="1273705" y="1472397"/>
                  </a:lnTo>
                  <a:lnTo>
                    <a:pt x="1255448" y="1467104"/>
                  </a:lnTo>
                  <a:lnTo>
                    <a:pt x="1236928" y="1461547"/>
                  </a:lnTo>
                  <a:lnTo>
                    <a:pt x="1218142" y="1455725"/>
                  </a:lnTo>
                  <a:lnTo>
                    <a:pt x="1199092" y="1449109"/>
                  </a:lnTo>
                  <a:lnTo>
                    <a:pt x="1179778" y="1442758"/>
                  </a:lnTo>
                  <a:lnTo>
                    <a:pt x="1159934" y="1435613"/>
                  </a:lnTo>
                  <a:lnTo>
                    <a:pt x="1139826" y="1428468"/>
                  </a:lnTo>
                  <a:lnTo>
                    <a:pt x="1119717" y="1420794"/>
                  </a:lnTo>
                  <a:lnTo>
                    <a:pt x="1099344" y="1412591"/>
                  </a:lnTo>
                  <a:lnTo>
                    <a:pt x="1078707" y="1404122"/>
                  </a:lnTo>
                  <a:lnTo>
                    <a:pt x="1057540" y="1395125"/>
                  </a:lnTo>
                  <a:lnTo>
                    <a:pt x="1036373" y="1385863"/>
                  </a:lnTo>
                  <a:lnTo>
                    <a:pt x="1015207" y="1376072"/>
                  </a:lnTo>
                  <a:lnTo>
                    <a:pt x="993511" y="1366016"/>
                  </a:lnTo>
                  <a:lnTo>
                    <a:pt x="972080" y="1355166"/>
                  </a:lnTo>
                  <a:lnTo>
                    <a:pt x="950119" y="1344052"/>
                  </a:lnTo>
                  <a:lnTo>
                    <a:pt x="928159" y="1332673"/>
                  </a:lnTo>
                  <a:lnTo>
                    <a:pt x="905934" y="1320500"/>
                  </a:lnTo>
                  <a:lnTo>
                    <a:pt x="884238" y="1308062"/>
                  </a:lnTo>
                  <a:lnTo>
                    <a:pt x="861748" y="1295095"/>
                  </a:lnTo>
                  <a:lnTo>
                    <a:pt x="839523" y="1281335"/>
                  </a:lnTo>
                  <a:lnTo>
                    <a:pt x="817034" y="1267309"/>
                  </a:lnTo>
                  <a:lnTo>
                    <a:pt x="794544" y="1252755"/>
                  </a:lnTo>
                  <a:lnTo>
                    <a:pt x="772055" y="1237671"/>
                  </a:lnTo>
                  <a:lnTo>
                    <a:pt x="749565" y="1222058"/>
                  </a:lnTo>
                  <a:lnTo>
                    <a:pt x="726811" y="1205651"/>
                  </a:lnTo>
                  <a:lnTo>
                    <a:pt x="704321" y="1188979"/>
                  </a:lnTo>
                  <a:lnTo>
                    <a:pt x="682361" y="1171778"/>
                  </a:lnTo>
                  <a:lnTo>
                    <a:pt x="659871" y="1153783"/>
                  </a:lnTo>
                  <a:lnTo>
                    <a:pt x="637382" y="1134995"/>
                  </a:lnTo>
                  <a:lnTo>
                    <a:pt x="615157" y="1115941"/>
                  </a:lnTo>
                  <a:lnTo>
                    <a:pt x="592932" y="1096094"/>
                  </a:lnTo>
                  <a:lnTo>
                    <a:pt x="570707" y="1075718"/>
                  </a:lnTo>
                  <a:lnTo>
                    <a:pt x="548746" y="1055077"/>
                  </a:lnTo>
                  <a:lnTo>
                    <a:pt x="527844" y="1034171"/>
                  </a:lnTo>
                  <a:lnTo>
                    <a:pt x="507471" y="1013001"/>
                  </a:lnTo>
                  <a:lnTo>
                    <a:pt x="487892" y="991566"/>
                  </a:lnTo>
                  <a:lnTo>
                    <a:pt x="468842" y="970395"/>
                  </a:lnTo>
                  <a:lnTo>
                    <a:pt x="450586" y="948960"/>
                  </a:lnTo>
                  <a:lnTo>
                    <a:pt x="432859" y="927261"/>
                  </a:lnTo>
                  <a:lnTo>
                    <a:pt x="415926" y="905561"/>
                  </a:lnTo>
                  <a:lnTo>
                    <a:pt x="399521" y="883862"/>
                  </a:lnTo>
                  <a:lnTo>
                    <a:pt x="383646" y="861897"/>
                  </a:lnTo>
                  <a:lnTo>
                    <a:pt x="368565" y="839933"/>
                  </a:lnTo>
                  <a:lnTo>
                    <a:pt x="354013" y="818498"/>
                  </a:lnTo>
                  <a:lnTo>
                    <a:pt x="339726" y="796534"/>
                  </a:lnTo>
                  <a:lnTo>
                    <a:pt x="326496" y="774570"/>
                  </a:lnTo>
                  <a:lnTo>
                    <a:pt x="313532" y="752870"/>
                  </a:lnTo>
                  <a:lnTo>
                    <a:pt x="301361" y="730906"/>
                  </a:lnTo>
                  <a:lnTo>
                    <a:pt x="289719" y="709207"/>
                  </a:lnTo>
                  <a:lnTo>
                    <a:pt x="278078" y="687772"/>
                  </a:lnTo>
                  <a:lnTo>
                    <a:pt x="267494" y="666072"/>
                  </a:lnTo>
                  <a:lnTo>
                    <a:pt x="257176" y="644637"/>
                  </a:lnTo>
                  <a:lnTo>
                    <a:pt x="247386" y="623202"/>
                  </a:lnTo>
                  <a:lnTo>
                    <a:pt x="238126" y="602296"/>
                  </a:lnTo>
                  <a:lnTo>
                    <a:pt x="229130" y="581391"/>
                  </a:lnTo>
                  <a:lnTo>
                    <a:pt x="220663" y="560485"/>
                  </a:lnTo>
                  <a:lnTo>
                    <a:pt x="212726" y="539844"/>
                  </a:lnTo>
                  <a:lnTo>
                    <a:pt x="205053" y="519467"/>
                  </a:lnTo>
                  <a:lnTo>
                    <a:pt x="198173" y="499356"/>
                  </a:lnTo>
                  <a:lnTo>
                    <a:pt x="191294" y="479244"/>
                  </a:lnTo>
                  <a:lnTo>
                    <a:pt x="185209" y="459661"/>
                  </a:lnTo>
                  <a:lnTo>
                    <a:pt x="178859" y="440079"/>
                  </a:lnTo>
                  <a:lnTo>
                    <a:pt x="173303" y="421025"/>
                  </a:lnTo>
                  <a:lnTo>
                    <a:pt x="168276" y="402237"/>
                  </a:lnTo>
                  <a:lnTo>
                    <a:pt x="163248" y="383713"/>
                  </a:lnTo>
                  <a:lnTo>
                    <a:pt x="159015" y="365718"/>
                  </a:lnTo>
                  <a:lnTo>
                    <a:pt x="154517" y="347988"/>
                  </a:lnTo>
                  <a:lnTo>
                    <a:pt x="150548" y="330522"/>
                  </a:lnTo>
                  <a:lnTo>
                    <a:pt x="146844" y="313586"/>
                  </a:lnTo>
                  <a:lnTo>
                    <a:pt x="143934" y="296914"/>
                  </a:lnTo>
                  <a:lnTo>
                    <a:pt x="140759" y="280507"/>
                  </a:lnTo>
                  <a:lnTo>
                    <a:pt x="137848" y="264894"/>
                  </a:lnTo>
                  <a:lnTo>
                    <a:pt x="133086" y="234462"/>
                  </a:lnTo>
                  <a:lnTo>
                    <a:pt x="129117" y="206411"/>
                  </a:lnTo>
                  <a:lnTo>
                    <a:pt x="125942" y="180213"/>
                  </a:lnTo>
                  <a:lnTo>
                    <a:pt x="123561" y="156396"/>
                  </a:lnTo>
                  <a:lnTo>
                    <a:pt x="121973" y="134697"/>
                  </a:lnTo>
                  <a:lnTo>
                    <a:pt x="120650" y="115643"/>
                  </a:lnTo>
                  <a:lnTo>
                    <a:pt x="119857" y="98972"/>
                  </a:lnTo>
                  <a:lnTo>
                    <a:pt x="119328" y="85211"/>
                  </a:lnTo>
                  <a:lnTo>
                    <a:pt x="119063" y="66158"/>
                  </a:lnTo>
                  <a:lnTo>
                    <a:pt x="119063" y="59806"/>
                  </a:lnTo>
                  <a:lnTo>
                    <a:pt x="119857" y="53720"/>
                  </a:lnTo>
                  <a:lnTo>
                    <a:pt x="120650" y="47369"/>
                  </a:lnTo>
                  <a:lnTo>
                    <a:pt x="121973" y="41812"/>
                  </a:lnTo>
                  <a:lnTo>
                    <a:pt x="124090" y="36254"/>
                  </a:lnTo>
                  <a:lnTo>
                    <a:pt x="126471" y="31227"/>
                  </a:lnTo>
                  <a:lnTo>
                    <a:pt x="129646" y="26199"/>
                  </a:lnTo>
                  <a:lnTo>
                    <a:pt x="133086" y="21700"/>
                  </a:lnTo>
                  <a:lnTo>
                    <a:pt x="136790" y="17466"/>
                  </a:lnTo>
                  <a:lnTo>
                    <a:pt x="141023" y="13496"/>
                  </a:lnTo>
                  <a:lnTo>
                    <a:pt x="145786" y="10056"/>
                  </a:lnTo>
                  <a:lnTo>
                    <a:pt x="150548" y="7145"/>
                  </a:lnTo>
                  <a:lnTo>
                    <a:pt x="155840" y="4499"/>
                  </a:lnTo>
                  <a:lnTo>
                    <a:pt x="161132" y="2647"/>
                  </a:lnTo>
                  <a:lnTo>
                    <a:pt x="166953" y="1323"/>
                  </a:lnTo>
                  <a:lnTo>
                    <a:pt x="172773" y="265"/>
                  </a:lnTo>
                  <a:lnTo>
                    <a:pt x="178859" y="0"/>
                  </a:lnTo>
                  <a:close/>
                </a:path>
              </a:pathLst>
            </a:custGeom>
            <a:solidFill>
              <a:sysClr val="window" lastClr="FFFFFF"/>
            </a:solidFill>
            <a:ln>
              <a:noFill/>
            </a:ln>
          </p:spPr>
          <p:txBody>
            <a:bodyPr vert="horz" wrap="square" lIns="68580" tIns="34290" rIns="68580" bIns="34290" numCol="1" anchor="t" anchorCtr="0" compatLnSpc="1">
              <a:normAutofit/>
            </a:bodyPr>
            <a:p>
              <a:endParaRPr lang="zh-CN" altLang="en-US" sz="1350">
                <a:sym typeface="Arial" panose="020B0604020202020204" pitchFamily="34" charset="0"/>
              </a:endParaRPr>
            </a:p>
          </p:txBody>
        </p:sp>
      </p:grpSp>
      <p:grpSp>
        <p:nvGrpSpPr>
          <p:cNvPr id="39" name="组合 38"/>
          <p:cNvGrpSpPr/>
          <p:nvPr>
            <p:custDataLst>
              <p:tags r:id="rId16"/>
            </p:custDataLst>
          </p:nvPr>
        </p:nvGrpSpPr>
        <p:grpSpPr>
          <a:xfrm>
            <a:off x="1094331" y="2420292"/>
            <a:ext cx="3346931" cy="879532"/>
            <a:chOff x="2133601" y="2492408"/>
            <a:chExt cx="3718559" cy="977191"/>
          </a:xfrm>
        </p:grpSpPr>
        <p:sp>
          <p:nvSpPr>
            <p:cNvPr id="11" name="矩形 10"/>
            <p:cNvSpPr/>
            <p:nvPr>
              <p:custDataLst>
                <p:tags r:id="rId17"/>
              </p:custDataLst>
            </p:nvPr>
          </p:nvSpPr>
          <p:spPr>
            <a:xfrm>
              <a:off x="3096720" y="2492408"/>
              <a:ext cx="2755440" cy="977191"/>
            </a:xfrm>
            <a:prstGeom prst="rect">
              <a:avLst/>
            </a:prstGeom>
          </p:spPr>
          <p:txBody>
            <a:bodyPr wrap="square" anchor="ctr" anchorCtr="0">
              <a:normAutofit/>
            </a:bodyPr>
            <a:p>
              <a:pPr>
                <a:lnSpc>
                  <a:spcPts val="2300"/>
                </a:lnSpc>
              </a:pPr>
              <a:r>
                <a:rPr lang="zh-CN" altLang="en-US" sz="1350" dirty="0">
                  <a:sym typeface="Arial" panose="020B0604020202020204" pitchFamily="34" charset="0"/>
                </a:rPr>
                <a:t>（三）仔细甄别，严加防范</a:t>
              </a:r>
              <a:endParaRPr lang="zh-CN" altLang="en-US" sz="1350" dirty="0">
                <a:sym typeface="Arial" panose="020B0604020202020204" pitchFamily="34" charset="0"/>
              </a:endParaRPr>
            </a:p>
          </p:txBody>
        </p:sp>
        <p:sp>
          <p:nvSpPr>
            <p:cNvPr id="12" name="圆角矩形 11"/>
            <p:cNvSpPr/>
            <p:nvPr>
              <p:custDataLst>
                <p:tags r:id="rId18"/>
              </p:custDataLst>
            </p:nvPr>
          </p:nvSpPr>
          <p:spPr>
            <a:xfrm>
              <a:off x="2133601" y="2653627"/>
              <a:ext cx="654752" cy="654752"/>
            </a:xfrm>
            <a:prstGeom prst="roundRect">
              <a:avLst/>
            </a:prstGeom>
            <a:solidFill>
              <a:srgbClr val="AD59A1">
                <a:alpha val="70000"/>
              </a:srgbClr>
            </a:solidFill>
            <a:ln>
              <a:noFill/>
            </a:ln>
          </p:spPr>
          <p:style>
            <a:lnRef idx="2">
              <a:srgbClr val="B680DA">
                <a:shade val="50000"/>
              </a:srgbClr>
            </a:lnRef>
            <a:fillRef idx="1">
              <a:srgbClr val="B680DA"/>
            </a:fillRef>
            <a:effectRef idx="0">
              <a:srgbClr val="B680DA"/>
            </a:effectRef>
            <a:fontRef idx="minor">
              <a:sysClr val="window" lastClr="FFFFFF"/>
            </a:fontRef>
          </p:style>
          <p:txBody>
            <a:bodyPr rtlCol="0" anchor="ctr">
              <a:normAutofit/>
            </a:bodyPr>
            <a:p>
              <a:pPr algn="ctr"/>
              <a:endParaRPr lang="zh-CN" altLang="en-US" sz="1350">
                <a:solidFill>
                  <a:srgbClr val="5F5F5F"/>
                </a:solidFill>
                <a:sym typeface="Arial" panose="020B0604020202020204" pitchFamily="34" charset="0"/>
              </a:endParaRPr>
            </a:p>
          </p:txBody>
        </p:sp>
        <p:sp>
          <p:nvSpPr>
            <p:cNvPr id="16" name="Freeform 9"/>
            <p:cNvSpPr>
              <a:spLocks noEditPoints="1"/>
            </p:cNvSpPr>
            <p:nvPr>
              <p:custDataLst>
                <p:tags r:id="rId19"/>
              </p:custDataLst>
            </p:nvPr>
          </p:nvSpPr>
          <p:spPr bwMode="auto">
            <a:xfrm>
              <a:off x="2246439" y="2803363"/>
              <a:ext cx="429075" cy="355281"/>
            </a:xfrm>
            <a:custGeom>
              <a:avLst/>
              <a:gdLst>
                <a:gd name="T0" fmla="*/ 1197 w 1907"/>
                <a:gd name="T1" fmla="*/ 1489 h 1579"/>
                <a:gd name="T2" fmla="*/ 1173 w 1907"/>
                <a:gd name="T3" fmla="*/ 1460 h 1579"/>
                <a:gd name="T4" fmla="*/ 1168 w 1907"/>
                <a:gd name="T5" fmla="*/ 1360 h 1579"/>
                <a:gd name="T6" fmla="*/ 1011 w 1907"/>
                <a:gd name="T7" fmla="*/ 1360 h 1579"/>
                <a:gd name="T8" fmla="*/ 906 w 1907"/>
                <a:gd name="T9" fmla="*/ 1360 h 1579"/>
                <a:gd name="T10" fmla="*/ 744 w 1907"/>
                <a:gd name="T11" fmla="*/ 1360 h 1579"/>
                <a:gd name="T12" fmla="*/ 739 w 1907"/>
                <a:gd name="T13" fmla="*/ 1460 h 1579"/>
                <a:gd name="T14" fmla="*/ 715 w 1907"/>
                <a:gd name="T15" fmla="*/ 1489 h 1579"/>
                <a:gd name="T16" fmla="*/ 630 w 1907"/>
                <a:gd name="T17" fmla="*/ 1565 h 1579"/>
                <a:gd name="T18" fmla="*/ 644 w 1907"/>
                <a:gd name="T19" fmla="*/ 1579 h 1579"/>
                <a:gd name="T20" fmla="*/ 906 w 1907"/>
                <a:gd name="T21" fmla="*/ 1579 h 1579"/>
                <a:gd name="T22" fmla="*/ 1011 w 1907"/>
                <a:gd name="T23" fmla="*/ 1579 h 1579"/>
                <a:gd name="T24" fmla="*/ 1268 w 1907"/>
                <a:gd name="T25" fmla="*/ 1579 h 1579"/>
                <a:gd name="T26" fmla="*/ 1283 w 1907"/>
                <a:gd name="T27" fmla="*/ 1565 h 1579"/>
                <a:gd name="T28" fmla="*/ 1197 w 1907"/>
                <a:gd name="T29" fmla="*/ 1489 h 1579"/>
                <a:gd name="T30" fmla="*/ 1197 w 1907"/>
                <a:gd name="T31" fmla="*/ 1489 h 1579"/>
                <a:gd name="T32" fmla="*/ 1850 w 1907"/>
                <a:gd name="T33" fmla="*/ 0 h 1579"/>
                <a:gd name="T34" fmla="*/ 57 w 1907"/>
                <a:gd name="T35" fmla="*/ 0 h 1579"/>
                <a:gd name="T36" fmla="*/ 0 w 1907"/>
                <a:gd name="T37" fmla="*/ 57 h 1579"/>
                <a:gd name="T38" fmla="*/ 0 w 1907"/>
                <a:gd name="T39" fmla="*/ 1264 h 1579"/>
                <a:gd name="T40" fmla="*/ 57 w 1907"/>
                <a:gd name="T41" fmla="*/ 1321 h 1579"/>
                <a:gd name="T42" fmla="*/ 1850 w 1907"/>
                <a:gd name="T43" fmla="*/ 1321 h 1579"/>
                <a:gd name="T44" fmla="*/ 1907 w 1907"/>
                <a:gd name="T45" fmla="*/ 1264 h 1579"/>
                <a:gd name="T46" fmla="*/ 1907 w 1907"/>
                <a:gd name="T47" fmla="*/ 57 h 1579"/>
                <a:gd name="T48" fmla="*/ 1850 w 1907"/>
                <a:gd name="T49" fmla="*/ 0 h 1579"/>
                <a:gd name="T50" fmla="*/ 1817 w 1907"/>
                <a:gd name="T51" fmla="*/ 1083 h 1579"/>
                <a:gd name="T52" fmla="*/ 91 w 1907"/>
                <a:gd name="T53" fmla="*/ 1083 h 1579"/>
                <a:gd name="T54" fmla="*/ 91 w 1907"/>
                <a:gd name="T55" fmla="*/ 95 h 1579"/>
                <a:gd name="T56" fmla="*/ 1817 w 1907"/>
                <a:gd name="T57" fmla="*/ 95 h 1579"/>
                <a:gd name="T58" fmla="*/ 1817 w 1907"/>
                <a:gd name="T59" fmla="*/ 1083 h 1579"/>
                <a:gd name="T60" fmla="*/ 1817 w 1907"/>
                <a:gd name="T61" fmla="*/ 1083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07" h="1579">
                  <a:moveTo>
                    <a:pt x="1197" y="1489"/>
                  </a:moveTo>
                  <a:cubicBezTo>
                    <a:pt x="1197" y="1489"/>
                    <a:pt x="1178" y="1469"/>
                    <a:pt x="1173" y="1460"/>
                  </a:cubicBezTo>
                  <a:cubicBezTo>
                    <a:pt x="1168" y="1441"/>
                    <a:pt x="1168" y="1384"/>
                    <a:pt x="1168" y="1360"/>
                  </a:cubicBezTo>
                  <a:cubicBezTo>
                    <a:pt x="1011" y="1360"/>
                    <a:pt x="1011" y="1360"/>
                    <a:pt x="1011" y="1360"/>
                  </a:cubicBezTo>
                  <a:cubicBezTo>
                    <a:pt x="906" y="1360"/>
                    <a:pt x="906" y="1360"/>
                    <a:pt x="906" y="1360"/>
                  </a:cubicBezTo>
                  <a:cubicBezTo>
                    <a:pt x="744" y="1360"/>
                    <a:pt x="744" y="1360"/>
                    <a:pt x="744" y="1360"/>
                  </a:cubicBezTo>
                  <a:cubicBezTo>
                    <a:pt x="744" y="1384"/>
                    <a:pt x="749" y="1441"/>
                    <a:pt x="739" y="1460"/>
                  </a:cubicBezTo>
                  <a:cubicBezTo>
                    <a:pt x="734" y="1469"/>
                    <a:pt x="715" y="1489"/>
                    <a:pt x="715" y="1489"/>
                  </a:cubicBezTo>
                  <a:cubicBezTo>
                    <a:pt x="630" y="1565"/>
                    <a:pt x="630" y="1565"/>
                    <a:pt x="630" y="1565"/>
                  </a:cubicBezTo>
                  <a:cubicBezTo>
                    <a:pt x="630" y="1574"/>
                    <a:pt x="639" y="1579"/>
                    <a:pt x="644" y="1579"/>
                  </a:cubicBezTo>
                  <a:cubicBezTo>
                    <a:pt x="906" y="1579"/>
                    <a:pt x="906" y="1579"/>
                    <a:pt x="906" y="1579"/>
                  </a:cubicBezTo>
                  <a:cubicBezTo>
                    <a:pt x="1011" y="1579"/>
                    <a:pt x="1011" y="1579"/>
                    <a:pt x="1011" y="1579"/>
                  </a:cubicBezTo>
                  <a:cubicBezTo>
                    <a:pt x="1268" y="1579"/>
                    <a:pt x="1268" y="1579"/>
                    <a:pt x="1268" y="1579"/>
                  </a:cubicBezTo>
                  <a:cubicBezTo>
                    <a:pt x="1273" y="1579"/>
                    <a:pt x="1283" y="1574"/>
                    <a:pt x="1283" y="1565"/>
                  </a:cubicBezTo>
                  <a:cubicBezTo>
                    <a:pt x="1197" y="1489"/>
                    <a:pt x="1197" y="1489"/>
                    <a:pt x="1197" y="1489"/>
                  </a:cubicBezTo>
                  <a:cubicBezTo>
                    <a:pt x="1197" y="1489"/>
                    <a:pt x="1197" y="1489"/>
                    <a:pt x="1197" y="1489"/>
                  </a:cubicBezTo>
                  <a:close/>
                  <a:moveTo>
                    <a:pt x="1850" y="0"/>
                  </a:moveTo>
                  <a:cubicBezTo>
                    <a:pt x="57" y="0"/>
                    <a:pt x="57" y="0"/>
                    <a:pt x="57" y="0"/>
                  </a:cubicBezTo>
                  <a:cubicBezTo>
                    <a:pt x="24" y="0"/>
                    <a:pt x="0" y="23"/>
                    <a:pt x="0" y="57"/>
                  </a:cubicBezTo>
                  <a:cubicBezTo>
                    <a:pt x="0" y="1264"/>
                    <a:pt x="0" y="1264"/>
                    <a:pt x="0" y="1264"/>
                  </a:cubicBezTo>
                  <a:cubicBezTo>
                    <a:pt x="0" y="1298"/>
                    <a:pt x="24" y="1321"/>
                    <a:pt x="57" y="1321"/>
                  </a:cubicBezTo>
                  <a:cubicBezTo>
                    <a:pt x="1850" y="1321"/>
                    <a:pt x="1850" y="1321"/>
                    <a:pt x="1850" y="1321"/>
                  </a:cubicBezTo>
                  <a:cubicBezTo>
                    <a:pt x="1884" y="1321"/>
                    <a:pt x="1907" y="1298"/>
                    <a:pt x="1907" y="1264"/>
                  </a:cubicBezTo>
                  <a:cubicBezTo>
                    <a:pt x="1907" y="57"/>
                    <a:pt x="1907" y="57"/>
                    <a:pt x="1907" y="57"/>
                  </a:cubicBezTo>
                  <a:cubicBezTo>
                    <a:pt x="1907" y="23"/>
                    <a:pt x="1884" y="0"/>
                    <a:pt x="1850" y="0"/>
                  </a:cubicBezTo>
                  <a:close/>
                  <a:moveTo>
                    <a:pt x="1817" y="1083"/>
                  </a:moveTo>
                  <a:cubicBezTo>
                    <a:pt x="91" y="1083"/>
                    <a:pt x="91" y="1083"/>
                    <a:pt x="91" y="1083"/>
                  </a:cubicBezTo>
                  <a:cubicBezTo>
                    <a:pt x="91" y="95"/>
                    <a:pt x="91" y="95"/>
                    <a:pt x="91" y="95"/>
                  </a:cubicBezTo>
                  <a:cubicBezTo>
                    <a:pt x="1817" y="95"/>
                    <a:pt x="1817" y="95"/>
                    <a:pt x="1817" y="95"/>
                  </a:cubicBezTo>
                  <a:cubicBezTo>
                    <a:pt x="1817" y="1083"/>
                    <a:pt x="1817" y="1083"/>
                    <a:pt x="1817" y="1083"/>
                  </a:cubicBezTo>
                  <a:cubicBezTo>
                    <a:pt x="1817" y="1083"/>
                    <a:pt x="1817" y="1083"/>
                    <a:pt x="1817" y="1083"/>
                  </a:cubicBezTo>
                  <a:close/>
                </a:path>
              </a:pathLst>
            </a:custGeom>
            <a:solidFill>
              <a:sysClr val="window" lastClr="FFFFFF"/>
            </a:solidFill>
            <a:ln>
              <a:noFill/>
            </a:ln>
          </p:spPr>
          <p:txBody>
            <a:bodyPr vert="horz" wrap="square" lIns="68580" tIns="34290" rIns="68580" bIns="34290" numCol="1" anchor="t" anchorCtr="0" compatLnSpc="1">
              <a:normAutofit/>
            </a:bodyPr>
            <a:p>
              <a:endParaRPr lang="en-US" sz="1350" dirty="0">
                <a:sym typeface="Arial" panose="020B0604020202020204" pitchFamily="34" charset="0"/>
              </a:endParaRPr>
            </a:p>
          </p:txBody>
        </p:sp>
      </p:grpSp>
      <p:grpSp>
        <p:nvGrpSpPr>
          <p:cNvPr id="42" name="组合 41"/>
          <p:cNvGrpSpPr/>
          <p:nvPr>
            <p:custDataLst>
              <p:tags r:id="rId20"/>
            </p:custDataLst>
          </p:nvPr>
        </p:nvGrpSpPr>
        <p:grpSpPr>
          <a:xfrm>
            <a:off x="4702739" y="2420292"/>
            <a:ext cx="3467735" cy="879475"/>
            <a:chOff x="2133601" y="5141461"/>
            <a:chExt cx="3852777" cy="977128"/>
          </a:xfrm>
        </p:grpSpPr>
        <p:sp>
          <p:nvSpPr>
            <p:cNvPr id="33" name="矩形 32"/>
            <p:cNvSpPr/>
            <p:nvPr>
              <p:custDataLst>
                <p:tags r:id="rId21"/>
              </p:custDataLst>
            </p:nvPr>
          </p:nvSpPr>
          <p:spPr>
            <a:xfrm>
              <a:off x="3096619" y="5141461"/>
              <a:ext cx="2889759" cy="977128"/>
            </a:xfrm>
            <a:prstGeom prst="rect">
              <a:avLst/>
            </a:prstGeom>
          </p:spPr>
          <p:txBody>
            <a:bodyPr wrap="square" anchor="ctr" anchorCtr="0">
              <a:normAutofit/>
            </a:bodyPr>
            <a:p>
              <a:pPr>
                <a:lnSpc>
                  <a:spcPts val="2300"/>
                </a:lnSpc>
              </a:pPr>
              <a:r>
                <a:rPr lang="zh-CN" altLang="en-US" sz="1350" dirty="0">
                  <a:sym typeface="Arial" panose="020B0604020202020204" pitchFamily="34" charset="0"/>
                </a:rPr>
                <a:t>（四）不在网上购买非正当产品</a:t>
              </a:r>
              <a:endParaRPr lang="zh-CN" altLang="en-US" sz="1350" dirty="0">
                <a:sym typeface="Arial" panose="020B0604020202020204" pitchFamily="34" charset="0"/>
              </a:endParaRPr>
            </a:p>
          </p:txBody>
        </p:sp>
        <p:sp>
          <p:nvSpPr>
            <p:cNvPr id="35" name="圆角矩形 34"/>
            <p:cNvSpPr/>
            <p:nvPr>
              <p:custDataLst>
                <p:tags r:id="rId22"/>
              </p:custDataLst>
            </p:nvPr>
          </p:nvSpPr>
          <p:spPr>
            <a:xfrm>
              <a:off x="2133601" y="5302680"/>
              <a:ext cx="654752" cy="654752"/>
            </a:xfrm>
            <a:prstGeom prst="roundRect">
              <a:avLst/>
            </a:prstGeom>
            <a:solidFill>
              <a:srgbClr val="FFC000"/>
            </a:solidFill>
            <a:ln>
              <a:noFill/>
            </a:ln>
          </p:spPr>
          <p:style>
            <a:lnRef idx="2">
              <a:srgbClr val="B680DA">
                <a:shade val="50000"/>
              </a:srgbClr>
            </a:lnRef>
            <a:fillRef idx="1">
              <a:srgbClr val="B680DA"/>
            </a:fillRef>
            <a:effectRef idx="0">
              <a:srgbClr val="B680DA"/>
            </a:effectRef>
            <a:fontRef idx="minor">
              <a:sysClr val="window" lastClr="FFFFFF"/>
            </a:fontRef>
          </p:style>
          <p:txBody>
            <a:bodyPr rtlCol="0" anchor="ctr">
              <a:normAutofit/>
            </a:bodyPr>
            <a:p>
              <a:pPr algn="ctr"/>
              <a:endParaRPr lang="zh-CN" altLang="en-US" sz="1350">
                <a:solidFill>
                  <a:srgbClr val="5F5F5F"/>
                </a:solidFill>
                <a:sym typeface="Arial" panose="020B0604020202020204" pitchFamily="34" charset="0"/>
              </a:endParaRPr>
            </a:p>
          </p:txBody>
        </p:sp>
        <p:sp>
          <p:nvSpPr>
            <p:cNvPr id="37" name="KSO_Shape"/>
            <p:cNvSpPr>
              <a:spLocks noChangeAspect="1"/>
            </p:cNvSpPr>
            <p:nvPr>
              <p:custDataLst>
                <p:tags r:id="rId23"/>
              </p:custDataLst>
            </p:nvPr>
          </p:nvSpPr>
          <p:spPr>
            <a:xfrm>
              <a:off x="2250267" y="5440989"/>
              <a:ext cx="405868" cy="378134"/>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ysClr val="window" lastClr="FFFFFF"/>
            </a:solidFill>
            <a:ln>
              <a:noFill/>
            </a:ln>
          </p:spPr>
          <p:txBody>
            <a:bodyPr vert="horz" wrap="square" lIns="68580" tIns="34290" rIns="68580" bIns="34290" numCol="1" anchor="t" anchorCtr="0" compatLnSpc="1">
              <a:normAutofit/>
            </a:bodyPr>
            <a:p>
              <a:endParaRPr lang="zh-CN" altLang="en-US" sz="1350">
                <a:sym typeface="Arial" panose="020B0604020202020204" pitchFamily="34" charset="0"/>
              </a:endParaRPr>
            </a:p>
          </p:txBody>
        </p:sp>
      </p:grpSp>
      <p:grpSp>
        <p:nvGrpSpPr>
          <p:cNvPr id="40" name="组合 39"/>
          <p:cNvGrpSpPr/>
          <p:nvPr>
            <p:custDataLst>
              <p:tags r:id="rId24"/>
            </p:custDataLst>
          </p:nvPr>
        </p:nvGrpSpPr>
        <p:grpSpPr>
          <a:xfrm>
            <a:off x="1094331" y="3706265"/>
            <a:ext cx="3473450" cy="879475"/>
            <a:chOff x="2133601" y="3335119"/>
            <a:chExt cx="3859126" cy="977128"/>
          </a:xfrm>
        </p:grpSpPr>
        <p:sp>
          <p:nvSpPr>
            <p:cNvPr id="17" name="矩形 16"/>
            <p:cNvSpPr/>
            <p:nvPr>
              <p:custDataLst>
                <p:tags r:id="rId25"/>
              </p:custDataLst>
            </p:nvPr>
          </p:nvSpPr>
          <p:spPr>
            <a:xfrm>
              <a:off x="3096619" y="3335119"/>
              <a:ext cx="2896108" cy="977128"/>
            </a:xfrm>
            <a:prstGeom prst="rect">
              <a:avLst/>
            </a:prstGeom>
          </p:spPr>
          <p:txBody>
            <a:bodyPr wrap="square" anchor="ctr" anchorCtr="0">
              <a:normAutofit/>
            </a:bodyPr>
            <a:p>
              <a:pPr>
                <a:lnSpc>
                  <a:spcPts val="2300"/>
                </a:lnSpc>
              </a:pPr>
              <a:r>
                <a:rPr lang="zh-CN" altLang="en-US" sz="1350" dirty="0">
                  <a:sym typeface="Arial" panose="020B0604020202020204" pitchFamily="34" charset="0"/>
                </a:rPr>
                <a:t>（五）不轻信、不透露、不转账</a:t>
              </a:r>
              <a:endParaRPr lang="zh-CN" altLang="en-US" sz="1350" dirty="0">
                <a:sym typeface="Arial" panose="020B0604020202020204" pitchFamily="34" charset="0"/>
              </a:endParaRPr>
            </a:p>
          </p:txBody>
        </p:sp>
        <p:sp>
          <p:nvSpPr>
            <p:cNvPr id="18" name="圆角矩形 17"/>
            <p:cNvSpPr/>
            <p:nvPr>
              <p:custDataLst>
                <p:tags r:id="rId26"/>
              </p:custDataLst>
            </p:nvPr>
          </p:nvSpPr>
          <p:spPr>
            <a:xfrm>
              <a:off x="2133601" y="3496338"/>
              <a:ext cx="654752" cy="654752"/>
            </a:xfrm>
            <a:prstGeom prst="roundRect">
              <a:avLst/>
            </a:prstGeom>
            <a:solidFill>
              <a:srgbClr val="C1457D"/>
            </a:solidFill>
            <a:ln>
              <a:noFill/>
            </a:ln>
          </p:spPr>
          <p:style>
            <a:lnRef idx="2">
              <a:srgbClr val="B680DA">
                <a:shade val="50000"/>
              </a:srgbClr>
            </a:lnRef>
            <a:fillRef idx="1">
              <a:srgbClr val="B680DA"/>
            </a:fillRef>
            <a:effectRef idx="0">
              <a:srgbClr val="B680DA"/>
            </a:effectRef>
            <a:fontRef idx="minor">
              <a:sysClr val="window" lastClr="FFFFFF"/>
            </a:fontRef>
          </p:style>
          <p:txBody>
            <a:bodyPr rtlCol="0" anchor="ctr">
              <a:normAutofit/>
            </a:bodyPr>
            <a:p>
              <a:pPr algn="ctr"/>
              <a:endParaRPr lang="zh-CN" altLang="en-US" sz="1350">
                <a:solidFill>
                  <a:srgbClr val="5F5F5F"/>
                </a:solidFill>
                <a:sym typeface="Arial" panose="020B0604020202020204" pitchFamily="34" charset="0"/>
              </a:endParaRPr>
            </a:p>
          </p:txBody>
        </p:sp>
        <p:sp>
          <p:nvSpPr>
            <p:cNvPr id="21" name="任意多边形 20"/>
            <p:cNvSpPr/>
            <p:nvPr>
              <p:custDataLst>
                <p:tags r:id="rId27"/>
              </p:custDataLst>
            </p:nvPr>
          </p:nvSpPr>
          <p:spPr>
            <a:xfrm>
              <a:off x="2337811" y="3620780"/>
              <a:ext cx="230779" cy="405868"/>
            </a:xfrm>
            <a:custGeom>
              <a:avLst/>
              <a:gdLst>
                <a:gd name="connsiteX0" fmla="*/ 647699 w 1270000"/>
                <a:gd name="connsiteY0" fmla="*/ 1724025 h 1879600"/>
                <a:gd name="connsiteX1" fmla="*/ 593724 w 1270000"/>
                <a:gd name="connsiteY1" fmla="*/ 1778000 h 1879600"/>
                <a:gd name="connsiteX2" fmla="*/ 647699 w 1270000"/>
                <a:gd name="connsiteY2" fmla="*/ 1831975 h 1879600"/>
                <a:gd name="connsiteX3" fmla="*/ 701674 w 1270000"/>
                <a:gd name="connsiteY3" fmla="*/ 1778000 h 1879600"/>
                <a:gd name="connsiteX4" fmla="*/ 647699 w 1270000"/>
                <a:gd name="connsiteY4" fmla="*/ 1724025 h 1879600"/>
                <a:gd name="connsiteX5" fmla="*/ 68263 w 1270000"/>
                <a:gd name="connsiteY5" fmla="*/ 196850 h 1879600"/>
                <a:gd name="connsiteX6" fmla="*/ 68263 w 1270000"/>
                <a:gd name="connsiteY6" fmla="*/ 1658938 h 1879600"/>
                <a:gd name="connsiteX7" fmla="*/ 1201738 w 1270000"/>
                <a:gd name="connsiteY7" fmla="*/ 1658938 h 1879600"/>
                <a:gd name="connsiteX8" fmla="*/ 1201738 w 1270000"/>
                <a:gd name="connsiteY8" fmla="*/ 196850 h 1879600"/>
                <a:gd name="connsiteX9" fmla="*/ 650875 w 1270000"/>
                <a:gd name="connsiteY9" fmla="*/ 85410 h 1879600"/>
                <a:gd name="connsiteX10" fmla="*/ 628015 w 1270000"/>
                <a:gd name="connsiteY10" fmla="*/ 108270 h 1879600"/>
                <a:gd name="connsiteX11" fmla="*/ 650875 w 1270000"/>
                <a:gd name="connsiteY11" fmla="*/ 131130 h 1879600"/>
                <a:gd name="connsiteX12" fmla="*/ 673735 w 1270000"/>
                <a:gd name="connsiteY12" fmla="*/ 108270 h 1879600"/>
                <a:gd name="connsiteX13" fmla="*/ 650875 w 1270000"/>
                <a:gd name="connsiteY13" fmla="*/ 85410 h 1879600"/>
                <a:gd name="connsiteX14" fmla="*/ 100546 w 1270000"/>
                <a:gd name="connsiteY14" fmla="*/ 0 h 1879600"/>
                <a:gd name="connsiteX15" fmla="*/ 1169454 w 1270000"/>
                <a:gd name="connsiteY15" fmla="*/ 0 h 1879600"/>
                <a:gd name="connsiteX16" fmla="*/ 1270000 w 1270000"/>
                <a:gd name="connsiteY16" fmla="*/ 100546 h 1879600"/>
                <a:gd name="connsiteX17" fmla="*/ 1270000 w 1270000"/>
                <a:gd name="connsiteY17" fmla="*/ 1779054 h 1879600"/>
                <a:gd name="connsiteX18" fmla="*/ 1169454 w 1270000"/>
                <a:gd name="connsiteY18" fmla="*/ 1879600 h 1879600"/>
                <a:gd name="connsiteX19" fmla="*/ 100546 w 1270000"/>
                <a:gd name="connsiteY19" fmla="*/ 1879600 h 1879600"/>
                <a:gd name="connsiteX20" fmla="*/ 0 w 1270000"/>
                <a:gd name="connsiteY20" fmla="*/ 1779054 h 1879600"/>
                <a:gd name="connsiteX21" fmla="*/ 0 w 1270000"/>
                <a:gd name="connsiteY21" fmla="*/ 100546 h 1879600"/>
                <a:gd name="connsiteX22" fmla="*/ 100546 w 1270000"/>
                <a:gd name="connsiteY22" fmla="*/ 0 h 187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70000" h="1879600">
                  <a:moveTo>
                    <a:pt x="647699" y="1724025"/>
                  </a:moveTo>
                  <a:cubicBezTo>
                    <a:pt x="617889" y="1724025"/>
                    <a:pt x="593724" y="1748190"/>
                    <a:pt x="593724" y="1778000"/>
                  </a:cubicBezTo>
                  <a:cubicBezTo>
                    <a:pt x="593724" y="1807810"/>
                    <a:pt x="617889" y="1831975"/>
                    <a:pt x="647699" y="1831975"/>
                  </a:cubicBezTo>
                  <a:cubicBezTo>
                    <a:pt x="677509" y="1831975"/>
                    <a:pt x="701674" y="1807810"/>
                    <a:pt x="701674" y="1778000"/>
                  </a:cubicBezTo>
                  <a:cubicBezTo>
                    <a:pt x="701674" y="1748190"/>
                    <a:pt x="677509" y="1724025"/>
                    <a:pt x="647699" y="1724025"/>
                  </a:cubicBezTo>
                  <a:close/>
                  <a:moveTo>
                    <a:pt x="68263" y="196850"/>
                  </a:moveTo>
                  <a:lnTo>
                    <a:pt x="68263" y="1658938"/>
                  </a:lnTo>
                  <a:lnTo>
                    <a:pt x="1201738" y="1658938"/>
                  </a:lnTo>
                  <a:lnTo>
                    <a:pt x="1201738" y="196850"/>
                  </a:lnTo>
                  <a:close/>
                  <a:moveTo>
                    <a:pt x="650875" y="85410"/>
                  </a:moveTo>
                  <a:cubicBezTo>
                    <a:pt x="638250" y="85410"/>
                    <a:pt x="628015" y="95645"/>
                    <a:pt x="628015" y="108270"/>
                  </a:cubicBezTo>
                  <a:cubicBezTo>
                    <a:pt x="628015" y="120895"/>
                    <a:pt x="638250" y="131130"/>
                    <a:pt x="650875" y="131130"/>
                  </a:cubicBezTo>
                  <a:cubicBezTo>
                    <a:pt x="663500" y="131130"/>
                    <a:pt x="673735" y="120895"/>
                    <a:pt x="673735" y="108270"/>
                  </a:cubicBezTo>
                  <a:cubicBezTo>
                    <a:pt x="673735" y="95645"/>
                    <a:pt x="663500" y="85410"/>
                    <a:pt x="650875" y="85410"/>
                  </a:cubicBezTo>
                  <a:close/>
                  <a:moveTo>
                    <a:pt x="100546" y="0"/>
                  </a:moveTo>
                  <a:lnTo>
                    <a:pt x="1169454" y="0"/>
                  </a:lnTo>
                  <a:cubicBezTo>
                    <a:pt x="1224984" y="0"/>
                    <a:pt x="1270000" y="45016"/>
                    <a:pt x="1270000" y="100546"/>
                  </a:cubicBezTo>
                  <a:lnTo>
                    <a:pt x="1270000" y="1779054"/>
                  </a:lnTo>
                  <a:cubicBezTo>
                    <a:pt x="1270000" y="1834584"/>
                    <a:pt x="1224984" y="1879600"/>
                    <a:pt x="1169454" y="1879600"/>
                  </a:cubicBezTo>
                  <a:lnTo>
                    <a:pt x="100546" y="1879600"/>
                  </a:lnTo>
                  <a:cubicBezTo>
                    <a:pt x="45016" y="1879600"/>
                    <a:pt x="0" y="1834584"/>
                    <a:pt x="0" y="1779054"/>
                  </a:cubicBezTo>
                  <a:lnTo>
                    <a:pt x="0" y="100546"/>
                  </a:lnTo>
                  <a:cubicBezTo>
                    <a:pt x="0" y="45016"/>
                    <a:pt x="45016" y="0"/>
                    <a:pt x="100546" y="0"/>
                  </a:cubicBezTo>
                  <a:close/>
                </a:path>
              </a:pathLst>
            </a:custGeom>
            <a:solidFill>
              <a:sysClr val="window" lastClr="FFFFFF"/>
            </a:solidFill>
            <a:ln>
              <a:noFill/>
            </a:ln>
          </p:spPr>
          <p:txBody>
            <a:bodyPr vert="horz" wrap="square" lIns="68580" tIns="34290" rIns="68580" bIns="34290" numCol="1" anchor="t" anchorCtr="0" compatLnSpc="1">
              <a:normAutofit/>
            </a:bodyPr>
            <a:p>
              <a:endParaRPr lang="zh-CN" altLang="en-US" sz="1350">
                <a:sym typeface="Arial" panose="020B0604020202020204" pitchFamily="34" charset="0"/>
              </a:endParaRPr>
            </a:p>
          </p:txBody>
        </p:sp>
      </p:grpSp>
      <p:grpSp>
        <p:nvGrpSpPr>
          <p:cNvPr id="23" name="组合 22"/>
          <p:cNvGrpSpPr/>
          <p:nvPr>
            <p:custDataLst>
              <p:tags r:id="rId28"/>
            </p:custDataLst>
          </p:nvPr>
        </p:nvGrpSpPr>
        <p:grpSpPr>
          <a:xfrm>
            <a:off x="4702739" y="3706265"/>
            <a:ext cx="3346931" cy="879532"/>
            <a:chOff x="2301844" y="5332582"/>
            <a:chExt cx="3718559" cy="977191"/>
          </a:xfrm>
        </p:grpSpPr>
        <p:sp>
          <p:nvSpPr>
            <p:cNvPr id="24" name="矩形 23"/>
            <p:cNvSpPr/>
            <p:nvPr>
              <p:custDataLst>
                <p:tags r:id="rId29"/>
              </p:custDataLst>
            </p:nvPr>
          </p:nvSpPr>
          <p:spPr>
            <a:xfrm>
              <a:off x="3264963" y="5332582"/>
              <a:ext cx="2755440" cy="977191"/>
            </a:xfrm>
            <a:prstGeom prst="rect">
              <a:avLst/>
            </a:prstGeom>
          </p:spPr>
          <p:txBody>
            <a:bodyPr wrap="square" anchor="ctr" anchorCtr="0">
              <a:normAutofit/>
            </a:bodyPr>
            <a:p>
              <a:pPr>
                <a:lnSpc>
                  <a:spcPts val="2300"/>
                </a:lnSpc>
              </a:pPr>
              <a:r>
                <a:rPr lang="zh-CN" altLang="en-US" sz="1350" dirty="0">
                  <a:sym typeface="Arial" panose="020B0604020202020204" pitchFamily="34" charset="0"/>
                </a:rPr>
                <a:t>（六）提高自我保护意识</a:t>
              </a:r>
              <a:endParaRPr lang="zh-CN" altLang="en-US" sz="1350" dirty="0">
                <a:sym typeface="Arial" panose="020B0604020202020204" pitchFamily="34" charset="0"/>
              </a:endParaRPr>
            </a:p>
          </p:txBody>
        </p:sp>
        <p:sp>
          <p:nvSpPr>
            <p:cNvPr id="25" name="圆角矩形 24"/>
            <p:cNvSpPr/>
            <p:nvPr>
              <p:custDataLst>
                <p:tags r:id="rId30"/>
              </p:custDataLst>
            </p:nvPr>
          </p:nvSpPr>
          <p:spPr>
            <a:xfrm>
              <a:off x="2301844" y="5493801"/>
              <a:ext cx="654752" cy="654752"/>
            </a:xfrm>
            <a:prstGeom prst="roundRect">
              <a:avLst/>
            </a:prstGeom>
            <a:solidFill>
              <a:srgbClr val="00A4DE"/>
            </a:solidFill>
            <a:ln>
              <a:noFill/>
            </a:ln>
          </p:spPr>
          <p:style>
            <a:lnRef idx="2">
              <a:srgbClr val="B680DA">
                <a:shade val="50000"/>
              </a:srgbClr>
            </a:lnRef>
            <a:fillRef idx="1">
              <a:srgbClr val="B680DA"/>
            </a:fillRef>
            <a:effectRef idx="0">
              <a:srgbClr val="B680DA"/>
            </a:effectRef>
            <a:fontRef idx="minor">
              <a:sysClr val="window" lastClr="FFFFFF"/>
            </a:fontRef>
          </p:style>
          <p:txBody>
            <a:bodyPr rtlCol="0" anchor="ctr">
              <a:normAutofit/>
            </a:bodyPr>
            <a:p>
              <a:pPr algn="ctr"/>
              <a:endParaRPr lang="zh-CN" altLang="en-US" sz="1350">
                <a:solidFill>
                  <a:srgbClr val="5F5F5F"/>
                </a:solidFill>
                <a:sym typeface="Arial" panose="020B0604020202020204" pitchFamily="34" charset="0"/>
              </a:endParaRPr>
            </a:p>
          </p:txBody>
        </p:sp>
        <p:sp>
          <p:nvSpPr>
            <p:cNvPr id="26" name="KSO_Shape"/>
            <p:cNvSpPr>
              <a:spLocks noChangeAspect="1"/>
            </p:cNvSpPr>
            <p:nvPr>
              <p:custDataLst>
                <p:tags r:id="rId31"/>
              </p:custDataLst>
            </p:nvPr>
          </p:nvSpPr>
          <p:spPr>
            <a:xfrm>
              <a:off x="2418510" y="5656124"/>
              <a:ext cx="405868" cy="330106"/>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ysClr val="window" lastClr="FFFFFF"/>
            </a:solidFill>
            <a:ln>
              <a:noFill/>
            </a:ln>
          </p:spPr>
          <p:txBody>
            <a:bodyPr vert="horz" wrap="square" lIns="68580" tIns="34290" rIns="68580" bIns="34290" numCol="1" anchor="t" anchorCtr="0" compatLnSpc="1">
              <a:normAutofit/>
            </a:bodyPr>
            <a:p>
              <a:endParaRPr lang="zh-CN" altLang="en-US" sz="1350">
                <a:sym typeface="Arial" panose="020B0604020202020204" pitchFamily="34" charset="0"/>
              </a:endParaRPr>
            </a:p>
          </p:txBody>
        </p:sp>
      </p:grpSp>
    </p:spTree>
    <p:custDataLst>
      <p:tags r:id="rId32"/>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62000" y="1581150"/>
            <a:ext cx="4035425" cy="1198880"/>
          </a:xfrm>
          <a:prstGeom prst="rect">
            <a:avLst/>
          </a:prstGeom>
          <a:noFill/>
        </p:spPr>
        <p:txBody>
          <a:bodyPr wrap="square" rtlCol="0">
            <a:spAutoFit/>
          </a:bodyPr>
          <a:p>
            <a:pPr algn="just">
              <a:lnSpc>
                <a:spcPct val="150000"/>
              </a:lnSpc>
            </a:pPr>
            <a:r>
              <a:rPr lang="zh-CN" altLang="en-US" sz="1600"/>
              <a:t>本任务列举了常见的网络欺诈行为，带领大家建立信息安全意识，识别常见的网络欺诈行为。</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276350"/>
            <a:ext cx="5396865" cy="27997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2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一、弱密码</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（一）什么是弱密码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我们的日常生活中已经离不开多种多样的密码使用，例如手机密码、银行密码、QQ 密码、微信密码、邮箱密码……，一旦密码安全性不强，就会很容易被破解，进而造成巨大的个人经济损失。2018 年企业用户被入侵的案例中，经常出现同一家公司，多台机器同时感染病毒导致文件被加密的情况，这背后的原因还是由于弱口令。简单来说，就是：弱口令，易爆破，攻破一个，连累一窝。这类口令设置简单、容易被破解的口令就是弱密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4" name="图片 3" descr="data privacy day手绘蓝色密码安全传输文件"/>
          <p:cNvPicPr>
            <a:picLocks noChangeAspect="1"/>
          </p:cNvPicPr>
          <p:nvPr/>
        </p:nvPicPr>
        <p:blipFill>
          <a:blip r:embed="rId8"/>
          <a:srcRect t="11495"/>
          <a:stretch>
            <a:fillRect/>
          </a:stretch>
        </p:blipFill>
        <p:spPr>
          <a:xfrm>
            <a:off x="6172200" y="1733550"/>
            <a:ext cx="2493010" cy="220599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181100"/>
            <a:ext cx="8444865" cy="320548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762000" y="1352550"/>
            <a:ext cx="7590790" cy="11455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（二）弱密码的两面性</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从防御角度看，传统意义的弱密码是指：密码设置口令单一或密码长度较短，容易被破译的密码。这一类密码通常具有以下几项特征。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34" name="任意多边形 9"/>
          <p:cNvSpPr/>
          <p:nvPr>
            <p:custDataLst>
              <p:tags r:id="rId8"/>
            </p:custDataLst>
          </p:nvPr>
        </p:nvSpPr>
        <p:spPr>
          <a:xfrm>
            <a:off x="1420935" y="2594953"/>
            <a:ext cx="1007270" cy="73185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628EE3"/>
          </a:solidFill>
        </p:spPr>
        <p:txBody>
          <a:bodyPr rot="0" spcFirstLastPara="0" vertOverflow="overflow" horzOverflow="overflow" vert="horz" wrap="square" lIns="68580" tIns="189000" rIns="68580" bIns="34290" numCol="1" spcCol="0" rtlCol="0" fromWordArt="0" anchor="ctr" anchorCtr="0" forceAA="0" compatLnSpc="1">
            <a:noAutofit/>
          </a:bodyPr>
          <a:p>
            <a:pPr algn="ctr"/>
            <a:endParaRPr lang="zh-CN" altLang="en-US" sz="135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任意多边形 17"/>
          <p:cNvSpPr/>
          <p:nvPr>
            <p:custDataLst>
              <p:tags r:id="rId9"/>
            </p:custDataLst>
          </p:nvPr>
        </p:nvSpPr>
        <p:spPr>
          <a:xfrm>
            <a:off x="1420935" y="3341283"/>
            <a:ext cx="1007270" cy="427327"/>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628EE3">
              <a:lumMod val="60000"/>
              <a:lumOff val="40000"/>
            </a:srgbClr>
          </a:solidFill>
        </p:spPr>
        <p:txBody>
          <a:bodyPr rot="0" spcFirstLastPara="0" vertOverflow="overflow" horzOverflow="overflow" vert="horz" wrap="square" lIns="68580" tIns="34290" rIns="68580" bIns="108000" numCol="1" spcCol="0" rtlCol="0" fromWordArt="0" anchor="ctr" anchorCtr="0" forceAA="0" compatLnSpc="1">
            <a:noAutofit/>
          </a:bodyPr>
          <a:p>
            <a:pPr algn="ctr">
              <a:lnSpc>
                <a:spcPct val="130000"/>
              </a:lnSpc>
            </a:pPr>
            <a:endParaRPr lang="zh-CN" altLang="en-US" b="1" kern="0" dirty="0">
              <a:solidFill>
                <a:srgbClr val="FFFFFF"/>
              </a:solidFill>
              <a:sym typeface="Arial" panose="020B0604020202020204" pitchFamily="34" charset="0"/>
            </a:endParaRPr>
          </a:p>
        </p:txBody>
      </p:sp>
      <p:sp>
        <p:nvSpPr>
          <p:cNvPr id="44" name="任意多边形 20"/>
          <p:cNvSpPr/>
          <p:nvPr>
            <p:custDataLst>
              <p:tags r:id="rId10"/>
            </p:custDataLst>
          </p:nvPr>
        </p:nvSpPr>
        <p:spPr>
          <a:xfrm>
            <a:off x="3185889" y="2594953"/>
            <a:ext cx="1007270" cy="73185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37AFE5"/>
          </a:solidFill>
        </p:spPr>
        <p:txBody>
          <a:bodyPr rot="0" spcFirstLastPara="0" vertOverflow="overflow" horzOverflow="overflow" vert="horz" wrap="square" lIns="68580" tIns="189000" rIns="68580" bIns="34290" numCol="1" spcCol="0" rtlCol="0" fromWordArt="0" anchor="ctr" anchorCtr="0" forceAA="0" compatLnSpc="1">
            <a:noAutofit/>
          </a:bodyPr>
          <a:p>
            <a:pPr algn="ctr"/>
            <a:endParaRPr lang="zh-CN" altLang="en-US" sz="135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任意多边形 21"/>
          <p:cNvSpPr/>
          <p:nvPr>
            <p:custDataLst>
              <p:tags r:id="rId11"/>
            </p:custDataLst>
          </p:nvPr>
        </p:nvSpPr>
        <p:spPr>
          <a:xfrm>
            <a:off x="3185888" y="3341283"/>
            <a:ext cx="1007270" cy="427327"/>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37AFE5">
              <a:lumMod val="60000"/>
              <a:lumOff val="40000"/>
            </a:srgbClr>
          </a:solidFill>
        </p:spPr>
        <p:txBody>
          <a:bodyPr rot="0" spcFirstLastPara="0" vertOverflow="overflow" horzOverflow="overflow" vert="horz" wrap="square" lIns="68580" tIns="34290" rIns="68580" bIns="108000" numCol="1" spcCol="0" rtlCol="0" fromWordArt="0" anchor="ctr" anchorCtr="0" forceAA="0" compatLnSpc="1">
            <a:noAutofit/>
          </a:bodyPr>
          <a:p>
            <a:pPr algn="ctr">
              <a:lnSpc>
                <a:spcPct val="130000"/>
              </a:lnSpc>
            </a:pPr>
            <a:endParaRPr lang="zh-CN" altLang="en-US" b="1" kern="0" dirty="0">
              <a:solidFill>
                <a:srgbClr val="FFFFFF"/>
              </a:solidFill>
              <a:sym typeface="Arial" panose="020B0604020202020204" pitchFamily="34" charset="0"/>
            </a:endParaRPr>
          </a:p>
        </p:txBody>
      </p:sp>
      <p:sp>
        <p:nvSpPr>
          <p:cNvPr id="50" name="任意多边形 23"/>
          <p:cNvSpPr/>
          <p:nvPr>
            <p:custDataLst>
              <p:tags r:id="rId12"/>
            </p:custDataLst>
          </p:nvPr>
        </p:nvSpPr>
        <p:spPr>
          <a:xfrm>
            <a:off x="4950840" y="2594953"/>
            <a:ext cx="1007270" cy="73185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81A1FB"/>
          </a:solidFill>
        </p:spPr>
        <p:txBody>
          <a:bodyPr rot="0" spcFirstLastPara="0" vertOverflow="overflow" horzOverflow="overflow" vert="horz" wrap="square" lIns="68580" tIns="189000" rIns="68580" bIns="34290" numCol="1" spcCol="0" rtlCol="0" fromWordArt="0" anchor="ctr" anchorCtr="0" forceAA="0" compatLnSpc="1">
            <a:noAutofit/>
          </a:bodyPr>
          <a:p>
            <a:pPr algn="ctr"/>
            <a:endParaRPr lang="zh-CN" altLang="en-US" sz="135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任意多边形 24"/>
          <p:cNvSpPr/>
          <p:nvPr>
            <p:custDataLst>
              <p:tags r:id="rId13"/>
            </p:custDataLst>
          </p:nvPr>
        </p:nvSpPr>
        <p:spPr>
          <a:xfrm>
            <a:off x="4950840" y="3341283"/>
            <a:ext cx="1007270" cy="427327"/>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81A1FB">
              <a:lumMod val="60000"/>
              <a:lumOff val="40000"/>
            </a:srgbClr>
          </a:solidFill>
        </p:spPr>
        <p:txBody>
          <a:bodyPr rot="0" spcFirstLastPara="0" vertOverflow="overflow" horzOverflow="overflow" vert="horz" wrap="square" lIns="68580" tIns="34290" rIns="68580" bIns="108000" numCol="1" spcCol="0" rtlCol="0" fromWordArt="0" anchor="ctr" anchorCtr="0" forceAA="0" compatLnSpc="1">
            <a:noAutofit/>
          </a:bodyPr>
          <a:p>
            <a:pPr algn="ctr">
              <a:lnSpc>
                <a:spcPct val="130000"/>
              </a:lnSpc>
            </a:pPr>
            <a:endParaRPr lang="zh-CN" altLang="en-US" b="1" kern="0" dirty="0">
              <a:solidFill>
                <a:srgbClr val="FFFFFF"/>
              </a:solidFill>
              <a:sym typeface="Arial" panose="020B0604020202020204" pitchFamily="34" charset="0"/>
            </a:endParaRPr>
          </a:p>
        </p:txBody>
      </p:sp>
      <p:sp>
        <p:nvSpPr>
          <p:cNvPr id="56" name="任意多边形 26"/>
          <p:cNvSpPr/>
          <p:nvPr>
            <p:custDataLst>
              <p:tags r:id="rId14"/>
            </p:custDataLst>
          </p:nvPr>
        </p:nvSpPr>
        <p:spPr>
          <a:xfrm>
            <a:off x="6715791" y="2594953"/>
            <a:ext cx="1007270" cy="73185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628EE3"/>
          </a:solidFill>
        </p:spPr>
        <p:txBody>
          <a:bodyPr rot="0" spcFirstLastPara="0" vertOverflow="overflow" horzOverflow="overflow" vert="horz" wrap="square" lIns="68580" tIns="189000" rIns="68580" bIns="34290" numCol="1" spcCol="0" rtlCol="0" fromWordArt="0" anchor="ctr" anchorCtr="0" forceAA="0" compatLnSpc="1">
            <a:noAutofit/>
          </a:bodyPr>
          <a:p>
            <a:pPr algn="ctr"/>
            <a:endParaRPr lang="zh-CN" altLang="en-US" sz="135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任意多边形 27"/>
          <p:cNvSpPr/>
          <p:nvPr>
            <p:custDataLst>
              <p:tags r:id="rId15"/>
            </p:custDataLst>
          </p:nvPr>
        </p:nvSpPr>
        <p:spPr>
          <a:xfrm>
            <a:off x="6715794" y="3341283"/>
            <a:ext cx="1007270" cy="427327"/>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628EE3">
              <a:lumMod val="60000"/>
              <a:lumOff val="40000"/>
            </a:srgbClr>
          </a:solidFill>
        </p:spPr>
        <p:txBody>
          <a:bodyPr rot="0" spcFirstLastPara="0" vertOverflow="overflow" horzOverflow="overflow" vert="horz" wrap="square" lIns="68580" tIns="34290" rIns="68580" bIns="108000" numCol="1" spcCol="0" rtlCol="0" fromWordArt="0" anchor="ctr" anchorCtr="0" forceAA="0" compatLnSpc="1">
            <a:noAutofit/>
          </a:bodyPr>
          <a:p>
            <a:pPr algn="ctr">
              <a:lnSpc>
                <a:spcPct val="130000"/>
              </a:lnSpc>
            </a:pPr>
            <a:endParaRPr lang="zh-CN" altLang="en-US" b="1" kern="0" dirty="0">
              <a:solidFill>
                <a:srgbClr val="FFFFFF"/>
              </a:solidFill>
              <a:sym typeface="Arial" panose="020B0604020202020204" pitchFamily="34" charset="0"/>
            </a:endParaRPr>
          </a:p>
        </p:txBody>
      </p:sp>
      <p:sp>
        <p:nvSpPr>
          <p:cNvPr id="28" name="矩形 27"/>
          <p:cNvSpPr/>
          <p:nvPr>
            <p:custDataLst>
              <p:tags r:id="rId16"/>
            </p:custDataLst>
          </p:nvPr>
        </p:nvSpPr>
        <p:spPr>
          <a:xfrm>
            <a:off x="3160663" y="2703733"/>
            <a:ext cx="1057722" cy="621704"/>
          </a:xfrm>
          <a:prstGeom prst="rect">
            <a:avLst/>
          </a:prstGeom>
        </p:spPr>
        <p:txBody>
          <a:bodyPr wrap="square" anchor="ctr" anchorCtr="0">
            <a:normAutofit fontScale="60000"/>
          </a:bodyPr>
          <a:p>
            <a:pPr algn="ctr">
              <a:lnSpc>
                <a:spcPct val="120000"/>
              </a:lnSpc>
              <a:spcBef>
                <a:spcPts val="0"/>
              </a:spcBef>
              <a:spcAft>
                <a:spcPts val="0"/>
              </a:spcAft>
            </a:pPr>
            <a:r>
              <a:rPr lang="zh-CN" altLang="en-US" sz="1665"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（2）号加数字的组合。</a:t>
            </a:r>
            <a:endParaRPr lang="zh-CN" altLang="en-US" sz="1665"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6" name="矩形 35"/>
          <p:cNvSpPr/>
          <p:nvPr>
            <p:custDataLst>
              <p:tags r:id="rId17"/>
            </p:custDataLst>
          </p:nvPr>
        </p:nvSpPr>
        <p:spPr>
          <a:xfrm>
            <a:off x="1395709" y="2705976"/>
            <a:ext cx="1057722" cy="621704"/>
          </a:xfrm>
          <a:prstGeom prst="rect">
            <a:avLst/>
          </a:prstGeom>
        </p:spPr>
        <p:txBody>
          <a:bodyPr wrap="square" anchor="ctr" anchorCtr="0">
            <a:normAutofit fontScale="60000"/>
          </a:bodyPr>
          <a:p>
            <a:pPr algn="ctr">
              <a:lnSpc>
                <a:spcPct val="120000"/>
              </a:lnSpc>
              <a:spcBef>
                <a:spcPts val="0"/>
              </a:spcBef>
              <a:spcAft>
                <a:spcPts val="0"/>
              </a:spcAft>
            </a:pPr>
            <a:r>
              <a:rPr lang="zh-CN" altLang="en-US" sz="1665"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（1）简单的数字组合。</a:t>
            </a:r>
            <a:endParaRPr lang="zh-CN" altLang="en-US" sz="1665"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7" name="矩形 36"/>
          <p:cNvSpPr/>
          <p:nvPr>
            <p:custDataLst>
              <p:tags r:id="rId18"/>
            </p:custDataLst>
          </p:nvPr>
        </p:nvSpPr>
        <p:spPr>
          <a:xfrm>
            <a:off x="4925614" y="2704609"/>
            <a:ext cx="1057722" cy="621704"/>
          </a:xfrm>
          <a:prstGeom prst="rect">
            <a:avLst/>
          </a:prstGeom>
        </p:spPr>
        <p:txBody>
          <a:bodyPr wrap="square" anchor="ctr" anchorCtr="0">
            <a:normAutofit fontScale="60000"/>
          </a:bodyPr>
          <a:p>
            <a:pPr algn="ctr">
              <a:lnSpc>
                <a:spcPct val="120000"/>
              </a:lnSpc>
              <a:spcBef>
                <a:spcPts val="0"/>
              </a:spcBef>
              <a:spcAft>
                <a:spcPts val="0"/>
              </a:spcAft>
            </a:pPr>
            <a:r>
              <a:rPr lang="zh-CN" altLang="en-US" sz="1665"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（3）键盘上的临近键。</a:t>
            </a:r>
            <a:endParaRPr lang="zh-CN" altLang="en-US" sz="1665"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8" name="矩形 37"/>
          <p:cNvSpPr/>
          <p:nvPr>
            <p:custDataLst>
              <p:tags r:id="rId19"/>
            </p:custDataLst>
          </p:nvPr>
        </p:nvSpPr>
        <p:spPr>
          <a:xfrm>
            <a:off x="6690565" y="2703733"/>
            <a:ext cx="1057722" cy="621704"/>
          </a:xfrm>
          <a:prstGeom prst="rect">
            <a:avLst/>
          </a:prstGeom>
        </p:spPr>
        <p:txBody>
          <a:bodyPr wrap="square" anchor="ctr" anchorCtr="0">
            <a:noAutofit/>
          </a:bodyPr>
          <a:p>
            <a:pPr algn="ctr">
              <a:lnSpc>
                <a:spcPct val="120000"/>
              </a:lnSpc>
              <a:spcBef>
                <a:spcPts val="0"/>
              </a:spcBef>
              <a:spcAft>
                <a:spcPts val="0"/>
              </a:spcAft>
            </a:pPr>
            <a:r>
              <a:rPr lang="zh-CN" altLang="en-US" sz="10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（4）出厂配置的通用密码。</a:t>
            </a:r>
            <a:endParaRPr lang="zh-CN" altLang="en-US" sz="10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9" name="文本框 38"/>
          <p:cNvSpPr txBox="1"/>
          <p:nvPr>
            <p:custDataLst>
              <p:tags r:id="rId20"/>
            </p:custDataLst>
          </p:nvPr>
        </p:nvSpPr>
        <p:spPr>
          <a:xfrm>
            <a:off x="1674539" y="3343454"/>
            <a:ext cx="500063" cy="323165"/>
          </a:xfrm>
          <a:prstGeom prst="rect">
            <a:avLst/>
          </a:prstGeom>
          <a:noFill/>
        </p:spPr>
        <p:txBody>
          <a:bodyPr wrap="square" rtlCol="0">
            <a:normAutofit fontScale="90000"/>
          </a:bodyPr>
          <a:p>
            <a:pPr algn="ctr"/>
            <a:r>
              <a:rPr lang="en-US" altLang="zh-CN" sz="1650" b="1" dirty="0">
                <a:solidFill>
                  <a:srgbClr val="FFFFFF"/>
                </a:solidFill>
              </a:rPr>
              <a:t>01</a:t>
            </a:r>
            <a:endParaRPr lang="zh-CN" altLang="en-US" sz="1650" b="1" dirty="0">
              <a:solidFill>
                <a:srgbClr val="FFFFFF"/>
              </a:solidFill>
            </a:endParaRPr>
          </a:p>
        </p:txBody>
      </p:sp>
      <p:sp>
        <p:nvSpPr>
          <p:cNvPr id="58" name="文本框 57"/>
          <p:cNvSpPr txBox="1"/>
          <p:nvPr>
            <p:custDataLst>
              <p:tags r:id="rId21"/>
            </p:custDataLst>
          </p:nvPr>
        </p:nvSpPr>
        <p:spPr>
          <a:xfrm>
            <a:off x="3439492" y="3341073"/>
            <a:ext cx="500063" cy="323165"/>
          </a:xfrm>
          <a:prstGeom prst="rect">
            <a:avLst/>
          </a:prstGeom>
          <a:noFill/>
        </p:spPr>
        <p:txBody>
          <a:bodyPr wrap="square" rtlCol="0">
            <a:normAutofit fontScale="90000"/>
          </a:bodyPr>
          <a:p>
            <a:pPr algn="ctr"/>
            <a:r>
              <a:rPr lang="en-US" altLang="zh-CN" sz="1650" b="1" dirty="0">
                <a:solidFill>
                  <a:srgbClr val="FFFFFF"/>
                </a:solidFill>
              </a:rPr>
              <a:t>02</a:t>
            </a:r>
            <a:endParaRPr lang="zh-CN" altLang="en-US" sz="1650" b="1" dirty="0">
              <a:solidFill>
                <a:srgbClr val="FFFFFF"/>
              </a:solidFill>
            </a:endParaRPr>
          </a:p>
        </p:txBody>
      </p:sp>
      <p:sp>
        <p:nvSpPr>
          <p:cNvPr id="59" name="文本框 58"/>
          <p:cNvSpPr txBox="1"/>
          <p:nvPr>
            <p:custDataLst>
              <p:tags r:id="rId22"/>
            </p:custDataLst>
          </p:nvPr>
        </p:nvSpPr>
        <p:spPr>
          <a:xfrm>
            <a:off x="6969395" y="3339916"/>
            <a:ext cx="500063" cy="323165"/>
          </a:xfrm>
          <a:prstGeom prst="rect">
            <a:avLst/>
          </a:prstGeom>
          <a:noFill/>
        </p:spPr>
        <p:txBody>
          <a:bodyPr wrap="square" rtlCol="0">
            <a:normAutofit fontScale="90000"/>
          </a:bodyPr>
          <a:p>
            <a:pPr algn="ctr"/>
            <a:r>
              <a:rPr lang="en-US" altLang="zh-CN" sz="1650" b="1" dirty="0">
                <a:solidFill>
                  <a:srgbClr val="FFFFFF"/>
                </a:solidFill>
              </a:rPr>
              <a:t>04</a:t>
            </a:r>
            <a:endParaRPr lang="zh-CN" altLang="en-US" sz="1650" b="1" dirty="0">
              <a:solidFill>
                <a:srgbClr val="FFFFFF"/>
              </a:solidFill>
            </a:endParaRPr>
          </a:p>
        </p:txBody>
      </p:sp>
      <p:sp>
        <p:nvSpPr>
          <p:cNvPr id="60" name="文本框 59"/>
          <p:cNvSpPr txBox="1"/>
          <p:nvPr>
            <p:custDataLst>
              <p:tags r:id="rId23"/>
            </p:custDataLst>
          </p:nvPr>
        </p:nvSpPr>
        <p:spPr>
          <a:xfrm>
            <a:off x="5204444" y="3344050"/>
            <a:ext cx="500063" cy="323165"/>
          </a:xfrm>
          <a:prstGeom prst="rect">
            <a:avLst/>
          </a:prstGeom>
          <a:noFill/>
        </p:spPr>
        <p:txBody>
          <a:bodyPr wrap="square" rtlCol="0">
            <a:normAutofit fontScale="90000"/>
          </a:bodyPr>
          <a:p>
            <a:pPr algn="ctr"/>
            <a:r>
              <a:rPr lang="en-US" altLang="zh-CN" sz="1650" b="1" dirty="0">
                <a:solidFill>
                  <a:srgbClr val="FFFFFF"/>
                </a:solidFill>
              </a:rPr>
              <a:t>03</a:t>
            </a:r>
            <a:endParaRPr lang="zh-CN" altLang="en-US" sz="1650" b="1" dirty="0">
              <a:solidFill>
                <a:srgbClr val="FFFFFF"/>
              </a:solidFill>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276350"/>
            <a:ext cx="5041900" cy="27997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2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（三）安全密码</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一个比较强壮的密码包含如下内容。</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（1）密码长度足够长，一般为 8 个以上的字符。</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（2）密码包含多种类型的字符：同时包含大写字母、小写字母、包含数字、特殊符号（如 ` ! ? $ ? % ^ &amp; * （ ） _- + = { [ } ] : ; @ ' ～ # | \ &lt; ， &gt; . ? / 等）。</a:t>
            </a:r>
            <a:endParaRPr lang="zh-CN" altLang="en-US" sz="16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data privacy day手绘密码安全传输文件"/>
          <p:cNvPicPr>
            <a:picLocks noChangeAspect="1"/>
          </p:cNvPicPr>
          <p:nvPr/>
        </p:nvPicPr>
        <p:blipFill>
          <a:blip r:embed="rId8"/>
          <a:stretch>
            <a:fillRect/>
          </a:stretch>
        </p:blipFill>
        <p:spPr>
          <a:xfrm>
            <a:off x="5715000" y="1151890"/>
            <a:ext cx="3084830" cy="308483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0" y="1275080"/>
            <a:ext cx="9144000" cy="33401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418048" y="1457167"/>
            <a:ext cx="1415772" cy="830997"/>
          </a:xfrm>
          <a:prstGeom prst="rect">
            <a:avLst/>
          </a:prstGeom>
          <a:noFill/>
        </p:spPr>
        <p:txBody>
          <a:bodyPr wrap="none" rtlCol="0">
            <a:spAutoFit/>
          </a:bodyPr>
          <a:lstStyle/>
          <a:p>
            <a:r>
              <a:rPr lang="zh-CN" altLang="en-US" sz="4800" dirty="0" smtClean="0">
                <a:solidFill>
                  <a:schemeClr val="accent1"/>
                </a:solidFill>
                <a:latin typeface="+mn-ea"/>
              </a:rPr>
              <a:t>目录</a:t>
            </a:r>
            <a:endParaRPr lang="zh-CN" altLang="en-US" sz="4800" dirty="0">
              <a:solidFill>
                <a:schemeClr val="accent1"/>
              </a:solidFill>
              <a:latin typeface="+mn-ea"/>
            </a:endParaRPr>
          </a:p>
        </p:txBody>
      </p:sp>
      <p:grpSp>
        <p:nvGrpSpPr>
          <p:cNvPr id="24" name="组合 23"/>
          <p:cNvGrpSpPr/>
          <p:nvPr/>
        </p:nvGrpSpPr>
        <p:grpSpPr>
          <a:xfrm>
            <a:off x="4276655" y="1574531"/>
            <a:ext cx="2103380" cy="498469"/>
            <a:chOff x="868421" y="3447195"/>
            <a:chExt cx="2103380" cy="498469"/>
          </a:xfrm>
        </p:grpSpPr>
        <p:sp>
          <p:nvSpPr>
            <p:cNvPr id="25" name="MH_Other_1"/>
            <p:cNvSpPr>
              <a:spLocks noChangeAspect="1"/>
            </p:cNvSpPr>
            <p:nvPr>
              <p:custDataLst>
                <p:tags r:id="rId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1</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6" name="MH_Text_1"/>
            <p:cNvSpPr/>
            <p:nvPr>
              <p:custDataLst>
                <p:tags r:id="rId2"/>
              </p:custDataLst>
            </p:nvPr>
          </p:nvSpPr>
          <p:spPr>
            <a:xfrm>
              <a:off x="1374649" y="3453539"/>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新一代信息技术概述</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7" name="组合 26"/>
          <p:cNvGrpSpPr/>
          <p:nvPr/>
        </p:nvGrpSpPr>
        <p:grpSpPr>
          <a:xfrm>
            <a:off x="4276655" y="2346342"/>
            <a:ext cx="2218690" cy="498475"/>
            <a:chOff x="868421" y="3447195"/>
            <a:chExt cx="2218690" cy="498475"/>
          </a:xfrm>
        </p:grpSpPr>
        <p:sp>
          <p:nvSpPr>
            <p:cNvPr id="28" name="MH_Other_1"/>
            <p:cNvSpPr>
              <a:spLocks noChangeAspect="1"/>
            </p:cNvSpPr>
            <p:nvPr>
              <p:custDataLst>
                <p:tags r:id="rId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2</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29" name="MH_Text_1"/>
            <p:cNvSpPr/>
            <p:nvPr>
              <p:custDataLst>
                <p:tags r:id="rId4"/>
              </p:custDataLst>
            </p:nvPr>
          </p:nvSpPr>
          <p:spPr>
            <a:xfrm>
              <a:off x="1374516" y="3453545"/>
              <a:ext cx="1712595"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检索网络信息资源	</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0" name="组合 29"/>
          <p:cNvGrpSpPr/>
          <p:nvPr/>
        </p:nvGrpSpPr>
        <p:grpSpPr>
          <a:xfrm>
            <a:off x="4267571" y="3117533"/>
            <a:ext cx="2103380" cy="498470"/>
            <a:chOff x="868421" y="3447195"/>
            <a:chExt cx="2103380" cy="498470"/>
          </a:xfrm>
        </p:grpSpPr>
        <p:sp>
          <p:nvSpPr>
            <p:cNvPr id="31" name="MH_Other_1"/>
            <p:cNvSpPr>
              <a:spLocks noChangeAspect="1"/>
            </p:cNvSpPr>
            <p:nvPr>
              <p:custDataLst>
                <p:tags r:id="rId5"/>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3</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2" name="MH_Text_1"/>
            <p:cNvSpPr/>
            <p:nvPr>
              <p:custDataLst>
                <p:tags r:id="rId6"/>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提升信息素养与社会责任	</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3" name="组合 32"/>
          <p:cNvGrpSpPr/>
          <p:nvPr/>
        </p:nvGrpSpPr>
        <p:grpSpPr>
          <a:xfrm>
            <a:off x="6659620" y="1603116"/>
            <a:ext cx="2103380" cy="498470"/>
            <a:chOff x="868421" y="3447195"/>
            <a:chExt cx="2103380" cy="498470"/>
          </a:xfrm>
        </p:grpSpPr>
        <p:sp>
          <p:nvSpPr>
            <p:cNvPr id="34" name="MH_Other_1"/>
            <p:cNvSpPr>
              <a:spLocks noChangeAspect="1"/>
            </p:cNvSpPr>
            <p:nvPr>
              <p:custDataLst>
                <p:tags r:id="rId7"/>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4</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5" name="MH_Text_1"/>
            <p:cNvSpPr/>
            <p:nvPr>
              <p:custDataLst>
                <p:tags r:id="rId8"/>
              </p:custDataLst>
            </p:nvPr>
          </p:nvSpPr>
          <p:spPr>
            <a:xfrm>
              <a:off x="1374649" y="3453540"/>
              <a:ext cx="1597152" cy="492125"/>
            </a:xfrm>
            <a:prstGeom prst="rect">
              <a:avLst/>
            </a:prstGeom>
          </p:spPr>
          <p:txBody>
            <a:bodyPr wrap="square" lIns="0" tIns="0" rIns="0" bIns="0" anchor="ctr">
              <a:spAutoFit/>
            </a:bodyPr>
            <a:lstStyle/>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文字处理文档</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36" name="组合 35"/>
          <p:cNvGrpSpPr/>
          <p:nvPr/>
        </p:nvGrpSpPr>
        <p:grpSpPr>
          <a:xfrm>
            <a:off x="6659620" y="2346342"/>
            <a:ext cx="2103380" cy="498470"/>
            <a:chOff x="868421" y="3447195"/>
            <a:chExt cx="2103380" cy="498470"/>
          </a:xfrm>
        </p:grpSpPr>
        <p:sp>
          <p:nvSpPr>
            <p:cNvPr id="37" name="MH_Other_1"/>
            <p:cNvSpPr>
              <a:spLocks noChangeAspect="1"/>
            </p:cNvSpPr>
            <p:nvPr>
              <p:custDataLst>
                <p:tags r:id="rId9"/>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lstStyle/>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5</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38" name="MH_Text_1"/>
            <p:cNvSpPr/>
            <p:nvPr>
              <p:custDataLst>
                <p:tags r:id="rId10"/>
              </p:custDataLst>
            </p:nvPr>
          </p:nvSpPr>
          <p:spPr>
            <a:xfrm>
              <a:off x="1374649" y="3453540"/>
              <a:ext cx="1597152" cy="492125"/>
            </a:xfrm>
            <a:prstGeom prst="rect">
              <a:avLst/>
            </a:prstGeom>
          </p:spPr>
          <p:txBody>
            <a:bodyPr wrap="square" lIns="0" tIns="0" rIns="0" bIns="0" anchor="ctr">
              <a:spAutoFit/>
            </a:bodyPr>
            <a:lstStyle/>
            <a:p>
              <a:pPr algn="just">
                <a:lnSpc>
                  <a:spcPct val="100000"/>
                </a:lnSpc>
              </a:pPr>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表格处理电子表格</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5" name="组合 4"/>
          <p:cNvGrpSpPr/>
          <p:nvPr/>
        </p:nvGrpSpPr>
        <p:grpSpPr>
          <a:xfrm>
            <a:off x="6705336" y="3093080"/>
            <a:ext cx="2103380" cy="553720"/>
            <a:chOff x="868421" y="3422742"/>
            <a:chExt cx="2103380" cy="553720"/>
          </a:xfrm>
        </p:grpSpPr>
        <p:sp>
          <p:nvSpPr>
            <p:cNvPr id="6" name="MH_Other_1"/>
            <p:cNvSpPr>
              <a:spLocks noChangeAspect="1"/>
            </p:cNvSpPr>
            <p:nvPr>
              <p:custDataLst>
                <p:tags r:id="rId11"/>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2400" kern="0" dirty="0" smtClean="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6</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7" name="MH_Text_1"/>
            <p:cNvSpPr/>
            <p:nvPr>
              <p:custDataLst>
                <p:tags r:id="rId12"/>
              </p:custDataLst>
            </p:nvPr>
          </p:nvSpPr>
          <p:spPr>
            <a:xfrm>
              <a:off x="1374649" y="3422742"/>
              <a:ext cx="1597152" cy="553720"/>
            </a:xfrm>
            <a:prstGeom prst="rect">
              <a:avLst/>
            </a:prstGeom>
          </p:spPr>
          <p:txBody>
            <a:bodyPr wrap="square" lIns="0" tIns="0" rIns="0" bIns="0" anchor="ctr">
              <a:spAutoFit/>
            </a:bodyPr>
            <a:p>
              <a:r>
                <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利用 WPS 演示制作演示文稿</a:t>
              </a:r>
              <a:endParaRPr lang="zh-CN" altLang="en-US"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grpSp>
        <p:nvGrpSpPr>
          <p:cNvPr id="2" name="组合 1"/>
          <p:cNvGrpSpPr/>
          <p:nvPr/>
        </p:nvGrpSpPr>
        <p:grpSpPr>
          <a:xfrm>
            <a:off x="4266936" y="3905568"/>
            <a:ext cx="2103380" cy="498471"/>
            <a:chOff x="868421" y="3447195"/>
            <a:chExt cx="2103380" cy="498471"/>
          </a:xfrm>
        </p:grpSpPr>
        <p:sp>
          <p:nvSpPr>
            <p:cNvPr id="3" name="MH_Other_1"/>
            <p:cNvSpPr>
              <a:spLocks noChangeAspect="1"/>
            </p:cNvSpPr>
            <p:nvPr>
              <p:custDataLst>
                <p:tags r:id="rId13"/>
              </p:custDataLst>
            </p:nvPr>
          </p:nvSpPr>
          <p:spPr>
            <a:xfrm>
              <a:off x="868421" y="3447195"/>
              <a:ext cx="411740" cy="412618"/>
            </a:xfrm>
            <a:prstGeom prst="ellipse">
              <a:avLst/>
            </a:prstGeom>
            <a:solidFill>
              <a:schemeClr val="accent2"/>
            </a:solidFill>
            <a:ln w="57150" cap="flat" cmpd="sng" algn="ctr">
              <a:solidFill>
                <a:schemeClr val="accent2"/>
              </a:solidFill>
              <a:prstDash val="solid"/>
            </a:ln>
            <a:effectLst/>
          </p:spPr>
          <p:txBody>
            <a:bodyPr lIns="0" tIns="0" rIns="0" bIns="0" anchor="ctr"/>
            <a:p>
              <a:pPr algn="ctr">
                <a:defRPr/>
              </a:pPr>
              <a:r>
                <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rPr>
                <a:t>7</a:t>
              </a:r>
              <a:endParaRPr lang="en-US" altLang="zh-CN" sz="3200" kern="0" dirty="0">
                <a:solidFill>
                  <a:schemeClr val="bg1"/>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8" name="MH_Text_1"/>
            <p:cNvSpPr/>
            <p:nvPr>
              <p:custDataLst>
                <p:tags r:id="rId14"/>
              </p:custDataLst>
            </p:nvPr>
          </p:nvSpPr>
          <p:spPr>
            <a:xfrm>
              <a:off x="1374649" y="3453541"/>
              <a:ext cx="1597152" cy="492125"/>
            </a:xfrm>
            <a:prstGeom prst="rect">
              <a:avLst/>
            </a:prstGeom>
          </p:spPr>
          <p:txBody>
            <a:bodyPr wrap="square" lIns="0" tIns="0" rIns="0" bIns="0" anchor="ctr">
              <a:spAutoFit/>
            </a:bodyPr>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拓展模块</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r>
                <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了解信息安全</a:t>
              </a:r>
              <a:endParaRPr lang="zh-CN" altLang="en-US" sz="1600" dirty="0" smtClean="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500" fill="hold"/>
                                        <p:tgtEl>
                                          <p:spTgt spid="5"/>
                                        </p:tgtEl>
                                        <p:attrNameLst>
                                          <p:attrName>ppt_w</p:attrName>
                                        </p:attrNameLst>
                                      </p:cBhvr>
                                      <p:tavLst>
                                        <p:tav tm="0">
                                          <p:val>
                                            <p:fltVal val="0"/>
                                          </p:val>
                                        </p:tav>
                                        <p:tav tm="100000">
                                          <p:val>
                                            <p:strVal val="#ppt_w"/>
                                          </p:val>
                                        </p:tav>
                                      </p:tavLst>
                                    </p:anim>
                                    <p:anim calcmode="lin" valueType="num">
                                      <p:cBhvr>
                                        <p:cTn id="61" dur="500" fill="hold"/>
                                        <p:tgtEl>
                                          <p:spTgt spid="5"/>
                                        </p:tgtEl>
                                        <p:attrNameLst>
                                          <p:attrName>ppt_h</p:attrName>
                                        </p:attrNameLst>
                                      </p:cBhvr>
                                      <p:tavLst>
                                        <p:tav tm="0">
                                          <p:val>
                                            <p:fltVal val="0"/>
                                          </p:val>
                                        </p:tav>
                                        <p:tav tm="100000">
                                          <p:val>
                                            <p:strVal val="#ppt_h"/>
                                          </p:val>
                                        </p:tav>
                                      </p:tavLst>
                                    </p:anim>
                                    <p:animEffect transition="in" filter="fade">
                                      <p:cBhvr>
                                        <p:cTn id="62" dur="500"/>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p:cTn id="66" dur="500" fill="hold"/>
                                        <p:tgtEl>
                                          <p:spTgt spid="2"/>
                                        </p:tgtEl>
                                        <p:attrNameLst>
                                          <p:attrName>ppt_w</p:attrName>
                                        </p:attrNameLst>
                                      </p:cBhvr>
                                      <p:tavLst>
                                        <p:tav tm="0">
                                          <p:val>
                                            <p:fltVal val="0"/>
                                          </p:val>
                                        </p:tav>
                                        <p:tav tm="100000">
                                          <p:val>
                                            <p:strVal val="#ppt_w"/>
                                          </p:val>
                                        </p:tav>
                                      </p:tavLst>
                                    </p:anim>
                                    <p:anim calcmode="lin" valueType="num">
                                      <p:cBhvr>
                                        <p:cTn id="67" dur="500" fill="hold"/>
                                        <p:tgtEl>
                                          <p:spTgt spid="2"/>
                                        </p:tgtEl>
                                        <p:attrNameLst>
                                          <p:attrName>ppt_h</p:attrName>
                                        </p:attrNameLst>
                                      </p:cBhvr>
                                      <p:tavLst>
                                        <p:tav tm="0">
                                          <p:val>
                                            <p:fltVal val="0"/>
                                          </p:val>
                                        </p:tav>
                                        <p:tav tm="100000">
                                          <p:val>
                                            <p:strVal val="#ppt_h"/>
                                          </p:val>
                                        </p:tav>
                                      </p:tavLst>
                                    </p:anim>
                                    <p:animEffect transition="in" filter="fade">
                                      <p:cBhvr>
                                        <p:cTn id="6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animBg="1"/>
      <p:bldP spid="22" grpId="0" animBg="1"/>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57568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09600" y="1123950"/>
            <a:ext cx="7990840" cy="3213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fontAlgn="auto">
              <a:lnSpc>
                <a:spcPct val="120000"/>
              </a:lnSpc>
              <a:spcBef>
                <a:spcPts val="0"/>
              </a:spcBef>
              <a:spcAft>
                <a:spcPts val="800"/>
              </a:spcAft>
              <a:buSzPct val="100000"/>
              <a:buNone/>
            </a:pP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二、个人信息泄露</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0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（一）信息类别</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fontAlgn="auto">
              <a:lnSpc>
                <a:spcPct val="10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个人信息主要包括以下类别</a:t>
            </a:r>
            <a:r>
              <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0" name="矩形 9"/>
          <p:cNvSpPr/>
          <p:nvPr>
            <p:custDataLst>
              <p:tags r:id="rId8"/>
            </p:custDataLst>
          </p:nvPr>
        </p:nvSpPr>
        <p:spPr>
          <a:xfrm>
            <a:off x="1025752" y="2284489"/>
            <a:ext cx="3314201" cy="391963"/>
          </a:xfrm>
          <a:prstGeom prst="rect">
            <a:avLst/>
          </a:prstGeom>
          <a:solidFill>
            <a:srgbClr val="8590CA">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p:cNvSpPr/>
          <p:nvPr>
            <p:custDataLst>
              <p:tags r:id="rId9"/>
            </p:custDataLst>
          </p:nvPr>
        </p:nvSpPr>
        <p:spPr>
          <a:xfrm>
            <a:off x="712534" y="2165949"/>
            <a:ext cx="626436" cy="626436"/>
          </a:xfrm>
          <a:prstGeom prst="ellipse">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10"/>
            </p:custDataLst>
          </p:nvPr>
        </p:nvSpPr>
        <p:spPr>
          <a:xfrm>
            <a:off x="1404144" y="2292985"/>
            <a:ext cx="2935605" cy="357188"/>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1. 基本信息</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57" name="矩形 56"/>
          <p:cNvSpPr/>
          <p:nvPr>
            <p:custDataLst>
              <p:tags r:id="rId11"/>
            </p:custDataLst>
          </p:nvPr>
        </p:nvSpPr>
        <p:spPr>
          <a:xfrm>
            <a:off x="1025752" y="3105312"/>
            <a:ext cx="3314201" cy="391963"/>
          </a:xfrm>
          <a:prstGeom prst="rect">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57"/>
          <p:cNvSpPr/>
          <p:nvPr>
            <p:custDataLst>
              <p:tags r:id="rId12"/>
            </p:custDataLst>
          </p:nvPr>
        </p:nvSpPr>
        <p:spPr>
          <a:xfrm>
            <a:off x="712534" y="2986772"/>
            <a:ext cx="626436" cy="626436"/>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13"/>
            </p:custDataLst>
          </p:nvPr>
        </p:nvSpPr>
        <p:spPr>
          <a:xfrm>
            <a:off x="1404144" y="3113564"/>
            <a:ext cx="2935605" cy="357188"/>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2. 设备信息</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p:cNvSpPr/>
          <p:nvPr>
            <p:custDataLst>
              <p:tags r:id="rId14"/>
            </p:custDataLst>
          </p:nvPr>
        </p:nvSpPr>
        <p:spPr>
          <a:xfrm>
            <a:off x="1025752" y="3931827"/>
            <a:ext cx="3314201" cy="391963"/>
          </a:xfrm>
          <a:prstGeom prst="rect">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custDataLst>
              <p:tags r:id="rId15"/>
            </p:custDataLst>
          </p:nvPr>
        </p:nvSpPr>
        <p:spPr>
          <a:xfrm>
            <a:off x="712534" y="3813287"/>
            <a:ext cx="626436" cy="626436"/>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64"/>
          <p:cNvSpPr txBox="1"/>
          <p:nvPr>
            <p:custDataLst>
              <p:tags r:id="rId16"/>
            </p:custDataLst>
          </p:nvPr>
        </p:nvSpPr>
        <p:spPr>
          <a:xfrm>
            <a:off x="1404144" y="3940334"/>
            <a:ext cx="2935605" cy="357188"/>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3. 账户信息</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66" name="矩形 65"/>
          <p:cNvSpPr/>
          <p:nvPr>
            <p:custDataLst>
              <p:tags r:id="rId17"/>
            </p:custDataLst>
          </p:nvPr>
        </p:nvSpPr>
        <p:spPr>
          <a:xfrm>
            <a:off x="5150091" y="2268652"/>
            <a:ext cx="3314201" cy="391963"/>
          </a:xfrm>
          <a:prstGeom prst="rect">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custDataLst>
              <p:tags r:id="rId18"/>
            </p:custDataLst>
          </p:nvPr>
        </p:nvSpPr>
        <p:spPr>
          <a:xfrm>
            <a:off x="4836873" y="2150112"/>
            <a:ext cx="626436" cy="626436"/>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文本框 67"/>
          <p:cNvSpPr txBox="1"/>
          <p:nvPr>
            <p:custDataLst>
              <p:tags r:id="rId19"/>
            </p:custDataLst>
          </p:nvPr>
        </p:nvSpPr>
        <p:spPr>
          <a:xfrm>
            <a:off x="5528469" y="2276793"/>
            <a:ext cx="2935605" cy="357188"/>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4. 隐私信息</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71"/>
          <p:cNvSpPr/>
          <p:nvPr>
            <p:custDataLst>
              <p:tags r:id="rId20"/>
            </p:custDataLst>
          </p:nvPr>
        </p:nvSpPr>
        <p:spPr>
          <a:xfrm>
            <a:off x="5150091" y="3078498"/>
            <a:ext cx="3314201" cy="391963"/>
          </a:xfrm>
          <a:prstGeom prst="rect">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73" name="椭圆 72"/>
          <p:cNvSpPr/>
          <p:nvPr>
            <p:custDataLst>
              <p:tags r:id="rId21"/>
            </p:custDataLst>
          </p:nvPr>
        </p:nvSpPr>
        <p:spPr>
          <a:xfrm>
            <a:off x="4836873" y="2959959"/>
            <a:ext cx="626436" cy="626436"/>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05</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文本框 73"/>
          <p:cNvSpPr txBox="1"/>
          <p:nvPr>
            <p:custDataLst>
              <p:tags r:id="rId22"/>
            </p:custDataLst>
          </p:nvPr>
        </p:nvSpPr>
        <p:spPr>
          <a:xfrm>
            <a:off x="5528469" y="3086894"/>
            <a:ext cx="2935605" cy="357188"/>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5. 社会关系信息</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75" name="矩形 74"/>
          <p:cNvSpPr/>
          <p:nvPr>
            <p:custDataLst>
              <p:tags r:id="rId23"/>
            </p:custDataLst>
          </p:nvPr>
        </p:nvSpPr>
        <p:spPr>
          <a:xfrm>
            <a:off x="5150091" y="3896679"/>
            <a:ext cx="3314201" cy="391963"/>
          </a:xfrm>
          <a:prstGeom prst="rect">
            <a:avLst/>
          </a:prstGeom>
          <a:solidFill>
            <a:srgbClr val="79BB8F">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76" name="椭圆 75"/>
          <p:cNvSpPr/>
          <p:nvPr>
            <p:custDataLst>
              <p:tags r:id="rId24"/>
            </p:custDataLst>
          </p:nvPr>
        </p:nvSpPr>
        <p:spPr>
          <a:xfrm>
            <a:off x="4836873" y="3778139"/>
            <a:ext cx="626436" cy="626436"/>
          </a:xfrm>
          <a:prstGeom prst="ellipse">
            <a:avLst/>
          </a:prstGeom>
          <a:solidFill>
            <a:srgbClr val="79BB8F"/>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06</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文本框 76"/>
          <p:cNvSpPr txBox="1"/>
          <p:nvPr>
            <p:custDataLst>
              <p:tags r:id="rId25"/>
            </p:custDataLst>
          </p:nvPr>
        </p:nvSpPr>
        <p:spPr>
          <a:xfrm>
            <a:off x="5528469" y="3905091"/>
            <a:ext cx="2935605" cy="357188"/>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6. 网络行为信息</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838200" y="1428750"/>
            <a:ext cx="4110990" cy="25209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（二）泄露途径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电脑感染了病毒木马等恶意软件，造成个人信息泄露</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网民在享受互联网带来的便利、快捷功能的同时，不经意间感染了病毒木马等恶意软件，造成个人隐私、重要信息泄露。</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pic>
        <p:nvPicPr>
          <p:cNvPr id="3" name="图片 2" descr="木马病毒"/>
          <p:cNvPicPr>
            <a:picLocks noChangeAspect="1"/>
          </p:cNvPicPr>
          <p:nvPr/>
        </p:nvPicPr>
        <p:blipFill>
          <a:blip r:embed="rId8"/>
          <a:stretch>
            <a:fillRect/>
          </a:stretch>
        </p:blipFill>
        <p:spPr>
          <a:xfrm>
            <a:off x="5638800" y="1295400"/>
            <a:ext cx="2552700" cy="25527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11" name="Title 6"/>
          <p:cNvSpPr txBox="1"/>
          <p:nvPr>
            <p:custDataLst>
              <p:tags r:id="rId5"/>
            </p:custDataLst>
          </p:nvPr>
        </p:nvSpPr>
        <p:spPr>
          <a:xfrm>
            <a:off x="990600" y="895350"/>
            <a:ext cx="7609205" cy="4337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通过手机泄漏信息的主要途径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5" name="箭头: 五边形 4"/>
          <p:cNvSpPr/>
          <p:nvPr>
            <p:custDataLst>
              <p:tags r:id="rId7"/>
            </p:custDataLst>
          </p:nvPr>
        </p:nvSpPr>
        <p:spPr>
          <a:xfrm>
            <a:off x="1019016" y="1741551"/>
            <a:ext cx="1558290" cy="451961"/>
          </a:xfrm>
          <a:prstGeom prst="homePlate">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4" name="箭头2"/>
          <p:cNvSpPr/>
          <p:nvPr>
            <p:custDataLst>
              <p:tags r:id="rId8"/>
            </p:custDataLst>
          </p:nvPr>
        </p:nvSpPr>
        <p:spPr>
          <a:xfrm>
            <a:off x="2292985" y="1923479"/>
            <a:ext cx="62865" cy="88106"/>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8" name="文本框 7"/>
          <p:cNvSpPr txBox="1"/>
          <p:nvPr>
            <p:custDataLst>
              <p:tags r:id="rId9"/>
            </p:custDataLst>
          </p:nvPr>
        </p:nvSpPr>
        <p:spPr>
          <a:xfrm>
            <a:off x="1473835" y="1402461"/>
            <a:ext cx="454343" cy="327660"/>
          </a:xfrm>
          <a:prstGeom prst="rect">
            <a:avLst/>
          </a:prstGeom>
          <a:noFill/>
        </p:spPr>
        <p:txBody>
          <a:bodyPr wrap="square" lIns="0" tIns="0" rIns="0" bIns="0" anchor="ctr">
            <a:normAutofit lnSpcReduction="10000"/>
          </a:bodyPr>
          <a:lstStyle/>
          <a:p>
            <a:pPr algn="ctr"/>
            <a:r>
              <a:rPr lang="en-US" altLang="zh-CN" sz="2250" b="1" spc="300" dirty="0">
                <a:solidFill>
                  <a:srgbClr val="1D6DC2"/>
                </a:solidFill>
                <a:latin typeface="Arial" panose="020B0604020202020204" pitchFamily="34" charset="0"/>
                <a:ea typeface="微软雅黑" panose="020B0503020204020204" pitchFamily="34" charset="-122"/>
              </a:rPr>
              <a:t>01</a:t>
            </a:r>
            <a:endParaRPr lang="en-US" altLang="zh-CN" sz="2250" b="1" spc="300" dirty="0">
              <a:solidFill>
                <a:srgbClr val="1D6DC2"/>
              </a:solidFill>
              <a:latin typeface="Arial" panose="020B0604020202020204" pitchFamily="34" charset="0"/>
              <a:ea typeface="微软雅黑" panose="020B0503020204020204" pitchFamily="34" charset="-122"/>
            </a:endParaRPr>
          </a:p>
        </p:txBody>
      </p:sp>
      <p:sp>
        <p:nvSpPr>
          <p:cNvPr id="10" name="文本框 60"/>
          <p:cNvSpPr txBox="1"/>
          <p:nvPr>
            <p:custDataLst>
              <p:tags r:id="rId10"/>
            </p:custDataLst>
          </p:nvPr>
        </p:nvSpPr>
        <p:spPr>
          <a:xfrm>
            <a:off x="1018540" y="2249234"/>
            <a:ext cx="1337310" cy="600551"/>
          </a:xfrm>
          <a:prstGeom prst="rect">
            <a:avLst/>
          </a:prstGeom>
          <a:noFill/>
        </p:spPr>
        <p:txBody>
          <a:bodyPr wrap="square" rtlCol="0">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00000"/>
              </a:lnSpc>
            </a:pPr>
            <a:r>
              <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（1）手机中了木马病毒。</a:t>
            </a:r>
            <a:endPar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箭头: 五边形 4"/>
          <p:cNvSpPr/>
          <p:nvPr>
            <p:custDataLst>
              <p:tags r:id="rId11"/>
            </p:custDataLst>
          </p:nvPr>
        </p:nvSpPr>
        <p:spPr>
          <a:xfrm>
            <a:off x="2976404" y="1741551"/>
            <a:ext cx="1558290" cy="451961"/>
          </a:xfrm>
          <a:prstGeom prst="homePlate">
            <a:avLst/>
          </a:prstGeom>
          <a:solidFill>
            <a:srgbClr val="38445E"/>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13" name="箭头2"/>
          <p:cNvSpPr/>
          <p:nvPr>
            <p:custDataLst>
              <p:tags r:id="rId12"/>
            </p:custDataLst>
          </p:nvPr>
        </p:nvSpPr>
        <p:spPr>
          <a:xfrm>
            <a:off x="4250373" y="1923479"/>
            <a:ext cx="62865" cy="88106"/>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16" name="文本框 15"/>
          <p:cNvSpPr txBox="1"/>
          <p:nvPr>
            <p:custDataLst>
              <p:tags r:id="rId13"/>
            </p:custDataLst>
          </p:nvPr>
        </p:nvSpPr>
        <p:spPr>
          <a:xfrm>
            <a:off x="3431223" y="1402461"/>
            <a:ext cx="454343" cy="327660"/>
          </a:xfrm>
          <a:prstGeom prst="rect">
            <a:avLst/>
          </a:prstGeom>
          <a:noFill/>
        </p:spPr>
        <p:txBody>
          <a:bodyPr wrap="square" lIns="0" tIns="0" rIns="0" bIns="0" anchor="ctr">
            <a:normAutofit lnSpcReduction="10000"/>
          </a:bodyPr>
          <a:lstStyle/>
          <a:p>
            <a:pPr algn="ctr"/>
            <a:r>
              <a:rPr lang="en-US" altLang="zh-CN" sz="2250" b="1" spc="300" dirty="0">
                <a:solidFill>
                  <a:srgbClr val="38445E"/>
                </a:solidFill>
                <a:latin typeface="Arial" panose="020B0604020202020204" pitchFamily="34" charset="0"/>
                <a:ea typeface="微软雅黑" panose="020B0503020204020204" pitchFamily="34" charset="-122"/>
              </a:rPr>
              <a:t>02</a:t>
            </a:r>
            <a:endParaRPr lang="en-US" altLang="zh-CN" sz="2250" b="1" spc="300" dirty="0">
              <a:solidFill>
                <a:srgbClr val="38445E"/>
              </a:solidFill>
              <a:latin typeface="Arial" panose="020B0604020202020204" pitchFamily="34" charset="0"/>
              <a:ea typeface="微软雅黑" panose="020B0503020204020204" pitchFamily="34" charset="-122"/>
            </a:endParaRPr>
          </a:p>
        </p:txBody>
      </p:sp>
      <p:sp>
        <p:nvSpPr>
          <p:cNvPr id="17" name="文本框 60"/>
          <p:cNvSpPr txBox="1"/>
          <p:nvPr>
            <p:custDataLst>
              <p:tags r:id="rId14"/>
            </p:custDataLst>
          </p:nvPr>
        </p:nvSpPr>
        <p:spPr>
          <a:xfrm>
            <a:off x="2975928" y="2249234"/>
            <a:ext cx="1337310" cy="600551"/>
          </a:xfrm>
          <a:prstGeom prst="rect">
            <a:avLst/>
          </a:prstGeom>
          <a:noFill/>
        </p:spPr>
        <p:txBody>
          <a:bodyPr wrap="square" rtlCol="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00000"/>
              </a:lnSpc>
            </a:pPr>
            <a:r>
              <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（2）使用了黑客的钓鱼 WiFi，或者是自家 WiFi 被蹭网，路由器被监控。</a:t>
            </a:r>
            <a:endPar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箭头: 五边形 4"/>
          <p:cNvSpPr/>
          <p:nvPr>
            <p:custDataLst>
              <p:tags r:id="rId15"/>
            </p:custDataLst>
          </p:nvPr>
        </p:nvSpPr>
        <p:spPr>
          <a:xfrm>
            <a:off x="4933791" y="1741551"/>
            <a:ext cx="1558290" cy="451961"/>
          </a:xfrm>
          <a:prstGeom prst="homePlate">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19" name="箭头2"/>
          <p:cNvSpPr/>
          <p:nvPr>
            <p:custDataLst>
              <p:tags r:id="rId16"/>
            </p:custDataLst>
          </p:nvPr>
        </p:nvSpPr>
        <p:spPr>
          <a:xfrm>
            <a:off x="6207760" y="1923479"/>
            <a:ext cx="62865" cy="88106"/>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21" name="文本框 20"/>
          <p:cNvSpPr txBox="1"/>
          <p:nvPr>
            <p:custDataLst>
              <p:tags r:id="rId17"/>
            </p:custDataLst>
          </p:nvPr>
        </p:nvSpPr>
        <p:spPr>
          <a:xfrm>
            <a:off x="5388610" y="1402461"/>
            <a:ext cx="454343" cy="327660"/>
          </a:xfrm>
          <a:prstGeom prst="rect">
            <a:avLst/>
          </a:prstGeom>
          <a:noFill/>
        </p:spPr>
        <p:txBody>
          <a:bodyPr wrap="square" lIns="0" tIns="0" rIns="0" bIns="0" anchor="ctr">
            <a:normAutofit lnSpcReduction="10000"/>
          </a:bodyPr>
          <a:lstStyle/>
          <a:p>
            <a:pPr algn="ctr"/>
            <a:r>
              <a:rPr lang="en-US" altLang="zh-CN" sz="2250" b="1" spc="300" dirty="0">
                <a:solidFill>
                  <a:srgbClr val="1D6DC2"/>
                </a:solidFill>
                <a:latin typeface="Arial" panose="020B0604020202020204" pitchFamily="34" charset="0"/>
                <a:ea typeface="微软雅黑" panose="020B0503020204020204" pitchFamily="34" charset="-122"/>
              </a:rPr>
              <a:t>03</a:t>
            </a:r>
            <a:endParaRPr lang="en-US" altLang="zh-CN" sz="2250" b="1" spc="300" dirty="0">
              <a:solidFill>
                <a:srgbClr val="1D6DC2"/>
              </a:solidFill>
              <a:latin typeface="Arial" panose="020B0604020202020204" pitchFamily="34" charset="0"/>
              <a:ea typeface="微软雅黑" panose="020B0503020204020204" pitchFamily="34" charset="-122"/>
            </a:endParaRPr>
          </a:p>
        </p:txBody>
      </p:sp>
      <p:sp>
        <p:nvSpPr>
          <p:cNvPr id="22" name="文本框 60"/>
          <p:cNvSpPr txBox="1"/>
          <p:nvPr>
            <p:custDataLst>
              <p:tags r:id="rId18"/>
            </p:custDataLst>
          </p:nvPr>
        </p:nvSpPr>
        <p:spPr>
          <a:xfrm>
            <a:off x="4933315" y="2249234"/>
            <a:ext cx="1337310" cy="600551"/>
          </a:xfrm>
          <a:prstGeom prst="rect">
            <a:avLst/>
          </a:prstGeom>
          <a:noFill/>
        </p:spPr>
        <p:txBody>
          <a:bodyPr wrap="square" rtlCol="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00000"/>
              </a:lnSpc>
            </a:pPr>
            <a:r>
              <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（3）手机云服务账号被盗（弱密码或撞库或服务商漏洞等各种方式）。</a:t>
            </a:r>
            <a:endPar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箭头: 五边形 4"/>
          <p:cNvSpPr/>
          <p:nvPr>
            <p:custDataLst>
              <p:tags r:id="rId19"/>
            </p:custDataLst>
          </p:nvPr>
        </p:nvSpPr>
        <p:spPr>
          <a:xfrm>
            <a:off x="6891179" y="1741551"/>
            <a:ext cx="1558290" cy="451961"/>
          </a:xfrm>
          <a:prstGeom prst="homePlate">
            <a:avLst/>
          </a:prstGeom>
          <a:solidFill>
            <a:srgbClr val="38445E"/>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24" name="箭头2"/>
          <p:cNvSpPr/>
          <p:nvPr>
            <p:custDataLst>
              <p:tags r:id="rId20"/>
            </p:custDataLst>
          </p:nvPr>
        </p:nvSpPr>
        <p:spPr>
          <a:xfrm>
            <a:off x="8165148" y="1923479"/>
            <a:ext cx="62865" cy="88106"/>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26" name="文本框 25"/>
          <p:cNvSpPr txBox="1"/>
          <p:nvPr>
            <p:custDataLst>
              <p:tags r:id="rId21"/>
            </p:custDataLst>
          </p:nvPr>
        </p:nvSpPr>
        <p:spPr>
          <a:xfrm>
            <a:off x="7345998" y="1402461"/>
            <a:ext cx="454343" cy="327660"/>
          </a:xfrm>
          <a:prstGeom prst="rect">
            <a:avLst/>
          </a:prstGeom>
          <a:noFill/>
        </p:spPr>
        <p:txBody>
          <a:bodyPr wrap="square" lIns="0" tIns="0" rIns="0" bIns="0" anchor="ctr">
            <a:normAutofit lnSpcReduction="10000"/>
          </a:bodyPr>
          <a:lstStyle/>
          <a:p>
            <a:pPr algn="ctr"/>
            <a:r>
              <a:rPr lang="en-US" altLang="zh-CN" sz="2250" b="1" spc="300" dirty="0">
                <a:solidFill>
                  <a:srgbClr val="38445E"/>
                </a:solidFill>
                <a:latin typeface="Arial" panose="020B0604020202020204" pitchFamily="34" charset="0"/>
                <a:ea typeface="微软雅黑" panose="020B0503020204020204" pitchFamily="34" charset="-122"/>
              </a:rPr>
              <a:t>04</a:t>
            </a:r>
            <a:endParaRPr lang="en-US" altLang="zh-CN" sz="2250" b="1" spc="300" dirty="0">
              <a:solidFill>
                <a:srgbClr val="38445E"/>
              </a:solidFill>
              <a:latin typeface="Arial" panose="020B0604020202020204" pitchFamily="34" charset="0"/>
              <a:ea typeface="微软雅黑" panose="020B0503020204020204" pitchFamily="34" charset="-122"/>
            </a:endParaRPr>
          </a:p>
        </p:txBody>
      </p:sp>
      <p:sp>
        <p:nvSpPr>
          <p:cNvPr id="27" name="文本框 60"/>
          <p:cNvSpPr txBox="1"/>
          <p:nvPr>
            <p:custDataLst>
              <p:tags r:id="rId22"/>
            </p:custDataLst>
          </p:nvPr>
        </p:nvSpPr>
        <p:spPr>
          <a:xfrm>
            <a:off x="6891020" y="2249170"/>
            <a:ext cx="1430020" cy="600710"/>
          </a:xfrm>
          <a:prstGeom prst="rect">
            <a:avLst/>
          </a:prstGeom>
          <a:noFill/>
        </p:spPr>
        <p:txBody>
          <a:bodyPr wrap="square" rtlCol="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00000"/>
              </a:lnSpc>
            </a:pPr>
            <a:r>
              <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（4）拥有隐私权限的 APP 厂商服务器被黑客拖库。</a:t>
            </a:r>
            <a:endPar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箭头: 五边形 4"/>
          <p:cNvSpPr/>
          <p:nvPr>
            <p:custDataLst>
              <p:tags r:id="rId23"/>
            </p:custDataLst>
          </p:nvPr>
        </p:nvSpPr>
        <p:spPr>
          <a:xfrm>
            <a:off x="1019016" y="3714369"/>
            <a:ext cx="1558290" cy="451961"/>
          </a:xfrm>
          <a:prstGeom prst="homePlate">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29" name="箭头2"/>
          <p:cNvSpPr/>
          <p:nvPr>
            <p:custDataLst>
              <p:tags r:id="rId24"/>
            </p:custDataLst>
          </p:nvPr>
        </p:nvSpPr>
        <p:spPr>
          <a:xfrm>
            <a:off x="2292985" y="3896297"/>
            <a:ext cx="62865" cy="88106"/>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31" name="文本框 30"/>
          <p:cNvSpPr txBox="1"/>
          <p:nvPr>
            <p:custDataLst>
              <p:tags r:id="rId25"/>
            </p:custDataLst>
          </p:nvPr>
        </p:nvSpPr>
        <p:spPr>
          <a:xfrm>
            <a:off x="1473835" y="3375279"/>
            <a:ext cx="454343" cy="327660"/>
          </a:xfrm>
          <a:prstGeom prst="rect">
            <a:avLst/>
          </a:prstGeom>
          <a:noFill/>
        </p:spPr>
        <p:txBody>
          <a:bodyPr wrap="square" lIns="0" tIns="0" rIns="0" bIns="0" anchor="ctr">
            <a:normAutofit lnSpcReduction="10000"/>
          </a:bodyPr>
          <a:lstStyle/>
          <a:p>
            <a:pPr algn="ctr"/>
            <a:r>
              <a:rPr lang="en-US" altLang="zh-CN" sz="2250" b="1" spc="300" dirty="0">
                <a:solidFill>
                  <a:srgbClr val="1D6DC2"/>
                </a:solidFill>
                <a:latin typeface="Arial" panose="020B0604020202020204" pitchFamily="34" charset="0"/>
                <a:ea typeface="微软雅黑" panose="020B0503020204020204" pitchFamily="34" charset="-122"/>
              </a:rPr>
              <a:t>05</a:t>
            </a:r>
            <a:endParaRPr lang="en-US" altLang="zh-CN" sz="2250" b="1" spc="300" dirty="0">
              <a:solidFill>
                <a:srgbClr val="1D6DC2"/>
              </a:solidFill>
              <a:latin typeface="Arial" panose="020B0604020202020204" pitchFamily="34" charset="0"/>
              <a:ea typeface="微软雅黑" panose="020B0503020204020204" pitchFamily="34" charset="-122"/>
            </a:endParaRPr>
          </a:p>
        </p:txBody>
      </p:sp>
      <p:sp>
        <p:nvSpPr>
          <p:cNvPr id="32" name="文本框 60"/>
          <p:cNvSpPr txBox="1"/>
          <p:nvPr>
            <p:custDataLst>
              <p:tags r:id="rId26"/>
            </p:custDataLst>
          </p:nvPr>
        </p:nvSpPr>
        <p:spPr>
          <a:xfrm>
            <a:off x="1018540" y="4222052"/>
            <a:ext cx="1337310" cy="600551"/>
          </a:xfrm>
          <a:prstGeom prst="rect">
            <a:avLst/>
          </a:prstGeom>
          <a:noFill/>
        </p:spPr>
        <p:txBody>
          <a:bodyPr wrap="square" rtlCol="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00000"/>
              </a:lnSpc>
            </a:pPr>
            <a:r>
              <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（5）通过伪基站短信等途径访问了钓鱼网站，导致重要的账号密码泄露。</a:t>
            </a:r>
            <a:endPar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箭头: 五边形 4"/>
          <p:cNvSpPr/>
          <p:nvPr>
            <p:custDataLst>
              <p:tags r:id="rId27"/>
            </p:custDataLst>
          </p:nvPr>
        </p:nvSpPr>
        <p:spPr>
          <a:xfrm>
            <a:off x="2976404" y="3714369"/>
            <a:ext cx="1558290" cy="451961"/>
          </a:xfrm>
          <a:prstGeom prst="homePlate">
            <a:avLst/>
          </a:prstGeom>
          <a:solidFill>
            <a:srgbClr val="38445E"/>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34" name="箭头2"/>
          <p:cNvSpPr/>
          <p:nvPr>
            <p:custDataLst>
              <p:tags r:id="rId28"/>
            </p:custDataLst>
          </p:nvPr>
        </p:nvSpPr>
        <p:spPr>
          <a:xfrm>
            <a:off x="4250373" y="3896297"/>
            <a:ext cx="62865" cy="88106"/>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36" name="文本框 35"/>
          <p:cNvSpPr txBox="1"/>
          <p:nvPr>
            <p:custDataLst>
              <p:tags r:id="rId29"/>
            </p:custDataLst>
          </p:nvPr>
        </p:nvSpPr>
        <p:spPr>
          <a:xfrm>
            <a:off x="3431223" y="3375279"/>
            <a:ext cx="454343" cy="327660"/>
          </a:xfrm>
          <a:prstGeom prst="rect">
            <a:avLst/>
          </a:prstGeom>
          <a:noFill/>
        </p:spPr>
        <p:txBody>
          <a:bodyPr wrap="square" lIns="0" tIns="0" rIns="0" bIns="0" anchor="ctr">
            <a:normAutofit lnSpcReduction="10000"/>
          </a:bodyPr>
          <a:lstStyle/>
          <a:p>
            <a:pPr algn="ctr"/>
            <a:r>
              <a:rPr lang="en-US" altLang="zh-CN" sz="2250" b="1" spc="300" dirty="0">
                <a:solidFill>
                  <a:srgbClr val="38445E"/>
                </a:solidFill>
                <a:latin typeface="Arial" panose="020B0604020202020204" pitchFamily="34" charset="0"/>
                <a:ea typeface="微软雅黑" panose="020B0503020204020204" pitchFamily="34" charset="-122"/>
              </a:rPr>
              <a:t>06</a:t>
            </a:r>
            <a:endParaRPr lang="en-US" altLang="zh-CN" sz="2250" b="1" spc="300" dirty="0">
              <a:solidFill>
                <a:srgbClr val="38445E"/>
              </a:solidFill>
              <a:latin typeface="Arial" panose="020B0604020202020204" pitchFamily="34" charset="0"/>
              <a:ea typeface="微软雅黑" panose="020B0503020204020204" pitchFamily="34" charset="-122"/>
            </a:endParaRPr>
          </a:p>
        </p:txBody>
      </p:sp>
      <p:sp>
        <p:nvSpPr>
          <p:cNvPr id="37" name="文本框 60"/>
          <p:cNvSpPr txBox="1"/>
          <p:nvPr>
            <p:custDataLst>
              <p:tags r:id="rId30"/>
            </p:custDataLst>
          </p:nvPr>
        </p:nvSpPr>
        <p:spPr>
          <a:xfrm>
            <a:off x="2975928" y="4222052"/>
            <a:ext cx="1337310" cy="600551"/>
          </a:xfrm>
          <a:prstGeom prst="rect">
            <a:avLst/>
          </a:prstGeom>
          <a:noFill/>
        </p:spPr>
        <p:txBody>
          <a:bodyPr wrap="square" rtlCol="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00000"/>
              </a:lnSpc>
            </a:pPr>
            <a:r>
              <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（6）使用了恶意充电宝等黑客攻击设备。</a:t>
            </a:r>
            <a:endPar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箭头: 五边形 4"/>
          <p:cNvSpPr/>
          <p:nvPr>
            <p:custDataLst>
              <p:tags r:id="rId31"/>
            </p:custDataLst>
          </p:nvPr>
        </p:nvSpPr>
        <p:spPr>
          <a:xfrm>
            <a:off x="4933791" y="3714369"/>
            <a:ext cx="1558290" cy="451961"/>
          </a:xfrm>
          <a:prstGeom prst="homePlate">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sz="1350"/>
          </a:p>
        </p:txBody>
      </p:sp>
      <p:sp>
        <p:nvSpPr>
          <p:cNvPr id="39" name="箭头2"/>
          <p:cNvSpPr/>
          <p:nvPr>
            <p:custDataLst>
              <p:tags r:id="rId32"/>
            </p:custDataLst>
          </p:nvPr>
        </p:nvSpPr>
        <p:spPr>
          <a:xfrm>
            <a:off x="6207760" y="3896297"/>
            <a:ext cx="62865" cy="88106"/>
          </a:xfrm>
          <a:custGeom>
            <a:avLst/>
            <a:gdLst>
              <a:gd name="connsiteX0" fmla="*/ 0 w 102249"/>
              <a:gd name="connsiteY0" fmla="*/ 0 h 143319"/>
              <a:gd name="connsiteX1" fmla="*/ 102249 w 102249"/>
              <a:gd name="connsiteY1" fmla="*/ 71659 h 143319"/>
              <a:gd name="connsiteX2" fmla="*/ 1 w 102249"/>
              <a:gd name="connsiteY2" fmla="*/ 143319 h 143319"/>
            </a:gdLst>
            <a:ahLst/>
            <a:cxnLst>
              <a:cxn ang="0">
                <a:pos x="connsiteX0" y="connsiteY0"/>
              </a:cxn>
              <a:cxn ang="0">
                <a:pos x="connsiteX1" y="connsiteY1"/>
              </a:cxn>
              <a:cxn ang="0">
                <a:pos x="connsiteX2" y="connsiteY2"/>
              </a:cxn>
            </a:cxnLst>
            <a:rect l="l" t="t" r="r" b="b"/>
            <a:pathLst>
              <a:path w="102249" h="143319">
                <a:moveTo>
                  <a:pt x="0" y="0"/>
                </a:moveTo>
                <a:lnTo>
                  <a:pt x="102249" y="71659"/>
                </a:lnTo>
                <a:lnTo>
                  <a:pt x="1" y="143319"/>
                </a:lnTo>
                <a:close/>
              </a:path>
            </a:pathLst>
          </a:custGeom>
          <a:solidFill>
            <a:srgbClr val="FFFFFF"/>
          </a:solidFill>
          <a:ln>
            <a:noFil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41" name="文本框 40"/>
          <p:cNvSpPr txBox="1"/>
          <p:nvPr>
            <p:custDataLst>
              <p:tags r:id="rId33"/>
            </p:custDataLst>
          </p:nvPr>
        </p:nvSpPr>
        <p:spPr>
          <a:xfrm>
            <a:off x="5388610" y="3375279"/>
            <a:ext cx="454343" cy="327660"/>
          </a:xfrm>
          <a:prstGeom prst="rect">
            <a:avLst/>
          </a:prstGeom>
          <a:noFill/>
        </p:spPr>
        <p:txBody>
          <a:bodyPr wrap="square" lIns="0" tIns="0" rIns="0" bIns="0" anchor="ctr">
            <a:normAutofit lnSpcReduction="10000"/>
          </a:bodyPr>
          <a:lstStyle/>
          <a:p>
            <a:pPr algn="ctr"/>
            <a:r>
              <a:rPr lang="en-US" altLang="zh-CN" sz="2250" b="1" spc="300" dirty="0">
                <a:solidFill>
                  <a:srgbClr val="1D6DC2"/>
                </a:solidFill>
                <a:latin typeface="Arial" panose="020B0604020202020204" pitchFamily="34" charset="0"/>
                <a:ea typeface="微软雅黑" panose="020B0503020204020204" pitchFamily="34" charset="-122"/>
              </a:rPr>
              <a:t>07</a:t>
            </a:r>
            <a:endParaRPr lang="en-US" altLang="zh-CN" sz="2250" b="1" spc="300" dirty="0">
              <a:solidFill>
                <a:srgbClr val="1D6DC2"/>
              </a:solidFill>
              <a:latin typeface="Arial" panose="020B0604020202020204" pitchFamily="34" charset="0"/>
              <a:ea typeface="微软雅黑" panose="020B0503020204020204" pitchFamily="34" charset="-122"/>
            </a:endParaRPr>
          </a:p>
        </p:txBody>
      </p:sp>
      <p:sp>
        <p:nvSpPr>
          <p:cNvPr id="42" name="文本框 60"/>
          <p:cNvSpPr txBox="1"/>
          <p:nvPr>
            <p:custDataLst>
              <p:tags r:id="rId34"/>
            </p:custDataLst>
          </p:nvPr>
        </p:nvSpPr>
        <p:spPr>
          <a:xfrm>
            <a:off x="4933315" y="4222052"/>
            <a:ext cx="1337310" cy="600551"/>
          </a:xfrm>
          <a:prstGeom prst="rect">
            <a:avLst/>
          </a:prstGeom>
          <a:noFill/>
        </p:spPr>
        <p:txBody>
          <a:bodyPr wrap="square" rtlCol="0">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a:lnSpc>
                <a:spcPct val="100000"/>
              </a:lnSpc>
            </a:pPr>
            <a:r>
              <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（7）GSM 制式网络被黑客监听短信。</a:t>
            </a:r>
            <a:endParaRPr lang="zh-CN" altLang="en-US" sz="1000" b="1" spc="150" dirty="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4" name="图片 43" descr="32303036343138353b32303037313630393bd0c5bac5"/>
          <p:cNvPicPr>
            <a:picLocks noChangeAspect="1"/>
          </p:cNvPicPr>
          <p:nvPr/>
        </p:nvPicPr>
        <p:blipFill>
          <a:blip r:embed="rId35">
            <a:extLst>
              <a:ext uri="{96DAC541-7B7A-43D3-8B79-37D633B846F1}">
                <asvg:svgBlip xmlns:asvg="http://schemas.microsoft.com/office/drawing/2016/SVG/main" r:embed="rId36"/>
              </a:ext>
            </a:extLst>
          </a:blip>
          <a:stretch>
            <a:fillRect/>
          </a:stretch>
        </p:blipFill>
        <p:spPr>
          <a:xfrm>
            <a:off x="1553845" y="1856740"/>
            <a:ext cx="266065" cy="266065"/>
          </a:xfrm>
          <a:prstGeom prst="rect">
            <a:avLst/>
          </a:prstGeom>
        </p:spPr>
      </p:pic>
      <p:pic>
        <p:nvPicPr>
          <p:cNvPr id="45" name="图片 44" descr="32303036343138353b32303037313631303bb5d8b5e3"/>
          <p:cNvPicPr>
            <a:picLocks noChangeAspect="1"/>
          </p:cNvPicPr>
          <p:nvPr/>
        </p:nvPicPr>
        <p:blipFill>
          <a:blip r:embed="rId37">
            <a:extLst>
              <a:ext uri="{96DAC541-7B7A-43D3-8B79-37D633B846F1}">
                <asvg:svgBlip xmlns:asvg="http://schemas.microsoft.com/office/drawing/2016/SVG/main" r:embed="rId38"/>
              </a:ext>
            </a:extLst>
          </a:blip>
          <a:stretch>
            <a:fillRect/>
          </a:stretch>
        </p:blipFill>
        <p:spPr>
          <a:xfrm>
            <a:off x="3535045" y="1863090"/>
            <a:ext cx="260985" cy="260985"/>
          </a:xfrm>
          <a:prstGeom prst="rect">
            <a:avLst/>
          </a:prstGeom>
        </p:spPr>
      </p:pic>
      <p:pic>
        <p:nvPicPr>
          <p:cNvPr id="46" name="图片 45" descr="32303036343138353b32303037313631313bc3dcc2eb"/>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5511165" y="1846580"/>
            <a:ext cx="285750" cy="285750"/>
          </a:xfrm>
          <a:prstGeom prst="rect">
            <a:avLst/>
          </a:prstGeom>
        </p:spPr>
      </p:pic>
      <p:pic>
        <p:nvPicPr>
          <p:cNvPr id="47" name="图片 46" descr="32303036343138353b32303037313631323bc3b1d7d3"/>
          <p:cNvPicPr>
            <a:picLocks noChangeAspect="1"/>
          </p:cNvPicPr>
          <p:nvPr/>
        </p:nvPicPr>
        <p:blipFill>
          <a:blip r:embed="rId41">
            <a:extLst>
              <a:ext uri="{96DAC541-7B7A-43D3-8B79-37D633B846F1}">
                <asvg:svgBlip xmlns:asvg="http://schemas.microsoft.com/office/drawing/2016/SVG/main" r:embed="rId42"/>
              </a:ext>
            </a:extLst>
          </a:blip>
          <a:stretch>
            <a:fillRect/>
          </a:stretch>
        </p:blipFill>
        <p:spPr>
          <a:xfrm>
            <a:off x="7477125" y="1824355"/>
            <a:ext cx="299720" cy="299720"/>
          </a:xfrm>
          <a:prstGeom prst="rect">
            <a:avLst/>
          </a:prstGeom>
        </p:spPr>
      </p:pic>
      <p:pic>
        <p:nvPicPr>
          <p:cNvPr id="48" name="图片 47" descr="32303036343138353b32303037313631333bb7bfd7d3"/>
          <p:cNvPicPr>
            <a:picLocks noChangeAspect="1"/>
          </p:cNvPicPr>
          <p:nvPr/>
        </p:nvPicPr>
        <p:blipFill>
          <a:blip r:embed="rId43">
            <a:extLst>
              <a:ext uri="{96DAC541-7B7A-43D3-8B79-37D633B846F1}">
                <asvg:svgBlip xmlns:asvg="http://schemas.microsoft.com/office/drawing/2016/SVG/main" r:embed="rId44"/>
              </a:ext>
            </a:extLst>
          </a:blip>
          <a:stretch>
            <a:fillRect/>
          </a:stretch>
        </p:blipFill>
        <p:spPr>
          <a:xfrm>
            <a:off x="1548765" y="3808095"/>
            <a:ext cx="286385" cy="286385"/>
          </a:xfrm>
          <a:prstGeom prst="rect">
            <a:avLst/>
          </a:prstGeom>
        </p:spPr>
      </p:pic>
      <p:pic>
        <p:nvPicPr>
          <p:cNvPr id="49" name="图片 48" descr="32303036343138353b32303037313631343bc9c8d7d3"/>
          <p:cNvPicPr>
            <a:picLocks noChangeAspect="1"/>
          </p:cNvPicPr>
          <p:nvPr/>
        </p:nvPicPr>
        <p:blipFill>
          <a:blip r:embed="rId45">
            <a:extLst>
              <a:ext uri="{96DAC541-7B7A-43D3-8B79-37D633B846F1}">
                <asvg:svgBlip xmlns:asvg="http://schemas.microsoft.com/office/drawing/2016/SVG/main" r:embed="rId46"/>
              </a:ext>
            </a:extLst>
          </a:blip>
          <a:stretch>
            <a:fillRect/>
          </a:stretch>
        </p:blipFill>
        <p:spPr>
          <a:xfrm>
            <a:off x="3465195" y="3827145"/>
            <a:ext cx="269240" cy="269240"/>
          </a:xfrm>
          <a:prstGeom prst="rect">
            <a:avLst/>
          </a:prstGeom>
        </p:spPr>
      </p:pic>
      <p:pic>
        <p:nvPicPr>
          <p:cNvPr id="50" name="图片 49" descr="32303036343138353b32303037313631353bb1a8b8e6"/>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5562600" y="3822065"/>
            <a:ext cx="280670" cy="280670"/>
          </a:xfrm>
          <a:prstGeom prst="rect">
            <a:avLst/>
          </a:prstGeom>
        </p:spPr>
      </p:pic>
    </p:spTree>
    <p:custDataLst>
      <p:tags r:id="rId4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28700"/>
            <a:ext cx="8444865" cy="320802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6"/>
            </p:custDataLst>
          </p:nvPr>
        </p:nvSpPr>
        <p:spPr>
          <a:xfrm>
            <a:off x="685800" y="1200150"/>
            <a:ext cx="8070215" cy="252095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攻击者利用网站漏洞，入侵了保存信息的数据库</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从网站安全的攻防实践来看，网站攻击与漏洞利用正在向批量化、规模化方向发展。网站安全直接关系到大量的个人信息数据、商业机密、财产安全等数据。</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（三）防止泄露</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手机、电脑等都需要安装安全软件，每天至少进行一次对木马程序的扫描，尤其在使用重要账号密码前。每周定期进行一次病毒查杀，并及时更新安全软件。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来路不明的软件不要随便安装，在使用智能手机时，不要修改手机中的系统文件。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custDataLst>
              <p:tags r:id="rId7"/>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204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504950"/>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2</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了解信息安全技术</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390927" y="30005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TWO</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724400" y="11239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572000" y="1885950"/>
            <a:ext cx="3957320" cy="17437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在网络技术飞速发展的信息时代，网络是信息传输的载体，信息依靠网络进行传输，信息安全、网络安全、计算机安全等已没有明确的界限，本任务将带领大家了解常见的信息安全防护策略和相关的法律法规。</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矩形 51"/>
          <p:cNvSpPr/>
          <p:nvPr>
            <p:custDataLst>
              <p:tags r:id="rId1"/>
            </p:custDataLst>
          </p:nvPr>
        </p:nvSpPr>
        <p:spPr>
          <a:xfrm>
            <a:off x="1295162" y="514421"/>
            <a:ext cx="6328886" cy="471061"/>
          </a:xfrm>
          <a:prstGeom prst="rect">
            <a:avLst/>
          </a:prstGeom>
        </p:spPr>
        <p:txBody>
          <a:bodyPr wrap="square" lIns="67500" tIns="35100" rIns="67500" bIns="35100" anchor="ctr">
            <a:normAutofit/>
          </a:bodyPr>
          <a:p>
            <a:pPr algn="ctr">
              <a:lnSpc>
                <a:spcPct val="120000"/>
              </a:lnSpc>
            </a:pPr>
            <a:r>
              <a:rPr lang="zh-CN" altLang="en-US" b="1" dirty="0">
                <a:solidFill>
                  <a:srgbClr val="000000">
                    <a:lumMod val="50000"/>
                  </a:srgbClr>
                </a:solidFill>
                <a:latin typeface="微软雅黑" panose="020B0503020204020204" pitchFamily="34" charset="-122"/>
                <a:ea typeface="微软雅黑" panose="020B0503020204020204" pitchFamily="34" charset="-122"/>
              </a:rPr>
              <a:t>相关知识</a:t>
            </a:r>
            <a:endParaRPr lang="zh-CN" altLang="en-US" b="1" dirty="0">
              <a:solidFill>
                <a:srgbClr val="000000">
                  <a:lumMod val="50000"/>
                </a:srgbClr>
              </a:solidFill>
              <a:latin typeface="微软雅黑" panose="020B0503020204020204" pitchFamily="34" charset="-122"/>
              <a:ea typeface="微软雅黑" panose="020B0503020204020204" pitchFamily="34" charset="-122"/>
            </a:endParaRPr>
          </a:p>
        </p:txBody>
      </p:sp>
      <p:sp>
        <p:nvSpPr>
          <p:cNvPr id="2" name="矩形 1"/>
          <p:cNvSpPr/>
          <p:nvPr>
            <p:custDataLst>
              <p:tags r:id="rId2"/>
            </p:custDataLst>
          </p:nvPr>
        </p:nvSpPr>
        <p:spPr>
          <a:xfrm>
            <a:off x="1047274" y="1746885"/>
            <a:ext cx="3330416" cy="416719"/>
          </a:xfrm>
          <a:prstGeom prst="rect">
            <a:avLst/>
          </a:prstGeom>
          <a:solidFill>
            <a:srgbClr val="8590CA">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3"/>
            </p:custDataLst>
          </p:nvPr>
        </p:nvSpPr>
        <p:spPr>
          <a:xfrm>
            <a:off x="804386" y="1654969"/>
            <a:ext cx="628650" cy="666274"/>
          </a:xfrm>
          <a:prstGeom prst="ellipse">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p:cNvSpPr txBox="1"/>
          <p:nvPr>
            <p:custDataLst>
              <p:tags r:id="rId4"/>
            </p:custDataLst>
          </p:nvPr>
        </p:nvSpPr>
        <p:spPr>
          <a:xfrm>
            <a:off x="1579721" y="1753553"/>
            <a:ext cx="2725103" cy="380048"/>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1. 信息安全。</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57" name="矩形 56"/>
          <p:cNvSpPr/>
          <p:nvPr>
            <p:custDataLst>
              <p:tags r:id="rId5"/>
            </p:custDataLst>
          </p:nvPr>
        </p:nvSpPr>
        <p:spPr>
          <a:xfrm>
            <a:off x="1047274" y="2655094"/>
            <a:ext cx="3330416" cy="416719"/>
          </a:xfrm>
          <a:prstGeom prst="rect">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57"/>
          <p:cNvSpPr/>
          <p:nvPr>
            <p:custDataLst>
              <p:tags r:id="rId6"/>
            </p:custDataLst>
          </p:nvPr>
        </p:nvSpPr>
        <p:spPr>
          <a:xfrm>
            <a:off x="804386" y="2563178"/>
            <a:ext cx="628650" cy="666274"/>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58"/>
          <p:cNvSpPr txBox="1"/>
          <p:nvPr>
            <p:custDataLst>
              <p:tags r:id="rId7"/>
            </p:custDataLst>
          </p:nvPr>
        </p:nvSpPr>
        <p:spPr>
          <a:xfrm>
            <a:off x="1579721" y="2661761"/>
            <a:ext cx="2725103" cy="380048"/>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2. 信息安全等级保护。</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p:cNvSpPr/>
          <p:nvPr>
            <p:custDataLst>
              <p:tags r:id="rId8"/>
            </p:custDataLst>
          </p:nvPr>
        </p:nvSpPr>
        <p:spPr>
          <a:xfrm>
            <a:off x="1047274" y="3563303"/>
            <a:ext cx="3330416" cy="416719"/>
          </a:xfrm>
          <a:prstGeom prst="rect">
            <a:avLst/>
          </a:prstGeom>
          <a:solidFill>
            <a:srgbClr val="79B6D3">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custDataLst>
              <p:tags r:id="rId9"/>
            </p:custDataLst>
          </p:nvPr>
        </p:nvSpPr>
        <p:spPr>
          <a:xfrm>
            <a:off x="804386" y="3471386"/>
            <a:ext cx="628650" cy="666274"/>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64"/>
          <p:cNvSpPr txBox="1"/>
          <p:nvPr>
            <p:custDataLst>
              <p:tags r:id="rId10"/>
            </p:custDataLst>
          </p:nvPr>
        </p:nvSpPr>
        <p:spPr>
          <a:xfrm>
            <a:off x="1579721" y="3569970"/>
            <a:ext cx="2725103" cy="380048"/>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3. 信息安全常见威胁。</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66" name="矩形 65"/>
          <p:cNvSpPr/>
          <p:nvPr>
            <p:custDataLst>
              <p:tags r:id="rId11"/>
            </p:custDataLst>
          </p:nvPr>
        </p:nvSpPr>
        <p:spPr>
          <a:xfrm>
            <a:off x="5049203" y="2121694"/>
            <a:ext cx="3337560" cy="423386"/>
          </a:xfrm>
          <a:prstGeom prst="rect">
            <a:avLst/>
          </a:prstGeom>
          <a:solidFill>
            <a:srgbClr val="7AC2C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custDataLst>
              <p:tags r:id="rId12"/>
            </p:custDataLst>
          </p:nvPr>
        </p:nvSpPr>
        <p:spPr>
          <a:xfrm>
            <a:off x="4806315" y="2029778"/>
            <a:ext cx="630079" cy="677228"/>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文本框 67"/>
          <p:cNvSpPr txBox="1"/>
          <p:nvPr>
            <p:custDataLst>
              <p:tags r:id="rId13"/>
            </p:custDataLst>
          </p:nvPr>
        </p:nvSpPr>
        <p:spPr>
          <a:xfrm>
            <a:off x="5469731" y="2128361"/>
            <a:ext cx="2825591" cy="386239"/>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4. 信息安全防护策略。</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72" name="矩形 71"/>
          <p:cNvSpPr/>
          <p:nvPr>
            <p:custDataLst>
              <p:tags r:id="rId14"/>
            </p:custDataLst>
          </p:nvPr>
        </p:nvSpPr>
        <p:spPr>
          <a:xfrm>
            <a:off x="5049203" y="3047048"/>
            <a:ext cx="3337560" cy="423386"/>
          </a:xfrm>
          <a:prstGeom prst="rect">
            <a:avLst/>
          </a:prstGeom>
          <a:solidFill>
            <a:srgbClr val="6BC0A7">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
        <p:nvSpPr>
          <p:cNvPr id="73" name="椭圆 72"/>
          <p:cNvSpPr/>
          <p:nvPr>
            <p:custDataLst>
              <p:tags r:id="rId15"/>
            </p:custDataLst>
          </p:nvPr>
        </p:nvSpPr>
        <p:spPr>
          <a:xfrm>
            <a:off x="4806315" y="2955131"/>
            <a:ext cx="630079" cy="677228"/>
          </a:xfrm>
          <a:prstGeom prst="ellipse">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05</a:t>
            </a:r>
            <a:endParaRPr lang="en-US" altLang="zh-CN" sz="1350"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文本框 73"/>
          <p:cNvSpPr txBox="1"/>
          <p:nvPr>
            <p:custDataLst>
              <p:tags r:id="rId16"/>
            </p:custDataLst>
          </p:nvPr>
        </p:nvSpPr>
        <p:spPr>
          <a:xfrm>
            <a:off x="5469731" y="3053715"/>
            <a:ext cx="2825591" cy="386239"/>
          </a:xfrm>
          <a:prstGeom prst="rect">
            <a:avLst/>
          </a:prstGeom>
          <a:noFill/>
        </p:spPr>
        <p:txBody>
          <a:bodyPr wrap="square" rtlCol="0" anchor="ctr" anchorCtr="0">
            <a:normAutofit/>
          </a:bodyPr>
          <a:lstStyle/>
          <a:p>
            <a:pPr algn="l">
              <a:lnSpc>
                <a:spcPct val="120000"/>
              </a:lnSpc>
            </a:pPr>
            <a:r>
              <a:rPr lang="zh-CN" altLang="en-US" sz="1350" spc="150">
                <a:latin typeface="Arial" panose="020B0604020202020204" pitchFamily="34" charset="0"/>
                <a:ea typeface="微软雅黑" panose="020B0503020204020204" pitchFamily="34" charset="-122"/>
                <a:sym typeface="Arial" panose="020B0604020202020204" pitchFamily="34" charset="0"/>
              </a:rPr>
              <a:t>5. 信息安全相关法律法规。</a:t>
            </a:r>
            <a:endParaRPr lang="zh-CN" altLang="en-US" sz="1350" spc="1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一、信息安全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52550"/>
            <a:ext cx="4638675" cy="27152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（一）信息安全的概念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信息安全是指从技术和管理的角度采取措施，防止信息资产因恶意或偶然的原因在非授权的情况下泄露、更改、破坏或遭到非法的系统辨识、控制。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信息安全是一门涉及计算机科学、网络技术、通信技术、计算机病毒学、密码学、应用数学、数论、信息论、法律学、犯罪学、心理学、经济学、审计学等多门学科的综合性学科。</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11605443"/>
          <p:cNvPicPr>
            <a:picLocks noChangeAspect="1"/>
          </p:cNvPicPr>
          <p:nvPr/>
        </p:nvPicPr>
        <p:blipFill>
          <a:blip r:embed="rId8"/>
          <a:stretch>
            <a:fillRect/>
          </a:stretch>
        </p:blipFill>
        <p:spPr>
          <a:xfrm>
            <a:off x="5715000" y="1234440"/>
            <a:ext cx="3048000" cy="304800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一、信息安全</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30" name="矩形 29"/>
          <p:cNvSpPr/>
          <p:nvPr>
            <p:custDataLst>
              <p:tags r:id="rId6"/>
            </p:custDataLst>
          </p:nvPr>
        </p:nvSpPr>
        <p:spPr>
          <a:xfrm>
            <a:off x="1343226" y="1435837"/>
            <a:ext cx="554834" cy="574133"/>
          </a:xfrm>
          <a:prstGeom prst="rect">
            <a:avLst/>
          </a:prstGeom>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fontScale="90000"/>
          </a:bodyPr>
          <a:p>
            <a:pPr algn="ctr">
              <a:lnSpc>
                <a:spcPct val="120000"/>
              </a:lnSpc>
            </a:pPr>
            <a:r>
              <a:rPr lang="en-US" altLang="zh-CN"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37"/>
          <p:cNvSpPr/>
          <p:nvPr>
            <p:custDataLst>
              <p:tags r:id="rId7"/>
            </p:custDataLst>
          </p:nvPr>
        </p:nvSpPr>
        <p:spPr>
          <a:xfrm>
            <a:off x="1237084" y="1326002"/>
            <a:ext cx="767117" cy="7938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9C78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0" name="文本框 39"/>
          <p:cNvSpPr txBox="1"/>
          <p:nvPr>
            <p:custDataLst>
              <p:tags r:id="rId8"/>
            </p:custDataLst>
          </p:nvPr>
        </p:nvSpPr>
        <p:spPr>
          <a:xfrm>
            <a:off x="2131695" y="1402715"/>
            <a:ext cx="2192020" cy="787400"/>
          </a:xfrm>
          <a:prstGeom prst="rect">
            <a:avLst/>
          </a:prstGeom>
          <a:noFill/>
        </p:spPr>
        <p:txBody>
          <a:bodyPr wrap="square" lIns="68580" tIns="34290" rIns="68580" bIns="34290" rtlCol="0" anchor="t" anchorCtr="0">
            <a:noAutofit/>
          </a:bodyPr>
          <a:p>
            <a:pPr>
              <a:lnSpc>
                <a:spcPct val="120000"/>
              </a:lnSpc>
            </a:pPr>
            <a:r>
              <a:rPr lang="zh-CN" altLang="en-US" sz="1000" b="1" spc="150">
                <a:solidFill>
                  <a:srgbClr val="00B050"/>
                </a:solidFill>
                <a:latin typeface="Arial" panose="020B0604020202020204" pitchFamily="34" charset="0"/>
                <a:ea typeface="微软雅黑" panose="020B0503020204020204" pitchFamily="34" charset="-122"/>
                <a:sym typeface="Arial" panose="020B0604020202020204" pitchFamily="34" charset="0"/>
              </a:rPr>
              <a:t>（1）保密性</a:t>
            </a:r>
            <a:r>
              <a:rPr lang="zh-CN" altLang="en-US" sz="1000" b="1" spc="15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（Confidentiality）——确保信息在存储、使用、传输过程中不会泄露给非授权用户或实体。</a:t>
            </a:r>
            <a:endParaRPr lang="zh-CN" altLang="en-US" sz="1000" b="1" spc="15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custDataLst>
              <p:tags r:id="rId9"/>
            </p:custDataLst>
          </p:nvPr>
        </p:nvSpPr>
        <p:spPr>
          <a:xfrm>
            <a:off x="5121095" y="1435837"/>
            <a:ext cx="554834" cy="574133"/>
          </a:xfrm>
          <a:prstGeom prst="rect">
            <a:avLst/>
          </a:prstGeom>
          <a:solidFill>
            <a:srgbClr val="49BEA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fontScale="90000"/>
          </a:bodyPr>
          <a:p>
            <a:pPr algn="ctr">
              <a:lnSpc>
                <a:spcPct val="120000"/>
              </a:lnSpc>
            </a:pPr>
            <a:r>
              <a:rPr lang="en-US" altLang="zh-CN"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43"/>
          <p:cNvSpPr/>
          <p:nvPr>
            <p:custDataLst>
              <p:tags r:id="rId10"/>
            </p:custDataLst>
          </p:nvPr>
        </p:nvSpPr>
        <p:spPr>
          <a:xfrm>
            <a:off x="5014954" y="1326002"/>
            <a:ext cx="767117" cy="7938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9BEA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45"/>
          <p:cNvSpPr txBox="1"/>
          <p:nvPr>
            <p:custDataLst>
              <p:tags r:id="rId11"/>
            </p:custDataLst>
          </p:nvPr>
        </p:nvSpPr>
        <p:spPr>
          <a:xfrm>
            <a:off x="5909945" y="1326515"/>
            <a:ext cx="2239645" cy="787400"/>
          </a:xfrm>
          <a:prstGeom prst="rect">
            <a:avLst/>
          </a:prstGeom>
          <a:noFill/>
        </p:spPr>
        <p:txBody>
          <a:bodyPr wrap="square" lIns="68580" tIns="34290" rIns="68580" bIns="34290" rtlCol="0" anchor="t" anchorCtr="0">
            <a:noAutofit/>
          </a:bodyPr>
          <a:p>
            <a:pPr>
              <a:lnSpc>
                <a:spcPct val="120000"/>
              </a:lnSpc>
            </a:pPr>
            <a:r>
              <a:rPr lang="zh-CN" altLang="en-US" sz="1000" b="1" spc="150" dirty="0">
                <a:solidFill>
                  <a:srgbClr val="49BEAA"/>
                </a:solidFill>
                <a:latin typeface="Arial" panose="020B0604020202020204" pitchFamily="34" charset="0"/>
                <a:ea typeface="微软雅黑" panose="020B0503020204020204" pitchFamily="34" charset="-122"/>
                <a:sym typeface="Arial" panose="020B0604020202020204" pitchFamily="34" charset="0"/>
              </a:rPr>
              <a:t>（2）完整性</a:t>
            </a:r>
            <a:endParaRPr lang="zh-CN" altLang="en-US" sz="1000" b="1" spc="150" dirty="0">
              <a:solidFill>
                <a:srgbClr val="49BEAA"/>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（Integrity）——确保信息在存储、使用、传输过程中不会被非授权用户篡改，防止授权用户或实体不恰当地修改信息，保持信息内部和外部的一致性。</a:t>
            </a:r>
            <a:endParaRPr lang="zh-CN" altLang="en-US" sz="10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47"/>
          <p:cNvSpPr/>
          <p:nvPr>
            <p:custDataLst>
              <p:tags r:id="rId12"/>
            </p:custDataLst>
          </p:nvPr>
        </p:nvSpPr>
        <p:spPr>
          <a:xfrm>
            <a:off x="1343227" y="2680730"/>
            <a:ext cx="554833" cy="521939"/>
          </a:xfrm>
          <a:prstGeom prst="rect">
            <a:avLst/>
          </a:pr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fontScale="90000"/>
          </a:bodyPr>
          <a:p>
            <a:pPr algn="ctr">
              <a:lnSpc>
                <a:spcPct val="120000"/>
              </a:lnSpc>
            </a:pPr>
            <a:r>
              <a:rPr lang="en-US" altLang="zh-CN"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8"/>
          <p:cNvSpPr/>
          <p:nvPr>
            <p:custDataLst>
              <p:tags r:id="rId13"/>
            </p:custDataLst>
          </p:nvPr>
        </p:nvSpPr>
        <p:spPr>
          <a:xfrm>
            <a:off x="1237084" y="2580881"/>
            <a:ext cx="767117" cy="721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14"/>
            </p:custDataLst>
          </p:nvPr>
        </p:nvSpPr>
        <p:spPr>
          <a:xfrm>
            <a:off x="2131946" y="2554964"/>
            <a:ext cx="2097429" cy="715633"/>
          </a:xfrm>
          <a:prstGeom prst="rect">
            <a:avLst/>
          </a:prstGeom>
          <a:noFill/>
        </p:spPr>
        <p:txBody>
          <a:bodyPr wrap="square" lIns="68580" tIns="34290" rIns="68580" bIns="34290" rtlCol="0" anchor="t" anchorCtr="0">
            <a:noAutofit/>
          </a:bodyPr>
          <a:p>
            <a:pPr>
              <a:lnSpc>
                <a:spcPct val="120000"/>
              </a:lnSpc>
            </a:pPr>
            <a:r>
              <a:rPr lang="zh-CN" altLang="en-US" sz="1000" b="1" spc="150" dirty="0">
                <a:solidFill>
                  <a:srgbClr val="48AAC1"/>
                </a:solidFill>
                <a:latin typeface="Arial" panose="020B0604020202020204" pitchFamily="34" charset="0"/>
                <a:ea typeface="微软雅黑" panose="020B0503020204020204" pitchFamily="34" charset="-122"/>
                <a:sym typeface="Arial" panose="020B0604020202020204" pitchFamily="34" charset="0"/>
              </a:rPr>
              <a:t>（3）可用性</a:t>
            </a:r>
            <a:r>
              <a:rPr lang="zh-CN" altLang="en-US" sz="10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（Availability）——确保授权用户或实体对信息及资源的正常使用不会被异常拒绝，允许其可靠而及时地访问信息及资源。</a:t>
            </a:r>
            <a:endParaRPr lang="zh-CN" altLang="en-US" sz="10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p:nvPr>
            <p:custDataLst>
              <p:tags r:id="rId15"/>
            </p:custDataLst>
          </p:nvPr>
        </p:nvSpPr>
        <p:spPr>
          <a:xfrm>
            <a:off x="5121096" y="2680730"/>
            <a:ext cx="554833" cy="521939"/>
          </a:xfrm>
          <a:prstGeom prst="rect">
            <a:avLst/>
          </a:pr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fontScale="90000"/>
          </a:bodyPr>
          <a:p>
            <a:pPr algn="ctr">
              <a:lnSpc>
                <a:spcPct val="120000"/>
              </a:lnSpc>
            </a:pPr>
            <a:r>
              <a:rPr lang="en-US" altLang="zh-CN"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53"/>
          <p:cNvSpPr/>
          <p:nvPr>
            <p:custDataLst>
              <p:tags r:id="rId16"/>
            </p:custDataLst>
          </p:nvPr>
        </p:nvSpPr>
        <p:spPr>
          <a:xfrm>
            <a:off x="5014954" y="2580881"/>
            <a:ext cx="767117" cy="721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6" name="文本框 55"/>
          <p:cNvSpPr txBox="1"/>
          <p:nvPr>
            <p:custDataLst>
              <p:tags r:id="rId17"/>
            </p:custDataLst>
          </p:nvPr>
        </p:nvSpPr>
        <p:spPr>
          <a:xfrm>
            <a:off x="5909815" y="2586714"/>
            <a:ext cx="2097429" cy="715633"/>
          </a:xfrm>
          <a:prstGeom prst="rect">
            <a:avLst/>
          </a:prstGeom>
          <a:noFill/>
        </p:spPr>
        <p:txBody>
          <a:bodyPr wrap="square" lIns="68580" tIns="34290" rIns="68580" bIns="34290" rtlCol="0" anchor="t" anchorCtr="0">
            <a:noAutofit/>
          </a:bodyPr>
          <a:p>
            <a:pPr>
              <a:lnSpc>
                <a:spcPct val="120000"/>
              </a:lnSpc>
            </a:pPr>
            <a:r>
              <a:rPr lang="zh-CN" altLang="en-US" sz="1000" b="1" spc="150" dirty="0">
                <a:solidFill>
                  <a:srgbClr val="5B99CA"/>
                </a:solidFill>
                <a:latin typeface="Arial" panose="020B0604020202020204" pitchFamily="34" charset="0"/>
                <a:ea typeface="微软雅黑" panose="020B0503020204020204" pitchFamily="34" charset="-122"/>
                <a:sym typeface="Arial" panose="020B0604020202020204" pitchFamily="34" charset="0"/>
              </a:rPr>
              <a:t>（4）可控性</a:t>
            </a:r>
            <a:r>
              <a:rPr lang="zh-CN" altLang="en-US" sz="10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（Controllability）——确保能够监控管理信息和系统，保证信息和信息系统的授权认证和监控管理。</a:t>
            </a:r>
            <a:endParaRPr lang="zh-CN" altLang="en-US" sz="10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矩形 57"/>
          <p:cNvSpPr/>
          <p:nvPr>
            <p:custDataLst>
              <p:tags r:id="rId18"/>
            </p:custDataLst>
          </p:nvPr>
        </p:nvSpPr>
        <p:spPr>
          <a:xfrm>
            <a:off x="3232160" y="3833905"/>
            <a:ext cx="554834" cy="574133"/>
          </a:xfrm>
          <a:prstGeom prst="rect">
            <a:avLst/>
          </a:prstGeom>
          <a:solidFill>
            <a:srgbClr val="7B7CB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fontScale="90000"/>
          </a:bodyPr>
          <a:p>
            <a:pPr algn="ctr">
              <a:lnSpc>
                <a:spcPct val="120000"/>
              </a:lnSpc>
            </a:pPr>
            <a:r>
              <a:rPr lang="en-US" altLang="zh-CN"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rPr>
              <a:t>05</a:t>
            </a:r>
            <a:endParaRPr lang="zh-CN" altLang="en-US" sz="2400" spc="15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58"/>
          <p:cNvSpPr/>
          <p:nvPr>
            <p:custDataLst>
              <p:tags r:id="rId19"/>
            </p:custDataLst>
          </p:nvPr>
        </p:nvSpPr>
        <p:spPr>
          <a:xfrm>
            <a:off x="3126019" y="3724070"/>
            <a:ext cx="767117" cy="7938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7B7CB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0"/>
          <p:cNvSpPr txBox="1"/>
          <p:nvPr>
            <p:custDataLst>
              <p:tags r:id="rId20"/>
            </p:custDataLst>
          </p:nvPr>
        </p:nvSpPr>
        <p:spPr>
          <a:xfrm>
            <a:off x="3962461" y="3730370"/>
            <a:ext cx="2097430" cy="787196"/>
          </a:xfrm>
          <a:prstGeom prst="rect">
            <a:avLst/>
          </a:prstGeom>
          <a:noFill/>
        </p:spPr>
        <p:txBody>
          <a:bodyPr wrap="square" lIns="68580" tIns="34290" rIns="68580" bIns="34290" rtlCol="0" anchor="t" anchorCtr="0">
            <a:noAutofit/>
          </a:bodyPr>
          <a:p>
            <a:pPr>
              <a:lnSpc>
                <a:spcPct val="120000"/>
              </a:lnSpc>
            </a:pPr>
            <a:r>
              <a:rPr lang="zh-CN" altLang="en-US" sz="1000" b="1" spc="150" dirty="0">
                <a:solidFill>
                  <a:srgbClr val="7B7CB1"/>
                </a:solidFill>
                <a:latin typeface="Arial" panose="020B0604020202020204" pitchFamily="34" charset="0"/>
                <a:ea typeface="微软雅黑" panose="020B0503020204020204" pitchFamily="34" charset="-122"/>
                <a:sym typeface="Arial" panose="020B0604020202020204" pitchFamily="34" charset="0"/>
              </a:rPr>
              <a:t>（5）不可抵赖性</a:t>
            </a:r>
            <a:endParaRPr lang="zh-CN" altLang="en-US" sz="1000" b="1" spc="150" dirty="0">
              <a:solidFill>
                <a:srgbClr val="7B7CB1"/>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（Non-Repudiation）——为信息行为承担责任，保证信息行为人不能否认其信息行为。</a:t>
            </a:r>
            <a:endParaRPr lang="zh-CN" altLang="en-US" sz="1000" b="1"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二、信息安全等级保护</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435735"/>
            <a:ext cx="3519170" cy="26454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《中华人民共和国计算机信息系统安全保护条例》明确规定，计算机信息系统实行安全等级保护，由公安部会同有关部门制定安全等级的划分标准和安全等级保护的具体办法。我国信息安全等级保护工作包括</a:t>
            </a:r>
            <a:r>
              <a:rPr lang="zh-CN" altLang="en-US" sz="1400" b="1" spc="160">
                <a:ln w="3175">
                  <a:noFill/>
                  <a:prstDash val="dash"/>
                </a:ln>
                <a:solidFill>
                  <a:srgbClr val="48AAC1"/>
                </a:solidFill>
                <a:latin typeface="微软雅黑" panose="020B0503020204020204" pitchFamily="34" charset="-122"/>
                <a:ea typeface="微软雅黑" panose="020B0503020204020204" pitchFamily="34" charset="-122"/>
                <a:cs typeface="微软雅黑" panose="020B0503020204020204" pitchFamily="34" charset="-122"/>
              </a:rPr>
              <a:t>定级</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备案</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spc="160">
                <a:ln w="3175">
                  <a:noFill/>
                  <a:prstDash val="dash"/>
                </a:ln>
                <a:solidFill>
                  <a:srgbClr val="00AFE1"/>
                </a:solidFill>
                <a:latin typeface="微软雅黑" panose="020B0503020204020204" pitchFamily="34" charset="-122"/>
                <a:ea typeface="微软雅黑" panose="020B0503020204020204" pitchFamily="34" charset="-122"/>
                <a:cs typeface="微软雅黑" panose="020B0503020204020204" pitchFamily="34" charset="-122"/>
              </a:rPr>
              <a:t>安全建设和整改</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spc="160">
                <a:ln w="3175">
                  <a:noFill/>
                  <a:prstDash val="dash"/>
                </a:ln>
                <a:solidFill>
                  <a:srgbClr val="7B7CB1"/>
                </a:solidFill>
                <a:latin typeface="微软雅黑" panose="020B0503020204020204" pitchFamily="34" charset="-122"/>
                <a:ea typeface="微软雅黑" panose="020B0503020204020204" pitchFamily="34" charset="-122"/>
                <a:cs typeface="微软雅黑" panose="020B0503020204020204" pitchFamily="34" charset="-122"/>
              </a:rPr>
              <a:t>信息安全等级测评</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spc="160">
                <a:ln w="3175">
                  <a:noFill/>
                  <a:prstDash val="dash"/>
                </a:ln>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信息安全检查</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五个阶段。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itle 6"/>
          <p:cNvSpPr txBox="1"/>
          <p:nvPr>
            <p:custDataLst>
              <p:tags r:id="rId8"/>
            </p:custDataLst>
          </p:nvPr>
        </p:nvSpPr>
        <p:spPr>
          <a:xfrm>
            <a:off x="4800600" y="1428750"/>
            <a:ext cx="3733165" cy="26454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信息安全等级保护管理办法》规定，国家信息安全等级保护坚持自主定级、自主保护的原则。信息系统的安全保护等级应当根据信息系统在国家安全、经济建设、社会生活中的重要程度，信息系统遭到破坏后对国家安全、社会秩序、公共利益以及公民、法人和其他组织的合法权益的危害程度等因素确定。</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nvCxnSpPr>
        <p:spPr>
          <a:xfrm>
            <a:off x="4499610" y="1270000"/>
            <a:ext cx="0" cy="299085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flipH="1" flipV="1">
            <a:off x="-24765" y="1275715"/>
            <a:ext cx="9144000" cy="3352800"/>
          </a:xfrm>
          <a:prstGeom prst="rect">
            <a:avLst/>
          </a:prstGeom>
          <a:pattFill prst="ltHorz">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50720" y="821354"/>
            <a:ext cx="4718472" cy="3281031"/>
            <a:chOff x="250720" y="821354"/>
            <a:chExt cx="4718472" cy="3281031"/>
          </a:xfrm>
        </p:grpSpPr>
        <p:sp>
          <p:nvSpPr>
            <p:cNvPr id="23" name="等腰三角形 22"/>
            <p:cNvSpPr/>
            <p:nvPr/>
          </p:nvSpPr>
          <p:spPr>
            <a:xfrm flipH="1">
              <a:off x="4124848" y="825785"/>
              <a:ext cx="844344" cy="449663"/>
            </a:xfrm>
            <a:prstGeom prst="triangle">
              <a:avLst>
                <a:gd name="adj" fmla="val 594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8"/>
            <p:cNvSpPr/>
            <p:nvPr/>
          </p:nvSpPr>
          <p:spPr>
            <a:xfrm flipH="1" flipV="1">
              <a:off x="250720" y="821354"/>
              <a:ext cx="4245079" cy="3281031"/>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grpSp>
      <p:sp>
        <p:nvSpPr>
          <p:cNvPr id="21" name="任意多边形 20"/>
          <p:cNvSpPr/>
          <p:nvPr/>
        </p:nvSpPr>
        <p:spPr>
          <a:xfrm flipH="1" flipV="1">
            <a:off x="-3" y="864158"/>
            <a:ext cx="1417565" cy="3459290"/>
          </a:xfrm>
          <a:custGeom>
            <a:avLst/>
            <a:gdLst>
              <a:gd name="connsiteX0" fmla="*/ 1254412 w 1465190"/>
              <a:gd name="connsiteY0" fmla="*/ 4029693 h 4029693"/>
              <a:gd name="connsiteX1" fmla="*/ 0 w 1465190"/>
              <a:gd name="connsiteY1" fmla="*/ 1855307 h 4029693"/>
              <a:gd name="connsiteX2" fmla="*/ 965220 w 1465190"/>
              <a:gd name="connsiteY2" fmla="*/ 1173 h 4029693"/>
              <a:gd name="connsiteX3" fmla="*/ 1465190 w 1465190"/>
              <a:gd name="connsiteY3" fmla="*/ 0 h 4029693"/>
              <a:gd name="connsiteX4" fmla="*/ 1465190 w 1465190"/>
              <a:gd name="connsiteY4" fmla="*/ 4029324 h 4029693"/>
              <a:gd name="connsiteX0-1" fmla="*/ 1206787 w 1417565"/>
              <a:gd name="connsiteY0-2" fmla="*/ 4029693 h 4029693"/>
              <a:gd name="connsiteX1-3" fmla="*/ 0 w 1417565"/>
              <a:gd name="connsiteY1-4" fmla="*/ 1778001 h 4029693"/>
              <a:gd name="connsiteX2-5" fmla="*/ 917595 w 1417565"/>
              <a:gd name="connsiteY2-6" fmla="*/ 1173 h 4029693"/>
              <a:gd name="connsiteX3-7" fmla="*/ 1417565 w 1417565"/>
              <a:gd name="connsiteY3-8" fmla="*/ 0 h 4029693"/>
              <a:gd name="connsiteX4-9" fmla="*/ 1417565 w 1417565"/>
              <a:gd name="connsiteY4-10" fmla="*/ 4029324 h 4029693"/>
              <a:gd name="connsiteX5" fmla="*/ 1206787 w 1417565"/>
              <a:gd name="connsiteY5" fmla="*/ 4029693 h 402969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417565" h="4029693">
                <a:moveTo>
                  <a:pt x="1206787" y="4029693"/>
                </a:moveTo>
                <a:cubicBezTo>
                  <a:pt x="1191913" y="3980776"/>
                  <a:pt x="587" y="1754371"/>
                  <a:pt x="0" y="1778001"/>
                </a:cubicBezTo>
                <a:cubicBezTo>
                  <a:pt x="587" y="1775708"/>
                  <a:pt x="931296" y="17976"/>
                  <a:pt x="917595" y="1173"/>
                </a:cubicBezTo>
                <a:lnTo>
                  <a:pt x="1417565" y="0"/>
                </a:lnTo>
                <a:lnTo>
                  <a:pt x="1417565" y="4029324"/>
                </a:lnTo>
                <a:lnTo>
                  <a:pt x="1206787" y="4029693"/>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22" name="等腰三角形 8"/>
          <p:cNvSpPr/>
          <p:nvPr/>
        </p:nvSpPr>
        <p:spPr>
          <a:xfrm flipH="1">
            <a:off x="571707" y="2823821"/>
            <a:ext cx="1794859" cy="1499626"/>
          </a:xfrm>
          <a:custGeom>
            <a:avLst/>
            <a:gdLst>
              <a:gd name="connsiteX0" fmla="*/ 0 w 3283112"/>
              <a:gd name="connsiteY0" fmla="*/ 2894069 h 2894069"/>
              <a:gd name="connsiteX1" fmla="*/ 1641556 w 3283112"/>
              <a:gd name="connsiteY1" fmla="*/ 0 h 2894069"/>
              <a:gd name="connsiteX2" fmla="*/ 3283112 w 3283112"/>
              <a:gd name="connsiteY2" fmla="*/ 2894069 h 2894069"/>
              <a:gd name="connsiteX3" fmla="*/ 0 w 3283112"/>
              <a:gd name="connsiteY3" fmla="*/ 2894069 h 2894069"/>
              <a:gd name="connsiteX0-1" fmla="*/ 0 w 3272095"/>
              <a:gd name="connsiteY0-2" fmla="*/ 2938136 h 2938136"/>
              <a:gd name="connsiteX1-3" fmla="*/ 1630539 w 3272095"/>
              <a:gd name="connsiteY1-4" fmla="*/ 0 h 2938136"/>
              <a:gd name="connsiteX2-5" fmla="*/ 3272095 w 3272095"/>
              <a:gd name="connsiteY2-6" fmla="*/ 2894069 h 2938136"/>
              <a:gd name="connsiteX3-7" fmla="*/ 0 w 3272095"/>
              <a:gd name="connsiteY3-8" fmla="*/ 2938136 h 2938136"/>
              <a:gd name="connsiteX0-9" fmla="*/ 0 w 3272095"/>
              <a:gd name="connsiteY0-10" fmla="*/ 2938136 h 2938136"/>
              <a:gd name="connsiteX1-11" fmla="*/ 1668639 w 3272095"/>
              <a:gd name="connsiteY1-12" fmla="*/ 0 h 2938136"/>
              <a:gd name="connsiteX2-13" fmla="*/ 3272095 w 3272095"/>
              <a:gd name="connsiteY2-14" fmla="*/ 2894069 h 2938136"/>
              <a:gd name="connsiteX3-15" fmla="*/ 0 w 3272095"/>
              <a:gd name="connsiteY3-16" fmla="*/ 2938136 h 2938136"/>
            </a:gdLst>
            <a:ahLst/>
            <a:cxnLst>
              <a:cxn ang="0">
                <a:pos x="connsiteX0-1" y="connsiteY0-2"/>
              </a:cxn>
              <a:cxn ang="0">
                <a:pos x="connsiteX1-3" y="connsiteY1-4"/>
              </a:cxn>
              <a:cxn ang="0">
                <a:pos x="connsiteX2-5" y="connsiteY2-6"/>
              </a:cxn>
              <a:cxn ang="0">
                <a:pos x="connsiteX3-7" y="connsiteY3-8"/>
              </a:cxn>
            </a:cxnLst>
            <a:rect l="l" t="t" r="r" b="b"/>
            <a:pathLst>
              <a:path w="3272095" h="2938136">
                <a:moveTo>
                  <a:pt x="0" y="2938136"/>
                </a:moveTo>
                <a:lnTo>
                  <a:pt x="1668639" y="0"/>
                </a:lnTo>
                <a:lnTo>
                  <a:pt x="3272095" y="2894069"/>
                </a:lnTo>
                <a:lnTo>
                  <a:pt x="0" y="29381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Noto Serif CJK SC" panose="02020400000000000000" pitchFamily="18" charset="-122"/>
              <a:ea typeface="方正黑体简体" panose="02010601030101010101" pitchFamily="2" charset="-122"/>
              <a:sym typeface="Noto Serif CJK SC" panose="02020400000000000000" pitchFamily="18" charset="-122"/>
            </a:endParaRPr>
          </a:p>
        </p:txBody>
      </p:sp>
      <p:sp>
        <p:nvSpPr>
          <p:cNvPr id="39" name="文本框 38"/>
          <p:cNvSpPr txBox="1"/>
          <p:nvPr/>
        </p:nvSpPr>
        <p:spPr>
          <a:xfrm>
            <a:off x="1908810" y="1748155"/>
            <a:ext cx="928370" cy="829945"/>
          </a:xfrm>
          <a:prstGeom prst="rect">
            <a:avLst/>
          </a:prstGeom>
          <a:noFill/>
        </p:spPr>
        <p:txBody>
          <a:bodyPr wrap="square" rtlCol="0">
            <a:spAutoFit/>
          </a:bodyPr>
          <a:lstStyle/>
          <a:p>
            <a:pPr algn="ctr"/>
            <a:r>
              <a:rPr lang="en-US" altLang="zh-CN" sz="4800" dirty="0" smtClean="0">
                <a:solidFill>
                  <a:schemeClr val="accent1"/>
                </a:solidFill>
                <a:latin typeface="微软雅黑" panose="020B0503020204020204" pitchFamily="34" charset="-122"/>
                <a:ea typeface="微软雅黑" panose="020B0503020204020204" pitchFamily="34" charset="-122"/>
              </a:rPr>
              <a:t>07</a:t>
            </a:r>
            <a:endParaRPr lang="en-US" altLang="zh-CN" sz="4800" dirty="0" smtClean="0">
              <a:solidFill>
                <a:schemeClr val="accent1"/>
              </a:solidFill>
              <a:latin typeface="微软雅黑" panose="020B0503020204020204" pitchFamily="34" charset="-122"/>
              <a:ea typeface="微软雅黑" panose="020B0503020204020204" pitchFamily="34" charset="-122"/>
            </a:endParaRPr>
          </a:p>
        </p:txBody>
      </p:sp>
      <p:sp>
        <p:nvSpPr>
          <p:cNvPr id="40" name="标题 5"/>
          <p:cNvSpPr txBox="1"/>
          <p:nvPr>
            <p:custDataLst>
              <p:tags r:id="rId1"/>
            </p:custDataLst>
          </p:nvPr>
        </p:nvSpPr>
        <p:spPr>
          <a:xfrm>
            <a:off x="3886200" y="1962150"/>
            <a:ext cx="4937760" cy="923290"/>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just">
              <a:lnSpc>
                <a:spcPct val="100000"/>
              </a:lnSpc>
              <a:spcBef>
                <a:spcPts val="0"/>
              </a:spcBef>
              <a:spcAft>
                <a:spcPts val="0"/>
              </a:spcAft>
            </a:pPr>
            <a:r>
              <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拓展模块</a:t>
            </a:r>
            <a:endPar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just">
              <a:lnSpc>
                <a:spcPct val="100000"/>
              </a:lnSpc>
              <a:spcBef>
                <a:spcPts val="0"/>
              </a:spcBef>
              <a:spcAft>
                <a:spcPts val="0"/>
              </a:spcAft>
            </a:pPr>
            <a:r>
              <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了解信息安全</a:t>
            </a:r>
            <a:endParaRPr lang="zh-CN" altLang="en-US" sz="300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
        <p:nvSpPr>
          <p:cNvPr id="41" name="文本占位符 6"/>
          <p:cNvSpPr txBox="1"/>
          <p:nvPr>
            <p:custDataLst>
              <p:tags r:id="rId2"/>
            </p:custDataLst>
          </p:nvPr>
        </p:nvSpPr>
        <p:spPr>
          <a:xfrm>
            <a:off x="4038600" y="2901315"/>
            <a:ext cx="4337685" cy="884555"/>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1　建立信息安全意识</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2　了解信息安全技术</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任务 3　信息安全设置与优化</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a:p>
            <a:pPr algn="l" fontAlgn="auto">
              <a:lnSpc>
                <a:spcPct val="120000"/>
              </a:lnSpc>
              <a:spcBef>
                <a:spcPts val="0"/>
              </a:spcBef>
              <a:spcAft>
                <a:spcPts val="0"/>
              </a:spcAft>
              <a:defRPr/>
            </a:pPr>
            <a:r>
              <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rPr>
              <a:t>拓展项目　体验其他杀毒软件</a:t>
            </a:r>
            <a:endParaRPr sz="1200" kern="0"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fill="hold"/>
                                        <p:tgtEl>
                                          <p:spTgt spid="40"/>
                                        </p:tgtEl>
                                        <p:attrNameLst>
                                          <p:attrName>ppt_x</p:attrName>
                                        </p:attrNameLst>
                                      </p:cBhvr>
                                      <p:tavLst>
                                        <p:tav tm="0">
                                          <p:val>
                                            <p:strVal val="#ppt_x"/>
                                          </p:val>
                                        </p:tav>
                                        <p:tav tm="100000">
                                          <p:val>
                                            <p:strVal val="#ppt_x"/>
                                          </p:val>
                                        </p:tav>
                                      </p:tavLst>
                                    </p:anim>
                                    <p:anim calcmode="lin" valueType="num">
                                      <p:cBhvr additive="base">
                                        <p:cTn id="31" dur="500" fill="hold"/>
                                        <p:tgtEl>
                                          <p:spTgt spid="4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arn(inVertical)">
                                      <p:cBhvr>
                                        <p:cTn id="3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1" grpId="0" animBg="1"/>
      <p:bldP spid="22" grpId="0" animBg="1"/>
      <p:bldP spid="39" grpId="0"/>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39471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三、信息安全常见威胁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65175" y="1261745"/>
            <a:ext cx="7367905" cy="288163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（一）计算机病毒</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计算机病毒的概念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计算机病毒的前身只不过是程序员闲来无事编写的趣味程序，后来才发展出了诸如破坏文件、修改系统参数、干扰计算机正常工作等的恶性病毒。病毒的定义比较多，1994年 2 月 18 日我国正式颁布实施了《中华人民共和国计算机信息系统安全保护条例》（简称《条例》），在《条例》第二十八条中明确指出：“计算机病毒，是指编制或者在计算机程序中插入的破坏计算机功能或者毁坏数据，影响计算机使用，并能自我复制的一组计算机指令或者程序代码。”此定义具有法律性和权威性。</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三、信息安全常见威胁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62000" y="971550"/>
            <a:ext cx="7367905" cy="41402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常见的“中毒”现象</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3" name="Oval 92"/>
          <p:cNvSpPr/>
          <p:nvPr>
            <p:custDataLst>
              <p:tags r:id="rId6"/>
            </p:custDataLst>
          </p:nvPr>
        </p:nvSpPr>
        <p:spPr>
          <a:xfrm>
            <a:off x="1503109" y="1725206"/>
            <a:ext cx="540000" cy="540000"/>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94" name="Freeform 5"/>
          <p:cNvSpPr/>
          <p:nvPr>
            <p:custDataLst>
              <p:tags r:id="rId7"/>
            </p:custDataLst>
          </p:nvPr>
        </p:nvSpPr>
        <p:spPr bwMode="auto">
          <a:xfrm>
            <a:off x="1608487" y="1829744"/>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68580" tIns="34290" rIns="68580" bIns="34290" numCol="1" anchor="t" anchorCtr="0" compatLnSpc="1"/>
          <a:lstStyle/>
          <a:p>
            <a:endParaRPr lang="id-ID" sz="1200">
              <a:solidFill>
                <a:srgbClr val="000000"/>
              </a:solidFill>
            </a:endParaRPr>
          </a:p>
        </p:txBody>
      </p:sp>
      <p:sp>
        <p:nvSpPr>
          <p:cNvPr id="96" name="TextBox 95"/>
          <p:cNvSpPr txBox="1"/>
          <p:nvPr>
            <p:custDataLst>
              <p:tags r:id="rId8"/>
            </p:custDataLst>
          </p:nvPr>
        </p:nvSpPr>
        <p:spPr>
          <a:xfrm>
            <a:off x="1084002" y="2366100"/>
            <a:ext cx="1378216" cy="450123"/>
          </a:xfrm>
          <a:prstGeom prst="rect">
            <a:avLst/>
          </a:prstGeom>
          <a:noFill/>
        </p:spPr>
        <p:txBody>
          <a:bodyPr wrap="square" rtlCol="0">
            <a:noAutofit/>
          </a:bodyPr>
          <a:lstStyle/>
          <a:p>
            <a:pPr algn="ctr"/>
            <a:r>
              <a:rPr lang="en-US" sz="1000" b="1" dirty="0">
                <a:solidFill>
                  <a:srgbClr val="000000"/>
                </a:solidFill>
              </a:rPr>
              <a:t>（1）程序装载的时间比平时长很多。</a:t>
            </a:r>
            <a:endParaRPr lang="en-US" sz="1000" b="1" dirty="0">
              <a:solidFill>
                <a:srgbClr val="000000"/>
              </a:solidFill>
            </a:endParaRPr>
          </a:p>
        </p:txBody>
      </p:sp>
      <p:sp>
        <p:nvSpPr>
          <p:cNvPr id="127" name="Oval 126"/>
          <p:cNvSpPr/>
          <p:nvPr>
            <p:custDataLst>
              <p:tags r:id="rId9"/>
            </p:custDataLst>
          </p:nvPr>
        </p:nvSpPr>
        <p:spPr>
          <a:xfrm>
            <a:off x="3383430" y="1725206"/>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29" name="Freeform 9"/>
          <p:cNvSpPr>
            <a:spLocks noEditPoints="1"/>
          </p:cNvSpPr>
          <p:nvPr>
            <p:custDataLst>
              <p:tags r:id="rId10"/>
            </p:custDataLst>
          </p:nvPr>
        </p:nvSpPr>
        <p:spPr bwMode="auto">
          <a:xfrm>
            <a:off x="3495672" y="1836853"/>
            <a:ext cx="315516" cy="316706"/>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30" name="Freeform 10"/>
          <p:cNvSpPr>
            <a:spLocks noEditPoints="1"/>
          </p:cNvSpPr>
          <p:nvPr>
            <p:custDataLst>
              <p:tags r:id="rId11"/>
            </p:custDataLst>
          </p:nvPr>
        </p:nvSpPr>
        <p:spPr bwMode="auto">
          <a:xfrm>
            <a:off x="3580207" y="1921387"/>
            <a:ext cx="146447" cy="147638"/>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31" name="Freeform 11"/>
          <p:cNvSpPr>
            <a:spLocks noEditPoints="1"/>
          </p:cNvSpPr>
          <p:nvPr>
            <p:custDataLst>
              <p:tags r:id="rId12"/>
            </p:custDataLst>
          </p:nvPr>
        </p:nvSpPr>
        <p:spPr bwMode="auto">
          <a:xfrm>
            <a:off x="3613544" y="1955916"/>
            <a:ext cx="79772" cy="79772"/>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92" name="TextBox 95"/>
          <p:cNvSpPr txBox="1"/>
          <p:nvPr>
            <p:custDataLst>
              <p:tags r:id="rId13"/>
            </p:custDataLst>
          </p:nvPr>
        </p:nvSpPr>
        <p:spPr>
          <a:xfrm>
            <a:off x="2964322" y="2366100"/>
            <a:ext cx="1378216" cy="450123"/>
          </a:xfrm>
          <a:prstGeom prst="rect">
            <a:avLst/>
          </a:prstGeom>
          <a:noFill/>
        </p:spPr>
        <p:txBody>
          <a:bodyPr wrap="square" rtlCol="0">
            <a:normAutofit/>
          </a:bodyPr>
          <a:lstStyle/>
          <a:p>
            <a:pPr algn="ctr"/>
            <a:r>
              <a:rPr lang="en-US" sz="1000" b="1" dirty="0">
                <a:solidFill>
                  <a:srgbClr val="000000"/>
                </a:solidFill>
              </a:rPr>
              <a:t>（2）屏幕出现花屏或局部的乱码。</a:t>
            </a:r>
            <a:endParaRPr lang="en-US" sz="1000" b="1" dirty="0">
              <a:solidFill>
                <a:srgbClr val="000000"/>
              </a:solidFill>
            </a:endParaRPr>
          </a:p>
        </p:txBody>
      </p:sp>
      <p:sp>
        <p:nvSpPr>
          <p:cNvPr id="120" name="Oval 119"/>
          <p:cNvSpPr/>
          <p:nvPr>
            <p:custDataLst>
              <p:tags r:id="rId14"/>
            </p:custDataLst>
          </p:nvPr>
        </p:nvSpPr>
        <p:spPr>
          <a:xfrm>
            <a:off x="5263750" y="1725206"/>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22" name="Freeform 5"/>
          <p:cNvSpPr>
            <a:spLocks noEditPoints="1"/>
          </p:cNvSpPr>
          <p:nvPr>
            <p:custDataLst>
              <p:tags r:id="rId15"/>
            </p:custDataLst>
          </p:nvPr>
        </p:nvSpPr>
        <p:spPr bwMode="auto">
          <a:xfrm>
            <a:off x="5379351" y="1842981"/>
            <a:ext cx="308799" cy="304450"/>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3" name="Freeform 6"/>
          <p:cNvSpPr>
            <a:spLocks noEditPoints="1"/>
          </p:cNvSpPr>
          <p:nvPr>
            <p:custDataLst>
              <p:tags r:id="rId16"/>
            </p:custDataLst>
          </p:nvPr>
        </p:nvSpPr>
        <p:spPr bwMode="auto">
          <a:xfrm>
            <a:off x="5466337" y="1920181"/>
            <a:ext cx="133741" cy="134828"/>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4" name="Freeform 7"/>
          <p:cNvSpPr>
            <a:spLocks noEditPoints="1"/>
          </p:cNvSpPr>
          <p:nvPr>
            <p:custDataLst>
              <p:tags r:id="rId17"/>
            </p:custDataLst>
          </p:nvPr>
        </p:nvSpPr>
        <p:spPr bwMode="auto">
          <a:xfrm>
            <a:off x="5507655" y="1943015"/>
            <a:ext cx="51104" cy="70676"/>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5" name="Freeform 8"/>
          <p:cNvSpPr>
            <a:spLocks noEditPoints="1"/>
          </p:cNvSpPr>
          <p:nvPr>
            <p:custDataLst>
              <p:tags r:id="rId18"/>
            </p:custDataLst>
          </p:nvPr>
        </p:nvSpPr>
        <p:spPr bwMode="auto">
          <a:xfrm>
            <a:off x="5420669" y="1884300"/>
            <a:ext cx="235949" cy="206591"/>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6" name="TextBox 95"/>
          <p:cNvSpPr txBox="1"/>
          <p:nvPr>
            <p:custDataLst>
              <p:tags r:id="rId19"/>
            </p:custDataLst>
          </p:nvPr>
        </p:nvSpPr>
        <p:spPr>
          <a:xfrm>
            <a:off x="4844643" y="2366100"/>
            <a:ext cx="1378216" cy="450123"/>
          </a:xfrm>
          <a:prstGeom prst="rect">
            <a:avLst/>
          </a:prstGeom>
          <a:noFill/>
        </p:spPr>
        <p:txBody>
          <a:bodyPr wrap="square" rtlCol="0">
            <a:noAutofit/>
          </a:bodyPr>
          <a:lstStyle/>
          <a:p>
            <a:pPr algn="ctr"/>
            <a:r>
              <a:rPr lang="en-US" sz="1000" b="1" dirty="0">
                <a:solidFill>
                  <a:srgbClr val="000000"/>
                </a:solidFill>
              </a:rPr>
              <a:t>（3）双击可执行文件时，没有任何反应。</a:t>
            </a:r>
            <a:endParaRPr lang="en-US" sz="1000" b="1" dirty="0">
              <a:solidFill>
                <a:srgbClr val="000000"/>
              </a:solidFill>
            </a:endParaRPr>
          </a:p>
        </p:txBody>
      </p:sp>
      <p:sp>
        <p:nvSpPr>
          <p:cNvPr id="133" name="Oval 132"/>
          <p:cNvSpPr/>
          <p:nvPr>
            <p:custDataLst>
              <p:tags r:id="rId20"/>
            </p:custDataLst>
          </p:nvPr>
        </p:nvSpPr>
        <p:spPr>
          <a:xfrm>
            <a:off x="7144070" y="1725206"/>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35" name="Freeform 15"/>
          <p:cNvSpPr/>
          <p:nvPr>
            <p:custDataLst>
              <p:tags r:id="rId21"/>
            </p:custDataLst>
          </p:nvPr>
        </p:nvSpPr>
        <p:spPr bwMode="auto">
          <a:xfrm>
            <a:off x="7314243" y="1895856"/>
            <a:ext cx="72602" cy="71646"/>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36" name="Freeform 16"/>
          <p:cNvSpPr>
            <a:spLocks noEditPoints="1"/>
          </p:cNvSpPr>
          <p:nvPr>
            <p:custDataLst>
              <p:tags r:id="rId22"/>
            </p:custDataLst>
          </p:nvPr>
        </p:nvSpPr>
        <p:spPr bwMode="auto">
          <a:xfrm>
            <a:off x="7262658" y="1843316"/>
            <a:ext cx="302825" cy="303780"/>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3" name="TextBox 95"/>
          <p:cNvSpPr txBox="1"/>
          <p:nvPr>
            <p:custDataLst>
              <p:tags r:id="rId23"/>
            </p:custDataLst>
          </p:nvPr>
        </p:nvSpPr>
        <p:spPr>
          <a:xfrm>
            <a:off x="6724650" y="2366010"/>
            <a:ext cx="1505585" cy="450215"/>
          </a:xfrm>
          <a:prstGeom prst="rect">
            <a:avLst/>
          </a:prstGeom>
          <a:noFill/>
        </p:spPr>
        <p:txBody>
          <a:bodyPr wrap="square" rtlCol="0">
            <a:noAutofit/>
          </a:bodyPr>
          <a:lstStyle/>
          <a:p>
            <a:pPr algn="ctr"/>
            <a:r>
              <a:rPr lang="en-US" sz="1000" b="1" dirty="0">
                <a:solidFill>
                  <a:srgbClr val="000000"/>
                </a:solidFill>
              </a:rPr>
              <a:t>（4）存储文件时莫名其妙地报告“宏调用错”或“程序调试失败”。</a:t>
            </a:r>
            <a:endParaRPr lang="en-US" sz="1000" b="1" dirty="0">
              <a:solidFill>
                <a:srgbClr val="000000"/>
              </a:solidFill>
            </a:endParaRPr>
          </a:p>
        </p:txBody>
      </p:sp>
      <p:sp>
        <p:nvSpPr>
          <p:cNvPr id="138" name="Oval 137"/>
          <p:cNvSpPr/>
          <p:nvPr>
            <p:custDataLst>
              <p:tags r:id="rId24"/>
            </p:custDataLst>
          </p:nvPr>
        </p:nvSpPr>
        <p:spPr>
          <a:xfrm>
            <a:off x="2443270" y="3333033"/>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40" name="Freeform 17"/>
          <p:cNvSpPr>
            <a:spLocks noEditPoints="1"/>
          </p:cNvSpPr>
          <p:nvPr>
            <p:custDataLst>
              <p:tags r:id="rId25"/>
            </p:custDataLst>
          </p:nvPr>
        </p:nvSpPr>
        <p:spPr bwMode="auto">
          <a:xfrm>
            <a:off x="2566173" y="3455937"/>
            <a:ext cx="294194" cy="294194"/>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41" name="Freeform 18"/>
          <p:cNvSpPr>
            <a:spLocks noEditPoints="1"/>
          </p:cNvSpPr>
          <p:nvPr>
            <p:custDataLst>
              <p:tags r:id="rId26"/>
            </p:custDataLst>
          </p:nvPr>
        </p:nvSpPr>
        <p:spPr bwMode="auto">
          <a:xfrm>
            <a:off x="2618350" y="3508114"/>
            <a:ext cx="188729" cy="189839"/>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7" name="TextBox 95"/>
          <p:cNvSpPr txBox="1"/>
          <p:nvPr>
            <p:custDataLst>
              <p:tags r:id="rId27"/>
            </p:custDataLst>
          </p:nvPr>
        </p:nvSpPr>
        <p:spPr>
          <a:xfrm>
            <a:off x="2024162" y="3968355"/>
            <a:ext cx="1378216" cy="450123"/>
          </a:xfrm>
          <a:prstGeom prst="rect">
            <a:avLst/>
          </a:prstGeom>
          <a:noFill/>
        </p:spPr>
        <p:txBody>
          <a:bodyPr wrap="square" rtlCol="0">
            <a:noAutofit/>
          </a:bodyPr>
          <a:lstStyle/>
          <a:p>
            <a:pPr algn="ctr"/>
            <a:r>
              <a:rPr lang="en-US" sz="1000" b="1" dirty="0">
                <a:solidFill>
                  <a:srgbClr val="000000"/>
                </a:solidFill>
              </a:rPr>
              <a:t>（5）磁盘访问的时间比平时长，有异常的磁盘访问。</a:t>
            </a:r>
            <a:endParaRPr lang="en-US" sz="1000" b="1" dirty="0">
              <a:solidFill>
                <a:srgbClr val="000000"/>
              </a:solidFill>
            </a:endParaRPr>
          </a:p>
        </p:txBody>
      </p:sp>
      <p:sp>
        <p:nvSpPr>
          <p:cNvPr id="156" name="Oval 155"/>
          <p:cNvSpPr/>
          <p:nvPr>
            <p:custDataLst>
              <p:tags r:id="rId28"/>
            </p:custDataLst>
          </p:nvPr>
        </p:nvSpPr>
        <p:spPr>
          <a:xfrm>
            <a:off x="6203911" y="3334580"/>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60" name="Freeform 38"/>
          <p:cNvSpPr>
            <a:spLocks noEditPoints="1"/>
          </p:cNvSpPr>
          <p:nvPr>
            <p:custDataLst>
              <p:tags r:id="rId29"/>
            </p:custDataLst>
          </p:nvPr>
        </p:nvSpPr>
        <p:spPr bwMode="auto">
          <a:xfrm>
            <a:off x="6457859" y="3887222"/>
            <a:ext cx="31034" cy="29964"/>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45" name="TextBox 95"/>
          <p:cNvSpPr txBox="1"/>
          <p:nvPr>
            <p:custDataLst>
              <p:tags r:id="rId30"/>
            </p:custDataLst>
          </p:nvPr>
        </p:nvSpPr>
        <p:spPr>
          <a:xfrm>
            <a:off x="5784803" y="3968355"/>
            <a:ext cx="1378216" cy="450123"/>
          </a:xfrm>
          <a:prstGeom prst="rect">
            <a:avLst/>
          </a:prstGeom>
          <a:noFill/>
        </p:spPr>
        <p:txBody>
          <a:bodyPr wrap="square" rtlCol="0">
            <a:normAutofit/>
          </a:bodyPr>
          <a:lstStyle/>
          <a:p>
            <a:pPr algn="ctr"/>
            <a:r>
              <a:rPr lang="en-US" sz="1000" b="1" dirty="0">
                <a:solidFill>
                  <a:srgbClr val="000000"/>
                </a:solidFill>
              </a:rPr>
              <a:t>（7）可用磁盘空间快速减少。</a:t>
            </a:r>
            <a:endParaRPr lang="en-US" sz="1000" b="1" dirty="0">
              <a:solidFill>
                <a:srgbClr val="000000"/>
              </a:solidFill>
            </a:endParaRPr>
          </a:p>
        </p:txBody>
      </p:sp>
      <p:sp>
        <p:nvSpPr>
          <p:cNvPr id="166" name="Oval 165"/>
          <p:cNvSpPr/>
          <p:nvPr>
            <p:custDataLst>
              <p:tags r:id="rId31"/>
            </p:custDataLst>
          </p:nvPr>
        </p:nvSpPr>
        <p:spPr>
          <a:xfrm>
            <a:off x="4323590" y="3334580"/>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grpSp>
        <p:nvGrpSpPr>
          <p:cNvPr id="167" name="Group 166"/>
          <p:cNvGrpSpPr/>
          <p:nvPr>
            <p:custDataLst>
              <p:tags r:id="rId32"/>
            </p:custDataLst>
          </p:nvPr>
        </p:nvGrpSpPr>
        <p:grpSpPr>
          <a:xfrm>
            <a:off x="4420354" y="3431940"/>
            <a:ext cx="346472" cy="345281"/>
            <a:chOff x="8310563" y="882650"/>
            <a:chExt cx="461962" cy="460375"/>
          </a:xfrm>
          <a:solidFill>
            <a:srgbClr val="FFFFFF"/>
          </a:solidFill>
        </p:grpSpPr>
        <p:sp>
          <p:nvSpPr>
            <p:cNvPr id="168" name="Freeform 46"/>
            <p:cNvSpPr>
              <a:spLocks noEditPoints="1"/>
            </p:cNvSpPr>
            <p:nvPr>
              <p:custDataLst>
                <p:tags r:id="rId33"/>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9" name="Freeform 47"/>
            <p:cNvSpPr>
              <a:spLocks noEditPoints="1"/>
            </p:cNvSpPr>
            <p:nvPr>
              <p:custDataLst>
                <p:tags r:id="rId34"/>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0" name="Freeform 48"/>
            <p:cNvSpPr>
              <a:spLocks noEditPoints="1"/>
            </p:cNvSpPr>
            <p:nvPr>
              <p:custDataLst>
                <p:tags r:id="rId35"/>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1" name="Freeform 49"/>
            <p:cNvSpPr>
              <a:spLocks noEditPoints="1"/>
            </p:cNvSpPr>
            <p:nvPr>
              <p:custDataLst>
                <p:tags r:id="rId36"/>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2" name="Freeform 50"/>
            <p:cNvSpPr>
              <a:spLocks noEditPoints="1"/>
            </p:cNvSpPr>
            <p:nvPr>
              <p:custDataLst>
                <p:tags r:id="rId37"/>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grpSp>
      <p:sp>
        <p:nvSpPr>
          <p:cNvPr id="137" name="TextBox 95"/>
          <p:cNvSpPr txBox="1"/>
          <p:nvPr>
            <p:custDataLst>
              <p:tags r:id="rId38"/>
            </p:custDataLst>
          </p:nvPr>
        </p:nvSpPr>
        <p:spPr>
          <a:xfrm>
            <a:off x="3904483" y="3968355"/>
            <a:ext cx="1378216" cy="450123"/>
          </a:xfrm>
          <a:prstGeom prst="rect">
            <a:avLst/>
          </a:prstGeom>
          <a:noFill/>
        </p:spPr>
        <p:txBody>
          <a:bodyPr wrap="square" rtlCol="0">
            <a:noAutofit/>
          </a:bodyPr>
          <a:lstStyle/>
          <a:p>
            <a:pPr algn="ctr"/>
            <a:r>
              <a:rPr lang="en-US" sz="1000" b="1" dirty="0">
                <a:solidFill>
                  <a:srgbClr val="000000"/>
                </a:solidFill>
              </a:rPr>
              <a:t>（6）有规律地发现异常动作，如突然死机后又自动启动。</a:t>
            </a:r>
            <a:endParaRPr lang="en-US" sz="1000" b="1" dirty="0">
              <a:solidFill>
                <a:srgbClr val="000000"/>
              </a:solidFill>
            </a:endParaRPr>
          </a:p>
        </p:txBody>
      </p:sp>
      <p:pic>
        <p:nvPicPr>
          <p:cNvPr id="4" name="图片 3" descr="343435383135323b333635383632333bcfc2bdb5"/>
          <p:cNvPicPr>
            <a:picLocks noChangeAspect="1"/>
          </p:cNvPicPr>
          <p:nvPr/>
        </p:nvPicPr>
        <p:blipFill>
          <a:blip r:embed="rId39">
            <a:extLst>
              <a:ext uri="{96DAC541-7B7A-43D3-8B79-37D633B846F1}">
                <asvg:svgBlip xmlns:asvg="http://schemas.microsoft.com/office/drawing/2016/SVG/main" r:embed="rId40"/>
              </a:ext>
            </a:extLst>
          </a:blip>
          <a:stretch>
            <a:fillRect/>
          </a:stretch>
        </p:blipFill>
        <p:spPr>
          <a:xfrm>
            <a:off x="6336665" y="3486150"/>
            <a:ext cx="271780" cy="271780"/>
          </a:xfrm>
          <a:prstGeom prst="rect">
            <a:avLst/>
          </a:prstGeom>
        </p:spPr>
      </p:pic>
    </p:spTree>
    <p:custDataLst>
      <p:tags r:id="rId4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三、信息安全常见威胁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96" name="TextBox 95"/>
          <p:cNvSpPr txBox="1"/>
          <p:nvPr>
            <p:custDataLst>
              <p:tags r:id="rId6"/>
            </p:custDataLst>
          </p:nvPr>
        </p:nvSpPr>
        <p:spPr>
          <a:xfrm>
            <a:off x="1342068" y="2035629"/>
            <a:ext cx="1378216" cy="450123"/>
          </a:xfrm>
          <a:prstGeom prst="rect">
            <a:avLst/>
          </a:prstGeom>
          <a:noFill/>
        </p:spPr>
        <p:txBody>
          <a:bodyPr wrap="square" rtlCol="0">
            <a:normAutofit fontScale="90000" lnSpcReduction="10000"/>
          </a:bodyPr>
          <a:lstStyle/>
          <a:p>
            <a:pPr algn="ctr"/>
            <a:r>
              <a:rPr lang="id-ID" sz="1350" smtClean="0">
                <a:solidFill>
                  <a:srgbClr val="000000"/>
                </a:solidFill>
              </a:rPr>
              <a:t>（8）磁盘坏块大量增加。</a:t>
            </a:r>
            <a:endParaRPr lang="id-ID" sz="1350" smtClean="0">
              <a:solidFill>
                <a:srgbClr val="000000"/>
              </a:solidFill>
            </a:endParaRPr>
          </a:p>
        </p:txBody>
      </p:sp>
      <p:sp>
        <p:nvSpPr>
          <p:cNvPr id="93" name="Oval 92"/>
          <p:cNvSpPr/>
          <p:nvPr>
            <p:custDataLst>
              <p:tags r:id="rId7"/>
            </p:custDataLst>
          </p:nvPr>
        </p:nvSpPr>
        <p:spPr>
          <a:xfrm>
            <a:off x="1761176" y="1318534"/>
            <a:ext cx="540000" cy="540000"/>
          </a:xfrm>
          <a:prstGeom prst="ellipse">
            <a:avLst/>
          </a:prstGeom>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94" name="Freeform 5"/>
          <p:cNvSpPr/>
          <p:nvPr>
            <p:custDataLst>
              <p:tags r:id="rId8"/>
            </p:custDataLst>
          </p:nvPr>
        </p:nvSpPr>
        <p:spPr bwMode="auto">
          <a:xfrm>
            <a:off x="1866554" y="1423072"/>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rgbClr val="FFFFFF"/>
          </a:solidFill>
          <a:ln>
            <a:noFill/>
          </a:ln>
        </p:spPr>
        <p:txBody>
          <a:bodyPr vert="horz" wrap="square" lIns="68580" tIns="34290" rIns="68580" bIns="34290" numCol="1" anchor="t" anchorCtr="0" compatLnSpc="1"/>
          <a:lstStyle/>
          <a:p>
            <a:endParaRPr lang="id-ID" sz="1200">
              <a:solidFill>
                <a:srgbClr val="000000"/>
              </a:solidFill>
            </a:endParaRPr>
          </a:p>
        </p:txBody>
      </p:sp>
      <p:sp>
        <p:nvSpPr>
          <p:cNvPr id="127" name="Oval 126"/>
          <p:cNvSpPr/>
          <p:nvPr>
            <p:custDataLst>
              <p:tags r:id="rId9"/>
            </p:custDataLst>
          </p:nvPr>
        </p:nvSpPr>
        <p:spPr>
          <a:xfrm>
            <a:off x="3458156" y="1318534"/>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29" name="Freeform 9"/>
          <p:cNvSpPr>
            <a:spLocks noEditPoints="1"/>
          </p:cNvSpPr>
          <p:nvPr>
            <p:custDataLst>
              <p:tags r:id="rId10"/>
            </p:custDataLst>
          </p:nvPr>
        </p:nvSpPr>
        <p:spPr bwMode="auto">
          <a:xfrm>
            <a:off x="3570398" y="1430182"/>
            <a:ext cx="315516" cy="316706"/>
          </a:xfrm>
          <a:custGeom>
            <a:avLst/>
            <a:gdLst>
              <a:gd name="T0" fmla="*/ 64 w 112"/>
              <a:gd name="T1" fmla="*/ 12 h 112"/>
              <a:gd name="T2" fmla="*/ 78 w 112"/>
              <a:gd name="T3" fmla="*/ 23 h 112"/>
              <a:gd name="T4" fmla="*/ 84 w 112"/>
              <a:gd name="T5" fmla="*/ 18 h 112"/>
              <a:gd name="T6" fmla="*/ 93 w 112"/>
              <a:gd name="T7" fmla="*/ 25 h 112"/>
              <a:gd name="T8" fmla="*/ 89 w 112"/>
              <a:gd name="T9" fmla="*/ 34 h 112"/>
              <a:gd name="T10" fmla="*/ 100 w 112"/>
              <a:gd name="T11" fmla="*/ 48 h 112"/>
              <a:gd name="T12" fmla="*/ 104 w 112"/>
              <a:gd name="T13" fmla="*/ 60 h 112"/>
              <a:gd name="T14" fmla="*/ 95 w 112"/>
              <a:gd name="T15" fmla="*/ 64 h 112"/>
              <a:gd name="T16" fmla="*/ 93 w 112"/>
              <a:gd name="T17" fmla="*/ 81 h 112"/>
              <a:gd name="T18" fmla="*/ 87 w 112"/>
              <a:gd name="T19" fmla="*/ 93 h 112"/>
              <a:gd name="T20" fmla="*/ 81 w 112"/>
              <a:gd name="T21" fmla="*/ 93 h 112"/>
              <a:gd name="T22" fmla="*/ 64 w 112"/>
              <a:gd name="T23" fmla="*/ 95 h 112"/>
              <a:gd name="T24" fmla="*/ 60 w 112"/>
              <a:gd name="T25" fmla="*/ 104 h 112"/>
              <a:gd name="T26" fmla="*/ 48 w 112"/>
              <a:gd name="T27" fmla="*/ 100 h 112"/>
              <a:gd name="T28" fmla="*/ 34 w 112"/>
              <a:gd name="T29" fmla="*/ 89 h 112"/>
              <a:gd name="T30" fmla="*/ 28 w 112"/>
              <a:gd name="T31" fmla="*/ 94 h 112"/>
              <a:gd name="T32" fmla="*/ 19 w 112"/>
              <a:gd name="T33" fmla="*/ 87 h 112"/>
              <a:gd name="T34" fmla="*/ 23 w 112"/>
              <a:gd name="T35" fmla="*/ 78 h 112"/>
              <a:gd name="T36" fmla="*/ 12 w 112"/>
              <a:gd name="T37" fmla="*/ 64 h 112"/>
              <a:gd name="T38" fmla="*/ 8 w 112"/>
              <a:gd name="T39" fmla="*/ 52 h 112"/>
              <a:gd name="T40" fmla="*/ 17 w 112"/>
              <a:gd name="T41" fmla="*/ 48 h 112"/>
              <a:gd name="T42" fmla="*/ 19 w 112"/>
              <a:gd name="T43" fmla="*/ 31 h 112"/>
              <a:gd name="T44" fmla="*/ 25 w 112"/>
              <a:gd name="T45" fmla="*/ 19 h 112"/>
              <a:gd name="T46" fmla="*/ 31 w 112"/>
              <a:gd name="T47" fmla="*/ 19 h 112"/>
              <a:gd name="T48" fmla="*/ 48 w 112"/>
              <a:gd name="T49" fmla="*/ 17 h 112"/>
              <a:gd name="T50" fmla="*/ 52 w 112"/>
              <a:gd name="T51" fmla="*/ 8 h 112"/>
              <a:gd name="T52" fmla="*/ 60 w 112"/>
              <a:gd name="T53" fmla="*/ 0 h 112"/>
              <a:gd name="T54" fmla="*/ 40 w 112"/>
              <a:gd name="T55" fmla="*/ 11 h 112"/>
              <a:gd name="T56" fmla="*/ 28 w 112"/>
              <a:gd name="T57" fmla="*/ 10 h 112"/>
              <a:gd name="T58" fmla="*/ 14 w 112"/>
              <a:gd name="T59" fmla="*/ 19 h 112"/>
              <a:gd name="T60" fmla="*/ 13 w 112"/>
              <a:gd name="T61" fmla="*/ 35 h 112"/>
              <a:gd name="T62" fmla="*/ 0 w 112"/>
              <a:gd name="T63" fmla="*/ 52 h 112"/>
              <a:gd name="T64" fmla="*/ 11 w 112"/>
              <a:gd name="T65" fmla="*/ 72 h 112"/>
              <a:gd name="T66" fmla="*/ 10 w 112"/>
              <a:gd name="T67" fmla="*/ 84 h 112"/>
              <a:gd name="T68" fmla="*/ 19 w 112"/>
              <a:gd name="T69" fmla="*/ 98 h 112"/>
              <a:gd name="T70" fmla="*/ 35 w 112"/>
              <a:gd name="T71" fmla="*/ 99 h 112"/>
              <a:gd name="T72" fmla="*/ 52 w 112"/>
              <a:gd name="T73" fmla="*/ 112 h 112"/>
              <a:gd name="T74" fmla="*/ 72 w 112"/>
              <a:gd name="T75" fmla="*/ 101 h 112"/>
              <a:gd name="T76" fmla="*/ 84 w 112"/>
              <a:gd name="T77" fmla="*/ 102 h 112"/>
              <a:gd name="T78" fmla="*/ 98 w 112"/>
              <a:gd name="T79" fmla="*/ 93 h 112"/>
              <a:gd name="T80" fmla="*/ 99 w 112"/>
              <a:gd name="T81" fmla="*/ 77 h 112"/>
              <a:gd name="T82" fmla="*/ 112 w 112"/>
              <a:gd name="T83" fmla="*/ 60 h 112"/>
              <a:gd name="T84" fmla="*/ 101 w 112"/>
              <a:gd name="T85" fmla="*/ 40 h 112"/>
              <a:gd name="T86" fmla="*/ 102 w 112"/>
              <a:gd name="T87" fmla="*/ 28 h 112"/>
              <a:gd name="T88" fmla="*/ 93 w 112"/>
              <a:gd name="T89" fmla="*/ 14 h 112"/>
              <a:gd name="T90" fmla="*/ 77 w 112"/>
              <a:gd name="T91" fmla="*/ 13 h 112"/>
              <a:gd name="T92" fmla="*/ 60 w 112"/>
              <a:gd name="T9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12">
                <a:moveTo>
                  <a:pt x="60" y="8"/>
                </a:moveTo>
                <a:cubicBezTo>
                  <a:pt x="62" y="8"/>
                  <a:pt x="64" y="10"/>
                  <a:pt x="64" y="12"/>
                </a:cubicBezTo>
                <a:cubicBezTo>
                  <a:pt x="64" y="17"/>
                  <a:pt x="64" y="17"/>
                  <a:pt x="64" y="17"/>
                </a:cubicBezTo>
                <a:cubicBezTo>
                  <a:pt x="69" y="18"/>
                  <a:pt x="74" y="20"/>
                  <a:pt x="78" y="23"/>
                </a:cubicBezTo>
                <a:cubicBezTo>
                  <a:pt x="81" y="19"/>
                  <a:pt x="81" y="19"/>
                  <a:pt x="81" y="19"/>
                </a:cubicBezTo>
                <a:cubicBezTo>
                  <a:pt x="82" y="18"/>
                  <a:pt x="83" y="18"/>
                  <a:pt x="84" y="18"/>
                </a:cubicBezTo>
                <a:cubicBezTo>
                  <a:pt x="85" y="18"/>
                  <a:pt x="86" y="18"/>
                  <a:pt x="87" y="19"/>
                </a:cubicBezTo>
                <a:cubicBezTo>
                  <a:pt x="93" y="25"/>
                  <a:pt x="93" y="25"/>
                  <a:pt x="93" y="25"/>
                </a:cubicBezTo>
                <a:cubicBezTo>
                  <a:pt x="94" y="26"/>
                  <a:pt x="94" y="29"/>
                  <a:pt x="93" y="31"/>
                </a:cubicBezTo>
                <a:cubicBezTo>
                  <a:pt x="89" y="34"/>
                  <a:pt x="89" y="34"/>
                  <a:pt x="89" y="34"/>
                </a:cubicBezTo>
                <a:cubicBezTo>
                  <a:pt x="92" y="38"/>
                  <a:pt x="94" y="43"/>
                  <a:pt x="95" y="48"/>
                </a:cubicBezTo>
                <a:cubicBezTo>
                  <a:pt x="100" y="48"/>
                  <a:pt x="100" y="48"/>
                  <a:pt x="100" y="48"/>
                </a:cubicBezTo>
                <a:cubicBezTo>
                  <a:pt x="102" y="48"/>
                  <a:pt x="104" y="50"/>
                  <a:pt x="104" y="52"/>
                </a:cubicBezTo>
                <a:cubicBezTo>
                  <a:pt x="104" y="60"/>
                  <a:pt x="104" y="60"/>
                  <a:pt x="104" y="60"/>
                </a:cubicBezTo>
                <a:cubicBezTo>
                  <a:pt x="104" y="62"/>
                  <a:pt x="102" y="64"/>
                  <a:pt x="100" y="64"/>
                </a:cubicBezTo>
                <a:cubicBezTo>
                  <a:pt x="95" y="64"/>
                  <a:pt x="95" y="64"/>
                  <a:pt x="95" y="64"/>
                </a:cubicBezTo>
                <a:cubicBezTo>
                  <a:pt x="94" y="69"/>
                  <a:pt x="92" y="74"/>
                  <a:pt x="89" y="78"/>
                </a:cubicBezTo>
                <a:cubicBezTo>
                  <a:pt x="93" y="81"/>
                  <a:pt x="93" y="81"/>
                  <a:pt x="93" y="81"/>
                </a:cubicBezTo>
                <a:cubicBezTo>
                  <a:pt x="94" y="83"/>
                  <a:pt x="94" y="86"/>
                  <a:pt x="93" y="87"/>
                </a:cubicBezTo>
                <a:cubicBezTo>
                  <a:pt x="87" y="93"/>
                  <a:pt x="87" y="93"/>
                  <a:pt x="87" y="93"/>
                </a:cubicBezTo>
                <a:cubicBezTo>
                  <a:pt x="86" y="94"/>
                  <a:pt x="85" y="94"/>
                  <a:pt x="84" y="94"/>
                </a:cubicBezTo>
                <a:cubicBezTo>
                  <a:pt x="83" y="94"/>
                  <a:pt x="82" y="94"/>
                  <a:pt x="81" y="93"/>
                </a:cubicBezTo>
                <a:cubicBezTo>
                  <a:pt x="78" y="89"/>
                  <a:pt x="78" y="89"/>
                  <a:pt x="78" y="89"/>
                </a:cubicBezTo>
                <a:cubicBezTo>
                  <a:pt x="74" y="92"/>
                  <a:pt x="69" y="94"/>
                  <a:pt x="64" y="95"/>
                </a:cubicBezTo>
                <a:cubicBezTo>
                  <a:pt x="64" y="100"/>
                  <a:pt x="64" y="100"/>
                  <a:pt x="64" y="100"/>
                </a:cubicBezTo>
                <a:cubicBezTo>
                  <a:pt x="64" y="102"/>
                  <a:pt x="62" y="104"/>
                  <a:pt x="60" y="104"/>
                </a:cubicBezTo>
                <a:cubicBezTo>
                  <a:pt x="52" y="104"/>
                  <a:pt x="52" y="104"/>
                  <a:pt x="52" y="104"/>
                </a:cubicBezTo>
                <a:cubicBezTo>
                  <a:pt x="50" y="104"/>
                  <a:pt x="48" y="102"/>
                  <a:pt x="48" y="100"/>
                </a:cubicBezTo>
                <a:cubicBezTo>
                  <a:pt x="48" y="95"/>
                  <a:pt x="48" y="95"/>
                  <a:pt x="48" y="95"/>
                </a:cubicBezTo>
                <a:cubicBezTo>
                  <a:pt x="43" y="94"/>
                  <a:pt x="38" y="92"/>
                  <a:pt x="34" y="89"/>
                </a:cubicBezTo>
                <a:cubicBezTo>
                  <a:pt x="31" y="93"/>
                  <a:pt x="31" y="93"/>
                  <a:pt x="31" y="93"/>
                </a:cubicBezTo>
                <a:cubicBezTo>
                  <a:pt x="30" y="94"/>
                  <a:pt x="29" y="94"/>
                  <a:pt x="28" y="94"/>
                </a:cubicBezTo>
                <a:cubicBezTo>
                  <a:pt x="27" y="94"/>
                  <a:pt x="26" y="94"/>
                  <a:pt x="25" y="93"/>
                </a:cubicBezTo>
                <a:cubicBezTo>
                  <a:pt x="19" y="87"/>
                  <a:pt x="19" y="87"/>
                  <a:pt x="19" y="87"/>
                </a:cubicBezTo>
                <a:cubicBezTo>
                  <a:pt x="18" y="86"/>
                  <a:pt x="18" y="83"/>
                  <a:pt x="19" y="81"/>
                </a:cubicBezTo>
                <a:cubicBezTo>
                  <a:pt x="23" y="78"/>
                  <a:pt x="23" y="78"/>
                  <a:pt x="23" y="78"/>
                </a:cubicBezTo>
                <a:cubicBezTo>
                  <a:pt x="20" y="74"/>
                  <a:pt x="18" y="69"/>
                  <a:pt x="17" y="64"/>
                </a:cubicBezTo>
                <a:cubicBezTo>
                  <a:pt x="12" y="64"/>
                  <a:pt x="12" y="64"/>
                  <a:pt x="12" y="64"/>
                </a:cubicBezTo>
                <a:cubicBezTo>
                  <a:pt x="10" y="64"/>
                  <a:pt x="8" y="62"/>
                  <a:pt x="8" y="60"/>
                </a:cubicBezTo>
                <a:cubicBezTo>
                  <a:pt x="8" y="52"/>
                  <a:pt x="8" y="52"/>
                  <a:pt x="8" y="52"/>
                </a:cubicBezTo>
                <a:cubicBezTo>
                  <a:pt x="8" y="50"/>
                  <a:pt x="10" y="48"/>
                  <a:pt x="12" y="48"/>
                </a:cubicBezTo>
                <a:cubicBezTo>
                  <a:pt x="17" y="48"/>
                  <a:pt x="17" y="48"/>
                  <a:pt x="17" y="48"/>
                </a:cubicBezTo>
                <a:cubicBezTo>
                  <a:pt x="18" y="43"/>
                  <a:pt x="20" y="38"/>
                  <a:pt x="23" y="34"/>
                </a:cubicBezTo>
                <a:cubicBezTo>
                  <a:pt x="19" y="31"/>
                  <a:pt x="19" y="31"/>
                  <a:pt x="19" y="31"/>
                </a:cubicBezTo>
                <a:cubicBezTo>
                  <a:pt x="18" y="29"/>
                  <a:pt x="18" y="26"/>
                  <a:pt x="19" y="25"/>
                </a:cubicBezTo>
                <a:cubicBezTo>
                  <a:pt x="25" y="19"/>
                  <a:pt x="25" y="19"/>
                  <a:pt x="25" y="19"/>
                </a:cubicBezTo>
                <a:cubicBezTo>
                  <a:pt x="26" y="18"/>
                  <a:pt x="27" y="18"/>
                  <a:pt x="28" y="18"/>
                </a:cubicBezTo>
                <a:cubicBezTo>
                  <a:pt x="29" y="18"/>
                  <a:pt x="30" y="18"/>
                  <a:pt x="31" y="19"/>
                </a:cubicBezTo>
                <a:cubicBezTo>
                  <a:pt x="34" y="23"/>
                  <a:pt x="34" y="23"/>
                  <a:pt x="34" y="23"/>
                </a:cubicBezTo>
                <a:cubicBezTo>
                  <a:pt x="38" y="20"/>
                  <a:pt x="43" y="18"/>
                  <a:pt x="48" y="17"/>
                </a:cubicBezTo>
                <a:cubicBezTo>
                  <a:pt x="48" y="12"/>
                  <a:pt x="48" y="12"/>
                  <a:pt x="48" y="12"/>
                </a:cubicBezTo>
                <a:cubicBezTo>
                  <a:pt x="48" y="10"/>
                  <a:pt x="50" y="8"/>
                  <a:pt x="52" y="8"/>
                </a:cubicBezTo>
                <a:cubicBezTo>
                  <a:pt x="60" y="8"/>
                  <a:pt x="60" y="8"/>
                  <a:pt x="60" y="8"/>
                </a:cubicBezTo>
                <a:moveTo>
                  <a:pt x="60" y="0"/>
                </a:moveTo>
                <a:cubicBezTo>
                  <a:pt x="52" y="0"/>
                  <a:pt x="52" y="0"/>
                  <a:pt x="52" y="0"/>
                </a:cubicBezTo>
                <a:cubicBezTo>
                  <a:pt x="46" y="0"/>
                  <a:pt x="41" y="5"/>
                  <a:pt x="40" y="11"/>
                </a:cubicBezTo>
                <a:cubicBezTo>
                  <a:pt x="38" y="11"/>
                  <a:pt x="37" y="12"/>
                  <a:pt x="35" y="13"/>
                </a:cubicBezTo>
                <a:cubicBezTo>
                  <a:pt x="33" y="11"/>
                  <a:pt x="31" y="10"/>
                  <a:pt x="28" y="10"/>
                </a:cubicBezTo>
                <a:cubicBezTo>
                  <a:pt x="25" y="10"/>
                  <a:pt x="21" y="11"/>
                  <a:pt x="19" y="14"/>
                </a:cubicBezTo>
                <a:cubicBezTo>
                  <a:pt x="14" y="19"/>
                  <a:pt x="14" y="19"/>
                  <a:pt x="14" y="19"/>
                </a:cubicBezTo>
                <a:cubicBezTo>
                  <a:pt x="11" y="22"/>
                  <a:pt x="10" y="25"/>
                  <a:pt x="10" y="28"/>
                </a:cubicBezTo>
                <a:cubicBezTo>
                  <a:pt x="10" y="31"/>
                  <a:pt x="11" y="33"/>
                  <a:pt x="13" y="35"/>
                </a:cubicBezTo>
                <a:cubicBezTo>
                  <a:pt x="12" y="37"/>
                  <a:pt x="11" y="38"/>
                  <a:pt x="11" y="40"/>
                </a:cubicBezTo>
                <a:cubicBezTo>
                  <a:pt x="5" y="41"/>
                  <a:pt x="0" y="46"/>
                  <a:pt x="0" y="52"/>
                </a:cubicBezTo>
                <a:cubicBezTo>
                  <a:pt x="0" y="60"/>
                  <a:pt x="0" y="60"/>
                  <a:pt x="0" y="60"/>
                </a:cubicBezTo>
                <a:cubicBezTo>
                  <a:pt x="0" y="66"/>
                  <a:pt x="5" y="71"/>
                  <a:pt x="11" y="72"/>
                </a:cubicBezTo>
                <a:cubicBezTo>
                  <a:pt x="11" y="74"/>
                  <a:pt x="12" y="75"/>
                  <a:pt x="13" y="77"/>
                </a:cubicBezTo>
                <a:cubicBezTo>
                  <a:pt x="11" y="79"/>
                  <a:pt x="10" y="81"/>
                  <a:pt x="10" y="84"/>
                </a:cubicBezTo>
                <a:cubicBezTo>
                  <a:pt x="10" y="87"/>
                  <a:pt x="11" y="91"/>
                  <a:pt x="14" y="93"/>
                </a:cubicBezTo>
                <a:cubicBezTo>
                  <a:pt x="19" y="98"/>
                  <a:pt x="19" y="98"/>
                  <a:pt x="19" y="98"/>
                </a:cubicBezTo>
                <a:cubicBezTo>
                  <a:pt x="21" y="101"/>
                  <a:pt x="25" y="102"/>
                  <a:pt x="28" y="102"/>
                </a:cubicBezTo>
                <a:cubicBezTo>
                  <a:pt x="31" y="102"/>
                  <a:pt x="33" y="101"/>
                  <a:pt x="35" y="99"/>
                </a:cubicBezTo>
                <a:cubicBezTo>
                  <a:pt x="37" y="100"/>
                  <a:pt x="38" y="101"/>
                  <a:pt x="40" y="101"/>
                </a:cubicBezTo>
                <a:cubicBezTo>
                  <a:pt x="41" y="107"/>
                  <a:pt x="46" y="112"/>
                  <a:pt x="52" y="112"/>
                </a:cubicBezTo>
                <a:cubicBezTo>
                  <a:pt x="60" y="112"/>
                  <a:pt x="60" y="112"/>
                  <a:pt x="60" y="112"/>
                </a:cubicBezTo>
                <a:cubicBezTo>
                  <a:pt x="66" y="112"/>
                  <a:pt x="71" y="107"/>
                  <a:pt x="72" y="101"/>
                </a:cubicBezTo>
                <a:cubicBezTo>
                  <a:pt x="74" y="101"/>
                  <a:pt x="75" y="100"/>
                  <a:pt x="77" y="99"/>
                </a:cubicBezTo>
                <a:cubicBezTo>
                  <a:pt x="79" y="101"/>
                  <a:pt x="81" y="102"/>
                  <a:pt x="84" y="102"/>
                </a:cubicBezTo>
                <a:cubicBezTo>
                  <a:pt x="87" y="102"/>
                  <a:pt x="91" y="101"/>
                  <a:pt x="93" y="98"/>
                </a:cubicBezTo>
                <a:cubicBezTo>
                  <a:pt x="98" y="93"/>
                  <a:pt x="98" y="93"/>
                  <a:pt x="98" y="93"/>
                </a:cubicBezTo>
                <a:cubicBezTo>
                  <a:pt x="101" y="91"/>
                  <a:pt x="102" y="87"/>
                  <a:pt x="102" y="84"/>
                </a:cubicBezTo>
                <a:cubicBezTo>
                  <a:pt x="102" y="81"/>
                  <a:pt x="101" y="79"/>
                  <a:pt x="99" y="77"/>
                </a:cubicBezTo>
                <a:cubicBezTo>
                  <a:pt x="100" y="75"/>
                  <a:pt x="101" y="74"/>
                  <a:pt x="101" y="72"/>
                </a:cubicBezTo>
                <a:cubicBezTo>
                  <a:pt x="107" y="71"/>
                  <a:pt x="112" y="66"/>
                  <a:pt x="112" y="60"/>
                </a:cubicBezTo>
                <a:cubicBezTo>
                  <a:pt x="112" y="52"/>
                  <a:pt x="112" y="52"/>
                  <a:pt x="112" y="52"/>
                </a:cubicBezTo>
                <a:cubicBezTo>
                  <a:pt x="112" y="46"/>
                  <a:pt x="107" y="41"/>
                  <a:pt x="101" y="40"/>
                </a:cubicBezTo>
                <a:cubicBezTo>
                  <a:pt x="101" y="38"/>
                  <a:pt x="100" y="37"/>
                  <a:pt x="99" y="35"/>
                </a:cubicBezTo>
                <a:cubicBezTo>
                  <a:pt x="101" y="33"/>
                  <a:pt x="102" y="31"/>
                  <a:pt x="102" y="28"/>
                </a:cubicBezTo>
                <a:cubicBezTo>
                  <a:pt x="102" y="25"/>
                  <a:pt x="101" y="22"/>
                  <a:pt x="98" y="19"/>
                </a:cubicBezTo>
                <a:cubicBezTo>
                  <a:pt x="93" y="14"/>
                  <a:pt x="93" y="14"/>
                  <a:pt x="93" y="14"/>
                </a:cubicBezTo>
                <a:cubicBezTo>
                  <a:pt x="91" y="11"/>
                  <a:pt x="87" y="10"/>
                  <a:pt x="84" y="10"/>
                </a:cubicBezTo>
                <a:cubicBezTo>
                  <a:pt x="81" y="10"/>
                  <a:pt x="79" y="11"/>
                  <a:pt x="77" y="13"/>
                </a:cubicBezTo>
                <a:cubicBezTo>
                  <a:pt x="75" y="12"/>
                  <a:pt x="74" y="11"/>
                  <a:pt x="72" y="11"/>
                </a:cubicBezTo>
                <a:cubicBezTo>
                  <a:pt x="71" y="5"/>
                  <a:pt x="66" y="0"/>
                  <a:pt x="6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30" name="Freeform 10"/>
          <p:cNvSpPr>
            <a:spLocks noEditPoints="1"/>
          </p:cNvSpPr>
          <p:nvPr>
            <p:custDataLst>
              <p:tags r:id="rId11"/>
            </p:custDataLst>
          </p:nvPr>
        </p:nvSpPr>
        <p:spPr bwMode="auto">
          <a:xfrm>
            <a:off x="3654932" y="1514716"/>
            <a:ext cx="146447" cy="147638"/>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4 h 52"/>
              <a:gd name="T12" fmla="*/ 4 w 52"/>
              <a:gd name="T13" fmla="*/ 26 h 52"/>
              <a:gd name="T14" fmla="*/ 26 w 52"/>
              <a:gd name="T15" fmla="*/ 48 h 52"/>
              <a:gd name="T16" fmla="*/ 48 w 52"/>
              <a:gd name="T17" fmla="*/ 26 h 52"/>
              <a:gd name="T18" fmla="*/ 26 w 52"/>
              <a:gd name="T19"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52"/>
                </a:moveTo>
                <a:cubicBezTo>
                  <a:pt x="12" y="52"/>
                  <a:pt x="0" y="40"/>
                  <a:pt x="0" y="26"/>
                </a:cubicBezTo>
                <a:cubicBezTo>
                  <a:pt x="0" y="12"/>
                  <a:pt x="12" y="0"/>
                  <a:pt x="26" y="0"/>
                </a:cubicBezTo>
                <a:cubicBezTo>
                  <a:pt x="40" y="0"/>
                  <a:pt x="52" y="12"/>
                  <a:pt x="52" y="26"/>
                </a:cubicBezTo>
                <a:cubicBezTo>
                  <a:pt x="52" y="40"/>
                  <a:pt x="40" y="52"/>
                  <a:pt x="26" y="52"/>
                </a:cubicBezTo>
                <a:close/>
                <a:moveTo>
                  <a:pt x="26" y="4"/>
                </a:moveTo>
                <a:cubicBezTo>
                  <a:pt x="14" y="4"/>
                  <a:pt x="4" y="14"/>
                  <a:pt x="4" y="26"/>
                </a:cubicBezTo>
                <a:cubicBezTo>
                  <a:pt x="4" y="38"/>
                  <a:pt x="14" y="48"/>
                  <a:pt x="26" y="48"/>
                </a:cubicBezTo>
                <a:cubicBezTo>
                  <a:pt x="38" y="48"/>
                  <a:pt x="48" y="38"/>
                  <a:pt x="48" y="26"/>
                </a:cubicBezTo>
                <a:cubicBezTo>
                  <a:pt x="48" y="14"/>
                  <a:pt x="38" y="4"/>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31" name="Freeform 11"/>
          <p:cNvSpPr>
            <a:spLocks noEditPoints="1"/>
          </p:cNvSpPr>
          <p:nvPr>
            <p:custDataLst>
              <p:tags r:id="rId12"/>
            </p:custDataLst>
          </p:nvPr>
        </p:nvSpPr>
        <p:spPr bwMode="auto">
          <a:xfrm>
            <a:off x="3688270" y="1549244"/>
            <a:ext cx="79772" cy="79772"/>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4 h 28"/>
              <a:gd name="T12" fmla="*/ 4 w 28"/>
              <a:gd name="T13" fmla="*/ 14 h 28"/>
              <a:gd name="T14" fmla="*/ 14 w 28"/>
              <a:gd name="T15" fmla="*/ 24 h 28"/>
              <a:gd name="T16" fmla="*/ 24 w 28"/>
              <a:gd name="T17" fmla="*/ 14 h 28"/>
              <a:gd name="T18" fmla="*/ 14 w 28"/>
              <a:gd name="T1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6"/>
                  <a:pt x="6" y="0"/>
                  <a:pt x="14" y="0"/>
                </a:cubicBezTo>
                <a:cubicBezTo>
                  <a:pt x="22" y="0"/>
                  <a:pt x="28" y="6"/>
                  <a:pt x="28" y="14"/>
                </a:cubicBezTo>
                <a:cubicBezTo>
                  <a:pt x="28" y="22"/>
                  <a:pt x="22" y="28"/>
                  <a:pt x="14" y="28"/>
                </a:cubicBezTo>
                <a:close/>
                <a:moveTo>
                  <a:pt x="14" y="4"/>
                </a:moveTo>
                <a:cubicBezTo>
                  <a:pt x="8" y="4"/>
                  <a:pt x="4" y="8"/>
                  <a:pt x="4" y="14"/>
                </a:cubicBezTo>
                <a:cubicBezTo>
                  <a:pt x="4" y="20"/>
                  <a:pt x="8" y="24"/>
                  <a:pt x="14" y="24"/>
                </a:cubicBezTo>
                <a:cubicBezTo>
                  <a:pt x="20" y="24"/>
                  <a:pt x="24" y="20"/>
                  <a:pt x="24" y="14"/>
                </a:cubicBezTo>
                <a:cubicBezTo>
                  <a:pt x="24" y="8"/>
                  <a:pt x="20" y="4"/>
                  <a:pt x="1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92" name="TextBox 95"/>
          <p:cNvSpPr txBox="1"/>
          <p:nvPr>
            <p:custDataLst>
              <p:tags r:id="rId13"/>
            </p:custDataLst>
          </p:nvPr>
        </p:nvSpPr>
        <p:spPr>
          <a:xfrm>
            <a:off x="3039048" y="2035629"/>
            <a:ext cx="1378216" cy="450123"/>
          </a:xfrm>
          <a:prstGeom prst="rect">
            <a:avLst/>
          </a:prstGeom>
          <a:noFill/>
        </p:spPr>
        <p:txBody>
          <a:bodyPr wrap="square" rtlCol="0">
            <a:noAutofit/>
          </a:bodyPr>
          <a:lstStyle/>
          <a:p>
            <a:pPr algn="ctr"/>
            <a:r>
              <a:rPr lang="id-ID" sz="1200" smtClean="0">
                <a:solidFill>
                  <a:srgbClr val="000000"/>
                </a:solidFill>
              </a:rPr>
              <a:t>（9）数据和程序丢失，原来正常的文件局部或全部变成乱码。</a:t>
            </a:r>
            <a:endParaRPr lang="id-ID" sz="1200" smtClean="0">
              <a:solidFill>
                <a:srgbClr val="000000"/>
              </a:solidFill>
            </a:endParaRPr>
          </a:p>
        </p:txBody>
      </p:sp>
      <p:sp>
        <p:nvSpPr>
          <p:cNvPr id="120" name="Oval 119"/>
          <p:cNvSpPr/>
          <p:nvPr>
            <p:custDataLst>
              <p:tags r:id="rId14"/>
            </p:custDataLst>
          </p:nvPr>
        </p:nvSpPr>
        <p:spPr>
          <a:xfrm>
            <a:off x="5164358" y="1318534"/>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22" name="Freeform 5"/>
          <p:cNvSpPr>
            <a:spLocks noEditPoints="1"/>
          </p:cNvSpPr>
          <p:nvPr>
            <p:custDataLst>
              <p:tags r:id="rId15"/>
            </p:custDataLst>
          </p:nvPr>
        </p:nvSpPr>
        <p:spPr bwMode="auto">
          <a:xfrm>
            <a:off x="5279959" y="1436310"/>
            <a:ext cx="308799" cy="304450"/>
          </a:xfrm>
          <a:custGeom>
            <a:avLst/>
            <a:gdLst>
              <a:gd name="T0" fmla="*/ 111 w 120"/>
              <a:gd name="T1" fmla="*/ 0 h 118"/>
              <a:gd name="T2" fmla="*/ 9 w 120"/>
              <a:gd name="T3" fmla="*/ 0 h 118"/>
              <a:gd name="T4" fmla="*/ 0 w 120"/>
              <a:gd name="T5" fmla="*/ 9 h 118"/>
              <a:gd name="T6" fmla="*/ 0 w 120"/>
              <a:gd name="T7" fmla="*/ 103 h 118"/>
              <a:gd name="T8" fmla="*/ 9 w 120"/>
              <a:gd name="T9" fmla="*/ 112 h 118"/>
              <a:gd name="T10" fmla="*/ 16 w 120"/>
              <a:gd name="T11" fmla="*/ 112 h 118"/>
              <a:gd name="T12" fmla="*/ 16 w 120"/>
              <a:gd name="T13" fmla="*/ 112 h 118"/>
              <a:gd name="T14" fmla="*/ 22 w 120"/>
              <a:gd name="T15" fmla="*/ 118 h 118"/>
              <a:gd name="T16" fmla="*/ 28 w 120"/>
              <a:gd name="T17" fmla="*/ 112 h 118"/>
              <a:gd name="T18" fmla="*/ 28 w 120"/>
              <a:gd name="T19" fmla="*/ 112 h 118"/>
              <a:gd name="T20" fmla="*/ 92 w 120"/>
              <a:gd name="T21" fmla="*/ 112 h 118"/>
              <a:gd name="T22" fmla="*/ 92 w 120"/>
              <a:gd name="T23" fmla="*/ 112 h 118"/>
              <a:gd name="T24" fmla="*/ 98 w 120"/>
              <a:gd name="T25" fmla="*/ 118 h 118"/>
              <a:gd name="T26" fmla="*/ 104 w 120"/>
              <a:gd name="T27" fmla="*/ 112 h 118"/>
              <a:gd name="T28" fmla="*/ 104 w 120"/>
              <a:gd name="T29" fmla="*/ 112 h 118"/>
              <a:gd name="T30" fmla="*/ 111 w 120"/>
              <a:gd name="T31" fmla="*/ 112 h 118"/>
              <a:gd name="T32" fmla="*/ 120 w 120"/>
              <a:gd name="T33" fmla="*/ 103 h 118"/>
              <a:gd name="T34" fmla="*/ 120 w 120"/>
              <a:gd name="T35" fmla="*/ 9 h 118"/>
              <a:gd name="T36" fmla="*/ 111 w 120"/>
              <a:gd name="T37" fmla="*/ 0 h 118"/>
              <a:gd name="T38" fmla="*/ 112 w 120"/>
              <a:gd name="T39" fmla="*/ 103 h 118"/>
              <a:gd name="T40" fmla="*/ 111 w 120"/>
              <a:gd name="T41" fmla="*/ 104 h 118"/>
              <a:gd name="T42" fmla="*/ 9 w 120"/>
              <a:gd name="T43" fmla="*/ 104 h 118"/>
              <a:gd name="T44" fmla="*/ 8 w 120"/>
              <a:gd name="T45" fmla="*/ 103 h 118"/>
              <a:gd name="T46" fmla="*/ 8 w 120"/>
              <a:gd name="T47" fmla="*/ 9 h 118"/>
              <a:gd name="T48" fmla="*/ 9 w 120"/>
              <a:gd name="T49" fmla="*/ 8 h 118"/>
              <a:gd name="T50" fmla="*/ 111 w 120"/>
              <a:gd name="T51" fmla="*/ 8 h 118"/>
              <a:gd name="T52" fmla="*/ 112 w 120"/>
              <a:gd name="T53" fmla="*/ 9 h 118"/>
              <a:gd name="T54" fmla="*/ 112 w 120"/>
              <a:gd name="T55"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18">
                <a:moveTo>
                  <a:pt x="111" y="0"/>
                </a:moveTo>
                <a:cubicBezTo>
                  <a:pt x="9" y="0"/>
                  <a:pt x="9" y="0"/>
                  <a:pt x="9" y="0"/>
                </a:cubicBezTo>
                <a:cubicBezTo>
                  <a:pt x="4" y="0"/>
                  <a:pt x="0" y="4"/>
                  <a:pt x="0" y="9"/>
                </a:cubicBezTo>
                <a:cubicBezTo>
                  <a:pt x="0" y="103"/>
                  <a:pt x="0" y="103"/>
                  <a:pt x="0" y="103"/>
                </a:cubicBezTo>
                <a:cubicBezTo>
                  <a:pt x="0" y="108"/>
                  <a:pt x="4" y="112"/>
                  <a:pt x="9" y="112"/>
                </a:cubicBezTo>
                <a:cubicBezTo>
                  <a:pt x="16" y="112"/>
                  <a:pt x="16" y="112"/>
                  <a:pt x="16" y="112"/>
                </a:cubicBezTo>
                <a:cubicBezTo>
                  <a:pt x="16" y="112"/>
                  <a:pt x="16" y="112"/>
                  <a:pt x="16" y="112"/>
                </a:cubicBezTo>
                <a:cubicBezTo>
                  <a:pt x="16" y="115"/>
                  <a:pt x="19" y="118"/>
                  <a:pt x="22" y="118"/>
                </a:cubicBezTo>
                <a:cubicBezTo>
                  <a:pt x="25" y="118"/>
                  <a:pt x="28" y="115"/>
                  <a:pt x="28" y="112"/>
                </a:cubicBezTo>
                <a:cubicBezTo>
                  <a:pt x="28" y="112"/>
                  <a:pt x="28" y="112"/>
                  <a:pt x="28" y="112"/>
                </a:cubicBezTo>
                <a:cubicBezTo>
                  <a:pt x="92" y="112"/>
                  <a:pt x="92" y="112"/>
                  <a:pt x="92" y="112"/>
                </a:cubicBezTo>
                <a:cubicBezTo>
                  <a:pt x="92" y="112"/>
                  <a:pt x="92" y="112"/>
                  <a:pt x="92" y="112"/>
                </a:cubicBezTo>
                <a:cubicBezTo>
                  <a:pt x="92" y="115"/>
                  <a:pt x="95" y="118"/>
                  <a:pt x="98" y="118"/>
                </a:cubicBezTo>
                <a:cubicBezTo>
                  <a:pt x="101" y="118"/>
                  <a:pt x="104" y="115"/>
                  <a:pt x="104" y="112"/>
                </a:cubicBezTo>
                <a:cubicBezTo>
                  <a:pt x="104" y="112"/>
                  <a:pt x="104" y="112"/>
                  <a:pt x="104" y="112"/>
                </a:cubicBezTo>
                <a:cubicBezTo>
                  <a:pt x="111" y="112"/>
                  <a:pt x="111" y="112"/>
                  <a:pt x="111" y="112"/>
                </a:cubicBezTo>
                <a:cubicBezTo>
                  <a:pt x="116" y="112"/>
                  <a:pt x="120" y="108"/>
                  <a:pt x="120" y="103"/>
                </a:cubicBezTo>
                <a:cubicBezTo>
                  <a:pt x="120" y="9"/>
                  <a:pt x="120" y="9"/>
                  <a:pt x="120" y="9"/>
                </a:cubicBezTo>
                <a:cubicBezTo>
                  <a:pt x="120" y="4"/>
                  <a:pt x="116" y="0"/>
                  <a:pt x="111" y="0"/>
                </a:cubicBezTo>
                <a:close/>
                <a:moveTo>
                  <a:pt x="112" y="103"/>
                </a:moveTo>
                <a:cubicBezTo>
                  <a:pt x="112" y="104"/>
                  <a:pt x="112" y="104"/>
                  <a:pt x="111" y="104"/>
                </a:cubicBezTo>
                <a:cubicBezTo>
                  <a:pt x="9" y="104"/>
                  <a:pt x="9" y="104"/>
                  <a:pt x="9" y="104"/>
                </a:cubicBezTo>
                <a:cubicBezTo>
                  <a:pt x="8" y="104"/>
                  <a:pt x="8" y="104"/>
                  <a:pt x="8" y="103"/>
                </a:cubicBezTo>
                <a:cubicBezTo>
                  <a:pt x="8" y="9"/>
                  <a:pt x="8" y="9"/>
                  <a:pt x="8" y="9"/>
                </a:cubicBezTo>
                <a:cubicBezTo>
                  <a:pt x="8" y="8"/>
                  <a:pt x="8" y="8"/>
                  <a:pt x="9" y="8"/>
                </a:cubicBezTo>
                <a:cubicBezTo>
                  <a:pt x="111" y="8"/>
                  <a:pt x="111" y="8"/>
                  <a:pt x="111" y="8"/>
                </a:cubicBezTo>
                <a:cubicBezTo>
                  <a:pt x="112" y="8"/>
                  <a:pt x="112" y="8"/>
                  <a:pt x="112" y="9"/>
                </a:cubicBezTo>
                <a:lnTo>
                  <a:pt x="112"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3" name="Freeform 6"/>
          <p:cNvSpPr>
            <a:spLocks noEditPoints="1"/>
          </p:cNvSpPr>
          <p:nvPr>
            <p:custDataLst>
              <p:tags r:id="rId16"/>
            </p:custDataLst>
          </p:nvPr>
        </p:nvSpPr>
        <p:spPr bwMode="auto">
          <a:xfrm>
            <a:off x="5366945" y="1513510"/>
            <a:ext cx="133741" cy="134828"/>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8 h 52"/>
              <a:gd name="T12" fmla="*/ 4 w 52"/>
              <a:gd name="T13" fmla="*/ 26 h 52"/>
              <a:gd name="T14" fmla="*/ 26 w 52"/>
              <a:gd name="T15" fmla="*/ 4 h 52"/>
              <a:gd name="T16" fmla="*/ 48 w 52"/>
              <a:gd name="T17" fmla="*/ 26 h 52"/>
              <a:gd name="T18" fmla="*/ 26 w 52"/>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8"/>
                </a:moveTo>
                <a:cubicBezTo>
                  <a:pt x="14" y="48"/>
                  <a:pt x="4" y="38"/>
                  <a:pt x="4" y="26"/>
                </a:cubicBezTo>
                <a:cubicBezTo>
                  <a:pt x="4" y="14"/>
                  <a:pt x="14" y="4"/>
                  <a:pt x="26" y="4"/>
                </a:cubicBezTo>
                <a:cubicBezTo>
                  <a:pt x="38" y="4"/>
                  <a:pt x="48" y="14"/>
                  <a:pt x="48" y="26"/>
                </a:cubicBezTo>
                <a:cubicBezTo>
                  <a:pt x="48" y="38"/>
                  <a:pt x="38" y="48"/>
                  <a:pt x="26"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4" name="Freeform 7"/>
          <p:cNvSpPr>
            <a:spLocks noEditPoints="1"/>
          </p:cNvSpPr>
          <p:nvPr>
            <p:custDataLst>
              <p:tags r:id="rId17"/>
            </p:custDataLst>
          </p:nvPr>
        </p:nvSpPr>
        <p:spPr bwMode="auto">
          <a:xfrm>
            <a:off x="5408263" y="1536343"/>
            <a:ext cx="51104" cy="70676"/>
          </a:xfrm>
          <a:custGeom>
            <a:avLst/>
            <a:gdLst>
              <a:gd name="T0" fmla="*/ 12 w 20"/>
              <a:gd name="T1" fmla="*/ 7 h 27"/>
              <a:gd name="T2" fmla="*/ 12 w 20"/>
              <a:gd name="T3" fmla="*/ 2 h 27"/>
              <a:gd name="T4" fmla="*/ 10 w 20"/>
              <a:gd name="T5" fmla="*/ 0 h 27"/>
              <a:gd name="T6" fmla="*/ 8 w 20"/>
              <a:gd name="T7" fmla="*/ 2 h 27"/>
              <a:gd name="T8" fmla="*/ 8 w 20"/>
              <a:gd name="T9" fmla="*/ 7 h 27"/>
              <a:gd name="T10" fmla="*/ 0 w 20"/>
              <a:gd name="T11" fmla="*/ 17 h 27"/>
              <a:gd name="T12" fmla="*/ 10 w 20"/>
              <a:gd name="T13" fmla="*/ 27 h 27"/>
              <a:gd name="T14" fmla="*/ 20 w 20"/>
              <a:gd name="T15" fmla="*/ 17 h 27"/>
              <a:gd name="T16" fmla="*/ 12 w 20"/>
              <a:gd name="T17" fmla="*/ 7 h 27"/>
              <a:gd name="T18" fmla="*/ 10 w 20"/>
              <a:gd name="T19" fmla="*/ 23 h 27"/>
              <a:gd name="T20" fmla="*/ 4 w 20"/>
              <a:gd name="T21" fmla="*/ 17 h 27"/>
              <a:gd name="T22" fmla="*/ 8 w 20"/>
              <a:gd name="T23" fmla="*/ 11 h 27"/>
              <a:gd name="T24" fmla="*/ 8 w 20"/>
              <a:gd name="T25" fmla="*/ 14 h 27"/>
              <a:gd name="T26" fmla="*/ 10 w 20"/>
              <a:gd name="T27" fmla="*/ 16 h 27"/>
              <a:gd name="T28" fmla="*/ 12 w 20"/>
              <a:gd name="T29" fmla="*/ 14 h 27"/>
              <a:gd name="T30" fmla="*/ 12 w 20"/>
              <a:gd name="T31" fmla="*/ 11 h 27"/>
              <a:gd name="T32" fmla="*/ 16 w 20"/>
              <a:gd name="T33" fmla="*/ 17 h 27"/>
              <a:gd name="T34" fmla="*/ 10 w 20"/>
              <a:gd name="T3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27">
                <a:moveTo>
                  <a:pt x="12" y="7"/>
                </a:moveTo>
                <a:cubicBezTo>
                  <a:pt x="12" y="2"/>
                  <a:pt x="12" y="2"/>
                  <a:pt x="12" y="2"/>
                </a:cubicBezTo>
                <a:cubicBezTo>
                  <a:pt x="12" y="1"/>
                  <a:pt x="11" y="0"/>
                  <a:pt x="10" y="0"/>
                </a:cubicBezTo>
                <a:cubicBezTo>
                  <a:pt x="9" y="0"/>
                  <a:pt x="8" y="1"/>
                  <a:pt x="8" y="2"/>
                </a:cubicBezTo>
                <a:cubicBezTo>
                  <a:pt x="8" y="7"/>
                  <a:pt x="8" y="7"/>
                  <a:pt x="8" y="7"/>
                </a:cubicBezTo>
                <a:cubicBezTo>
                  <a:pt x="3" y="8"/>
                  <a:pt x="0" y="12"/>
                  <a:pt x="0" y="17"/>
                </a:cubicBezTo>
                <a:cubicBezTo>
                  <a:pt x="0" y="23"/>
                  <a:pt x="4" y="27"/>
                  <a:pt x="10" y="27"/>
                </a:cubicBezTo>
                <a:cubicBezTo>
                  <a:pt x="16" y="27"/>
                  <a:pt x="20" y="23"/>
                  <a:pt x="20" y="17"/>
                </a:cubicBezTo>
                <a:cubicBezTo>
                  <a:pt x="20" y="12"/>
                  <a:pt x="17" y="8"/>
                  <a:pt x="12" y="7"/>
                </a:cubicBezTo>
                <a:close/>
                <a:moveTo>
                  <a:pt x="10" y="23"/>
                </a:moveTo>
                <a:cubicBezTo>
                  <a:pt x="7" y="23"/>
                  <a:pt x="4" y="20"/>
                  <a:pt x="4" y="17"/>
                </a:cubicBezTo>
                <a:cubicBezTo>
                  <a:pt x="4" y="14"/>
                  <a:pt x="6" y="12"/>
                  <a:pt x="8" y="11"/>
                </a:cubicBezTo>
                <a:cubicBezTo>
                  <a:pt x="8" y="14"/>
                  <a:pt x="8" y="14"/>
                  <a:pt x="8" y="14"/>
                </a:cubicBezTo>
                <a:cubicBezTo>
                  <a:pt x="8" y="15"/>
                  <a:pt x="9" y="16"/>
                  <a:pt x="10" y="16"/>
                </a:cubicBezTo>
                <a:cubicBezTo>
                  <a:pt x="11" y="16"/>
                  <a:pt x="12" y="15"/>
                  <a:pt x="12" y="14"/>
                </a:cubicBezTo>
                <a:cubicBezTo>
                  <a:pt x="12" y="11"/>
                  <a:pt x="12" y="11"/>
                  <a:pt x="12" y="11"/>
                </a:cubicBezTo>
                <a:cubicBezTo>
                  <a:pt x="14" y="12"/>
                  <a:pt x="16" y="14"/>
                  <a:pt x="16" y="17"/>
                </a:cubicBezTo>
                <a:cubicBezTo>
                  <a:pt x="16" y="20"/>
                  <a:pt x="13" y="23"/>
                  <a:pt x="10"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5" name="Freeform 8"/>
          <p:cNvSpPr>
            <a:spLocks noEditPoints="1"/>
          </p:cNvSpPr>
          <p:nvPr>
            <p:custDataLst>
              <p:tags r:id="rId18"/>
            </p:custDataLst>
          </p:nvPr>
        </p:nvSpPr>
        <p:spPr bwMode="auto">
          <a:xfrm>
            <a:off x="5321277" y="1477628"/>
            <a:ext cx="235949" cy="206591"/>
          </a:xfrm>
          <a:custGeom>
            <a:avLst/>
            <a:gdLst>
              <a:gd name="T0" fmla="*/ 88 w 92"/>
              <a:gd name="T1" fmla="*/ 13 h 80"/>
              <a:gd name="T2" fmla="*/ 88 w 92"/>
              <a:gd name="T3" fmla="*/ 5 h 80"/>
              <a:gd name="T4" fmla="*/ 83 w 92"/>
              <a:gd name="T5" fmla="*/ 0 h 80"/>
              <a:gd name="T6" fmla="*/ 5 w 92"/>
              <a:gd name="T7" fmla="*/ 0 h 80"/>
              <a:gd name="T8" fmla="*/ 0 w 92"/>
              <a:gd name="T9" fmla="*/ 5 h 80"/>
              <a:gd name="T10" fmla="*/ 0 w 92"/>
              <a:gd name="T11" fmla="*/ 75 h 80"/>
              <a:gd name="T12" fmla="*/ 5 w 92"/>
              <a:gd name="T13" fmla="*/ 80 h 80"/>
              <a:gd name="T14" fmla="*/ 83 w 92"/>
              <a:gd name="T15" fmla="*/ 80 h 80"/>
              <a:gd name="T16" fmla="*/ 88 w 92"/>
              <a:gd name="T17" fmla="*/ 75 h 80"/>
              <a:gd name="T18" fmla="*/ 88 w 92"/>
              <a:gd name="T19" fmla="*/ 69 h 80"/>
              <a:gd name="T20" fmla="*/ 92 w 92"/>
              <a:gd name="T21" fmla="*/ 63 h 80"/>
              <a:gd name="T22" fmla="*/ 92 w 92"/>
              <a:gd name="T23" fmla="*/ 59 h 80"/>
              <a:gd name="T24" fmla="*/ 88 w 92"/>
              <a:gd name="T25" fmla="*/ 53 h 80"/>
              <a:gd name="T26" fmla="*/ 88 w 92"/>
              <a:gd name="T27" fmla="*/ 29 h 80"/>
              <a:gd name="T28" fmla="*/ 92 w 92"/>
              <a:gd name="T29" fmla="*/ 23 h 80"/>
              <a:gd name="T30" fmla="*/ 92 w 92"/>
              <a:gd name="T31" fmla="*/ 19 h 80"/>
              <a:gd name="T32" fmla="*/ 88 w 92"/>
              <a:gd name="T33" fmla="*/ 13 h 80"/>
              <a:gd name="T34" fmla="*/ 83 w 92"/>
              <a:gd name="T35" fmla="*/ 76 h 80"/>
              <a:gd name="T36" fmla="*/ 5 w 92"/>
              <a:gd name="T37" fmla="*/ 76 h 80"/>
              <a:gd name="T38" fmla="*/ 4 w 92"/>
              <a:gd name="T39" fmla="*/ 75 h 80"/>
              <a:gd name="T40" fmla="*/ 4 w 92"/>
              <a:gd name="T41" fmla="*/ 5 h 80"/>
              <a:gd name="T42" fmla="*/ 5 w 92"/>
              <a:gd name="T43" fmla="*/ 4 h 80"/>
              <a:gd name="T44" fmla="*/ 83 w 92"/>
              <a:gd name="T45" fmla="*/ 4 h 80"/>
              <a:gd name="T46" fmla="*/ 84 w 92"/>
              <a:gd name="T47" fmla="*/ 5 h 80"/>
              <a:gd name="T48" fmla="*/ 84 w 92"/>
              <a:gd name="T49" fmla="*/ 13 h 80"/>
              <a:gd name="T50" fmla="*/ 80 w 92"/>
              <a:gd name="T51" fmla="*/ 19 h 80"/>
              <a:gd name="T52" fmla="*/ 80 w 92"/>
              <a:gd name="T53" fmla="*/ 23 h 80"/>
              <a:gd name="T54" fmla="*/ 84 w 92"/>
              <a:gd name="T55" fmla="*/ 29 h 80"/>
              <a:gd name="T56" fmla="*/ 84 w 92"/>
              <a:gd name="T57" fmla="*/ 53 h 80"/>
              <a:gd name="T58" fmla="*/ 80 w 92"/>
              <a:gd name="T59" fmla="*/ 59 h 80"/>
              <a:gd name="T60" fmla="*/ 80 w 92"/>
              <a:gd name="T61" fmla="*/ 63 h 80"/>
              <a:gd name="T62" fmla="*/ 84 w 92"/>
              <a:gd name="T63" fmla="*/ 69 h 80"/>
              <a:gd name="T64" fmla="*/ 84 w 92"/>
              <a:gd name="T65" fmla="*/ 75 h 80"/>
              <a:gd name="T66" fmla="*/ 83 w 92"/>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80">
                <a:moveTo>
                  <a:pt x="88" y="13"/>
                </a:moveTo>
                <a:cubicBezTo>
                  <a:pt x="88" y="5"/>
                  <a:pt x="88" y="5"/>
                  <a:pt x="88" y="5"/>
                </a:cubicBezTo>
                <a:cubicBezTo>
                  <a:pt x="88" y="2"/>
                  <a:pt x="86" y="0"/>
                  <a:pt x="83" y="0"/>
                </a:cubicBezTo>
                <a:cubicBezTo>
                  <a:pt x="5" y="0"/>
                  <a:pt x="5" y="0"/>
                  <a:pt x="5" y="0"/>
                </a:cubicBezTo>
                <a:cubicBezTo>
                  <a:pt x="2" y="0"/>
                  <a:pt x="0" y="2"/>
                  <a:pt x="0" y="5"/>
                </a:cubicBezTo>
                <a:cubicBezTo>
                  <a:pt x="0" y="75"/>
                  <a:pt x="0" y="75"/>
                  <a:pt x="0" y="75"/>
                </a:cubicBezTo>
                <a:cubicBezTo>
                  <a:pt x="0" y="78"/>
                  <a:pt x="2" y="80"/>
                  <a:pt x="5" y="80"/>
                </a:cubicBezTo>
                <a:cubicBezTo>
                  <a:pt x="83" y="80"/>
                  <a:pt x="83" y="80"/>
                  <a:pt x="83" y="80"/>
                </a:cubicBezTo>
                <a:cubicBezTo>
                  <a:pt x="86" y="80"/>
                  <a:pt x="88" y="78"/>
                  <a:pt x="88" y="75"/>
                </a:cubicBezTo>
                <a:cubicBezTo>
                  <a:pt x="88" y="69"/>
                  <a:pt x="88" y="69"/>
                  <a:pt x="88" y="69"/>
                </a:cubicBezTo>
                <a:cubicBezTo>
                  <a:pt x="90" y="68"/>
                  <a:pt x="92" y="66"/>
                  <a:pt x="92" y="63"/>
                </a:cubicBezTo>
                <a:cubicBezTo>
                  <a:pt x="92" y="59"/>
                  <a:pt x="92" y="59"/>
                  <a:pt x="92" y="59"/>
                </a:cubicBezTo>
                <a:cubicBezTo>
                  <a:pt x="92" y="56"/>
                  <a:pt x="90" y="54"/>
                  <a:pt x="88" y="53"/>
                </a:cubicBezTo>
                <a:cubicBezTo>
                  <a:pt x="88" y="29"/>
                  <a:pt x="88" y="29"/>
                  <a:pt x="88" y="29"/>
                </a:cubicBezTo>
                <a:cubicBezTo>
                  <a:pt x="90" y="28"/>
                  <a:pt x="92" y="26"/>
                  <a:pt x="92" y="23"/>
                </a:cubicBezTo>
                <a:cubicBezTo>
                  <a:pt x="92" y="19"/>
                  <a:pt x="92" y="19"/>
                  <a:pt x="92" y="19"/>
                </a:cubicBezTo>
                <a:cubicBezTo>
                  <a:pt x="92" y="16"/>
                  <a:pt x="90" y="14"/>
                  <a:pt x="88" y="13"/>
                </a:cubicBezTo>
                <a:close/>
                <a:moveTo>
                  <a:pt x="83" y="76"/>
                </a:moveTo>
                <a:cubicBezTo>
                  <a:pt x="5" y="76"/>
                  <a:pt x="5" y="76"/>
                  <a:pt x="5" y="76"/>
                </a:cubicBezTo>
                <a:cubicBezTo>
                  <a:pt x="4" y="76"/>
                  <a:pt x="4" y="76"/>
                  <a:pt x="4" y="75"/>
                </a:cubicBezTo>
                <a:cubicBezTo>
                  <a:pt x="4" y="5"/>
                  <a:pt x="4" y="5"/>
                  <a:pt x="4" y="5"/>
                </a:cubicBezTo>
                <a:cubicBezTo>
                  <a:pt x="4" y="4"/>
                  <a:pt x="4" y="4"/>
                  <a:pt x="5" y="4"/>
                </a:cubicBezTo>
                <a:cubicBezTo>
                  <a:pt x="83" y="4"/>
                  <a:pt x="83" y="4"/>
                  <a:pt x="83" y="4"/>
                </a:cubicBezTo>
                <a:cubicBezTo>
                  <a:pt x="84" y="4"/>
                  <a:pt x="84" y="4"/>
                  <a:pt x="84" y="5"/>
                </a:cubicBezTo>
                <a:cubicBezTo>
                  <a:pt x="84" y="13"/>
                  <a:pt x="84" y="13"/>
                  <a:pt x="84" y="13"/>
                </a:cubicBezTo>
                <a:cubicBezTo>
                  <a:pt x="82" y="14"/>
                  <a:pt x="80" y="16"/>
                  <a:pt x="80" y="19"/>
                </a:cubicBezTo>
                <a:cubicBezTo>
                  <a:pt x="80" y="23"/>
                  <a:pt x="80" y="23"/>
                  <a:pt x="80" y="23"/>
                </a:cubicBezTo>
                <a:cubicBezTo>
                  <a:pt x="80" y="26"/>
                  <a:pt x="82" y="28"/>
                  <a:pt x="84" y="29"/>
                </a:cubicBezTo>
                <a:cubicBezTo>
                  <a:pt x="84" y="53"/>
                  <a:pt x="84" y="53"/>
                  <a:pt x="84" y="53"/>
                </a:cubicBezTo>
                <a:cubicBezTo>
                  <a:pt x="82" y="54"/>
                  <a:pt x="80" y="56"/>
                  <a:pt x="80" y="59"/>
                </a:cubicBezTo>
                <a:cubicBezTo>
                  <a:pt x="80" y="63"/>
                  <a:pt x="80" y="63"/>
                  <a:pt x="80" y="63"/>
                </a:cubicBezTo>
                <a:cubicBezTo>
                  <a:pt x="80" y="66"/>
                  <a:pt x="82" y="68"/>
                  <a:pt x="84" y="69"/>
                </a:cubicBezTo>
                <a:cubicBezTo>
                  <a:pt x="84" y="75"/>
                  <a:pt x="84" y="75"/>
                  <a:pt x="84" y="75"/>
                </a:cubicBezTo>
                <a:cubicBezTo>
                  <a:pt x="84" y="76"/>
                  <a:pt x="84" y="76"/>
                  <a:pt x="8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26" name="TextBox 95"/>
          <p:cNvSpPr txBox="1"/>
          <p:nvPr>
            <p:custDataLst>
              <p:tags r:id="rId19"/>
            </p:custDataLst>
          </p:nvPr>
        </p:nvSpPr>
        <p:spPr>
          <a:xfrm>
            <a:off x="4745251" y="2035629"/>
            <a:ext cx="1378216" cy="450123"/>
          </a:xfrm>
          <a:prstGeom prst="rect">
            <a:avLst/>
          </a:prstGeom>
          <a:noFill/>
        </p:spPr>
        <p:txBody>
          <a:bodyPr wrap="square" rtlCol="0">
            <a:noAutofit/>
          </a:bodyPr>
          <a:lstStyle/>
          <a:p>
            <a:pPr algn="ctr"/>
            <a:r>
              <a:rPr lang="id-ID" sz="1200" smtClean="0">
                <a:solidFill>
                  <a:srgbClr val="000000"/>
                </a:solidFill>
              </a:rPr>
              <a:t>（10）打印时出现问题，如出现奇怪字符等现象。</a:t>
            </a:r>
            <a:endParaRPr lang="id-ID" sz="1200" smtClean="0">
              <a:solidFill>
                <a:srgbClr val="000000"/>
              </a:solidFill>
            </a:endParaRPr>
          </a:p>
        </p:txBody>
      </p:sp>
      <p:sp>
        <p:nvSpPr>
          <p:cNvPr id="133" name="Oval 132"/>
          <p:cNvSpPr/>
          <p:nvPr>
            <p:custDataLst>
              <p:tags r:id="rId20"/>
            </p:custDataLst>
          </p:nvPr>
        </p:nvSpPr>
        <p:spPr>
          <a:xfrm>
            <a:off x="6842824" y="1318534"/>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35" name="Freeform 15"/>
          <p:cNvSpPr/>
          <p:nvPr>
            <p:custDataLst>
              <p:tags r:id="rId21"/>
            </p:custDataLst>
          </p:nvPr>
        </p:nvSpPr>
        <p:spPr bwMode="auto">
          <a:xfrm>
            <a:off x="7012997" y="1489185"/>
            <a:ext cx="72602" cy="71646"/>
          </a:xfrm>
          <a:custGeom>
            <a:avLst/>
            <a:gdLst>
              <a:gd name="T0" fmla="*/ 30 w 32"/>
              <a:gd name="T1" fmla="*/ 0 h 32"/>
              <a:gd name="T2" fmla="*/ 0 w 32"/>
              <a:gd name="T3" fmla="*/ 30 h 32"/>
              <a:gd name="T4" fmla="*/ 2 w 32"/>
              <a:gd name="T5" fmla="*/ 32 h 32"/>
              <a:gd name="T6" fmla="*/ 4 w 32"/>
              <a:gd name="T7" fmla="*/ 30 h 32"/>
              <a:gd name="T8" fmla="*/ 30 w 32"/>
              <a:gd name="T9" fmla="*/ 4 h 32"/>
              <a:gd name="T10" fmla="*/ 32 w 32"/>
              <a:gd name="T11" fmla="*/ 2 h 32"/>
              <a:gd name="T12" fmla="*/ 30 w 32"/>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30" y="0"/>
                </a:moveTo>
                <a:cubicBezTo>
                  <a:pt x="13" y="0"/>
                  <a:pt x="0" y="13"/>
                  <a:pt x="0" y="30"/>
                </a:cubicBezTo>
                <a:cubicBezTo>
                  <a:pt x="0" y="31"/>
                  <a:pt x="1" y="32"/>
                  <a:pt x="2" y="32"/>
                </a:cubicBezTo>
                <a:cubicBezTo>
                  <a:pt x="3" y="32"/>
                  <a:pt x="4" y="31"/>
                  <a:pt x="4" y="30"/>
                </a:cubicBezTo>
                <a:cubicBezTo>
                  <a:pt x="4" y="15"/>
                  <a:pt x="15" y="4"/>
                  <a:pt x="30" y="4"/>
                </a:cubicBezTo>
                <a:cubicBezTo>
                  <a:pt x="31" y="4"/>
                  <a:pt x="32" y="3"/>
                  <a:pt x="32" y="2"/>
                </a:cubicBezTo>
                <a:cubicBezTo>
                  <a:pt x="32" y="1"/>
                  <a:pt x="31"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36" name="Freeform 16"/>
          <p:cNvSpPr>
            <a:spLocks noEditPoints="1"/>
          </p:cNvSpPr>
          <p:nvPr>
            <p:custDataLst>
              <p:tags r:id="rId22"/>
            </p:custDataLst>
          </p:nvPr>
        </p:nvSpPr>
        <p:spPr bwMode="auto">
          <a:xfrm>
            <a:off x="6961412" y="1436644"/>
            <a:ext cx="302825" cy="303780"/>
          </a:xfrm>
          <a:custGeom>
            <a:avLst/>
            <a:gdLst>
              <a:gd name="T0" fmla="*/ 131 w 134"/>
              <a:gd name="T1" fmla="*/ 120 h 134"/>
              <a:gd name="T2" fmla="*/ 102 w 134"/>
              <a:gd name="T3" fmla="*/ 91 h 134"/>
              <a:gd name="T4" fmla="*/ 95 w 134"/>
              <a:gd name="T5" fmla="*/ 90 h 134"/>
              <a:gd name="T6" fmla="*/ 89 w 134"/>
              <a:gd name="T7" fmla="*/ 84 h 134"/>
              <a:gd name="T8" fmla="*/ 89 w 134"/>
              <a:gd name="T9" fmla="*/ 84 h 134"/>
              <a:gd name="T10" fmla="*/ 87 w 134"/>
              <a:gd name="T11" fmla="*/ 19 h 134"/>
              <a:gd name="T12" fmla="*/ 19 w 134"/>
              <a:gd name="T13" fmla="*/ 19 h 134"/>
              <a:gd name="T14" fmla="*/ 19 w 134"/>
              <a:gd name="T15" fmla="*/ 87 h 134"/>
              <a:gd name="T16" fmla="*/ 84 w 134"/>
              <a:gd name="T17" fmla="*/ 89 h 134"/>
              <a:gd name="T18" fmla="*/ 84 w 134"/>
              <a:gd name="T19" fmla="*/ 89 h 134"/>
              <a:gd name="T20" fmla="*/ 90 w 134"/>
              <a:gd name="T21" fmla="*/ 95 h 134"/>
              <a:gd name="T22" fmla="*/ 91 w 134"/>
              <a:gd name="T23" fmla="*/ 102 h 134"/>
              <a:gd name="T24" fmla="*/ 120 w 134"/>
              <a:gd name="T25" fmla="*/ 131 h 134"/>
              <a:gd name="T26" fmla="*/ 130 w 134"/>
              <a:gd name="T27" fmla="*/ 130 h 134"/>
              <a:gd name="T28" fmla="*/ 131 w 134"/>
              <a:gd name="T29" fmla="*/ 120 h 134"/>
              <a:gd name="T30" fmla="*/ 81 w 134"/>
              <a:gd name="T31" fmla="*/ 81 h 134"/>
              <a:gd name="T32" fmla="*/ 24 w 134"/>
              <a:gd name="T33" fmla="*/ 81 h 134"/>
              <a:gd name="T34" fmla="*/ 24 w 134"/>
              <a:gd name="T35" fmla="*/ 24 h 134"/>
              <a:gd name="T36" fmla="*/ 81 w 134"/>
              <a:gd name="T37" fmla="*/ 24 h 134"/>
              <a:gd name="T38" fmla="*/ 81 w 134"/>
              <a:gd name="T39" fmla="*/ 8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131" y="120"/>
                </a:moveTo>
                <a:cubicBezTo>
                  <a:pt x="102" y="91"/>
                  <a:pt x="102" y="91"/>
                  <a:pt x="102" y="91"/>
                </a:cubicBezTo>
                <a:cubicBezTo>
                  <a:pt x="100" y="89"/>
                  <a:pt x="98" y="89"/>
                  <a:pt x="95" y="90"/>
                </a:cubicBezTo>
                <a:cubicBezTo>
                  <a:pt x="89" y="84"/>
                  <a:pt x="89" y="84"/>
                  <a:pt x="89" y="84"/>
                </a:cubicBezTo>
                <a:cubicBezTo>
                  <a:pt x="89" y="84"/>
                  <a:pt x="89" y="84"/>
                  <a:pt x="89" y="84"/>
                </a:cubicBezTo>
                <a:cubicBezTo>
                  <a:pt x="105" y="65"/>
                  <a:pt x="104" y="36"/>
                  <a:pt x="87" y="19"/>
                </a:cubicBezTo>
                <a:cubicBezTo>
                  <a:pt x="68" y="0"/>
                  <a:pt x="38" y="0"/>
                  <a:pt x="19" y="19"/>
                </a:cubicBezTo>
                <a:cubicBezTo>
                  <a:pt x="0" y="37"/>
                  <a:pt x="0" y="68"/>
                  <a:pt x="19" y="87"/>
                </a:cubicBezTo>
                <a:cubicBezTo>
                  <a:pt x="37" y="104"/>
                  <a:pt x="65" y="105"/>
                  <a:pt x="84" y="89"/>
                </a:cubicBezTo>
                <a:cubicBezTo>
                  <a:pt x="84" y="89"/>
                  <a:pt x="84" y="89"/>
                  <a:pt x="84" y="89"/>
                </a:cubicBezTo>
                <a:cubicBezTo>
                  <a:pt x="90" y="95"/>
                  <a:pt x="90" y="95"/>
                  <a:pt x="90" y="95"/>
                </a:cubicBezTo>
                <a:cubicBezTo>
                  <a:pt x="89" y="98"/>
                  <a:pt x="89" y="100"/>
                  <a:pt x="91" y="102"/>
                </a:cubicBezTo>
                <a:cubicBezTo>
                  <a:pt x="120" y="131"/>
                  <a:pt x="120" y="131"/>
                  <a:pt x="120" y="131"/>
                </a:cubicBezTo>
                <a:cubicBezTo>
                  <a:pt x="122" y="134"/>
                  <a:pt x="127" y="133"/>
                  <a:pt x="130" y="130"/>
                </a:cubicBezTo>
                <a:cubicBezTo>
                  <a:pt x="133" y="127"/>
                  <a:pt x="134" y="122"/>
                  <a:pt x="131" y="120"/>
                </a:cubicBezTo>
                <a:close/>
                <a:moveTo>
                  <a:pt x="81" y="81"/>
                </a:moveTo>
                <a:cubicBezTo>
                  <a:pt x="65" y="97"/>
                  <a:pt x="40" y="97"/>
                  <a:pt x="24" y="81"/>
                </a:cubicBezTo>
                <a:cubicBezTo>
                  <a:pt x="9" y="65"/>
                  <a:pt x="9" y="40"/>
                  <a:pt x="24" y="24"/>
                </a:cubicBezTo>
                <a:cubicBezTo>
                  <a:pt x="40" y="9"/>
                  <a:pt x="65" y="9"/>
                  <a:pt x="81" y="24"/>
                </a:cubicBezTo>
                <a:cubicBezTo>
                  <a:pt x="97" y="40"/>
                  <a:pt x="97" y="65"/>
                  <a:pt x="81"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3" name="TextBox 95"/>
          <p:cNvSpPr txBox="1"/>
          <p:nvPr>
            <p:custDataLst>
              <p:tags r:id="rId23"/>
            </p:custDataLst>
          </p:nvPr>
        </p:nvSpPr>
        <p:spPr>
          <a:xfrm>
            <a:off x="6423716" y="2035629"/>
            <a:ext cx="1378216" cy="450123"/>
          </a:xfrm>
          <a:prstGeom prst="rect">
            <a:avLst/>
          </a:prstGeom>
          <a:noFill/>
        </p:spPr>
        <p:txBody>
          <a:bodyPr wrap="square" rtlCol="0">
            <a:normAutofit fontScale="90000" lnSpcReduction="10000"/>
          </a:bodyPr>
          <a:lstStyle/>
          <a:p>
            <a:pPr algn="ctr"/>
            <a:r>
              <a:rPr lang="id-ID" sz="1350" smtClean="0">
                <a:solidFill>
                  <a:srgbClr val="000000"/>
                </a:solidFill>
              </a:rPr>
              <a:t>（11）死机现象时有发生。</a:t>
            </a:r>
            <a:endParaRPr lang="id-ID" sz="1350" smtClean="0">
              <a:solidFill>
                <a:srgbClr val="000000"/>
              </a:solidFill>
            </a:endParaRPr>
          </a:p>
        </p:txBody>
      </p:sp>
      <p:sp>
        <p:nvSpPr>
          <p:cNvPr id="138" name="Oval 137"/>
          <p:cNvSpPr/>
          <p:nvPr>
            <p:custDataLst>
              <p:tags r:id="rId24"/>
            </p:custDataLst>
          </p:nvPr>
        </p:nvSpPr>
        <p:spPr>
          <a:xfrm>
            <a:off x="1761176" y="3168863"/>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40" name="Freeform 17"/>
          <p:cNvSpPr>
            <a:spLocks noEditPoints="1"/>
          </p:cNvSpPr>
          <p:nvPr>
            <p:custDataLst>
              <p:tags r:id="rId25"/>
            </p:custDataLst>
          </p:nvPr>
        </p:nvSpPr>
        <p:spPr bwMode="auto">
          <a:xfrm>
            <a:off x="1884079" y="3291766"/>
            <a:ext cx="294194" cy="294194"/>
          </a:xfrm>
          <a:custGeom>
            <a:avLst/>
            <a:gdLst>
              <a:gd name="T0" fmla="*/ 100 w 112"/>
              <a:gd name="T1" fmla="*/ 8 h 112"/>
              <a:gd name="T2" fmla="*/ 104 w 112"/>
              <a:gd name="T3" fmla="*/ 12 h 112"/>
              <a:gd name="T4" fmla="*/ 104 w 112"/>
              <a:gd name="T5" fmla="*/ 100 h 112"/>
              <a:gd name="T6" fmla="*/ 100 w 112"/>
              <a:gd name="T7" fmla="*/ 104 h 112"/>
              <a:gd name="T8" fmla="*/ 12 w 112"/>
              <a:gd name="T9" fmla="*/ 104 h 112"/>
              <a:gd name="T10" fmla="*/ 8 w 112"/>
              <a:gd name="T11" fmla="*/ 100 h 112"/>
              <a:gd name="T12" fmla="*/ 8 w 112"/>
              <a:gd name="T13" fmla="*/ 12 h 112"/>
              <a:gd name="T14" fmla="*/ 12 w 112"/>
              <a:gd name="T15" fmla="*/ 8 h 112"/>
              <a:gd name="T16" fmla="*/ 100 w 112"/>
              <a:gd name="T17" fmla="*/ 8 h 112"/>
              <a:gd name="T18" fmla="*/ 100 w 112"/>
              <a:gd name="T19" fmla="*/ 0 h 112"/>
              <a:gd name="T20" fmla="*/ 12 w 112"/>
              <a:gd name="T21" fmla="*/ 0 h 112"/>
              <a:gd name="T22" fmla="*/ 0 w 112"/>
              <a:gd name="T23" fmla="*/ 12 h 112"/>
              <a:gd name="T24" fmla="*/ 0 w 112"/>
              <a:gd name="T25" fmla="*/ 100 h 112"/>
              <a:gd name="T26" fmla="*/ 12 w 112"/>
              <a:gd name="T27" fmla="*/ 112 h 112"/>
              <a:gd name="T28" fmla="*/ 100 w 112"/>
              <a:gd name="T29" fmla="*/ 112 h 112"/>
              <a:gd name="T30" fmla="*/ 112 w 112"/>
              <a:gd name="T31" fmla="*/ 100 h 112"/>
              <a:gd name="T32" fmla="*/ 112 w 112"/>
              <a:gd name="T33" fmla="*/ 12 h 112"/>
              <a:gd name="T34" fmla="*/ 100 w 112"/>
              <a:gd name="T3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12">
                <a:moveTo>
                  <a:pt x="100" y="8"/>
                </a:moveTo>
                <a:cubicBezTo>
                  <a:pt x="102" y="8"/>
                  <a:pt x="104" y="10"/>
                  <a:pt x="104" y="12"/>
                </a:cubicBezTo>
                <a:cubicBezTo>
                  <a:pt x="104" y="100"/>
                  <a:pt x="104" y="100"/>
                  <a:pt x="104" y="100"/>
                </a:cubicBezTo>
                <a:cubicBezTo>
                  <a:pt x="104" y="102"/>
                  <a:pt x="102" y="104"/>
                  <a:pt x="100" y="104"/>
                </a:cubicBezTo>
                <a:cubicBezTo>
                  <a:pt x="12" y="104"/>
                  <a:pt x="12" y="104"/>
                  <a:pt x="12" y="104"/>
                </a:cubicBezTo>
                <a:cubicBezTo>
                  <a:pt x="10" y="104"/>
                  <a:pt x="8" y="102"/>
                  <a:pt x="8" y="100"/>
                </a:cubicBezTo>
                <a:cubicBezTo>
                  <a:pt x="8" y="12"/>
                  <a:pt x="8" y="12"/>
                  <a:pt x="8" y="12"/>
                </a:cubicBezTo>
                <a:cubicBezTo>
                  <a:pt x="8" y="10"/>
                  <a:pt x="10" y="8"/>
                  <a:pt x="12" y="8"/>
                </a:cubicBezTo>
                <a:cubicBezTo>
                  <a:pt x="100" y="8"/>
                  <a:pt x="100" y="8"/>
                  <a:pt x="100" y="8"/>
                </a:cubicBezTo>
                <a:moveTo>
                  <a:pt x="100" y="0"/>
                </a:moveTo>
                <a:cubicBezTo>
                  <a:pt x="12" y="0"/>
                  <a:pt x="12" y="0"/>
                  <a:pt x="12" y="0"/>
                </a:cubicBezTo>
                <a:cubicBezTo>
                  <a:pt x="5" y="0"/>
                  <a:pt x="0" y="5"/>
                  <a:pt x="0" y="12"/>
                </a:cubicBezTo>
                <a:cubicBezTo>
                  <a:pt x="0" y="100"/>
                  <a:pt x="0" y="100"/>
                  <a:pt x="0" y="100"/>
                </a:cubicBezTo>
                <a:cubicBezTo>
                  <a:pt x="0" y="107"/>
                  <a:pt x="5" y="112"/>
                  <a:pt x="12" y="112"/>
                </a:cubicBezTo>
                <a:cubicBezTo>
                  <a:pt x="100" y="112"/>
                  <a:pt x="100" y="112"/>
                  <a:pt x="100" y="112"/>
                </a:cubicBezTo>
                <a:cubicBezTo>
                  <a:pt x="107" y="112"/>
                  <a:pt x="112" y="107"/>
                  <a:pt x="112" y="100"/>
                </a:cubicBezTo>
                <a:cubicBezTo>
                  <a:pt x="112" y="12"/>
                  <a:pt x="112" y="12"/>
                  <a:pt x="112" y="12"/>
                </a:cubicBezTo>
                <a:cubicBezTo>
                  <a:pt x="112" y="5"/>
                  <a:pt x="107" y="0"/>
                  <a:pt x="10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41" name="Freeform 18"/>
          <p:cNvSpPr>
            <a:spLocks noEditPoints="1"/>
          </p:cNvSpPr>
          <p:nvPr>
            <p:custDataLst>
              <p:tags r:id="rId26"/>
            </p:custDataLst>
          </p:nvPr>
        </p:nvSpPr>
        <p:spPr bwMode="auto">
          <a:xfrm>
            <a:off x="1936256" y="3343944"/>
            <a:ext cx="188729" cy="189839"/>
          </a:xfrm>
          <a:custGeom>
            <a:avLst/>
            <a:gdLst>
              <a:gd name="T0" fmla="*/ 104 w 170"/>
              <a:gd name="T1" fmla="*/ 0 h 171"/>
              <a:gd name="T2" fmla="*/ 128 w 170"/>
              <a:gd name="T3" fmla="*/ 24 h 171"/>
              <a:gd name="T4" fmla="*/ 95 w 170"/>
              <a:gd name="T5" fmla="*/ 57 h 171"/>
              <a:gd name="T6" fmla="*/ 114 w 170"/>
              <a:gd name="T7" fmla="*/ 76 h 171"/>
              <a:gd name="T8" fmla="*/ 147 w 170"/>
              <a:gd name="T9" fmla="*/ 43 h 171"/>
              <a:gd name="T10" fmla="*/ 170 w 170"/>
              <a:gd name="T11" fmla="*/ 66 h 171"/>
              <a:gd name="T12" fmla="*/ 170 w 170"/>
              <a:gd name="T13" fmla="*/ 0 h 171"/>
              <a:gd name="T14" fmla="*/ 104 w 170"/>
              <a:gd name="T15" fmla="*/ 0 h 171"/>
              <a:gd name="T16" fmla="*/ 57 w 170"/>
              <a:gd name="T17" fmla="*/ 95 h 171"/>
              <a:gd name="T18" fmla="*/ 24 w 170"/>
              <a:gd name="T19" fmla="*/ 128 h 171"/>
              <a:gd name="T20" fmla="*/ 0 w 170"/>
              <a:gd name="T21" fmla="*/ 104 h 171"/>
              <a:gd name="T22" fmla="*/ 0 w 170"/>
              <a:gd name="T23" fmla="*/ 171 h 171"/>
              <a:gd name="T24" fmla="*/ 66 w 170"/>
              <a:gd name="T25" fmla="*/ 171 h 171"/>
              <a:gd name="T26" fmla="*/ 43 w 170"/>
              <a:gd name="T27" fmla="*/ 147 h 171"/>
              <a:gd name="T28" fmla="*/ 76 w 170"/>
              <a:gd name="T29" fmla="*/ 114 h 171"/>
              <a:gd name="T30" fmla="*/ 57 w 170"/>
              <a:gd name="T31" fmla="*/ 9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 h="171">
                <a:moveTo>
                  <a:pt x="104" y="0"/>
                </a:moveTo>
                <a:lnTo>
                  <a:pt x="128" y="24"/>
                </a:lnTo>
                <a:lnTo>
                  <a:pt x="95" y="57"/>
                </a:lnTo>
                <a:lnTo>
                  <a:pt x="114" y="76"/>
                </a:lnTo>
                <a:lnTo>
                  <a:pt x="147" y="43"/>
                </a:lnTo>
                <a:lnTo>
                  <a:pt x="170" y="66"/>
                </a:lnTo>
                <a:lnTo>
                  <a:pt x="170" y="0"/>
                </a:lnTo>
                <a:lnTo>
                  <a:pt x="104" y="0"/>
                </a:lnTo>
                <a:close/>
                <a:moveTo>
                  <a:pt x="57" y="95"/>
                </a:moveTo>
                <a:lnTo>
                  <a:pt x="24" y="128"/>
                </a:lnTo>
                <a:lnTo>
                  <a:pt x="0" y="104"/>
                </a:lnTo>
                <a:lnTo>
                  <a:pt x="0" y="171"/>
                </a:lnTo>
                <a:lnTo>
                  <a:pt x="66" y="171"/>
                </a:lnTo>
                <a:lnTo>
                  <a:pt x="43" y="147"/>
                </a:lnTo>
                <a:lnTo>
                  <a:pt x="76" y="114"/>
                </a:lnTo>
                <a:lnTo>
                  <a:pt x="57" y="9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7" name="TextBox 95"/>
          <p:cNvSpPr txBox="1"/>
          <p:nvPr>
            <p:custDataLst>
              <p:tags r:id="rId27"/>
            </p:custDataLst>
          </p:nvPr>
        </p:nvSpPr>
        <p:spPr>
          <a:xfrm>
            <a:off x="1342068" y="3874810"/>
            <a:ext cx="1378216" cy="450123"/>
          </a:xfrm>
          <a:prstGeom prst="rect">
            <a:avLst/>
          </a:prstGeom>
          <a:noFill/>
        </p:spPr>
        <p:txBody>
          <a:bodyPr wrap="square" rtlCol="0">
            <a:normAutofit fontScale="90000" lnSpcReduction="10000"/>
          </a:bodyPr>
          <a:lstStyle/>
          <a:p>
            <a:pPr algn="ctr"/>
            <a:r>
              <a:rPr lang="id-ID" sz="1350" smtClean="0">
                <a:solidFill>
                  <a:srgbClr val="000000"/>
                </a:solidFill>
              </a:rPr>
              <a:t>（12）磁盘的卷名发生了变化。</a:t>
            </a:r>
            <a:endParaRPr lang="id-ID" sz="1350" smtClean="0">
              <a:solidFill>
                <a:srgbClr val="000000"/>
              </a:solidFill>
            </a:endParaRPr>
          </a:p>
        </p:txBody>
      </p:sp>
      <p:sp>
        <p:nvSpPr>
          <p:cNvPr id="153" name="Oval 152"/>
          <p:cNvSpPr/>
          <p:nvPr>
            <p:custDataLst>
              <p:tags r:id="rId28"/>
            </p:custDataLst>
          </p:nvPr>
        </p:nvSpPr>
        <p:spPr>
          <a:xfrm>
            <a:off x="6842824" y="3159262"/>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sp>
        <p:nvSpPr>
          <p:cNvPr id="154" name="Freeform 30"/>
          <p:cNvSpPr>
            <a:spLocks noEditPoints="1"/>
          </p:cNvSpPr>
          <p:nvPr>
            <p:custDataLst>
              <p:tags r:id="rId29"/>
            </p:custDataLst>
          </p:nvPr>
        </p:nvSpPr>
        <p:spPr bwMode="auto">
          <a:xfrm>
            <a:off x="6960843" y="3267325"/>
            <a:ext cx="303962" cy="323876"/>
          </a:xfrm>
          <a:custGeom>
            <a:avLst/>
            <a:gdLst>
              <a:gd name="T0" fmla="*/ 60 w 120"/>
              <a:gd name="T1" fmla="*/ 0 h 128"/>
              <a:gd name="T2" fmla="*/ 0 w 120"/>
              <a:gd name="T3" fmla="*/ 60 h 128"/>
              <a:gd name="T4" fmla="*/ 4 w 120"/>
              <a:gd name="T5" fmla="*/ 64 h 128"/>
              <a:gd name="T6" fmla="*/ 56 w 120"/>
              <a:gd name="T7" fmla="*/ 64 h 128"/>
              <a:gd name="T8" fmla="*/ 56 w 120"/>
              <a:gd name="T9" fmla="*/ 111 h 128"/>
              <a:gd name="T10" fmla="*/ 46 w 120"/>
              <a:gd name="T11" fmla="*/ 120 h 128"/>
              <a:gd name="T12" fmla="*/ 36 w 120"/>
              <a:gd name="T13" fmla="*/ 111 h 128"/>
              <a:gd name="T14" fmla="*/ 32 w 120"/>
              <a:gd name="T15" fmla="*/ 107 h 128"/>
              <a:gd name="T16" fmla="*/ 28 w 120"/>
              <a:gd name="T17" fmla="*/ 111 h 128"/>
              <a:gd name="T18" fmla="*/ 46 w 120"/>
              <a:gd name="T19" fmla="*/ 128 h 128"/>
              <a:gd name="T20" fmla="*/ 64 w 120"/>
              <a:gd name="T21" fmla="*/ 111 h 128"/>
              <a:gd name="T22" fmla="*/ 64 w 120"/>
              <a:gd name="T23" fmla="*/ 64 h 128"/>
              <a:gd name="T24" fmla="*/ 116 w 120"/>
              <a:gd name="T25" fmla="*/ 64 h 128"/>
              <a:gd name="T26" fmla="*/ 120 w 120"/>
              <a:gd name="T27" fmla="*/ 60 h 128"/>
              <a:gd name="T28" fmla="*/ 60 w 120"/>
              <a:gd name="T29" fmla="*/ 0 h 128"/>
              <a:gd name="T30" fmla="*/ 8 w 120"/>
              <a:gd name="T31" fmla="*/ 56 h 128"/>
              <a:gd name="T32" fmla="*/ 51 w 120"/>
              <a:gd name="T33" fmla="*/ 9 h 128"/>
              <a:gd name="T34" fmla="*/ 30 w 120"/>
              <a:gd name="T35" fmla="*/ 56 h 128"/>
              <a:gd name="T36" fmla="*/ 8 w 120"/>
              <a:gd name="T37" fmla="*/ 56 h 128"/>
              <a:gd name="T38" fmla="*/ 34 w 120"/>
              <a:gd name="T39" fmla="*/ 56 h 128"/>
              <a:gd name="T40" fmla="*/ 60 w 120"/>
              <a:gd name="T41" fmla="*/ 9 h 128"/>
              <a:gd name="T42" fmla="*/ 86 w 120"/>
              <a:gd name="T43" fmla="*/ 56 h 128"/>
              <a:gd name="T44" fmla="*/ 34 w 120"/>
              <a:gd name="T45" fmla="*/ 56 h 128"/>
              <a:gd name="T46" fmla="*/ 90 w 120"/>
              <a:gd name="T47" fmla="*/ 56 h 128"/>
              <a:gd name="T48" fmla="*/ 69 w 120"/>
              <a:gd name="T49" fmla="*/ 9 h 128"/>
              <a:gd name="T50" fmla="*/ 112 w 120"/>
              <a:gd name="T51" fmla="*/ 56 h 128"/>
              <a:gd name="T52" fmla="*/ 90 w 120"/>
              <a:gd name="T5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8">
                <a:moveTo>
                  <a:pt x="60" y="0"/>
                </a:moveTo>
                <a:cubicBezTo>
                  <a:pt x="27" y="0"/>
                  <a:pt x="0" y="27"/>
                  <a:pt x="0" y="60"/>
                </a:cubicBezTo>
                <a:cubicBezTo>
                  <a:pt x="0" y="62"/>
                  <a:pt x="2" y="64"/>
                  <a:pt x="4" y="64"/>
                </a:cubicBezTo>
                <a:cubicBezTo>
                  <a:pt x="56" y="64"/>
                  <a:pt x="56" y="64"/>
                  <a:pt x="56" y="64"/>
                </a:cubicBezTo>
                <a:cubicBezTo>
                  <a:pt x="56" y="111"/>
                  <a:pt x="56" y="111"/>
                  <a:pt x="56" y="111"/>
                </a:cubicBezTo>
                <a:cubicBezTo>
                  <a:pt x="56" y="116"/>
                  <a:pt x="51" y="120"/>
                  <a:pt x="46" y="120"/>
                </a:cubicBezTo>
                <a:cubicBezTo>
                  <a:pt x="40" y="120"/>
                  <a:pt x="36" y="116"/>
                  <a:pt x="36" y="111"/>
                </a:cubicBezTo>
                <a:cubicBezTo>
                  <a:pt x="36" y="108"/>
                  <a:pt x="34" y="107"/>
                  <a:pt x="32" y="107"/>
                </a:cubicBezTo>
                <a:cubicBezTo>
                  <a:pt x="30" y="107"/>
                  <a:pt x="28" y="108"/>
                  <a:pt x="28" y="111"/>
                </a:cubicBezTo>
                <a:cubicBezTo>
                  <a:pt x="28" y="120"/>
                  <a:pt x="36" y="128"/>
                  <a:pt x="46" y="128"/>
                </a:cubicBezTo>
                <a:cubicBezTo>
                  <a:pt x="56" y="128"/>
                  <a:pt x="64" y="120"/>
                  <a:pt x="64" y="111"/>
                </a:cubicBezTo>
                <a:cubicBezTo>
                  <a:pt x="64" y="64"/>
                  <a:pt x="64" y="64"/>
                  <a:pt x="64" y="64"/>
                </a:cubicBezTo>
                <a:cubicBezTo>
                  <a:pt x="116" y="64"/>
                  <a:pt x="116" y="64"/>
                  <a:pt x="116" y="64"/>
                </a:cubicBezTo>
                <a:cubicBezTo>
                  <a:pt x="118" y="64"/>
                  <a:pt x="120" y="62"/>
                  <a:pt x="120" y="60"/>
                </a:cubicBezTo>
                <a:cubicBezTo>
                  <a:pt x="120" y="27"/>
                  <a:pt x="93" y="0"/>
                  <a:pt x="60" y="0"/>
                </a:cubicBezTo>
                <a:close/>
                <a:moveTo>
                  <a:pt x="8" y="56"/>
                </a:moveTo>
                <a:cubicBezTo>
                  <a:pt x="10" y="32"/>
                  <a:pt x="28" y="13"/>
                  <a:pt x="51" y="9"/>
                </a:cubicBezTo>
                <a:cubicBezTo>
                  <a:pt x="38" y="17"/>
                  <a:pt x="30" y="35"/>
                  <a:pt x="30" y="56"/>
                </a:cubicBezTo>
                <a:lnTo>
                  <a:pt x="8" y="56"/>
                </a:lnTo>
                <a:close/>
                <a:moveTo>
                  <a:pt x="34" y="56"/>
                </a:moveTo>
                <a:cubicBezTo>
                  <a:pt x="34" y="32"/>
                  <a:pt x="44" y="14"/>
                  <a:pt x="60" y="9"/>
                </a:cubicBezTo>
                <a:cubicBezTo>
                  <a:pt x="76" y="14"/>
                  <a:pt x="86" y="32"/>
                  <a:pt x="86" y="56"/>
                </a:cubicBezTo>
                <a:lnTo>
                  <a:pt x="34" y="56"/>
                </a:lnTo>
                <a:close/>
                <a:moveTo>
                  <a:pt x="90" y="56"/>
                </a:moveTo>
                <a:cubicBezTo>
                  <a:pt x="90" y="35"/>
                  <a:pt x="82" y="17"/>
                  <a:pt x="69" y="9"/>
                </a:cubicBezTo>
                <a:cubicBezTo>
                  <a:pt x="92" y="13"/>
                  <a:pt x="110" y="32"/>
                  <a:pt x="112" y="56"/>
                </a:cubicBezTo>
                <a:lnTo>
                  <a:pt x="90" y="56"/>
                </a:lnTo>
                <a:close/>
              </a:path>
            </a:pathLst>
          </a:custGeom>
          <a:solidFill>
            <a:srgbClr val="FFFFFF"/>
          </a:solidFill>
          <a:ln>
            <a:noFill/>
          </a:ln>
        </p:spPr>
        <p:txBody>
          <a:bodyPr vert="horz" wrap="square" lIns="68580" tIns="34290" rIns="68580" bIns="34290" numCol="1" anchor="t" anchorCtr="0" compatLnSpc="1"/>
          <a:lstStyle/>
          <a:p>
            <a:endParaRPr lang="id-ID" sz="1200">
              <a:solidFill>
                <a:srgbClr val="000000"/>
              </a:solidFill>
            </a:endParaRPr>
          </a:p>
        </p:txBody>
      </p:sp>
      <p:sp>
        <p:nvSpPr>
          <p:cNvPr id="155" name="TextBox 95"/>
          <p:cNvSpPr txBox="1"/>
          <p:nvPr>
            <p:custDataLst>
              <p:tags r:id="rId30"/>
            </p:custDataLst>
          </p:nvPr>
        </p:nvSpPr>
        <p:spPr>
          <a:xfrm>
            <a:off x="6423660" y="3874770"/>
            <a:ext cx="1510665" cy="450215"/>
          </a:xfrm>
          <a:prstGeom prst="rect">
            <a:avLst/>
          </a:prstGeom>
          <a:noFill/>
        </p:spPr>
        <p:txBody>
          <a:bodyPr wrap="square" rtlCol="0">
            <a:noAutofit/>
          </a:bodyPr>
          <a:lstStyle/>
          <a:p>
            <a:pPr algn="ctr"/>
            <a:r>
              <a:rPr lang="id-ID" sz="1200" smtClean="0">
                <a:solidFill>
                  <a:srgbClr val="000000"/>
                </a:solidFill>
              </a:rPr>
              <a:t>（15）一些文件的文件名自动生成。</a:t>
            </a:r>
            <a:endParaRPr lang="id-ID" sz="1200" smtClean="0">
              <a:solidFill>
                <a:srgbClr val="000000"/>
              </a:solidFill>
            </a:endParaRPr>
          </a:p>
        </p:txBody>
      </p:sp>
      <p:sp>
        <p:nvSpPr>
          <p:cNvPr id="156" name="Oval 155"/>
          <p:cNvSpPr/>
          <p:nvPr>
            <p:custDataLst>
              <p:tags r:id="rId31"/>
            </p:custDataLst>
          </p:nvPr>
        </p:nvSpPr>
        <p:spPr>
          <a:xfrm>
            <a:off x="5164358" y="3159262"/>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grpSp>
        <p:nvGrpSpPr>
          <p:cNvPr id="157" name="Group 156"/>
          <p:cNvGrpSpPr/>
          <p:nvPr>
            <p:custDataLst>
              <p:tags r:id="rId32"/>
            </p:custDataLst>
          </p:nvPr>
        </p:nvGrpSpPr>
        <p:grpSpPr>
          <a:xfrm>
            <a:off x="5271698" y="3273558"/>
            <a:ext cx="325322" cy="311410"/>
            <a:chOff x="9886950" y="1016001"/>
            <a:chExt cx="482600" cy="461963"/>
          </a:xfrm>
          <a:solidFill>
            <a:srgbClr val="FFFFFF"/>
          </a:solidFill>
        </p:grpSpPr>
        <p:sp>
          <p:nvSpPr>
            <p:cNvPr id="158" name="Freeform 36"/>
            <p:cNvSpPr>
              <a:spLocks noEditPoints="1"/>
            </p:cNvSpPr>
            <p:nvPr>
              <p:custDataLst>
                <p:tags r:id="rId33"/>
              </p:custDataLst>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59" name="Freeform 37"/>
            <p:cNvSpPr>
              <a:spLocks noEditPoints="1"/>
            </p:cNvSpPr>
            <p:nvPr>
              <p:custDataLst>
                <p:tags r:id="rId34"/>
              </p:custDataLst>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0" name="Freeform 38"/>
            <p:cNvSpPr>
              <a:spLocks noEditPoints="1"/>
            </p:cNvSpPr>
            <p:nvPr>
              <p:custDataLst>
                <p:tags r:id="rId35"/>
              </p:custDataLst>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1" name="Freeform 39"/>
            <p:cNvSpPr/>
            <p:nvPr>
              <p:custDataLst>
                <p:tags r:id="rId36"/>
              </p:custDataLst>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2" name="Freeform 40"/>
            <p:cNvSpPr/>
            <p:nvPr>
              <p:custDataLst>
                <p:tags r:id="rId37"/>
              </p:custDataLst>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3" name="Freeform 41"/>
            <p:cNvSpPr/>
            <p:nvPr>
              <p:custDataLst>
                <p:tags r:id="rId38"/>
              </p:custDataLst>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4" name="Freeform 42"/>
            <p:cNvSpPr/>
            <p:nvPr>
              <p:custDataLst>
                <p:tags r:id="rId39"/>
              </p:custDataLst>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grpSp>
      <p:sp>
        <p:nvSpPr>
          <p:cNvPr id="145" name="TextBox 95"/>
          <p:cNvSpPr txBox="1"/>
          <p:nvPr>
            <p:custDataLst>
              <p:tags r:id="rId40"/>
            </p:custDataLst>
          </p:nvPr>
        </p:nvSpPr>
        <p:spPr>
          <a:xfrm>
            <a:off x="4745251" y="3798610"/>
            <a:ext cx="1378216" cy="450123"/>
          </a:xfrm>
          <a:prstGeom prst="rect">
            <a:avLst/>
          </a:prstGeom>
          <a:noFill/>
        </p:spPr>
        <p:txBody>
          <a:bodyPr wrap="square" rtlCol="0">
            <a:noAutofit/>
          </a:bodyPr>
          <a:lstStyle/>
          <a:p>
            <a:pPr algn="ctr"/>
            <a:r>
              <a:rPr lang="id-ID" sz="1200" smtClean="0">
                <a:solidFill>
                  <a:srgbClr val="000000"/>
                </a:solidFill>
              </a:rPr>
              <a:t>（14）出现名称怪异的文件或文件大小不合理。</a:t>
            </a:r>
            <a:endParaRPr lang="id-ID" sz="1200" smtClean="0">
              <a:solidFill>
                <a:srgbClr val="000000"/>
              </a:solidFill>
            </a:endParaRPr>
          </a:p>
        </p:txBody>
      </p:sp>
      <p:sp>
        <p:nvSpPr>
          <p:cNvPr id="166" name="Oval 165"/>
          <p:cNvSpPr/>
          <p:nvPr>
            <p:custDataLst>
              <p:tags r:id="rId41"/>
            </p:custDataLst>
          </p:nvPr>
        </p:nvSpPr>
        <p:spPr>
          <a:xfrm>
            <a:off x="3458156" y="3159262"/>
            <a:ext cx="540000" cy="540000"/>
          </a:xfrm>
          <a:prstGeom prst="ellipse">
            <a:avLst/>
          </a:prstGeom>
          <a:solidFill>
            <a:srgbClr val="E08721"/>
          </a:solidFill>
          <a:ln>
            <a:noFill/>
          </a:ln>
        </p:spPr>
        <p:style>
          <a:lnRef idx="2">
            <a:srgbClr val="E08721">
              <a:shade val="50000"/>
            </a:srgbClr>
          </a:lnRef>
          <a:fillRef idx="1">
            <a:srgbClr val="E08721"/>
          </a:fillRef>
          <a:effectRef idx="0">
            <a:srgbClr val="E08721"/>
          </a:effectRef>
          <a:fontRef idx="minor">
            <a:srgbClr val="FFFFFF"/>
          </a:fontRef>
        </p:style>
        <p:txBody>
          <a:bodyPr rtlCol="0" anchor="ctr"/>
          <a:lstStyle/>
          <a:p>
            <a:pPr algn="ctr"/>
            <a:endParaRPr lang="id-ID" sz="1200">
              <a:solidFill>
                <a:srgbClr val="000000"/>
              </a:solidFill>
            </a:endParaRPr>
          </a:p>
        </p:txBody>
      </p:sp>
      <p:grpSp>
        <p:nvGrpSpPr>
          <p:cNvPr id="167" name="Group 166"/>
          <p:cNvGrpSpPr/>
          <p:nvPr>
            <p:custDataLst>
              <p:tags r:id="rId42"/>
            </p:custDataLst>
          </p:nvPr>
        </p:nvGrpSpPr>
        <p:grpSpPr>
          <a:xfrm>
            <a:off x="3554920" y="3256622"/>
            <a:ext cx="346472" cy="345281"/>
            <a:chOff x="8310563" y="882650"/>
            <a:chExt cx="461962" cy="460375"/>
          </a:xfrm>
          <a:solidFill>
            <a:srgbClr val="FFFFFF"/>
          </a:solidFill>
        </p:grpSpPr>
        <p:sp>
          <p:nvSpPr>
            <p:cNvPr id="168" name="Freeform 46"/>
            <p:cNvSpPr>
              <a:spLocks noEditPoints="1"/>
            </p:cNvSpPr>
            <p:nvPr>
              <p:custDataLst>
                <p:tags r:id="rId43"/>
              </p:custDataLst>
            </p:nvPr>
          </p:nvSpPr>
          <p:spPr bwMode="auto">
            <a:xfrm>
              <a:off x="8434388" y="1004888"/>
              <a:ext cx="214312" cy="214313"/>
            </a:xfrm>
            <a:custGeom>
              <a:avLst/>
              <a:gdLst>
                <a:gd name="T0" fmla="*/ 28 w 56"/>
                <a:gd name="T1" fmla="*/ 8 h 56"/>
                <a:gd name="T2" fmla="*/ 48 w 56"/>
                <a:gd name="T3" fmla="*/ 28 h 56"/>
                <a:gd name="T4" fmla="*/ 28 w 56"/>
                <a:gd name="T5" fmla="*/ 48 h 56"/>
                <a:gd name="T6" fmla="*/ 8 w 56"/>
                <a:gd name="T7" fmla="*/ 28 h 56"/>
                <a:gd name="T8" fmla="*/ 28 w 56"/>
                <a:gd name="T9" fmla="*/ 8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8"/>
                  </a:moveTo>
                  <a:cubicBezTo>
                    <a:pt x="39" y="8"/>
                    <a:pt x="48" y="17"/>
                    <a:pt x="48" y="28"/>
                  </a:cubicBezTo>
                  <a:cubicBezTo>
                    <a:pt x="48" y="39"/>
                    <a:pt x="39" y="48"/>
                    <a:pt x="28" y="48"/>
                  </a:cubicBezTo>
                  <a:cubicBezTo>
                    <a:pt x="17" y="48"/>
                    <a:pt x="8" y="39"/>
                    <a:pt x="8" y="28"/>
                  </a:cubicBezTo>
                  <a:cubicBezTo>
                    <a:pt x="8" y="17"/>
                    <a:pt x="17" y="8"/>
                    <a:pt x="28" y="8"/>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69" name="Freeform 47"/>
            <p:cNvSpPr>
              <a:spLocks noEditPoints="1"/>
            </p:cNvSpPr>
            <p:nvPr>
              <p:custDataLst>
                <p:tags r:id="rId44"/>
              </p:custDataLst>
            </p:nvPr>
          </p:nvSpPr>
          <p:spPr bwMode="auto">
            <a:xfrm>
              <a:off x="8526463" y="882650"/>
              <a:ext cx="30162" cy="460375"/>
            </a:xfrm>
            <a:custGeom>
              <a:avLst/>
              <a:gdLst>
                <a:gd name="T0" fmla="*/ 4 w 8"/>
                <a:gd name="T1" fmla="*/ 0 h 120"/>
                <a:gd name="T2" fmla="*/ 0 w 8"/>
                <a:gd name="T3" fmla="*/ 5 h 120"/>
                <a:gd name="T4" fmla="*/ 0 w 8"/>
                <a:gd name="T5" fmla="*/ 19 h 120"/>
                <a:gd name="T6" fmla="*/ 4 w 8"/>
                <a:gd name="T7" fmla="*/ 24 h 120"/>
                <a:gd name="T8" fmla="*/ 8 w 8"/>
                <a:gd name="T9" fmla="*/ 19 h 120"/>
                <a:gd name="T10" fmla="*/ 8 w 8"/>
                <a:gd name="T11" fmla="*/ 5 h 120"/>
                <a:gd name="T12" fmla="*/ 4 w 8"/>
                <a:gd name="T13" fmla="*/ 0 h 120"/>
                <a:gd name="T14" fmla="*/ 4 w 8"/>
                <a:gd name="T15" fmla="*/ 96 h 120"/>
                <a:gd name="T16" fmla="*/ 0 w 8"/>
                <a:gd name="T17" fmla="*/ 101 h 120"/>
                <a:gd name="T18" fmla="*/ 0 w 8"/>
                <a:gd name="T19" fmla="*/ 115 h 120"/>
                <a:gd name="T20" fmla="*/ 4 w 8"/>
                <a:gd name="T21" fmla="*/ 120 h 120"/>
                <a:gd name="T22" fmla="*/ 8 w 8"/>
                <a:gd name="T23" fmla="*/ 115 h 120"/>
                <a:gd name="T24" fmla="*/ 8 w 8"/>
                <a:gd name="T25" fmla="*/ 101 h 120"/>
                <a:gd name="T26" fmla="*/ 4 w 8"/>
                <a:gd name="T27" fmla="*/ 9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20">
                  <a:moveTo>
                    <a:pt x="4" y="0"/>
                  </a:moveTo>
                  <a:cubicBezTo>
                    <a:pt x="2" y="0"/>
                    <a:pt x="0" y="2"/>
                    <a:pt x="0" y="5"/>
                  </a:cubicBezTo>
                  <a:cubicBezTo>
                    <a:pt x="0" y="19"/>
                    <a:pt x="0" y="19"/>
                    <a:pt x="0" y="19"/>
                  </a:cubicBezTo>
                  <a:cubicBezTo>
                    <a:pt x="0" y="22"/>
                    <a:pt x="2" y="24"/>
                    <a:pt x="4" y="24"/>
                  </a:cubicBezTo>
                  <a:cubicBezTo>
                    <a:pt x="6" y="24"/>
                    <a:pt x="8" y="22"/>
                    <a:pt x="8" y="19"/>
                  </a:cubicBezTo>
                  <a:cubicBezTo>
                    <a:pt x="8" y="5"/>
                    <a:pt x="8" y="5"/>
                    <a:pt x="8" y="5"/>
                  </a:cubicBezTo>
                  <a:cubicBezTo>
                    <a:pt x="8" y="2"/>
                    <a:pt x="6" y="0"/>
                    <a:pt x="4" y="0"/>
                  </a:cubicBezTo>
                  <a:close/>
                  <a:moveTo>
                    <a:pt x="4" y="96"/>
                  </a:moveTo>
                  <a:cubicBezTo>
                    <a:pt x="2" y="96"/>
                    <a:pt x="0" y="98"/>
                    <a:pt x="0" y="101"/>
                  </a:cubicBezTo>
                  <a:cubicBezTo>
                    <a:pt x="0" y="115"/>
                    <a:pt x="0" y="115"/>
                    <a:pt x="0" y="115"/>
                  </a:cubicBezTo>
                  <a:cubicBezTo>
                    <a:pt x="0" y="118"/>
                    <a:pt x="2" y="120"/>
                    <a:pt x="4" y="120"/>
                  </a:cubicBezTo>
                  <a:cubicBezTo>
                    <a:pt x="6" y="120"/>
                    <a:pt x="8" y="118"/>
                    <a:pt x="8" y="115"/>
                  </a:cubicBezTo>
                  <a:cubicBezTo>
                    <a:pt x="8" y="101"/>
                    <a:pt x="8" y="101"/>
                    <a:pt x="8" y="101"/>
                  </a:cubicBezTo>
                  <a:cubicBezTo>
                    <a:pt x="8" y="98"/>
                    <a:pt x="6" y="96"/>
                    <a:pt x="4"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0" name="Freeform 48"/>
            <p:cNvSpPr>
              <a:spLocks noEditPoints="1"/>
            </p:cNvSpPr>
            <p:nvPr>
              <p:custDataLst>
                <p:tags r:id="rId45"/>
              </p:custDataLst>
            </p:nvPr>
          </p:nvSpPr>
          <p:spPr bwMode="auto">
            <a:xfrm>
              <a:off x="8310563" y="1096963"/>
              <a:ext cx="461962" cy="30163"/>
            </a:xfrm>
            <a:custGeom>
              <a:avLst/>
              <a:gdLst>
                <a:gd name="T0" fmla="*/ 115 w 120"/>
                <a:gd name="T1" fmla="*/ 0 h 8"/>
                <a:gd name="T2" fmla="*/ 101 w 120"/>
                <a:gd name="T3" fmla="*/ 0 h 8"/>
                <a:gd name="T4" fmla="*/ 96 w 120"/>
                <a:gd name="T5" fmla="*/ 4 h 8"/>
                <a:gd name="T6" fmla="*/ 101 w 120"/>
                <a:gd name="T7" fmla="*/ 8 h 8"/>
                <a:gd name="T8" fmla="*/ 115 w 120"/>
                <a:gd name="T9" fmla="*/ 8 h 8"/>
                <a:gd name="T10" fmla="*/ 120 w 120"/>
                <a:gd name="T11" fmla="*/ 4 h 8"/>
                <a:gd name="T12" fmla="*/ 115 w 120"/>
                <a:gd name="T13" fmla="*/ 0 h 8"/>
                <a:gd name="T14" fmla="*/ 19 w 120"/>
                <a:gd name="T15" fmla="*/ 0 h 8"/>
                <a:gd name="T16" fmla="*/ 5 w 120"/>
                <a:gd name="T17" fmla="*/ 0 h 8"/>
                <a:gd name="T18" fmla="*/ 0 w 120"/>
                <a:gd name="T19" fmla="*/ 4 h 8"/>
                <a:gd name="T20" fmla="*/ 5 w 120"/>
                <a:gd name="T21" fmla="*/ 8 h 8"/>
                <a:gd name="T22" fmla="*/ 19 w 120"/>
                <a:gd name="T23" fmla="*/ 8 h 8"/>
                <a:gd name="T24" fmla="*/ 24 w 120"/>
                <a:gd name="T25" fmla="*/ 4 h 8"/>
                <a:gd name="T26" fmla="*/ 19 w 120"/>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
                  <a:moveTo>
                    <a:pt x="115" y="0"/>
                  </a:moveTo>
                  <a:cubicBezTo>
                    <a:pt x="101" y="0"/>
                    <a:pt x="101" y="0"/>
                    <a:pt x="101" y="0"/>
                  </a:cubicBezTo>
                  <a:cubicBezTo>
                    <a:pt x="98" y="0"/>
                    <a:pt x="96" y="2"/>
                    <a:pt x="96" y="4"/>
                  </a:cubicBezTo>
                  <a:cubicBezTo>
                    <a:pt x="96" y="6"/>
                    <a:pt x="98" y="8"/>
                    <a:pt x="101" y="8"/>
                  </a:cubicBezTo>
                  <a:cubicBezTo>
                    <a:pt x="115" y="8"/>
                    <a:pt x="115" y="8"/>
                    <a:pt x="115" y="8"/>
                  </a:cubicBezTo>
                  <a:cubicBezTo>
                    <a:pt x="118" y="8"/>
                    <a:pt x="120" y="6"/>
                    <a:pt x="120" y="4"/>
                  </a:cubicBezTo>
                  <a:cubicBezTo>
                    <a:pt x="120" y="2"/>
                    <a:pt x="118" y="0"/>
                    <a:pt x="115" y="0"/>
                  </a:cubicBezTo>
                  <a:close/>
                  <a:moveTo>
                    <a:pt x="19" y="0"/>
                  </a:moveTo>
                  <a:cubicBezTo>
                    <a:pt x="5" y="0"/>
                    <a:pt x="5" y="0"/>
                    <a:pt x="5" y="0"/>
                  </a:cubicBezTo>
                  <a:cubicBezTo>
                    <a:pt x="2" y="0"/>
                    <a:pt x="0" y="2"/>
                    <a:pt x="0" y="4"/>
                  </a:cubicBezTo>
                  <a:cubicBezTo>
                    <a:pt x="0" y="6"/>
                    <a:pt x="2" y="8"/>
                    <a:pt x="5" y="8"/>
                  </a:cubicBezTo>
                  <a:cubicBezTo>
                    <a:pt x="19" y="8"/>
                    <a:pt x="19" y="8"/>
                    <a:pt x="19" y="8"/>
                  </a:cubicBezTo>
                  <a:cubicBezTo>
                    <a:pt x="22" y="8"/>
                    <a:pt x="24" y="6"/>
                    <a:pt x="24" y="4"/>
                  </a:cubicBezTo>
                  <a:cubicBezTo>
                    <a:pt x="24" y="2"/>
                    <a:pt x="22"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1" name="Freeform 49"/>
            <p:cNvSpPr>
              <a:spLocks noEditPoints="1"/>
            </p:cNvSpPr>
            <p:nvPr>
              <p:custDataLst>
                <p:tags r:id="rId46"/>
              </p:custDataLst>
            </p:nvPr>
          </p:nvSpPr>
          <p:spPr bwMode="auto">
            <a:xfrm>
              <a:off x="8372475" y="942975"/>
              <a:ext cx="338137" cy="338138"/>
            </a:xfrm>
            <a:custGeom>
              <a:avLst/>
              <a:gdLst>
                <a:gd name="T0" fmla="*/ 86 w 88"/>
                <a:gd name="T1" fmla="*/ 2 h 88"/>
                <a:gd name="T2" fmla="*/ 80 w 88"/>
                <a:gd name="T3" fmla="*/ 2 h 88"/>
                <a:gd name="T4" fmla="*/ 70 w 88"/>
                <a:gd name="T5" fmla="*/ 12 h 88"/>
                <a:gd name="T6" fmla="*/ 69 w 88"/>
                <a:gd name="T7" fmla="*/ 19 h 88"/>
                <a:gd name="T8" fmla="*/ 76 w 88"/>
                <a:gd name="T9" fmla="*/ 18 h 88"/>
                <a:gd name="T10" fmla="*/ 86 w 88"/>
                <a:gd name="T11" fmla="*/ 8 h 88"/>
                <a:gd name="T12" fmla="*/ 86 w 88"/>
                <a:gd name="T13" fmla="*/ 2 h 88"/>
                <a:gd name="T14" fmla="*/ 12 w 88"/>
                <a:gd name="T15" fmla="*/ 70 h 88"/>
                <a:gd name="T16" fmla="*/ 2 w 88"/>
                <a:gd name="T17" fmla="*/ 80 h 88"/>
                <a:gd name="T18" fmla="*/ 2 w 88"/>
                <a:gd name="T19" fmla="*/ 86 h 88"/>
                <a:gd name="T20" fmla="*/ 8 w 88"/>
                <a:gd name="T21" fmla="*/ 86 h 88"/>
                <a:gd name="T22" fmla="*/ 18 w 88"/>
                <a:gd name="T23" fmla="*/ 76 h 88"/>
                <a:gd name="T24" fmla="*/ 19 w 88"/>
                <a:gd name="T25" fmla="*/ 69 h 88"/>
                <a:gd name="T26" fmla="*/ 12 w 88"/>
                <a:gd name="T27" fmla="*/ 7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2"/>
                  </a:moveTo>
                  <a:cubicBezTo>
                    <a:pt x="85" y="0"/>
                    <a:pt x="82" y="0"/>
                    <a:pt x="80" y="2"/>
                  </a:cubicBezTo>
                  <a:cubicBezTo>
                    <a:pt x="70" y="12"/>
                    <a:pt x="70" y="12"/>
                    <a:pt x="70" y="12"/>
                  </a:cubicBezTo>
                  <a:cubicBezTo>
                    <a:pt x="68" y="14"/>
                    <a:pt x="68" y="17"/>
                    <a:pt x="69" y="19"/>
                  </a:cubicBezTo>
                  <a:cubicBezTo>
                    <a:pt x="71" y="20"/>
                    <a:pt x="74" y="20"/>
                    <a:pt x="76" y="18"/>
                  </a:cubicBezTo>
                  <a:cubicBezTo>
                    <a:pt x="86" y="8"/>
                    <a:pt x="86" y="8"/>
                    <a:pt x="86" y="8"/>
                  </a:cubicBezTo>
                  <a:cubicBezTo>
                    <a:pt x="88" y="6"/>
                    <a:pt x="88" y="3"/>
                    <a:pt x="86" y="2"/>
                  </a:cubicBezTo>
                  <a:close/>
                  <a:moveTo>
                    <a:pt x="12" y="70"/>
                  </a:moveTo>
                  <a:cubicBezTo>
                    <a:pt x="2" y="80"/>
                    <a:pt x="2" y="80"/>
                    <a:pt x="2" y="80"/>
                  </a:cubicBezTo>
                  <a:cubicBezTo>
                    <a:pt x="0" y="82"/>
                    <a:pt x="0" y="85"/>
                    <a:pt x="2" y="86"/>
                  </a:cubicBezTo>
                  <a:cubicBezTo>
                    <a:pt x="3" y="88"/>
                    <a:pt x="6" y="88"/>
                    <a:pt x="8" y="86"/>
                  </a:cubicBezTo>
                  <a:cubicBezTo>
                    <a:pt x="18" y="76"/>
                    <a:pt x="18" y="76"/>
                    <a:pt x="18" y="76"/>
                  </a:cubicBezTo>
                  <a:cubicBezTo>
                    <a:pt x="20" y="74"/>
                    <a:pt x="20" y="71"/>
                    <a:pt x="19" y="69"/>
                  </a:cubicBezTo>
                  <a:cubicBezTo>
                    <a:pt x="17" y="68"/>
                    <a:pt x="14" y="68"/>
                    <a:pt x="1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sp>
          <p:nvSpPr>
            <p:cNvPr id="172" name="Freeform 50"/>
            <p:cNvSpPr>
              <a:spLocks noEditPoints="1"/>
            </p:cNvSpPr>
            <p:nvPr>
              <p:custDataLst>
                <p:tags r:id="rId47"/>
              </p:custDataLst>
            </p:nvPr>
          </p:nvSpPr>
          <p:spPr bwMode="auto">
            <a:xfrm>
              <a:off x="8372475" y="942975"/>
              <a:ext cx="338137" cy="338138"/>
            </a:xfrm>
            <a:custGeom>
              <a:avLst/>
              <a:gdLst>
                <a:gd name="T0" fmla="*/ 86 w 88"/>
                <a:gd name="T1" fmla="*/ 80 h 88"/>
                <a:gd name="T2" fmla="*/ 76 w 88"/>
                <a:gd name="T3" fmla="*/ 70 h 88"/>
                <a:gd name="T4" fmla="*/ 69 w 88"/>
                <a:gd name="T5" fmla="*/ 69 h 88"/>
                <a:gd name="T6" fmla="*/ 70 w 88"/>
                <a:gd name="T7" fmla="*/ 76 h 88"/>
                <a:gd name="T8" fmla="*/ 80 w 88"/>
                <a:gd name="T9" fmla="*/ 86 h 88"/>
                <a:gd name="T10" fmla="*/ 86 w 88"/>
                <a:gd name="T11" fmla="*/ 86 h 88"/>
                <a:gd name="T12" fmla="*/ 86 w 88"/>
                <a:gd name="T13" fmla="*/ 80 h 88"/>
                <a:gd name="T14" fmla="*/ 8 w 88"/>
                <a:gd name="T15" fmla="*/ 2 h 88"/>
                <a:gd name="T16" fmla="*/ 2 w 88"/>
                <a:gd name="T17" fmla="*/ 2 h 88"/>
                <a:gd name="T18" fmla="*/ 2 w 88"/>
                <a:gd name="T19" fmla="*/ 8 h 88"/>
                <a:gd name="T20" fmla="*/ 12 w 88"/>
                <a:gd name="T21" fmla="*/ 18 h 88"/>
                <a:gd name="T22" fmla="*/ 19 w 88"/>
                <a:gd name="T23" fmla="*/ 19 h 88"/>
                <a:gd name="T24" fmla="*/ 18 w 88"/>
                <a:gd name="T25" fmla="*/ 12 h 88"/>
                <a:gd name="T26" fmla="*/ 8 w 88"/>
                <a:gd name="T27" fmla="*/ 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 h="88">
                  <a:moveTo>
                    <a:pt x="86" y="80"/>
                  </a:moveTo>
                  <a:cubicBezTo>
                    <a:pt x="76" y="70"/>
                    <a:pt x="76" y="70"/>
                    <a:pt x="76" y="70"/>
                  </a:cubicBezTo>
                  <a:cubicBezTo>
                    <a:pt x="74" y="68"/>
                    <a:pt x="71" y="68"/>
                    <a:pt x="69" y="69"/>
                  </a:cubicBezTo>
                  <a:cubicBezTo>
                    <a:pt x="68" y="71"/>
                    <a:pt x="68" y="74"/>
                    <a:pt x="70" y="76"/>
                  </a:cubicBezTo>
                  <a:cubicBezTo>
                    <a:pt x="80" y="86"/>
                    <a:pt x="80" y="86"/>
                    <a:pt x="80" y="86"/>
                  </a:cubicBezTo>
                  <a:cubicBezTo>
                    <a:pt x="82" y="88"/>
                    <a:pt x="85" y="88"/>
                    <a:pt x="86" y="86"/>
                  </a:cubicBezTo>
                  <a:cubicBezTo>
                    <a:pt x="88" y="85"/>
                    <a:pt x="88" y="82"/>
                    <a:pt x="86" y="80"/>
                  </a:cubicBezTo>
                  <a:close/>
                  <a:moveTo>
                    <a:pt x="8" y="2"/>
                  </a:moveTo>
                  <a:cubicBezTo>
                    <a:pt x="6" y="0"/>
                    <a:pt x="3" y="0"/>
                    <a:pt x="2" y="2"/>
                  </a:cubicBezTo>
                  <a:cubicBezTo>
                    <a:pt x="0" y="3"/>
                    <a:pt x="0" y="6"/>
                    <a:pt x="2" y="8"/>
                  </a:cubicBezTo>
                  <a:cubicBezTo>
                    <a:pt x="12" y="18"/>
                    <a:pt x="12" y="18"/>
                    <a:pt x="12" y="18"/>
                  </a:cubicBezTo>
                  <a:cubicBezTo>
                    <a:pt x="14" y="20"/>
                    <a:pt x="17" y="20"/>
                    <a:pt x="19" y="19"/>
                  </a:cubicBezTo>
                  <a:cubicBezTo>
                    <a:pt x="20" y="17"/>
                    <a:pt x="20" y="14"/>
                    <a:pt x="18" y="12"/>
                  </a:cubicBezTo>
                  <a:lnTo>
                    <a:pt x="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200">
                <a:solidFill>
                  <a:srgbClr val="000000"/>
                </a:solidFill>
              </a:endParaRPr>
            </a:p>
          </p:txBody>
        </p:sp>
      </p:grpSp>
      <p:sp>
        <p:nvSpPr>
          <p:cNvPr id="137" name="TextBox 95"/>
          <p:cNvSpPr txBox="1"/>
          <p:nvPr>
            <p:custDataLst>
              <p:tags r:id="rId48"/>
            </p:custDataLst>
          </p:nvPr>
        </p:nvSpPr>
        <p:spPr>
          <a:xfrm>
            <a:off x="3039048" y="3874810"/>
            <a:ext cx="1378216" cy="450123"/>
          </a:xfrm>
          <a:prstGeom prst="rect">
            <a:avLst/>
          </a:prstGeom>
          <a:noFill/>
        </p:spPr>
        <p:txBody>
          <a:bodyPr wrap="square" rtlCol="0">
            <a:normAutofit fontScale="90000" lnSpcReduction="10000"/>
          </a:bodyPr>
          <a:lstStyle/>
          <a:p>
            <a:pPr algn="ctr"/>
            <a:r>
              <a:rPr lang="id-ID" sz="1350" smtClean="0">
                <a:solidFill>
                  <a:srgbClr val="000000"/>
                </a:solidFill>
              </a:rPr>
              <a:t>（13）异常地要求输入密码。</a:t>
            </a:r>
            <a:endParaRPr lang="id-ID" sz="1350" smtClean="0">
              <a:solidFill>
                <a:srgbClr val="000000"/>
              </a:solidFill>
            </a:endParaRPr>
          </a:p>
        </p:txBody>
      </p:sp>
    </p:spTree>
    <p:custDataLst>
      <p:tags r:id="rId4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29310"/>
            <a:ext cx="8444865" cy="366585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三、信息安全常见威胁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5800" y="1292860"/>
            <a:ext cx="4943475" cy="2558415"/>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（二）木马与危害</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木马的概念</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木马，又称特洛伊木马（Trojan horse），其名称取自希腊神话中的特洛伊木马记。计算机领域中所谓的木马是指隐藏在正常程序中的一段具有特殊功能的恶意代码，它是具备破坏和删除文件、发送密码、记录键盘和攻击等特殊功能的后门程序。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descr="计算机病毒黑色标志符号图标可疑的恶意软件错误警告检测到软件互联网黑客网络安全技术在白色空间上的轮廓符号矢量孤立的图电脑病毒黑色标志符号图标"/>
          <p:cNvPicPr>
            <a:picLocks noChangeAspect="1"/>
          </p:cNvPicPr>
          <p:nvPr/>
        </p:nvPicPr>
        <p:blipFill>
          <a:blip r:embed="rId7"/>
          <a:stretch>
            <a:fillRect/>
          </a:stretch>
        </p:blipFill>
        <p:spPr>
          <a:xfrm>
            <a:off x="5867400" y="1733550"/>
            <a:ext cx="2727960" cy="239204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29310"/>
            <a:ext cx="8444865" cy="366585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三、信息安全常见威胁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5800" y="995680"/>
            <a:ext cx="4943475" cy="41402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中了木马的征兆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Round Diagonal Corner Rectangle 87"/>
          <p:cNvSpPr/>
          <p:nvPr>
            <p:custDataLst>
              <p:tags r:id="rId7"/>
            </p:custDataLst>
          </p:nvPr>
        </p:nvSpPr>
        <p:spPr>
          <a:xfrm rot="10800000" flipH="1">
            <a:off x="3284127" y="1434851"/>
            <a:ext cx="1431435" cy="1041098"/>
          </a:xfrm>
          <a:prstGeom prst="round2DiagRect">
            <a:avLst>
              <a:gd name="adj1" fmla="val 39154"/>
              <a:gd name="adj2" fmla="val 0"/>
            </a:avLst>
          </a:prstGeom>
          <a:solidFill>
            <a:srgbClr val="B2D2B9"/>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13" name="Round Diagonal Corner Rectangle 88"/>
          <p:cNvSpPr/>
          <p:nvPr>
            <p:custDataLst>
              <p:tags r:id="rId8"/>
            </p:custDataLst>
          </p:nvPr>
        </p:nvSpPr>
        <p:spPr>
          <a:xfrm rot="10800000" flipH="1">
            <a:off x="3282891" y="1417799"/>
            <a:ext cx="1431435" cy="1041099"/>
          </a:xfrm>
          <a:prstGeom prst="round2DiagRect">
            <a:avLst>
              <a:gd name="adj1" fmla="val 39154"/>
              <a:gd name="adj2" fmla="val 0"/>
            </a:avLst>
          </a:prstGeom>
          <a:solidFill>
            <a:srgbClr val="B2D2B9"/>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3" name="Round Diagonal Corner Rectangle 78"/>
          <p:cNvSpPr/>
          <p:nvPr>
            <p:custDataLst>
              <p:tags r:id="rId9"/>
            </p:custDataLst>
          </p:nvPr>
        </p:nvSpPr>
        <p:spPr>
          <a:xfrm rot="10800000" flipH="1" flipV="1">
            <a:off x="3701369" y="2555727"/>
            <a:ext cx="1000620" cy="672286"/>
          </a:xfrm>
          <a:prstGeom prst="round2DiagRect">
            <a:avLst>
              <a:gd name="adj1" fmla="val 39154"/>
              <a:gd name="adj2" fmla="val 0"/>
            </a:avLst>
          </a:prstGeom>
          <a:solidFill>
            <a:srgbClr val="B2D2B9"/>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5" name="Round Diagonal Corner Rectangle 79"/>
          <p:cNvSpPr/>
          <p:nvPr>
            <p:custDataLst>
              <p:tags r:id="rId10"/>
            </p:custDataLst>
          </p:nvPr>
        </p:nvSpPr>
        <p:spPr>
          <a:xfrm rot="10800000" flipH="1" flipV="1">
            <a:off x="3699318" y="2532834"/>
            <a:ext cx="1000620" cy="672286"/>
          </a:xfrm>
          <a:prstGeom prst="round2DiagRect">
            <a:avLst>
              <a:gd name="adj1" fmla="val 39154"/>
              <a:gd name="adj2" fmla="val 0"/>
            </a:avLst>
          </a:prstGeom>
          <a:solidFill>
            <a:srgbClr val="B5C6C3"/>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8" name="Round Diagonal Corner Rectangle 81"/>
          <p:cNvSpPr/>
          <p:nvPr>
            <p:custDataLst>
              <p:tags r:id="rId11"/>
            </p:custDataLst>
          </p:nvPr>
        </p:nvSpPr>
        <p:spPr>
          <a:xfrm rot="10800000" flipV="1">
            <a:off x="4850063" y="2566296"/>
            <a:ext cx="1184436" cy="824363"/>
          </a:xfrm>
          <a:prstGeom prst="round2DiagRect">
            <a:avLst>
              <a:gd name="adj1" fmla="val 39154"/>
              <a:gd name="adj2" fmla="val 0"/>
            </a:avLst>
          </a:prstGeom>
          <a:solidFill>
            <a:srgbClr val="B3CCBE"/>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10" name="Round Diagonal Corner Rectangle 82"/>
          <p:cNvSpPr/>
          <p:nvPr>
            <p:custDataLst>
              <p:tags r:id="rId12"/>
            </p:custDataLst>
          </p:nvPr>
        </p:nvSpPr>
        <p:spPr>
          <a:xfrm rot="10800000" flipV="1">
            <a:off x="4850065" y="2543874"/>
            <a:ext cx="1184436" cy="824363"/>
          </a:xfrm>
          <a:prstGeom prst="round2DiagRect">
            <a:avLst>
              <a:gd name="adj1" fmla="val 39154"/>
              <a:gd name="adj2" fmla="val 0"/>
            </a:avLst>
          </a:prstGeom>
          <a:solidFill>
            <a:srgbClr val="B6BFC8"/>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11" name="Round Diagonal Corner Rectangle 84"/>
          <p:cNvSpPr/>
          <p:nvPr>
            <p:custDataLst>
              <p:tags r:id="rId13"/>
            </p:custDataLst>
          </p:nvPr>
        </p:nvSpPr>
        <p:spPr>
          <a:xfrm rot="10800000">
            <a:off x="4770675" y="1624035"/>
            <a:ext cx="1263825" cy="879618"/>
          </a:xfrm>
          <a:prstGeom prst="round2DiagRect">
            <a:avLst>
              <a:gd name="adj1" fmla="val 39154"/>
              <a:gd name="adj2" fmla="val 0"/>
            </a:avLst>
          </a:prstGeom>
          <a:solidFill>
            <a:srgbClr val="B5C6C3"/>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14" name="Round Diagonal Corner Rectangle 85"/>
          <p:cNvSpPr/>
          <p:nvPr>
            <p:custDataLst>
              <p:tags r:id="rId14"/>
            </p:custDataLst>
          </p:nvPr>
        </p:nvSpPr>
        <p:spPr>
          <a:xfrm rot="10800000">
            <a:off x="4770677" y="1606861"/>
            <a:ext cx="1263825" cy="879618"/>
          </a:xfrm>
          <a:prstGeom prst="round2DiagRect">
            <a:avLst>
              <a:gd name="adj1" fmla="val 39154"/>
              <a:gd name="adj2" fmla="val 0"/>
            </a:avLst>
          </a:prstGeom>
          <a:solidFill>
            <a:srgbClr val="B3CCBE"/>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16" name="Oval 76"/>
          <p:cNvSpPr/>
          <p:nvPr>
            <p:custDataLst>
              <p:tags r:id="rId15"/>
            </p:custDataLst>
          </p:nvPr>
        </p:nvSpPr>
        <p:spPr>
          <a:xfrm>
            <a:off x="4376796" y="2100153"/>
            <a:ext cx="787761" cy="787756"/>
          </a:xfrm>
          <a:prstGeom prst="ellipse">
            <a:avLst/>
          </a:prstGeom>
          <a:solidFill>
            <a:sysClr val="window" lastClr="FFFFFF">
              <a:lumMod val="95000"/>
              <a:alpha val="50000"/>
            </a:sysClr>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17" name="Freeform 5"/>
          <p:cNvSpPr/>
          <p:nvPr>
            <p:custDataLst>
              <p:tags r:id="rId16"/>
            </p:custDataLst>
          </p:nvPr>
        </p:nvSpPr>
        <p:spPr bwMode="auto">
          <a:xfrm>
            <a:off x="4414800" y="2486478"/>
            <a:ext cx="749756" cy="1816303"/>
          </a:xfrm>
          <a:custGeom>
            <a:avLst/>
            <a:gdLst/>
            <a:ahLst/>
            <a:cxnLst>
              <a:cxn ang="0">
                <a:pos x="109" y="0"/>
              </a:cxn>
              <a:cxn ang="0">
                <a:pos x="110" y="585"/>
              </a:cxn>
              <a:cxn ang="0">
                <a:pos x="110" y="586"/>
              </a:cxn>
              <a:cxn ang="0">
                <a:pos x="116" y="619"/>
              </a:cxn>
              <a:cxn ang="0">
                <a:pos x="121" y="629"/>
              </a:cxn>
              <a:cxn ang="0">
                <a:pos x="147" y="656"/>
              </a:cxn>
              <a:cxn ang="0">
                <a:pos x="203" y="676"/>
              </a:cxn>
              <a:cxn ang="0">
                <a:pos x="0" y="676"/>
              </a:cxn>
              <a:cxn ang="0">
                <a:pos x="62" y="650"/>
              </a:cxn>
              <a:cxn ang="0">
                <a:pos x="78" y="629"/>
              </a:cxn>
              <a:cxn ang="0">
                <a:pos x="82" y="619"/>
              </a:cxn>
              <a:cxn ang="0">
                <a:pos x="88" y="586"/>
              </a:cxn>
              <a:cxn ang="0">
                <a:pos x="88" y="585"/>
              </a:cxn>
              <a:cxn ang="0">
                <a:pos x="88" y="0"/>
              </a:cxn>
              <a:cxn ang="0">
                <a:pos x="109" y="0"/>
              </a:cxn>
            </a:cxnLst>
            <a:rect l="0" t="0" r="r" b="b"/>
            <a:pathLst>
              <a:path w="203" h="676">
                <a:moveTo>
                  <a:pt x="109" y="0"/>
                </a:moveTo>
                <a:cubicBezTo>
                  <a:pt x="110" y="585"/>
                  <a:pt x="110" y="585"/>
                  <a:pt x="110" y="585"/>
                </a:cubicBezTo>
                <a:cubicBezTo>
                  <a:pt x="110" y="586"/>
                  <a:pt x="110" y="586"/>
                  <a:pt x="110" y="586"/>
                </a:cubicBezTo>
                <a:cubicBezTo>
                  <a:pt x="110" y="598"/>
                  <a:pt x="112" y="609"/>
                  <a:pt x="116" y="619"/>
                </a:cubicBezTo>
                <a:cubicBezTo>
                  <a:pt x="117" y="622"/>
                  <a:pt x="119" y="626"/>
                  <a:pt x="121" y="629"/>
                </a:cubicBezTo>
                <a:cubicBezTo>
                  <a:pt x="127" y="637"/>
                  <a:pt x="136" y="646"/>
                  <a:pt x="147" y="656"/>
                </a:cubicBezTo>
                <a:cubicBezTo>
                  <a:pt x="164" y="669"/>
                  <a:pt x="182" y="676"/>
                  <a:pt x="203" y="676"/>
                </a:cubicBezTo>
                <a:cubicBezTo>
                  <a:pt x="0" y="676"/>
                  <a:pt x="0" y="676"/>
                  <a:pt x="0" y="676"/>
                </a:cubicBezTo>
                <a:cubicBezTo>
                  <a:pt x="24" y="676"/>
                  <a:pt x="45" y="667"/>
                  <a:pt x="62" y="650"/>
                </a:cubicBezTo>
                <a:cubicBezTo>
                  <a:pt x="68" y="643"/>
                  <a:pt x="74" y="636"/>
                  <a:pt x="78" y="629"/>
                </a:cubicBezTo>
                <a:cubicBezTo>
                  <a:pt x="79" y="626"/>
                  <a:pt x="81" y="622"/>
                  <a:pt x="82" y="619"/>
                </a:cubicBezTo>
                <a:cubicBezTo>
                  <a:pt x="86" y="609"/>
                  <a:pt x="88" y="598"/>
                  <a:pt x="88" y="586"/>
                </a:cubicBezTo>
                <a:cubicBezTo>
                  <a:pt x="88" y="586"/>
                  <a:pt x="88" y="586"/>
                  <a:pt x="88" y="585"/>
                </a:cubicBezTo>
                <a:cubicBezTo>
                  <a:pt x="88" y="0"/>
                  <a:pt x="88" y="0"/>
                  <a:pt x="88" y="0"/>
                </a:cubicBezTo>
                <a:lnTo>
                  <a:pt x="109" y="0"/>
                </a:lnTo>
                <a:close/>
              </a:path>
            </a:pathLst>
          </a:custGeom>
          <a:solidFill>
            <a:srgbClr val="B6BFC8"/>
          </a:solidFill>
          <a:ln w="9525">
            <a:noFill/>
            <a:round/>
          </a:ln>
        </p:spPr>
        <p:txBody>
          <a:bodyPr vert="horz" wrap="square" lIns="91440" tIns="45720" rIns="91440" bIns="45720" numCol="1" anchor="t" anchorCtr="0" compatLnSpc="1"/>
          <a:p>
            <a:pPr defTabSz="914400">
              <a:defRPr/>
            </a:pPr>
            <a:endParaRPr lang="en-US" sz="2400" kern="0">
              <a:solidFill>
                <a:prstClr val="black"/>
              </a:solidFill>
            </a:endParaRPr>
          </a:p>
        </p:txBody>
      </p:sp>
      <p:sp>
        <p:nvSpPr>
          <p:cNvPr id="18" name="Oval 62"/>
          <p:cNvSpPr/>
          <p:nvPr>
            <p:custDataLst>
              <p:tags r:id="rId17"/>
            </p:custDataLst>
          </p:nvPr>
        </p:nvSpPr>
        <p:spPr>
          <a:xfrm>
            <a:off x="4648428" y="2356671"/>
            <a:ext cx="259610" cy="259610"/>
          </a:xfrm>
          <a:prstGeom prst="ellipse">
            <a:avLst/>
          </a:prstGeom>
          <a:solidFill>
            <a:sysClr val="window" lastClr="FFFFFF"/>
          </a:solidFill>
          <a:ln w="12700" cap="flat" cmpd="sng" algn="ctr">
            <a:solidFill>
              <a:sysClr val="window" lastClr="FFFFFF">
                <a:lumMod val="65000"/>
              </a:sysClr>
            </a:solidFill>
            <a:prstDash val="solid"/>
            <a:miter lim="800000"/>
          </a:ln>
          <a:effectLst/>
        </p:spPr>
        <p:txBody>
          <a:bodyPr rtlCol="0" anchor="ctr"/>
          <a:p>
            <a:pPr algn="ctr" defTabSz="914400">
              <a:defRPr/>
            </a:pPr>
            <a:endParaRPr lang="en-US" sz="2400" kern="0" dirty="0">
              <a:solidFill>
                <a:prstClr val="white"/>
              </a:solidFill>
            </a:endParaRPr>
          </a:p>
        </p:txBody>
      </p:sp>
      <p:sp>
        <p:nvSpPr>
          <p:cNvPr id="19" name="Round Diagonal Corner Rectangle 90"/>
          <p:cNvSpPr/>
          <p:nvPr>
            <p:custDataLst>
              <p:tags r:id="rId18"/>
            </p:custDataLst>
          </p:nvPr>
        </p:nvSpPr>
        <p:spPr>
          <a:xfrm rot="10800000" flipH="1" flipV="1">
            <a:off x="3945593" y="3388090"/>
            <a:ext cx="761503" cy="511630"/>
          </a:xfrm>
          <a:prstGeom prst="round2DiagRect">
            <a:avLst>
              <a:gd name="adj1" fmla="val 39154"/>
              <a:gd name="adj2" fmla="val 0"/>
            </a:avLst>
          </a:prstGeom>
          <a:solidFill>
            <a:srgbClr val="B3CCBE"/>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20" name="Round Diagonal Corner Rectangle 91"/>
          <p:cNvSpPr/>
          <p:nvPr>
            <p:custDataLst>
              <p:tags r:id="rId19"/>
            </p:custDataLst>
          </p:nvPr>
        </p:nvSpPr>
        <p:spPr>
          <a:xfrm rot="10800000" flipH="1" flipV="1">
            <a:off x="3946973" y="3368235"/>
            <a:ext cx="761503" cy="511630"/>
          </a:xfrm>
          <a:prstGeom prst="round2DiagRect">
            <a:avLst>
              <a:gd name="adj1" fmla="val 39154"/>
              <a:gd name="adj2" fmla="val 0"/>
            </a:avLst>
          </a:prstGeom>
          <a:solidFill>
            <a:srgbClr val="B8B9CD"/>
          </a:solidFill>
          <a:ln w="12700" cap="flat" cmpd="sng" algn="ctr">
            <a:noFill/>
            <a:prstDash val="solid"/>
            <a:miter lim="800000"/>
          </a:ln>
          <a:effectLst/>
        </p:spPr>
        <p:txBody>
          <a:bodyPr rtlCol="0" anchor="ctr"/>
          <a:p>
            <a:pPr algn="ctr" defTabSz="914400">
              <a:defRPr/>
            </a:pPr>
            <a:endParaRPr lang="en-US" sz="2400" kern="0" dirty="0">
              <a:solidFill>
                <a:prstClr val="white"/>
              </a:solidFill>
            </a:endParaRPr>
          </a:p>
        </p:txBody>
      </p:sp>
      <p:sp>
        <p:nvSpPr>
          <p:cNvPr id="27" name="Freeform 8"/>
          <p:cNvSpPr>
            <a:spLocks noEditPoints="1"/>
          </p:cNvSpPr>
          <p:nvPr>
            <p:custDataLst>
              <p:tags r:id="rId20"/>
            </p:custDataLst>
          </p:nvPr>
        </p:nvSpPr>
        <p:spPr bwMode="auto">
          <a:xfrm>
            <a:off x="3983506" y="2679846"/>
            <a:ext cx="407788" cy="413511"/>
          </a:xfrm>
          <a:custGeom>
            <a:avLst/>
            <a:gdLst/>
            <a:ahLst/>
            <a:cxnLst>
              <a:cxn ang="0">
                <a:pos x="152" y="51"/>
              </a:cxn>
              <a:cxn ang="0">
                <a:pos x="116" y="30"/>
              </a:cxn>
              <a:cxn ang="0">
                <a:pos x="74" y="60"/>
              </a:cxn>
              <a:cxn ang="0">
                <a:pos x="73" y="59"/>
              </a:cxn>
              <a:cxn ang="0">
                <a:pos x="54" y="12"/>
              </a:cxn>
              <a:cxn ang="0">
                <a:pos x="12" y="11"/>
              </a:cxn>
              <a:cxn ang="0">
                <a:pos x="11" y="53"/>
              </a:cxn>
              <a:cxn ang="0">
                <a:pos x="54" y="74"/>
              </a:cxn>
              <a:cxn ang="0">
                <a:pos x="55" y="79"/>
              </a:cxn>
              <a:cxn ang="0">
                <a:pos x="29" y="119"/>
              </a:cxn>
              <a:cxn ang="0">
                <a:pos x="51" y="155"/>
              </a:cxn>
              <a:cxn ang="0">
                <a:pos x="86" y="133"/>
              </a:cxn>
              <a:cxn ang="0">
                <a:pos x="80" y="85"/>
              </a:cxn>
              <a:cxn ang="0">
                <a:pos x="82" y="82"/>
              </a:cxn>
              <a:cxn ang="0">
                <a:pos x="130" y="87"/>
              </a:cxn>
              <a:cxn ang="0">
                <a:pos x="152" y="51"/>
              </a:cxn>
              <a:cxn ang="0">
                <a:pos x="70" y="88"/>
              </a:cxn>
              <a:cxn ang="0">
                <a:pos x="55" y="74"/>
              </a:cxn>
              <a:cxn ang="0">
                <a:pos x="70" y="60"/>
              </a:cxn>
              <a:cxn ang="0">
                <a:pos x="84" y="74"/>
              </a:cxn>
              <a:cxn ang="0">
                <a:pos x="70" y="88"/>
              </a:cxn>
              <a:cxn ang="0">
                <a:pos x="70" y="88"/>
              </a:cxn>
              <a:cxn ang="0">
                <a:pos x="70" y="88"/>
              </a:cxn>
            </a:cxnLst>
            <a:rect l="0" t="0" r="r" b="b"/>
            <a:pathLst>
              <a:path w="156" h="158">
                <a:moveTo>
                  <a:pt x="152" y="51"/>
                </a:moveTo>
                <a:cubicBezTo>
                  <a:pt x="148" y="36"/>
                  <a:pt x="132" y="26"/>
                  <a:pt x="116" y="30"/>
                </a:cubicBezTo>
                <a:cubicBezTo>
                  <a:pt x="104" y="33"/>
                  <a:pt x="82" y="46"/>
                  <a:pt x="74" y="60"/>
                </a:cubicBezTo>
                <a:cubicBezTo>
                  <a:pt x="74" y="59"/>
                  <a:pt x="74" y="59"/>
                  <a:pt x="73" y="59"/>
                </a:cubicBezTo>
                <a:cubicBezTo>
                  <a:pt x="73" y="44"/>
                  <a:pt x="62" y="21"/>
                  <a:pt x="54" y="12"/>
                </a:cubicBezTo>
                <a:cubicBezTo>
                  <a:pt x="42" y="1"/>
                  <a:pt x="24" y="0"/>
                  <a:pt x="12" y="11"/>
                </a:cubicBezTo>
                <a:cubicBezTo>
                  <a:pt x="0" y="23"/>
                  <a:pt x="0" y="41"/>
                  <a:pt x="11" y="53"/>
                </a:cubicBezTo>
                <a:cubicBezTo>
                  <a:pt x="19" y="61"/>
                  <a:pt x="39" y="72"/>
                  <a:pt x="54" y="74"/>
                </a:cubicBezTo>
                <a:cubicBezTo>
                  <a:pt x="54" y="76"/>
                  <a:pt x="54" y="77"/>
                  <a:pt x="55" y="79"/>
                </a:cubicBezTo>
                <a:cubicBezTo>
                  <a:pt x="43" y="88"/>
                  <a:pt x="31" y="108"/>
                  <a:pt x="29" y="119"/>
                </a:cubicBezTo>
                <a:cubicBezTo>
                  <a:pt x="25" y="135"/>
                  <a:pt x="35" y="151"/>
                  <a:pt x="51" y="155"/>
                </a:cubicBezTo>
                <a:cubicBezTo>
                  <a:pt x="67" y="158"/>
                  <a:pt x="82" y="148"/>
                  <a:pt x="86" y="133"/>
                </a:cubicBezTo>
                <a:cubicBezTo>
                  <a:pt x="89" y="121"/>
                  <a:pt x="87" y="98"/>
                  <a:pt x="80" y="85"/>
                </a:cubicBezTo>
                <a:cubicBezTo>
                  <a:pt x="81" y="84"/>
                  <a:pt x="82" y="83"/>
                  <a:pt x="82" y="82"/>
                </a:cubicBezTo>
                <a:cubicBezTo>
                  <a:pt x="96" y="89"/>
                  <a:pt x="119" y="90"/>
                  <a:pt x="130" y="87"/>
                </a:cubicBezTo>
                <a:cubicBezTo>
                  <a:pt x="146" y="83"/>
                  <a:pt x="156" y="67"/>
                  <a:pt x="152" y="51"/>
                </a:cubicBezTo>
                <a:close/>
                <a:moveTo>
                  <a:pt x="70" y="88"/>
                </a:moveTo>
                <a:cubicBezTo>
                  <a:pt x="62" y="88"/>
                  <a:pt x="55" y="82"/>
                  <a:pt x="55" y="74"/>
                </a:cubicBezTo>
                <a:cubicBezTo>
                  <a:pt x="55" y="66"/>
                  <a:pt x="62" y="60"/>
                  <a:pt x="70" y="60"/>
                </a:cubicBezTo>
                <a:cubicBezTo>
                  <a:pt x="78" y="60"/>
                  <a:pt x="84" y="66"/>
                  <a:pt x="84" y="74"/>
                </a:cubicBezTo>
                <a:cubicBezTo>
                  <a:pt x="84" y="82"/>
                  <a:pt x="78" y="88"/>
                  <a:pt x="70" y="88"/>
                </a:cubicBezTo>
                <a:close/>
                <a:moveTo>
                  <a:pt x="70" y="88"/>
                </a:moveTo>
                <a:cubicBezTo>
                  <a:pt x="70" y="88"/>
                  <a:pt x="70" y="88"/>
                  <a:pt x="70" y="88"/>
                </a:cubicBezTo>
              </a:path>
            </a:pathLst>
          </a:custGeom>
          <a:solidFill>
            <a:sysClr val="window" lastClr="FFFFFF"/>
          </a:solidFill>
          <a:ln w="9525">
            <a:noFill/>
            <a:round/>
          </a:ln>
        </p:spPr>
        <p:txBody>
          <a:bodyPr vert="horz" wrap="square" lIns="91440" tIns="45720" rIns="91440" bIns="45720" numCol="1" anchor="t" anchorCtr="0" compatLnSpc="1"/>
          <a:p>
            <a:pPr algn="r" defTabSz="914400" rtl="1">
              <a:defRPr/>
            </a:pPr>
            <a:endParaRPr lang="en-US" sz="2400" kern="0" dirty="0">
              <a:solidFill>
                <a:prstClr val="black"/>
              </a:solidFill>
            </a:endParaRPr>
          </a:p>
        </p:txBody>
      </p:sp>
      <p:sp>
        <p:nvSpPr>
          <p:cNvPr id="28" name="Freeform 38"/>
          <p:cNvSpPr>
            <a:spLocks noEditPoints="1"/>
          </p:cNvSpPr>
          <p:nvPr>
            <p:custDataLst>
              <p:tags r:id="rId21"/>
            </p:custDataLst>
          </p:nvPr>
        </p:nvSpPr>
        <p:spPr bwMode="auto">
          <a:xfrm>
            <a:off x="5273067" y="2683821"/>
            <a:ext cx="377505" cy="551512"/>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ysClr val="window" lastClr="FFFFFF"/>
          </a:solidFill>
          <a:ln w="9525">
            <a:noFill/>
            <a:round/>
          </a:ln>
        </p:spPr>
        <p:txBody>
          <a:bodyPr vert="horz" wrap="square" lIns="91440" tIns="45720" rIns="91440" bIns="45720" numCol="1" anchor="t" anchorCtr="0" compatLnSpc="1"/>
          <a:p>
            <a:pPr defTabSz="914400">
              <a:defRPr/>
            </a:pPr>
            <a:endParaRPr lang="en-US" sz="2400" kern="0">
              <a:solidFill>
                <a:prstClr val="black"/>
              </a:solidFill>
            </a:endParaRPr>
          </a:p>
        </p:txBody>
      </p:sp>
      <p:sp>
        <p:nvSpPr>
          <p:cNvPr id="30" name="Freeform 6"/>
          <p:cNvSpPr>
            <a:spLocks noEditPoints="1"/>
          </p:cNvSpPr>
          <p:nvPr>
            <p:custDataLst>
              <p:tags r:id="rId22"/>
            </p:custDataLst>
          </p:nvPr>
        </p:nvSpPr>
        <p:spPr bwMode="auto">
          <a:xfrm>
            <a:off x="4139594" y="3498275"/>
            <a:ext cx="374879" cy="248965"/>
          </a:xfrm>
          <a:custGeom>
            <a:avLst/>
            <a:gdLst/>
            <a:ahLst/>
            <a:cxnLst>
              <a:cxn ang="0">
                <a:pos x="145" y="134"/>
              </a:cxn>
              <a:cxn ang="0">
                <a:pos x="262" y="134"/>
              </a:cxn>
              <a:cxn ang="0">
                <a:pos x="216" y="0"/>
              </a:cxn>
              <a:cxn ang="0">
                <a:pos x="46" y="0"/>
              </a:cxn>
              <a:cxn ang="0">
                <a:pos x="0" y="134"/>
              </a:cxn>
              <a:cxn ang="0">
                <a:pos x="112" y="134"/>
              </a:cxn>
              <a:cxn ang="0">
                <a:pos x="112" y="159"/>
              </a:cxn>
              <a:cxn ang="0">
                <a:pos x="79" y="159"/>
              </a:cxn>
              <a:cxn ang="0">
                <a:pos x="79" y="174"/>
              </a:cxn>
              <a:cxn ang="0">
                <a:pos x="172" y="174"/>
              </a:cxn>
              <a:cxn ang="0">
                <a:pos x="172" y="159"/>
              </a:cxn>
              <a:cxn ang="0">
                <a:pos x="145" y="159"/>
              </a:cxn>
              <a:cxn ang="0">
                <a:pos x="145" y="134"/>
              </a:cxn>
              <a:cxn ang="0">
                <a:pos x="134" y="64"/>
              </a:cxn>
              <a:cxn ang="0">
                <a:pos x="134" y="11"/>
              </a:cxn>
              <a:cxn ang="0">
                <a:pos x="171" y="11"/>
              </a:cxn>
              <a:cxn ang="0">
                <a:pos x="180" y="64"/>
              </a:cxn>
              <a:cxn ang="0">
                <a:pos x="134" y="64"/>
              </a:cxn>
              <a:cxn ang="0">
                <a:pos x="182" y="70"/>
              </a:cxn>
              <a:cxn ang="0">
                <a:pos x="191" y="123"/>
              </a:cxn>
              <a:cxn ang="0">
                <a:pos x="134" y="123"/>
              </a:cxn>
              <a:cxn ang="0">
                <a:pos x="134" y="70"/>
              </a:cxn>
              <a:cxn ang="0">
                <a:pos x="182" y="70"/>
              </a:cxn>
              <a:cxn ang="0">
                <a:pos x="129" y="64"/>
              </a:cxn>
              <a:cxn ang="0">
                <a:pos x="85" y="64"/>
              </a:cxn>
              <a:cxn ang="0">
                <a:pos x="94" y="11"/>
              </a:cxn>
              <a:cxn ang="0">
                <a:pos x="129" y="11"/>
              </a:cxn>
              <a:cxn ang="0">
                <a:pos x="129" y="64"/>
              </a:cxn>
              <a:cxn ang="0">
                <a:pos x="129" y="70"/>
              </a:cxn>
              <a:cxn ang="0">
                <a:pos x="129" y="123"/>
              </a:cxn>
              <a:cxn ang="0">
                <a:pos x="74" y="123"/>
              </a:cxn>
              <a:cxn ang="0">
                <a:pos x="83" y="70"/>
              </a:cxn>
              <a:cxn ang="0">
                <a:pos x="129" y="70"/>
              </a:cxn>
              <a:cxn ang="0">
                <a:pos x="196" y="123"/>
              </a:cxn>
              <a:cxn ang="0">
                <a:pos x="187" y="70"/>
              </a:cxn>
              <a:cxn ang="0">
                <a:pos x="229" y="70"/>
              </a:cxn>
              <a:cxn ang="0">
                <a:pos x="246" y="123"/>
              </a:cxn>
              <a:cxn ang="0">
                <a:pos x="196" y="123"/>
              </a:cxn>
              <a:cxn ang="0">
                <a:pos x="226" y="64"/>
              </a:cxn>
              <a:cxn ang="0">
                <a:pos x="185" y="64"/>
              </a:cxn>
              <a:cxn ang="0">
                <a:pos x="176" y="11"/>
              </a:cxn>
              <a:cxn ang="0">
                <a:pos x="209" y="11"/>
              </a:cxn>
              <a:cxn ang="0">
                <a:pos x="226" y="64"/>
              </a:cxn>
              <a:cxn ang="0">
                <a:pos x="54" y="11"/>
              </a:cxn>
              <a:cxn ang="0">
                <a:pos x="88" y="11"/>
              </a:cxn>
              <a:cxn ang="0">
                <a:pos x="79" y="64"/>
              </a:cxn>
              <a:cxn ang="0">
                <a:pos x="37" y="64"/>
              </a:cxn>
              <a:cxn ang="0">
                <a:pos x="54" y="11"/>
              </a:cxn>
              <a:cxn ang="0">
                <a:pos x="35" y="70"/>
              </a:cxn>
              <a:cxn ang="0">
                <a:pos x="77" y="70"/>
              </a:cxn>
              <a:cxn ang="0">
                <a:pos x="68" y="123"/>
              </a:cxn>
              <a:cxn ang="0">
                <a:pos x="17" y="123"/>
              </a:cxn>
              <a:cxn ang="0">
                <a:pos x="35" y="70"/>
              </a:cxn>
              <a:cxn ang="0">
                <a:pos x="35" y="70"/>
              </a:cxn>
              <a:cxn ang="0">
                <a:pos x="35" y="70"/>
              </a:cxn>
            </a:cxnLst>
            <a:rect l="0" t="0" r="r" b="b"/>
            <a:pathLst>
              <a:path w="262" h="174">
                <a:moveTo>
                  <a:pt x="145" y="134"/>
                </a:moveTo>
                <a:lnTo>
                  <a:pt x="262" y="134"/>
                </a:lnTo>
                <a:lnTo>
                  <a:pt x="216" y="0"/>
                </a:lnTo>
                <a:lnTo>
                  <a:pt x="46" y="0"/>
                </a:lnTo>
                <a:lnTo>
                  <a:pt x="0" y="134"/>
                </a:lnTo>
                <a:lnTo>
                  <a:pt x="112" y="134"/>
                </a:lnTo>
                <a:lnTo>
                  <a:pt x="112" y="159"/>
                </a:lnTo>
                <a:lnTo>
                  <a:pt x="79" y="159"/>
                </a:lnTo>
                <a:lnTo>
                  <a:pt x="79" y="174"/>
                </a:lnTo>
                <a:lnTo>
                  <a:pt x="172" y="174"/>
                </a:lnTo>
                <a:lnTo>
                  <a:pt x="172" y="159"/>
                </a:lnTo>
                <a:lnTo>
                  <a:pt x="145" y="159"/>
                </a:lnTo>
                <a:lnTo>
                  <a:pt x="145" y="134"/>
                </a:lnTo>
                <a:close/>
                <a:moveTo>
                  <a:pt x="134" y="64"/>
                </a:moveTo>
                <a:lnTo>
                  <a:pt x="134" y="11"/>
                </a:lnTo>
                <a:lnTo>
                  <a:pt x="171" y="11"/>
                </a:lnTo>
                <a:lnTo>
                  <a:pt x="180" y="64"/>
                </a:lnTo>
                <a:lnTo>
                  <a:pt x="134" y="64"/>
                </a:lnTo>
                <a:close/>
                <a:moveTo>
                  <a:pt x="182" y="70"/>
                </a:moveTo>
                <a:lnTo>
                  <a:pt x="191" y="123"/>
                </a:lnTo>
                <a:lnTo>
                  <a:pt x="134" y="123"/>
                </a:lnTo>
                <a:lnTo>
                  <a:pt x="134" y="70"/>
                </a:lnTo>
                <a:lnTo>
                  <a:pt x="182" y="70"/>
                </a:lnTo>
                <a:close/>
                <a:moveTo>
                  <a:pt x="129" y="64"/>
                </a:moveTo>
                <a:lnTo>
                  <a:pt x="85" y="64"/>
                </a:lnTo>
                <a:lnTo>
                  <a:pt x="94" y="11"/>
                </a:lnTo>
                <a:lnTo>
                  <a:pt x="129" y="11"/>
                </a:lnTo>
                <a:lnTo>
                  <a:pt x="129" y="64"/>
                </a:lnTo>
                <a:close/>
                <a:moveTo>
                  <a:pt x="129" y="70"/>
                </a:moveTo>
                <a:lnTo>
                  <a:pt x="129" y="123"/>
                </a:lnTo>
                <a:lnTo>
                  <a:pt x="74" y="123"/>
                </a:lnTo>
                <a:lnTo>
                  <a:pt x="83" y="70"/>
                </a:lnTo>
                <a:lnTo>
                  <a:pt x="129" y="70"/>
                </a:lnTo>
                <a:close/>
                <a:moveTo>
                  <a:pt x="196" y="123"/>
                </a:moveTo>
                <a:lnTo>
                  <a:pt x="187" y="70"/>
                </a:lnTo>
                <a:lnTo>
                  <a:pt x="229" y="70"/>
                </a:lnTo>
                <a:lnTo>
                  <a:pt x="246" y="123"/>
                </a:lnTo>
                <a:lnTo>
                  <a:pt x="196" y="123"/>
                </a:lnTo>
                <a:close/>
                <a:moveTo>
                  <a:pt x="226" y="64"/>
                </a:moveTo>
                <a:lnTo>
                  <a:pt x="185" y="64"/>
                </a:lnTo>
                <a:lnTo>
                  <a:pt x="176" y="11"/>
                </a:lnTo>
                <a:lnTo>
                  <a:pt x="209" y="11"/>
                </a:lnTo>
                <a:lnTo>
                  <a:pt x="226" y="64"/>
                </a:lnTo>
                <a:close/>
                <a:moveTo>
                  <a:pt x="54" y="11"/>
                </a:moveTo>
                <a:lnTo>
                  <a:pt x="88" y="11"/>
                </a:lnTo>
                <a:lnTo>
                  <a:pt x="79" y="64"/>
                </a:lnTo>
                <a:lnTo>
                  <a:pt x="37" y="64"/>
                </a:lnTo>
                <a:lnTo>
                  <a:pt x="54" y="11"/>
                </a:lnTo>
                <a:close/>
                <a:moveTo>
                  <a:pt x="35" y="70"/>
                </a:moveTo>
                <a:lnTo>
                  <a:pt x="77" y="70"/>
                </a:lnTo>
                <a:lnTo>
                  <a:pt x="68" y="123"/>
                </a:lnTo>
                <a:lnTo>
                  <a:pt x="17" y="123"/>
                </a:lnTo>
                <a:lnTo>
                  <a:pt x="35" y="70"/>
                </a:lnTo>
                <a:close/>
                <a:moveTo>
                  <a:pt x="35" y="70"/>
                </a:moveTo>
                <a:lnTo>
                  <a:pt x="35" y="70"/>
                </a:lnTo>
                <a:close/>
              </a:path>
            </a:pathLst>
          </a:custGeom>
          <a:solidFill>
            <a:sysClr val="window" lastClr="FFFFFF"/>
          </a:solidFill>
          <a:ln w="9525">
            <a:noFill/>
            <a:round/>
          </a:ln>
        </p:spPr>
        <p:txBody>
          <a:bodyPr vert="horz" wrap="square" lIns="91440" tIns="45720" rIns="91440" bIns="45720" numCol="1" anchor="t" anchorCtr="0" compatLnSpc="1"/>
          <a:p>
            <a:pPr defTabSz="914400">
              <a:defRPr/>
            </a:pPr>
            <a:endParaRPr lang="en-US" sz="2400" kern="0">
              <a:solidFill>
                <a:prstClr val="black"/>
              </a:solidFill>
            </a:endParaRPr>
          </a:p>
        </p:txBody>
      </p:sp>
      <p:sp>
        <p:nvSpPr>
          <p:cNvPr id="31" name="Freeform 7"/>
          <p:cNvSpPr>
            <a:spLocks noEditPoints="1"/>
          </p:cNvSpPr>
          <p:nvPr>
            <p:custDataLst>
              <p:tags r:id="rId23"/>
            </p:custDataLst>
          </p:nvPr>
        </p:nvSpPr>
        <p:spPr bwMode="auto">
          <a:xfrm>
            <a:off x="4139594" y="3498275"/>
            <a:ext cx="374879" cy="248965"/>
          </a:xfrm>
          <a:custGeom>
            <a:avLst/>
            <a:gdLst/>
            <a:ahLst/>
            <a:cxnLst>
              <a:cxn ang="0">
                <a:pos x="145" y="134"/>
              </a:cxn>
              <a:cxn ang="0">
                <a:pos x="262" y="134"/>
              </a:cxn>
              <a:cxn ang="0">
                <a:pos x="216" y="0"/>
              </a:cxn>
              <a:cxn ang="0">
                <a:pos x="46" y="0"/>
              </a:cxn>
              <a:cxn ang="0">
                <a:pos x="0" y="134"/>
              </a:cxn>
              <a:cxn ang="0">
                <a:pos x="112" y="134"/>
              </a:cxn>
              <a:cxn ang="0">
                <a:pos x="112" y="159"/>
              </a:cxn>
              <a:cxn ang="0">
                <a:pos x="79" y="159"/>
              </a:cxn>
              <a:cxn ang="0">
                <a:pos x="79" y="174"/>
              </a:cxn>
              <a:cxn ang="0">
                <a:pos x="172" y="174"/>
              </a:cxn>
              <a:cxn ang="0">
                <a:pos x="172" y="159"/>
              </a:cxn>
              <a:cxn ang="0">
                <a:pos x="145" y="159"/>
              </a:cxn>
              <a:cxn ang="0">
                <a:pos x="145" y="134"/>
              </a:cxn>
              <a:cxn ang="0">
                <a:pos x="134" y="64"/>
              </a:cxn>
              <a:cxn ang="0">
                <a:pos x="134" y="11"/>
              </a:cxn>
              <a:cxn ang="0">
                <a:pos x="171" y="11"/>
              </a:cxn>
              <a:cxn ang="0">
                <a:pos x="180" y="64"/>
              </a:cxn>
              <a:cxn ang="0">
                <a:pos x="134" y="64"/>
              </a:cxn>
              <a:cxn ang="0">
                <a:pos x="182" y="70"/>
              </a:cxn>
              <a:cxn ang="0">
                <a:pos x="191" y="123"/>
              </a:cxn>
              <a:cxn ang="0">
                <a:pos x="134" y="123"/>
              </a:cxn>
              <a:cxn ang="0">
                <a:pos x="134" y="70"/>
              </a:cxn>
              <a:cxn ang="0">
                <a:pos x="182" y="70"/>
              </a:cxn>
              <a:cxn ang="0">
                <a:pos x="129" y="64"/>
              </a:cxn>
              <a:cxn ang="0">
                <a:pos x="85" y="64"/>
              </a:cxn>
              <a:cxn ang="0">
                <a:pos x="94" y="11"/>
              </a:cxn>
              <a:cxn ang="0">
                <a:pos x="129" y="11"/>
              </a:cxn>
              <a:cxn ang="0">
                <a:pos x="129" y="64"/>
              </a:cxn>
              <a:cxn ang="0">
                <a:pos x="129" y="70"/>
              </a:cxn>
              <a:cxn ang="0">
                <a:pos x="129" y="123"/>
              </a:cxn>
              <a:cxn ang="0">
                <a:pos x="74" y="123"/>
              </a:cxn>
              <a:cxn ang="0">
                <a:pos x="83" y="70"/>
              </a:cxn>
              <a:cxn ang="0">
                <a:pos x="129" y="70"/>
              </a:cxn>
              <a:cxn ang="0">
                <a:pos x="196" y="123"/>
              </a:cxn>
              <a:cxn ang="0">
                <a:pos x="187" y="70"/>
              </a:cxn>
              <a:cxn ang="0">
                <a:pos x="229" y="70"/>
              </a:cxn>
              <a:cxn ang="0">
                <a:pos x="246" y="123"/>
              </a:cxn>
              <a:cxn ang="0">
                <a:pos x="196" y="123"/>
              </a:cxn>
              <a:cxn ang="0">
                <a:pos x="226" y="64"/>
              </a:cxn>
              <a:cxn ang="0">
                <a:pos x="185" y="64"/>
              </a:cxn>
              <a:cxn ang="0">
                <a:pos x="176" y="11"/>
              </a:cxn>
              <a:cxn ang="0">
                <a:pos x="209" y="11"/>
              </a:cxn>
              <a:cxn ang="0">
                <a:pos x="226" y="64"/>
              </a:cxn>
              <a:cxn ang="0">
                <a:pos x="54" y="11"/>
              </a:cxn>
              <a:cxn ang="0">
                <a:pos x="88" y="11"/>
              </a:cxn>
              <a:cxn ang="0">
                <a:pos x="79" y="64"/>
              </a:cxn>
              <a:cxn ang="0">
                <a:pos x="37" y="64"/>
              </a:cxn>
              <a:cxn ang="0">
                <a:pos x="54" y="11"/>
              </a:cxn>
              <a:cxn ang="0">
                <a:pos x="35" y="70"/>
              </a:cxn>
              <a:cxn ang="0">
                <a:pos x="77" y="70"/>
              </a:cxn>
              <a:cxn ang="0">
                <a:pos x="68" y="123"/>
              </a:cxn>
              <a:cxn ang="0">
                <a:pos x="17" y="123"/>
              </a:cxn>
              <a:cxn ang="0">
                <a:pos x="35" y="70"/>
              </a:cxn>
              <a:cxn ang="0">
                <a:pos x="35" y="70"/>
              </a:cxn>
              <a:cxn ang="0">
                <a:pos x="35" y="70"/>
              </a:cxn>
            </a:cxnLst>
            <a:rect l="0" t="0" r="r" b="b"/>
            <a:pathLst>
              <a:path w="262" h="174">
                <a:moveTo>
                  <a:pt x="145" y="134"/>
                </a:moveTo>
                <a:lnTo>
                  <a:pt x="262" y="134"/>
                </a:lnTo>
                <a:lnTo>
                  <a:pt x="216" y="0"/>
                </a:lnTo>
                <a:lnTo>
                  <a:pt x="46" y="0"/>
                </a:lnTo>
                <a:lnTo>
                  <a:pt x="0" y="134"/>
                </a:lnTo>
                <a:lnTo>
                  <a:pt x="112" y="134"/>
                </a:lnTo>
                <a:lnTo>
                  <a:pt x="112" y="159"/>
                </a:lnTo>
                <a:lnTo>
                  <a:pt x="79" y="159"/>
                </a:lnTo>
                <a:lnTo>
                  <a:pt x="79" y="174"/>
                </a:lnTo>
                <a:lnTo>
                  <a:pt x="172" y="174"/>
                </a:lnTo>
                <a:lnTo>
                  <a:pt x="172" y="159"/>
                </a:lnTo>
                <a:lnTo>
                  <a:pt x="145" y="159"/>
                </a:lnTo>
                <a:lnTo>
                  <a:pt x="145" y="134"/>
                </a:lnTo>
                <a:moveTo>
                  <a:pt x="134" y="64"/>
                </a:moveTo>
                <a:lnTo>
                  <a:pt x="134" y="11"/>
                </a:lnTo>
                <a:lnTo>
                  <a:pt x="171" y="11"/>
                </a:lnTo>
                <a:lnTo>
                  <a:pt x="180" y="64"/>
                </a:lnTo>
                <a:lnTo>
                  <a:pt x="134" y="64"/>
                </a:lnTo>
                <a:moveTo>
                  <a:pt x="182" y="70"/>
                </a:moveTo>
                <a:lnTo>
                  <a:pt x="191" y="123"/>
                </a:lnTo>
                <a:lnTo>
                  <a:pt x="134" y="123"/>
                </a:lnTo>
                <a:lnTo>
                  <a:pt x="134" y="70"/>
                </a:lnTo>
                <a:lnTo>
                  <a:pt x="182" y="70"/>
                </a:lnTo>
                <a:moveTo>
                  <a:pt x="129" y="64"/>
                </a:moveTo>
                <a:lnTo>
                  <a:pt x="85" y="64"/>
                </a:lnTo>
                <a:lnTo>
                  <a:pt x="94" y="11"/>
                </a:lnTo>
                <a:lnTo>
                  <a:pt x="129" y="11"/>
                </a:lnTo>
                <a:lnTo>
                  <a:pt x="129" y="64"/>
                </a:lnTo>
                <a:moveTo>
                  <a:pt x="129" y="70"/>
                </a:moveTo>
                <a:lnTo>
                  <a:pt x="129" y="123"/>
                </a:lnTo>
                <a:lnTo>
                  <a:pt x="74" y="123"/>
                </a:lnTo>
                <a:lnTo>
                  <a:pt x="83" y="70"/>
                </a:lnTo>
                <a:lnTo>
                  <a:pt x="129" y="70"/>
                </a:lnTo>
                <a:moveTo>
                  <a:pt x="196" y="123"/>
                </a:moveTo>
                <a:lnTo>
                  <a:pt x="187" y="70"/>
                </a:lnTo>
                <a:lnTo>
                  <a:pt x="229" y="70"/>
                </a:lnTo>
                <a:lnTo>
                  <a:pt x="246" y="123"/>
                </a:lnTo>
                <a:lnTo>
                  <a:pt x="196" y="123"/>
                </a:lnTo>
                <a:moveTo>
                  <a:pt x="226" y="64"/>
                </a:moveTo>
                <a:lnTo>
                  <a:pt x="185" y="64"/>
                </a:lnTo>
                <a:lnTo>
                  <a:pt x="176" y="11"/>
                </a:lnTo>
                <a:lnTo>
                  <a:pt x="209" y="11"/>
                </a:lnTo>
                <a:lnTo>
                  <a:pt x="226" y="64"/>
                </a:lnTo>
                <a:moveTo>
                  <a:pt x="54" y="11"/>
                </a:moveTo>
                <a:lnTo>
                  <a:pt x="88" y="11"/>
                </a:lnTo>
                <a:lnTo>
                  <a:pt x="79" y="64"/>
                </a:lnTo>
                <a:lnTo>
                  <a:pt x="37" y="64"/>
                </a:lnTo>
                <a:lnTo>
                  <a:pt x="54" y="11"/>
                </a:lnTo>
                <a:moveTo>
                  <a:pt x="35" y="70"/>
                </a:moveTo>
                <a:lnTo>
                  <a:pt x="77" y="70"/>
                </a:lnTo>
                <a:lnTo>
                  <a:pt x="68" y="123"/>
                </a:lnTo>
                <a:lnTo>
                  <a:pt x="17" y="123"/>
                </a:lnTo>
                <a:lnTo>
                  <a:pt x="35" y="70"/>
                </a:lnTo>
                <a:moveTo>
                  <a:pt x="35" y="70"/>
                </a:moveTo>
                <a:lnTo>
                  <a:pt x="35" y="70"/>
                </a:lnTo>
              </a:path>
            </a:pathLst>
          </a:custGeom>
          <a:solidFill>
            <a:sysClr val="window" lastClr="FFFFFF"/>
          </a:solidFill>
          <a:ln w="9525">
            <a:noFill/>
            <a:round/>
          </a:ln>
        </p:spPr>
        <p:txBody>
          <a:bodyPr vert="horz" wrap="square" lIns="91440" tIns="45720" rIns="91440" bIns="45720" numCol="1" anchor="t" anchorCtr="0" compatLnSpc="1"/>
          <a:p>
            <a:pPr defTabSz="914400">
              <a:defRPr/>
            </a:pPr>
            <a:endParaRPr lang="en-US" sz="2400" kern="0">
              <a:solidFill>
                <a:prstClr val="black"/>
              </a:solidFill>
            </a:endParaRPr>
          </a:p>
        </p:txBody>
      </p:sp>
      <p:sp>
        <p:nvSpPr>
          <p:cNvPr id="32" name="Oval 120"/>
          <p:cNvSpPr/>
          <p:nvPr>
            <p:custDataLst>
              <p:tags r:id="rId24"/>
            </p:custDataLst>
          </p:nvPr>
        </p:nvSpPr>
        <p:spPr>
          <a:xfrm>
            <a:off x="4696972" y="3281244"/>
            <a:ext cx="162523" cy="162521"/>
          </a:xfrm>
          <a:prstGeom prst="ellipse">
            <a:avLst/>
          </a:prstGeom>
          <a:solidFill>
            <a:sysClr val="window" lastClr="FFFFFF"/>
          </a:solidFill>
          <a:ln w="12700" cap="flat" cmpd="sng" algn="ctr">
            <a:solidFill>
              <a:sysClr val="window" lastClr="FFFFFF">
                <a:lumMod val="65000"/>
              </a:sysClr>
            </a:solidFill>
            <a:prstDash val="solid"/>
            <a:miter lim="800000"/>
          </a:ln>
          <a:effectLst/>
        </p:spPr>
        <p:txBody>
          <a:bodyPr rtlCol="0" anchor="ctr"/>
          <a:p>
            <a:pPr algn="ctr" defTabSz="914400">
              <a:defRPr/>
            </a:pPr>
            <a:endParaRPr lang="en-US" sz="2400" kern="0" dirty="0">
              <a:solidFill>
                <a:prstClr val="white"/>
              </a:solidFill>
            </a:endParaRPr>
          </a:p>
        </p:txBody>
      </p:sp>
      <p:sp>
        <p:nvSpPr>
          <p:cNvPr id="35" name="文本框 34"/>
          <p:cNvSpPr txBox="1"/>
          <p:nvPr>
            <p:custDataLst>
              <p:tags r:id="rId25"/>
            </p:custDataLst>
          </p:nvPr>
        </p:nvSpPr>
        <p:spPr>
          <a:xfrm>
            <a:off x="1484869" y="1607878"/>
            <a:ext cx="1620000" cy="461665"/>
          </a:xfrm>
          <a:prstGeom prst="rect">
            <a:avLst/>
          </a:prstGeom>
          <a:noFill/>
        </p:spPr>
        <p:txBody>
          <a:bodyPr wrap="square" rtlCol="0">
            <a:noAutofit/>
          </a:bodyPr>
          <a:p>
            <a:pPr algn="r">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（1）计算机反应速度变慢。</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sp>
        <p:nvSpPr>
          <p:cNvPr id="38" name="文本框 37"/>
          <p:cNvSpPr txBox="1"/>
          <p:nvPr>
            <p:custDataLst>
              <p:tags r:id="rId26"/>
            </p:custDataLst>
          </p:nvPr>
        </p:nvSpPr>
        <p:spPr>
          <a:xfrm>
            <a:off x="6123349" y="1735657"/>
            <a:ext cx="1620000" cy="461665"/>
          </a:xfrm>
          <a:prstGeom prst="rect">
            <a:avLst/>
          </a:prstGeom>
          <a:noFill/>
        </p:spPr>
        <p:txBody>
          <a:bodyPr wrap="square" rtlCol="0">
            <a:noAutofit/>
          </a:bodyPr>
          <a:p>
            <a:pPr>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（4）窗口突然被关闭。</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sp>
        <p:nvSpPr>
          <p:cNvPr id="41" name="文本框 40"/>
          <p:cNvSpPr txBox="1"/>
          <p:nvPr>
            <p:custDataLst>
              <p:tags r:id="rId27"/>
            </p:custDataLst>
          </p:nvPr>
        </p:nvSpPr>
        <p:spPr>
          <a:xfrm>
            <a:off x="6242518" y="2876043"/>
            <a:ext cx="1620000" cy="461665"/>
          </a:xfrm>
          <a:prstGeom prst="rect">
            <a:avLst/>
          </a:prstGeom>
          <a:noFill/>
        </p:spPr>
        <p:txBody>
          <a:bodyPr wrap="square" rtlCol="0">
            <a:noAutofit/>
          </a:bodyPr>
          <a:p>
            <a:pPr>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（5）新的窗口被莫名其妙地打开。</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sp>
        <p:nvSpPr>
          <p:cNvPr id="47" name="文本框 46"/>
          <p:cNvSpPr txBox="1"/>
          <p:nvPr>
            <p:custDataLst>
              <p:tags r:id="rId28"/>
            </p:custDataLst>
          </p:nvPr>
        </p:nvSpPr>
        <p:spPr>
          <a:xfrm>
            <a:off x="1855971" y="2672240"/>
            <a:ext cx="1620000" cy="461665"/>
          </a:xfrm>
          <a:prstGeom prst="rect">
            <a:avLst/>
          </a:prstGeom>
          <a:noFill/>
        </p:spPr>
        <p:txBody>
          <a:bodyPr wrap="square" rtlCol="0">
            <a:noAutofit/>
          </a:bodyPr>
          <a:p>
            <a:pPr algn="r">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（2）硬盘在不停地读写。</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sp>
        <p:nvSpPr>
          <p:cNvPr id="50" name="文本框 49"/>
          <p:cNvSpPr txBox="1"/>
          <p:nvPr>
            <p:custDataLst>
              <p:tags r:id="rId29"/>
            </p:custDataLst>
          </p:nvPr>
        </p:nvSpPr>
        <p:spPr>
          <a:xfrm>
            <a:off x="2095582" y="3578764"/>
            <a:ext cx="1620000" cy="461665"/>
          </a:xfrm>
          <a:prstGeom prst="rect">
            <a:avLst/>
          </a:prstGeom>
          <a:noFill/>
        </p:spPr>
        <p:txBody>
          <a:bodyPr wrap="square" rtlCol="0">
            <a:noAutofit/>
          </a:bodyPr>
          <a:p>
            <a:pPr algn="r">
              <a:lnSpc>
                <a:spcPct val="120000"/>
              </a:lnSpc>
            </a:pPr>
            <a:r>
              <a:rPr lang="zh-CN" altLang="en-US" sz="1200" spc="150" dirty="0">
                <a:solidFill>
                  <a:sysClr val="windowText" lastClr="000000"/>
                </a:solidFill>
                <a:latin typeface="Arial" panose="020B0604020202020204" pitchFamily="34" charset="0"/>
                <a:ea typeface="微软雅黑" panose="020B0503020204020204" pitchFamily="34" charset="-122"/>
              </a:rPr>
              <a:t>（3）鼠标键盘不听使唤。</a:t>
            </a:r>
            <a:endParaRPr lang="zh-CN" altLang="en-US" sz="1200" spc="150" dirty="0">
              <a:solidFill>
                <a:sysClr val="windowText" lastClr="000000"/>
              </a:solidFill>
              <a:latin typeface="Arial" panose="020B0604020202020204" pitchFamily="34" charset="0"/>
              <a:ea typeface="微软雅黑" panose="020B0503020204020204" pitchFamily="34" charset="-122"/>
            </a:endParaRPr>
          </a:p>
        </p:txBody>
      </p:sp>
      <p:pic>
        <p:nvPicPr>
          <p:cNvPr id="45" name="图形 44"/>
          <p:cNvPicPr>
            <a:picLocks noChangeAspect="1"/>
          </p:cNvPicPr>
          <p:nvPr>
            <p:custDataLst>
              <p:tags r:id="rId30"/>
            </p:custDataLst>
          </p:nvPr>
        </p:nvPicPr>
        <p:blipFill>
          <a:blip r:embed="rId31" cstate="print">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3655144" y="1574361"/>
            <a:ext cx="720416" cy="720416"/>
          </a:xfrm>
          <a:prstGeom prst="rect">
            <a:avLst/>
          </a:prstGeom>
        </p:spPr>
      </p:pic>
      <p:pic>
        <p:nvPicPr>
          <p:cNvPr id="48" name="图形 47"/>
          <p:cNvPicPr>
            <a:picLocks noChangeAspect="1"/>
          </p:cNvPicPr>
          <p:nvPr>
            <p:custDataLst>
              <p:tags r:id="rId33"/>
            </p:custDataLst>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5155389" y="1790366"/>
            <a:ext cx="527995" cy="527995"/>
          </a:xfrm>
          <a:prstGeom prst="rect">
            <a:avLst/>
          </a:prstGeom>
        </p:spPr>
      </p:pic>
    </p:spTree>
    <p:custDataLst>
      <p:tags r:id="rId36"/>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三、信息安全常见威胁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02640" y="819150"/>
            <a:ext cx="4943475" cy="41402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中了木马的征兆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直角三角形 3"/>
          <p:cNvSpPr/>
          <p:nvPr>
            <p:custDataLst>
              <p:tags r:id="rId6"/>
            </p:custDataLst>
          </p:nvPr>
        </p:nvSpPr>
        <p:spPr>
          <a:xfrm rot="5400000" flipV="1">
            <a:off x="835183" y="2049302"/>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1" name="直角三角形 20"/>
          <p:cNvSpPr/>
          <p:nvPr>
            <p:custDataLst>
              <p:tags r:id="rId7"/>
            </p:custDataLst>
          </p:nvPr>
        </p:nvSpPr>
        <p:spPr>
          <a:xfrm rot="16200000">
            <a:off x="835535" y="1328742"/>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2" name="任意多边形 21"/>
          <p:cNvSpPr/>
          <p:nvPr>
            <p:custDataLst>
              <p:tags r:id="rId8"/>
            </p:custDataLst>
          </p:nvPr>
        </p:nvSpPr>
        <p:spPr>
          <a:xfrm>
            <a:off x="882156" y="1345607"/>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23" name="任意多边形 22"/>
          <p:cNvSpPr/>
          <p:nvPr>
            <p:custDataLst>
              <p:tags r:id="rId9"/>
            </p:custDataLst>
          </p:nvPr>
        </p:nvSpPr>
        <p:spPr>
          <a:xfrm>
            <a:off x="802796" y="1448777"/>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24" name="任意多边形 23"/>
          <p:cNvSpPr/>
          <p:nvPr>
            <p:custDataLst>
              <p:tags r:id="rId10"/>
            </p:custDataLst>
          </p:nvPr>
        </p:nvSpPr>
        <p:spPr>
          <a:xfrm>
            <a:off x="4128054" y="1345607"/>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25" name="直角三角形 24"/>
          <p:cNvSpPr/>
          <p:nvPr>
            <p:custDataLst>
              <p:tags r:id="rId11"/>
            </p:custDataLst>
          </p:nvPr>
        </p:nvSpPr>
        <p:spPr>
          <a:xfrm rot="16200000" flipH="1" flipV="1">
            <a:off x="8218832" y="2049302"/>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6" name="直角三角形 25"/>
          <p:cNvSpPr/>
          <p:nvPr>
            <p:custDataLst>
              <p:tags r:id="rId12"/>
            </p:custDataLst>
          </p:nvPr>
        </p:nvSpPr>
        <p:spPr>
          <a:xfrm rot="5400000" flipH="1">
            <a:off x="8219183" y="1328742"/>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29" name="任意多边形 28"/>
          <p:cNvSpPr/>
          <p:nvPr>
            <p:custDataLst>
              <p:tags r:id="rId13"/>
            </p:custDataLst>
          </p:nvPr>
        </p:nvSpPr>
        <p:spPr>
          <a:xfrm flipH="1">
            <a:off x="5015946" y="1345607"/>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918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33" name="任意多边形 32"/>
          <p:cNvSpPr/>
          <p:nvPr>
            <p:custDataLst>
              <p:tags r:id="rId14"/>
            </p:custDataLst>
          </p:nvPr>
        </p:nvSpPr>
        <p:spPr>
          <a:xfrm flipH="1">
            <a:off x="7206331" y="1448777"/>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3498D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34" name="任意多边形 33"/>
          <p:cNvSpPr/>
          <p:nvPr>
            <p:custDataLst>
              <p:tags r:id="rId15"/>
            </p:custDataLst>
          </p:nvPr>
        </p:nvSpPr>
        <p:spPr>
          <a:xfrm flipH="1">
            <a:off x="4642946" y="1345607"/>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36" name="直角三角形 35"/>
          <p:cNvSpPr/>
          <p:nvPr>
            <p:custDataLst>
              <p:tags r:id="rId16"/>
            </p:custDataLst>
          </p:nvPr>
        </p:nvSpPr>
        <p:spPr>
          <a:xfrm rot="5400000" flipV="1">
            <a:off x="835183" y="3337840"/>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37" name="直角三角形 36"/>
          <p:cNvSpPr/>
          <p:nvPr>
            <p:custDataLst>
              <p:tags r:id="rId17"/>
            </p:custDataLst>
          </p:nvPr>
        </p:nvSpPr>
        <p:spPr>
          <a:xfrm rot="16200000">
            <a:off x="835535" y="2617280"/>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39" name="任意多边形 38"/>
          <p:cNvSpPr/>
          <p:nvPr>
            <p:custDataLst>
              <p:tags r:id="rId18"/>
            </p:custDataLst>
          </p:nvPr>
        </p:nvSpPr>
        <p:spPr>
          <a:xfrm>
            <a:off x="882156" y="2634144"/>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40" name="任意多边形 39"/>
          <p:cNvSpPr/>
          <p:nvPr>
            <p:custDataLst>
              <p:tags r:id="rId19"/>
            </p:custDataLst>
          </p:nvPr>
        </p:nvSpPr>
        <p:spPr>
          <a:xfrm>
            <a:off x="802796" y="2737315"/>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1AA3AA"/>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42" name="任意多边形 41"/>
          <p:cNvSpPr/>
          <p:nvPr>
            <p:custDataLst>
              <p:tags r:id="rId20"/>
            </p:custDataLst>
          </p:nvPr>
        </p:nvSpPr>
        <p:spPr>
          <a:xfrm>
            <a:off x="4128054" y="2634144"/>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43" name="直角三角形 42"/>
          <p:cNvSpPr/>
          <p:nvPr>
            <p:custDataLst>
              <p:tags r:id="rId21"/>
            </p:custDataLst>
          </p:nvPr>
        </p:nvSpPr>
        <p:spPr>
          <a:xfrm rot="16200000" flipH="1" flipV="1">
            <a:off x="8218832" y="3337840"/>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44" name="直角三角形 43"/>
          <p:cNvSpPr/>
          <p:nvPr>
            <p:custDataLst>
              <p:tags r:id="rId22"/>
            </p:custDataLst>
          </p:nvPr>
        </p:nvSpPr>
        <p:spPr>
          <a:xfrm rot="5400000" flipH="1">
            <a:off x="8219183" y="2617280"/>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46" name="任意多边形 45"/>
          <p:cNvSpPr/>
          <p:nvPr>
            <p:custDataLst>
              <p:tags r:id="rId23"/>
            </p:custDataLst>
          </p:nvPr>
        </p:nvSpPr>
        <p:spPr>
          <a:xfrm flipH="1">
            <a:off x="5015946" y="2634144"/>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918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49" name="任意多边形 48"/>
          <p:cNvSpPr/>
          <p:nvPr>
            <p:custDataLst>
              <p:tags r:id="rId24"/>
            </p:custDataLst>
          </p:nvPr>
        </p:nvSpPr>
        <p:spPr>
          <a:xfrm flipH="1">
            <a:off x="7206331" y="2737315"/>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69A35B"/>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51" name="任意多边形 50"/>
          <p:cNvSpPr/>
          <p:nvPr>
            <p:custDataLst>
              <p:tags r:id="rId25"/>
            </p:custDataLst>
          </p:nvPr>
        </p:nvSpPr>
        <p:spPr>
          <a:xfrm flipH="1">
            <a:off x="4642946" y="2634144"/>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52" name="直角三角形 51"/>
          <p:cNvSpPr/>
          <p:nvPr>
            <p:custDataLst>
              <p:tags r:id="rId26"/>
            </p:custDataLst>
          </p:nvPr>
        </p:nvSpPr>
        <p:spPr>
          <a:xfrm rot="5400000" flipV="1">
            <a:off x="835183" y="4626379"/>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53" name="直角三角形 52"/>
          <p:cNvSpPr/>
          <p:nvPr>
            <p:custDataLst>
              <p:tags r:id="rId27"/>
            </p:custDataLst>
          </p:nvPr>
        </p:nvSpPr>
        <p:spPr>
          <a:xfrm rot="16200000">
            <a:off x="835535" y="3905819"/>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54" name="任意多边形 53"/>
          <p:cNvSpPr/>
          <p:nvPr>
            <p:custDataLst>
              <p:tags r:id="rId28"/>
            </p:custDataLst>
          </p:nvPr>
        </p:nvSpPr>
        <p:spPr>
          <a:xfrm>
            <a:off x="882156" y="3922683"/>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1080000" tIns="34290" rIns="81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55" name="任意多边形 54"/>
          <p:cNvSpPr/>
          <p:nvPr>
            <p:custDataLst>
              <p:tags r:id="rId29"/>
            </p:custDataLst>
          </p:nvPr>
        </p:nvSpPr>
        <p:spPr>
          <a:xfrm>
            <a:off x="802796" y="4025854"/>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9BBB59"/>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56" name="任意多边形 55"/>
          <p:cNvSpPr/>
          <p:nvPr>
            <p:custDataLst>
              <p:tags r:id="rId30"/>
            </p:custDataLst>
          </p:nvPr>
        </p:nvSpPr>
        <p:spPr>
          <a:xfrm>
            <a:off x="4128054" y="3922683"/>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57" name="直角三角形 56"/>
          <p:cNvSpPr/>
          <p:nvPr>
            <p:custDataLst>
              <p:tags r:id="rId31"/>
            </p:custDataLst>
          </p:nvPr>
        </p:nvSpPr>
        <p:spPr>
          <a:xfrm rot="16200000" flipH="1" flipV="1">
            <a:off x="8218832" y="4626379"/>
            <a:ext cx="89985"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58" name="直角三角形 57"/>
          <p:cNvSpPr/>
          <p:nvPr>
            <p:custDataLst>
              <p:tags r:id="rId32"/>
            </p:custDataLst>
          </p:nvPr>
        </p:nvSpPr>
        <p:spPr>
          <a:xfrm rot="5400000" flipH="1">
            <a:off x="8219183" y="3905819"/>
            <a:ext cx="89282" cy="154755"/>
          </a:xfrm>
          <a:prstGeom prst="rtTriangle">
            <a:avLst/>
          </a:prstGeom>
          <a:solidFill>
            <a:srgbClr val="1F74AD">
              <a:lumMod val="5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endParaRPr lang="zh-CN" altLang="en-US" sz="1350">
              <a:solidFill>
                <a:srgbClr val="FFFFFF"/>
              </a:solidFill>
              <a:sym typeface="Arial" panose="020B0604020202020204" pitchFamily="34" charset="0"/>
            </a:endParaRPr>
          </a:p>
        </p:txBody>
      </p:sp>
      <p:sp>
        <p:nvSpPr>
          <p:cNvPr id="59" name="任意多边形 58"/>
          <p:cNvSpPr/>
          <p:nvPr>
            <p:custDataLst>
              <p:tags r:id="rId33"/>
            </p:custDataLst>
          </p:nvPr>
        </p:nvSpPr>
        <p:spPr>
          <a:xfrm flipH="1">
            <a:off x="5015946" y="3922683"/>
            <a:ext cx="3245898" cy="841235"/>
          </a:xfrm>
          <a:custGeom>
            <a:avLst/>
            <a:gdLst>
              <a:gd name="connsiteX0" fmla="*/ 111132 w 3895725"/>
              <a:gd name="connsiteY0" fmla="*/ 0 h 1009650"/>
              <a:gd name="connsiteX1" fmla="*/ 3895725 w 3895725"/>
              <a:gd name="connsiteY1" fmla="*/ 0 h 1009650"/>
              <a:gd name="connsiteX2" fmla="*/ 3895725 w 3895725"/>
              <a:gd name="connsiteY2" fmla="*/ 1009650 h 1009650"/>
              <a:gd name="connsiteX3" fmla="*/ 111132 w 3895725"/>
              <a:gd name="connsiteY3" fmla="*/ 1009650 h 1009650"/>
              <a:gd name="connsiteX4" fmla="*/ 0 w 3895725"/>
              <a:gd name="connsiteY4" fmla="*/ 898518 h 1009650"/>
              <a:gd name="connsiteX5" fmla="*/ 0 w 3895725"/>
              <a:gd name="connsiteY5" fmla="*/ 111132 h 1009650"/>
              <a:gd name="connsiteX6" fmla="*/ 111132 w 3895725"/>
              <a:gd name="connsiteY6" fmla="*/ 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5725" h="1009650">
                <a:moveTo>
                  <a:pt x="111132" y="0"/>
                </a:moveTo>
                <a:lnTo>
                  <a:pt x="3895725" y="0"/>
                </a:lnTo>
                <a:lnTo>
                  <a:pt x="3895725" y="1009650"/>
                </a:lnTo>
                <a:lnTo>
                  <a:pt x="111132" y="1009650"/>
                </a:lnTo>
                <a:cubicBezTo>
                  <a:pt x="49755" y="1009650"/>
                  <a:pt x="0" y="959895"/>
                  <a:pt x="0" y="898518"/>
                </a:cubicBezTo>
                <a:lnTo>
                  <a:pt x="0" y="111132"/>
                </a:lnTo>
                <a:cubicBezTo>
                  <a:pt x="0" y="49755"/>
                  <a:pt x="49755" y="0"/>
                  <a:pt x="111132" y="0"/>
                </a:cubicBezTo>
                <a:close/>
              </a:path>
            </a:pathLst>
          </a:cu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81000" tIns="34290" rIns="918000" bIns="34290" numCol="1" spcCol="0" rtlCol="0" fromWordArt="0" anchor="ctr" anchorCtr="0" forceAA="0" compatLnSpc="1">
            <a:noAutofit/>
          </a:bodyPr>
          <a:p>
            <a:pPr algn="just"/>
            <a:endParaRPr lang="zh-CN" altLang="en-US" sz="1350" dirty="0">
              <a:solidFill>
                <a:srgbClr val="000000"/>
              </a:solidFill>
              <a:sym typeface="Arial" panose="020B0604020202020204" pitchFamily="34" charset="0"/>
            </a:endParaRPr>
          </a:p>
        </p:txBody>
      </p:sp>
      <p:sp>
        <p:nvSpPr>
          <p:cNvPr id="60" name="任意多边形 59"/>
          <p:cNvSpPr/>
          <p:nvPr>
            <p:custDataLst>
              <p:tags r:id="rId34"/>
            </p:custDataLst>
          </p:nvPr>
        </p:nvSpPr>
        <p:spPr>
          <a:xfrm flipH="1">
            <a:off x="7206331" y="4025854"/>
            <a:ext cx="1134873" cy="634895"/>
          </a:xfrm>
          <a:custGeom>
            <a:avLst/>
            <a:gdLst>
              <a:gd name="connsiteX0" fmla="*/ 0 w 1362074"/>
              <a:gd name="connsiteY0" fmla="*/ 0 h 762000"/>
              <a:gd name="connsiteX1" fmla="*/ 981074 w 1362074"/>
              <a:gd name="connsiteY1" fmla="*/ 0 h 762000"/>
              <a:gd name="connsiteX2" fmla="*/ 1362074 w 1362074"/>
              <a:gd name="connsiteY2" fmla="*/ 381000 h 762000"/>
              <a:gd name="connsiteX3" fmla="*/ 981074 w 1362074"/>
              <a:gd name="connsiteY3" fmla="*/ 762000 h 762000"/>
              <a:gd name="connsiteX4" fmla="*/ 0 w 1362074"/>
              <a:gd name="connsiteY4" fmla="*/ 762000 h 76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074" h="762000">
                <a:moveTo>
                  <a:pt x="0" y="0"/>
                </a:moveTo>
                <a:lnTo>
                  <a:pt x="981074" y="0"/>
                </a:lnTo>
                <a:cubicBezTo>
                  <a:pt x="1191494" y="0"/>
                  <a:pt x="1362074" y="170580"/>
                  <a:pt x="1362074" y="381000"/>
                </a:cubicBezTo>
                <a:cubicBezTo>
                  <a:pt x="1362074" y="591420"/>
                  <a:pt x="1191494" y="762000"/>
                  <a:pt x="981074" y="762000"/>
                </a:cubicBezTo>
                <a:lnTo>
                  <a:pt x="0" y="762000"/>
                </a:lnTo>
                <a:close/>
              </a:path>
            </a:pathLst>
          </a:custGeom>
          <a:solidFill>
            <a:srgbClr val="FFC000"/>
          </a:solidFill>
          <a:ln>
            <a:noFill/>
          </a:ln>
          <a:effectLst>
            <a:outerShdw blurRad="50800" dist="25400" algn="l" rotWithShape="0">
              <a:prstClr val="black">
                <a:alpha val="40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Autofit/>
          </a:bodyPr>
          <a:p>
            <a:pPr algn="ctr"/>
            <a:endParaRPr lang="en-US" altLang="zh-CN" sz="1350" dirty="0">
              <a:solidFill>
                <a:sysClr val="window" lastClr="FFFFFF"/>
              </a:solidFill>
              <a:latin typeface="+mj-lt"/>
              <a:ea typeface="+mj-ea"/>
              <a:cs typeface="+mj-cs"/>
              <a:sym typeface="Arial" panose="020B0604020202020204" pitchFamily="34" charset="0"/>
            </a:endParaRPr>
          </a:p>
        </p:txBody>
      </p:sp>
      <p:sp>
        <p:nvSpPr>
          <p:cNvPr id="61" name="任意多边形 60"/>
          <p:cNvSpPr/>
          <p:nvPr>
            <p:custDataLst>
              <p:tags r:id="rId35"/>
            </p:custDataLst>
          </p:nvPr>
        </p:nvSpPr>
        <p:spPr>
          <a:xfrm flipH="1">
            <a:off x="4642946" y="3922683"/>
            <a:ext cx="373001" cy="841235"/>
          </a:xfrm>
          <a:custGeom>
            <a:avLst/>
            <a:gdLst>
              <a:gd name="connsiteX0" fmla="*/ 0 w 447675"/>
              <a:gd name="connsiteY0" fmla="*/ 0 h 1009650"/>
              <a:gd name="connsiteX1" fmla="*/ 336543 w 447675"/>
              <a:gd name="connsiteY1" fmla="*/ 0 h 1009650"/>
              <a:gd name="connsiteX2" fmla="*/ 447675 w 447675"/>
              <a:gd name="connsiteY2" fmla="*/ 111132 h 1009650"/>
              <a:gd name="connsiteX3" fmla="*/ 447675 w 447675"/>
              <a:gd name="connsiteY3" fmla="*/ 898518 h 1009650"/>
              <a:gd name="connsiteX4" fmla="*/ 336543 w 447675"/>
              <a:gd name="connsiteY4" fmla="*/ 1009650 h 1009650"/>
              <a:gd name="connsiteX5" fmla="*/ 0 w 447675"/>
              <a:gd name="connsiteY5" fmla="*/ 1009650 h 1009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675" h="1009650">
                <a:moveTo>
                  <a:pt x="0" y="0"/>
                </a:moveTo>
                <a:lnTo>
                  <a:pt x="336543" y="0"/>
                </a:lnTo>
                <a:cubicBezTo>
                  <a:pt x="397920" y="0"/>
                  <a:pt x="447675" y="49755"/>
                  <a:pt x="447675" y="111132"/>
                </a:cubicBezTo>
                <a:lnTo>
                  <a:pt x="447675" y="898518"/>
                </a:lnTo>
                <a:cubicBezTo>
                  <a:pt x="447675" y="959895"/>
                  <a:pt x="397920" y="1009650"/>
                  <a:pt x="336543" y="1009650"/>
                </a:cubicBezTo>
                <a:lnTo>
                  <a:pt x="0" y="100965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68580" tIns="34290" rIns="68580" bIns="34290" numCol="1" spcCol="0" rtlCol="0" fromWordArt="0" anchor="ctr" anchorCtr="0" forceAA="0" compatLnSpc="1">
            <a:normAutofit/>
          </a:bodyPr>
          <a:p>
            <a:pPr algn="ctr"/>
            <a:endParaRPr lang="zh-CN" altLang="en-US" sz="2100" dirty="0">
              <a:solidFill>
                <a:sysClr val="window" lastClr="FFFFFF"/>
              </a:solidFill>
              <a:sym typeface="Arial" panose="020B0604020202020204" pitchFamily="34" charset="0"/>
            </a:endParaRPr>
          </a:p>
        </p:txBody>
      </p:sp>
      <p:sp>
        <p:nvSpPr>
          <p:cNvPr id="63" name="矩形 62"/>
          <p:cNvSpPr/>
          <p:nvPr>
            <p:custDataLst>
              <p:tags r:id="rId36"/>
            </p:custDataLst>
          </p:nvPr>
        </p:nvSpPr>
        <p:spPr>
          <a:xfrm>
            <a:off x="1986494" y="4023869"/>
            <a:ext cx="2141560" cy="634895"/>
          </a:xfrm>
          <a:prstGeom prst="rect">
            <a:avLst/>
          </a:prstGeom>
        </p:spPr>
        <p:txBody>
          <a:bodyPr wrap="square" anchor="ctr">
            <a:noAutofit/>
          </a:bodyPr>
          <a:p>
            <a:pPr algn="just">
              <a:lnSpc>
                <a:spcPct val="120000"/>
              </a:lnSpc>
            </a:pPr>
            <a:r>
              <a:rPr lang="zh-CN" altLang="en-US" sz="1000" spc="150">
                <a:latin typeface="Arial" panose="020B0604020202020204" pitchFamily="34" charset="0"/>
                <a:ea typeface="微软雅黑" panose="020B0503020204020204" pitchFamily="34" charset="-122"/>
                <a:sym typeface="Arial" panose="020B0604020202020204" pitchFamily="34" charset="0"/>
              </a:rPr>
              <a:t>安装反病毒软件和防火墙，最好再安装一套专门的木马防治软件，并及时升级代码库。</a:t>
            </a:r>
            <a:endParaRPr lang="zh-CN" altLang="en-US" sz="1000" spc="150">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63"/>
          <p:cNvSpPr/>
          <p:nvPr>
            <p:custDataLst>
              <p:tags r:id="rId37"/>
            </p:custDataLst>
          </p:nvPr>
        </p:nvSpPr>
        <p:spPr>
          <a:xfrm>
            <a:off x="1986494" y="2735330"/>
            <a:ext cx="2141560" cy="634895"/>
          </a:xfrm>
          <a:prstGeom prst="rect">
            <a:avLst/>
          </a:prstGeom>
        </p:spPr>
        <p:txBody>
          <a:bodyPr wrap="square" anchor="ctr">
            <a:noAutofit/>
          </a:bodyPr>
          <a:p>
            <a:pPr algn="just">
              <a:lnSpc>
                <a:spcPct val="100000"/>
              </a:lnSpc>
            </a:pPr>
            <a:r>
              <a:rPr lang="zh-CN" altLang="en-US" sz="1000" spc="150">
                <a:latin typeface="Arial" panose="020B0604020202020204" pitchFamily="34" charset="0"/>
                <a:ea typeface="微软雅黑" panose="020B0503020204020204" pitchFamily="34" charset="-122"/>
                <a:sym typeface="Arial" panose="020B0604020202020204" pitchFamily="34" charset="0"/>
              </a:rPr>
              <a:t>不要浏览不健康、不正规的网站，这些网站都是“网页挂马”的高发地带，访问这些网站如同“闯雷区”，非常危险。</a:t>
            </a:r>
            <a:endParaRPr lang="zh-CN" altLang="en-US" sz="1000" spc="150">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custDataLst>
              <p:tags r:id="rId38"/>
            </p:custDataLst>
          </p:nvPr>
        </p:nvSpPr>
        <p:spPr>
          <a:xfrm>
            <a:off x="1986494" y="1450872"/>
            <a:ext cx="2141560" cy="634895"/>
          </a:xfrm>
          <a:prstGeom prst="rect">
            <a:avLst/>
          </a:prstGeom>
        </p:spPr>
        <p:txBody>
          <a:bodyPr wrap="square" anchor="ctr">
            <a:normAutofit/>
          </a:bodyPr>
          <a:p>
            <a:pPr>
              <a:lnSpc>
                <a:spcPct val="100000"/>
              </a:lnSpc>
            </a:pPr>
            <a:r>
              <a:rPr lang="zh-CN" altLang="en-US" sz="1000" spc="150">
                <a:latin typeface="Arial" panose="020B0604020202020204" pitchFamily="34" charset="0"/>
                <a:ea typeface="微软雅黑" panose="020B0503020204020204" pitchFamily="34" charset="-122"/>
                <a:sym typeface="Arial" panose="020B0604020202020204" pitchFamily="34" charset="0"/>
              </a:rPr>
              <a:t>不要下载、接收、执行任何来历不明的软件或文件。</a:t>
            </a:r>
            <a:endParaRPr lang="zh-CN" altLang="en-US" sz="1000" spc="150">
              <a:latin typeface="Arial" panose="020B0604020202020204" pitchFamily="34" charset="0"/>
              <a:ea typeface="微软雅黑" panose="020B0503020204020204" pitchFamily="34" charset="-122"/>
              <a:sym typeface="Arial" panose="020B0604020202020204" pitchFamily="34" charset="0"/>
            </a:endParaRPr>
          </a:p>
        </p:txBody>
      </p:sp>
      <p:sp>
        <p:nvSpPr>
          <p:cNvPr id="66" name="矩形 65"/>
          <p:cNvSpPr/>
          <p:nvPr>
            <p:custDataLst>
              <p:tags r:id="rId39"/>
            </p:custDataLst>
          </p:nvPr>
        </p:nvSpPr>
        <p:spPr>
          <a:xfrm>
            <a:off x="5015946" y="4023869"/>
            <a:ext cx="2226771" cy="634895"/>
          </a:xfrm>
          <a:prstGeom prst="rect">
            <a:avLst/>
          </a:prstGeom>
        </p:spPr>
        <p:txBody>
          <a:bodyPr wrap="square" anchor="ctr">
            <a:normAutofit/>
          </a:bodyPr>
          <a:p>
            <a:pPr algn="r">
              <a:lnSpc>
                <a:spcPct val="120000"/>
              </a:lnSpc>
            </a:pPr>
            <a:r>
              <a:rPr lang="zh-CN" altLang="en-US" sz="1000" spc="150">
                <a:latin typeface="Arial" panose="020B0604020202020204" pitchFamily="34" charset="0"/>
                <a:ea typeface="微软雅黑" panose="020B0503020204020204" pitchFamily="34" charset="-122"/>
                <a:sym typeface="Arial" panose="020B0604020202020204" pitchFamily="34" charset="0"/>
              </a:rPr>
              <a:t>及时修复操作系统的漏洞，并经常升级常用的应用软件。</a:t>
            </a:r>
            <a:endParaRPr lang="zh-CN" altLang="en-US" sz="1000" spc="150">
              <a:latin typeface="Arial" panose="020B0604020202020204" pitchFamily="34" charset="0"/>
              <a:ea typeface="微软雅黑" panose="020B0503020204020204" pitchFamily="34" charset="-122"/>
              <a:sym typeface="Arial" panose="020B0604020202020204" pitchFamily="34" charset="0"/>
            </a:endParaRPr>
          </a:p>
        </p:txBody>
      </p:sp>
      <p:sp>
        <p:nvSpPr>
          <p:cNvPr id="67" name="矩形 66"/>
          <p:cNvSpPr/>
          <p:nvPr>
            <p:custDataLst>
              <p:tags r:id="rId40"/>
            </p:custDataLst>
          </p:nvPr>
        </p:nvSpPr>
        <p:spPr>
          <a:xfrm>
            <a:off x="5015946" y="2735330"/>
            <a:ext cx="2226771" cy="634895"/>
          </a:xfrm>
          <a:prstGeom prst="rect">
            <a:avLst/>
          </a:prstGeom>
        </p:spPr>
        <p:txBody>
          <a:bodyPr wrap="square" anchor="ctr">
            <a:normAutofit/>
          </a:bodyPr>
          <a:p>
            <a:pPr algn="r">
              <a:lnSpc>
                <a:spcPct val="120000"/>
              </a:lnSpc>
            </a:pPr>
            <a:r>
              <a:rPr lang="zh-CN" altLang="en-US" sz="1000" spc="150">
                <a:latin typeface="Arial" panose="020B0604020202020204" pitchFamily="34" charset="0"/>
                <a:ea typeface="微软雅黑" panose="020B0503020204020204" pitchFamily="34" charset="-122"/>
                <a:sym typeface="Arial" panose="020B0604020202020204" pitchFamily="34" charset="0"/>
              </a:rPr>
              <a:t>尽量少用共享文件夹。</a:t>
            </a:r>
            <a:endParaRPr lang="zh-CN" altLang="en-US" sz="1000" spc="150">
              <a:latin typeface="Arial" panose="020B0604020202020204" pitchFamily="34" charset="0"/>
              <a:ea typeface="微软雅黑" panose="020B0503020204020204" pitchFamily="34" charset="-122"/>
              <a:sym typeface="Arial" panose="020B0604020202020204" pitchFamily="34" charset="0"/>
            </a:endParaRPr>
          </a:p>
        </p:txBody>
      </p:sp>
      <p:sp>
        <p:nvSpPr>
          <p:cNvPr id="68" name="矩形 67"/>
          <p:cNvSpPr/>
          <p:nvPr>
            <p:custDataLst>
              <p:tags r:id="rId41"/>
            </p:custDataLst>
          </p:nvPr>
        </p:nvSpPr>
        <p:spPr>
          <a:xfrm>
            <a:off x="5015946" y="1450872"/>
            <a:ext cx="2226771" cy="634895"/>
          </a:xfrm>
          <a:prstGeom prst="rect">
            <a:avLst/>
          </a:prstGeom>
        </p:spPr>
        <p:txBody>
          <a:bodyPr wrap="square" anchor="ctr">
            <a:noAutofit/>
          </a:bodyPr>
          <a:p>
            <a:pPr algn="just">
              <a:lnSpc>
                <a:spcPct val="100000"/>
              </a:lnSpc>
            </a:pPr>
            <a:r>
              <a:rPr lang="zh-CN" altLang="en-US" sz="1000" spc="150">
                <a:latin typeface="Arial" panose="020B0604020202020204" pitchFamily="34" charset="0"/>
                <a:ea typeface="微软雅黑" panose="020B0503020204020204" pitchFamily="34" charset="-122"/>
                <a:sym typeface="Arial" panose="020B0604020202020204" pitchFamily="34" charset="0"/>
              </a:rPr>
              <a:t>（2）不要随意打开来历不明的邮件，即使是来自朋友的邮件也不要轻信，打开附件前必须经过杀毒。</a:t>
            </a:r>
            <a:endParaRPr lang="zh-CN" altLang="en-US" sz="1000" spc="150">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68"/>
          <p:cNvSpPr txBox="1"/>
          <p:nvPr>
            <p:custDataLst>
              <p:tags r:id="rId42"/>
            </p:custDataLst>
          </p:nvPr>
        </p:nvSpPr>
        <p:spPr>
          <a:xfrm>
            <a:off x="859679" y="1549553"/>
            <a:ext cx="1021108" cy="433344"/>
          </a:xfrm>
          <a:prstGeom prst="rect">
            <a:avLst/>
          </a:prstGeom>
          <a:noFill/>
        </p:spPr>
        <p:txBody>
          <a:bodyPr wrap="square" lIns="68580" tIns="34290" rIns="68580" bIns="34290" rtlCol="0" anchor="ctr">
            <a:normAutofit/>
          </a:bodyPr>
          <a:p>
            <a:pPr algn="ctr">
              <a:lnSpc>
                <a:spcPct val="120000"/>
              </a:lnSpc>
            </a:pPr>
            <a:r>
              <a:rPr lang="zh-CN" altLang="en-US" sz="1500" b="1" spc="15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1500" b="1" spc="1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文本框 69"/>
          <p:cNvSpPr txBox="1"/>
          <p:nvPr>
            <p:custDataLst>
              <p:tags r:id="rId43"/>
            </p:custDataLst>
          </p:nvPr>
        </p:nvSpPr>
        <p:spPr>
          <a:xfrm>
            <a:off x="7263214" y="1549553"/>
            <a:ext cx="1021108" cy="433344"/>
          </a:xfrm>
          <a:prstGeom prst="rect">
            <a:avLst/>
          </a:prstGeom>
          <a:noFill/>
        </p:spPr>
        <p:txBody>
          <a:bodyPr wrap="square" lIns="68580" tIns="34290" rIns="68580" bIns="34290" rtlCol="0" anchor="ctr">
            <a:normAutofit/>
          </a:bodyPr>
          <a:p>
            <a:pPr algn="ctr">
              <a:lnSpc>
                <a:spcPct val="120000"/>
              </a:lnSpc>
            </a:pPr>
            <a:r>
              <a:rPr lang="zh-CN" altLang="en-US" sz="1500" b="1" spc="300">
                <a:solidFill>
                  <a:sysClr val="window" lastClr="FFFFFF"/>
                </a:solidFill>
                <a:latin typeface="Arial" panose="020B0604020202020204" pitchFamily="34" charset="0"/>
                <a:ea typeface="微软雅黑" panose="020B0503020204020204" pitchFamily="34" charset="-122"/>
              </a:rPr>
              <a:t>（</a:t>
            </a:r>
            <a:r>
              <a:rPr lang="en-US" altLang="zh-CN" sz="1500" b="1" spc="300">
                <a:solidFill>
                  <a:sysClr val="window" lastClr="FFFFFF"/>
                </a:solidFill>
                <a:latin typeface="Arial" panose="020B0604020202020204" pitchFamily="34" charset="0"/>
                <a:ea typeface="微软雅黑" panose="020B0503020204020204" pitchFamily="34" charset="-122"/>
              </a:rPr>
              <a:t>2</a:t>
            </a:r>
            <a:r>
              <a:rPr lang="zh-CN" altLang="en-US" sz="1500" b="1" spc="300">
                <a:solidFill>
                  <a:sysClr val="window" lastClr="FFFFFF"/>
                </a:solidFill>
                <a:latin typeface="Arial" panose="020B0604020202020204" pitchFamily="34" charset="0"/>
                <a:ea typeface="微软雅黑" panose="020B0503020204020204" pitchFamily="34" charset="-122"/>
              </a:rPr>
              <a:t>）</a:t>
            </a:r>
            <a:endParaRPr lang="zh-CN" altLang="en-US" sz="1500" b="1" spc="300">
              <a:solidFill>
                <a:sysClr val="window" lastClr="FFFFFF"/>
              </a:solidFill>
              <a:latin typeface="Arial" panose="020B0604020202020204" pitchFamily="34" charset="0"/>
              <a:ea typeface="微软雅黑" panose="020B0503020204020204" pitchFamily="34" charset="-122"/>
            </a:endParaRPr>
          </a:p>
        </p:txBody>
      </p:sp>
      <p:sp>
        <p:nvSpPr>
          <p:cNvPr id="71" name="文本框 70"/>
          <p:cNvSpPr txBox="1"/>
          <p:nvPr>
            <p:custDataLst>
              <p:tags r:id="rId44"/>
            </p:custDataLst>
          </p:nvPr>
        </p:nvSpPr>
        <p:spPr>
          <a:xfrm>
            <a:off x="859679" y="2838090"/>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(3)</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72" name="文本框 71"/>
          <p:cNvSpPr txBox="1"/>
          <p:nvPr>
            <p:custDataLst>
              <p:tags r:id="rId45"/>
            </p:custDataLst>
          </p:nvPr>
        </p:nvSpPr>
        <p:spPr>
          <a:xfrm>
            <a:off x="7263214" y="2838090"/>
            <a:ext cx="1021108" cy="433344"/>
          </a:xfrm>
          <a:prstGeom prst="rect">
            <a:avLst/>
          </a:prstGeom>
          <a:noFill/>
        </p:spPr>
        <p:txBody>
          <a:bodyPr wrap="square" lIns="68580" tIns="34290" rIns="68580" bIns="34290" rtlCol="0" anchor="ctr">
            <a:normAutofit/>
          </a:bodyPr>
          <a:p>
            <a:pPr algn="ctr">
              <a:lnSpc>
                <a:spcPct val="120000"/>
              </a:lnSpc>
            </a:pPr>
            <a:r>
              <a:rPr lang="zh-CN" altLang="en-US" sz="1500" b="1" spc="15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1500" b="1" spc="15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文本框 72"/>
          <p:cNvSpPr txBox="1"/>
          <p:nvPr>
            <p:custDataLst>
              <p:tags r:id="rId46"/>
            </p:custDataLst>
          </p:nvPr>
        </p:nvSpPr>
        <p:spPr>
          <a:xfrm>
            <a:off x="859679" y="4126629"/>
            <a:ext cx="1021108" cy="433344"/>
          </a:xfrm>
          <a:prstGeom prst="rect">
            <a:avLst/>
          </a:prstGeom>
          <a:noFill/>
        </p:spPr>
        <p:txBody>
          <a:bodyPr wrap="square" lIns="68580" tIns="34290" rIns="68580" bIns="34290" rtlCol="0" anchor="ctr">
            <a:normAutofit/>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(5)</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74" name="文本框 73"/>
          <p:cNvSpPr txBox="1"/>
          <p:nvPr>
            <p:custDataLst>
              <p:tags r:id="rId47"/>
            </p:custDataLst>
          </p:nvPr>
        </p:nvSpPr>
        <p:spPr>
          <a:xfrm>
            <a:off x="7263214" y="4126629"/>
            <a:ext cx="1021108" cy="433344"/>
          </a:xfrm>
          <a:prstGeom prst="rect">
            <a:avLst/>
          </a:prstGeom>
          <a:noFill/>
        </p:spPr>
        <p:txBody>
          <a:bodyPr wrap="square" lIns="68580" tIns="34290" rIns="68580" bIns="34290" rtlCol="0" anchor="ctr">
            <a:normAutofit fontScale="90000"/>
          </a:bodyPr>
          <a:p>
            <a:pPr algn="ctr">
              <a:lnSpc>
                <a:spcPct val="120000"/>
              </a:lnSpc>
            </a:pPr>
            <a:r>
              <a:rPr lang="en-US" altLang="zh-CN" sz="1500" b="1" spc="300">
                <a:solidFill>
                  <a:sysClr val="window" lastClr="FFFFFF"/>
                </a:solidFill>
                <a:latin typeface="Arial" panose="020B0604020202020204" pitchFamily="34" charset="0"/>
                <a:ea typeface="微软雅黑" panose="020B0503020204020204" pitchFamily="34" charset="-122"/>
              </a:rPr>
              <a:t>(6)</a:t>
            </a:r>
            <a:endParaRPr lang="en-US" altLang="zh-CN" sz="1500" b="1" spc="300">
              <a:solidFill>
                <a:sysClr val="window" lastClr="FFFFFF"/>
              </a:solidFill>
              <a:latin typeface="Arial" panose="020B0604020202020204" pitchFamily="34" charset="0"/>
              <a:ea typeface="微软雅黑" panose="020B0503020204020204" pitchFamily="34" charset="-122"/>
            </a:endParaRPr>
          </a:p>
        </p:txBody>
      </p:sp>
      <p:sp>
        <p:nvSpPr>
          <p:cNvPr id="75" name="文本框 74"/>
          <p:cNvSpPr txBox="1"/>
          <p:nvPr>
            <p:custDataLst>
              <p:tags r:id="rId48"/>
            </p:custDataLst>
          </p:nvPr>
        </p:nvSpPr>
        <p:spPr>
          <a:xfrm>
            <a:off x="4193617" y="1571651"/>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A</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76" name="文本框 75"/>
          <p:cNvSpPr txBox="1"/>
          <p:nvPr>
            <p:custDataLst>
              <p:tags r:id="rId49"/>
            </p:custDataLst>
          </p:nvPr>
        </p:nvSpPr>
        <p:spPr>
          <a:xfrm>
            <a:off x="4708508" y="1571651"/>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B</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77" name="文本框 76"/>
          <p:cNvSpPr txBox="1"/>
          <p:nvPr>
            <p:custDataLst>
              <p:tags r:id="rId50"/>
            </p:custDataLst>
          </p:nvPr>
        </p:nvSpPr>
        <p:spPr>
          <a:xfrm>
            <a:off x="4193617" y="2860189"/>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C</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78" name="文本框 77"/>
          <p:cNvSpPr txBox="1"/>
          <p:nvPr>
            <p:custDataLst>
              <p:tags r:id="rId51"/>
            </p:custDataLst>
          </p:nvPr>
        </p:nvSpPr>
        <p:spPr>
          <a:xfrm>
            <a:off x="4708508" y="2860189"/>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D</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79" name="文本框 78"/>
          <p:cNvSpPr txBox="1"/>
          <p:nvPr>
            <p:custDataLst>
              <p:tags r:id="rId52"/>
            </p:custDataLst>
          </p:nvPr>
        </p:nvSpPr>
        <p:spPr>
          <a:xfrm>
            <a:off x="4193617" y="4148728"/>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E</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
        <p:nvSpPr>
          <p:cNvPr id="80" name="文本框 79"/>
          <p:cNvSpPr txBox="1"/>
          <p:nvPr>
            <p:custDataLst>
              <p:tags r:id="rId53"/>
            </p:custDataLst>
          </p:nvPr>
        </p:nvSpPr>
        <p:spPr>
          <a:xfrm>
            <a:off x="4708508" y="4148728"/>
            <a:ext cx="241876" cy="389145"/>
          </a:xfrm>
          <a:prstGeom prst="rect">
            <a:avLst/>
          </a:prstGeom>
          <a:noFill/>
        </p:spPr>
        <p:txBody>
          <a:bodyPr wrap="square" rtlCol="0">
            <a:normAutofit fontScale="50000"/>
          </a:bodyPr>
          <a:p>
            <a:pPr>
              <a:lnSpc>
                <a:spcPct val="120000"/>
              </a:lnSpc>
            </a:pPr>
            <a:r>
              <a:rPr lang="en-US" altLang="zh-CN" sz="1500" spc="300" dirty="0">
                <a:solidFill>
                  <a:sysClr val="window" lastClr="FFFFFF"/>
                </a:solidFill>
                <a:latin typeface="Arial" panose="020B0604020202020204" pitchFamily="34" charset="0"/>
                <a:ea typeface="微软雅黑" panose="020B0503020204020204" pitchFamily="34" charset="-122"/>
              </a:rPr>
              <a:t>F</a:t>
            </a:r>
            <a:endParaRPr lang="zh-CN" altLang="en-US" sz="1500" spc="300" dirty="0">
              <a:solidFill>
                <a:sysClr val="window" lastClr="FFFFFF"/>
              </a:solidFill>
              <a:latin typeface="Arial" panose="020B0604020202020204" pitchFamily="34" charset="0"/>
              <a:ea typeface="微软雅黑" panose="020B0503020204020204" pitchFamily="34" charset="-122"/>
            </a:endParaRPr>
          </a:p>
        </p:txBody>
      </p:sp>
    </p:spTree>
    <p:custDataLst>
      <p:tags r:id="rId54"/>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435735"/>
            <a:ext cx="8444865" cy="311086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三、信息安全常见威胁</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664335"/>
            <a:ext cx="3478530" cy="26454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 基本概念</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（1）拒绝服务（DoS）：</a:t>
            </a:r>
            <a:r>
              <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DoS 是 Denial of service 的简称，即拒绝服务，任何对服务的干涉，使得其可用性降低或者失去可用性均称为拒绝服务。</a:t>
            </a:r>
            <a:endPar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b="1" spc="160">
                <a:ln w="3175">
                  <a:noFill/>
                  <a:prstDash val="dash"/>
                </a:ln>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（2）拒绝服务攻击：</a:t>
            </a:r>
            <a:r>
              <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rPr>
              <a:t>造成 DoS 的攻击行为被称为 DoS 攻击，其目的是使计算机或网络无法提供正常的服务。</a:t>
            </a:r>
            <a:endParaRPr lang="zh-CN" altLang="en-US" sz="1400" spc="160">
              <a:ln w="3175">
                <a:noFill/>
                <a:prstDash val="dash"/>
              </a:l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itle 6"/>
          <p:cNvSpPr txBox="1"/>
          <p:nvPr>
            <p:custDataLst>
              <p:tags r:id="rId8"/>
            </p:custDataLst>
          </p:nvPr>
        </p:nvSpPr>
        <p:spPr>
          <a:xfrm>
            <a:off x="4800600" y="1504950"/>
            <a:ext cx="3733165" cy="26454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just" fontAlgn="auto">
              <a:lnSpc>
                <a:spcPct val="150000"/>
              </a:lnSpc>
              <a:spcBef>
                <a:spcPts val="0"/>
              </a:spcBef>
              <a:spcAft>
                <a:spcPts val="800"/>
              </a:spcAft>
              <a:buClrTx/>
              <a:buSzTx/>
              <a:buFontTx/>
              <a:buNone/>
            </a:pPr>
            <a:r>
              <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 常见类型</a:t>
            </a:r>
            <a:endParaRPr lang="zh-CN" altLang="en-US" sz="1400" b="1" spc="16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最常见的 DoS 攻击有计算机网络带宽攻击和连通性攻击。</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b="1" spc="160">
                <a:ln w="3175">
                  <a:noFill/>
                  <a:prstDash val="dash"/>
                </a:ln>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（1）带宽攻击：</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指以极大的通信量冲击网络，使得所有可用网络资源都被消耗殆尽，最后导致合法的用户请求无法通过。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20000"/>
              </a:lnSpc>
              <a:spcBef>
                <a:spcPts val="0"/>
              </a:spcBef>
              <a:spcAft>
                <a:spcPts val="800"/>
              </a:spcAft>
              <a:buSzPct val="100000"/>
              <a:buNone/>
            </a:pPr>
            <a:r>
              <a:rPr lang="zh-CN" altLang="en-US" sz="1400" b="1" spc="160">
                <a:ln w="3175">
                  <a:noFill/>
                  <a:prstDash val="dash"/>
                </a:ln>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（2）连通性攻击：</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指用大量的连接请求冲击计算机，使得所有可用的操作系统资源都被消耗殆尽，最终计算机无法再处理合法用户的请求。</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nvCxnSpPr>
        <p:spPr>
          <a:xfrm>
            <a:off x="4572000" y="1733550"/>
            <a:ext cx="3810" cy="260350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29310"/>
            <a:ext cx="8444865" cy="366585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三、信息安全常见威胁</a:t>
            </a:r>
            <a:endParaRPr lang="zh-CN" altLang="en-US" sz="2400" b="1" spc="220">
              <a:solidFill>
                <a:schemeClr val="accent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838200" y="1200150"/>
            <a:ext cx="6356985" cy="41402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攻击现象</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2" name="矩形 41"/>
          <p:cNvSpPr/>
          <p:nvPr>
            <p:custDataLst>
              <p:tags r:id="rId7"/>
            </p:custDataLst>
          </p:nvPr>
        </p:nvSpPr>
        <p:spPr>
          <a:xfrm>
            <a:off x="1447165" y="3606800"/>
            <a:ext cx="1265555" cy="525780"/>
          </a:xfrm>
          <a:prstGeom prst="rect">
            <a:avLst/>
          </a:prstGeom>
        </p:spPr>
        <p:txBody>
          <a:bodyPr wrap="square" anchor="ctr">
            <a:noAutofit/>
          </a:bodyPr>
          <a:lstStyle/>
          <a:p>
            <a:pPr algn="ctr">
              <a:lnSpc>
                <a:spcPct val="100000"/>
              </a:lnSpc>
            </a:pPr>
            <a:r>
              <a:rPr lang="zh-CN" altLang="en-US" sz="1000" b="1" spc="150">
                <a:latin typeface="微软雅黑" panose="020B0503020204020204" pitchFamily="34" charset="-122"/>
                <a:ea typeface="微软雅黑" panose="020B0503020204020204" pitchFamily="34" charset="-122"/>
              </a:rPr>
              <a:t>（1）被攻击主机上有大量等待的 TCP 连接。</a:t>
            </a:r>
            <a:endParaRPr lang="zh-CN" altLang="en-US" sz="1000" b="1" spc="150">
              <a:latin typeface="微软雅黑" panose="020B0503020204020204" pitchFamily="34" charset="-122"/>
              <a:ea typeface="微软雅黑" panose="020B0503020204020204" pitchFamily="34" charset="-122"/>
            </a:endParaRPr>
          </a:p>
        </p:txBody>
      </p:sp>
      <p:cxnSp>
        <p:nvCxnSpPr>
          <p:cNvPr id="58" name="直接连接符 57"/>
          <p:cNvCxnSpPr/>
          <p:nvPr>
            <p:custDataLst>
              <p:tags r:id="rId8"/>
            </p:custDataLst>
          </p:nvPr>
        </p:nvCxnSpPr>
        <p:spPr>
          <a:xfrm>
            <a:off x="7636351" y="2987237"/>
            <a:ext cx="443389"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cxnSp>
        <p:nvCxnSpPr>
          <p:cNvPr id="12" name="直接连接符 11"/>
          <p:cNvCxnSpPr/>
          <p:nvPr>
            <p:custDataLst>
              <p:tags r:id="rId9"/>
            </p:custDataLst>
          </p:nvPr>
        </p:nvCxnSpPr>
        <p:spPr>
          <a:xfrm>
            <a:off x="1221740" y="2987237"/>
            <a:ext cx="350279" cy="0"/>
          </a:xfrm>
          <a:prstGeom prst="line">
            <a:avLst/>
          </a:prstGeom>
          <a:ln w="25400">
            <a:solidFill>
              <a:srgbClr val="92D050">
                <a:lumMod val="40000"/>
                <a:lumOff val="60000"/>
              </a:srgbClr>
            </a:solidFill>
            <a:headEnd type="oval"/>
          </a:ln>
        </p:spPr>
        <p:style>
          <a:lnRef idx="1">
            <a:srgbClr val="92D050"/>
          </a:lnRef>
          <a:fillRef idx="0">
            <a:srgbClr val="92D050"/>
          </a:fillRef>
          <a:effectRef idx="0">
            <a:srgbClr val="92D050"/>
          </a:effectRef>
          <a:fontRef idx="minor">
            <a:srgbClr val="5F5F5F"/>
          </a:fontRef>
        </p:style>
      </p:cxnSp>
      <p:sp>
        <p:nvSpPr>
          <p:cNvPr id="3" name="椭圆 2"/>
          <p:cNvSpPr/>
          <p:nvPr>
            <p:custDataLst>
              <p:tags r:id="rId10"/>
            </p:custDataLst>
          </p:nvPr>
        </p:nvSpPr>
        <p:spPr>
          <a:xfrm>
            <a:off x="1683183" y="2672234"/>
            <a:ext cx="637953" cy="630003"/>
          </a:xfrm>
          <a:prstGeom prst="ellipse">
            <a:avLst/>
          </a:prstGeom>
          <a:solidFill>
            <a:srgbClr val="92D050"/>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8" name="空心弧 3"/>
          <p:cNvSpPr/>
          <p:nvPr>
            <p:custDataLst>
              <p:tags r:id="rId11"/>
            </p:custDataLst>
          </p:nvPr>
        </p:nvSpPr>
        <p:spPr>
          <a:xfrm flipH="1">
            <a:off x="2002159" y="256026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10" name="空心弧 3"/>
          <p:cNvSpPr/>
          <p:nvPr>
            <p:custDataLst>
              <p:tags r:id="rId12"/>
            </p:custDataLst>
          </p:nvPr>
        </p:nvSpPr>
        <p:spPr>
          <a:xfrm flipV="1">
            <a:off x="1562984" y="298723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13" name="直接连接符 12"/>
          <p:cNvCxnSpPr/>
          <p:nvPr>
            <p:custDataLst>
              <p:tags r:id="rId13"/>
            </p:custDataLst>
          </p:nvPr>
        </p:nvCxnSpPr>
        <p:spPr>
          <a:xfrm>
            <a:off x="2432300" y="2987237"/>
            <a:ext cx="443389"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22" name="椭圆 21"/>
          <p:cNvSpPr/>
          <p:nvPr>
            <p:custDataLst>
              <p:tags r:id="rId14"/>
            </p:custDataLst>
          </p:nvPr>
        </p:nvSpPr>
        <p:spPr>
          <a:xfrm>
            <a:off x="2985271" y="2672234"/>
            <a:ext cx="637953" cy="630003"/>
          </a:xfrm>
          <a:prstGeom prst="ellipse">
            <a:avLst/>
          </a:prstGeom>
          <a:solidFill>
            <a:srgbClr val="63A537"/>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25" name="空心弧 3"/>
          <p:cNvSpPr/>
          <p:nvPr>
            <p:custDataLst>
              <p:tags r:id="rId15"/>
            </p:custDataLst>
          </p:nvPr>
        </p:nvSpPr>
        <p:spPr>
          <a:xfrm flipH="1">
            <a:off x="3304247" y="256026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26" name="空心弧 3"/>
          <p:cNvSpPr/>
          <p:nvPr>
            <p:custDataLst>
              <p:tags r:id="rId16"/>
            </p:custDataLst>
          </p:nvPr>
        </p:nvSpPr>
        <p:spPr>
          <a:xfrm flipV="1">
            <a:off x="2865073" y="298723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24" name="直接连接符 23"/>
          <p:cNvCxnSpPr/>
          <p:nvPr>
            <p:custDataLst>
              <p:tags r:id="rId17"/>
            </p:custDataLst>
          </p:nvPr>
        </p:nvCxnSpPr>
        <p:spPr>
          <a:xfrm>
            <a:off x="3731393" y="2987237"/>
            <a:ext cx="443389" cy="0"/>
          </a:xfrm>
          <a:prstGeom prst="line">
            <a:avLst/>
          </a:prstGeom>
          <a:ln w="25400">
            <a:solidFill>
              <a:srgbClr val="37A76F">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28" name="椭圆 27"/>
          <p:cNvSpPr/>
          <p:nvPr>
            <p:custDataLst>
              <p:tags r:id="rId18"/>
            </p:custDataLst>
          </p:nvPr>
        </p:nvSpPr>
        <p:spPr>
          <a:xfrm>
            <a:off x="4285329" y="2672234"/>
            <a:ext cx="637953" cy="630003"/>
          </a:xfrm>
          <a:prstGeom prst="ellipse">
            <a:avLst/>
          </a:prstGeom>
          <a:solidFill>
            <a:srgbClr val="37A76F"/>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31" name="空心弧 3"/>
          <p:cNvSpPr/>
          <p:nvPr>
            <p:custDataLst>
              <p:tags r:id="rId19"/>
            </p:custDataLst>
          </p:nvPr>
        </p:nvSpPr>
        <p:spPr>
          <a:xfrm flipH="1">
            <a:off x="4604305" y="256026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32" name="空心弧 3"/>
          <p:cNvSpPr/>
          <p:nvPr>
            <p:custDataLst>
              <p:tags r:id="rId20"/>
            </p:custDataLst>
          </p:nvPr>
        </p:nvSpPr>
        <p:spPr>
          <a:xfrm flipV="1">
            <a:off x="4165131" y="298723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37A76F">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30" name="直接连接符 29"/>
          <p:cNvCxnSpPr/>
          <p:nvPr>
            <p:custDataLst>
              <p:tags r:id="rId21"/>
            </p:custDataLst>
          </p:nvPr>
        </p:nvCxnSpPr>
        <p:spPr>
          <a:xfrm>
            <a:off x="5031451" y="2987237"/>
            <a:ext cx="443389" cy="0"/>
          </a:xfrm>
          <a:prstGeom prst="line">
            <a:avLst/>
          </a:prstGeom>
          <a:ln w="25400">
            <a:solidFill>
              <a:srgbClr val="92D050">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34" name="椭圆 33"/>
          <p:cNvSpPr/>
          <p:nvPr>
            <p:custDataLst>
              <p:tags r:id="rId22"/>
            </p:custDataLst>
          </p:nvPr>
        </p:nvSpPr>
        <p:spPr>
          <a:xfrm>
            <a:off x="5585383" y="2672234"/>
            <a:ext cx="637953" cy="630003"/>
          </a:xfrm>
          <a:prstGeom prst="ellipse">
            <a:avLst/>
          </a:prstGeom>
          <a:solidFill>
            <a:srgbClr val="92D050"/>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37" name="空心弧 3"/>
          <p:cNvSpPr/>
          <p:nvPr>
            <p:custDataLst>
              <p:tags r:id="rId23"/>
            </p:custDataLst>
          </p:nvPr>
        </p:nvSpPr>
        <p:spPr>
          <a:xfrm flipH="1">
            <a:off x="5904360" y="256026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38" name="空心弧 3"/>
          <p:cNvSpPr/>
          <p:nvPr>
            <p:custDataLst>
              <p:tags r:id="rId24"/>
            </p:custDataLst>
          </p:nvPr>
        </p:nvSpPr>
        <p:spPr>
          <a:xfrm flipV="1">
            <a:off x="5465185" y="298723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92D050">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cxnSp>
        <p:nvCxnSpPr>
          <p:cNvPr id="48" name="直接连接符 47"/>
          <p:cNvCxnSpPr/>
          <p:nvPr>
            <p:custDataLst>
              <p:tags r:id="rId25"/>
            </p:custDataLst>
          </p:nvPr>
        </p:nvCxnSpPr>
        <p:spPr>
          <a:xfrm>
            <a:off x="6337255" y="2987237"/>
            <a:ext cx="443389" cy="0"/>
          </a:xfrm>
          <a:prstGeom prst="line">
            <a:avLst/>
          </a:prstGeom>
          <a:ln w="25400">
            <a:solidFill>
              <a:srgbClr val="63A537">
                <a:lumMod val="40000"/>
                <a:lumOff val="60000"/>
              </a:srgbClr>
            </a:solidFill>
            <a:headEnd type="none"/>
          </a:ln>
        </p:spPr>
        <p:style>
          <a:lnRef idx="1">
            <a:srgbClr val="92D050"/>
          </a:lnRef>
          <a:fillRef idx="0">
            <a:srgbClr val="92D050"/>
          </a:fillRef>
          <a:effectRef idx="0">
            <a:srgbClr val="92D050"/>
          </a:effectRef>
          <a:fontRef idx="minor">
            <a:srgbClr val="5F5F5F"/>
          </a:fontRef>
        </p:style>
      </p:cxnSp>
      <p:sp>
        <p:nvSpPr>
          <p:cNvPr id="49" name="椭圆 48"/>
          <p:cNvSpPr/>
          <p:nvPr>
            <p:custDataLst>
              <p:tags r:id="rId26"/>
            </p:custDataLst>
          </p:nvPr>
        </p:nvSpPr>
        <p:spPr>
          <a:xfrm>
            <a:off x="6890229" y="2672234"/>
            <a:ext cx="637953" cy="630003"/>
          </a:xfrm>
          <a:prstGeom prst="ellipse">
            <a:avLst/>
          </a:prstGeom>
          <a:solidFill>
            <a:srgbClr val="63A537"/>
          </a:solidFill>
        </p:spPr>
        <p:txBody>
          <a:bodyPr rot="0" spcFirstLastPara="0" vertOverflow="overflow" horzOverflow="overflow" vert="horz" wrap="square" lIns="0" tIns="0" rIns="0" bIns="0" numCol="1" spcCol="0" rtlCol="0" fromWordArt="0" anchor="ctr" anchorCtr="0" forceAA="0" compatLnSpc="1">
            <a:normAutofit/>
          </a:bodyPr>
          <a:lstStyle/>
          <a:p>
            <a:pPr algn="ctr"/>
            <a:endParaRPr lang="en-US" altLang="zh-CN" sz="1050" dirty="0">
              <a:solidFill>
                <a:sysClr val="window" lastClr="FFFFFF"/>
              </a:solidFill>
              <a:latin typeface="Arial" panose="020B0604020202020204" pitchFamily="34" charset="0"/>
              <a:ea typeface="微软雅黑" panose="020B0503020204020204" pitchFamily="34" charset="-122"/>
              <a:cs typeface="+mn-ea"/>
            </a:endParaRPr>
          </a:p>
        </p:txBody>
      </p:sp>
      <p:sp>
        <p:nvSpPr>
          <p:cNvPr id="51" name="空心弧 3"/>
          <p:cNvSpPr/>
          <p:nvPr>
            <p:custDataLst>
              <p:tags r:id="rId27"/>
            </p:custDataLst>
          </p:nvPr>
        </p:nvSpPr>
        <p:spPr>
          <a:xfrm flipH="1">
            <a:off x="7209205" y="2560260"/>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52" name="空心弧 3"/>
          <p:cNvSpPr/>
          <p:nvPr>
            <p:custDataLst>
              <p:tags r:id="rId28"/>
            </p:custDataLst>
          </p:nvPr>
        </p:nvSpPr>
        <p:spPr>
          <a:xfrm flipV="1">
            <a:off x="6770030" y="2987236"/>
            <a:ext cx="439175" cy="426977"/>
          </a:xfrm>
          <a:custGeom>
            <a:avLst/>
            <a:gdLst>
              <a:gd name="connsiteX0" fmla="*/ 0 w 1422400"/>
              <a:gd name="connsiteY0" fmla="*/ 711200 h 1422400"/>
              <a:gd name="connsiteX1" fmla="*/ 212282 w 1422400"/>
              <a:gd name="connsiteY1" fmla="*/ 204361 h 1422400"/>
              <a:gd name="connsiteX2" fmla="*/ 722402 w 1422400"/>
              <a:gd name="connsiteY2" fmla="*/ 89 h 1422400"/>
              <a:gd name="connsiteX3" fmla="*/ 714376 w 1422400"/>
              <a:gd name="connsiteY3" fmla="*/ 509586 h 1422400"/>
              <a:gd name="connsiteX4" fmla="*/ 569747 w 1422400"/>
              <a:gd name="connsiteY4" fmla="*/ 567501 h 1422400"/>
              <a:gd name="connsiteX5" fmla="*/ 509561 w 1422400"/>
              <a:gd name="connsiteY5" fmla="*/ 711200 h 1422400"/>
              <a:gd name="connsiteX6" fmla="*/ 0 w 1422400"/>
              <a:gd name="connsiteY6" fmla="*/ 711200 h 1422400"/>
              <a:gd name="connsiteX0-1" fmla="*/ 569747 w 722402"/>
              <a:gd name="connsiteY0-2" fmla="*/ 567501 h 711200"/>
              <a:gd name="connsiteX1-3" fmla="*/ 509561 w 722402"/>
              <a:gd name="connsiteY1-4" fmla="*/ 711200 h 711200"/>
              <a:gd name="connsiteX2-5" fmla="*/ 0 w 722402"/>
              <a:gd name="connsiteY2-6" fmla="*/ 711200 h 711200"/>
              <a:gd name="connsiteX3-7" fmla="*/ 212282 w 722402"/>
              <a:gd name="connsiteY3-8" fmla="*/ 204361 h 711200"/>
              <a:gd name="connsiteX4-9" fmla="*/ 722402 w 722402"/>
              <a:gd name="connsiteY4-10" fmla="*/ 89 h 711200"/>
              <a:gd name="connsiteX5-11" fmla="*/ 714376 w 722402"/>
              <a:gd name="connsiteY5-12" fmla="*/ 509586 h 711200"/>
              <a:gd name="connsiteX6-13" fmla="*/ 661187 w 722402"/>
              <a:gd name="connsiteY6-14" fmla="*/ 658941 h 711200"/>
              <a:gd name="connsiteX0-15" fmla="*/ 569747 w 722402"/>
              <a:gd name="connsiteY0-16" fmla="*/ 567501 h 711200"/>
              <a:gd name="connsiteX1-17" fmla="*/ 509561 w 722402"/>
              <a:gd name="connsiteY1-18" fmla="*/ 711200 h 711200"/>
              <a:gd name="connsiteX2-19" fmla="*/ 0 w 722402"/>
              <a:gd name="connsiteY2-20" fmla="*/ 711200 h 711200"/>
              <a:gd name="connsiteX3-21" fmla="*/ 212282 w 722402"/>
              <a:gd name="connsiteY3-22" fmla="*/ 204361 h 711200"/>
              <a:gd name="connsiteX4-23" fmla="*/ 722402 w 722402"/>
              <a:gd name="connsiteY4-24" fmla="*/ 89 h 711200"/>
              <a:gd name="connsiteX5-25" fmla="*/ 714376 w 722402"/>
              <a:gd name="connsiteY5-26" fmla="*/ 509586 h 711200"/>
              <a:gd name="connsiteX0-27" fmla="*/ 509561 w 722402"/>
              <a:gd name="connsiteY0-28" fmla="*/ 711200 h 711200"/>
              <a:gd name="connsiteX1-29" fmla="*/ 0 w 722402"/>
              <a:gd name="connsiteY1-30" fmla="*/ 711200 h 711200"/>
              <a:gd name="connsiteX2-31" fmla="*/ 212282 w 722402"/>
              <a:gd name="connsiteY2-32" fmla="*/ 204361 h 711200"/>
              <a:gd name="connsiteX3-33" fmla="*/ 722402 w 722402"/>
              <a:gd name="connsiteY3-34" fmla="*/ 89 h 711200"/>
              <a:gd name="connsiteX4-35" fmla="*/ 714376 w 722402"/>
              <a:gd name="connsiteY4-36" fmla="*/ 509586 h 711200"/>
              <a:gd name="connsiteX0-37" fmla="*/ 0 w 722402"/>
              <a:gd name="connsiteY0-38" fmla="*/ 711200 h 711200"/>
              <a:gd name="connsiteX1-39" fmla="*/ 212282 w 722402"/>
              <a:gd name="connsiteY1-40" fmla="*/ 204361 h 711200"/>
              <a:gd name="connsiteX2-41" fmla="*/ 722402 w 722402"/>
              <a:gd name="connsiteY2-42" fmla="*/ 89 h 711200"/>
              <a:gd name="connsiteX3-43" fmla="*/ 714376 w 722402"/>
              <a:gd name="connsiteY3-44" fmla="*/ 509586 h 711200"/>
              <a:gd name="connsiteX0-45" fmla="*/ 0 w 722402"/>
              <a:gd name="connsiteY0-46" fmla="*/ 711200 h 711200"/>
              <a:gd name="connsiteX1-47" fmla="*/ 212282 w 722402"/>
              <a:gd name="connsiteY1-48" fmla="*/ 204361 h 711200"/>
              <a:gd name="connsiteX2-49" fmla="*/ 722402 w 722402"/>
              <a:gd name="connsiteY2-50" fmla="*/ 89 h 711200"/>
            </a:gdLst>
            <a:ahLst/>
            <a:cxnLst>
              <a:cxn ang="0">
                <a:pos x="connsiteX0-45" y="connsiteY0-46"/>
              </a:cxn>
              <a:cxn ang="0">
                <a:pos x="connsiteX1-47" y="connsiteY1-48"/>
              </a:cxn>
              <a:cxn ang="0">
                <a:pos x="connsiteX2-49" y="connsiteY2-50"/>
              </a:cxn>
            </a:cxnLst>
            <a:rect l="l" t="t"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63A537">
                <a:lumMod val="40000"/>
                <a:lumOff val="60000"/>
              </a:srgbClr>
            </a:solidFill>
          </a:ln>
        </p:spPr>
        <p:txBody>
          <a:bodyPr rot="0" spcFirstLastPara="0" vert="horz" wrap="square" lIns="68580" tIns="34290" rIns="68580" bIns="34290" numCol="1" spcCol="0" rtlCol="0" fromWordArt="0" anchor="ctr" anchorCtr="0" forceAA="0" compatLnSpc="1">
            <a:normAutofit/>
          </a:bodyPr>
          <a:lstStyle>
            <a:defPPr>
              <a:defRPr lang="zh-CN"/>
            </a:defPPr>
            <a:lvl1pPr marL="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5F5F5F"/>
                </a:solidFill>
                <a:latin typeface="Arial" panose="020B0604020202020204" pitchFamily="34" charset="0"/>
                <a:ea typeface="微软雅黑" panose="020B0503020204020204" pitchFamily="34" charset="-122"/>
                <a:cs typeface="+mn-ea"/>
              </a:defRPr>
            </a:lvl9pPr>
          </a:lstStyle>
          <a:p>
            <a:pPr algn="just">
              <a:lnSpc>
                <a:spcPct val="130000"/>
              </a:lnSpc>
            </a:pPr>
            <a:endParaRPr lang="zh-CN" altLang="en-US" sz="1350" dirty="0" err="1">
              <a:solidFill>
                <a:srgbClr val="FFFFFF"/>
              </a:solidFill>
            </a:endParaRPr>
          </a:p>
        </p:txBody>
      </p:sp>
      <p:sp>
        <p:nvSpPr>
          <p:cNvPr id="11" name="文本框 10"/>
          <p:cNvSpPr txBox="1"/>
          <p:nvPr>
            <p:custDataLst>
              <p:tags r:id="rId29"/>
            </p:custDataLst>
          </p:nvPr>
        </p:nvSpPr>
        <p:spPr>
          <a:xfrm>
            <a:off x="1836730" y="2848736"/>
            <a:ext cx="330860" cy="276999"/>
          </a:xfrm>
          <a:prstGeom prst="rect">
            <a:avLst/>
          </a:prstGeom>
          <a:noFill/>
        </p:spPr>
        <p:txBody>
          <a:bodyPr wrap="square" rtlCol="0">
            <a:normAutofit fontScale="70000"/>
          </a:bodyPr>
          <a:lstStyle/>
          <a:p>
            <a:r>
              <a:rPr lang="en-US" altLang="zh-CN" sz="1350" b="1" dirty="0">
                <a:solidFill>
                  <a:sysClr val="window" lastClr="FFFFFF"/>
                </a:solidFill>
                <a:latin typeface="Arial" panose="020B0604020202020204" pitchFamily="34" charset="0"/>
                <a:cs typeface="Arial" panose="020B0604020202020204" pitchFamily="34" charset="0"/>
              </a:rPr>
              <a:t>01</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1" name="文本框 90"/>
          <p:cNvSpPr txBox="1"/>
          <p:nvPr>
            <p:custDataLst>
              <p:tags r:id="rId30"/>
            </p:custDataLst>
          </p:nvPr>
        </p:nvSpPr>
        <p:spPr>
          <a:xfrm>
            <a:off x="3138817" y="2848736"/>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02</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2" name="文本框 91"/>
          <p:cNvSpPr txBox="1"/>
          <p:nvPr>
            <p:custDataLst>
              <p:tags r:id="rId31"/>
            </p:custDataLst>
          </p:nvPr>
        </p:nvSpPr>
        <p:spPr>
          <a:xfrm>
            <a:off x="4438876" y="2848736"/>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03</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3" name="文本框 92"/>
          <p:cNvSpPr txBox="1"/>
          <p:nvPr>
            <p:custDataLst>
              <p:tags r:id="rId32"/>
            </p:custDataLst>
          </p:nvPr>
        </p:nvSpPr>
        <p:spPr>
          <a:xfrm>
            <a:off x="5738929" y="2848736"/>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04</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4" name="文本框 93"/>
          <p:cNvSpPr txBox="1"/>
          <p:nvPr>
            <p:custDataLst>
              <p:tags r:id="rId33"/>
            </p:custDataLst>
          </p:nvPr>
        </p:nvSpPr>
        <p:spPr>
          <a:xfrm>
            <a:off x="7043776" y="2848736"/>
            <a:ext cx="330860" cy="276999"/>
          </a:xfrm>
          <a:prstGeom prst="rect">
            <a:avLst/>
          </a:prstGeom>
          <a:noFill/>
        </p:spPr>
        <p:txBody>
          <a:bodyPr wrap="square" rtlCol="0">
            <a:normAutofit fontScale="70000"/>
          </a:bodyPr>
          <a:lstStyle/>
          <a:p>
            <a:pPr algn="ctr"/>
            <a:r>
              <a:rPr lang="en-US" altLang="zh-CN" sz="1350" b="1" dirty="0">
                <a:solidFill>
                  <a:sysClr val="window" lastClr="FFFFFF"/>
                </a:solidFill>
                <a:latin typeface="Arial" panose="020B0604020202020204" pitchFamily="34" charset="0"/>
                <a:cs typeface="Arial" panose="020B0604020202020204" pitchFamily="34" charset="0"/>
              </a:rPr>
              <a:t>05</a:t>
            </a:r>
            <a:endParaRPr lang="zh-CN" altLang="en-US" sz="1350" b="1" dirty="0">
              <a:solidFill>
                <a:sysClr val="window" lastClr="FFFFFF"/>
              </a:solidFill>
              <a:latin typeface="Arial" panose="020B0604020202020204" pitchFamily="34" charset="0"/>
              <a:cs typeface="Arial" panose="020B0604020202020204" pitchFamily="34" charset="0"/>
            </a:endParaRPr>
          </a:p>
        </p:txBody>
      </p:sp>
      <p:sp>
        <p:nvSpPr>
          <p:cNvPr id="97" name="矩形 96"/>
          <p:cNvSpPr/>
          <p:nvPr>
            <p:custDataLst>
              <p:tags r:id="rId34"/>
            </p:custDataLst>
          </p:nvPr>
        </p:nvSpPr>
        <p:spPr>
          <a:xfrm>
            <a:off x="4114800" y="3638550"/>
            <a:ext cx="1280160" cy="525780"/>
          </a:xfrm>
          <a:prstGeom prst="rect">
            <a:avLst/>
          </a:prstGeom>
        </p:spPr>
        <p:txBody>
          <a:bodyPr wrap="square" anchor="ctr">
            <a:noAutofit/>
          </a:bodyPr>
          <a:lstStyle/>
          <a:p>
            <a:pPr algn="just">
              <a:lnSpc>
                <a:spcPct val="100000"/>
              </a:lnSpc>
            </a:pPr>
            <a:r>
              <a:rPr lang="zh-CN" altLang="en-US" sz="1000" b="1" spc="150">
                <a:latin typeface="微软雅黑" panose="020B0503020204020204" pitchFamily="34" charset="-122"/>
                <a:ea typeface="微软雅黑" panose="020B0503020204020204" pitchFamily="34" charset="-122"/>
              </a:rPr>
              <a:t>（3）制造高流量无用数据，造成网络拥塞，使受害主机无法正常和外界通讯。</a:t>
            </a:r>
            <a:endParaRPr lang="zh-CN" altLang="en-US" sz="1000" b="1" spc="150">
              <a:latin typeface="微软雅黑" panose="020B0503020204020204" pitchFamily="34" charset="-122"/>
              <a:ea typeface="微软雅黑" panose="020B0503020204020204" pitchFamily="34" charset="-122"/>
            </a:endParaRPr>
          </a:p>
        </p:txBody>
      </p:sp>
      <p:sp>
        <p:nvSpPr>
          <p:cNvPr id="98" name="矩形 97"/>
          <p:cNvSpPr/>
          <p:nvPr>
            <p:custDataLst>
              <p:tags r:id="rId35"/>
            </p:custDataLst>
          </p:nvPr>
        </p:nvSpPr>
        <p:spPr>
          <a:xfrm>
            <a:off x="6657975" y="3466465"/>
            <a:ext cx="1202055" cy="525780"/>
          </a:xfrm>
          <a:prstGeom prst="rect">
            <a:avLst/>
          </a:prstGeom>
        </p:spPr>
        <p:txBody>
          <a:bodyPr wrap="square" anchor="ctr">
            <a:noAutofit/>
          </a:bodyPr>
          <a:lstStyle/>
          <a:p>
            <a:pPr algn="just">
              <a:lnSpc>
                <a:spcPct val="100000"/>
              </a:lnSpc>
            </a:pPr>
            <a:r>
              <a:rPr lang="zh-CN" altLang="en-US" sz="1000" b="1" spc="150">
                <a:latin typeface="微软雅黑" panose="020B0503020204020204" pitchFamily="34" charset="-122"/>
                <a:ea typeface="微软雅黑" panose="020B0503020204020204" pitchFamily="34" charset="-122"/>
              </a:rPr>
              <a:t>（5）严重时会造成系统死机。</a:t>
            </a:r>
            <a:endParaRPr lang="zh-CN" altLang="en-US" sz="1000" b="1" spc="150">
              <a:latin typeface="微软雅黑" panose="020B0503020204020204" pitchFamily="34" charset="-122"/>
              <a:ea typeface="微软雅黑" panose="020B0503020204020204" pitchFamily="34" charset="-122"/>
            </a:endParaRPr>
          </a:p>
        </p:txBody>
      </p:sp>
      <p:sp>
        <p:nvSpPr>
          <p:cNvPr id="99" name="矩形 98"/>
          <p:cNvSpPr/>
          <p:nvPr>
            <p:custDataLst>
              <p:tags r:id="rId36"/>
            </p:custDataLst>
          </p:nvPr>
        </p:nvSpPr>
        <p:spPr>
          <a:xfrm>
            <a:off x="2752725" y="1956435"/>
            <a:ext cx="1290320" cy="525780"/>
          </a:xfrm>
          <a:prstGeom prst="rect">
            <a:avLst/>
          </a:prstGeom>
        </p:spPr>
        <p:txBody>
          <a:bodyPr wrap="square" anchor="ctr">
            <a:noAutofit/>
          </a:bodyPr>
          <a:lstStyle/>
          <a:p>
            <a:pPr algn="just">
              <a:lnSpc>
                <a:spcPct val="100000"/>
              </a:lnSpc>
            </a:pPr>
            <a:r>
              <a:rPr lang="zh-CN" altLang="en-US" sz="1000" b="1" spc="150">
                <a:latin typeface="微软雅黑" panose="020B0503020204020204" pitchFamily="34" charset="-122"/>
                <a:ea typeface="微软雅黑" panose="020B0503020204020204" pitchFamily="34" charset="-122"/>
              </a:rPr>
              <a:t>（2）网络中充斥着大量的无用的数据包，源地址为假。</a:t>
            </a:r>
            <a:endParaRPr lang="zh-CN" altLang="en-US" sz="1000" b="1" spc="150">
              <a:latin typeface="微软雅黑" panose="020B0503020204020204" pitchFamily="34" charset="-122"/>
              <a:ea typeface="微软雅黑" panose="020B0503020204020204" pitchFamily="34" charset="-122"/>
            </a:endParaRPr>
          </a:p>
        </p:txBody>
      </p:sp>
      <p:sp>
        <p:nvSpPr>
          <p:cNvPr id="100" name="矩形 99"/>
          <p:cNvSpPr/>
          <p:nvPr>
            <p:custDataLst>
              <p:tags r:id="rId37"/>
            </p:custDataLst>
          </p:nvPr>
        </p:nvSpPr>
        <p:spPr>
          <a:xfrm>
            <a:off x="4845685" y="1883410"/>
            <a:ext cx="2364105" cy="525780"/>
          </a:xfrm>
          <a:prstGeom prst="rect">
            <a:avLst/>
          </a:prstGeom>
        </p:spPr>
        <p:txBody>
          <a:bodyPr wrap="square" anchor="ctr">
            <a:noAutofit/>
          </a:bodyPr>
          <a:lstStyle/>
          <a:p>
            <a:pPr algn="just">
              <a:lnSpc>
                <a:spcPct val="100000"/>
              </a:lnSpc>
            </a:pPr>
            <a:r>
              <a:rPr lang="zh-CN" altLang="en-US" sz="1000" b="1" spc="150">
                <a:latin typeface="微软雅黑" panose="020B0503020204020204" pitchFamily="34" charset="-122"/>
                <a:ea typeface="微软雅黑" panose="020B0503020204020204" pitchFamily="34" charset="-122"/>
              </a:rPr>
              <a:t>（4）利用受害主机提供的服务或传输协议上的缺陷，反复高速地发出特定的服务请求，使受害主机无法及时处理所有正常请求。</a:t>
            </a:r>
            <a:endParaRPr lang="zh-CN" altLang="en-US" sz="1000" b="1" spc="150">
              <a:latin typeface="微软雅黑" panose="020B0503020204020204" pitchFamily="34" charset="-122"/>
              <a:ea typeface="微软雅黑" panose="020B0503020204020204" pitchFamily="34" charset="-122"/>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29310"/>
            <a:ext cx="8444865" cy="366585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三、信息安全常见威胁</a:t>
            </a:r>
            <a:endParaRPr lang="zh-CN" altLang="en-US" sz="2400" b="1" spc="220">
              <a:solidFill>
                <a:schemeClr val="accent1"/>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833120" y="913765"/>
            <a:ext cx="7771130" cy="3496310"/>
          </a:xfrm>
          <a:prstGeom prst="rect">
            <a:avLst/>
          </a:prstGeom>
          <a:noFill/>
        </p:spPr>
        <p:txBody>
          <a:bodyPr wrap="square" rtlCol="0" anchor="t">
            <a:spAutoFit/>
          </a:bodyPr>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应对策略</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（1）全面综合地设计网络的安全体系，注意所使用的安全产品和网络设备。</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（2）提高网络管理人员的素质，关注安全信息，遵从有关安全措施，及时地升级系</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统，加强系统抗击攻击的能力。</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（3）在系统中加装防火墙系统，利用防火墙系统对所有出入的数据包进行过滤，检查</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边界安全规则，确保输出的包受到正确限制。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（4）优化路由及网络结构。对路由器进行合理设置，降低攻击的可能性。</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（5）优化对外提供服务的主机，对所有在网上提供公开服务的主机都加以限制。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（6）安装入侵检测工具（如 NIPC、NGREP），经常扫描检查系统，解决系统的漏洞，对系统文件和应用程序进行加密，并定期检查这些文件的变化。</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四、信息安全的防护策略</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5" name="任意多边形 4"/>
          <p:cNvSpPr/>
          <p:nvPr>
            <p:custDataLst>
              <p:tags r:id="rId6"/>
            </p:custDataLst>
          </p:nvPr>
        </p:nvSpPr>
        <p:spPr>
          <a:xfrm>
            <a:off x="1236933" y="1366865"/>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869950" y="1132840"/>
            <a:ext cx="1621790" cy="1423670"/>
            <a:chOff x="1370" y="1784"/>
            <a:chExt cx="2554" cy="2242"/>
          </a:xfrm>
        </p:grpSpPr>
        <p:sp>
          <p:nvSpPr>
            <p:cNvPr id="46" name="任意多边形 45"/>
            <p:cNvSpPr/>
            <p:nvPr>
              <p:custDataLst>
                <p:tags r:id="rId7"/>
              </p:custDataLst>
            </p:nvPr>
          </p:nvSpPr>
          <p:spPr>
            <a:xfrm>
              <a:off x="1930" y="2225"/>
              <a:ext cx="1255" cy="731"/>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8" name="标题 1"/>
            <p:cNvSpPr txBox="1"/>
            <p:nvPr>
              <p:custDataLst>
                <p:tags r:id="rId8"/>
              </p:custDataLst>
            </p:nvPr>
          </p:nvSpPr>
          <p:spPr>
            <a:xfrm>
              <a:off x="2116" y="1784"/>
              <a:ext cx="883" cy="87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1D6DC2"/>
                  </a:solidFill>
                  <a:latin typeface="Arial" panose="020B0604020202020204" pitchFamily="34" charset="0"/>
                  <a:ea typeface="微软雅黑" panose="020B0503020204020204" pitchFamily="34" charset="-122"/>
                  <a:cs typeface="+mj-cs"/>
                  <a:sym typeface="Arial" panose="020B0604020202020204" pitchFamily="34" charset="0"/>
                </a:rPr>
                <a:t>01</a:t>
              </a:r>
              <a:endParaRPr lang="en-US" altLang="zh-CN" sz="2700" b="1" dirty="0">
                <a:solidFill>
                  <a:srgbClr val="1D6DC2"/>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9" name="标题 1"/>
            <p:cNvSpPr txBox="1"/>
            <p:nvPr>
              <p:custDataLst>
                <p:tags r:id="rId9"/>
              </p:custDataLst>
            </p:nvPr>
          </p:nvSpPr>
          <p:spPr>
            <a:xfrm>
              <a:off x="1370" y="3112"/>
              <a:ext cx="2555" cy="915"/>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dirty="0">
                  <a:latin typeface="Arial" panose="020B0604020202020204" pitchFamily="34" charset="0"/>
                  <a:ea typeface="微软雅黑" panose="020B0503020204020204" pitchFamily="34" charset="-122"/>
                  <a:sym typeface="Arial" panose="020B0604020202020204" pitchFamily="34" charset="0"/>
                </a:rPr>
                <a:t>（一）数据库管理安全防范</a:t>
              </a:r>
              <a:endParaRPr lang="zh-CN" altLang="en-US" b="1" spc="15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 name="任意多边形 2"/>
          <p:cNvSpPr/>
          <p:nvPr>
            <p:custDataLst>
              <p:tags r:id="rId10"/>
            </p:custDataLst>
          </p:nvPr>
        </p:nvSpPr>
        <p:spPr>
          <a:xfrm>
            <a:off x="3154294" y="1366865"/>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任意多边形 7"/>
          <p:cNvSpPr/>
          <p:nvPr>
            <p:custDataLst>
              <p:tags r:id="rId11"/>
            </p:custDataLst>
          </p:nvPr>
        </p:nvSpPr>
        <p:spPr>
          <a:xfrm>
            <a:off x="3142837" y="1412687"/>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标题 1"/>
          <p:cNvSpPr txBox="1"/>
          <p:nvPr>
            <p:custDataLst>
              <p:tags r:id="rId12"/>
            </p:custDataLst>
          </p:nvPr>
        </p:nvSpPr>
        <p:spPr>
          <a:xfrm>
            <a:off x="3261205" y="1133018"/>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767676"/>
                </a:solidFill>
                <a:latin typeface="Arial" panose="020B0604020202020204" pitchFamily="34" charset="0"/>
                <a:ea typeface="微软雅黑" panose="020B0503020204020204" pitchFamily="34" charset="-122"/>
                <a:cs typeface="+mj-cs"/>
                <a:sym typeface="Arial" panose="020B0604020202020204" pitchFamily="34" charset="0"/>
              </a:rPr>
              <a:t>02</a:t>
            </a:r>
            <a:endParaRPr lang="en-US" altLang="zh-CN" sz="2700" b="1" dirty="0">
              <a:solidFill>
                <a:srgbClr val="767676"/>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1" name="标题 1"/>
          <p:cNvSpPr txBox="1"/>
          <p:nvPr>
            <p:custDataLst>
              <p:tags r:id="rId13"/>
            </p:custDataLst>
          </p:nvPr>
        </p:nvSpPr>
        <p:spPr>
          <a:xfrm>
            <a:off x="2787489" y="1976261"/>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dirty="0">
                <a:latin typeface="Arial" panose="020B0604020202020204" pitchFamily="34" charset="0"/>
                <a:ea typeface="微软雅黑" panose="020B0503020204020204" pitchFamily="34" charset="-122"/>
                <a:sym typeface="Arial" panose="020B0604020202020204" pitchFamily="34" charset="0"/>
              </a:rPr>
              <a:t>（二）加强安全防护意识</a:t>
            </a:r>
            <a:endParaRPr lang="zh-CN" altLang="en-US"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11"/>
          <p:cNvSpPr/>
          <p:nvPr>
            <p:custDataLst>
              <p:tags r:id="rId14"/>
            </p:custDataLst>
          </p:nvPr>
        </p:nvSpPr>
        <p:spPr>
          <a:xfrm>
            <a:off x="5071656" y="1366865"/>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任意多边形 12"/>
          <p:cNvSpPr/>
          <p:nvPr>
            <p:custDataLst>
              <p:tags r:id="rId15"/>
            </p:custDataLst>
          </p:nvPr>
        </p:nvSpPr>
        <p:spPr>
          <a:xfrm>
            <a:off x="5060200" y="1412687"/>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4" name="标题 1"/>
          <p:cNvSpPr txBox="1"/>
          <p:nvPr>
            <p:custDataLst>
              <p:tags r:id="rId16"/>
            </p:custDataLst>
          </p:nvPr>
        </p:nvSpPr>
        <p:spPr>
          <a:xfrm>
            <a:off x="5178567" y="1133018"/>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E34C3F"/>
                </a:solidFill>
                <a:latin typeface="Arial" panose="020B0604020202020204" pitchFamily="34" charset="0"/>
                <a:ea typeface="微软雅黑" panose="020B0503020204020204" pitchFamily="34" charset="-122"/>
                <a:cs typeface="+mj-cs"/>
                <a:sym typeface="Arial" panose="020B0604020202020204" pitchFamily="34" charset="0"/>
              </a:rPr>
              <a:t>03</a:t>
            </a:r>
            <a:endParaRPr lang="en-US" altLang="zh-CN" sz="2700" b="1" dirty="0">
              <a:solidFill>
                <a:srgbClr val="E34C3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6" name="标题 1"/>
          <p:cNvSpPr txBox="1"/>
          <p:nvPr>
            <p:custDataLst>
              <p:tags r:id="rId17"/>
            </p:custDataLst>
          </p:nvPr>
        </p:nvSpPr>
        <p:spPr>
          <a:xfrm>
            <a:off x="4704850" y="1976261"/>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en-US" altLang="zh-CN" b="1" spc="150" dirty="0">
                <a:latin typeface="Arial" panose="020B0604020202020204" pitchFamily="34" charset="0"/>
                <a:ea typeface="微软雅黑" panose="020B0503020204020204" pitchFamily="34" charset="-122"/>
                <a:sym typeface="Arial" panose="020B0604020202020204" pitchFamily="34" charset="0"/>
              </a:rPr>
              <a:t>（三）科学采用数据加密技术</a:t>
            </a:r>
            <a:endParaRPr lang="en-US" altLang="zh-CN"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16"/>
          <p:cNvSpPr/>
          <p:nvPr>
            <p:custDataLst>
              <p:tags r:id="rId18"/>
            </p:custDataLst>
          </p:nvPr>
        </p:nvSpPr>
        <p:spPr>
          <a:xfrm>
            <a:off x="6989017" y="1366865"/>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17"/>
          <p:cNvSpPr/>
          <p:nvPr>
            <p:custDataLst>
              <p:tags r:id="rId19"/>
            </p:custDataLst>
          </p:nvPr>
        </p:nvSpPr>
        <p:spPr>
          <a:xfrm>
            <a:off x="6977560" y="1412687"/>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标题 1"/>
          <p:cNvSpPr txBox="1"/>
          <p:nvPr>
            <p:custDataLst>
              <p:tags r:id="rId20"/>
            </p:custDataLst>
          </p:nvPr>
        </p:nvSpPr>
        <p:spPr>
          <a:xfrm>
            <a:off x="7095928" y="1133018"/>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34B2E4"/>
                </a:solidFill>
                <a:latin typeface="Arial" panose="020B0604020202020204" pitchFamily="34" charset="0"/>
                <a:ea typeface="微软雅黑" panose="020B0503020204020204" pitchFamily="34" charset="-122"/>
                <a:cs typeface="+mj-cs"/>
                <a:sym typeface="Arial" panose="020B0604020202020204" pitchFamily="34" charset="0"/>
              </a:rPr>
              <a:t>04</a:t>
            </a:r>
            <a:endParaRPr lang="en-US" altLang="zh-CN" sz="2700" b="1" dirty="0">
              <a:solidFill>
                <a:srgbClr val="34B2E4"/>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0" name="标题 1"/>
          <p:cNvSpPr txBox="1"/>
          <p:nvPr>
            <p:custDataLst>
              <p:tags r:id="rId21"/>
            </p:custDataLst>
          </p:nvPr>
        </p:nvSpPr>
        <p:spPr>
          <a:xfrm>
            <a:off x="6622212" y="1976261"/>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dirty="0">
                <a:latin typeface="Arial" panose="020B0604020202020204" pitchFamily="34" charset="0"/>
                <a:ea typeface="微软雅黑" panose="020B0503020204020204" pitchFamily="34" charset="-122"/>
                <a:sym typeface="Arial" panose="020B0604020202020204" pitchFamily="34" charset="0"/>
              </a:rPr>
              <a:t>（四）提高硬件</a:t>
            </a:r>
            <a:endParaRPr lang="zh-CN" altLang="en-US" b="1" spc="150" dirty="0">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b="1" spc="150" dirty="0">
                <a:latin typeface="Arial" panose="020B0604020202020204" pitchFamily="34" charset="0"/>
                <a:ea typeface="微软雅黑" panose="020B0503020204020204" pitchFamily="34" charset="-122"/>
                <a:sym typeface="Arial" panose="020B0604020202020204" pitchFamily="34" charset="0"/>
              </a:rPr>
              <a:t> </a:t>
            </a:r>
            <a:r>
              <a:rPr lang="en-US" altLang="zh-CN" b="1" spc="150" dirty="0">
                <a:latin typeface="Arial" panose="020B0604020202020204" pitchFamily="34" charset="0"/>
                <a:ea typeface="微软雅黑" panose="020B0503020204020204" pitchFamily="34" charset="-122"/>
                <a:sym typeface="Arial" panose="020B0604020202020204" pitchFamily="34" charset="0"/>
              </a:rPr>
              <a:t>  </a:t>
            </a:r>
            <a:r>
              <a:rPr lang="zh-CN" altLang="en-US" b="1" spc="150" dirty="0">
                <a:latin typeface="Arial" panose="020B0604020202020204" pitchFamily="34" charset="0"/>
                <a:ea typeface="微软雅黑" panose="020B0503020204020204" pitchFamily="34" charset="-122"/>
                <a:sym typeface="Arial" panose="020B0604020202020204" pitchFamily="34" charset="0"/>
              </a:rPr>
              <a:t>质量</a:t>
            </a:r>
            <a:endParaRPr lang="zh-CN" altLang="en-US"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20"/>
          <p:cNvSpPr/>
          <p:nvPr>
            <p:custDataLst>
              <p:tags r:id="rId22"/>
            </p:custDataLst>
          </p:nvPr>
        </p:nvSpPr>
        <p:spPr>
          <a:xfrm>
            <a:off x="1236933" y="3250301"/>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21"/>
          <p:cNvSpPr/>
          <p:nvPr>
            <p:custDataLst>
              <p:tags r:id="rId23"/>
            </p:custDataLst>
          </p:nvPr>
        </p:nvSpPr>
        <p:spPr>
          <a:xfrm>
            <a:off x="1225477" y="3296123"/>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3" name="标题 1"/>
          <p:cNvSpPr txBox="1"/>
          <p:nvPr>
            <p:custDataLst>
              <p:tags r:id="rId24"/>
            </p:custDataLst>
          </p:nvPr>
        </p:nvSpPr>
        <p:spPr>
          <a:xfrm>
            <a:off x="1343844" y="3016454"/>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0AD0DA"/>
                </a:solidFill>
                <a:latin typeface="Arial" panose="020B0604020202020204" pitchFamily="34" charset="0"/>
                <a:ea typeface="微软雅黑" panose="020B0503020204020204" pitchFamily="34" charset="-122"/>
                <a:cs typeface="+mj-cs"/>
                <a:sym typeface="Arial" panose="020B0604020202020204" pitchFamily="34" charset="0"/>
              </a:rPr>
              <a:t>05</a:t>
            </a:r>
            <a:endParaRPr lang="en-US" altLang="zh-CN" sz="2700" b="1" dirty="0">
              <a:solidFill>
                <a:srgbClr val="0AD0DA"/>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4" name="标题 1"/>
          <p:cNvSpPr txBox="1"/>
          <p:nvPr>
            <p:custDataLst>
              <p:tags r:id="rId25"/>
            </p:custDataLst>
          </p:nvPr>
        </p:nvSpPr>
        <p:spPr>
          <a:xfrm>
            <a:off x="870128" y="3859697"/>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dirty="0">
                <a:latin typeface="Arial" panose="020B0604020202020204" pitchFamily="34" charset="0"/>
                <a:ea typeface="微软雅黑" panose="020B0503020204020204" pitchFamily="34" charset="-122"/>
                <a:sym typeface="Arial" panose="020B0604020202020204" pitchFamily="34" charset="0"/>
              </a:rPr>
              <a:t>（五）改善自然</a:t>
            </a:r>
            <a:endParaRPr lang="zh-CN" altLang="en-US" b="1" spc="150" dirty="0">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b="1" spc="150" dirty="0">
                <a:latin typeface="Arial" panose="020B0604020202020204" pitchFamily="34" charset="0"/>
                <a:ea typeface="微软雅黑" panose="020B0503020204020204" pitchFamily="34" charset="-122"/>
                <a:sym typeface="Arial" panose="020B0604020202020204" pitchFamily="34" charset="0"/>
              </a:rPr>
              <a:t>环境</a:t>
            </a:r>
            <a:endParaRPr lang="zh-CN" altLang="en-US"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24"/>
          <p:cNvSpPr/>
          <p:nvPr>
            <p:custDataLst>
              <p:tags r:id="rId26"/>
            </p:custDataLst>
          </p:nvPr>
        </p:nvSpPr>
        <p:spPr>
          <a:xfrm>
            <a:off x="3154294" y="3250301"/>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25"/>
          <p:cNvSpPr/>
          <p:nvPr>
            <p:custDataLst>
              <p:tags r:id="rId27"/>
            </p:custDataLst>
          </p:nvPr>
        </p:nvSpPr>
        <p:spPr>
          <a:xfrm>
            <a:off x="3142838" y="3296123"/>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7" name="标题 1"/>
          <p:cNvSpPr txBox="1"/>
          <p:nvPr>
            <p:custDataLst>
              <p:tags r:id="rId28"/>
            </p:custDataLst>
          </p:nvPr>
        </p:nvSpPr>
        <p:spPr>
          <a:xfrm>
            <a:off x="3261205" y="3016454"/>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0ADAAD"/>
                </a:solidFill>
                <a:latin typeface="Arial" panose="020B0604020202020204" pitchFamily="34" charset="0"/>
                <a:ea typeface="微软雅黑" panose="020B0503020204020204" pitchFamily="34" charset="-122"/>
                <a:cs typeface="+mj-cs"/>
                <a:sym typeface="Arial" panose="020B0604020202020204" pitchFamily="34" charset="0"/>
              </a:rPr>
              <a:t>06</a:t>
            </a:r>
            <a:endParaRPr lang="en-US" altLang="zh-CN" sz="2700" b="1" dirty="0">
              <a:solidFill>
                <a:srgbClr val="0ADAAD"/>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8" name="标题 1"/>
          <p:cNvSpPr txBox="1"/>
          <p:nvPr>
            <p:custDataLst>
              <p:tags r:id="rId29"/>
            </p:custDataLst>
          </p:nvPr>
        </p:nvSpPr>
        <p:spPr>
          <a:xfrm>
            <a:off x="2787489" y="3859697"/>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dirty="0">
                <a:latin typeface="Arial" panose="020B0604020202020204" pitchFamily="34" charset="0"/>
                <a:ea typeface="微软雅黑" panose="020B0503020204020204" pitchFamily="34" charset="-122"/>
                <a:sym typeface="Arial" panose="020B0604020202020204" pitchFamily="34" charset="0"/>
              </a:rPr>
              <a:t>（六）安装防火墙和杀毒软件</a:t>
            </a:r>
            <a:endParaRPr lang="zh-CN" altLang="en-US"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28"/>
          <p:cNvSpPr/>
          <p:nvPr>
            <p:custDataLst>
              <p:tags r:id="rId30"/>
            </p:custDataLst>
          </p:nvPr>
        </p:nvSpPr>
        <p:spPr>
          <a:xfrm>
            <a:off x="5071656" y="3250301"/>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custDataLst>
              <p:tags r:id="rId31"/>
            </p:custDataLst>
          </p:nvPr>
        </p:nvSpPr>
        <p:spPr>
          <a:xfrm>
            <a:off x="5060200" y="3296123"/>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1" name="标题 1"/>
          <p:cNvSpPr txBox="1"/>
          <p:nvPr>
            <p:custDataLst>
              <p:tags r:id="rId32"/>
            </p:custDataLst>
          </p:nvPr>
        </p:nvSpPr>
        <p:spPr>
          <a:xfrm>
            <a:off x="5178567" y="3016454"/>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1D6DC2"/>
                </a:solidFill>
                <a:latin typeface="Arial" panose="020B0604020202020204" pitchFamily="34" charset="0"/>
                <a:ea typeface="微软雅黑" panose="020B0503020204020204" pitchFamily="34" charset="-122"/>
                <a:cs typeface="+mj-cs"/>
                <a:sym typeface="Arial" panose="020B0604020202020204" pitchFamily="34" charset="0"/>
              </a:rPr>
              <a:t>07</a:t>
            </a:r>
            <a:endParaRPr lang="en-US" altLang="zh-CN" sz="2700" b="1" dirty="0">
              <a:solidFill>
                <a:srgbClr val="1D6DC2"/>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2" name="标题 1"/>
          <p:cNvSpPr txBox="1"/>
          <p:nvPr>
            <p:custDataLst>
              <p:tags r:id="rId33"/>
            </p:custDataLst>
          </p:nvPr>
        </p:nvSpPr>
        <p:spPr>
          <a:xfrm>
            <a:off x="4704715" y="3859530"/>
            <a:ext cx="1479550" cy="581025"/>
          </a:xfrm>
          <a:prstGeom prst="rect">
            <a:avLst/>
          </a:prstGeom>
          <a:noFill/>
        </p:spPr>
        <p:txBody>
          <a:bodyPr wrap="square" rtlCol="0" anchor="t">
            <a:noAutofit/>
          </a:bodyPr>
          <a:lstStyle>
            <a:defPPr>
              <a:defRPr lang="zh-CN"/>
            </a:defPPr>
            <a:lvl1pPr>
              <a:lnSpc>
                <a:spcPct val="130000"/>
              </a:lnSpc>
              <a:defRPr sz="1200"/>
            </a:lvl1pPr>
          </a:lstStyle>
          <a:p>
            <a:pPr algn="ctr">
              <a:lnSpc>
                <a:spcPct val="120000"/>
              </a:lnSpc>
            </a:pPr>
            <a:r>
              <a:rPr lang="zh-CN" altLang="en-US" b="1" spc="150" dirty="0">
                <a:latin typeface="Arial" panose="020B0604020202020204" pitchFamily="34" charset="0"/>
                <a:ea typeface="微软雅黑" panose="020B0503020204020204" pitchFamily="34" charset="-122"/>
                <a:sym typeface="Arial" panose="020B0604020202020204" pitchFamily="34" charset="0"/>
              </a:rPr>
              <a:t>（七）加强计算机入侵检测技术的应用</a:t>
            </a:r>
            <a:endParaRPr lang="zh-CN" altLang="en-US" b="1"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32"/>
          <p:cNvSpPr/>
          <p:nvPr>
            <p:custDataLst>
              <p:tags r:id="rId34"/>
            </p:custDataLst>
          </p:nvPr>
        </p:nvSpPr>
        <p:spPr>
          <a:xfrm>
            <a:off x="6989017" y="3250301"/>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33"/>
          <p:cNvSpPr/>
          <p:nvPr>
            <p:custDataLst>
              <p:tags r:id="rId35"/>
            </p:custDataLst>
          </p:nvPr>
        </p:nvSpPr>
        <p:spPr>
          <a:xfrm>
            <a:off x="6977560" y="3296123"/>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35" name="标题 1"/>
          <p:cNvSpPr txBox="1"/>
          <p:nvPr>
            <p:custDataLst>
              <p:tags r:id="rId36"/>
            </p:custDataLst>
          </p:nvPr>
        </p:nvSpPr>
        <p:spPr>
          <a:xfrm>
            <a:off x="7095928" y="3016454"/>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767676"/>
                </a:solidFill>
                <a:latin typeface="Arial" panose="020B0604020202020204" pitchFamily="34" charset="0"/>
                <a:ea typeface="微软雅黑" panose="020B0503020204020204" pitchFamily="34" charset="-122"/>
                <a:cs typeface="+mj-cs"/>
                <a:sym typeface="Arial" panose="020B0604020202020204" pitchFamily="34" charset="0"/>
              </a:rPr>
              <a:t>08</a:t>
            </a:r>
            <a:endParaRPr lang="en-US" altLang="zh-CN" sz="2700" b="1" dirty="0">
              <a:solidFill>
                <a:srgbClr val="767676"/>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6" name="标题 1"/>
          <p:cNvSpPr txBox="1"/>
          <p:nvPr>
            <p:custDataLst>
              <p:tags r:id="rId37"/>
            </p:custDataLst>
          </p:nvPr>
        </p:nvSpPr>
        <p:spPr>
          <a:xfrm>
            <a:off x="6622212" y="3859697"/>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b="1" spc="150" dirty="0">
                <a:latin typeface="Arial" panose="020B0604020202020204" pitchFamily="34" charset="0"/>
                <a:ea typeface="微软雅黑" panose="020B0503020204020204" pitchFamily="34" charset="-122"/>
                <a:sym typeface="Arial" panose="020B0604020202020204" pitchFamily="34" charset="0"/>
              </a:rPr>
              <a:t>（八）其他措施</a:t>
            </a:r>
            <a:endParaRPr lang="zh-CN" altLang="en-US" b="1" spc="150" dirty="0">
              <a:latin typeface="Arial" panose="020B0604020202020204" pitchFamily="34" charset="0"/>
              <a:ea typeface="微软雅黑" panose="020B0503020204020204" pitchFamily="34" charset="-122"/>
              <a:sym typeface="Arial" panose="020B0604020202020204" pitchFamily="34" charset="0"/>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9144000" cy="5143499"/>
          </a:xfrm>
          <a:prstGeom prst="rect">
            <a:avLst/>
          </a:prstGeom>
        </p:spPr>
      </p:pic>
      <p:sp>
        <p:nvSpPr>
          <p:cNvPr id="5" name="矩形 4"/>
          <p:cNvSpPr/>
          <p:nvPr>
            <p:custDataLst>
              <p:tags r:id="rId3"/>
            </p:custDataLst>
          </p:nvPr>
        </p:nvSpPr>
        <p:spPr>
          <a:xfrm>
            <a:off x="4415790" y="1214120"/>
            <a:ext cx="4539615" cy="3447415"/>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sz="1350"/>
          </a:p>
        </p:txBody>
      </p:sp>
      <p:sp>
        <p:nvSpPr>
          <p:cNvPr id="8" name="矩形 7"/>
          <p:cNvSpPr/>
          <p:nvPr>
            <p:custDataLst>
              <p:tags r:id="rId4"/>
            </p:custDataLst>
          </p:nvPr>
        </p:nvSpPr>
        <p:spPr>
          <a:xfrm>
            <a:off x="4419601" y="1214362"/>
            <a:ext cx="4536000" cy="49577"/>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sz="1350"/>
          </a:p>
        </p:txBody>
      </p:sp>
      <p:sp>
        <p:nvSpPr>
          <p:cNvPr id="21" name="文本框 20"/>
          <p:cNvSpPr txBox="1"/>
          <p:nvPr>
            <p:custDataLst>
              <p:tags r:id="rId5"/>
            </p:custDataLst>
          </p:nvPr>
        </p:nvSpPr>
        <p:spPr>
          <a:xfrm>
            <a:off x="4572000" y="1733550"/>
            <a:ext cx="4250690" cy="230759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393700" algn="just" fontAlgn="auto">
              <a:lnSpc>
                <a:spcPct val="150000"/>
              </a:lnSpc>
              <a:buNone/>
              <a:extLst>
                <a:ext uri="{35155182-B16C-46BC-9424-99874614C6A1}">
                  <wpsdc:indentchars xmlns:wpsdc="http://www.wps.cn/officeDocument/2017/drawingmlCustomData" val="200" checksum="3005609720"/>
                </a:ext>
              </a:extLst>
            </a:pPr>
            <a:r>
              <a:rPr lang="zh-CN" altLang="en-US" spc="150" dirty="0">
                <a:solidFill>
                  <a:srgbClr val="FFFFFF"/>
                </a:solidFill>
                <a:latin typeface="微软雅黑" panose="020B0503020204020204" pitchFamily="34" charset="-122"/>
                <a:ea typeface="微软雅黑" panose="020B0503020204020204" pitchFamily="34" charset="-122"/>
              </a:rPr>
              <a:t>信息安全是指信息产生、制作、传播、收集、处理、选取等信息使用过程中的信息资源安全。建立信息安全意识，了解信息安全相关技术，掌握常用的信息安全应用，是现代信息社会对高素质技术技能人才的基本要求。本模块包含信息安全意识、信息安全技术、信息安全应用等内容。</a:t>
            </a:r>
            <a:endParaRPr lang="zh-CN" altLang="en-US" spc="150" dirty="0">
              <a:solidFill>
                <a:srgbClr val="FFFFFF"/>
              </a:solidFill>
              <a:latin typeface="微软雅黑" panose="020B0503020204020204" pitchFamily="34" charset="-122"/>
              <a:ea typeface="微软雅黑" panose="020B0503020204020204" pitchFamily="3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五、相关法律法规</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71195" y="1047750"/>
            <a:ext cx="7933055" cy="3804920"/>
          </a:xfrm>
          <a:prstGeom prst="rect">
            <a:avLst/>
          </a:prstGeom>
          <a:noFill/>
        </p:spPr>
        <p:txBody>
          <a:bodyPr wrap="square" rtlCol="0" anchor="t">
            <a:spAutoFit/>
          </a:bodyPr>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（一）政策法规</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中华人民共和国计算机信息系统安全保护条例（1994 年国务院 147 号令）</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（“第九条 计算机信息系统实行安全等级保护。安全等级的划分标准和安全等级保护的具体办法，由公安部会同有关部门制定”）</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计算机信息系统安全保护等级划分准则（GB 17859-1999）</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（“第一级：用户自主保护级；第二级：系统审计保护级；第三级：安全标记保护级；第四级：结构化保护级；第五级：访问验证保护级”）</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国家信息化领导小组关于加强信息安全保障工作的意见（中办发 [2003]27 号）</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关于信息安全等级保护工作的实施意见（公通字 [2004]66 号）</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信息安全等级保护管理办法（公通字 [2007]43 号）</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关于开展全国重要信息系统安全等级保护定级工作的通知（公信安 [2007]861 号）</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关于开展信息安全等级保护安全建设整改工作的指导意见（公信安 [2009]1429 号）</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中华人民共和国网络安全法（中华人民共和国主席令 第五十三号 2017 年 6 月 1 日实施）</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网络安全等级保护条例（征求意见稿）（2018 年 6 月，公安部官网发布）</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五、相关法律法规</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40385" y="895350"/>
            <a:ext cx="8528685" cy="4010025"/>
          </a:xfrm>
          <a:prstGeom prst="rect">
            <a:avLst/>
          </a:prstGeom>
          <a:noFill/>
        </p:spPr>
        <p:txBody>
          <a:bodyPr wrap="square" rtlCol="0" anchor="t">
            <a:spAutoFit/>
          </a:bodyPr>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（二）标准规范</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计算机信息系统安全等级保护划分准则（GB 17859-1999）（基础类标准）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信息系统安全等级保护实施指南（GB/T 25058-2010）（基础类标准）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信息系统安全保护等级定级指南（GB/T 22240-2008）（应用类定级标准）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信息系统安全等级保护基本要求（GB/T 22239-2008）（应用类建设标准）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信息系统通用安全技术要求（GB/T 20271-2006）（应用类建设标准）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信息系统等级保护安全设计技术要求（GB/T 25070-2010）（应用类建设标准）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信息系统安全等级保护测评要求（GB/T 28448-2012）（应用类测评标准）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信息系统安全等级保护测评过程指南（GB/T 28449-2012）（应用类测评标准）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信息系统安全管理要求（GB/T 20269-2006）（应用类管理标准）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信息系统安全工程管理要求（GB/T 20282-2006）（应用类管理标准）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信息安全技术网络安全等级保护基本要求（GB/T 22239-2019）（基础类标准）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信息安全技术网络安全等级保护安全设计技术要求（GB/T 25070-2019）（应用类建设标准）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0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信息安全技术网络安全等级保护测评要求（GB/T 28448-2019）（应用类测评标准）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895985"/>
            <a:ext cx="8444865" cy="357759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五、相关法律法规</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10235" y="1047750"/>
            <a:ext cx="5626735" cy="3226435"/>
          </a:xfrm>
          <a:prstGeom prst="rect">
            <a:avLst/>
          </a:prstGeom>
          <a:noFill/>
        </p:spPr>
        <p:txBody>
          <a:bodyPr wrap="square" rtlCol="0" anchor="t">
            <a:spAutoFit/>
          </a:bodyPr>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（三）其他相关标准</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 信息系统物理安全技术要求（GB/T 21052-2007）</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 网络基础安全技术要求（GB/T 20270-2006）</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 信息系统通用安全技术要求（GB/T 20271-2006）</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 操作系统安全技术要求（GB/T 20272-2006）</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 数据库管理系统安全技术要求（GB/T 20273-2006）</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 信息安全风险评估规范（GB/T 20984-2007）</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 信息安全事件管理指南（GB/T 20985-2007）</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 信息安全事件分类分级指南（GB/Z 20986-2007）</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2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信息安全技术 信息系统灾难恢复规范（GB/T 20988-2007）</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descr="85"/>
          <p:cNvPicPr>
            <a:picLocks noChangeAspect="1"/>
          </p:cNvPicPr>
          <p:nvPr/>
        </p:nvPicPr>
        <p:blipFill>
          <a:blip r:embed="rId7"/>
          <a:stretch>
            <a:fillRect/>
          </a:stretch>
        </p:blipFill>
        <p:spPr>
          <a:xfrm>
            <a:off x="6248400" y="1657350"/>
            <a:ext cx="2305050" cy="230505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464169"/>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5800" y="1733550"/>
            <a:ext cx="3568700" cy="829945"/>
          </a:xfrm>
          <a:prstGeom prst="rect">
            <a:avLst/>
          </a:prstGeom>
          <a:noFill/>
        </p:spPr>
        <p:txBody>
          <a:bodyPr wrap="square" rtlCol="0">
            <a:spAutoFit/>
          </a:bodyPr>
          <a:p>
            <a:pPr algn="just">
              <a:lnSpc>
                <a:spcPct val="150000"/>
              </a:lnSpc>
            </a:pPr>
            <a:r>
              <a:rPr lang="zh-CN" altLang="en-US" sz="1600"/>
              <a:t>本任务介绍了常见的信息安全防护策略和相关的法律法规。</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844550"/>
            <a:ext cx="8444865" cy="372364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169670"/>
            <a:ext cx="3163570" cy="31070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一、计算机黑客</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黑客（Hacker）是指利用通信软件，通过网络非法进入他人的计算机系统，获取或篡改各种数据，危害信息安全的入侵者或入侵行为。黑客的行为直接威胁着政府、军队、金融、电信、交通等各领域。目前在互联网上已发现 NetBus 和 Backdoor 等十几种黑客程序。</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itle 6"/>
          <p:cNvSpPr txBox="1"/>
          <p:nvPr>
            <p:custDataLst>
              <p:tags r:id="rId8"/>
            </p:custDataLst>
          </p:nvPr>
        </p:nvSpPr>
        <p:spPr>
          <a:xfrm>
            <a:off x="4658360" y="1153160"/>
            <a:ext cx="3945890" cy="31070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二、计算机犯罪</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计算机犯罪是指利用计算机作为犯罪工具进行的犯罪活动，如黑客利用计算机网络窃取国家机密，盗取他人信用卡密码，传播复制黄色作品等。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通过计算机网络进行犯罪有一定的隐蔽性，但它做的每一步操作在计算机内部都有记录，在网上是不难查到操作者的来源与身份的。计算机犯罪最终必将受到法律的制裁。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p:nvPr/>
        </p:nvCxnSpPr>
        <p:spPr>
          <a:xfrm>
            <a:off x="4166235" y="1169670"/>
            <a:ext cx="0" cy="315595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429027" y="1429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9" name="矩形: 圆角 8"/>
          <p:cNvSpPr/>
          <p:nvPr>
            <p:custDataLst>
              <p:tags r:id="rId2"/>
            </p:custDataLst>
          </p:nvPr>
        </p:nvSpPr>
        <p:spPr>
          <a:xfrm>
            <a:off x="3200427" y="311227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THREE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
        <p:nvSpPr>
          <p:cNvPr id="5" name="标题 4"/>
          <p:cNvSpPr/>
          <p:nvPr>
            <p:ph type="ctrTitle" idx="2"/>
            <p:custDataLst>
              <p:tags r:id="rId3"/>
            </p:custDataLst>
          </p:nvPr>
        </p:nvSpPr>
        <p:spPr>
          <a:xfrm>
            <a:off x="3200400" y="1809750"/>
            <a:ext cx="5143500" cy="1089660"/>
          </a:xfrm>
        </p:spPr>
        <p:txBody>
          <a:bodyPr>
            <a:normAutofit fontScale="90000"/>
          </a:bodyPr>
          <a:p>
            <a:pPr marL="0">
              <a:lnSpc>
                <a:spcPct val="120000"/>
              </a:lnSpc>
              <a:spcBef>
                <a:spcPts val="0"/>
              </a:spcBef>
            </a:pPr>
            <a:r>
              <a:rPr lang="zh-CN" altLang="en-US" sz="3500" spc="300">
                <a:solidFill>
                  <a:schemeClr val="dk1">
                    <a:lumMod val="85000"/>
                    <a:lumOff val="15000"/>
                  </a:schemeClr>
                </a:solidFill>
              </a:rPr>
              <a:t>任务 </a:t>
            </a:r>
            <a:r>
              <a:rPr lang="en-US" altLang="zh-CN" sz="3500" spc="300">
                <a:solidFill>
                  <a:schemeClr val="dk1">
                    <a:lumMod val="85000"/>
                    <a:lumOff val="15000"/>
                  </a:schemeClr>
                </a:solidFill>
              </a:rPr>
              <a:t>3</a:t>
            </a:r>
            <a:r>
              <a:rPr lang="zh-CN" altLang="en-US" sz="3500" spc="300">
                <a:solidFill>
                  <a:schemeClr val="dk1">
                    <a:lumMod val="85000"/>
                    <a:lumOff val="15000"/>
                  </a:schemeClr>
                </a:solidFill>
              </a:rPr>
              <a:t>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信息安全设置与优化</a:t>
            </a:r>
            <a:endParaRPr lang="zh-CN" altLang="en-US" sz="3500" spc="300">
              <a:solidFill>
                <a:schemeClr val="dk1">
                  <a:lumMod val="85000"/>
                  <a:lumOff val="15000"/>
                </a:schemeClr>
              </a:solidFill>
            </a:endParaRPr>
          </a:p>
        </p:txBody>
      </p:sp>
    </p:spTree>
    <p:custDataLst>
      <p:tags r:id="rId4"/>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724400" y="8191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48835" y="1581150"/>
            <a:ext cx="3785870" cy="17437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信息系统中存在漏洞时，黑客就很可能利用此漏洞来攻击计算机，窃取其中的信息。此外，特洛伊木马、僵尸程序、蠕虫、病毒等恶意程序也是黑客破坏信息安全的主要伎俩。为此，我们必须采取必要的防范措施，以遏制信息安全犯罪的增长势头，保障信息安全。本任务我们对培训班机房进行相应的网络安全设置与优化。</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 name="矩形 51"/>
          <p:cNvSpPr/>
          <p:nvPr>
            <p:custDataLst>
              <p:tags r:id="rId1"/>
            </p:custDataLst>
          </p:nvPr>
        </p:nvSpPr>
        <p:spPr>
          <a:xfrm>
            <a:off x="1295162" y="514421"/>
            <a:ext cx="6328886" cy="471061"/>
          </a:xfrm>
          <a:prstGeom prst="rect">
            <a:avLst/>
          </a:prstGeom>
        </p:spPr>
        <p:txBody>
          <a:bodyPr wrap="square" lIns="67500" tIns="35100" rIns="67500" bIns="35100" anchor="ctr">
            <a:normAutofit/>
          </a:bodyPr>
          <a:p>
            <a:pPr algn="ctr">
              <a:lnSpc>
                <a:spcPct val="120000"/>
              </a:lnSpc>
            </a:pPr>
            <a:r>
              <a:rPr lang="zh-CN" altLang="en-US" b="1" dirty="0">
                <a:solidFill>
                  <a:srgbClr val="000000">
                    <a:lumMod val="50000"/>
                  </a:srgbClr>
                </a:solidFill>
                <a:latin typeface="微软雅黑" panose="020B0503020204020204" pitchFamily="34" charset="-122"/>
                <a:ea typeface="微软雅黑" panose="020B0503020204020204" pitchFamily="34" charset="-122"/>
              </a:rPr>
              <a:t>相关知识</a:t>
            </a:r>
            <a:endParaRPr lang="zh-CN" altLang="en-US" b="1" dirty="0">
              <a:solidFill>
                <a:srgbClr val="000000">
                  <a:lumMod val="50000"/>
                </a:srgbClr>
              </a:solidFill>
              <a:latin typeface="微软雅黑" panose="020B0503020204020204" pitchFamily="34" charset="-122"/>
              <a:ea typeface="微软雅黑" panose="020B0503020204020204" pitchFamily="34" charset="-122"/>
            </a:endParaRPr>
          </a:p>
        </p:txBody>
      </p:sp>
      <p:sp>
        <p:nvSpPr>
          <p:cNvPr id="37" name="圆角矩形 36"/>
          <p:cNvSpPr/>
          <p:nvPr>
            <p:custDataLst>
              <p:tags r:id="rId2"/>
            </p:custDataLst>
          </p:nvPr>
        </p:nvSpPr>
        <p:spPr>
          <a:xfrm>
            <a:off x="2567781" y="1235551"/>
            <a:ext cx="3603784" cy="430054"/>
          </a:xfrm>
          <a:prstGeom prst="roundRect">
            <a:avLst>
              <a:gd name="adj" fmla="val 50000"/>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dirty="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38" name="圆角矩形 37"/>
          <p:cNvSpPr/>
          <p:nvPr>
            <p:custDataLst>
              <p:tags r:id="rId3"/>
            </p:custDataLst>
          </p:nvPr>
        </p:nvSpPr>
        <p:spPr>
          <a:xfrm>
            <a:off x="3404553" y="2189956"/>
            <a:ext cx="3603784" cy="430054"/>
          </a:xfrm>
          <a:prstGeom prst="roundRect">
            <a:avLst>
              <a:gd name="adj" fmla="val 50000"/>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39" name="圆角矩形 38"/>
          <p:cNvSpPr/>
          <p:nvPr>
            <p:custDataLst>
              <p:tags r:id="rId4"/>
            </p:custDataLst>
          </p:nvPr>
        </p:nvSpPr>
        <p:spPr>
          <a:xfrm>
            <a:off x="2567781" y="3081973"/>
            <a:ext cx="3603784" cy="430054"/>
          </a:xfrm>
          <a:prstGeom prst="roundRect">
            <a:avLst>
              <a:gd name="adj" fmla="val 50000"/>
            </a:avLst>
          </a:prstGeom>
          <a:solidFill>
            <a:srgbClr val="79B6D3"/>
          </a:solidFill>
          <a:ln w="19050">
            <a:solidFill>
              <a:srgbClr val="79B6D3">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40" name="圆角矩形 39"/>
          <p:cNvSpPr/>
          <p:nvPr>
            <p:custDataLst>
              <p:tags r:id="rId5"/>
            </p:custDataLst>
          </p:nvPr>
        </p:nvSpPr>
        <p:spPr>
          <a:xfrm>
            <a:off x="3404553" y="4036854"/>
            <a:ext cx="3603784" cy="430054"/>
          </a:xfrm>
          <a:prstGeom prst="roundRect">
            <a:avLst>
              <a:gd name="adj" fmla="val 50000"/>
            </a:avLst>
          </a:prstGeom>
          <a:solidFill>
            <a:srgbClr val="7AC2C7"/>
          </a:solidFill>
          <a:ln w="19050">
            <a:solidFill>
              <a:srgbClr val="7AC2C7">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solidFill>
                <a:sysClr val="windowText" lastClr="000000">
                  <a:lumMod val="85000"/>
                  <a:lumOff val="15000"/>
                </a:sysClr>
              </a:solidFill>
              <a:latin typeface="Arial" panose="020B0604020202020204" pitchFamily="34" charset="0"/>
              <a:ea typeface="微软雅黑" panose="020B0503020204020204" pitchFamily="34" charset="-122"/>
            </a:endParaRPr>
          </a:p>
        </p:txBody>
      </p:sp>
      <p:sp>
        <p:nvSpPr>
          <p:cNvPr id="42" name="任意多边形 41"/>
          <p:cNvSpPr/>
          <p:nvPr>
            <p:custDataLst>
              <p:tags r:id="rId6"/>
            </p:custDataLst>
          </p:nvPr>
        </p:nvSpPr>
        <p:spPr>
          <a:xfrm>
            <a:off x="2551113" y="1738948"/>
            <a:ext cx="953929" cy="2442686"/>
          </a:xfrm>
          <a:custGeom>
            <a:avLst/>
            <a:gdLst>
              <a:gd name="connsiteX0" fmla="*/ 38100 w 1104900"/>
              <a:gd name="connsiteY0" fmla="*/ 0 h 2828925"/>
              <a:gd name="connsiteX1" fmla="*/ 38100 w 1104900"/>
              <a:gd name="connsiteY1" fmla="*/ 285750 h 2828925"/>
              <a:gd name="connsiteX2" fmla="*/ 1085850 w 1104900"/>
              <a:gd name="connsiteY2" fmla="*/ 285750 h 2828925"/>
              <a:gd name="connsiteX3" fmla="*/ 1085850 w 1104900"/>
              <a:gd name="connsiteY3" fmla="*/ 1304925 h 2828925"/>
              <a:gd name="connsiteX4" fmla="*/ 0 w 1104900"/>
              <a:gd name="connsiteY4" fmla="*/ 1304925 h 2828925"/>
              <a:gd name="connsiteX5" fmla="*/ 0 w 1104900"/>
              <a:gd name="connsiteY5" fmla="*/ 2419350 h 2828925"/>
              <a:gd name="connsiteX6" fmla="*/ 1104900 w 1104900"/>
              <a:gd name="connsiteY6" fmla="*/ 2419350 h 2828925"/>
              <a:gd name="connsiteX7" fmla="*/ 1104900 w 1104900"/>
              <a:gd name="connsiteY7" fmla="*/ 2828925 h 282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4900" h="2828925">
                <a:moveTo>
                  <a:pt x="38100" y="0"/>
                </a:moveTo>
                <a:lnTo>
                  <a:pt x="38100" y="285750"/>
                </a:lnTo>
                <a:lnTo>
                  <a:pt x="1085850" y="285750"/>
                </a:lnTo>
                <a:lnTo>
                  <a:pt x="1085850" y="1304925"/>
                </a:lnTo>
                <a:lnTo>
                  <a:pt x="0" y="1304925"/>
                </a:lnTo>
                <a:lnTo>
                  <a:pt x="0" y="2419350"/>
                </a:lnTo>
                <a:lnTo>
                  <a:pt x="1104900" y="2419350"/>
                </a:lnTo>
                <a:lnTo>
                  <a:pt x="1104900" y="2828925"/>
                </a:lnTo>
              </a:path>
            </a:pathLst>
          </a:custGeom>
          <a:noFill/>
          <a:ln w="19050" cap="rnd">
            <a:solidFill>
              <a:srgbClr val="8590CA"/>
            </a:solidFill>
            <a:round/>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3" name="椭圆 42"/>
          <p:cNvSpPr/>
          <p:nvPr>
            <p:custDataLst>
              <p:tags r:id="rId7"/>
            </p:custDataLst>
          </p:nvPr>
        </p:nvSpPr>
        <p:spPr>
          <a:xfrm>
            <a:off x="2279650" y="1155065"/>
            <a:ext cx="575786" cy="575786"/>
          </a:xfrm>
          <a:prstGeom prst="ellipse">
            <a:avLst/>
          </a:prstGeom>
          <a:solidFill>
            <a:srgbClr val="8590CA"/>
          </a:solidFill>
          <a:ln w="19050">
            <a:solidFill>
              <a:srgbClr val="8590CA">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4" name="椭圆 43"/>
          <p:cNvSpPr/>
          <p:nvPr>
            <p:custDataLst>
              <p:tags r:id="rId8"/>
            </p:custDataLst>
          </p:nvPr>
        </p:nvSpPr>
        <p:spPr>
          <a:xfrm>
            <a:off x="3225483" y="2117566"/>
            <a:ext cx="575786" cy="575786"/>
          </a:xfrm>
          <a:prstGeom prst="ellipse">
            <a:avLst/>
          </a:prstGeom>
          <a:solidFill>
            <a:srgbClr val="8EAADC"/>
          </a:solidFill>
          <a:ln w="19050">
            <a:solidFill>
              <a:srgbClr val="8EAADC">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5" name="椭圆 44"/>
          <p:cNvSpPr/>
          <p:nvPr>
            <p:custDataLst>
              <p:tags r:id="rId9"/>
            </p:custDataLst>
          </p:nvPr>
        </p:nvSpPr>
        <p:spPr>
          <a:xfrm>
            <a:off x="2279650" y="3030538"/>
            <a:ext cx="575786" cy="575786"/>
          </a:xfrm>
          <a:prstGeom prst="ellipse">
            <a:avLst/>
          </a:prstGeom>
          <a:solidFill>
            <a:srgbClr val="79B6D3"/>
          </a:solidFill>
          <a:ln w="19050">
            <a:solidFill>
              <a:srgbClr val="79B6D3">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6" name="椭圆 45"/>
          <p:cNvSpPr/>
          <p:nvPr>
            <p:custDataLst>
              <p:tags r:id="rId10"/>
            </p:custDataLst>
          </p:nvPr>
        </p:nvSpPr>
        <p:spPr>
          <a:xfrm>
            <a:off x="3225483" y="3943509"/>
            <a:ext cx="575786" cy="575786"/>
          </a:xfrm>
          <a:prstGeom prst="ellipse">
            <a:avLst/>
          </a:prstGeom>
          <a:solidFill>
            <a:srgbClr val="7AC2C7"/>
          </a:solidFill>
          <a:ln w="19050">
            <a:solidFill>
              <a:srgbClr val="7AC2C7">
                <a:lumMod val="60000"/>
                <a:lumOff val="40000"/>
              </a:srgb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47" name="Shape 3770"/>
          <p:cNvSpPr/>
          <p:nvPr>
            <p:custDataLst>
              <p:tags r:id="rId11"/>
            </p:custDataLst>
          </p:nvPr>
        </p:nvSpPr>
        <p:spPr>
          <a:xfrm>
            <a:off x="2415858" y="1310323"/>
            <a:ext cx="326231" cy="267176"/>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ysClr val="window" lastClr="FFFFFF"/>
          </a:solidFill>
          <a:ln>
            <a:noFill/>
          </a:ln>
        </p:spPr>
        <p:txBody>
          <a:bodyPr lIns="28556" tIns="28556" rIns="28556" bIns="28556"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48" name="Shape 3692"/>
          <p:cNvSpPr/>
          <p:nvPr>
            <p:custDataLst>
              <p:tags r:id="rId12"/>
            </p:custDataLst>
          </p:nvPr>
        </p:nvSpPr>
        <p:spPr>
          <a:xfrm>
            <a:off x="3333591" y="2223770"/>
            <a:ext cx="363855" cy="363855"/>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ysClr val="window" lastClr="FFFFFF"/>
          </a:solidFill>
          <a:ln>
            <a:noFill/>
          </a:ln>
        </p:spPr>
        <p:txBody>
          <a:bodyPr lIns="28556" tIns="28556" rIns="28556" bIns="28556"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dirty="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49" name="Shape 3720"/>
          <p:cNvSpPr/>
          <p:nvPr>
            <p:custDataLst>
              <p:tags r:id="rId13"/>
            </p:custDataLst>
          </p:nvPr>
        </p:nvSpPr>
        <p:spPr>
          <a:xfrm>
            <a:off x="2367756" y="3145790"/>
            <a:ext cx="378143" cy="343853"/>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ysClr val="window" lastClr="FFFFFF"/>
          </a:solidFill>
          <a:ln>
            <a:noFill/>
          </a:ln>
        </p:spPr>
        <p:txBody>
          <a:bodyPr lIns="28556" tIns="28556" rIns="28556" bIns="28556" anchor="ctr" anchorCtr="0">
            <a:noAutofit/>
          </a:bodyPr>
          <a:lstStyle/>
          <a:p>
            <a:pPr marL="0" marR="0" lvl="0" indent="0" defTabSz="914400" eaLnBrk="1" fontAlgn="auto" latinLnBrk="0" hangingPunct="1">
              <a:lnSpc>
                <a:spcPct val="120000"/>
              </a:lnSpc>
              <a:spcBef>
                <a:spcPts val="0"/>
              </a:spcBef>
              <a:spcAft>
                <a:spcPts val="0"/>
              </a:spcAft>
              <a:buClrTx/>
              <a:buSzTx/>
              <a:buFontTx/>
              <a:buNone/>
            </a:pPr>
            <a:endParaRPr kumimoji="0" sz="2250" b="0" i="0" u="none" strike="noStrike" kern="0" cap="none" spc="0" normalizeH="0" noProof="0">
              <a:ln>
                <a:noFill/>
              </a:ln>
              <a:solidFill>
                <a:srgbClr val="FFFFFF"/>
              </a:solidFill>
              <a:effectLst/>
              <a:uLnTx/>
              <a:uFillTx/>
              <a:latin typeface="Arial" panose="020B0604020202020204" pitchFamily="34" charset="0"/>
              <a:ea typeface="微软雅黑" panose="020B0503020204020204" pitchFamily="34" charset="-122"/>
              <a:sym typeface="Lato" panose="020F0502020204030203"/>
            </a:endParaRPr>
          </a:p>
        </p:txBody>
      </p:sp>
      <p:sp>
        <p:nvSpPr>
          <p:cNvPr id="50" name="文本框 49"/>
          <p:cNvSpPr txBox="1"/>
          <p:nvPr>
            <p:custDataLst>
              <p:tags r:id="rId14"/>
            </p:custDataLst>
          </p:nvPr>
        </p:nvSpPr>
        <p:spPr>
          <a:xfrm>
            <a:off x="3119120" y="1287780"/>
            <a:ext cx="2747645" cy="313055"/>
          </a:xfrm>
          <a:prstGeom prst="rect">
            <a:avLst/>
          </a:prstGeom>
          <a:noFill/>
        </p:spPr>
        <p:txBody>
          <a:bodyPr wrap="square" rtlCol="0" anchor="ctr">
            <a:noAutofit/>
          </a:bodyPr>
          <a:lstStyle/>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1. Windows 用户密码设置。</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51" name="文本框 50"/>
          <p:cNvSpPr txBox="1"/>
          <p:nvPr>
            <p:custDataLst>
              <p:tags r:id="rId15"/>
            </p:custDataLst>
          </p:nvPr>
        </p:nvSpPr>
        <p:spPr>
          <a:xfrm>
            <a:off x="3956050" y="2249011"/>
            <a:ext cx="2500789" cy="312896"/>
          </a:xfrm>
          <a:prstGeom prst="rect">
            <a:avLst/>
          </a:prstGeom>
          <a:noFill/>
        </p:spPr>
        <p:txBody>
          <a:bodyPr wrap="square" rtlCol="0" anchor="ctr">
            <a:noAutofit/>
          </a:bodyPr>
          <a:lstStyle/>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2. 防火墙管理。</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53" name="文本框 52"/>
          <p:cNvSpPr txBox="1"/>
          <p:nvPr>
            <p:custDataLst>
              <p:tags r:id="rId16"/>
            </p:custDataLst>
          </p:nvPr>
        </p:nvSpPr>
        <p:spPr>
          <a:xfrm>
            <a:off x="3119279" y="3138170"/>
            <a:ext cx="2500789" cy="312896"/>
          </a:xfrm>
          <a:prstGeom prst="rect">
            <a:avLst/>
          </a:prstGeom>
          <a:noFill/>
        </p:spPr>
        <p:txBody>
          <a:bodyPr wrap="square" rtlCol="0" anchor="ctr">
            <a:noAutofit/>
          </a:bodyPr>
          <a:lstStyle/>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3. 查杀计算机病毒与木马。</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54" name="文本框 53"/>
          <p:cNvSpPr txBox="1"/>
          <p:nvPr>
            <p:custDataLst>
              <p:tags r:id="rId17"/>
            </p:custDataLst>
          </p:nvPr>
        </p:nvSpPr>
        <p:spPr>
          <a:xfrm>
            <a:off x="3956050" y="4095433"/>
            <a:ext cx="2500789" cy="312896"/>
          </a:xfrm>
          <a:prstGeom prst="rect">
            <a:avLst/>
          </a:prstGeom>
          <a:noFill/>
        </p:spPr>
        <p:txBody>
          <a:bodyPr wrap="square" rtlCol="0" anchor="ctr">
            <a:noAutofit/>
          </a:bodyPr>
          <a:lstStyle/>
          <a:p>
            <a:pPr algn="ctr">
              <a:lnSpc>
                <a:spcPct val="120000"/>
              </a:lnSpc>
            </a:pPr>
            <a:r>
              <a:rPr lang="zh-CN" altLang="en-US" sz="1400" spc="150">
                <a:solidFill>
                  <a:sysClr val="window" lastClr="FFFFFF"/>
                </a:solidFill>
                <a:latin typeface="Arial" panose="020B0604020202020204" pitchFamily="34" charset="0"/>
                <a:ea typeface="微软雅黑" panose="020B0503020204020204" pitchFamily="34" charset="-122"/>
              </a:rPr>
              <a:t>4. 防护与优化计算机。</a:t>
            </a:r>
            <a:endParaRPr lang="zh-CN" altLang="en-US" sz="1400" spc="150">
              <a:solidFill>
                <a:sysClr val="window" lastClr="FFFFFF"/>
              </a:solidFill>
              <a:latin typeface="Arial" panose="020B0604020202020204" pitchFamily="34" charset="0"/>
              <a:ea typeface="微软雅黑" panose="020B0503020204020204" pitchFamily="34" charset="-122"/>
            </a:endParaRPr>
          </a:p>
        </p:txBody>
      </p:sp>
      <p:sp>
        <p:nvSpPr>
          <p:cNvPr id="55" name="稻壳儿小白白(http://dwz.cn/Wu2UP)"/>
          <p:cNvSpPr>
            <a:spLocks noEditPoints="1"/>
          </p:cNvSpPr>
          <p:nvPr>
            <p:custDataLst>
              <p:tags r:id="rId18"/>
            </p:custDataLst>
          </p:nvPr>
        </p:nvSpPr>
        <p:spPr bwMode="auto">
          <a:xfrm>
            <a:off x="3381216" y="4107339"/>
            <a:ext cx="281464" cy="221933"/>
          </a:xfrm>
          <a:custGeom>
            <a:avLst/>
            <a:gdLst>
              <a:gd name="T0" fmla="*/ 199176324 w 1152"/>
              <a:gd name="T1" fmla="*/ 106625253 h 908"/>
              <a:gd name="T2" fmla="*/ 235352406 w 1152"/>
              <a:gd name="T3" fmla="*/ 180852853 h 908"/>
              <a:gd name="T4" fmla="*/ 231858251 w 1152"/>
              <a:gd name="T5" fmla="*/ 186183935 h 908"/>
              <a:gd name="T6" fmla="*/ 4933164 w 1152"/>
              <a:gd name="T7" fmla="*/ 186183935 h 908"/>
              <a:gd name="T8" fmla="*/ 1439009 w 1152"/>
              <a:gd name="T9" fmla="*/ 180852853 h 908"/>
              <a:gd name="T10" fmla="*/ 37615092 w 1152"/>
              <a:gd name="T11" fmla="*/ 106625253 h 908"/>
              <a:gd name="T12" fmla="*/ 41109699 w 1152"/>
              <a:gd name="T13" fmla="*/ 104574871 h 908"/>
              <a:gd name="T14" fmla="*/ 72147239 w 1152"/>
              <a:gd name="T15" fmla="*/ 104574871 h 908"/>
              <a:gd name="T16" fmla="*/ 75025258 w 1152"/>
              <a:gd name="T17" fmla="*/ 105805191 h 908"/>
              <a:gd name="T18" fmla="*/ 81396978 w 1152"/>
              <a:gd name="T19" fmla="*/ 112981525 h 908"/>
              <a:gd name="T20" fmla="*/ 87563320 w 1152"/>
              <a:gd name="T21" fmla="*/ 119748054 h 908"/>
              <a:gd name="T22" fmla="*/ 50564817 w 1152"/>
              <a:gd name="T23" fmla="*/ 119748054 h 908"/>
              <a:gd name="T24" fmla="*/ 47276041 w 1152"/>
              <a:gd name="T25" fmla="*/ 121798888 h 908"/>
              <a:gd name="T26" fmla="*/ 23226810 w 1152"/>
              <a:gd name="T27" fmla="*/ 171010299 h 908"/>
              <a:gd name="T28" fmla="*/ 213564605 w 1152"/>
              <a:gd name="T29" fmla="*/ 171010299 h 908"/>
              <a:gd name="T30" fmla="*/ 189515374 w 1152"/>
              <a:gd name="T31" fmla="*/ 121798888 h 908"/>
              <a:gd name="T32" fmla="*/ 186226598 w 1152"/>
              <a:gd name="T33" fmla="*/ 119748054 h 908"/>
              <a:gd name="T34" fmla="*/ 149228096 w 1152"/>
              <a:gd name="T35" fmla="*/ 119748054 h 908"/>
              <a:gd name="T36" fmla="*/ 155394437 w 1152"/>
              <a:gd name="T37" fmla="*/ 112981525 h 908"/>
              <a:gd name="T38" fmla="*/ 161766157 w 1152"/>
              <a:gd name="T39" fmla="*/ 105805191 h 908"/>
              <a:gd name="T40" fmla="*/ 164644176 w 1152"/>
              <a:gd name="T41" fmla="*/ 104574871 h 908"/>
              <a:gd name="T42" fmla="*/ 195681716 w 1152"/>
              <a:gd name="T43" fmla="*/ 104574871 h 908"/>
              <a:gd name="T44" fmla="*/ 199176324 w 1152"/>
              <a:gd name="T45" fmla="*/ 106625253 h 908"/>
              <a:gd name="T46" fmla="*/ 171632485 w 1152"/>
              <a:gd name="T47" fmla="*/ 55978393 h 908"/>
              <a:gd name="T48" fmla="*/ 121890089 w 1152"/>
              <a:gd name="T49" fmla="*/ 142918538 h 908"/>
              <a:gd name="T50" fmla="*/ 114901327 w 1152"/>
              <a:gd name="T51" fmla="*/ 142918538 h 908"/>
              <a:gd name="T52" fmla="*/ 65980898 w 1152"/>
              <a:gd name="T53" fmla="*/ 67050814 h 908"/>
              <a:gd name="T54" fmla="*/ 113256939 w 1152"/>
              <a:gd name="T55" fmla="*/ 3075572 h 908"/>
              <a:gd name="T56" fmla="*/ 171632485 w 1152"/>
              <a:gd name="T57" fmla="*/ 55978393 h 908"/>
              <a:gd name="T58" fmla="*/ 146555908 w 1152"/>
              <a:gd name="T59" fmla="*/ 55978393 h 908"/>
              <a:gd name="T60" fmla="*/ 118395934 w 1152"/>
              <a:gd name="T61" fmla="*/ 27886632 h 908"/>
              <a:gd name="T62" fmla="*/ 90235507 w 1152"/>
              <a:gd name="T63" fmla="*/ 55978393 h 908"/>
              <a:gd name="T64" fmla="*/ 118395934 w 1152"/>
              <a:gd name="T65" fmla="*/ 84069702 h 908"/>
              <a:gd name="T66" fmla="*/ 146555908 w 1152"/>
              <a:gd name="T67" fmla="*/ 55978393 h 908"/>
              <a:gd name="T68" fmla="*/ 146555908 w 1152"/>
              <a:gd name="T69" fmla="*/ 55978393 h 908"/>
              <a:gd name="T70" fmla="*/ 146555908 w 1152"/>
              <a:gd name="T71" fmla="*/ 55978393 h 9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ysClr val="window" lastClr="FFFFFF"/>
          </a:solidFill>
          <a:ln>
            <a:noFill/>
          </a:ln>
        </p:spPr>
        <p:txBody>
          <a:bodyPr/>
          <a:lstStyle>
            <a:defPPr>
              <a:defRPr lang="zh-CN"/>
            </a:defPPr>
            <a:lvl1pPr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1pPr>
            <a:lvl2pPr marL="4572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2pPr>
            <a:lvl3pPr marL="9144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3pPr>
            <a:lvl4pPr marL="13716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4pPr>
            <a:lvl5pPr marL="1828800" algn="l" rtl="0" eaLnBrk="0" fontAlgn="base" hangingPunct="0">
              <a:spcBef>
                <a:spcPct val="0"/>
              </a:spcBef>
              <a:spcAft>
                <a:spcPct val="0"/>
              </a:spcAft>
              <a:defRPr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kern="1200">
                <a:solidFill>
                  <a:sysClr val="windowText" lastClr="000000"/>
                </a:solidFill>
                <a:latin typeface="Arial" panose="020B0604020202020204" pitchFamily="34" charset="0"/>
                <a:ea typeface="微软雅黑" panose="020B0503020204020204" pitchFamily="34" charset="-122"/>
                <a:cs typeface="+mn-ea"/>
              </a:defRPr>
            </a:lvl9pPr>
          </a:lstStyle>
          <a:p>
            <a:pPr>
              <a:lnSpc>
                <a:spcPct val="120000"/>
              </a:lnSpc>
            </a:pPr>
            <a:endParaRPr lang="zh-CN" altLang="en-US" sz="1350" dirty="0"/>
          </a:p>
        </p:txBody>
      </p:sp>
    </p:spTree>
    <p:custDataLst>
      <p:tags r:id="rId1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一、Windows 用户密码设置</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09600" y="1629410"/>
            <a:ext cx="2522220" cy="23647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（1）单击“开始”按钮，在开始菜单中选择“设置”，如拓展图1-1 所示，打开“Windows 设置”窗口。</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（2）在“Windows 设置”窗口，单击“账户”，如拓展图 1-2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8153" r="2566"/>
          <a:stretch>
            <a:fillRect/>
          </a:stretch>
        </p:blipFill>
        <p:spPr>
          <a:xfrm>
            <a:off x="3284220" y="3711575"/>
            <a:ext cx="5497830" cy="269240"/>
          </a:xfrm>
          <a:prstGeom prst="rect">
            <a:avLst/>
          </a:prstGeom>
        </p:spPr>
      </p:pic>
      <p:pic>
        <p:nvPicPr>
          <p:cNvPr id="1630" name="图片 12"/>
          <p:cNvPicPr>
            <a:picLocks noChangeAspect="1"/>
          </p:cNvPicPr>
          <p:nvPr/>
        </p:nvPicPr>
        <p:blipFill>
          <a:blip r:embed="rId9"/>
          <a:stretch>
            <a:fillRect/>
          </a:stretch>
        </p:blipFill>
        <p:spPr>
          <a:xfrm>
            <a:off x="3796665" y="1474470"/>
            <a:ext cx="1550670" cy="2194560"/>
          </a:xfrm>
          <a:prstGeom prst="rect">
            <a:avLst/>
          </a:prstGeom>
          <a:noFill/>
          <a:ln>
            <a:noFill/>
          </a:ln>
        </p:spPr>
      </p:pic>
      <p:pic>
        <p:nvPicPr>
          <p:cNvPr id="1628" name="图片 10"/>
          <p:cNvPicPr>
            <a:picLocks noChangeAspect="1"/>
          </p:cNvPicPr>
          <p:nvPr/>
        </p:nvPicPr>
        <p:blipFill>
          <a:blip r:embed="rId10"/>
          <a:stretch>
            <a:fillRect/>
          </a:stretch>
        </p:blipFill>
        <p:spPr>
          <a:xfrm>
            <a:off x="5856605" y="1428750"/>
            <a:ext cx="2747645" cy="2250440"/>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一、Windows 用户密码设置</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629410"/>
            <a:ext cx="2815590" cy="23647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（3）在账户列表中单击需要设置密码的用户账户，然后单击窗口左侧的“登陆选项”，如拓展图 1-3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（4）选择“密码”，然后单击“添加”按钮，如拓展图 1-4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3043"/>
          <a:stretch>
            <a:fillRect/>
          </a:stretch>
        </p:blipFill>
        <p:spPr>
          <a:xfrm>
            <a:off x="3657600" y="3696335"/>
            <a:ext cx="4987925" cy="142875"/>
          </a:xfrm>
          <a:prstGeom prst="rect">
            <a:avLst/>
          </a:prstGeom>
        </p:spPr>
      </p:pic>
      <p:pic>
        <p:nvPicPr>
          <p:cNvPr id="1632" name="图片 14"/>
          <p:cNvPicPr>
            <a:picLocks noChangeAspect="1"/>
          </p:cNvPicPr>
          <p:nvPr/>
        </p:nvPicPr>
        <p:blipFill>
          <a:blip r:embed="rId9"/>
          <a:stretch>
            <a:fillRect/>
          </a:stretch>
        </p:blipFill>
        <p:spPr>
          <a:xfrm>
            <a:off x="3733800" y="1795145"/>
            <a:ext cx="2437130" cy="1788160"/>
          </a:xfrm>
          <a:prstGeom prst="rect">
            <a:avLst/>
          </a:prstGeom>
          <a:noFill/>
          <a:ln>
            <a:solidFill>
              <a:schemeClr val="bg1">
                <a:lumMod val="95000"/>
              </a:schemeClr>
            </a:solidFill>
          </a:ln>
        </p:spPr>
      </p:pic>
      <p:pic>
        <p:nvPicPr>
          <p:cNvPr id="1633" name="图片 15"/>
          <p:cNvPicPr>
            <a:picLocks noChangeAspect="1"/>
          </p:cNvPicPr>
          <p:nvPr/>
        </p:nvPicPr>
        <p:blipFill>
          <a:blip r:embed="rId10"/>
          <a:stretch>
            <a:fillRect/>
          </a:stretch>
        </p:blipFill>
        <p:spPr>
          <a:xfrm>
            <a:off x="6324600" y="1795145"/>
            <a:ext cx="2165350" cy="1758950"/>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5955381"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2"/>
            </p:custDataLst>
          </p:nvPr>
        </p:nvSpPr>
        <p:spPr>
          <a:xfrm>
            <a:off x="6023810"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3"/>
            </p:custDataLst>
          </p:nvPr>
        </p:nvSpPr>
        <p:spPr>
          <a:xfrm>
            <a:off x="6092239"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3" name="组合 2"/>
          <p:cNvGrpSpPr/>
          <p:nvPr/>
        </p:nvGrpSpPr>
        <p:grpSpPr>
          <a:xfrm>
            <a:off x="5014595" y="1828800"/>
            <a:ext cx="3357880" cy="629285"/>
            <a:chOff x="7857" y="3495"/>
            <a:chExt cx="5288" cy="991"/>
          </a:xfrm>
        </p:grpSpPr>
        <p:sp>
          <p:nvSpPr>
            <p:cNvPr id="17" name="任意多边形: 形状 16"/>
            <p:cNvSpPr/>
            <p:nvPr>
              <p:custDataLst>
                <p:tags r:id="rId4"/>
              </p:custDataLst>
            </p:nvPr>
          </p:nvSpPr>
          <p:spPr>
            <a:xfrm>
              <a:off x="7857" y="3495"/>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5"/>
              </p:custDataLst>
            </p:nvPr>
          </p:nvSpPr>
          <p:spPr>
            <a:xfrm>
              <a:off x="8665" y="3495"/>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6"/>
              </p:custDataLst>
            </p:nvPr>
          </p:nvSpPr>
          <p:spPr>
            <a:xfrm>
              <a:off x="7858" y="3645"/>
              <a:ext cx="1236" cy="725"/>
            </a:xfrm>
            <a:prstGeom prst="rect">
              <a:avLst/>
            </a:prstGeom>
            <a:noFill/>
          </p:spPr>
          <p:txBody>
            <a:bodyPr wrap="square" rtlCol="0">
              <a:spAutoFit/>
            </a:bodyPr>
            <a:p>
              <a:pPr algn="ctr"/>
              <a:r>
                <a:rPr lang="en-US" altLang="zh-CN" sz="2400">
                  <a:solidFill>
                    <a:sysClr val="window" lastClr="FFFFFF"/>
                  </a:solidFill>
                </a:rPr>
                <a:t>1</a:t>
              </a:r>
              <a:endParaRPr lang="en-US" altLang="zh-CN" sz="2400">
                <a:solidFill>
                  <a:sysClr val="window" lastClr="FFFFFF"/>
                </a:solidFill>
              </a:endParaRPr>
            </a:p>
          </p:txBody>
        </p:sp>
        <p:sp>
          <p:nvSpPr>
            <p:cNvPr id="84" name="文本框 83"/>
            <p:cNvSpPr txBox="1"/>
            <p:nvPr>
              <p:custDataLst>
                <p:tags r:id="rId7"/>
              </p:custDataLst>
            </p:nvPr>
          </p:nvSpPr>
          <p:spPr>
            <a:xfrm>
              <a:off x="10535" y="3754"/>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知识目标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grpSp>
        <p:nvGrpSpPr>
          <p:cNvPr id="2" name="组合 1"/>
          <p:cNvGrpSpPr/>
          <p:nvPr/>
        </p:nvGrpSpPr>
        <p:grpSpPr>
          <a:xfrm>
            <a:off x="5015230" y="3581400"/>
            <a:ext cx="3357245" cy="629285"/>
            <a:chOff x="7857" y="4809"/>
            <a:chExt cx="5287" cy="991"/>
          </a:xfrm>
        </p:grpSpPr>
        <p:sp>
          <p:nvSpPr>
            <p:cNvPr id="12" name="任意多边形: 形状 11"/>
            <p:cNvSpPr/>
            <p:nvPr>
              <p:custDataLst>
                <p:tags r:id="rId8"/>
              </p:custDataLst>
            </p:nvPr>
          </p:nvSpPr>
          <p:spPr>
            <a:xfrm>
              <a:off x="7857" y="4809"/>
              <a:ext cx="2044"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1" name="任意多边形: 形状 10"/>
            <p:cNvSpPr/>
            <p:nvPr>
              <p:custDataLst>
                <p:tags r:id="rId9"/>
              </p:custDataLst>
            </p:nvPr>
          </p:nvSpPr>
          <p:spPr>
            <a:xfrm>
              <a:off x="9094" y="4809"/>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6" name="矩形 25"/>
            <p:cNvSpPr/>
            <p:nvPr>
              <p:custDataLst>
                <p:tags r:id="rId10"/>
              </p:custDataLst>
            </p:nvPr>
          </p:nvSpPr>
          <p:spPr>
            <a:xfrm>
              <a:off x="9153"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11"/>
              </p:custDataLst>
            </p:nvPr>
          </p:nvSpPr>
          <p:spPr>
            <a:xfrm>
              <a:off x="9261"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8" name="矩形 27"/>
            <p:cNvSpPr/>
            <p:nvPr>
              <p:custDataLst>
                <p:tags r:id="rId12"/>
              </p:custDataLst>
            </p:nvPr>
          </p:nvSpPr>
          <p:spPr>
            <a:xfrm>
              <a:off x="9369"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3"/>
              </p:custDataLst>
            </p:nvPr>
          </p:nvSpPr>
          <p:spPr>
            <a:xfrm>
              <a:off x="7858" y="4929"/>
              <a:ext cx="1236" cy="725"/>
            </a:xfrm>
            <a:prstGeom prst="rect">
              <a:avLst/>
            </a:prstGeom>
            <a:noFill/>
          </p:spPr>
          <p:txBody>
            <a:bodyPr wrap="square" rtlCol="0">
              <a:spAutoFit/>
            </a:bodyPr>
            <a:p>
              <a:pPr algn="ctr"/>
              <a:r>
                <a:rPr lang="en-US" altLang="zh-CN" sz="2400">
                  <a:solidFill>
                    <a:sysClr val="window" lastClr="FFFFFF"/>
                  </a:solidFill>
                </a:rPr>
                <a:t>2</a:t>
              </a:r>
              <a:endParaRPr lang="en-US" altLang="zh-CN" sz="2400">
                <a:solidFill>
                  <a:sysClr val="window" lastClr="FFFFFF"/>
                </a:solidFill>
              </a:endParaRPr>
            </a:p>
          </p:txBody>
        </p:sp>
        <p:sp>
          <p:nvSpPr>
            <p:cNvPr id="85" name="文本框 84"/>
            <p:cNvSpPr txBox="1"/>
            <p:nvPr>
              <p:custDataLst>
                <p:tags r:id="rId14"/>
              </p:custDataLst>
            </p:nvPr>
          </p:nvSpPr>
          <p:spPr>
            <a:xfrm>
              <a:off x="10535" y="5066"/>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能力目标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5"/>
            </p:custDataLst>
          </p:nvPr>
        </p:nvSpPr>
        <p:spPr>
          <a:xfrm>
            <a:off x="533400" y="1428750"/>
            <a:ext cx="4086225" cy="1753235"/>
          </a:xfrm>
          <a:prstGeom prst="rect">
            <a:avLst/>
          </a:prstGeom>
          <a:noFill/>
        </p:spPr>
        <p:txBody>
          <a:bodyPr wrap="square" rtlCol="0">
            <a:spAutoFit/>
          </a:bodyPr>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了解信息安全的基本概念、基本要素、网络安全等级保护等内容。</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了解信息安全相关技术、信息安全面临的常见威胁和常用的安全防御技术。</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了解常用网络安全设备的功能和部署方式。</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了解网络信息安全保障的一般思路。</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6"/>
            </p:custDataLst>
          </p:nvPr>
        </p:nvSpPr>
        <p:spPr>
          <a:xfrm>
            <a:off x="574226" y="326489"/>
            <a:ext cx="1402080" cy="460375"/>
          </a:xfrm>
          <a:prstGeom prst="rect">
            <a:avLst/>
          </a:prstGeom>
          <a:noFill/>
        </p:spPr>
        <p:txBody>
          <a:bodyPr wrap="none" rtlCol="0" anchor="t">
            <a:spAutoFit/>
          </a:bodyPr>
          <a:p>
            <a:pPr algn="l"/>
            <a:r>
              <a:rPr lang="zh-CN" altLang="en-US" sz="2400"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sz="2400">
              <a:latin typeface="等线 Light" panose="02010600030101010101" charset="-122"/>
              <a:ea typeface="等线 Light" panose="02010600030101010101" charset="-122"/>
              <a:cs typeface="+mn-ea"/>
              <a:sym typeface="等线" panose="02010600030101010101" charset="-122"/>
            </a:endParaRPr>
          </a:p>
        </p:txBody>
      </p:sp>
      <p:sp>
        <p:nvSpPr>
          <p:cNvPr id="98" name="文本框 97"/>
          <p:cNvSpPr txBox="1"/>
          <p:nvPr>
            <p:custDataLst>
              <p:tags r:id="rId17"/>
            </p:custDataLst>
          </p:nvPr>
        </p:nvSpPr>
        <p:spPr>
          <a:xfrm>
            <a:off x="560070" y="3409950"/>
            <a:ext cx="3971290" cy="922020"/>
          </a:xfrm>
          <a:prstGeom prst="rect">
            <a:avLst/>
          </a:prstGeom>
          <a:noFill/>
        </p:spPr>
        <p:txBody>
          <a:bodyPr wrap="square" rtlCol="0">
            <a:spAutoFit/>
          </a:bodyPr>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能用系统安全中心配置防火墙。</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能用系统安全中心配置病毒防护。</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能用第三方信息安全工具解决常见的安全问题。</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61085"/>
            <a:ext cx="8444865" cy="350202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一、Windows 用户密码设置</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428750"/>
            <a:ext cx="3935730" cy="23647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（5）接下来进入“创建密码”界面，按照提示，输入 2 次密码和密码提示（两次输入的密码必须一样），单击右下角的“下一页”按钮，如拓展图 1-5 所示，密码即设置成功，出现如拓展图 1-6 所示页面，单击“完成”按钮结束。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（6）重启计算机或注销即可看到登录界面，这时需要输入密码才可以进入计算机。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88631"/>
          <a:stretch>
            <a:fillRect/>
          </a:stretch>
        </p:blipFill>
        <p:spPr>
          <a:xfrm>
            <a:off x="4724400" y="3635375"/>
            <a:ext cx="3937635" cy="214630"/>
          </a:xfrm>
          <a:prstGeom prst="rect">
            <a:avLst/>
          </a:prstGeom>
        </p:spPr>
      </p:pic>
      <p:pic>
        <p:nvPicPr>
          <p:cNvPr id="1636" name="图片 18" descr="IMG_256"/>
          <p:cNvPicPr>
            <a:picLocks noChangeAspect="1"/>
          </p:cNvPicPr>
          <p:nvPr/>
        </p:nvPicPr>
        <p:blipFill>
          <a:blip r:embed="rId9"/>
          <a:stretch>
            <a:fillRect/>
          </a:stretch>
        </p:blipFill>
        <p:spPr>
          <a:xfrm>
            <a:off x="4800600" y="1551940"/>
            <a:ext cx="1916430" cy="2039620"/>
          </a:xfrm>
          <a:prstGeom prst="rect">
            <a:avLst/>
          </a:prstGeom>
          <a:noFill/>
          <a:ln w="9525">
            <a:noFill/>
          </a:ln>
        </p:spPr>
      </p:pic>
      <p:pic>
        <p:nvPicPr>
          <p:cNvPr id="1638" name="图片 20" descr="IMG_256"/>
          <p:cNvPicPr>
            <a:picLocks noChangeAspect="1"/>
          </p:cNvPicPr>
          <p:nvPr/>
        </p:nvPicPr>
        <p:blipFill>
          <a:blip r:embed="rId10"/>
          <a:stretch>
            <a:fillRect/>
          </a:stretch>
        </p:blipFill>
        <p:spPr>
          <a:xfrm>
            <a:off x="6858000" y="1551940"/>
            <a:ext cx="1878965" cy="2040255"/>
          </a:xfrm>
          <a:prstGeom prst="rect">
            <a:avLst/>
          </a:prstGeom>
          <a:noFill/>
          <a:ln w="9525">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282700"/>
            <a:ext cx="8444865" cy="311848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二、管理防火墙</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733550"/>
            <a:ext cx="2915920" cy="236474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（1）在“Windows 设置”界面，选择“网络和 Internet”，如拓展图 1-7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（2）在状态列表中单击“Windows 防火墙”，如拓展图 1-8所示。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92271"/>
          <a:stretch>
            <a:fillRect/>
          </a:stretch>
        </p:blipFill>
        <p:spPr>
          <a:xfrm>
            <a:off x="3810000" y="3712845"/>
            <a:ext cx="4925060" cy="153035"/>
          </a:xfrm>
          <a:prstGeom prst="rect">
            <a:avLst/>
          </a:prstGeom>
        </p:spPr>
      </p:pic>
      <p:pic>
        <p:nvPicPr>
          <p:cNvPr id="1938" name="图片 21"/>
          <p:cNvPicPr>
            <a:picLocks noChangeAspect="1"/>
          </p:cNvPicPr>
          <p:nvPr/>
        </p:nvPicPr>
        <p:blipFill>
          <a:blip r:embed="rId9"/>
          <a:stretch>
            <a:fillRect/>
          </a:stretch>
        </p:blipFill>
        <p:spPr>
          <a:xfrm>
            <a:off x="3886200" y="1581150"/>
            <a:ext cx="2367280" cy="2101215"/>
          </a:xfrm>
          <a:prstGeom prst="rect">
            <a:avLst/>
          </a:prstGeom>
          <a:noFill/>
          <a:ln>
            <a:solidFill>
              <a:schemeClr val="bg1">
                <a:lumMod val="95000"/>
              </a:schemeClr>
            </a:solidFill>
          </a:ln>
        </p:spPr>
      </p:pic>
      <p:pic>
        <p:nvPicPr>
          <p:cNvPr id="1939" name="图片 22"/>
          <p:cNvPicPr>
            <a:picLocks noChangeAspect="1"/>
          </p:cNvPicPr>
          <p:nvPr/>
        </p:nvPicPr>
        <p:blipFill>
          <a:blip r:embed="rId10"/>
          <a:stretch>
            <a:fillRect/>
          </a:stretch>
        </p:blipFill>
        <p:spPr>
          <a:xfrm>
            <a:off x="6385560" y="1581150"/>
            <a:ext cx="2282825" cy="2100580"/>
          </a:xfrm>
          <a:prstGeom prst="rect">
            <a:avLst/>
          </a:prstGeom>
          <a:noFill/>
          <a:ln>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5572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二、管理防火墙</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85800" y="1276350"/>
            <a:ext cx="3906520" cy="31108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（3）Windows 10 提供了三种网络类型供用户选择使用：域网络、专用网络、公用网络。所有网络类型，Windows 10 都允许手动调整配置，如拓展图 1-9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（4）选择要设置的网络类型，然后单击“Microsoft Defender 防火墙”下方的开关，如开关显示为“开”，则表示防火墙已启用，如拓展图 1-10 所示。如开关显示为“关”则表示防火墙已关闭。</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8"/>
          <a:srcRect t="90663"/>
          <a:stretch>
            <a:fillRect/>
          </a:stretch>
        </p:blipFill>
        <p:spPr>
          <a:xfrm>
            <a:off x="4592320" y="3559175"/>
            <a:ext cx="4138930" cy="164465"/>
          </a:xfrm>
          <a:prstGeom prst="rect">
            <a:avLst/>
          </a:prstGeom>
        </p:spPr>
      </p:pic>
      <p:pic>
        <p:nvPicPr>
          <p:cNvPr id="2245" name="图片 29"/>
          <p:cNvPicPr>
            <a:picLocks noChangeAspect="1"/>
          </p:cNvPicPr>
          <p:nvPr/>
        </p:nvPicPr>
        <p:blipFill>
          <a:blip r:embed="rId9"/>
          <a:stretch>
            <a:fillRect/>
          </a:stretch>
        </p:blipFill>
        <p:spPr>
          <a:xfrm>
            <a:off x="4648200" y="1962150"/>
            <a:ext cx="1960880" cy="1549400"/>
          </a:xfrm>
          <a:prstGeom prst="rect">
            <a:avLst/>
          </a:prstGeom>
          <a:noFill/>
          <a:ln>
            <a:solidFill>
              <a:schemeClr val="bg1">
                <a:lumMod val="95000"/>
              </a:schemeClr>
            </a:solidFill>
          </a:ln>
        </p:spPr>
      </p:pic>
      <p:pic>
        <p:nvPicPr>
          <p:cNvPr id="1942" name="图片 25"/>
          <p:cNvPicPr>
            <a:picLocks noChangeAspect="1"/>
          </p:cNvPicPr>
          <p:nvPr/>
        </p:nvPicPr>
        <p:blipFill>
          <a:blip r:embed="rId10"/>
          <a:stretch>
            <a:fillRect/>
          </a:stretch>
        </p:blipFill>
        <p:spPr>
          <a:xfrm>
            <a:off x="6722110" y="1962150"/>
            <a:ext cx="1972310" cy="1549400"/>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5572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二、管理防火墙</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733550"/>
            <a:ext cx="3794760" cy="184086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（5）Windows 10 新手用户尽可放心大胆地去设置，就算操作失误也没关系，Windows 10 系统提供的防火墙“还原默认设置”功能可帮你把防火墙恢复到初始状态，如拓展图 1-11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8958"/>
          <a:stretch>
            <a:fillRect/>
          </a:stretch>
        </p:blipFill>
        <p:spPr>
          <a:xfrm>
            <a:off x="5181600" y="3776980"/>
            <a:ext cx="3015615" cy="291465"/>
          </a:xfrm>
          <a:prstGeom prst="rect">
            <a:avLst/>
          </a:prstGeom>
        </p:spPr>
      </p:pic>
      <p:pic>
        <p:nvPicPr>
          <p:cNvPr id="1944" name="图片 27"/>
          <p:cNvPicPr>
            <a:picLocks noChangeAspect="1"/>
          </p:cNvPicPr>
          <p:nvPr/>
        </p:nvPicPr>
        <p:blipFill>
          <a:blip r:embed="rId9"/>
          <a:stretch>
            <a:fillRect/>
          </a:stretch>
        </p:blipFill>
        <p:spPr>
          <a:xfrm>
            <a:off x="5181600" y="1504950"/>
            <a:ext cx="2802255" cy="221361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5572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三、查杀计算机病毒与木马</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7381240" cy="295338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防护软件和杀毒软件是最常用的防御病毒与木马的措施。我国国产的杀毒软件（如 360、金山、瑞星等）具备了强大的防御和查杀功能，在人们的工作和生活中发挥着重要作用。其中，360 杀毒是 360 安全中心出品的一款免费的云安全杀毒软件。它创新性地整合了五大领先查杀引擎，包括国际知名的 BitDefender 病毒查杀引擎、Avira（小红伞）病毒查杀引擎、360 云查杀引擎、360 主动防御引擎以及 360 第二代 QVM 人工智能引擎；具有查杀率高、资源占用少、升级迅速等优点；能快速、全面地诊断系统安全状况和健康程度，并进行精准修复，带来安全、专业、有效、新颖的查杀防护体验。360 防杀病毒能力得到多个国际权威安全软件评测机构认可，荣获多项国际权威认证。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5572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三、查杀计算机病毒与木马</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3499485" cy="25793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（一）下载并安装360杀毒软件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（1）在桌面双击“Microsoft Edge”浏览器快捷方式，打开浏览器。在地址栏内输入“www.360.cn ”，按“Enter”键或单击“转到”按钮，打开360官方网站，如拓展图1－</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12所示。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（2）在“电脑软件”列表中，单击“360杀毒”，如拓展图</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1-13所示。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255" name="图片 30"/>
          <p:cNvPicPr>
            <a:picLocks noChangeAspect="1"/>
          </p:cNvPicPr>
          <p:nvPr/>
        </p:nvPicPr>
        <p:blipFill>
          <a:blip r:embed="rId8"/>
          <a:stretch>
            <a:fillRect/>
          </a:stretch>
        </p:blipFill>
        <p:spPr>
          <a:xfrm>
            <a:off x="5257800" y="1200150"/>
            <a:ext cx="2958465" cy="1423035"/>
          </a:xfrm>
          <a:prstGeom prst="rect">
            <a:avLst/>
          </a:prstGeom>
          <a:noFill/>
          <a:ln>
            <a:solidFill>
              <a:schemeClr val="bg1">
                <a:lumMod val="95000"/>
              </a:schemeClr>
            </a:solidFill>
          </a:ln>
        </p:spPr>
      </p:pic>
      <p:pic>
        <p:nvPicPr>
          <p:cNvPr id="2256" name="图片 31"/>
          <p:cNvPicPr>
            <a:picLocks noChangeAspect="1"/>
          </p:cNvPicPr>
          <p:nvPr/>
        </p:nvPicPr>
        <p:blipFill>
          <a:blip r:embed="rId9"/>
          <a:stretch>
            <a:fillRect/>
          </a:stretch>
        </p:blipFill>
        <p:spPr>
          <a:xfrm>
            <a:off x="5257800" y="2952750"/>
            <a:ext cx="2957830" cy="1315085"/>
          </a:xfrm>
          <a:prstGeom prst="rect">
            <a:avLst/>
          </a:prstGeom>
          <a:noFill/>
          <a:ln>
            <a:solidFill>
              <a:schemeClr val="bg1">
                <a:lumMod val="95000"/>
              </a:schemeClr>
            </a:solidFill>
          </a:ln>
        </p:spPr>
      </p:pic>
      <p:sp>
        <p:nvSpPr>
          <p:cNvPr id="4" name="文本框 3"/>
          <p:cNvSpPr txBox="1"/>
          <p:nvPr/>
        </p:nvSpPr>
        <p:spPr>
          <a:xfrm>
            <a:off x="5791200" y="2647950"/>
            <a:ext cx="2315845" cy="213995"/>
          </a:xfrm>
          <a:prstGeom prst="rect">
            <a:avLst/>
          </a:prstGeom>
          <a:noFill/>
        </p:spPr>
        <p:txBody>
          <a:bodyPr wrap="square" rtlCol="0">
            <a:spAutoFit/>
          </a:bodyPr>
          <a:p>
            <a:r>
              <a:rPr lang="zh-CN" altLang="en-US" sz="800" b="1">
                <a:solidFill>
                  <a:srgbClr val="00B0F0"/>
                </a:solidFill>
              </a:rPr>
              <a:t>拓展图</a:t>
            </a:r>
            <a:r>
              <a:rPr lang="en-US" altLang="zh-CN" sz="800" b="1">
                <a:solidFill>
                  <a:srgbClr val="00B0F0"/>
                </a:solidFill>
              </a:rPr>
              <a:t>1</a:t>
            </a:r>
            <a:r>
              <a:rPr lang="zh-CN" altLang="en-US" sz="800" b="1">
                <a:solidFill>
                  <a:srgbClr val="00B0F0"/>
                </a:solidFill>
              </a:rPr>
              <a:t>-12 “360官方网站”首页</a:t>
            </a:r>
            <a:endParaRPr lang="zh-CN" altLang="en-US" sz="800" b="1">
              <a:solidFill>
                <a:srgbClr val="00B0F0"/>
              </a:solidFill>
            </a:endParaRPr>
          </a:p>
        </p:txBody>
      </p:sp>
      <p:sp>
        <p:nvSpPr>
          <p:cNvPr id="5" name="文本框 4"/>
          <p:cNvSpPr txBox="1"/>
          <p:nvPr/>
        </p:nvSpPr>
        <p:spPr>
          <a:xfrm>
            <a:off x="5715000" y="4324350"/>
            <a:ext cx="2315845" cy="213995"/>
          </a:xfrm>
          <a:prstGeom prst="rect">
            <a:avLst/>
          </a:prstGeom>
          <a:noFill/>
        </p:spPr>
        <p:txBody>
          <a:bodyPr wrap="square" rtlCol="0">
            <a:spAutoFit/>
          </a:bodyPr>
          <a:p>
            <a:r>
              <a:rPr lang="zh-CN" altLang="en-US" sz="800" b="1">
                <a:solidFill>
                  <a:srgbClr val="00B0F0"/>
                </a:solidFill>
              </a:rPr>
              <a:t>拓展图</a:t>
            </a:r>
            <a:r>
              <a:rPr lang="en-US" altLang="zh-CN" sz="800" b="1">
                <a:solidFill>
                  <a:srgbClr val="00B0F0"/>
                </a:solidFill>
              </a:rPr>
              <a:t>1</a:t>
            </a:r>
            <a:r>
              <a:rPr lang="zh-CN" altLang="en-US" sz="800" b="1">
                <a:solidFill>
                  <a:srgbClr val="00B0F0"/>
                </a:solidFill>
              </a:rPr>
              <a:t>-1</a:t>
            </a:r>
            <a:r>
              <a:rPr lang="en-US" altLang="zh-CN" sz="800" b="1">
                <a:solidFill>
                  <a:srgbClr val="00B0F0"/>
                </a:solidFill>
              </a:rPr>
              <a:t>3</a:t>
            </a:r>
            <a:r>
              <a:rPr lang="zh-CN" altLang="en-US" sz="800" b="1">
                <a:solidFill>
                  <a:srgbClr val="00B0F0"/>
                </a:solidFill>
              </a:rPr>
              <a:t> </a:t>
            </a:r>
            <a:r>
              <a:rPr lang="en-US" altLang="zh-CN" sz="800" b="1">
                <a:solidFill>
                  <a:srgbClr val="00B0F0"/>
                </a:solidFill>
              </a:rPr>
              <a:t>  </a:t>
            </a:r>
            <a:r>
              <a:rPr lang="zh-CN" altLang="en-US" sz="800" b="1">
                <a:solidFill>
                  <a:srgbClr val="00B0F0"/>
                </a:solidFill>
              </a:rPr>
              <a:t>在官网选择360杀毒软件</a:t>
            </a:r>
            <a:endParaRPr lang="zh-CN" altLang="en-US" sz="800" b="1">
              <a:solidFill>
                <a:srgbClr val="00B0F0"/>
              </a:solidFill>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5572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三、查杀计算机病毒与木马</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3499485" cy="25793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（一）下载并安装360杀毒软件</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800"/>
              </a:spcAft>
              <a:buClrTx/>
              <a:buSzTx/>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单击“正式版”按钮，可下载360杀毒正式版，如拓展图1-14所示。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800"/>
              </a:spcAft>
              <a:buClrTx/>
              <a:buSzTx/>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4）双击360杀毒软件安装程序，单击“立即安装”按钮，选择安装路径，就可以开始安装360杀毒软件了。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800"/>
              </a:spcAft>
              <a:buClrTx/>
              <a:buSzTx/>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（5）安装完成，进入主界面，如拓展图</a:t>
            </a: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1-15所示。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791200" y="2647950"/>
            <a:ext cx="2315845" cy="213995"/>
          </a:xfrm>
          <a:prstGeom prst="rect">
            <a:avLst/>
          </a:prstGeom>
          <a:noFill/>
        </p:spPr>
        <p:txBody>
          <a:bodyPr wrap="square" rtlCol="0">
            <a:spAutoFit/>
          </a:bodyPr>
          <a:p>
            <a:r>
              <a:rPr lang="zh-CN" altLang="en-US" sz="800" b="1">
                <a:solidFill>
                  <a:srgbClr val="00B0F0"/>
                </a:solidFill>
              </a:rPr>
              <a:t>拓展图</a:t>
            </a:r>
            <a:r>
              <a:rPr lang="en-US" altLang="zh-CN" sz="800" b="1">
                <a:solidFill>
                  <a:srgbClr val="00B0F0"/>
                </a:solidFill>
              </a:rPr>
              <a:t>1</a:t>
            </a:r>
            <a:r>
              <a:rPr lang="zh-CN" altLang="en-US" sz="800" b="1">
                <a:solidFill>
                  <a:srgbClr val="00B0F0"/>
                </a:solidFill>
              </a:rPr>
              <a:t>-1</a:t>
            </a:r>
            <a:r>
              <a:rPr lang="en-US" altLang="zh-CN" sz="800" b="1">
                <a:solidFill>
                  <a:srgbClr val="00B0F0"/>
                </a:solidFill>
              </a:rPr>
              <a:t>4</a:t>
            </a:r>
            <a:r>
              <a:rPr lang="zh-CN" altLang="en-US" sz="800" b="1">
                <a:solidFill>
                  <a:srgbClr val="00B0F0"/>
                </a:solidFill>
              </a:rPr>
              <a:t> </a:t>
            </a:r>
            <a:r>
              <a:rPr lang="en-US" altLang="zh-CN" sz="800" b="1">
                <a:solidFill>
                  <a:srgbClr val="00B0F0"/>
                </a:solidFill>
              </a:rPr>
              <a:t>  </a:t>
            </a:r>
            <a:r>
              <a:rPr lang="zh-CN" altLang="en-US" sz="800" b="1">
                <a:solidFill>
                  <a:srgbClr val="00B0F0"/>
                </a:solidFill>
              </a:rPr>
              <a:t>下载360杀毒软件正式版</a:t>
            </a:r>
            <a:endParaRPr lang="zh-CN" altLang="en-US" sz="800" b="1">
              <a:solidFill>
                <a:srgbClr val="00B0F0"/>
              </a:solidFill>
            </a:endParaRPr>
          </a:p>
        </p:txBody>
      </p:sp>
      <p:sp>
        <p:nvSpPr>
          <p:cNvPr id="5" name="文本框 4"/>
          <p:cNvSpPr txBox="1"/>
          <p:nvPr/>
        </p:nvSpPr>
        <p:spPr>
          <a:xfrm>
            <a:off x="5791200" y="4324350"/>
            <a:ext cx="1944370" cy="213995"/>
          </a:xfrm>
          <a:prstGeom prst="rect">
            <a:avLst/>
          </a:prstGeom>
          <a:noFill/>
        </p:spPr>
        <p:txBody>
          <a:bodyPr wrap="square" rtlCol="0">
            <a:spAutoFit/>
          </a:bodyPr>
          <a:p>
            <a:r>
              <a:rPr lang="zh-CN" altLang="en-US" sz="800" b="1">
                <a:solidFill>
                  <a:srgbClr val="00B0F0"/>
                </a:solidFill>
              </a:rPr>
              <a:t>拓展图</a:t>
            </a:r>
            <a:r>
              <a:rPr lang="en-US" altLang="zh-CN" sz="800" b="1">
                <a:solidFill>
                  <a:srgbClr val="00B0F0"/>
                </a:solidFill>
              </a:rPr>
              <a:t>1</a:t>
            </a:r>
            <a:r>
              <a:rPr lang="zh-CN" altLang="en-US" sz="800" b="1">
                <a:solidFill>
                  <a:srgbClr val="00B0F0"/>
                </a:solidFill>
              </a:rPr>
              <a:t>-1</a:t>
            </a:r>
            <a:r>
              <a:rPr lang="en-US" altLang="zh-CN" sz="800" b="1">
                <a:solidFill>
                  <a:srgbClr val="00B0F0"/>
                </a:solidFill>
              </a:rPr>
              <a:t>5</a:t>
            </a:r>
            <a:r>
              <a:rPr lang="zh-CN" altLang="en-US" sz="800" b="1">
                <a:solidFill>
                  <a:srgbClr val="00B0F0"/>
                </a:solidFill>
              </a:rPr>
              <a:t> </a:t>
            </a:r>
            <a:r>
              <a:rPr lang="en-US" altLang="zh-CN" sz="800" b="1">
                <a:solidFill>
                  <a:srgbClr val="00B0F0"/>
                </a:solidFill>
              </a:rPr>
              <a:t>  </a:t>
            </a:r>
            <a:r>
              <a:rPr lang="zh-CN" altLang="en-US" sz="800" b="1">
                <a:solidFill>
                  <a:srgbClr val="00B0F0"/>
                </a:solidFill>
              </a:rPr>
              <a:t>“360杀毒7.0”首页</a:t>
            </a:r>
            <a:endParaRPr lang="zh-CN" altLang="en-US" sz="800" b="1">
              <a:solidFill>
                <a:srgbClr val="00B0F0"/>
              </a:solidFill>
            </a:endParaRPr>
          </a:p>
        </p:txBody>
      </p:sp>
      <p:pic>
        <p:nvPicPr>
          <p:cNvPr id="2257" name="图片 32"/>
          <p:cNvPicPr>
            <a:picLocks noChangeAspect="1"/>
          </p:cNvPicPr>
          <p:nvPr/>
        </p:nvPicPr>
        <p:blipFill>
          <a:blip r:embed="rId8"/>
          <a:stretch>
            <a:fillRect/>
          </a:stretch>
        </p:blipFill>
        <p:spPr>
          <a:xfrm>
            <a:off x="5141595" y="1167765"/>
            <a:ext cx="3077845" cy="1480185"/>
          </a:xfrm>
          <a:prstGeom prst="rect">
            <a:avLst/>
          </a:prstGeom>
          <a:noFill/>
          <a:ln>
            <a:solidFill>
              <a:schemeClr val="bg1">
                <a:lumMod val="95000"/>
              </a:schemeClr>
            </a:solidFill>
          </a:ln>
        </p:spPr>
      </p:pic>
      <p:pic>
        <p:nvPicPr>
          <p:cNvPr id="2261" name="图片 36"/>
          <p:cNvPicPr>
            <a:picLocks noChangeAspect="1"/>
          </p:cNvPicPr>
          <p:nvPr/>
        </p:nvPicPr>
        <p:blipFill>
          <a:blip r:embed="rId9"/>
          <a:stretch>
            <a:fillRect/>
          </a:stretch>
        </p:blipFill>
        <p:spPr>
          <a:xfrm>
            <a:off x="5638800" y="2873375"/>
            <a:ext cx="2096770" cy="143891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5572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三、查杀计算机病毒与木马</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3499485" cy="25793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just" fontAlgn="auto">
              <a:lnSpc>
                <a:spcPct val="150000"/>
              </a:lnSpc>
              <a:spcBef>
                <a:spcPts val="0"/>
              </a:spcBef>
              <a:spcAft>
                <a:spcPts val="800"/>
              </a:spcAft>
              <a:buClrTx/>
              <a:buSzTx/>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a:t>
            </a: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使用“360杀毒”软件查杀病毒与木马</a:t>
            </a:r>
            <a:endPar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0"/>
              </a:spcAft>
              <a:buClrTx/>
              <a:buSzTx/>
              <a:buNone/>
            </a:pPr>
            <a:r>
              <a:rPr altLang="zh-CN"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1.扫描病毒</a:t>
            </a:r>
            <a:endParaRPr altLang="zh-CN"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0"/>
              </a:spcAft>
              <a:buClrTx/>
              <a:buSzTx/>
              <a:buNone/>
            </a:pP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altLang="zh-CN"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）选择一种扫描方式启动扫描之后，会显示“扫描进度”窗口，如拓展图</a:t>
            </a:r>
            <a:r>
              <a:rPr altLang="zh-CN"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-17所示为“快速扫描”的“扫描进度”窗口。在这个窗口中可以看到正在扫描的文件、总体进度，以及发现问题的文件。</a:t>
            </a:r>
            <a:endPar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0"/>
              </a:spcAft>
              <a:buClrTx/>
              <a:buSzTx/>
              <a:buNone/>
            </a:pP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（2）扫描完成后，会显示扫描结果，选中自动处理扫描出的病毒威胁，让360自动处理扫描出的病毒。</a:t>
            </a:r>
            <a:endPar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5791200" y="3867150"/>
            <a:ext cx="1944370" cy="213995"/>
          </a:xfrm>
          <a:prstGeom prst="rect">
            <a:avLst/>
          </a:prstGeom>
          <a:noFill/>
        </p:spPr>
        <p:txBody>
          <a:bodyPr wrap="square" rtlCol="0">
            <a:spAutoFit/>
          </a:bodyPr>
          <a:p>
            <a:r>
              <a:rPr lang="zh-CN" altLang="en-US" sz="800" b="1">
                <a:solidFill>
                  <a:srgbClr val="00B0F0"/>
                </a:solidFill>
              </a:rPr>
              <a:t>拓展图</a:t>
            </a:r>
            <a:r>
              <a:rPr lang="en-US" altLang="zh-CN" sz="800" b="1">
                <a:solidFill>
                  <a:srgbClr val="00B0F0"/>
                </a:solidFill>
              </a:rPr>
              <a:t>1</a:t>
            </a:r>
            <a:r>
              <a:rPr lang="zh-CN" altLang="en-US" sz="800" b="1">
                <a:solidFill>
                  <a:srgbClr val="00B0F0"/>
                </a:solidFill>
              </a:rPr>
              <a:t>-1</a:t>
            </a:r>
            <a:r>
              <a:rPr lang="en-US" altLang="zh-CN" sz="800" b="1">
                <a:solidFill>
                  <a:srgbClr val="00B0F0"/>
                </a:solidFill>
              </a:rPr>
              <a:t>7</a:t>
            </a:r>
            <a:r>
              <a:rPr lang="zh-CN" altLang="en-US" sz="800" b="1">
                <a:solidFill>
                  <a:srgbClr val="00B0F0"/>
                </a:solidFill>
              </a:rPr>
              <a:t> </a:t>
            </a:r>
            <a:r>
              <a:rPr lang="en-US" altLang="zh-CN" sz="800" b="1">
                <a:solidFill>
                  <a:srgbClr val="00B0F0"/>
                </a:solidFill>
              </a:rPr>
              <a:t>  </a:t>
            </a:r>
            <a:r>
              <a:rPr lang="zh-CN" altLang="en-US" sz="800" b="1">
                <a:solidFill>
                  <a:srgbClr val="00B0F0"/>
                </a:solidFill>
              </a:rPr>
              <a:t>“360杀毒”-快速扫描</a:t>
            </a:r>
            <a:endParaRPr lang="zh-CN" altLang="en-US" sz="800" b="1">
              <a:solidFill>
                <a:srgbClr val="00B0F0"/>
              </a:solidFill>
            </a:endParaRPr>
          </a:p>
        </p:txBody>
      </p:sp>
      <p:pic>
        <p:nvPicPr>
          <p:cNvPr id="2272" name="图片 38"/>
          <p:cNvPicPr>
            <a:picLocks noChangeAspect="1"/>
          </p:cNvPicPr>
          <p:nvPr/>
        </p:nvPicPr>
        <p:blipFill>
          <a:blip r:embed="rId8"/>
          <a:stretch>
            <a:fillRect/>
          </a:stretch>
        </p:blipFill>
        <p:spPr>
          <a:xfrm>
            <a:off x="4953000" y="1453515"/>
            <a:ext cx="3272155" cy="2237105"/>
          </a:xfrm>
          <a:prstGeom prst="rect">
            <a:avLst/>
          </a:prstGeom>
          <a:noFill/>
          <a:ln>
            <a:solidFill>
              <a:schemeClr val="bg2">
                <a:lumMod val="75000"/>
              </a:schemeClr>
            </a:solid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5572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sym typeface="+mn-ea"/>
              </a:rPr>
              <a:t>三、查杀计算机病毒与木马</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3499485" cy="25793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just" fontAlgn="auto">
              <a:lnSpc>
                <a:spcPct val="150000"/>
              </a:lnSpc>
              <a:spcBef>
                <a:spcPts val="0"/>
              </a:spcBef>
              <a:spcAft>
                <a:spcPts val="800"/>
              </a:spcAft>
              <a:buClrTx/>
              <a:buSzTx/>
              <a:buNone/>
            </a:pPr>
            <a:r>
              <a:rPr lang="zh-CN" altLang="en-US" sz="12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a:t>
            </a: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使用“360杀毒”软件查杀病毒与木马</a:t>
            </a:r>
            <a:endPar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0"/>
              </a:spcAft>
              <a:buClrTx/>
              <a:buSzTx/>
              <a:buNone/>
            </a:pPr>
            <a:r>
              <a:rPr altLang="zh-CN"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2.功能大全</a:t>
            </a:r>
            <a:endParaRPr altLang="zh-CN"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0"/>
              </a:spcAft>
              <a:buClrTx/>
              <a:buSzTx/>
              <a:buNone/>
            </a:pP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altLang="zh-CN"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在360杀毒软件首页右下角单击功能大全右侧的箭头，打开功能大全页面，即可看到系统安全、系统优化、系统急救等三个类别的多种功能，如</a:t>
            </a: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拓展</a:t>
            </a:r>
            <a:r>
              <a:rPr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图1-18所示。</a:t>
            </a:r>
            <a:endParaRPr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0" lvl="0" algn="just" fontAlgn="auto">
              <a:lnSpc>
                <a:spcPct val="150000"/>
              </a:lnSpc>
              <a:spcBef>
                <a:spcPts val="0"/>
              </a:spcBef>
              <a:spcAft>
                <a:spcPts val="0"/>
              </a:spcAft>
              <a:buClrTx/>
              <a:buSzTx/>
              <a:buNone/>
            </a:pPr>
            <a:r>
              <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（2）例如选择“文件堡垒”功能，可以给文件添加保护，防止重要文件被误删除。</a:t>
            </a:r>
            <a:endParaRPr lang="zh-CN" altLang="en-US" sz="1200" spc="0">
              <a:ln w="3175">
                <a:noFill/>
                <a:prstDash val="dash"/>
              </a:ln>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5715000" y="3717925"/>
            <a:ext cx="1944370" cy="213995"/>
          </a:xfrm>
          <a:prstGeom prst="rect">
            <a:avLst/>
          </a:prstGeom>
          <a:noFill/>
        </p:spPr>
        <p:txBody>
          <a:bodyPr wrap="square" rtlCol="0">
            <a:spAutoFit/>
          </a:bodyPr>
          <a:p>
            <a:r>
              <a:rPr lang="zh-CN" altLang="en-US" sz="800" b="1">
                <a:solidFill>
                  <a:srgbClr val="00B0F0"/>
                </a:solidFill>
              </a:rPr>
              <a:t>拓展图</a:t>
            </a:r>
            <a:r>
              <a:rPr lang="en-US" altLang="zh-CN" sz="800" b="1">
                <a:solidFill>
                  <a:srgbClr val="00B0F0"/>
                </a:solidFill>
              </a:rPr>
              <a:t>1</a:t>
            </a:r>
            <a:r>
              <a:rPr lang="zh-CN" altLang="en-US" sz="800" b="1">
                <a:solidFill>
                  <a:srgbClr val="00B0F0"/>
                </a:solidFill>
              </a:rPr>
              <a:t>-1</a:t>
            </a:r>
            <a:r>
              <a:rPr lang="en-US" altLang="zh-CN" sz="800" b="1">
                <a:solidFill>
                  <a:srgbClr val="00B0F0"/>
                </a:solidFill>
              </a:rPr>
              <a:t>8</a:t>
            </a:r>
            <a:r>
              <a:rPr lang="zh-CN" altLang="en-US" sz="800" b="1">
                <a:solidFill>
                  <a:srgbClr val="00B0F0"/>
                </a:solidFill>
              </a:rPr>
              <a:t> </a:t>
            </a:r>
            <a:r>
              <a:rPr lang="en-US" altLang="zh-CN" sz="800" b="1">
                <a:solidFill>
                  <a:srgbClr val="00B0F0"/>
                </a:solidFill>
              </a:rPr>
              <a:t>  </a:t>
            </a:r>
            <a:r>
              <a:rPr lang="zh-CN" altLang="en-US" sz="800" b="1">
                <a:solidFill>
                  <a:srgbClr val="00B0F0"/>
                </a:solidFill>
              </a:rPr>
              <a:t>“360杀毒”-功能大全</a:t>
            </a:r>
            <a:endParaRPr lang="zh-CN" altLang="en-US" sz="800" b="1">
              <a:solidFill>
                <a:srgbClr val="00B0F0"/>
              </a:solidFill>
            </a:endParaRPr>
          </a:p>
        </p:txBody>
      </p:sp>
      <p:pic>
        <p:nvPicPr>
          <p:cNvPr id="2273" name="图片 39"/>
          <p:cNvPicPr>
            <a:picLocks noChangeAspect="1"/>
          </p:cNvPicPr>
          <p:nvPr/>
        </p:nvPicPr>
        <p:blipFill>
          <a:blip r:embed="rId8"/>
          <a:stretch>
            <a:fillRect/>
          </a:stretch>
        </p:blipFill>
        <p:spPr>
          <a:xfrm>
            <a:off x="4876800" y="1352550"/>
            <a:ext cx="3312160" cy="2279650"/>
          </a:xfrm>
          <a:prstGeom prst="rect">
            <a:avLst/>
          </a:prstGeom>
          <a:noFill/>
          <a:ln>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557270"/>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四、防护与优化计算机</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52550"/>
            <a:ext cx="3499485" cy="257937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（一）下载并安装 360 安全卫士</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 360 官方网站的“电脑软件”列表中，选择一款“360安全卫士”，如拓展图 1-20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（2）在页面中单击“立即下载”按钮，下载 360 安全卫士，如拓展图 1-21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3"/>
          <p:cNvGrpSpPr/>
          <p:nvPr/>
        </p:nvGrpSpPr>
        <p:grpSpPr>
          <a:xfrm>
            <a:off x="5105400" y="1200150"/>
            <a:ext cx="2947035" cy="3266440"/>
            <a:chOff x="8040" y="1890"/>
            <a:chExt cx="4641" cy="5144"/>
          </a:xfrm>
        </p:grpSpPr>
        <p:pic>
          <p:nvPicPr>
            <p:cNvPr id="3" name="图片 2"/>
            <p:cNvPicPr>
              <a:picLocks noChangeAspect="1"/>
            </p:cNvPicPr>
            <p:nvPr/>
          </p:nvPicPr>
          <p:blipFill>
            <a:blip r:embed="rId8"/>
            <a:srcRect t="44159"/>
            <a:stretch>
              <a:fillRect/>
            </a:stretch>
          </p:blipFill>
          <p:spPr>
            <a:xfrm>
              <a:off x="8040" y="4147"/>
              <a:ext cx="4608" cy="2887"/>
            </a:xfrm>
            <a:prstGeom prst="rect">
              <a:avLst/>
            </a:prstGeom>
          </p:spPr>
        </p:pic>
        <p:pic>
          <p:nvPicPr>
            <p:cNvPr id="2277" name="图片 43"/>
            <p:cNvPicPr>
              <a:picLocks noChangeAspect="1"/>
            </p:cNvPicPr>
            <p:nvPr/>
          </p:nvPicPr>
          <p:blipFill>
            <a:blip r:embed="rId9"/>
            <a:stretch>
              <a:fillRect/>
            </a:stretch>
          </p:blipFill>
          <p:spPr>
            <a:xfrm>
              <a:off x="8160" y="1890"/>
              <a:ext cx="4461" cy="2146"/>
            </a:xfrm>
            <a:prstGeom prst="rect">
              <a:avLst/>
            </a:prstGeom>
            <a:noFill/>
            <a:ln>
              <a:solidFill>
                <a:schemeClr val="bg1">
                  <a:lumMod val="95000"/>
                </a:schemeClr>
              </a:solidFill>
            </a:ln>
          </p:spPr>
        </p:pic>
        <p:pic>
          <p:nvPicPr>
            <p:cNvPr id="2278" name="图片 44"/>
            <p:cNvPicPr>
              <a:picLocks noChangeAspect="1"/>
            </p:cNvPicPr>
            <p:nvPr/>
          </p:nvPicPr>
          <p:blipFill>
            <a:blip r:embed="rId10"/>
            <a:stretch>
              <a:fillRect/>
            </a:stretch>
          </p:blipFill>
          <p:spPr>
            <a:xfrm>
              <a:off x="8160" y="4446"/>
              <a:ext cx="4521" cy="2285"/>
            </a:xfrm>
            <a:prstGeom prst="rect">
              <a:avLst/>
            </a:prstGeom>
            <a:noFill/>
            <a:ln>
              <a:solidFill>
                <a:schemeClr val="bg1">
                  <a:lumMod val="95000"/>
                </a:schemeClr>
              </a:solidFill>
            </a:ln>
          </p:spPr>
        </p:pic>
      </p:grpSp>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5955381"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2" name="矩形 31"/>
          <p:cNvSpPr/>
          <p:nvPr>
            <p:custDataLst>
              <p:tags r:id="rId2"/>
            </p:custDataLst>
          </p:nvPr>
        </p:nvSpPr>
        <p:spPr>
          <a:xfrm>
            <a:off x="6023810"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33" name="矩形 32"/>
          <p:cNvSpPr/>
          <p:nvPr>
            <p:custDataLst>
              <p:tags r:id="rId3"/>
            </p:custDataLst>
          </p:nvPr>
        </p:nvSpPr>
        <p:spPr>
          <a:xfrm>
            <a:off x="6092239" y="3926096"/>
            <a:ext cx="38100" cy="3810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grpSp>
        <p:nvGrpSpPr>
          <p:cNvPr id="3" name="组合 2"/>
          <p:cNvGrpSpPr/>
          <p:nvPr/>
        </p:nvGrpSpPr>
        <p:grpSpPr>
          <a:xfrm>
            <a:off x="5014595" y="1676400"/>
            <a:ext cx="3357880" cy="629285"/>
            <a:chOff x="7857" y="3495"/>
            <a:chExt cx="5288" cy="991"/>
          </a:xfrm>
        </p:grpSpPr>
        <p:sp>
          <p:nvSpPr>
            <p:cNvPr id="17" name="任意多边形: 形状 16"/>
            <p:cNvSpPr/>
            <p:nvPr>
              <p:custDataLst>
                <p:tags r:id="rId4"/>
              </p:custDataLst>
            </p:nvPr>
          </p:nvSpPr>
          <p:spPr>
            <a:xfrm>
              <a:off x="7857" y="3495"/>
              <a:ext cx="1720"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B503"/>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dirty="0"/>
            </a:p>
          </p:txBody>
        </p:sp>
        <p:sp>
          <p:nvSpPr>
            <p:cNvPr id="18" name="任意多边形: 形状 17"/>
            <p:cNvSpPr/>
            <p:nvPr>
              <p:custDataLst>
                <p:tags r:id="rId5"/>
              </p:custDataLst>
            </p:nvPr>
          </p:nvSpPr>
          <p:spPr>
            <a:xfrm>
              <a:off x="8665" y="3495"/>
              <a:ext cx="448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5" name="文本框 24"/>
            <p:cNvSpPr txBox="1"/>
            <p:nvPr>
              <p:custDataLst>
                <p:tags r:id="rId6"/>
              </p:custDataLst>
            </p:nvPr>
          </p:nvSpPr>
          <p:spPr>
            <a:xfrm>
              <a:off x="7858" y="3645"/>
              <a:ext cx="1236" cy="725"/>
            </a:xfrm>
            <a:prstGeom prst="rect">
              <a:avLst/>
            </a:prstGeom>
            <a:noFill/>
          </p:spPr>
          <p:txBody>
            <a:bodyPr wrap="square" rtlCol="0">
              <a:spAutoFit/>
            </a:bodyPr>
            <a:p>
              <a:pPr algn="ctr"/>
              <a:r>
                <a:rPr lang="en-US" altLang="zh-CN" sz="2400">
                  <a:solidFill>
                    <a:sysClr val="window" lastClr="FFFFFF"/>
                  </a:solidFill>
                </a:rPr>
                <a:t>3</a:t>
              </a:r>
              <a:endParaRPr lang="en-US" altLang="zh-CN" sz="2400">
                <a:solidFill>
                  <a:sysClr val="window" lastClr="FFFFFF"/>
                </a:solidFill>
              </a:endParaRPr>
            </a:p>
          </p:txBody>
        </p:sp>
        <p:sp>
          <p:nvSpPr>
            <p:cNvPr id="84" name="文本框 83"/>
            <p:cNvSpPr txBox="1"/>
            <p:nvPr>
              <p:custDataLst>
                <p:tags r:id="rId7"/>
              </p:custDataLst>
            </p:nvPr>
          </p:nvSpPr>
          <p:spPr>
            <a:xfrm>
              <a:off x="10535" y="3754"/>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素质目标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grpSp>
        <p:nvGrpSpPr>
          <p:cNvPr id="2" name="组合 1"/>
          <p:cNvGrpSpPr/>
          <p:nvPr/>
        </p:nvGrpSpPr>
        <p:grpSpPr>
          <a:xfrm>
            <a:off x="5015230" y="3581400"/>
            <a:ext cx="3357245" cy="629285"/>
            <a:chOff x="7857" y="4809"/>
            <a:chExt cx="5287" cy="991"/>
          </a:xfrm>
        </p:grpSpPr>
        <p:sp>
          <p:nvSpPr>
            <p:cNvPr id="12" name="任意多边形: 形状 11"/>
            <p:cNvSpPr/>
            <p:nvPr>
              <p:custDataLst>
                <p:tags r:id="rId8"/>
              </p:custDataLst>
            </p:nvPr>
          </p:nvSpPr>
          <p:spPr>
            <a:xfrm>
              <a:off x="7857" y="4809"/>
              <a:ext cx="2044" cy="991"/>
            </a:xfrm>
            <a:custGeom>
              <a:avLst/>
              <a:gdLst>
                <a:gd name="connsiteX0" fmla="*/ 139775 w 2280745"/>
                <a:gd name="connsiteY0" fmla="*/ 0 h 838636"/>
                <a:gd name="connsiteX1" fmla="*/ 1810335 w 2280745"/>
                <a:gd name="connsiteY1" fmla="*/ 0 h 838636"/>
                <a:gd name="connsiteX2" fmla="*/ 1836444 w 2280745"/>
                <a:gd name="connsiteY2" fmla="*/ 5271 h 838636"/>
                <a:gd name="connsiteX3" fmla="*/ 1836444 w 2280745"/>
                <a:gd name="connsiteY3" fmla="*/ 0 h 838636"/>
                <a:gd name="connsiteX4" fmla="*/ 2280745 w 2280745"/>
                <a:gd name="connsiteY4" fmla="*/ 419318 h 838636"/>
                <a:gd name="connsiteX5" fmla="*/ 1836444 w 2280745"/>
                <a:gd name="connsiteY5" fmla="*/ 838636 h 838636"/>
                <a:gd name="connsiteX6" fmla="*/ 1836444 w 2280745"/>
                <a:gd name="connsiteY6" fmla="*/ 833365 h 838636"/>
                <a:gd name="connsiteX7" fmla="*/ 1810335 w 2280745"/>
                <a:gd name="connsiteY7" fmla="*/ 838636 h 838636"/>
                <a:gd name="connsiteX8" fmla="*/ 139775 w 2280745"/>
                <a:gd name="connsiteY8" fmla="*/ 838636 h 838636"/>
                <a:gd name="connsiteX9" fmla="*/ 0 w 2280745"/>
                <a:gd name="connsiteY9" fmla="*/ 698861 h 838636"/>
                <a:gd name="connsiteX10" fmla="*/ 0 w 2280745"/>
                <a:gd name="connsiteY10" fmla="*/ 139775 h 838636"/>
                <a:gd name="connsiteX11" fmla="*/ 139775 w 2280745"/>
                <a:gd name="connsiteY11" fmla="*/ 0 h 83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0745" h="838636">
                  <a:moveTo>
                    <a:pt x="139775" y="0"/>
                  </a:moveTo>
                  <a:lnTo>
                    <a:pt x="1810335" y="0"/>
                  </a:lnTo>
                  <a:lnTo>
                    <a:pt x="1836444" y="5271"/>
                  </a:lnTo>
                  <a:lnTo>
                    <a:pt x="1836444" y="0"/>
                  </a:lnTo>
                  <a:cubicBezTo>
                    <a:pt x="2081825" y="0"/>
                    <a:pt x="2280745" y="187735"/>
                    <a:pt x="2280745" y="419318"/>
                  </a:cubicBezTo>
                  <a:cubicBezTo>
                    <a:pt x="2280745" y="650901"/>
                    <a:pt x="2081825" y="838636"/>
                    <a:pt x="1836444" y="838636"/>
                  </a:cubicBezTo>
                  <a:lnTo>
                    <a:pt x="1836444" y="833365"/>
                  </a:lnTo>
                  <a:lnTo>
                    <a:pt x="1810335" y="838636"/>
                  </a:lnTo>
                  <a:lnTo>
                    <a:pt x="139775" y="838636"/>
                  </a:lnTo>
                  <a:cubicBezTo>
                    <a:pt x="62579" y="838636"/>
                    <a:pt x="0" y="776057"/>
                    <a:pt x="0" y="698861"/>
                  </a:cubicBezTo>
                  <a:lnTo>
                    <a:pt x="0" y="139775"/>
                  </a:lnTo>
                  <a:cubicBezTo>
                    <a:pt x="0" y="62579"/>
                    <a:pt x="62579" y="0"/>
                    <a:pt x="139775" y="0"/>
                  </a:cubicBezTo>
                  <a:close/>
                </a:path>
              </a:pathLst>
            </a:custGeom>
            <a:solidFill>
              <a:srgbClr val="FF7D27"/>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11" name="任意多边形: 形状 10"/>
            <p:cNvSpPr/>
            <p:nvPr>
              <p:custDataLst>
                <p:tags r:id="rId9"/>
              </p:custDataLst>
            </p:nvPr>
          </p:nvSpPr>
          <p:spPr>
            <a:xfrm>
              <a:off x="9094" y="4809"/>
              <a:ext cx="4050" cy="991"/>
            </a:xfrm>
            <a:custGeom>
              <a:avLst/>
              <a:gdLst>
                <a:gd name="connsiteX0" fmla="*/ 12 w 3507129"/>
                <a:gd name="connsiteY0" fmla="*/ 0 h 838635"/>
                <a:gd name="connsiteX1" fmla="*/ 3507129 w 3507129"/>
                <a:gd name="connsiteY1" fmla="*/ 0 h 838635"/>
                <a:gd name="connsiteX2" fmla="*/ 3507129 w 3507129"/>
                <a:gd name="connsiteY2" fmla="*/ 838635 h 838635"/>
                <a:gd name="connsiteX3" fmla="*/ 1 w 3507129"/>
                <a:gd name="connsiteY3" fmla="*/ 838635 h 838635"/>
                <a:gd name="connsiteX4" fmla="*/ 444302 w 3507129"/>
                <a:gd name="connsiteY4" fmla="*/ 419317 h 838635"/>
                <a:gd name="connsiteX5" fmla="*/ 89543 w 3507129"/>
                <a:gd name="connsiteY5" fmla="*/ 8518 h 838635"/>
                <a:gd name="connsiteX6" fmla="*/ 0 w 3507129"/>
                <a:gd name="connsiteY6" fmla="*/ 0 h 838635"/>
                <a:gd name="connsiteX7" fmla="*/ 1 w 3507129"/>
                <a:gd name="connsiteY7" fmla="*/ 0 h 838635"/>
                <a:gd name="connsiteX8" fmla="*/ 1 w 3507129"/>
                <a:gd name="connsiteY8" fmla="*/ 838635 h 838635"/>
                <a:gd name="connsiteX9" fmla="*/ 0 w 3507129"/>
                <a:gd name="connsiteY9" fmla="*/ 838635 h 83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7129" h="838635">
                  <a:moveTo>
                    <a:pt x="12" y="0"/>
                  </a:moveTo>
                  <a:lnTo>
                    <a:pt x="3507129" y="0"/>
                  </a:lnTo>
                  <a:lnTo>
                    <a:pt x="3507129" y="838635"/>
                  </a:lnTo>
                  <a:lnTo>
                    <a:pt x="1" y="838635"/>
                  </a:lnTo>
                  <a:cubicBezTo>
                    <a:pt x="245382" y="838635"/>
                    <a:pt x="444302" y="650900"/>
                    <a:pt x="444302" y="419317"/>
                  </a:cubicBezTo>
                  <a:cubicBezTo>
                    <a:pt x="444302" y="216682"/>
                    <a:pt x="292004" y="47618"/>
                    <a:pt x="89543" y="8518"/>
                  </a:cubicBezTo>
                  <a:close/>
                  <a:moveTo>
                    <a:pt x="0" y="0"/>
                  </a:moveTo>
                  <a:lnTo>
                    <a:pt x="1" y="0"/>
                  </a:lnTo>
                  <a:lnTo>
                    <a:pt x="1" y="838635"/>
                  </a:lnTo>
                  <a:lnTo>
                    <a:pt x="0" y="838635"/>
                  </a:lnTo>
                  <a:close/>
                </a:path>
              </a:pathLst>
            </a:custGeom>
            <a:solidFill>
              <a:srgbClr val="4F5071"/>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6" name="矩形 25"/>
            <p:cNvSpPr/>
            <p:nvPr>
              <p:custDataLst>
                <p:tags r:id="rId10"/>
              </p:custDataLst>
            </p:nvPr>
          </p:nvSpPr>
          <p:spPr>
            <a:xfrm>
              <a:off x="9153"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7" name="矩形 26"/>
            <p:cNvSpPr/>
            <p:nvPr>
              <p:custDataLst>
                <p:tags r:id="rId11"/>
              </p:custDataLst>
            </p:nvPr>
          </p:nvSpPr>
          <p:spPr>
            <a:xfrm>
              <a:off x="9261"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8" name="矩形 27"/>
            <p:cNvSpPr/>
            <p:nvPr>
              <p:custDataLst>
                <p:tags r:id="rId12"/>
              </p:custDataLst>
            </p:nvPr>
          </p:nvSpPr>
          <p:spPr>
            <a:xfrm>
              <a:off x="9369" y="5262"/>
              <a:ext cx="60" cy="60"/>
            </a:xfrm>
            <a:prstGeom prst="rect">
              <a:avLst/>
            </a:prstGeom>
            <a:solidFill>
              <a:sysClr val="window" lastClr="FFFFFF"/>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p>
              <a:pPr algn="ctr"/>
              <a:endParaRPr lang="zh-CN" altLang="en-US" sz="1350"/>
            </a:p>
          </p:txBody>
        </p:sp>
        <p:sp>
          <p:nvSpPr>
            <p:cNvPr id="29" name="文本框 28"/>
            <p:cNvSpPr txBox="1"/>
            <p:nvPr>
              <p:custDataLst>
                <p:tags r:id="rId13"/>
              </p:custDataLst>
            </p:nvPr>
          </p:nvSpPr>
          <p:spPr>
            <a:xfrm>
              <a:off x="7858" y="4929"/>
              <a:ext cx="1236" cy="725"/>
            </a:xfrm>
            <a:prstGeom prst="rect">
              <a:avLst/>
            </a:prstGeom>
            <a:noFill/>
          </p:spPr>
          <p:txBody>
            <a:bodyPr wrap="square" rtlCol="0">
              <a:spAutoFit/>
            </a:bodyPr>
            <a:p>
              <a:pPr algn="ctr"/>
              <a:r>
                <a:rPr lang="en-US" altLang="zh-CN" sz="2400">
                  <a:solidFill>
                    <a:sysClr val="window" lastClr="FFFFFF"/>
                  </a:solidFill>
                </a:rPr>
                <a:t>4</a:t>
              </a:r>
              <a:endParaRPr lang="en-US" altLang="zh-CN" sz="2400">
                <a:solidFill>
                  <a:sysClr val="window" lastClr="FFFFFF"/>
                </a:solidFill>
              </a:endParaRPr>
            </a:p>
          </p:txBody>
        </p:sp>
        <p:sp>
          <p:nvSpPr>
            <p:cNvPr id="85" name="文本框 84"/>
            <p:cNvSpPr txBox="1"/>
            <p:nvPr>
              <p:custDataLst>
                <p:tags r:id="rId14"/>
              </p:custDataLst>
            </p:nvPr>
          </p:nvSpPr>
          <p:spPr>
            <a:xfrm>
              <a:off x="10535" y="5066"/>
              <a:ext cx="1568" cy="531"/>
            </a:xfrm>
            <a:prstGeom prst="rect">
              <a:avLst/>
            </a:prstGeom>
            <a:noFill/>
          </p:spPr>
          <p:txBody>
            <a:bodyPr wrap="square" rtlCol="0" anchor="t">
              <a:spAutoFit/>
            </a:bodyPr>
            <a:p>
              <a:pPr algn="l"/>
              <a:r>
                <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rPr>
                <a:t>思政目标</a:t>
              </a:r>
              <a:endParaRPr lang="zh-CN" altLang="en-US" sz="1600">
                <a:solidFill>
                  <a:sysClr val="window" lastClr="FFFFFF"/>
                </a:solidFill>
                <a:latin typeface="微软雅黑" panose="020B0503020204020204" pitchFamily="34" charset="-122"/>
                <a:ea typeface="微软雅黑" panose="020B0503020204020204" pitchFamily="34" charset="-122"/>
                <a:cs typeface="+mn-ea"/>
                <a:sym typeface="等线" panose="02010600030101010101" charset="-122"/>
              </a:endParaRPr>
            </a:p>
          </p:txBody>
        </p:sp>
      </p:grpSp>
      <p:sp>
        <p:nvSpPr>
          <p:cNvPr id="91" name="文本框 90"/>
          <p:cNvSpPr txBox="1"/>
          <p:nvPr>
            <p:custDataLst>
              <p:tags r:id="rId15"/>
            </p:custDataLst>
          </p:nvPr>
        </p:nvSpPr>
        <p:spPr>
          <a:xfrm>
            <a:off x="567055" y="1164590"/>
            <a:ext cx="4086225" cy="2030095"/>
          </a:xfrm>
          <a:prstGeom prst="rect">
            <a:avLst/>
          </a:prstGeom>
          <a:noFill/>
        </p:spPr>
        <p:txBody>
          <a:bodyPr wrap="square" rtlCol="0">
            <a:spAutoFit/>
          </a:bodyPr>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培养互帮互助、团队协作精神。</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建立信息安全意识和防护能力，能识别常见的网络欺诈行为。</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了解人们日常生活、学习和工作中常见的信息安全问题，并具备一定的防护能力。</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B503"/>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4. 能有效维护信息活动中个人、他人的合法权益和公共信息安全。</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7" name="文本框 96"/>
          <p:cNvSpPr txBox="1"/>
          <p:nvPr>
            <p:custDataLst>
              <p:tags r:id="rId16"/>
            </p:custDataLst>
          </p:nvPr>
        </p:nvSpPr>
        <p:spPr>
          <a:xfrm>
            <a:off x="574226" y="326489"/>
            <a:ext cx="1402080" cy="460375"/>
          </a:xfrm>
          <a:prstGeom prst="rect">
            <a:avLst/>
          </a:prstGeom>
          <a:noFill/>
        </p:spPr>
        <p:txBody>
          <a:bodyPr wrap="none" rtlCol="0" anchor="t">
            <a:spAutoFit/>
          </a:bodyPr>
          <a:p>
            <a:pPr algn="l"/>
            <a:r>
              <a:rPr lang="zh-CN" altLang="en-US" sz="2400" b="1">
                <a:latin typeface="微软雅黑" panose="020B0503020204020204" pitchFamily="34" charset="-122"/>
                <a:ea typeface="微软雅黑" panose="020B0503020204020204" pitchFamily="34" charset="-122"/>
                <a:cs typeface="+mn-ea"/>
                <a:sym typeface="等线" panose="02010600030101010101" charset="-122"/>
              </a:rPr>
              <a:t>培养目标</a:t>
            </a:r>
            <a:endParaRPr lang="zh-CN" altLang="en-US" sz="2400">
              <a:latin typeface="等线 Light" panose="02010600030101010101" charset="-122"/>
              <a:ea typeface="等线 Light" panose="02010600030101010101" charset="-122"/>
              <a:cs typeface="+mn-ea"/>
              <a:sym typeface="等线" panose="02010600030101010101" charset="-122"/>
            </a:endParaRPr>
          </a:p>
        </p:txBody>
      </p:sp>
      <p:sp>
        <p:nvSpPr>
          <p:cNvPr id="98" name="文本框 97"/>
          <p:cNvSpPr txBox="1"/>
          <p:nvPr>
            <p:custDataLst>
              <p:tags r:id="rId17"/>
            </p:custDataLst>
          </p:nvPr>
        </p:nvSpPr>
        <p:spPr>
          <a:xfrm>
            <a:off x="560070" y="3333750"/>
            <a:ext cx="3971290" cy="1198880"/>
          </a:xfrm>
          <a:prstGeom prst="rect">
            <a:avLst/>
          </a:prstGeom>
          <a:noFill/>
        </p:spPr>
        <p:txBody>
          <a:bodyPr wrap="square" rtlCol="0">
            <a:spAutoFit/>
          </a:bodyPr>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1. 了解信息安全相关法律法规并自觉遵守。</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2. 提升“网络安全为人民，网络安全靠人民”的网络安全意识。</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just" fontAlgn="auto">
              <a:lnSpc>
                <a:spcPct val="150000"/>
              </a:lnSpc>
              <a:buClr>
                <a:srgbClr val="FF7D27"/>
              </a:buClr>
              <a:buFont typeface="Wingdings" panose="05000000000000000000" pitchFamily="2" charset="2"/>
              <a:buChar char="l"/>
            </a:pPr>
            <a:r>
              <a:rPr lang="zh-CN" altLang="en-US" sz="1200">
                <a:latin typeface="微软雅黑" panose="020B0503020204020204" pitchFamily="34" charset="-122"/>
                <a:ea typeface="微软雅黑" panose="020B0503020204020204" pitchFamily="34" charset="-122"/>
                <a:cs typeface="微软雅黑" panose="020B0503020204020204" pitchFamily="34" charset="-122"/>
              </a:rPr>
              <a:t>3. 培养学生的爱国主义情怀。</a:t>
            </a:r>
            <a:endParaRPr lang="zh-CN" altLang="en-US" sz="120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4143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四、防护与优化计算机</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762000" y="1310005"/>
            <a:ext cx="4319905" cy="2887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（3）双击下载好的安装程序，选择安装路径，安装 360 安全卫士，安装完成进入主界面，如拓展图 1-22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（二）使用“360 安全卫士”防护与优化计算机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 计算机清理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计算机运行时间长了难免会产生很多垃圾，清除计算机中垃圾的方法有好多种，包括对垃圾系统文件、恶意插件、垃圾注册表、软件使用过的痕迹，对经常不使用的软件进行删除等清理。</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8233"/>
          <a:stretch>
            <a:fillRect/>
          </a:stretch>
        </p:blipFill>
        <p:spPr>
          <a:xfrm>
            <a:off x="5339080" y="3790950"/>
            <a:ext cx="3420745" cy="222250"/>
          </a:xfrm>
          <a:prstGeom prst="rect">
            <a:avLst/>
          </a:prstGeom>
        </p:spPr>
      </p:pic>
      <p:pic>
        <p:nvPicPr>
          <p:cNvPr id="2279" name="图片 45"/>
          <p:cNvPicPr>
            <a:picLocks noChangeAspect="1"/>
          </p:cNvPicPr>
          <p:nvPr/>
        </p:nvPicPr>
        <p:blipFill>
          <a:blip r:embed="rId9"/>
          <a:stretch>
            <a:fillRect/>
          </a:stretch>
        </p:blipFill>
        <p:spPr>
          <a:xfrm>
            <a:off x="5339080" y="1656080"/>
            <a:ext cx="3265170" cy="2058670"/>
          </a:xfrm>
          <a:prstGeom prst="rect">
            <a:avLst/>
          </a:prstGeom>
          <a:noFill/>
          <a:ln>
            <a:solidFill>
              <a:schemeClr val="bg1">
                <a:lumMod val="95000"/>
              </a:schemeClr>
            </a:solidFill>
          </a:ln>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4143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四、防护与优化计算机</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38200" y="1310005"/>
            <a:ext cx="4515485" cy="288734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 修复系统</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除了要开启杀毒软件和防护软件的实时防护之外，系统本身的漏洞也是重要隐患之一，所以用户必须及时修复系统的漏洞。</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3. 保护数据安全</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（1）在 360 安全卫士首页选择“安全大脑”，可以查看单日实时数据概览，包括恶意网站拦截总数、病毒云查总数、漏洞威胁与风险识别数等，如拓展图 1-28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just" fontAlgn="auto">
              <a:lnSpc>
                <a:spcPct val="130000"/>
              </a:lnSpc>
              <a:spcBef>
                <a:spcPts val="0"/>
              </a:spcBef>
              <a:spcAft>
                <a:spcPts val="800"/>
              </a:spcAft>
              <a:buSzPct val="100000"/>
              <a:buNone/>
            </a:pP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303" name="图片 51"/>
          <p:cNvPicPr>
            <a:picLocks noChangeAspect="1"/>
          </p:cNvPicPr>
          <p:nvPr/>
        </p:nvPicPr>
        <p:blipFill>
          <a:blip r:embed="rId8"/>
          <a:stretch>
            <a:fillRect/>
          </a:stretch>
        </p:blipFill>
        <p:spPr>
          <a:xfrm>
            <a:off x="5638800" y="1428750"/>
            <a:ext cx="2865755" cy="2367280"/>
          </a:xfrm>
          <a:prstGeom prst="rect">
            <a:avLst/>
          </a:prstGeom>
          <a:noFill/>
          <a:ln>
            <a:noFill/>
          </a:ln>
        </p:spPr>
      </p:pic>
      <p:sp>
        <p:nvSpPr>
          <p:cNvPr id="4" name="文本框 3"/>
          <p:cNvSpPr txBox="1"/>
          <p:nvPr/>
        </p:nvSpPr>
        <p:spPr>
          <a:xfrm>
            <a:off x="5943600" y="3867150"/>
            <a:ext cx="2500630" cy="213995"/>
          </a:xfrm>
          <a:prstGeom prst="rect">
            <a:avLst/>
          </a:prstGeom>
          <a:noFill/>
        </p:spPr>
        <p:txBody>
          <a:bodyPr wrap="square" rtlCol="0">
            <a:spAutoFit/>
          </a:bodyPr>
          <a:p>
            <a:r>
              <a:rPr lang="zh-CN" altLang="en-US" sz="800" b="1">
                <a:solidFill>
                  <a:srgbClr val="00B0F0"/>
                </a:solidFill>
              </a:rPr>
              <a:t>拓展图</a:t>
            </a:r>
            <a:r>
              <a:rPr lang="en-US" altLang="zh-CN" sz="800" b="1">
                <a:solidFill>
                  <a:srgbClr val="00B0F0"/>
                </a:solidFill>
              </a:rPr>
              <a:t>1</a:t>
            </a:r>
            <a:r>
              <a:rPr lang="zh-CN" altLang="en-US" sz="800" b="1">
                <a:solidFill>
                  <a:srgbClr val="00B0F0"/>
                </a:solidFill>
              </a:rPr>
              <a:t>－</a:t>
            </a:r>
            <a:r>
              <a:rPr lang="en-US" altLang="zh-CN" sz="800" b="1">
                <a:solidFill>
                  <a:srgbClr val="00B0F0"/>
                </a:solidFill>
              </a:rPr>
              <a:t>28    “360</a:t>
            </a:r>
            <a:r>
              <a:rPr lang="zh-CN" altLang="en-US" sz="800" b="1">
                <a:solidFill>
                  <a:srgbClr val="00B0F0"/>
                </a:solidFill>
              </a:rPr>
              <a:t>安全卫士</a:t>
            </a:r>
            <a:r>
              <a:rPr lang="en-US" altLang="zh-CN" sz="800" b="1">
                <a:solidFill>
                  <a:srgbClr val="00B0F0"/>
                </a:solidFill>
              </a:rPr>
              <a:t>”</a:t>
            </a:r>
            <a:r>
              <a:rPr lang="zh-CN" altLang="en-US" sz="800" b="1">
                <a:solidFill>
                  <a:srgbClr val="00B0F0"/>
                </a:solidFill>
              </a:rPr>
              <a:t>－</a:t>
            </a:r>
            <a:r>
              <a:rPr lang="en-US" altLang="zh-CN" sz="800" b="1">
                <a:solidFill>
                  <a:srgbClr val="00B0F0"/>
                </a:solidFill>
              </a:rPr>
              <a:t>360</a:t>
            </a:r>
            <a:r>
              <a:rPr lang="zh-CN" altLang="en-US" sz="800" b="1">
                <a:solidFill>
                  <a:srgbClr val="00B0F0"/>
                </a:solidFill>
              </a:rPr>
              <a:t>安全大脑</a:t>
            </a:r>
            <a:endParaRPr lang="zh-CN" altLang="en-US" sz="800" b="1">
              <a:solidFill>
                <a:srgbClr val="00B0F0"/>
              </a:solidFill>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1000" y="1046480"/>
            <a:ext cx="8444865" cy="341439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四、防护与优化计算机</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876935" y="1200150"/>
            <a:ext cx="7389495" cy="139446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（2）在 360 安全卫士首页选择“数据安全”，可以看到保障数据安全的各项功能，例如 360 文档卫士、文件恢复、热门漏洞免疫等，如拓展图 1-29 所示，例如热门漏洞免疫功能，可检测包括勒索病毒漏洞、CPU 漏洞等近期爆发的高危漏洞等，如拓展图 1-30 所示。</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8"/>
          <a:srcRect t="88373"/>
          <a:stretch>
            <a:fillRect/>
          </a:stretch>
        </p:blipFill>
        <p:spPr>
          <a:xfrm>
            <a:off x="2895600" y="4078605"/>
            <a:ext cx="4935855" cy="208280"/>
          </a:xfrm>
          <a:prstGeom prst="rect">
            <a:avLst/>
          </a:prstGeom>
        </p:spPr>
      </p:pic>
      <p:pic>
        <p:nvPicPr>
          <p:cNvPr id="2305" name="图片 53"/>
          <p:cNvPicPr>
            <a:picLocks noChangeAspect="1"/>
          </p:cNvPicPr>
          <p:nvPr/>
        </p:nvPicPr>
        <p:blipFill>
          <a:blip r:embed="rId9"/>
          <a:stretch>
            <a:fillRect/>
          </a:stretch>
        </p:blipFill>
        <p:spPr>
          <a:xfrm>
            <a:off x="2743200" y="2495550"/>
            <a:ext cx="2469515" cy="1557020"/>
          </a:xfrm>
          <a:prstGeom prst="rect">
            <a:avLst/>
          </a:prstGeom>
          <a:noFill/>
          <a:ln>
            <a:solidFill>
              <a:schemeClr val="bg1">
                <a:lumMod val="95000"/>
              </a:schemeClr>
            </a:solidFill>
          </a:ln>
        </p:spPr>
      </p:pic>
      <p:pic>
        <p:nvPicPr>
          <p:cNvPr id="2304" name="图片 52"/>
          <p:cNvPicPr>
            <a:picLocks noChangeAspect="1"/>
          </p:cNvPicPr>
          <p:nvPr/>
        </p:nvPicPr>
        <p:blipFill>
          <a:blip r:embed="rId10"/>
          <a:stretch>
            <a:fillRect/>
          </a:stretch>
        </p:blipFill>
        <p:spPr>
          <a:xfrm>
            <a:off x="5562600" y="2495550"/>
            <a:ext cx="2386965" cy="1557655"/>
          </a:xfrm>
          <a:prstGeom prst="rect">
            <a:avLst/>
          </a:prstGeom>
          <a:noFill/>
          <a:ln>
            <a:solidFill>
              <a:schemeClr val="bg1">
                <a:lumMod val="95000"/>
              </a:schemeClr>
            </a:solid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grpSp>
        <p:nvGrpSpPr>
          <p:cNvPr id="2" name="组合 1"/>
          <p:cNvGrpSpPr/>
          <p:nvPr/>
        </p:nvGrpSpPr>
        <p:grpSpPr>
          <a:xfrm>
            <a:off x="5055235" y="637540"/>
            <a:ext cx="3869055" cy="4229100"/>
            <a:chOff x="6943" y="720"/>
            <a:chExt cx="6093" cy="6660"/>
          </a:xfrm>
        </p:grpSpPr>
        <p:pic>
          <p:nvPicPr>
            <p:cNvPr id="42" name="图片 41"/>
            <p:cNvPicPr>
              <a:picLocks noChangeAspect="1"/>
            </p:cNvPicPr>
            <p:nvPr>
              <p:custDataLst>
                <p:tags r:id="rId5"/>
              </p:custDataLst>
            </p:nvPr>
          </p:nvPicPr>
          <p:blipFill>
            <a:blip r:embed="rId6"/>
            <a:srcRect l="16667" r="16667"/>
            <a:stretch>
              <a:fillRect/>
            </a:stretch>
          </p:blipFill>
          <p:spPr>
            <a:xfrm>
              <a:off x="7262" y="1606"/>
              <a:ext cx="5775" cy="5775"/>
            </a:xfrm>
            <a:custGeom>
              <a:avLst/>
              <a:gdLst>
                <a:gd name="connsiteX0" fmla="*/ 2382862 w 4765764"/>
                <a:gd name="connsiteY0" fmla="*/ 0 h 4765761"/>
                <a:gd name="connsiteX1" fmla="*/ 2382902 w 4765764"/>
                <a:gd name="connsiteY1" fmla="*/ 0 h 4765761"/>
                <a:gd name="connsiteX2" fmla="*/ 2626518 w 4765764"/>
                <a:gd name="connsiteY2" fmla="*/ 12302 h 4765761"/>
                <a:gd name="connsiteX3" fmla="*/ 4765764 w 4765764"/>
                <a:gd name="connsiteY3" fmla="*/ 2382880 h 4765761"/>
                <a:gd name="connsiteX4" fmla="*/ 2382882 w 4765764"/>
                <a:gd name="connsiteY4" fmla="*/ 4765761 h 4765761"/>
                <a:gd name="connsiteX5" fmla="*/ 0 w 4765764"/>
                <a:gd name="connsiteY5" fmla="*/ 2382880 h 4765761"/>
                <a:gd name="connsiteX6" fmla="*/ 2139246 w 4765764"/>
                <a:gd name="connsiteY6" fmla="*/ 12302 h 476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5764" h="4765761">
                  <a:moveTo>
                    <a:pt x="2382862" y="0"/>
                  </a:moveTo>
                  <a:lnTo>
                    <a:pt x="2382902" y="0"/>
                  </a:lnTo>
                  <a:lnTo>
                    <a:pt x="2626518" y="12302"/>
                  </a:lnTo>
                  <a:cubicBezTo>
                    <a:pt x="3828100" y="134329"/>
                    <a:pt x="4765764" y="1149103"/>
                    <a:pt x="4765764" y="2382880"/>
                  </a:cubicBezTo>
                  <a:cubicBezTo>
                    <a:pt x="4765764" y="3698909"/>
                    <a:pt x="3698911" y="4765761"/>
                    <a:pt x="2382882" y="4765761"/>
                  </a:cubicBezTo>
                  <a:cubicBezTo>
                    <a:pt x="1066853" y="4765761"/>
                    <a:pt x="0" y="3698909"/>
                    <a:pt x="0" y="2382880"/>
                  </a:cubicBezTo>
                  <a:cubicBezTo>
                    <a:pt x="0" y="1149103"/>
                    <a:pt x="937664" y="134329"/>
                    <a:pt x="2139246" y="12302"/>
                  </a:cubicBezTo>
                  <a:close/>
                </a:path>
              </a:pathLst>
            </a:custGeom>
          </p:spPr>
        </p:pic>
        <p:sp>
          <p:nvSpPr>
            <p:cNvPr id="40" name="椭圆 39"/>
            <p:cNvSpPr/>
            <p:nvPr>
              <p:custDataLst>
                <p:tags r:id="rId7"/>
              </p:custDataLst>
            </p:nvPr>
          </p:nvSpPr>
          <p:spPr>
            <a:xfrm>
              <a:off x="6943" y="720"/>
              <a:ext cx="2994" cy="2994"/>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1" name="椭圆 40"/>
            <p:cNvSpPr/>
            <p:nvPr>
              <p:custDataLst>
                <p:tags r:id="rId8"/>
              </p:custDataLst>
            </p:nvPr>
          </p:nvSpPr>
          <p:spPr>
            <a:xfrm>
              <a:off x="7451" y="1132"/>
              <a:ext cx="3470" cy="3470"/>
            </a:xfrm>
            <a:prstGeom prst="ellipse">
              <a:avLst/>
            </a:prstGeom>
            <a:noFill/>
            <a:ln w="38100">
              <a:solidFill>
                <a:schemeClr val="lt1">
                  <a:alpha val="9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6" name="文本框 5"/>
          <p:cNvSpPr txBox="1"/>
          <p:nvPr>
            <p:custDataLst>
              <p:tags r:id="rId9"/>
            </p:custDataLst>
          </p:nvPr>
        </p:nvSpPr>
        <p:spPr>
          <a:xfrm>
            <a:off x="540389" y="514334"/>
            <a:ext cx="2971819" cy="457200"/>
          </a:xfrm>
          <a:prstGeom prst="rect">
            <a:avLst/>
          </a:prstGeom>
          <a:noFill/>
        </p:spPr>
        <p:txBody>
          <a:bodyPr wrap="square" lIns="47625" tIns="19050" rIns="47625" bIns="19050" rtlCol="0" anchor="t" anchorCtr="0">
            <a:normAutofit fontScale="70000"/>
          </a:bodyPr>
          <a:p>
            <a:pPr marL="0" indent="0" algn="ctr">
              <a:lnSpc>
                <a:spcPct val="100000"/>
              </a:lnSpc>
              <a:spcBef>
                <a:spcPts val="0"/>
              </a:spcBef>
              <a:spcAft>
                <a:spcPts val="0"/>
              </a:spcAft>
              <a:buSzPct val="100000"/>
              <a:buNone/>
            </a:pPr>
            <a:r>
              <a:rPr lang="zh-CN" altLang="en-US" sz="3430" b="1" spc="160">
                <a:solidFill>
                  <a:schemeClr val="accent1"/>
                </a:solidFill>
                <a:latin typeface="微软雅黑" panose="020B0503020204020204" pitchFamily="34" charset="-122"/>
                <a:ea typeface="微软雅黑" panose="020B0503020204020204" pitchFamily="34" charset="-122"/>
              </a:rPr>
              <a:t>任务小结</a:t>
            </a:r>
            <a:endParaRPr lang="zh-CN" altLang="en-US"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10"/>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5800" y="1809750"/>
            <a:ext cx="3568700" cy="829945"/>
          </a:xfrm>
          <a:prstGeom prst="rect">
            <a:avLst/>
          </a:prstGeom>
          <a:noFill/>
        </p:spPr>
        <p:txBody>
          <a:bodyPr wrap="square" rtlCol="0">
            <a:spAutoFit/>
          </a:bodyPr>
          <a:p>
            <a:pPr algn="just">
              <a:lnSpc>
                <a:spcPct val="150000"/>
              </a:lnSpc>
            </a:pPr>
            <a:r>
              <a:rPr lang="zh-CN" altLang="en-US" sz="1600"/>
              <a:t>本任务介绍了常见的信息安全防护策略和相关的法律法规。</a:t>
            </a:r>
            <a:endParaRPr lang="zh-CN" altLang="en-US" sz="1600"/>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1032510"/>
            <a:ext cx="8444865" cy="325056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685800" y="1430020"/>
            <a:ext cx="4617720" cy="245618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一、计算机病毒的定义</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计算机病毒是指人为编制的、具有破坏作用的程序或指令集合。在《中华人民共和国计算机信息系统安全保护条例》中的定义是：“计算机病毒是指编制或者在计算机程序中插入的破坏计算机功能或者数据，影响计算机使用并且能够自我复制的一组计算机指令或者程序代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descr="ING_19061_96529"/>
          <p:cNvPicPr>
            <a:picLocks noChangeAspect="1"/>
          </p:cNvPicPr>
          <p:nvPr/>
        </p:nvPicPr>
        <p:blipFill>
          <a:blip r:embed="rId7"/>
          <a:stretch>
            <a:fillRect/>
          </a:stretch>
        </p:blipFill>
        <p:spPr>
          <a:xfrm>
            <a:off x="5715000" y="1504950"/>
            <a:ext cx="2500630" cy="250063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2" name="矩形 10"/>
          <p:cNvSpPr/>
          <p:nvPr>
            <p:custDataLst>
              <p:tags r:id="rId5"/>
            </p:custDataLst>
          </p:nvPr>
        </p:nvSpPr>
        <p:spPr>
          <a:xfrm>
            <a:off x="380365" y="1032510"/>
            <a:ext cx="8444865" cy="3250565"/>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6"/>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38200" y="1352550"/>
            <a:ext cx="7619365" cy="840105"/>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二、计算机病毒的特征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计算机病毒是一种特殊的程序，与其他程序相比具有以下特征。</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任意多边形 9"/>
          <p:cNvSpPr/>
          <p:nvPr>
            <p:custDataLst>
              <p:tags r:id="rId7"/>
            </p:custDataLst>
          </p:nvPr>
        </p:nvSpPr>
        <p:spPr>
          <a:xfrm>
            <a:off x="934911" y="2681313"/>
            <a:ext cx="1007270" cy="73185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628EE3"/>
          </a:solidFill>
        </p:spPr>
        <p:txBody>
          <a:bodyPr rot="0" spcFirstLastPara="0" vertOverflow="overflow" horzOverflow="overflow" vert="horz" wrap="square" lIns="68580" tIns="189000" rIns="68580" bIns="34290" numCol="1" spcCol="0" rtlCol="0" fromWordArt="0" anchor="ctr" anchorCtr="0" forceAA="0" compatLnSpc="1">
            <a:noAutofit/>
          </a:bodyPr>
          <a:p>
            <a:pPr algn="ctr"/>
            <a:endParaRPr lang="zh-CN" altLang="en-US" sz="135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任意多边形 17"/>
          <p:cNvSpPr/>
          <p:nvPr>
            <p:custDataLst>
              <p:tags r:id="rId8"/>
            </p:custDataLst>
          </p:nvPr>
        </p:nvSpPr>
        <p:spPr>
          <a:xfrm>
            <a:off x="934911" y="3427643"/>
            <a:ext cx="1007270" cy="427327"/>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628EE3">
              <a:lumMod val="60000"/>
              <a:lumOff val="40000"/>
            </a:srgbClr>
          </a:solidFill>
        </p:spPr>
        <p:txBody>
          <a:bodyPr rot="0" spcFirstLastPara="0" vertOverflow="overflow" horzOverflow="overflow" vert="horz" wrap="square" lIns="68580" tIns="34290" rIns="68580" bIns="108000" numCol="1" spcCol="0" rtlCol="0" fromWordArt="0" anchor="ctr" anchorCtr="0" forceAA="0" compatLnSpc="1">
            <a:noAutofit/>
          </a:bodyPr>
          <a:p>
            <a:pPr algn="ctr">
              <a:lnSpc>
                <a:spcPct val="130000"/>
              </a:lnSpc>
            </a:pPr>
            <a:endParaRPr lang="zh-CN" altLang="en-US" b="1" kern="0" dirty="0">
              <a:solidFill>
                <a:srgbClr val="FFFFFF"/>
              </a:solidFill>
              <a:sym typeface="Arial" panose="020B0604020202020204" pitchFamily="34" charset="0"/>
            </a:endParaRPr>
          </a:p>
        </p:txBody>
      </p:sp>
      <p:sp>
        <p:nvSpPr>
          <p:cNvPr id="21" name="任意多边形 20"/>
          <p:cNvSpPr/>
          <p:nvPr>
            <p:custDataLst>
              <p:tags r:id="rId9"/>
            </p:custDataLst>
          </p:nvPr>
        </p:nvSpPr>
        <p:spPr>
          <a:xfrm>
            <a:off x="2505131" y="2681313"/>
            <a:ext cx="1007270" cy="73185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37AFE5"/>
          </a:solidFill>
        </p:spPr>
        <p:txBody>
          <a:bodyPr rot="0" spcFirstLastPara="0" vertOverflow="overflow" horzOverflow="overflow" vert="horz" wrap="square" lIns="68580" tIns="189000" rIns="68580" bIns="34290" numCol="1" spcCol="0" rtlCol="0" fromWordArt="0" anchor="ctr" anchorCtr="0" forceAA="0" compatLnSpc="1">
            <a:noAutofit/>
          </a:bodyPr>
          <a:p>
            <a:pPr algn="ctr"/>
            <a:endParaRPr lang="zh-CN" altLang="en-US" sz="135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任意多边形 21"/>
          <p:cNvSpPr/>
          <p:nvPr>
            <p:custDataLst>
              <p:tags r:id="rId10"/>
            </p:custDataLst>
          </p:nvPr>
        </p:nvSpPr>
        <p:spPr>
          <a:xfrm>
            <a:off x="2505131" y="3427643"/>
            <a:ext cx="1007270" cy="427327"/>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37AFE5">
              <a:lumMod val="60000"/>
              <a:lumOff val="40000"/>
            </a:srgbClr>
          </a:solidFill>
        </p:spPr>
        <p:txBody>
          <a:bodyPr rot="0" spcFirstLastPara="0" vertOverflow="overflow" horzOverflow="overflow" vert="horz" wrap="square" lIns="68580" tIns="34290" rIns="68580" bIns="108000" numCol="1" spcCol="0" rtlCol="0" fromWordArt="0" anchor="ctr" anchorCtr="0" forceAA="0" compatLnSpc="1">
            <a:noAutofit/>
          </a:bodyPr>
          <a:p>
            <a:pPr algn="ctr">
              <a:lnSpc>
                <a:spcPct val="130000"/>
              </a:lnSpc>
            </a:pPr>
            <a:endParaRPr lang="zh-CN" altLang="en-US" b="1" kern="0" dirty="0">
              <a:solidFill>
                <a:srgbClr val="FFFFFF"/>
              </a:solidFill>
              <a:sym typeface="Arial" panose="020B0604020202020204" pitchFamily="34" charset="0"/>
            </a:endParaRPr>
          </a:p>
        </p:txBody>
      </p:sp>
      <p:sp>
        <p:nvSpPr>
          <p:cNvPr id="24" name="任意多边形 23"/>
          <p:cNvSpPr/>
          <p:nvPr>
            <p:custDataLst>
              <p:tags r:id="rId11"/>
            </p:custDataLst>
          </p:nvPr>
        </p:nvSpPr>
        <p:spPr>
          <a:xfrm>
            <a:off x="4075350" y="2681313"/>
            <a:ext cx="1007270" cy="73185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81A1FB"/>
          </a:solidFill>
        </p:spPr>
        <p:txBody>
          <a:bodyPr rot="0" spcFirstLastPara="0" vertOverflow="overflow" horzOverflow="overflow" vert="horz" wrap="square" lIns="68580" tIns="189000" rIns="68580" bIns="34290" numCol="1" spcCol="0" rtlCol="0" fromWordArt="0" anchor="ctr" anchorCtr="0" forceAA="0" compatLnSpc="1">
            <a:noAutofit/>
          </a:bodyPr>
          <a:p>
            <a:pPr algn="ctr"/>
            <a:endParaRPr lang="zh-CN" altLang="en-US" sz="135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任意多边形 24"/>
          <p:cNvSpPr/>
          <p:nvPr>
            <p:custDataLst>
              <p:tags r:id="rId12"/>
            </p:custDataLst>
          </p:nvPr>
        </p:nvSpPr>
        <p:spPr>
          <a:xfrm>
            <a:off x="4075350" y="3427643"/>
            <a:ext cx="1007270" cy="427327"/>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81A1FB">
              <a:lumMod val="60000"/>
              <a:lumOff val="40000"/>
            </a:srgbClr>
          </a:solidFill>
        </p:spPr>
        <p:txBody>
          <a:bodyPr rot="0" spcFirstLastPara="0" vertOverflow="overflow" horzOverflow="overflow" vert="horz" wrap="square" lIns="68580" tIns="34290" rIns="68580" bIns="108000" numCol="1" spcCol="0" rtlCol="0" fromWordArt="0" anchor="ctr" anchorCtr="0" forceAA="0" compatLnSpc="1">
            <a:noAutofit/>
          </a:bodyPr>
          <a:p>
            <a:pPr algn="ctr">
              <a:lnSpc>
                <a:spcPct val="130000"/>
              </a:lnSpc>
            </a:pPr>
            <a:endParaRPr lang="zh-CN" altLang="en-US" b="1" kern="0" dirty="0">
              <a:solidFill>
                <a:srgbClr val="FFFFFF"/>
              </a:solidFill>
              <a:sym typeface="Arial" panose="020B0604020202020204" pitchFamily="34" charset="0"/>
            </a:endParaRPr>
          </a:p>
        </p:txBody>
      </p:sp>
      <p:sp>
        <p:nvSpPr>
          <p:cNvPr id="27" name="任意多边形 26"/>
          <p:cNvSpPr/>
          <p:nvPr>
            <p:custDataLst>
              <p:tags r:id="rId13"/>
            </p:custDataLst>
          </p:nvPr>
        </p:nvSpPr>
        <p:spPr>
          <a:xfrm>
            <a:off x="5645570" y="2681313"/>
            <a:ext cx="1007270" cy="73185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628EE3"/>
          </a:solidFill>
        </p:spPr>
        <p:txBody>
          <a:bodyPr rot="0" spcFirstLastPara="0" vertOverflow="overflow" horzOverflow="overflow" vert="horz" wrap="square" lIns="68580" tIns="189000" rIns="68580" bIns="34290" numCol="1" spcCol="0" rtlCol="0" fromWordArt="0" anchor="ctr" anchorCtr="0" forceAA="0" compatLnSpc="1">
            <a:noAutofit/>
          </a:bodyPr>
          <a:p>
            <a:pPr algn="ctr"/>
            <a:endParaRPr lang="zh-CN" altLang="en-US" sz="135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任意多边形 27"/>
          <p:cNvSpPr/>
          <p:nvPr>
            <p:custDataLst>
              <p:tags r:id="rId14"/>
            </p:custDataLst>
          </p:nvPr>
        </p:nvSpPr>
        <p:spPr>
          <a:xfrm>
            <a:off x="5645570" y="3427643"/>
            <a:ext cx="1007270" cy="427327"/>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628EE3">
              <a:lumMod val="60000"/>
              <a:lumOff val="40000"/>
            </a:srgbClr>
          </a:solidFill>
        </p:spPr>
        <p:txBody>
          <a:bodyPr rot="0" spcFirstLastPara="0" vertOverflow="overflow" horzOverflow="overflow" vert="horz" wrap="square" lIns="68580" tIns="34290" rIns="68580" bIns="108000" numCol="1" spcCol="0" rtlCol="0" fromWordArt="0" anchor="ctr" anchorCtr="0" forceAA="0" compatLnSpc="1">
            <a:noAutofit/>
          </a:bodyPr>
          <a:p>
            <a:pPr algn="ctr">
              <a:lnSpc>
                <a:spcPct val="130000"/>
              </a:lnSpc>
            </a:pPr>
            <a:endParaRPr lang="zh-CN" altLang="en-US" b="1" kern="0" dirty="0">
              <a:solidFill>
                <a:srgbClr val="FFFFFF"/>
              </a:solidFill>
              <a:sym typeface="Arial" panose="020B0604020202020204" pitchFamily="34" charset="0"/>
            </a:endParaRPr>
          </a:p>
        </p:txBody>
      </p:sp>
      <p:sp>
        <p:nvSpPr>
          <p:cNvPr id="30" name="任意多边形 29"/>
          <p:cNvSpPr/>
          <p:nvPr>
            <p:custDataLst>
              <p:tags r:id="rId15"/>
            </p:custDataLst>
          </p:nvPr>
        </p:nvSpPr>
        <p:spPr>
          <a:xfrm>
            <a:off x="7215790" y="2681313"/>
            <a:ext cx="1007270" cy="73185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37AFE5"/>
          </a:solidFill>
        </p:spPr>
        <p:txBody>
          <a:bodyPr rot="0" spcFirstLastPara="0" vertOverflow="overflow" horzOverflow="overflow" vert="horz" wrap="square" lIns="68580" tIns="189000" rIns="68580" bIns="34290" numCol="1" spcCol="0" rtlCol="0" fromWordArt="0" anchor="ctr" anchorCtr="0" forceAA="0" compatLnSpc="1">
            <a:noAutofit/>
          </a:bodyPr>
          <a:p>
            <a:pPr algn="ctr"/>
            <a:endParaRPr lang="zh-CN" altLang="en-US" sz="1350"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任意多边形 30"/>
          <p:cNvSpPr/>
          <p:nvPr>
            <p:custDataLst>
              <p:tags r:id="rId16"/>
            </p:custDataLst>
          </p:nvPr>
        </p:nvSpPr>
        <p:spPr>
          <a:xfrm>
            <a:off x="7215790" y="3427643"/>
            <a:ext cx="1007270" cy="427327"/>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37AFE5">
              <a:lumMod val="60000"/>
              <a:lumOff val="40000"/>
            </a:srgbClr>
          </a:solidFill>
        </p:spPr>
        <p:txBody>
          <a:bodyPr rot="0" spcFirstLastPara="0" vertOverflow="overflow" horzOverflow="overflow" vert="horz" wrap="square" lIns="68580" tIns="34290" rIns="68580" bIns="108000" numCol="1" spcCol="0" rtlCol="0" fromWordArt="0" anchor="ctr" anchorCtr="0" forceAA="0" compatLnSpc="1">
            <a:noAutofit/>
          </a:bodyPr>
          <a:p>
            <a:pPr algn="ctr">
              <a:lnSpc>
                <a:spcPct val="130000"/>
              </a:lnSpc>
            </a:pPr>
            <a:endParaRPr lang="zh-CN" altLang="en-US" b="1" kern="0" dirty="0">
              <a:solidFill>
                <a:srgbClr val="FFFFFF"/>
              </a:solidFill>
              <a:sym typeface="Arial" panose="020B0604020202020204" pitchFamily="34" charset="0"/>
            </a:endParaRPr>
          </a:p>
        </p:txBody>
      </p:sp>
      <p:sp>
        <p:nvSpPr>
          <p:cNvPr id="34" name="矩形 33"/>
          <p:cNvSpPr/>
          <p:nvPr>
            <p:custDataLst>
              <p:tags r:id="rId17"/>
            </p:custDataLst>
          </p:nvPr>
        </p:nvSpPr>
        <p:spPr>
          <a:xfrm>
            <a:off x="2479905" y="2787275"/>
            <a:ext cx="1057722" cy="621704"/>
          </a:xfrm>
          <a:prstGeom prst="rect">
            <a:avLst/>
          </a:prstGeom>
        </p:spPr>
        <p:txBody>
          <a:bodyPr wrap="square" anchor="ctr" anchorCtr="0">
            <a:normAutofit lnSpcReduction="10000"/>
          </a:bodyPr>
          <a:p>
            <a:pPr algn="ctr">
              <a:lnSpc>
                <a:spcPct val="120000"/>
              </a:lnSpc>
              <a:spcBef>
                <a:spcPts val="0"/>
              </a:spcBef>
              <a:spcAft>
                <a:spcPts val="0"/>
              </a:spcAft>
            </a:pPr>
            <a:r>
              <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（二）破坏性</a:t>
            </a:r>
            <a:endPar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5" name="矩形 34"/>
          <p:cNvSpPr/>
          <p:nvPr>
            <p:custDataLst>
              <p:tags r:id="rId18"/>
            </p:custDataLst>
          </p:nvPr>
        </p:nvSpPr>
        <p:spPr>
          <a:xfrm>
            <a:off x="909685" y="2790846"/>
            <a:ext cx="1057722" cy="621704"/>
          </a:xfrm>
          <a:prstGeom prst="rect">
            <a:avLst/>
          </a:prstGeom>
        </p:spPr>
        <p:txBody>
          <a:bodyPr wrap="square" anchor="ctr" anchorCtr="0">
            <a:normAutofit lnSpcReduction="10000"/>
          </a:bodyPr>
          <a:p>
            <a:pPr algn="ctr">
              <a:lnSpc>
                <a:spcPct val="120000"/>
              </a:lnSpc>
              <a:spcBef>
                <a:spcPts val="0"/>
              </a:spcBef>
              <a:spcAft>
                <a:spcPts val="0"/>
              </a:spcAft>
            </a:pPr>
            <a:r>
              <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（一）寄生性</a:t>
            </a:r>
            <a:endPar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6" name="矩形 35"/>
          <p:cNvSpPr/>
          <p:nvPr>
            <p:custDataLst>
              <p:tags r:id="rId19"/>
            </p:custDataLst>
          </p:nvPr>
        </p:nvSpPr>
        <p:spPr>
          <a:xfrm>
            <a:off x="4050124" y="2790456"/>
            <a:ext cx="1057722" cy="621704"/>
          </a:xfrm>
          <a:prstGeom prst="rect">
            <a:avLst/>
          </a:prstGeom>
        </p:spPr>
        <p:txBody>
          <a:bodyPr wrap="square" anchor="ctr" anchorCtr="0">
            <a:normAutofit lnSpcReduction="10000"/>
          </a:bodyPr>
          <a:p>
            <a:pPr algn="ctr">
              <a:lnSpc>
                <a:spcPct val="120000"/>
              </a:lnSpc>
              <a:spcBef>
                <a:spcPts val="0"/>
              </a:spcBef>
              <a:spcAft>
                <a:spcPts val="0"/>
              </a:spcAft>
            </a:pPr>
            <a:r>
              <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（三）传染性</a:t>
            </a:r>
            <a:endPar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7" name="矩形 36"/>
          <p:cNvSpPr/>
          <p:nvPr>
            <p:custDataLst>
              <p:tags r:id="rId20"/>
            </p:custDataLst>
          </p:nvPr>
        </p:nvSpPr>
        <p:spPr>
          <a:xfrm>
            <a:off x="5620344" y="2790065"/>
            <a:ext cx="1057722" cy="621704"/>
          </a:xfrm>
          <a:prstGeom prst="rect">
            <a:avLst/>
          </a:prstGeom>
        </p:spPr>
        <p:txBody>
          <a:bodyPr wrap="square" anchor="ctr" anchorCtr="0">
            <a:normAutofit lnSpcReduction="10000"/>
          </a:bodyPr>
          <a:p>
            <a:pPr algn="ctr">
              <a:lnSpc>
                <a:spcPct val="120000"/>
              </a:lnSpc>
              <a:spcBef>
                <a:spcPts val="0"/>
              </a:spcBef>
              <a:spcAft>
                <a:spcPts val="0"/>
              </a:spcAft>
            </a:pPr>
            <a:r>
              <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（四）潜伏性</a:t>
            </a:r>
            <a:endPar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38" name="矩形 37"/>
          <p:cNvSpPr/>
          <p:nvPr>
            <p:custDataLst>
              <p:tags r:id="rId21"/>
            </p:custDataLst>
          </p:nvPr>
        </p:nvSpPr>
        <p:spPr>
          <a:xfrm>
            <a:off x="7190563" y="2791460"/>
            <a:ext cx="1057722" cy="621704"/>
          </a:xfrm>
          <a:prstGeom prst="rect">
            <a:avLst/>
          </a:prstGeom>
        </p:spPr>
        <p:txBody>
          <a:bodyPr wrap="square" anchor="ctr" anchorCtr="0">
            <a:normAutofit lnSpcReduction="10000"/>
          </a:bodyPr>
          <a:p>
            <a:pPr algn="ctr">
              <a:lnSpc>
                <a:spcPct val="120000"/>
              </a:lnSpc>
              <a:spcBef>
                <a:spcPts val="0"/>
              </a:spcBef>
              <a:spcAft>
                <a:spcPts val="0"/>
              </a:spcAft>
            </a:pPr>
            <a:r>
              <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（五）隐蔽性</a:t>
            </a:r>
            <a:endParaRPr lang="zh-CN" altLang="en-US" sz="1500" b="1" spc="300">
              <a:solidFill>
                <a:srgbClr val="FFFFFF"/>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40" name="文本框 39"/>
          <p:cNvSpPr txBox="1"/>
          <p:nvPr>
            <p:custDataLst>
              <p:tags r:id="rId22"/>
            </p:custDataLst>
          </p:nvPr>
        </p:nvSpPr>
        <p:spPr>
          <a:xfrm>
            <a:off x="4328954" y="3430410"/>
            <a:ext cx="500063" cy="323165"/>
          </a:xfrm>
          <a:prstGeom prst="rect">
            <a:avLst/>
          </a:prstGeom>
          <a:noFill/>
        </p:spPr>
        <p:txBody>
          <a:bodyPr wrap="square" rtlCol="0">
            <a:normAutofit fontScale="90000"/>
          </a:bodyPr>
          <a:p>
            <a:pPr algn="ctr"/>
            <a:r>
              <a:rPr lang="en-US" altLang="zh-CN" sz="1650" b="1" dirty="0">
                <a:solidFill>
                  <a:srgbClr val="FFFFFF"/>
                </a:solidFill>
              </a:rPr>
              <a:t>03</a:t>
            </a:r>
            <a:endParaRPr lang="zh-CN" altLang="en-US" sz="1650" b="1" dirty="0">
              <a:solidFill>
                <a:srgbClr val="FFFFFF"/>
              </a:solidFill>
            </a:endParaRPr>
          </a:p>
        </p:txBody>
      </p:sp>
      <p:sp>
        <p:nvSpPr>
          <p:cNvPr id="41" name="文本框 40"/>
          <p:cNvSpPr txBox="1"/>
          <p:nvPr>
            <p:custDataLst>
              <p:tags r:id="rId23"/>
            </p:custDataLst>
          </p:nvPr>
        </p:nvSpPr>
        <p:spPr>
          <a:xfrm>
            <a:off x="5899173" y="3428034"/>
            <a:ext cx="500063" cy="323165"/>
          </a:xfrm>
          <a:prstGeom prst="rect">
            <a:avLst/>
          </a:prstGeom>
          <a:noFill/>
        </p:spPr>
        <p:txBody>
          <a:bodyPr wrap="square" rtlCol="0">
            <a:normAutofit fontScale="90000"/>
          </a:bodyPr>
          <a:p>
            <a:pPr algn="ctr"/>
            <a:r>
              <a:rPr lang="en-US" altLang="zh-CN" sz="1650" b="1" dirty="0">
                <a:solidFill>
                  <a:srgbClr val="FFFFFF"/>
                </a:solidFill>
              </a:rPr>
              <a:t>04</a:t>
            </a:r>
            <a:endParaRPr lang="zh-CN" altLang="en-US" sz="1650" b="1" dirty="0">
              <a:solidFill>
                <a:srgbClr val="FFFFFF"/>
              </a:solidFill>
            </a:endParaRPr>
          </a:p>
        </p:txBody>
      </p:sp>
      <p:sp>
        <p:nvSpPr>
          <p:cNvPr id="52" name="文本框 51"/>
          <p:cNvSpPr txBox="1"/>
          <p:nvPr>
            <p:custDataLst>
              <p:tags r:id="rId24"/>
            </p:custDataLst>
          </p:nvPr>
        </p:nvSpPr>
        <p:spPr>
          <a:xfrm>
            <a:off x="2758734" y="3427563"/>
            <a:ext cx="500063" cy="323165"/>
          </a:xfrm>
          <a:prstGeom prst="rect">
            <a:avLst/>
          </a:prstGeom>
          <a:noFill/>
        </p:spPr>
        <p:txBody>
          <a:bodyPr wrap="square" rtlCol="0">
            <a:normAutofit fontScale="90000"/>
          </a:bodyPr>
          <a:p>
            <a:pPr algn="ctr"/>
            <a:r>
              <a:rPr lang="en-US" altLang="zh-CN" sz="1650" b="1" dirty="0">
                <a:solidFill>
                  <a:srgbClr val="FFFFFF"/>
                </a:solidFill>
              </a:rPr>
              <a:t>02</a:t>
            </a:r>
            <a:endParaRPr lang="zh-CN" altLang="en-US" sz="1650" b="1" dirty="0">
              <a:solidFill>
                <a:srgbClr val="FFFFFF"/>
              </a:solidFill>
            </a:endParaRPr>
          </a:p>
        </p:txBody>
      </p:sp>
      <p:sp>
        <p:nvSpPr>
          <p:cNvPr id="53" name="文本框 52"/>
          <p:cNvSpPr txBox="1"/>
          <p:nvPr>
            <p:custDataLst>
              <p:tags r:id="rId25"/>
            </p:custDataLst>
          </p:nvPr>
        </p:nvSpPr>
        <p:spPr>
          <a:xfrm>
            <a:off x="1184942" y="3423991"/>
            <a:ext cx="500063" cy="323165"/>
          </a:xfrm>
          <a:prstGeom prst="rect">
            <a:avLst/>
          </a:prstGeom>
          <a:noFill/>
        </p:spPr>
        <p:txBody>
          <a:bodyPr wrap="square" rtlCol="0">
            <a:normAutofit fontScale="90000"/>
          </a:bodyPr>
          <a:p>
            <a:pPr algn="ctr"/>
            <a:r>
              <a:rPr lang="en-US" altLang="zh-CN" sz="1650" b="1" dirty="0">
                <a:solidFill>
                  <a:srgbClr val="FFFFFF"/>
                </a:solidFill>
              </a:rPr>
              <a:t>01</a:t>
            </a:r>
            <a:endParaRPr lang="zh-CN" altLang="en-US" sz="1650" b="1" dirty="0">
              <a:solidFill>
                <a:srgbClr val="FFFFFF"/>
              </a:solidFill>
            </a:endParaRPr>
          </a:p>
        </p:txBody>
      </p:sp>
      <p:sp>
        <p:nvSpPr>
          <p:cNvPr id="54" name="文本框 53"/>
          <p:cNvSpPr txBox="1"/>
          <p:nvPr>
            <p:custDataLst>
              <p:tags r:id="rId26"/>
            </p:custDataLst>
          </p:nvPr>
        </p:nvSpPr>
        <p:spPr>
          <a:xfrm>
            <a:off x="7469393" y="3428096"/>
            <a:ext cx="500063" cy="323165"/>
          </a:xfrm>
          <a:prstGeom prst="rect">
            <a:avLst/>
          </a:prstGeom>
          <a:noFill/>
        </p:spPr>
        <p:txBody>
          <a:bodyPr wrap="square" rtlCol="0">
            <a:normAutofit fontScale="90000"/>
          </a:bodyPr>
          <a:p>
            <a:pPr algn="ctr"/>
            <a:r>
              <a:rPr lang="en-US" altLang="zh-CN" sz="1650" b="1" dirty="0">
                <a:solidFill>
                  <a:srgbClr val="FFFFFF"/>
                </a:solidFill>
              </a:rPr>
              <a:t>05</a:t>
            </a:r>
            <a:endParaRPr lang="zh-CN" altLang="en-US" sz="1650" b="1" dirty="0">
              <a:solidFill>
                <a:srgbClr val="FFFFFF"/>
              </a:solidFill>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215265" y="209550"/>
            <a:ext cx="8713470" cy="491490"/>
          </a:xfrm>
          <a:prstGeom prst="rect">
            <a:avLst/>
          </a:prstGeom>
          <a:noFill/>
        </p:spPr>
        <p:txBody>
          <a:bodyPr wrap="square" lIns="47625" tIns="19050" rIns="47625" bIns="19050" rtlCol="0" anchor="b" anchorCtr="0">
            <a:normAutofit/>
          </a:bodyPr>
          <a:p>
            <a:pPr marL="0" indent="0" algn="l">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知识点补充</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600200" y="882650"/>
            <a:ext cx="7444105" cy="414020"/>
          </a:xfrm>
          <a:prstGeom prst="rect">
            <a:avLst/>
          </a:prstGeom>
          <a:noFill/>
        </p:spPr>
        <p:txBody>
          <a:bodyPr wrap="square" rtlCol="0" anchor="t">
            <a:spAutoFit/>
          </a:bodyPr>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三、计算机病毒的分类</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6" name="任意多边形 55"/>
          <p:cNvSpPr/>
          <p:nvPr>
            <p:custDataLst>
              <p:tags r:id="rId6"/>
            </p:custDataLst>
          </p:nvPr>
        </p:nvSpPr>
        <p:spPr>
          <a:xfrm>
            <a:off x="1718898" y="1604990"/>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6"/>
          <p:cNvSpPr/>
          <p:nvPr>
            <p:custDataLst>
              <p:tags r:id="rId7"/>
            </p:custDataLst>
          </p:nvPr>
        </p:nvSpPr>
        <p:spPr>
          <a:xfrm>
            <a:off x="1707442" y="1650812"/>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58" name="标题 1"/>
          <p:cNvSpPr txBox="1"/>
          <p:nvPr>
            <p:custDataLst>
              <p:tags r:id="rId8"/>
            </p:custDataLst>
          </p:nvPr>
        </p:nvSpPr>
        <p:spPr>
          <a:xfrm>
            <a:off x="1825809" y="1371143"/>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1D6DC2"/>
                </a:solidFill>
                <a:latin typeface="Arial" panose="020B0604020202020204" pitchFamily="34" charset="0"/>
                <a:ea typeface="微软雅黑" panose="020B0503020204020204" pitchFamily="34" charset="-122"/>
                <a:cs typeface="+mj-cs"/>
                <a:sym typeface="Arial" panose="020B0604020202020204" pitchFamily="34" charset="0"/>
              </a:rPr>
              <a:t>01</a:t>
            </a:r>
            <a:endParaRPr lang="en-US" altLang="zh-CN" sz="2700" b="1" dirty="0">
              <a:solidFill>
                <a:srgbClr val="1D6DC2"/>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59" name="标题 1"/>
          <p:cNvSpPr txBox="1"/>
          <p:nvPr>
            <p:custDataLst>
              <p:tags r:id="rId9"/>
            </p:custDataLst>
          </p:nvPr>
        </p:nvSpPr>
        <p:spPr>
          <a:xfrm>
            <a:off x="1352093" y="2214387"/>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（一）引导区型</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病毒</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9"/>
          <p:cNvSpPr/>
          <p:nvPr>
            <p:custDataLst>
              <p:tags r:id="rId10"/>
            </p:custDataLst>
          </p:nvPr>
        </p:nvSpPr>
        <p:spPr>
          <a:xfrm>
            <a:off x="3636259" y="1604990"/>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60"/>
          <p:cNvSpPr/>
          <p:nvPr>
            <p:custDataLst>
              <p:tags r:id="rId11"/>
            </p:custDataLst>
          </p:nvPr>
        </p:nvSpPr>
        <p:spPr>
          <a:xfrm>
            <a:off x="3624802" y="1650812"/>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2" name="标题 1"/>
          <p:cNvSpPr txBox="1"/>
          <p:nvPr>
            <p:custDataLst>
              <p:tags r:id="rId12"/>
            </p:custDataLst>
          </p:nvPr>
        </p:nvSpPr>
        <p:spPr>
          <a:xfrm>
            <a:off x="3743170" y="1371143"/>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767676"/>
                </a:solidFill>
                <a:latin typeface="Arial" panose="020B0604020202020204" pitchFamily="34" charset="0"/>
                <a:ea typeface="微软雅黑" panose="020B0503020204020204" pitchFamily="34" charset="-122"/>
                <a:cs typeface="+mj-cs"/>
                <a:sym typeface="Arial" panose="020B0604020202020204" pitchFamily="34" charset="0"/>
              </a:rPr>
              <a:t>02</a:t>
            </a:r>
            <a:endParaRPr lang="en-US" altLang="zh-CN" sz="2700" b="1" dirty="0">
              <a:solidFill>
                <a:srgbClr val="767676"/>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63" name="标题 1"/>
          <p:cNvSpPr txBox="1"/>
          <p:nvPr>
            <p:custDataLst>
              <p:tags r:id="rId13"/>
            </p:custDataLst>
          </p:nvPr>
        </p:nvSpPr>
        <p:spPr>
          <a:xfrm>
            <a:off x="3269454" y="2214386"/>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（二）文件型病毒</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63"/>
          <p:cNvSpPr/>
          <p:nvPr>
            <p:custDataLst>
              <p:tags r:id="rId14"/>
            </p:custDataLst>
          </p:nvPr>
        </p:nvSpPr>
        <p:spPr>
          <a:xfrm>
            <a:off x="5553621" y="1604990"/>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E34C3F"/>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64"/>
          <p:cNvSpPr/>
          <p:nvPr>
            <p:custDataLst>
              <p:tags r:id="rId15"/>
            </p:custDataLst>
          </p:nvPr>
        </p:nvSpPr>
        <p:spPr>
          <a:xfrm>
            <a:off x="5542165" y="1650812"/>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6" name="标题 1"/>
          <p:cNvSpPr txBox="1"/>
          <p:nvPr>
            <p:custDataLst>
              <p:tags r:id="rId16"/>
            </p:custDataLst>
          </p:nvPr>
        </p:nvSpPr>
        <p:spPr>
          <a:xfrm>
            <a:off x="5660532" y="1371143"/>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E34C3F"/>
                </a:solidFill>
                <a:latin typeface="Arial" panose="020B0604020202020204" pitchFamily="34" charset="0"/>
                <a:ea typeface="微软雅黑" panose="020B0503020204020204" pitchFamily="34" charset="-122"/>
                <a:cs typeface="+mj-cs"/>
                <a:sym typeface="Arial" panose="020B0604020202020204" pitchFamily="34" charset="0"/>
              </a:rPr>
              <a:t>03</a:t>
            </a:r>
            <a:endParaRPr lang="en-US" altLang="zh-CN" sz="2700" b="1" dirty="0">
              <a:solidFill>
                <a:srgbClr val="E34C3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67" name="标题 1"/>
          <p:cNvSpPr txBox="1"/>
          <p:nvPr>
            <p:custDataLst>
              <p:tags r:id="rId17"/>
            </p:custDataLst>
          </p:nvPr>
        </p:nvSpPr>
        <p:spPr>
          <a:xfrm>
            <a:off x="5186815" y="2214386"/>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（三）混合型病毒</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7"/>
          <p:cNvSpPr/>
          <p:nvPr>
            <p:custDataLst>
              <p:tags r:id="rId18"/>
            </p:custDataLst>
          </p:nvPr>
        </p:nvSpPr>
        <p:spPr>
          <a:xfrm>
            <a:off x="7470982" y="1604990"/>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34B2E4"/>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68"/>
          <p:cNvSpPr/>
          <p:nvPr>
            <p:custDataLst>
              <p:tags r:id="rId19"/>
            </p:custDataLst>
          </p:nvPr>
        </p:nvSpPr>
        <p:spPr>
          <a:xfrm>
            <a:off x="7459525" y="1650812"/>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0" name="标题 1"/>
          <p:cNvSpPr txBox="1"/>
          <p:nvPr>
            <p:custDataLst>
              <p:tags r:id="rId20"/>
            </p:custDataLst>
          </p:nvPr>
        </p:nvSpPr>
        <p:spPr>
          <a:xfrm>
            <a:off x="7577893" y="1371143"/>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34B2E4"/>
                </a:solidFill>
                <a:latin typeface="Arial" panose="020B0604020202020204" pitchFamily="34" charset="0"/>
                <a:ea typeface="微软雅黑" panose="020B0503020204020204" pitchFamily="34" charset="-122"/>
                <a:cs typeface="+mj-cs"/>
                <a:sym typeface="Arial" panose="020B0604020202020204" pitchFamily="34" charset="0"/>
              </a:rPr>
              <a:t>04</a:t>
            </a:r>
            <a:endParaRPr lang="en-US" altLang="zh-CN" sz="2700" b="1" dirty="0">
              <a:solidFill>
                <a:srgbClr val="34B2E4"/>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71" name="标题 1"/>
          <p:cNvSpPr txBox="1"/>
          <p:nvPr>
            <p:custDataLst>
              <p:tags r:id="rId21"/>
            </p:custDataLst>
          </p:nvPr>
        </p:nvSpPr>
        <p:spPr>
          <a:xfrm>
            <a:off x="7104177" y="2214386"/>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（四）宏病毒</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71"/>
          <p:cNvSpPr/>
          <p:nvPr>
            <p:custDataLst>
              <p:tags r:id="rId22"/>
            </p:custDataLst>
          </p:nvPr>
        </p:nvSpPr>
        <p:spPr>
          <a:xfrm>
            <a:off x="1718898" y="3488426"/>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0DA"/>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72"/>
          <p:cNvSpPr/>
          <p:nvPr>
            <p:custDataLst>
              <p:tags r:id="rId23"/>
            </p:custDataLst>
          </p:nvPr>
        </p:nvSpPr>
        <p:spPr>
          <a:xfrm>
            <a:off x="1707442" y="3534248"/>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4" name="标题 1"/>
          <p:cNvSpPr txBox="1"/>
          <p:nvPr>
            <p:custDataLst>
              <p:tags r:id="rId24"/>
            </p:custDataLst>
          </p:nvPr>
        </p:nvSpPr>
        <p:spPr>
          <a:xfrm>
            <a:off x="1825809" y="3254579"/>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0AD0DA"/>
                </a:solidFill>
                <a:latin typeface="Arial" panose="020B0604020202020204" pitchFamily="34" charset="0"/>
                <a:ea typeface="微软雅黑" panose="020B0503020204020204" pitchFamily="34" charset="-122"/>
                <a:cs typeface="+mj-cs"/>
                <a:sym typeface="Arial" panose="020B0604020202020204" pitchFamily="34" charset="0"/>
              </a:rPr>
              <a:t>05</a:t>
            </a:r>
            <a:endParaRPr lang="en-US" altLang="zh-CN" sz="2700" b="1" dirty="0">
              <a:solidFill>
                <a:srgbClr val="0AD0DA"/>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75" name="标题 1"/>
          <p:cNvSpPr txBox="1"/>
          <p:nvPr>
            <p:custDataLst>
              <p:tags r:id="rId25"/>
            </p:custDataLst>
          </p:nvPr>
        </p:nvSpPr>
        <p:spPr>
          <a:xfrm>
            <a:off x="1352093" y="4097822"/>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（五）Internet 病毒（网络病毒）</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76" name="任意多边形 75"/>
          <p:cNvSpPr/>
          <p:nvPr>
            <p:custDataLst>
              <p:tags r:id="rId26"/>
            </p:custDataLst>
          </p:nvPr>
        </p:nvSpPr>
        <p:spPr>
          <a:xfrm>
            <a:off x="3636259" y="3488426"/>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0ADAAD"/>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7" name="任意多边形 76"/>
          <p:cNvSpPr/>
          <p:nvPr>
            <p:custDataLst>
              <p:tags r:id="rId27"/>
            </p:custDataLst>
          </p:nvPr>
        </p:nvSpPr>
        <p:spPr>
          <a:xfrm>
            <a:off x="3624803" y="3534248"/>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8" name="标题 1"/>
          <p:cNvSpPr txBox="1"/>
          <p:nvPr>
            <p:custDataLst>
              <p:tags r:id="rId28"/>
            </p:custDataLst>
          </p:nvPr>
        </p:nvSpPr>
        <p:spPr>
          <a:xfrm>
            <a:off x="3743170" y="3254579"/>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0ADAAD"/>
                </a:solidFill>
                <a:latin typeface="Arial" panose="020B0604020202020204" pitchFamily="34" charset="0"/>
                <a:ea typeface="微软雅黑" panose="020B0503020204020204" pitchFamily="34" charset="-122"/>
                <a:cs typeface="+mj-cs"/>
                <a:sym typeface="Arial" panose="020B0604020202020204" pitchFamily="34" charset="0"/>
              </a:rPr>
              <a:t>06</a:t>
            </a:r>
            <a:endParaRPr lang="en-US" altLang="zh-CN" sz="2700" b="1" dirty="0">
              <a:solidFill>
                <a:srgbClr val="0ADAAD"/>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79" name="标题 1"/>
          <p:cNvSpPr txBox="1"/>
          <p:nvPr>
            <p:custDataLst>
              <p:tags r:id="rId29"/>
            </p:custDataLst>
          </p:nvPr>
        </p:nvSpPr>
        <p:spPr>
          <a:xfrm>
            <a:off x="3269454" y="4097822"/>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（六）操作系统</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病毒</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79"/>
          <p:cNvSpPr/>
          <p:nvPr>
            <p:custDataLst>
              <p:tags r:id="rId30"/>
            </p:custDataLst>
          </p:nvPr>
        </p:nvSpPr>
        <p:spPr>
          <a:xfrm>
            <a:off x="5553621" y="3488426"/>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80"/>
          <p:cNvSpPr/>
          <p:nvPr>
            <p:custDataLst>
              <p:tags r:id="rId31"/>
            </p:custDataLst>
          </p:nvPr>
        </p:nvSpPr>
        <p:spPr>
          <a:xfrm>
            <a:off x="5542165" y="3534248"/>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2" name="标题 1"/>
          <p:cNvSpPr txBox="1"/>
          <p:nvPr>
            <p:custDataLst>
              <p:tags r:id="rId32"/>
            </p:custDataLst>
          </p:nvPr>
        </p:nvSpPr>
        <p:spPr>
          <a:xfrm>
            <a:off x="5660532" y="3254579"/>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1D6DC2"/>
                </a:solidFill>
                <a:latin typeface="Arial" panose="020B0604020202020204" pitchFamily="34" charset="0"/>
                <a:ea typeface="微软雅黑" panose="020B0503020204020204" pitchFamily="34" charset="-122"/>
                <a:cs typeface="+mj-cs"/>
                <a:sym typeface="Arial" panose="020B0604020202020204" pitchFamily="34" charset="0"/>
              </a:rPr>
              <a:t>07</a:t>
            </a:r>
            <a:endParaRPr lang="en-US" altLang="zh-CN" sz="2700" b="1" dirty="0">
              <a:solidFill>
                <a:srgbClr val="1D6DC2"/>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83" name="标题 1"/>
          <p:cNvSpPr txBox="1"/>
          <p:nvPr>
            <p:custDataLst>
              <p:tags r:id="rId33"/>
            </p:custDataLst>
          </p:nvPr>
        </p:nvSpPr>
        <p:spPr>
          <a:xfrm>
            <a:off x="5186815" y="4097822"/>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（七）蠕虫病毒</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83"/>
          <p:cNvSpPr/>
          <p:nvPr>
            <p:custDataLst>
              <p:tags r:id="rId34"/>
            </p:custDataLst>
          </p:nvPr>
        </p:nvSpPr>
        <p:spPr>
          <a:xfrm>
            <a:off x="7470982" y="3488426"/>
            <a:ext cx="779650"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rgbClr val="767676"/>
            </a:solidFill>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84"/>
          <p:cNvSpPr/>
          <p:nvPr>
            <p:custDataLst>
              <p:tags r:id="rId35"/>
            </p:custDataLst>
          </p:nvPr>
        </p:nvSpPr>
        <p:spPr>
          <a:xfrm>
            <a:off x="7459525" y="3534248"/>
            <a:ext cx="796834" cy="463948"/>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rgbClr val="FFFFFF">
                <a:lumMod val="65000"/>
              </a:srgbClr>
            </a:solidFill>
            <a:prstDash val="dash"/>
          </a:ln>
        </p:spPr>
        <p:style>
          <a:lnRef idx="2">
            <a:srgbClr val="1D6DC2">
              <a:shade val="50000"/>
            </a:srgbClr>
          </a:lnRef>
          <a:fillRef idx="1">
            <a:srgbClr val="1D6DC2"/>
          </a:fillRef>
          <a:effectRef idx="0">
            <a:srgbClr val="1D6DC2"/>
          </a:effectRef>
          <a:fontRef idx="minor">
            <a:srgbClr val="FFFFFF"/>
          </a:fontRef>
        </p:style>
        <p:txBody>
          <a:bodyPr rtlCol="0" anchor="ctr">
            <a:normAutofit/>
          </a:bodyP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6" name="标题 1"/>
          <p:cNvSpPr txBox="1"/>
          <p:nvPr>
            <p:custDataLst>
              <p:tags r:id="rId36"/>
            </p:custDataLst>
          </p:nvPr>
        </p:nvSpPr>
        <p:spPr>
          <a:xfrm>
            <a:off x="7577893" y="3254579"/>
            <a:ext cx="560900" cy="553181"/>
          </a:xfrm>
          <a:prstGeom prst="rect">
            <a:avLst/>
          </a:prstGeom>
          <a:noFill/>
        </p:spPr>
        <p:txBody>
          <a:bodyPr wrap="square" rtlCol="0">
            <a:normAutofit fontScale="90000"/>
          </a:bodyPr>
          <a:lstStyle>
            <a:defPPr>
              <a:defRPr lang="zh-CN"/>
            </a:defPPr>
            <a:lvl1pPr>
              <a:lnSpc>
                <a:spcPct val="130000"/>
              </a:lnSpc>
              <a:defRPr sz="1200"/>
            </a:lvl1pPr>
          </a:lstStyle>
          <a:p>
            <a:pPr algn="ctr">
              <a:lnSpc>
                <a:spcPct val="120000"/>
              </a:lnSpc>
            </a:pPr>
            <a:r>
              <a:rPr lang="en-US" altLang="zh-CN" sz="2700" b="1" dirty="0">
                <a:solidFill>
                  <a:srgbClr val="767676"/>
                </a:solidFill>
                <a:latin typeface="Arial" panose="020B0604020202020204" pitchFamily="34" charset="0"/>
                <a:ea typeface="微软雅黑" panose="020B0503020204020204" pitchFamily="34" charset="-122"/>
                <a:cs typeface="+mj-cs"/>
                <a:sym typeface="Arial" panose="020B0604020202020204" pitchFamily="34" charset="0"/>
              </a:rPr>
              <a:t>08</a:t>
            </a:r>
            <a:endParaRPr lang="en-US" altLang="zh-CN" sz="2700" b="1" dirty="0">
              <a:solidFill>
                <a:srgbClr val="767676"/>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87" name="标题 1"/>
          <p:cNvSpPr txBox="1"/>
          <p:nvPr>
            <p:custDataLst>
              <p:tags r:id="rId37"/>
            </p:custDataLst>
          </p:nvPr>
        </p:nvSpPr>
        <p:spPr>
          <a:xfrm>
            <a:off x="7104177" y="4097822"/>
            <a:ext cx="1622448" cy="581313"/>
          </a:xfrm>
          <a:prstGeom prst="rect">
            <a:avLst/>
          </a:prstGeom>
          <a:noFill/>
        </p:spPr>
        <p:txBody>
          <a:bodyPr wrap="square" rtlCol="0" anchor="t">
            <a:normAutofit/>
          </a:bodyPr>
          <a:lstStyle>
            <a:defPPr>
              <a:defRPr lang="zh-CN"/>
            </a:defPPr>
            <a:lvl1pPr>
              <a:lnSpc>
                <a:spcPct val="130000"/>
              </a:lnSpc>
              <a:defRPr sz="1200"/>
            </a:lvl1pPr>
          </a:lstStyle>
          <a:p>
            <a:pPr algn="ctr">
              <a:lnSpc>
                <a:spcPct val="120000"/>
              </a:lnSpc>
            </a:pPr>
            <a:r>
              <a:rPr lang="zh-CN" altLang="en-US" spc="150" dirty="0">
                <a:latin typeface="Arial" panose="020B0604020202020204" pitchFamily="34" charset="0"/>
                <a:ea typeface="微软雅黑" panose="020B0503020204020204" pitchFamily="34" charset="-122"/>
                <a:sym typeface="Arial" panose="020B0604020202020204" pitchFamily="34" charset="0"/>
              </a:rPr>
              <a:t>（八）木马病毒</a:t>
            </a:r>
            <a:endParaRPr lang="zh-CN" altLang="en-US" spc="150" dirty="0">
              <a:latin typeface="Arial" panose="020B0604020202020204" pitchFamily="34" charset="0"/>
              <a:ea typeface="微软雅黑" panose="020B0503020204020204" pitchFamily="34" charset="-122"/>
              <a:sym typeface="Arial" panose="020B0604020202020204" pitchFamily="34" charset="0"/>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429027" y="14290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5" name="标题 4"/>
          <p:cNvSpPr/>
          <p:nvPr>
            <p:ph type="ctrTitle" idx="2"/>
            <p:custDataLst>
              <p:tags r:id="rId2"/>
            </p:custDataLst>
          </p:nvPr>
        </p:nvSpPr>
        <p:spPr>
          <a:xfrm>
            <a:off x="3200400" y="1809750"/>
            <a:ext cx="5143500" cy="1089660"/>
          </a:xfrm>
        </p:spPr>
        <p:txBody>
          <a:bodyPr>
            <a:normAutofit fontScale="90000"/>
          </a:bodyPr>
          <a:p>
            <a:pPr marL="0">
              <a:lnSpc>
                <a:spcPct val="120000"/>
              </a:lnSpc>
              <a:spcBef>
                <a:spcPts val="0"/>
              </a:spcBef>
            </a:pPr>
            <a:r>
              <a:rPr sz="3500" spc="300">
                <a:solidFill>
                  <a:schemeClr val="dk1">
                    <a:lumMod val="85000"/>
                    <a:lumOff val="15000"/>
                  </a:schemeClr>
                </a:solidFill>
              </a:rPr>
              <a:t>拓展项目 </a:t>
            </a:r>
            <a:br>
              <a:rPr sz="3500" spc="300">
                <a:solidFill>
                  <a:schemeClr val="dk1">
                    <a:lumMod val="85000"/>
                    <a:lumOff val="15000"/>
                  </a:schemeClr>
                </a:solidFill>
              </a:rPr>
            </a:br>
            <a:r>
              <a:rPr sz="3500" spc="300">
                <a:solidFill>
                  <a:schemeClr val="dk1">
                    <a:lumMod val="85000"/>
                    <a:lumOff val="15000"/>
                  </a:schemeClr>
                </a:solidFill>
              </a:rPr>
              <a:t>体验其他杀毒软件</a:t>
            </a:r>
            <a:endParaRPr sz="3500" spc="300">
              <a:solidFill>
                <a:schemeClr val="dk1">
                  <a:lumMod val="85000"/>
                  <a:lumOff val="15000"/>
                </a:schemeClr>
              </a:solidFill>
            </a:endParaRPr>
          </a:p>
        </p:txBody>
      </p:sp>
      <p:sp>
        <p:nvSpPr>
          <p:cNvPr id="2" name="矩形 1"/>
          <p:cNvSpPr/>
          <p:nvPr>
            <p:custDataLst>
              <p:tags r:id="rId3"/>
            </p:custDataLst>
          </p:nvPr>
        </p:nvSpPr>
        <p:spPr>
          <a:xfrm>
            <a:off x="3352827" y="3257815"/>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Tree>
    <p:custDataLst>
      <p:tags r:id="rId4"/>
    </p:custData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724400" y="8191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648835" y="1581150"/>
            <a:ext cx="3785870" cy="17437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下载安装瑞星 V17 杀毒软件及百度安全卫士对 Windows 7 系统进行保护和检测。</a:t>
            </a:r>
            <a:endParaRPr lang="zh-CN" altLang="en-US" sz="1400"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3" name="TextBox 2"/>
          <p:cNvSpPr/>
          <p:nvPr>
            <p:custDataLst>
              <p:tags r:id="rId5"/>
            </p:custDataLst>
          </p:nvPr>
        </p:nvSpPr>
        <p:spPr>
          <a:xfrm>
            <a:off x="1001292" y="1436474"/>
            <a:ext cx="3508085" cy="1271588"/>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8" name="TextBox 3"/>
          <p:cNvSpPr/>
          <p:nvPr>
            <p:custDataLst>
              <p:tags r:id="rId6"/>
            </p:custDataLst>
          </p:nvPr>
        </p:nvSpPr>
        <p:spPr>
          <a:xfrm>
            <a:off x="4634624" y="1436474"/>
            <a:ext cx="3508085" cy="1271588"/>
          </a:xfrm>
          <a:prstGeom prst="rect">
            <a:avLst/>
          </a:prstGeom>
          <a:solidFill>
            <a:srgbClr val="3498D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4" name="TextBox 4"/>
          <p:cNvSpPr/>
          <p:nvPr>
            <p:custDataLst>
              <p:tags r:id="rId7"/>
            </p:custDataLst>
          </p:nvPr>
        </p:nvSpPr>
        <p:spPr>
          <a:xfrm>
            <a:off x="1001292" y="2840038"/>
            <a:ext cx="3508085" cy="1271588"/>
          </a:xfrm>
          <a:prstGeom prst="rect">
            <a:avLst/>
          </a:prstGeom>
          <a:solidFill>
            <a:srgbClr val="1AA3AA"/>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5" name="TextBox 5"/>
          <p:cNvSpPr/>
          <p:nvPr>
            <p:custDataLst>
              <p:tags r:id="rId8"/>
            </p:custDataLst>
          </p:nvPr>
        </p:nvSpPr>
        <p:spPr>
          <a:xfrm>
            <a:off x="4634624" y="2837657"/>
            <a:ext cx="3508085" cy="1272779"/>
          </a:xfrm>
          <a:prstGeom prst="rect">
            <a:avLst/>
          </a:prstGeom>
          <a:solidFill>
            <a:srgbClr val="69A35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350">
              <a:solidFill>
                <a:srgbClr val="000000"/>
              </a:solidFill>
            </a:endParaRPr>
          </a:p>
        </p:txBody>
      </p:sp>
      <p:sp>
        <p:nvSpPr>
          <p:cNvPr id="11" name="Freeform 9"/>
          <p:cNvSpPr>
            <a:spLocks noEditPoints="1"/>
          </p:cNvSpPr>
          <p:nvPr>
            <p:custDataLst>
              <p:tags r:id="rId9"/>
            </p:custDataLst>
          </p:nvPr>
        </p:nvSpPr>
        <p:spPr bwMode="auto">
          <a:xfrm>
            <a:off x="6169591" y="2936050"/>
            <a:ext cx="438150" cy="381000"/>
          </a:xfrm>
          <a:custGeom>
            <a:avLst/>
            <a:gdLst>
              <a:gd name="T0" fmla="*/ 584976 w 907"/>
              <a:gd name="T1" fmla="*/ 440346 h 786"/>
              <a:gd name="T2" fmla="*/ 572722 w 907"/>
              <a:gd name="T3" fmla="*/ 466819 h 786"/>
              <a:gd name="T4" fmla="*/ 546279 w 907"/>
              <a:gd name="T5" fmla="*/ 497811 h 786"/>
              <a:gd name="T6" fmla="*/ 528220 w 907"/>
              <a:gd name="T7" fmla="*/ 507496 h 786"/>
              <a:gd name="T8" fmla="*/ 180588 w 907"/>
              <a:gd name="T9" fmla="*/ 178205 h 786"/>
              <a:gd name="T10" fmla="*/ 199937 w 907"/>
              <a:gd name="T11" fmla="*/ 186598 h 786"/>
              <a:gd name="T12" fmla="*/ 199937 w 907"/>
              <a:gd name="T13" fmla="*/ 269244 h 786"/>
              <a:gd name="T14" fmla="*/ 180588 w 907"/>
              <a:gd name="T15" fmla="*/ 278929 h 786"/>
              <a:gd name="T16" fmla="*/ 160594 w 907"/>
              <a:gd name="T17" fmla="*/ 269244 h 786"/>
              <a:gd name="T18" fmla="*/ 160594 w 907"/>
              <a:gd name="T19" fmla="*/ 186598 h 786"/>
              <a:gd name="T20" fmla="*/ 180588 w 907"/>
              <a:gd name="T21" fmla="*/ 178205 h 786"/>
              <a:gd name="T22" fmla="*/ 128346 w 907"/>
              <a:gd name="T23" fmla="*/ 131071 h 786"/>
              <a:gd name="T24" fmla="*/ 134796 w 907"/>
              <a:gd name="T25" fmla="*/ 260205 h 786"/>
              <a:gd name="T26" fmla="*/ 121252 w 907"/>
              <a:gd name="T27" fmla="*/ 277638 h 786"/>
              <a:gd name="T28" fmla="*/ 98033 w 907"/>
              <a:gd name="T29" fmla="*/ 273118 h 786"/>
              <a:gd name="T30" fmla="*/ 91584 w 907"/>
              <a:gd name="T31" fmla="*/ 143984 h 786"/>
              <a:gd name="T32" fmla="*/ 105128 w 907"/>
              <a:gd name="T33" fmla="*/ 126551 h 786"/>
              <a:gd name="T34" fmla="*/ 250888 w 907"/>
              <a:gd name="T35" fmla="*/ 89102 h 786"/>
              <a:gd name="T36" fmla="*/ 262497 w 907"/>
              <a:gd name="T37" fmla="*/ 111701 h 786"/>
              <a:gd name="T38" fmla="*/ 256693 w 907"/>
              <a:gd name="T39" fmla="*/ 272472 h 786"/>
              <a:gd name="T40" fmla="*/ 234119 w 907"/>
              <a:gd name="T41" fmla="*/ 277638 h 786"/>
              <a:gd name="T42" fmla="*/ 221220 w 907"/>
              <a:gd name="T43" fmla="*/ 253748 h 786"/>
              <a:gd name="T44" fmla="*/ 227025 w 907"/>
              <a:gd name="T45" fmla="*/ 94268 h 786"/>
              <a:gd name="T46" fmla="*/ 187038 w 907"/>
              <a:gd name="T47" fmla="*/ 21953 h 786"/>
              <a:gd name="T48" fmla="*/ 115447 w 907"/>
              <a:gd name="T49" fmla="*/ 36803 h 786"/>
              <a:gd name="T50" fmla="*/ 56111 w 907"/>
              <a:gd name="T51" fmla="*/ 83937 h 786"/>
              <a:gd name="T52" fmla="*/ 25153 w 907"/>
              <a:gd name="T53" fmla="*/ 152378 h 786"/>
              <a:gd name="T54" fmla="*/ 29023 w 907"/>
              <a:gd name="T55" fmla="*/ 225984 h 786"/>
              <a:gd name="T56" fmla="*/ 64496 w 907"/>
              <a:gd name="T57" fmla="*/ 290551 h 786"/>
              <a:gd name="T58" fmla="*/ 128991 w 907"/>
              <a:gd name="T59" fmla="*/ 332520 h 786"/>
              <a:gd name="T60" fmla="*/ 202516 w 907"/>
              <a:gd name="T61" fmla="*/ 340268 h 786"/>
              <a:gd name="T62" fmla="*/ 264432 w 907"/>
              <a:gd name="T63" fmla="*/ 318961 h 786"/>
              <a:gd name="T64" fmla="*/ 308934 w 907"/>
              <a:gd name="T65" fmla="*/ 280220 h 786"/>
              <a:gd name="T66" fmla="*/ 336023 w 907"/>
              <a:gd name="T67" fmla="*/ 227921 h 786"/>
              <a:gd name="T68" fmla="*/ 341182 w 907"/>
              <a:gd name="T69" fmla="*/ 162063 h 786"/>
              <a:gd name="T70" fmla="*/ 316029 w 907"/>
              <a:gd name="T71" fmla="*/ 93622 h 786"/>
              <a:gd name="T72" fmla="*/ 259273 w 907"/>
              <a:gd name="T73" fmla="*/ 41323 h 786"/>
              <a:gd name="T74" fmla="*/ 187038 w 907"/>
              <a:gd name="T75" fmla="*/ 21953 h 786"/>
              <a:gd name="T76" fmla="*/ 223800 w 907"/>
              <a:gd name="T77" fmla="*/ 4520 h 786"/>
              <a:gd name="T78" fmla="*/ 294100 w 907"/>
              <a:gd name="T79" fmla="*/ 37449 h 786"/>
              <a:gd name="T80" fmla="*/ 347632 w 907"/>
              <a:gd name="T81" fmla="*/ 103953 h 786"/>
              <a:gd name="T82" fmla="*/ 365046 w 907"/>
              <a:gd name="T83" fmla="*/ 183370 h 786"/>
              <a:gd name="T84" fmla="*/ 345697 w 907"/>
              <a:gd name="T85" fmla="*/ 262787 h 786"/>
              <a:gd name="T86" fmla="*/ 301195 w 907"/>
              <a:gd name="T87" fmla="*/ 320252 h 786"/>
              <a:gd name="T88" fmla="*/ 228960 w 907"/>
              <a:gd name="T89" fmla="*/ 358346 h 786"/>
              <a:gd name="T90" fmla="*/ 147050 w 907"/>
              <a:gd name="T91" fmla="*/ 360283 h 786"/>
              <a:gd name="T92" fmla="*/ 70945 w 907"/>
              <a:gd name="T93" fmla="*/ 325417 h 786"/>
              <a:gd name="T94" fmla="*/ 19994 w 907"/>
              <a:gd name="T95" fmla="*/ 265370 h 786"/>
              <a:gd name="T96" fmla="*/ 0 w 907"/>
              <a:gd name="T97" fmla="*/ 191764 h 786"/>
              <a:gd name="T98" fmla="*/ 12254 w 907"/>
              <a:gd name="T99" fmla="*/ 116220 h 786"/>
              <a:gd name="T100" fmla="*/ 56756 w 907"/>
              <a:gd name="T101" fmla="*/ 49717 h 786"/>
              <a:gd name="T102" fmla="*/ 123187 w 907"/>
              <a:gd name="T103" fmla="*/ 9685 h 78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07" h="786">
                <a:moveTo>
                  <a:pt x="786" y="585"/>
                </a:moveTo>
                <a:lnTo>
                  <a:pt x="904" y="676"/>
                </a:lnTo>
                <a:lnTo>
                  <a:pt x="907" y="682"/>
                </a:lnTo>
                <a:lnTo>
                  <a:pt x="904" y="693"/>
                </a:lnTo>
                <a:lnTo>
                  <a:pt x="897" y="707"/>
                </a:lnTo>
                <a:lnTo>
                  <a:pt x="888" y="723"/>
                </a:lnTo>
                <a:lnTo>
                  <a:pt x="874" y="740"/>
                </a:lnTo>
                <a:lnTo>
                  <a:pt x="861" y="758"/>
                </a:lnTo>
                <a:lnTo>
                  <a:pt x="847" y="771"/>
                </a:lnTo>
                <a:lnTo>
                  <a:pt x="835" y="781"/>
                </a:lnTo>
                <a:lnTo>
                  <a:pt x="825" y="786"/>
                </a:lnTo>
                <a:lnTo>
                  <a:pt x="819" y="786"/>
                </a:lnTo>
                <a:lnTo>
                  <a:pt x="698" y="693"/>
                </a:lnTo>
                <a:lnTo>
                  <a:pt x="786" y="585"/>
                </a:lnTo>
                <a:close/>
                <a:moveTo>
                  <a:pt x="280" y="276"/>
                </a:moveTo>
                <a:lnTo>
                  <a:pt x="292" y="277"/>
                </a:lnTo>
                <a:lnTo>
                  <a:pt x="303" y="282"/>
                </a:lnTo>
                <a:lnTo>
                  <a:pt x="310" y="289"/>
                </a:lnTo>
                <a:lnTo>
                  <a:pt x="313" y="299"/>
                </a:lnTo>
                <a:lnTo>
                  <a:pt x="313" y="408"/>
                </a:lnTo>
                <a:lnTo>
                  <a:pt x="310" y="417"/>
                </a:lnTo>
                <a:lnTo>
                  <a:pt x="303" y="426"/>
                </a:lnTo>
                <a:lnTo>
                  <a:pt x="292" y="430"/>
                </a:lnTo>
                <a:lnTo>
                  <a:pt x="280" y="432"/>
                </a:lnTo>
                <a:lnTo>
                  <a:pt x="267" y="430"/>
                </a:lnTo>
                <a:lnTo>
                  <a:pt x="257" y="426"/>
                </a:lnTo>
                <a:lnTo>
                  <a:pt x="249" y="417"/>
                </a:lnTo>
                <a:lnTo>
                  <a:pt x="246" y="408"/>
                </a:lnTo>
                <a:lnTo>
                  <a:pt x="246" y="299"/>
                </a:lnTo>
                <a:lnTo>
                  <a:pt x="249" y="289"/>
                </a:lnTo>
                <a:lnTo>
                  <a:pt x="257" y="282"/>
                </a:lnTo>
                <a:lnTo>
                  <a:pt x="267" y="277"/>
                </a:lnTo>
                <a:lnTo>
                  <a:pt x="280" y="276"/>
                </a:lnTo>
                <a:close/>
                <a:moveTo>
                  <a:pt x="176" y="193"/>
                </a:moveTo>
                <a:lnTo>
                  <a:pt x="188" y="196"/>
                </a:lnTo>
                <a:lnTo>
                  <a:pt x="199" y="203"/>
                </a:lnTo>
                <a:lnTo>
                  <a:pt x="206" y="212"/>
                </a:lnTo>
                <a:lnTo>
                  <a:pt x="209" y="223"/>
                </a:lnTo>
                <a:lnTo>
                  <a:pt x="209" y="403"/>
                </a:lnTo>
                <a:lnTo>
                  <a:pt x="206" y="413"/>
                </a:lnTo>
                <a:lnTo>
                  <a:pt x="199" y="423"/>
                </a:lnTo>
                <a:lnTo>
                  <a:pt x="188" y="430"/>
                </a:lnTo>
                <a:lnTo>
                  <a:pt x="176" y="432"/>
                </a:lnTo>
                <a:lnTo>
                  <a:pt x="163" y="430"/>
                </a:lnTo>
                <a:lnTo>
                  <a:pt x="152" y="423"/>
                </a:lnTo>
                <a:lnTo>
                  <a:pt x="145" y="413"/>
                </a:lnTo>
                <a:lnTo>
                  <a:pt x="142" y="403"/>
                </a:lnTo>
                <a:lnTo>
                  <a:pt x="142" y="223"/>
                </a:lnTo>
                <a:lnTo>
                  <a:pt x="145" y="212"/>
                </a:lnTo>
                <a:lnTo>
                  <a:pt x="152" y="203"/>
                </a:lnTo>
                <a:lnTo>
                  <a:pt x="163" y="196"/>
                </a:lnTo>
                <a:lnTo>
                  <a:pt x="176" y="193"/>
                </a:lnTo>
                <a:close/>
                <a:moveTo>
                  <a:pt x="375" y="135"/>
                </a:moveTo>
                <a:lnTo>
                  <a:pt x="389" y="138"/>
                </a:lnTo>
                <a:lnTo>
                  <a:pt x="398" y="146"/>
                </a:lnTo>
                <a:lnTo>
                  <a:pt x="405" y="158"/>
                </a:lnTo>
                <a:lnTo>
                  <a:pt x="407" y="173"/>
                </a:lnTo>
                <a:lnTo>
                  <a:pt x="407" y="393"/>
                </a:lnTo>
                <a:lnTo>
                  <a:pt x="405" y="408"/>
                </a:lnTo>
                <a:lnTo>
                  <a:pt x="398" y="422"/>
                </a:lnTo>
                <a:lnTo>
                  <a:pt x="389" y="430"/>
                </a:lnTo>
                <a:lnTo>
                  <a:pt x="375" y="432"/>
                </a:lnTo>
                <a:lnTo>
                  <a:pt x="363" y="430"/>
                </a:lnTo>
                <a:lnTo>
                  <a:pt x="352" y="422"/>
                </a:lnTo>
                <a:lnTo>
                  <a:pt x="345" y="408"/>
                </a:lnTo>
                <a:lnTo>
                  <a:pt x="343" y="393"/>
                </a:lnTo>
                <a:lnTo>
                  <a:pt x="343" y="173"/>
                </a:lnTo>
                <a:lnTo>
                  <a:pt x="345" y="158"/>
                </a:lnTo>
                <a:lnTo>
                  <a:pt x="352" y="146"/>
                </a:lnTo>
                <a:lnTo>
                  <a:pt x="363" y="138"/>
                </a:lnTo>
                <a:lnTo>
                  <a:pt x="375" y="135"/>
                </a:lnTo>
                <a:close/>
                <a:moveTo>
                  <a:pt x="290" y="34"/>
                </a:moveTo>
                <a:lnTo>
                  <a:pt x="252" y="35"/>
                </a:lnTo>
                <a:lnTo>
                  <a:pt x="215" y="43"/>
                </a:lnTo>
                <a:lnTo>
                  <a:pt x="179" y="57"/>
                </a:lnTo>
                <a:lnTo>
                  <a:pt x="145" y="76"/>
                </a:lnTo>
                <a:lnTo>
                  <a:pt x="114" y="100"/>
                </a:lnTo>
                <a:lnTo>
                  <a:pt x="87" y="130"/>
                </a:lnTo>
                <a:lnTo>
                  <a:pt x="65" y="164"/>
                </a:lnTo>
                <a:lnTo>
                  <a:pt x="49" y="199"/>
                </a:lnTo>
                <a:lnTo>
                  <a:pt x="39" y="236"/>
                </a:lnTo>
                <a:lnTo>
                  <a:pt x="35" y="274"/>
                </a:lnTo>
                <a:lnTo>
                  <a:pt x="37" y="312"/>
                </a:lnTo>
                <a:lnTo>
                  <a:pt x="45" y="350"/>
                </a:lnTo>
                <a:lnTo>
                  <a:pt x="57" y="385"/>
                </a:lnTo>
                <a:lnTo>
                  <a:pt x="76" y="419"/>
                </a:lnTo>
                <a:lnTo>
                  <a:pt x="100" y="450"/>
                </a:lnTo>
                <a:lnTo>
                  <a:pt x="130" y="477"/>
                </a:lnTo>
                <a:lnTo>
                  <a:pt x="164" y="500"/>
                </a:lnTo>
                <a:lnTo>
                  <a:pt x="200" y="515"/>
                </a:lnTo>
                <a:lnTo>
                  <a:pt x="237" y="526"/>
                </a:lnTo>
                <a:lnTo>
                  <a:pt x="276" y="530"/>
                </a:lnTo>
                <a:lnTo>
                  <a:pt x="314" y="527"/>
                </a:lnTo>
                <a:lnTo>
                  <a:pt x="348" y="522"/>
                </a:lnTo>
                <a:lnTo>
                  <a:pt x="380" y="509"/>
                </a:lnTo>
                <a:lnTo>
                  <a:pt x="410" y="494"/>
                </a:lnTo>
                <a:lnTo>
                  <a:pt x="440" y="474"/>
                </a:lnTo>
                <a:lnTo>
                  <a:pt x="460" y="455"/>
                </a:lnTo>
                <a:lnTo>
                  <a:pt x="479" y="434"/>
                </a:lnTo>
                <a:lnTo>
                  <a:pt x="495" y="411"/>
                </a:lnTo>
                <a:lnTo>
                  <a:pt x="509" y="385"/>
                </a:lnTo>
                <a:lnTo>
                  <a:pt x="521" y="353"/>
                </a:lnTo>
                <a:lnTo>
                  <a:pt x="528" y="319"/>
                </a:lnTo>
                <a:lnTo>
                  <a:pt x="531" y="285"/>
                </a:lnTo>
                <a:lnTo>
                  <a:pt x="529" y="251"/>
                </a:lnTo>
                <a:lnTo>
                  <a:pt x="521" y="213"/>
                </a:lnTo>
                <a:lnTo>
                  <a:pt x="509" y="178"/>
                </a:lnTo>
                <a:lnTo>
                  <a:pt x="490" y="145"/>
                </a:lnTo>
                <a:lnTo>
                  <a:pt x="466" y="114"/>
                </a:lnTo>
                <a:lnTo>
                  <a:pt x="436" y="87"/>
                </a:lnTo>
                <a:lnTo>
                  <a:pt x="402" y="64"/>
                </a:lnTo>
                <a:lnTo>
                  <a:pt x="366" y="47"/>
                </a:lnTo>
                <a:lnTo>
                  <a:pt x="329" y="38"/>
                </a:lnTo>
                <a:lnTo>
                  <a:pt x="290" y="34"/>
                </a:lnTo>
                <a:close/>
                <a:moveTo>
                  <a:pt x="268" y="0"/>
                </a:moveTo>
                <a:lnTo>
                  <a:pt x="307" y="0"/>
                </a:lnTo>
                <a:lnTo>
                  <a:pt x="347" y="7"/>
                </a:lnTo>
                <a:lnTo>
                  <a:pt x="384" y="18"/>
                </a:lnTo>
                <a:lnTo>
                  <a:pt x="422" y="35"/>
                </a:lnTo>
                <a:lnTo>
                  <a:pt x="456" y="58"/>
                </a:lnTo>
                <a:lnTo>
                  <a:pt x="490" y="89"/>
                </a:lnTo>
                <a:lnTo>
                  <a:pt x="517" y="123"/>
                </a:lnTo>
                <a:lnTo>
                  <a:pt x="539" y="161"/>
                </a:lnTo>
                <a:lnTo>
                  <a:pt x="554" y="200"/>
                </a:lnTo>
                <a:lnTo>
                  <a:pt x="563" y="241"/>
                </a:lnTo>
                <a:lnTo>
                  <a:pt x="566" y="284"/>
                </a:lnTo>
                <a:lnTo>
                  <a:pt x="563" y="326"/>
                </a:lnTo>
                <a:lnTo>
                  <a:pt x="552" y="368"/>
                </a:lnTo>
                <a:lnTo>
                  <a:pt x="536" y="407"/>
                </a:lnTo>
                <a:lnTo>
                  <a:pt x="746" y="570"/>
                </a:lnTo>
                <a:lnTo>
                  <a:pt x="674" y="657"/>
                </a:lnTo>
                <a:lnTo>
                  <a:pt x="467" y="496"/>
                </a:lnTo>
                <a:lnTo>
                  <a:pt x="432" y="522"/>
                </a:lnTo>
                <a:lnTo>
                  <a:pt x="394" y="542"/>
                </a:lnTo>
                <a:lnTo>
                  <a:pt x="355" y="555"/>
                </a:lnTo>
                <a:lnTo>
                  <a:pt x="313" y="562"/>
                </a:lnTo>
                <a:lnTo>
                  <a:pt x="271" y="563"/>
                </a:lnTo>
                <a:lnTo>
                  <a:pt x="228" y="558"/>
                </a:lnTo>
                <a:lnTo>
                  <a:pt x="187" y="547"/>
                </a:lnTo>
                <a:lnTo>
                  <a:pt x="146" y="530"/>
                </a:lnTo>
                <a:lnTo>
                  <a:pt x="110" y="504"/>
                </a:lnTo>
                <a:lnTo>
                  <a:pt x="79" y="477"/>
                </a:lnTo>
                <a:lnTo>
                  <a:pt x="52" y="445"/>
                </a:lnTo>
                <a:lnTo>
                  <a:pt x="31" y="411"/>
                </a:lnTo>
                <a:lnTo>
                  <a:pt x="17" y="374"/>
                </a:lnTo>
                <a:lnTo>
                  <a:pt x="6" y="336"/>
                </a:lnTo>
                <a:lnTo>
                  <a:pt x="0" y="297"/>
                </a:lnTo>
                <a:lnTo>
                  <a:pt x="2" y="258"/>
                </a:lnTo>
                <a:lnTo>
                  <a:pt x="7" y="219"/>
                </a:lnTo>
                <a:lnTo>
                  <a:pt x="19" y="180"/>
                </a:lnTo>
                <a:lnTo>
                  <a:pt x="37" y="143"/>
                </a:lnTo>
                <a:lnTo>
                  <a:pt x="60" y="108"/>
                </a:lnTo>
                <a:lnTo>
                  <a:pt x="88" y="77"/>
                </a:lnTo>
                <a:lnTo>
                  <a:pt x="119" y="51"/>
                </a:lnTo>
                <a:lnTo>
                  <a:pt x="153" y="30"/>
                </a:lnTo>
                <a:lnTo>
                  <a:pt x="191" y="15"/>
                </a:lnTo>
                <a:lnTo>
                  <a:pt x="229" y="4"/>
                </a:lnTo>
                <a:lnTo>
                  <a:pt x="268" y="0"/>
                </a:lnTo>
                <a:close/>
              </a:path>
            </a:pathLst>
          </a:custGeom>
          <a:solidFill>
            <a:sysClr val="window" lastClr="FFFFFF"/>
          </a:solidFill>
          <a:ln>
            <a:noFill/>
          </a:ln>
        </p:spPr>
        <p:txBody>
          <a:bodyPr lIns="91440" tIns="45720" rIns="91440" bIns="45720"/>
          <a:lstStyle/>
          <a:p>
            <a:endParaRPr lang="zh-CN" altLang="en-US" sz="1350" dirty="0"/>
          </a:p>
        </p:txBody>
      </p:sp>
      <p:sp>
        <p:nvSpPr>
          <p:cNvPr id="26" name="Freeform 13"/>
          <p:cNvSpPr>
            <a:spLocks noEditPoints="1"/>
          </p:cNvSpPr>
          <p:nvPr>
            <p:custDataLst>
              <p:tags r:id="rId10"/>
            </p:custDataLst>
          </p:nvPr>
        </p:nvSpPr>
        <p:spPr bwMode="auto">
          <a:xfrm>
            <a:off x="6236266" y="1592446"/>
            <a:ext cx="304800" cy="355997"/>
          </a:xfrm>
          <a:custGeom>
            <a:avLst/>
            <a:gdLst>
              <a:gd name="T0" fmla="*/ 110667 w 830"/>
              <a:gd name="T1" fmla="*/ 250831 h 966"/>
              <a:gd name="T2" fmla="*/ 121440 w 830"/>
              <a:gd name="T3" fmla="*/ 277337 h 966"/>
              <a:gd name="T4" fmla="*/ 147883 w 830"/>
              <a:gd name="T5" fmla="*/ 266538 h 966"/>
              <a:gd name="T6" fmla="*/ 137110 w 830"/>
              <a:gd name="T7" fmla="*/ 240032 h 966"/>
              <a:gd name="T8" fmla="*/ 131723 w 830"/>
              <a:gd name="T9" fmla="*/ 186528 h 966"/>
              <a:gd name="T10" fmla="*/ 142986 w 830"/>
              <a:gd name="T11" fmla="*/ 211562 h 966"/>
              <a:gd name="T12" fmla="*/ 173836 w 830"/>
              <a:gd name="T13" fmla="*/ 207144 h 966"/>
              <a:gd name="T14" fmla="*/ 181671 w 830"/>
              <a:gd name="T15" fmla="*/ 206162 h 966"/>
              <a:gd name="T16" fmla="*/ 181181 w 830"/>
              <a:gd name="T17" fmla="*/ 214016 h 966"/>
              <a:gd name="T18" fmla="*/ 176284 w 830"/>
              <a:gd name="T19" fmla="*/ 244940 h 966"/>
              <a:gd name="T20" fmla="*/ 202237 w 830"/>
              <a:gd name="T21" fmla="*/ 256230 h 966"/>
              <a:gd name="T22" fmla="*/ 200278 w 830"/>
              <a:gd name="T23" fmla="*/ 262611 h 966"/>
              <a:gd name="T24" fmla="*/ 173836 w 830"/>
              <a:gd name="T25" fmla="*/ 276355 h 966"/>
              <a:gd name="T26" fmla="*/ 181671 w 830"/>
              <a:gd name="T27" fmla="*/ 305807 h 966"/>
              <a:gd name="T28" fmla="*/ 180202 w 830"/>
              <a:gd name="T29" fmla="*/ 311207 h 966"/>
              <a:gd name="T30" fmla="*/ 159145 w 830"/>
              <a:gd name="T31" fmla="*/ 302862 h 966"/>
              <a:gd name="T32" fmla="*/ 140048 w 830"/>
              <a:gd name="T33" fmla="*/ 311207 h 966"/>
              <a:gd name="T34" fmla="*/ 129765 w 830"/>
              <a:gd name="T35" fmla="*/ 332314 h 966"/>
              <a:gd name="T36" fmla="*/ 124868 w 830"/>
              <a:gd name="T37" fmla="*/ 326423 h 966"/>
              <a:gd name="T38" fmla="*/ 106260 w 830"/>
              <a:gd name="T39" fmla="*/ 301880 h 966"/>
              <a:gd name="T40" fmla="*/ 80307 w 830"/>
              <a:gd name="T41" fmla="*/ 311698 h 966"/>
              <a:gd name="T42" fmla="*/ 76390 w 830"/>
              <a:gd name="T43" fmla="*/ 307771 h 966"/>
              <a:gd name="T44" fmla="*/ 86183 w 830"/>
              <a:gd name="T45" fmla="*/ 282737 h 966"/>
              <a:gd name="T46" fmla="*/ 61699 w 830"/>
              <a:gd name="T47" fmla="*/ 264084 h 966"/>
              <a:gd name="T48" fmla="*/ 55823 w 830"/>
              <a:gd name="T49" fmla="*/ 258194 h 966"/>
              <a:gd name="T50" fmla="*/ 77859 w 830"/>
              <a:gd name="T51" fmla="*/ 247885 h 966"/>
              <a:gd name="T52" fmla="*/ 84714 w 830"/>
              <a:gd name="T53" fmla="*/ 228742 h 966"/>
              <a:gd name="T54" fmla="*/ 76879 w 830"/>
              <a:gd name="T55" fmla="*/ 207635 h 966"/>
              <a:gd name="T56" fmla="*/ 82756 w 830"/>
              <a:gd name="T57" fmla="*/ 206162 h 966"/>
              <a:gd name="T58" fmla="*/ 111647 w 830"/>
              <a:gd name="T59" fmla="*/ 214998 h 966"/>
              <a:gd name="T60" fmla="*/ 125847 w 830"/>
              <a:gd name="T61" fmla="*/ 187509 h 966"/>
              <a:gd name="T62" fmla="*/ 163553 w 830"/>
              <a:gd name="T63" fmla="*/ 156585 h 966"/>
              <a:gd name="T64" fmla="*/ 163063 w 830"/>
              <a:gd name="T65" fmla="*/ 178183 h 966"/>
              <a:gd name="T66" fmla="*/ 144455 w 830"/>
              <a:gd name="T67" fmla="*/ 166402 h 966"/>
              <a:gd name="T68" fmla="*/ 112626 w 830"/>
              <a:gd name="T69" fmla="*/ 139405 h 966"/>
              <a:gd name="T70" fmla="*/ 122909 w 830"/>
              <a:gd name="T71" fmla="*/ 158549 h 966"/>
              <a:gd name="T72" fmla="*/ 100874 w 830"/>
              <a:gd name="T73" fmla="*/ 158058 h 966"/>
              <a:gd name="T74" fmla="*/ 112626 w 830"/>
              <a:gd name="T75" fmla="*/ 139405 h 966"/>
              <a:gd name="T76" fmla="*/ 79818 w 830"/>
              <a:gd name="T77" fmla="*/ 137441 h 966"/>
              <a:gd name="T78" fmla="*/ 60230 w 830"/>
              <a:gd name="T79" fmla="*/ 147259 h 966"/>
              <a:gd name="T80" fmla="*/ 61210 w 830"/>
              <a:gd name="T81" fmla="*/ 126152 h 966"/>
              <a:gd name="T82" fmla="*/ 166980 w 830"/>
              <a:gd name="T83" fmla="*/ 371583 h 966"/>
              <a:gd name="T84" fmla="*/ 220845 w 830"/>
              <a:gd name="T85" fmla="*/ 227269 h 966"/>
              <a:gd name="T86" fmla="*/ 251205 w 830"/>
              <a:gd name="T87" fmla="*/ 204690 h 966"/>
              <a:gd name="T88" fmla="*/ 290379 w 830"/>
              <a:gd name="T89" fmla="*/ 232178 h 966"/>
              <a:gd name="T90" fmla="*/ 282544 w 830"/>
              <a:gd name="T91" fmla="*/ 267029 h 966"/>
              <a:gd name="T92" fmla="*/ 208603 w 830"/>
              <a:gd name="T93" fmla="*/ 387290 h 966"/>
              <a:gd name="T94" fmla="*/ 0 w 830"/>
              <a:gd name="T95" fmla="*/ 45650 h 966"/>
              <a:gd name="T96" fmla="*/ 0 w 830"/>
              <a:gd name="T97" fmla="*/ 45650 h 966"/>
              <a:gd name="T98" fmla="*/ 377542 w 830"/>
              <a:gd name="T99" fmla="*/ 403980 h 9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30" h="966">
                <a:moveTo>
                  <a:pt x="264" y="486"/>
                </a:moveTo>
                <a:lnTo>
                  <a:pt x="248" y="489"/>
                </a:lnTo>
                <a:lnTo>
                  <a:pt x="236" y="497"/>
                </a:lnTo>
                <a:lnTo>
                  <a:pt x="226" y="511"/>
                </a:lnTo>
                <a:lnTo>
                  <a:pt x="224" y="527"/>
                </a:lnTo>
                <a:lnTo>
                  <a:pt x="226" y="543"/>
                </a:lnTo>
                <a:lnTo>
                  <a:pt x="236" y="555"/>
                </a:lnTo>
                <a:lnTo>
                  <a:pt x="248" y="565"/>
                </a:lnTo>
                <a:lnTo>
                  <a:pt x="264" y="567"/>
                </a:lnTo>
                <a:lnTo>
                  <a:pt x="280" y="565"/>
                </a:lnTo>
                <a:lnTo>
                  <a:pt x="294" y="555"/>
                </a:lnTo>
                <a:lnTo>
                  <a:pt x="302" y="543"/>
                </a:lnTo>
                <a:lnTo>
                  <a:pt x="306" y="527"/>
                </a:lnTo>
                <a:lnTo>
                  <a:pt x="302" y="511"/>
                </a:lnTo>
                <a:lnTo>
                  <a:pt x="294" y="497"/>
                </a:lnTo>
                <a:lnTo>
                  <a:pt x="280" y="489"/>
                </a:lnTo>
                <a:lnTo>
                  <a:pt x="264" y="486"/>
                </a:lnTo>
                <a:close/>
                <a:moveTo>
                  <a:pt x="263" y="377"/>
                </a:moveTo>
                <a:lnTo>
                  <a:pt x="265" y="377"/>
                </a:lnTo>
                <a:lnTo>
                  <a:pt x="269" y="380"/>
                </a:lnTo>
                <a:lnTo>
                  <a:pt x="272" y="382"/>
                </a:lnTo>
                <a:lnTo>
                  <a:pt x="275" y="389"/>
                </a:lnTo>
                <a:lnTo>
                  <a:pt x="286" y="420"/>
                </a:lnTo>
                <a:lnTo>
                  <a:pt x="292" y="431"/>
                </a:lnTo>
                <a:lnTo>
                  <a:pt x="302" y="438"/>
                </a:lnTo>
                <a:lnTo>
                  <a:pt x="313" y="439"/>
                </a:lnTo>
                <a:lnTo>
                  <a:pt x="325" y="436"/>
                </a:lnTo>
                <a:lnTo>
                  <a:pt x="355" y="422"/>
                </a:lnTo>
                <a:lnTo>
                  <a:pt x="360" y="420"/>
                </a:lnTo>
                <a:lnTo>
                  <a:pt x="364" y="419"/>
                </a:lnTo>
                <a:lnTo>
                  <a:pt x="368" y="419"/>
                </a:lnTo>
                <a:lnTo>
                  <a:pt x="371" y="420"/>
                </a:lnTo>
                <a:lnTo>
                  <a:pt x="372" y="423"/>
                </a:lnTo>
                <a:lnTo>
                  <a:pt x="372" y="427"/>
                </a:lnTo>
                <a:lnTo>
                  <a:pt x="371" y="431"/>
                </a:lnTo>
                <a:lnTo>
                  <a:pt x="370" y="436"/>
                </a:lnTo>
                <a:lnTo>
                  <a:pt x="355" y="466"/>
                </a:lnTo>
                <a:lnTo>
                  <a:pt x="352" y="478"/>
                </a:lnTo>
                <a:lnTo>
                  <a:pt x="355" y="489"/>
                </a:lnTo>
                <a:lnTo>
                  <a:pt x="360" y="499"/>
                </a:lnTo>
                <a:lnTo>
                  <a:pt x="371" y="505"/>
                </a:lnTo>
                <a:lnTo>
                  <a:pt x="402" y="516"/>
                </a:lnTo>
                <a:lnTo>
                  <a:pt x="409" y="519"/>
                </a:lnTo>
                <a:lnTo>
                  <a:pt x="413" y="522"/>
                </a:lnTo>
                <a:lnTo>
                  <a:pt x="414" y="526"/>
                </a:lnTo>
                <a:lnTo>
                  <a:pt x="414" y="528"/>
                </a:lnTo>
                <a:lnTo>
                  <a:pt x="413" y="531"/>
                </a:lnTo>
                <a:lnTo>
                  <a:pt x="409" y="535"/>
                </a:lnTo>
                <a:lnTo>
                  <a:pt x="402" y="538"/>
                </a:lnTo>
                <a:lnTo>
                  <a:pt x="371" y="549"/>
                </a:lnTo>
                <a:lnTo>
                  <a:pt x="360" y="554"/>
                </a:lnTo>
                <a:lnTo>
                  <a:pt x="355" y="563"/>
                </a:lnTo>
                <a:lnTo>
                  <a:pt x="352" y="576"/>
                </a:lnTo>
                <a:lnTo>
                  <a:pt x="355" y="586"/>
                </a:lnTo>
                <a:lnTo>
                  <a:pt x="370" y="617"/>
                </a:lnTo>
                <a:lnTo>
                  <a:pt x="371" y="623"/>
                </a:lnTo>
                <a:lnTo>
                  <a:pt x="372" y="627"/>
                </a:lnTo>
                <a:lnTo>
                  <a:pt x="372" y="630"/>
                </a:lnTo>
                <a:lnTo>
                  <a:pt x="371" y="632"/>
                </a:lnTo>
                <a:lnTo>
                  <a:pt x="368" y="634"/>
                </a:lnTo>
                <a:lnTo>
                  <a:pt x="364" y="635"/>
                </a:lnTo>
                <a:lnTo>
                  <a:pt x="360" y="634"/>
                </a:lnTo>
                <a:lnTo>
                  <a:pt x="355" y="631"/>
                </a:lnTo>
                <a:lnTo>
                  <a:pt x="325" y="617"/>
                </a:lnTo>
                <a:lnTo>
                  <a:pt x="313" y="615"/>
                </a:lnTo>
                <a:lnTo>
                  <a:pt x="302" y="616"/>
                </a:lnTo>
                <a:lnTo>
                  <a:pt x="292" y="623"/>
                </a:lnTo>
                <a:lnTo>
                  <a:pt x="286" y="634"/>
                </a:lnTo>
                <a:lnTo>
                  <a:pt x="275" y="665"/>
                </a:lnTo>
                <a:lnTo>
                  <a:pt x="272" y="670"/>
                </a:lnTo>
                <a:lnTo>
                  <a:pt x="269" y="674"/>
                </a:lnTo>
                <a:lnTo>
                  <a:pt x="265" y="677"/>
                </a:lnTo>
                <a:lnTo>
                  <a:pt x="263" y="677"/>
                </a:lnTo>
                <a:lnTo>
                  <a:pt x="260" y="674"/>
                </a:lnTo>
                <a:lnTo>
                  <a:pt x="257" y="670"/>
                </a:lnTo>
                <a:lnTo>
                  <a:pt x="255" y="665"/>
                </a:lnTo>
                <a:lnTo>
                  <a:pt x="242" y="634"/>
                </a:lnTo>
                <a:lnTo>
                  <a:pt x="237" y="623"/>
                </a:lnTo>
                <a:lnTo>
                  <a:pt x="228" y="616"/>
                </a:lnTo>
                <a:lnTo>
                  <a:pt x="217" y="615"/>
                </a:lnTo>
                <a:lnTo>
                  <a:pt x="205" y="617"/>
                </a:lnTo>
                <a:lnTo>
                  <a:pt x="175" y="631"/>
                </a:lnTo>
                <a:lnTo>
                  <a:pt x="169" y="634"/>
                </a:lnTo>
                <a:lnTo>
                  <a:pt x="164" y="635"/>
                </a:lnTo>
                <a:lnTo>
                  <a:pt x="161" y="634"/>
                </a:lnTo>
                <a:lnTo>
                  <a:pt x="159" y="632"/>
                </a:lnTo>
                <a:lnTo>
                  <a:pt x="157" y="630"/>
                </a:lnTo>
                <a:lnTo>
                  <a:pt x="156" y="627"/>
                </a:lnTo>
                <a:lnTo>
                  <a:pt x="157" y="623"/>
                </a:lnTo>
                <a:lnTo>
                  <a:pt x="160" y="617"/>
                </a:lnTo>
                <a:lnTo>
                  <a:pt x="173" y="586"/>
                </a:lnTo>
                <a:lnTo>
                  <a:pt x="176" y="576"/>
                </a:lnTo>
                <a:lnTo>
                  <a:pt x="175" y="563"/>
                </a:lnTo>
                <a:lnTo>
                  <a:pt x="168" y="554"/>
                </a:lnTo>
                <a:lnTo>
                  <a:pt x="159" y="549"/>
                </a:lnTo>
                <a:lnTo>
                  <a:pt x="126" y="538"/>
                </a:lnTo>
                <a:lnTo>
                  <a:pt x="121" y="535"/>
                </a:lnTo>
                <a:lnTo>
                  <a:pt x="117" y="531"/>
                </a:lnTo>
                <a:lnTo>
                  <a:pt x="114" y="528"/>
                </a:lnTo>
                <a:lnTo>
                  <a:pt x="114" y="526"/>
                </a:lnTo>
                <a:lnTo>
                  <a:pt x="117" y="522"/>
                </a:lnTo>
                <a:lnTo>
                  <a:pt x="121" y="519"/>
                </a:lnTo>
                <a:lnTo>
                  <a:pt x="126" y="516"/>
                </a:lnTo>
                <a:lnTo>
                  <a:pt x="159" y="505"/>
                </a:lnTo>
                <a:lnTo>
                  <a:pt x="168" y="499"/>
                </a:lnTo>
                <a:lnTo>
                  <a:pt x="175" y="489"/>
                </a:lnTo>
                <a:lnTo>
                  <a:pt x="176" y="478"/>
                </a:lnTo>
                <a:lnTo>
                  <a:pt x="173" y="466"/>
                </a:lnTo>
                <a:lnTo>
                  <a:pt x="160" y="436"/>
                </a:lnTo>
                <a:lnTo>
                  <a:pt x="157" y="431"/>
                </a:lnTo>
                <a:lnTo>
                  <a:pt x="156" y="427"/>
                </a:lnTo>
                <a:lnTo>
                  <a:pt x="157" y="423"/>
                </a:lnTo>
                <a:lnTo>
                  <a:pt x="159" y="420"/>
                </a:lnTo>
                <a:lnTo>
                  <a:pt x="161" y="419"/>
                </a:lnTo>
                <a:lnTo>
                  <a:pt x="164" y="419"/>
                </a:lnTo>
                <a:lnTo>
                  <a:pt x="169" y="420"/>
                </a:lnTo>
                <a:lnTo>
                  <a:pt x="175" y="422"/>
                </a:lnTo>
                <a:lnTo>
                  <a:pt x="205" y="436"/>
                </a:lnTo>
                <a:lnTo>
                  <a:pt x="217" y="439"/>
                </a:lnTo>
                <a:lnTo>
                  <a:pt x="228" y="438"/>
                </a:lnTo>
                <a:lnTo>
                  <a:pt x="237" y="431"/>
                </a:lnTo>
                <a:lnTo>
                  <a:pt x="242" y="420"/>
                </a:lnTo>
                <a:lnTo>
                  <a:pt x="255" y="389"/>
                </a:lnTo>
                <a:lnTo>
                  <a:pt x="257" y="382"/>
                </a:lnTo>
                <a:lnTo>
                  <a:pt x="260" y="380"/>
                </a:lnTo>
                <a:lnTo>
                  <a:pt x="263" y="377"/>
                </a:lnTo>
                <a:close/>
                <a:moveTo>
                  <a:pt x="322" y="315"/>
                </a:moveTo>
                <a:lnTo>
                  <a:pt x="334" y="319"/>
                </a:lnTo>
                <a:lnTo>
                  <a:pt x="344" y="328"/>
                </a:lnTo>
                <a:lnTo>
                  <a:pt x="347" y="342"/>
                </a:lnTo>
                <a:lnTo>
                  <a:pt x="343" y="354"/>
                </a:lnTo>
                <a:lnTo>
                  <a:pt x="333" y="363"/>
                </a:lnTo>
                <a:lnTo>
                  <a:pt x="320" y="366"/>
                </a:lnTo>
                <a:lnTo>
                  <a:pt x="307" y="362"/>
                </a:lnTo>
                <a:lnTo>
                  <a:pt x="298" y="353"/>
                </a:lnTo>
                <a:lnTo>
                  <a:pt x="295" y="339"/>
                </a:lnTo>
                <a:lnTo>
                  <a:pt x="299" y="327"/>
                </a:lnTo>
                <a:lnTo>
                  <a:pt x="309" y="318"/>
                </a:lnTo>
                <a:lnTo>
                  <a:pt x="322" y="315"/>
                </a:lnTo>
                <a:close/>
                <a:moveTo>
                  <a:pt x="230" y="284"/>
                </a:moveTo>
                <a:lnTo>
                  <a:pt x="242" y="288"/>
                </a:lnTo>
                <a:lnTo>
                  <a:pt x="252" y="297"/>
                </a:lnTo>
                <a:lnTo>
                  <a:pt x="255" y="311"/>
                </a:lnTo>
                <a:lnTo>
                  <a:pt x="251" y="323"/>
                </a:lnTo>
                <a:lnTo>
                  <a:pt x="241" y="332"/>
                </a:lnTo>
                <a:lnTo>
                  <a:pt x="228" y="335"/>
                </a:lnTo>
                <a:lnTo>
                  <a:pt x="215" y="331"/>
                </a:lnTo>
                <a:lnTo>
                  <a:pt x="206" y="322"/>
                </a:lnTo>
                <a:lnTo>
                  <a:pt x="203" y="308"/>
                </a:lnTo>
                <a:lnTo>
                  <a:pt x="207" y="296"/>
                </a:lnTo>
                <a:lnTo>
                  <a:pt x="217" y="288"/>
                </a:lnTo>
                <a:lnTo>
                  <a:pt x="230" y="284"/>
                </a:lnTo>
                <a:close/>
                <a:moveTo>
                  <a:pt x="138" y="254"/>
                </a:moveTo>
                <a:lnTo>
                  <a:pt x="150" y="258"/>
                </a:lnTo>
                <a:lnTo>
                  <a:pt x="160" y="268"/>
                </a:lnTo>
                <a:lnTo>
                  <a:pt x="163" y="280"/>
                </a:lnTo>
                <a:lnTo>
                  <a:pt x="159" y="292"/>
                </a:lnTo>
                <a:lnTo>
                  <a:pt x="149" y="301"/>
                </a:lnTo>
                <a:lnTo>
                  <a:pt x="136" y="304"/>
                </a:lnTo>
                <a:lnTo>
                  <a:pt x="123" y="300"/>
                </a:lnTo>
                <a:lnTo>
                  <a:pt x="114" y="291"/>
                </a:lnTo>
                <a:lnTo>
                  <a:pt x="111" y="277"/>
                </a:lnTo>
                <a:lnTo>
                  <a:pt x="115" y="265"/>
                </a:lnTo>
                <a:lnTo>
                  <a:pt x="125" y="257"/>
                </a:lnTo>
                <a:lnTo>
                  <a:pt x="138" y="254"/>
                </a:lnTo>
                <a:close/>
                <a:moveTo>
                  <a:pt x="64" y="180"/>
                </a:moveTo>
                <a:lnTo>
                  <a:pt x="64" y="650"/>
                </a:lnTo>
                <a:lnTo>
                  <a:pt x="341" y="757"/>
                </a:lnTo>
                <a:lnTo>
                  <a:pt x="451" y="532"/>
                </a:lnTo>
                <a:lnTo>
                  <a:pt x="444" y="511"/>
                </a:lnTo>
                <a:lnTo>
                  <a:pt x="444" y="486"/>
                </a:lnTo>
                <a:lnTo>
                  <a:pt x="451" y="463"/>
                </a:lnTo>
                <a:lnTo>
                  <a:pt x="463" y="446"/>
                </a:lnTo>
                <a:lnTo>
                  <a:pt x="478" y="431"/>
                </a:lnTo>
                <a:lnTo>
                  <a:pt x="494" y="422"/>
                </a:lnTo>
                <a:lnTo>
                  <a:pt x="513" y="417"/>
                </a:lnTo>
                <a:lnTo>
                  <a:pt x="478" y="467"/>
                </a:lnTo>
                <a:lnTo>
                  <a:pt x="494" y="528"/>
                </a:lnTo>
                <a:lnTo>
                  <a:pt x="555" y="526"/>
                </a:lnTo>
                <a:lnTo>
                  <a:pt x="593" y="473"/>
                </a:lnTo>
                <a:lnTo>
                  <a:pt x="594" y="490"/>
                </a:lnTo>
                <a:lnTo>
                  <a:pt x="593" y="509"/>
                </a:lnTo>
                <a:lnTo>
                  <a:pt x="586" y="528"/>
                </a:lnTo>
                <a:lnTo>
                  <a:pt x="577" y="544"/>
                </a:lnTo>
                <a:lnTo>
                  <a:pt x="563" y="557"/>
                </a:lnTo>
                <a:lnTo>
                  <a:pt x="548" y="566"/>
                </a:lnTo>
                <a:lnTo>
                  <a:pt x="532" y="573"/>
                </a:lnTo>
                <a:lnTo>
                  <a:pt x="426" y="789"/>
                </a:lnTo>
                <a:lnTo>
                  <a:pt x="648" y="873"/>
                </a:lnTo>
                <a:lnTo>
                  <a:pt x="648" y="359"/>
                </a:lnTo>
                <a:lnTo>
                  <a:pt x="64" y="180"/>
                </a:lnTo>
                <a:close/>
                <a:moveTo>
                  <a:pt x="0" y="93"/>
                </a:moveTo>
                <a:lnTo>
                  <a:pt x="712" y="312"/>
                </a:lnTo>
                <a:lnTo>
                  <a:pt x="712" y="966"/>
                </a:lnTo>
                <a:lnTo>
                  <a:pt x="0" y="694"/>
                </a:lnTo>
                <a:lnTo>
                  <a:pt x="0" y="93"/>
                </a:lnTo>
                <a:close/>
                <a:moveTo>
                  <a:pt x="118" y="0"/>
                </a:moveTo>
                <a:lnTo>
                  <a:pt x="830" y="241"/>
                </a:lnTo>
                <a:lnTo>
                  <a:pt x="830" y="842"/>
                </a:lnTo>
                <a:lnTo>
                  <a:pt x="771" y="823"/>
                </a:lnTo>
                <a:lnTo>
                  <a:pt x="771" y="280"/>
                </a:lnTo>
                <a:lnTo>
                  <a:pt x="118" y="62"/>
                </a:lnTo>
                <a:lnTo>
                  <a:pt x="118" y="0"/>
                </a:lnTo>
                <a:close/>
              </a:path>
            </a:pathLst>
          </a:custGeom>
          <a:solidFill>
            <a:sysClr val="window" lastClr="FFFFFF"/>
          </a:solidFill>
          <a:ln>
            <a:noFill/>
          </a:ln>
        </p:spPr>
        <p:txBody>
          <a:bodyPr lIns="91440" tIns="45720" rIns="91440" bIns="45720"/>
          <a:lstStyle/>
          <a:p>
            <a:endParaRPr lang="zh-CN" altLang="en-US" sz="1350"/>
          </a:p>
        </p:txBody>
      </p:sp>
      <p:sp>
        <p:nvSpPr>
          <p:cNvPr id="12" name="Freeform 8"/>
          <p:cNvSpPr>
            <a:spLocks noEditPoints="1"/>
          </p:cNvSpPr>
          <p:nvPr>
            <p:custDataLst>
              <p:tags r:id="rId11"/>
            </p:custDataLst>
          </p:nvPr>
        </p:nvSpPr>
        <p:spPr bwMode="auto">
          <a:xfrm>
            <a:off x="2507684" y="1571014"/>
            <a:ext cx="495300" cy="398860"/>
          </a:xfrm>
          <a:custGeom>
            <a:avLst/>
            <a:gdLst>
              <a:gd name="T0" fmla="*/ 559581 w 1035"/>
              <a:gd name="T1" fmla="*/ 427941 h 833"/>
              <a:gd name="T2" fmla="*/ 500309 w 1035"/>
              <a:gd name="T3" fmla="*/ 516723 h 833"/>
              <a:gd name="T4" fmla="*/ 428290 w 1035"/>
              <a:gd name="T5" fmla="*/ 450296 h 833"/>
              <a:gd name="T6" fmla="*/ 364556 w 1035"/>
              <a:gd name="T7" fmla="*/ 279120 h 833"/>
              <a:gd name="T8" fmla="*/ 14659 w 1035"/>
              <a:gd name="T9" fmla="*/ 305307 h 833"/>
              <a:gd name="T10" fmla="*/ 86040 w 1035"/>
              <a:gd name="T11" fmla="*/ 233771 h 833"/>
              <a:gd name="T12" fmla="*/ 573603 w 1035"/>
              <a:gd name="T13" fmla="*/ 13413 h 833"/>
              <a:gd name="T14" fmla="*/ 644984 w 1035"/>
              <a:gd name="T15" fmla="*/ 84949 h 833"/>
              <a:gd name="T16" fmla="*/ 573603 w 1035"/>
              <a:gd name="T17" fmla="*/ 13413 h 833"/>
              <a:gd name="T18" fmla="*/ 659643 w 1035"/>
              <a:gd name="T19" fmla="*/ 0 h 833"/>
              <a:gd name="T20" fmla="*/ 615667 w 1035"/>
              <a:gd name="T21" fmla="*/ 99640 h 833"/>
              <a:gd name="T22" fmla="*/ 633512 w 1035"/>
              <a:gd name="T23" fmla="*/ 201835 h 833"/>
              <a:gd name="T24" fmla="*/ 583800 w 1035"/>
              <a:gd name="T25" fmla="*/ 251655 h 833"/>
              <a:gd name="T26" fmla="*/ 602920 w 1035"/>
              <a:gd name="T27" fmla="*/ 201835 h 833"/>
              <a:gd name="T28" fmla="*/ 599096 w 1035"/>
              <a:gd name="T29" fmla="*/ 99640 h 833"/>
              <a:gd name="T30" fmla="*/ 579339 w 1035"/>
              <a:gd name="T31" fmla="*/ 150737 h 833"/>
              <a:gd name="T32" fmla="*/ 551933 w 1035"/>
              <a:gd name="T33" fmla="*/ 194809 h 833"/>
              <a:gd name="T34" fmla="*/ 515605 w 1035"/>
              <a:gd name="T35" fmla="*/ 228661 h 833"/>
              <a:gd name="T36" fmla="*/ 466530 w 1035"/>
              <a:gd name="T37" fmla="*/ 249739 h 833"/>
              <a:gd name="T38" fmla="*/ 415543 w 1035"/>
              <a:gd name="T39" fmla="*/ 256765 h 833"/>
              <a:gd name="T40" fmla="*/ 315481 w 1035"/>
              <a:gd name="T41" fmla="*/ 274010 h 833"/>
              <a:gd name="T42" fmla="*/ 281703 w 1035"/>
              <a:gd name="T43" fmla="*/ 236326 h 833"/>
              <a:gd name="T44" fmla="*/ 217332 w 1035"/>
              <a:gd name="T45" fmla="*/ 223551 h 833"/>
              <a:gd name="T46" fmla="*/ 164433 w 1035"/>
              <a:gd name="T47" fmla="*/ 223551 h 833"/>
              <a:gd name="T48" fmla="*/ 120457 w 1035"/>
              <a:gd name="T49" fmla="*/ 236326 h 833"/>
              <a:gd name="T50" fmla="*/ 100062 w 1035"/>
              <a:gd name="T51" fmla="*/ 318720 h 833"/>
              <a:gd name="T52" fmla="*/ 0 w 1035"/>
              <a:gd name="T53" fmla="*/ 219080 h 833"/>
              <a:gd name="T54" fmla="*/ 49075 w 1035"/>
              <a:gd name="T55" fmla="*/ 119440 h 833"/>
              <a:gd name="T56" fmla="*/ 31867 w 1035"/>
              <a:gd name="T57" fmla="*/ 69620 h 833"/>
              <a:gd name="T58" fmla="*/ 82216 w 1035"/>
              <a:gd name="T59" fmla="*/ 119440 h 833"/>
              <a:gd name="T60" fmla="*/ 63734 w 1035"/>
              <a:gd name="T61" fmla="*/ 219080 h 833"/>
              <a:gd name="T62" fmla="*/ 93051 w 1035"/>
              <a:gd name="T63" fmla="*/ 203112 h 833"/>
              <a:gd name="T64" fmla="*/ 139577 w 1035"/>
              <a:gd name="T65" fmla="*/ 183312 h 833"/>
              <a:gd name="T66" fmla="*/ 188014 w 1035"/>
              <a:gd name="T67" fmla="*/ 178202 h 833"/>
              <a:gd name="T68" fmla="*/ 252385 w 1035"/>
              <a:gd name="T69" fmla="*/ 185228 h 833"/>
              <a:gd name="T70" fmla="*/ 315481 w 1035"/>
              <a:gd name="T71" fmla="*/ 199280 h 833"/>
              <a:gd name="T72" fmla="*/ 415543 w 1035"/>
              <a:gd name="T73" fmla="*/ 174370 h 833"/>
              <a:gd name="T74" fmla="*/ 435938 w 1035"/>
              <a:gd name="T75" fmla="*/ 212693 h 833"/>
              <a:gd name="T76" fmla="*/ 474178 w 1035"/>
              <a:gd name="T77" fmla="*/ 201835 h 833"/>
              <a:gd name="T78" fmla="*/ 508594 w 1035"/>
              <a:gd name="T79" fmla="*/ 179480 h 833"/>
              <a:gd name="T80" fmla="*/ 536000 w 1035"/>
              <a:gd name="T81" fmla="*/ 139240 h 833"/>
              <a:gd name="T82" fmla="*/ 558944 w 1035"/>
              <a:gd name="T83" fmla="*/ 86227 h 8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5" h="833">
                <a:moveTo>
                  <a:pt x="572" y="437"/>
                </a:moveTo>
                <a:lnTo>
                  <a:pt x="878" y="670"/>
                </a:lnTo>
                <a:lnTo>
                  <a:pt x="724" y="683"/>
                </a:lnTo>
                <a:lnTo>
                  <a:pt x="785" y="809"/>
                </a:lnTo>
                <a:lnTo>
                  <a:pt x="735" y="833"/>
                </a:lnTo>
                <a:lnTo>
                  <a:pt x="672" y="705"/>
                </a:lnTo>
                <a:lnTo>
                  <a:pt x="568" y="821"/>
                </a:lnTo>
                <a:lnTo>
                  <a:pt x="572" y="437"/>
                </a:lnTo>
                <a:close/>
                <a:moveTo>
                  <a:pt x="23" y="366"/>
                </a:moveTo>
                <a:lnTo>
                  <a:pt x="23" y="478"/>
                </a:lnTo>
                <a:lnTo>
                  <a:pt x="135" y="478"/>
                </a:lnTo>
                <a:lnTo>
                  <a:pt x="135" y="366"/>
                </a:lnTo>
                <a:lnTo>
                  <a:pt x="23" y="366"/>
                </a:lnTo>
                <a:close/>
                <a:moveTo>
                  <a:pt x="900" y="21"/>
                </a:moveTo>
                <a:lnTo>
                  <a:pt x="900" y="133"/>
                </a:lnTo>
                <a:lnTo>
                  <a:pt x="1012" y="133"/>
                </a:lnTo>
                <a:lnTo>
                  <a:pt x="1012" y="21"/>
                </a:lnTo>
                <a:lnTo>
                  <a:pt x="900" y="21"/>
                </a:lnTo>
                <a:close/>
                <a:moveTo>
                  <a:pt x="877" y="0"/>
                </a:moveTo>
                <a:lnTo>
                  <a:pt x="1035" y="0"/>
                </a:lnTo>
                <a:lnTo>
                  <a:pt x="1035" y="156"/>
                </a:lnTo>
                <a:lnTo>
                  <a:pt x="966" y="156"/>
                </a:lnTo>
                <a:lnTo>
                  <a:pt x="967" y="316"/>
                </a:lnTo>
                <a:lnTo>
                  <a:pt x="994" y="316"/>
                </a:lnTo>
                <a:lnTo>
                  <a:pt x="994" y="394"/>
                </a:lnTo>
                <a:lnTo>
                  <a:pt x="916" y="394"/>
                </a:lnTo>
                <a:lnTo>
                  <a:pt x="916" y="316"/>
                </a:lnTo>
                <a:lnTo>
                  <a:pt x="946" y="316"/>
                </a:lnTo>
                <a:lnTo>
                  <a:pt x="944" y="156"/>
                </a:lnTo>
                <a:lnTo>
                  <a:pt x="940" y="156"/>
                </a:lnTo>
                <a:lnTo>
                  <a:pt x="925" y="197"/>
                </a:lnTo>
                <a:lnTo>
                  <a:pt x="909" y="236"/>
                </a:lnTo>
                <a:lnTo>
                  <a:pt x="889" y="273"/>
                </a:lnTo>
                <a:lnTo>
                  <a:pt x="866" y="305"/>
                </a:lnTo>
                <a:lnTo>
                  <a:pt x="839" y="333"/>
                </a:lnTo>
                <a:lnTo>
                  <a:pt x="809" y="358"/>
                </a:lnTo>
                <a:lnTo>
                  <a:pt x="771" y="378"/>
                </a:lnTo>
                <a:lnTo>
                  <a:pt x="732" y="391"/>
                </a:lnTo>
                <a:lnTo>
                  <a:pt x="693" y="400"/>
                </a:lnTo>
                <a:lnTo>
                  <a:pt x="652" y="402"/>
                </a:lnTo>
                <a:lnTo>
                  <a:pt x="652" y="429"/>
                </a:lnTo>
                <a:lnTo>
                  <a:pt x="495" y="429"/>
                </a:lnTo>
                <a:lnTo>
                  <a:pt x="495" y="382"/>
                </a:lnTo>
                <a:lnTo>
                  <a:pt x="442" y="370"/>
                </a:lnTo>
                <a:lnTo>
                  <a:pt x="391" y="358"/>
                </a:lnTo>
                <a:lnTo>
                  <a:pt x="341" y="350"/>
                </a:lnTo>
                <a:lnTo>
                  <a:pt x="295" y="347"/>
                </a:lnTo>
                <a:lnTo>
                  <a:pt x="258" y="350"/>
                </a:lnTo>
                <a:lnTo>
                  <a:pt x="223" y="356"/>
                </a:lnTo>
                <a:lnTo>
                  <a:pt x="189" y="370"/>
                </a:lnTo>
                <a:lnTo>
                  <a:pt x="157" y="391"/>
                </a:lnTo>
                <a:lnTo>
                  <a:pt x="157" y="499"/>
                </a:lnTo>
                <a:lnTo>
                  <a:pt x="0" y="499"/>
                </a:lnTo>
                <a:lnTo>
                  <a:pt x="0" y="343"/>
                </a:lnTo>
                <a:lnTo>
                  <a:pt x="78" y="343"/>
                </a:lnTo>
                <a:lnTo>
                  <a:pt x="77" y="187"/>
                </a:lnTo>
                <a:lnTo>
                  <a:pt x="50" y="187"/>
                </a:lnTo>
                <a:lnTo>
                  <a:pt x="50" y="109"/>
                </a:lnTo>
                <a:lnTo>
                  <a:pt x="129" y="109"/>
                </a:lnTo>
                <a:lnTo>
                  <a:pt x="129" y="187"/>
                </a:lnTo>
                <a:lnTo>
                  <a:pt x="99" y="187"/>
                </a:lnTo>
                <a:lnTo>
                  <a:pt x="100" y="343"/>
                </a:lnTo>
                <a:lnTo>
                  <a:pt x="111" y="343"/>
                </a:lnTo>
                <a:lnTo>
                  <a:pt x="146" y="318"/>
                </a:lnTo>
                <a:lnTo>
                  <a:pt x="181" y="301"/>
                </a:lnTo>
                <a:lnTo>
                  <a:pt x="219" y="287"/>
                </a:lnTo>
                <a:lnTo>
                  <a:pt x="257" y="281"/>
                </a:lnTo>
                <a:lnTo>
                  <a:pt x="295" y="279"/>
                </a:lnTo>
                <a:lnTo>
                  <a:pt x="345" y="282"/>
                </a:lnTo>
                <a:lnTo>
                  <a:pt x="396" y="290"/>
                </a:lnTo>
                <a:lnTo>
                  <a:pt x="446" y="301"/>
                </a:lnTo>
                <a:lnTo>
                  <a:pt x="495" y="312"/>
                </a:lnTo>
                <a:lnTo>
                  <a:pt x="495" y="273"/>
                </a:lnTo>
                <a:lnTo>
                  <a:pt x="652" y="273"/>
                </a:lnTo>
                <a:lnTo>
                  <a:pt x="652" y="335"/>
                </a:lnTo>
                <a:lnTo>
                  <a:pt x="684" y="333"/>
                </a:lnTo>
                <a:lnTo>
                  <a:pt x="714" y="327"/>
                </a:lnTo>
                <a:lnTo>
                  <a:pt x="744" y="316"/>
                </a:lnTo>
                <a:lnTo>
                  <a:pt x="772" y="301"/>
                </a:lnTo>
                <a:lnTo>
                  <a:pt x="798" y="281"/>
                </a:lnTo>
                <a:lnTo>
                  <a:pt x="821" y="254"/>
                </a:lnTo>
                <a:lnTo>
                  <a:pt x="841" y="218"/>
                </a:lnTo>
                <a:lnTo>
                  <a:pt x="860" y="178"/>
                </a:lnTo>
                <a:lnTo>
                  <a:pt x="877" y="135"/>
                </a:lnTo>
                <a:lnTo>
                  <a:pt x="877" y="0"/>
                </a:lnTo>
                <a:close/>
              </a:path>
            </a:pathLst>
          </a:custGeom>
          <a:solidFill>
            <a:sysClr val="window" lastClr="FFFFFF"/>
          </a:solidFill>
          <a:ln>
            <a:noFill/>
          </a:ln>
        </p:spPr>
        <p:txBody>
          <a:bodyPr lIns="91440" tIns="45720" rIns="91440" bIns="45720"/>
          <a:lstStyle/>
          <a:p>
            <a:endParaRPr lang="zh-CN" altLang="en-US" sz="1350"/>
          </a:p>
        </p:txBody>
      </p:sp>
      <p:sp>
        <p:nvSpPr>
          <p:cNvPr id="13" name="TextBox 13"/>
          <p:cNvSpPr txBox="1">
            <a:spLocks noChangeArrowheads="1"/>
          </p:cNvSpPr>
          <p:nvPr>
            <p:custDataLst>
              <p:tags r:id="rId12"/>
            </p:custDataLst>
          </p:nvPr>
        </p:nvSpPr>
        <p:spPr bwMode="auto">
          <a:xfrm>
            <a:off x="1144277" y="2038295"/>
            <a:ext cx="320687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（1）全盘扫描查杀病毒木马。</a:t>
            </a:r>
            <a:endParaRPr lang="zh-CN" altLang="en-US" sz="1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4" name="TextBox 13"/>
          <p:cNvSpPr txBox="1">
            <a:spLocks noChangeArrowheads="1"/>
          </p:cNvSpPr>
          <p:nvPr>
            <p:custDataLst>
              <p:tags r:id="rId13"/>
            </p:custDataLst>
          </p:nvPr>
        </p:nvSpPr>
        <p:spPr bwMode="auto">
          <a:xfrm>
            <a:off x="4783406" y="2038295"/>
            <a:ext cx="321052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just" eaLnBrk="1" hangingPunct="1">
              <a:lnSpc>
                <a:spcPct val="120000"/>
              </a:lnSpc>
              <a:spcBef>
                <a:spcPts val="20"/>
              </a:spcBef>
              <a:spcAft>
                <a:spcPts val="0"/>
              </a:spcAft>
            </a:pPr>
            <a:r>
              <a:rPr lang="zh-CN" altLang="en-US" sz="1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（2）清理计算机在使用过程中所产生的垃圾、插件及木马病毒。</a:t>
            </a:r>
            <a:endParaRPr lang="zh-CN" altLang="en-US" sz="1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7" name="TextBox 13"/>
          <p:cNvSpPr txBox="1">
            <a:spLocks noChangeArrowheads="1"/>
          </p:cNvSpPr>
          <p:nvPr>
            <p:custDataLst>
              <p:tags r:id="rId14"/>
            </p:custDataLst>
          </p:nvPr>
        </p:nvSpPr>
        <p:spPr bwMode="auto">
          <a:xfrm>
            <a:off x="1140596" y="3486309"/>
            <a:ext cx="321052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just" eaLnBrk="1" hangingPunct="1">
              <a:lnSpc>
                <a:spcPct val="120000"/>
              </a:lnSpc>
              <a:spcBef>
                <a:spcPct val="20000"/>
              </a:spcBef>
            </a:pPr>
            <a:r>
              <a:rPr lang="zh-CN" altLang="en-US" sz="1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（3）系统优化加速，禁用不必要的启动项。</a:t>
            </a:r>
            <a:endParaRPr lang="zh-CN" altLang="en-US" sz="1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3" name="TextBox 13"/>
          <p:cNvSpPr txBox="1">
            <a:spLocks noChangeArrowheads="1"/>
          </p:cNvSpPr>
          <p:nvPr>
            <p:custDataLst>
              <p:tags r:id="rId15"/>
            </p:custDataLst>
          </p:nvPr>
        </p:nvSpPr>
        <p:spPr bwMode="auto">
          <a:xfrm>
            <a:off x="4787134" y="3562033"/>
            <a:ext cx="320687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1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rPr>
              <a:t>（4）系统漏洞修复。</a:t>
            </a:r>
            <a:endParaRPr lang="zh-CN" altLang="en-US" sz="1400" b="1" spc="300">
              <a:solidFill>
                <a:sysClr val="window" lastClr="FFFFFF"/>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20" name="two-coin-stacks_72132"/>
          <p:cNvSpPr>
            <a:spLocks noChangeAspect="1"/>
          </p:cNvSpPr>
          <p:nvPr>
            <p:custDataLst>
              <p:tags r:id="rId16"/>
            </p:custDataLst>
          </p:nvPr>
        </p:nvSpPr>
        <p:spPr bwMode="auto">
          <a:xfrm>
            <a:off x="2526702" y="2936050"/>
            <a:ext cx="438150" cy="431952"/>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lstStyle/>
          <a:p>
            <a:endParaRPr lang="zh-CN" altLang="en-US" sz="1350"/>
          </a:p>
        </p:txBody>
      </p:sp>
      <p:sp>
        <p:nvSpPr>
          <p:cNvPr id="19" name="文本框 18"/>
          <p:cNvSpPr txBox="1"/>
          <p:nvPr>
            <p:custDataLst>
              <p:tags r:id="rId17"/>
            </p:custDataLst>
          </p:nvPr>
        </p:nvSpPr>
        <p:spPr>
          <a:xfrm>
            <a:off x="1371799" y="361679"/>
            <a:ext cx="6311503" cy="64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normAutofit/>
          </a:bodyPr>
          <a:lstStyle>
            <a:lvl1pPr fontAlgn="base">
              <a:lnSpc>
                <a:spcPct val="90000"/>
              </a:lnSpc>
              <a:spcBef>
                <a:spcPct val="0"/>
              </a:spcBef>
              <a:spcAft>
                <a:spcPct val="0"/>
              </a:spcAft>
              <a:defRPr sz="3600">
                <a:latin typeface="+mj-lt"/>
                <a:ea typeface="+mj-ea"/>
                <a:cs typeface="+mj-cs"/>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1800" b="1" spc="300">
                <a:latin typeface="Arial" panose="020B0604020202020204" pitchFamily="34" charset="0"/>
                <a:ea typeface="微软雅黑" panose="020B0503020204020204" pitchFamily="34" charset="-122"/>
              </a:rPr>
              <a:t>要点提示</a:t>
            </a:r>
            <a:endParaRPr lang="zh-CN" altLang="en-US" sz="1800" b="1" spc="300">
              <a:latin typeface="Arial" panose="020B0604020202020204" pitchFamily="34" charset="0"/>
              <a:ea typeface="微软雅黑" panose="020B0503020204020204" pitchFamily="3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sp>
        <p:nvSpPr>
          <p:cNvPr id="6" name="文本框 5"/>
          <p:cNvSpPr txBox="1"/>
          <p:nvPr>
            <p:custDataLst>
              <p:tags r:id="rId5"/>
            </p:custDataLst>
          </p:nvPr>
        </p:nvSpPr>
        <p:spPr>
          <a:xfrm>
            <a:off x="571500" y="457200"/>
            <a:ext cx="7117080" cy="457200"/>
          </a:xfrm>
          <a:prstGeom prst="rect">
            <a:avLst/>
          </a:prstGeom>
          <a:noFill/>
        </p:spPr>
        <p:txBody>
          <a:bodyPr wrap="square" lIns="47625" tIns="19050" rIns="47625" bIns="19050" rtlCol="0" anchor="t" anchorCtr="0">
            <a:normAutofit fontScale="70000"/>
          </a:bodyPr>
          <a:p>
            <a:pPr marL="0" indent="0" algn="l">
              <a:lnSpc>
                <a:spcPct val="100000"/>
              </a:lnSpc>
              <a:spcBef>
                <a:spcPts val="0"/>
              </a:spcBef>
              <a:spcAft>
                <a:spcPts val="0"/>
              </a:spcAft>
              <a:buSzPct val="100000"/>
              <a:buNone/>
            </a:pPr>
            <a:r>
              <a:rPr sz="3430" b="1" spc="160">
                <a:solidFill>
                  <a:schemeClr val="accent1"/>
                </a:solidFill>
                <a:latin typeface="微软雅黑" panose="020B0503020204020204" pitchFamily="34" charset="-122"/>
                <a:ea typeface="微软雅黑" panose="020B0503020204020204" pitchFamily="34" charset="-122"/>
              </a:rPr>
              <a:t>项目</a:t>
            </a:r>
            <a:r>
              <a:rPr lang="en-US" sz="3430" b="1" spc="160">
                <a:solidFill>
                  <a:schemeClr val="accent1"/>
                </a:solidFill>
                <a:latin typeface="微软雅黑" panose="020B0503020204020204" pitchFamily="34" charset="-122"/>
                <a:ea typeface="微软雅黑" panose="020B0503020204020204" pitchFamily="34" charset="-122"/>
              </a:rPr>
              <a:t>  </a:t>
            </a:r>
            <a:r>
              <a:rPr sz="3430" b="1" spc="160">
                <a:solidFill>
                  <a:schemeClr val="accent1"/>
                </a:solidFill>
                <a:latin typeface="微软雅黑" panose="020B0503020204020204" pitchFamily="34" charset="-122"/>
                <a:ea typeface="微软雅黑" panose="020B0503020204020204" pitchFamily="34" charset="-122"/>
              </a:rPr>
              <a:t>加强信息安全防护</a:t>
            </a:r>
            <a:endParaRPr sz="3430" b="1" spc="160">
              <a:solidFill>
                <a:schemeClr val="accent1"/>
              </a:solidFill>
              <a:latin typeface="微软雅黑" panose="020B0503020204020204" pitchFamily="34" charset="-122"/>
              <a:ea typeface="微软雅黑" panose="020B0503020204020204" pitchFamily="34" charset="-122"/>
            </a:endParaRPr>
          </a:p>
        </p:txBody>
      </p:sp>
      <p:sp>
        <p:nvSpPr>
          <p:cNvPr id="5" name="矩形 4"/>
          <p:cNvSpPr/>
          <p:nvPr>
            <p:custDataLst>
              <p:tags r:id="rId6"/>
            </p:custDataLst>
          </p:nvPr>
        </p:nvSpPr>
        <p:spPr>
          <a:xfrm>
            <a:off x="0" y="457200"/>
            <a:ext cx="3429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85800" y="1271270"/>
            <a:ext cx="4238625" cy="2999740"/>
          </a:xfrm>
          <a:prstGeom prst="rect">
            <a:avLst/>
          </a:prstGeom>
          <a:noFill/>
        </p:spPr>
        <p:txBody>
          <a:bodyPr wrap="square" rtlCol="0">
            <a:spAutoFit/>
          </a:bodyPr>
          <a:p>
            <a:pPr algn="just">
              <a:lnSpc>
                <a:spcPct val="150000"/>
              </a:lnSpc>
            </a:pPr>
            <a:r>
              <a:rPr lang="zh-CN" altLang="en-US" sz="1400"/>
              <a:t>大数据时代，数字经济正成为驱动高质量发展、引领社会革新的加速器。互联网深层次拓展了发展空间，也带来了隐私保护的风险挑战。聊一次微信，发一个朋友圈，连一次无线网，订一份外卖等，我们的个人信息就可能存在泄露风险，网络信息安全问题已成为当下亟待解决的新课题。本次多媒体课件设计与制作培训班为了培养学员的安全意识，针对日常可能遇到的安全问题，增强安全防护技能，设置本项目。</a:t>
            </a:r>
            <a:endParaRPr lang="zh-CN" altLang="en-US" sz="1400"/>
          </a:p>
        </p:txBody>
      </p:sp>
      <p:sp>
        <p:nvSpPr>
          <p:cNvPr id="9" name="矩形 10"/>
          <p:cNvSpPr/>
          <p:nvPr>
            <p:custDataLst>
              <p:tags r:id="rId7"/>
            </p:custDataLst>
          </p:nvPr>
        </p:nvSpPr>
        <p:spPr>
          <a:xfrm>
            <a:off x="457204" y="104775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4" name="图片 3" descr="195048738"/>
          <p:cNvPicPr>
            <a:picLocks noChangeAspect="1"/>
          </p:cNvPicPr>
          <p:nvPr/>
        </p:nvPicPr>
        <p:blipFill>
          <a:blip r:embed="rId8"/>
          <a:stretch>
            <a:fillRect/>
          </a:stretch>
        </p:blipFill>
        <p:spPr>
          <a:xfrm>
            <a:off x="5105400" y="1733550"/>
            <a:ext cx="3351530" cy="223456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6609083" y="1313503"/>
            <a:ext cx="3288810" cy="2030619"/>
            <a:chOff x="5475349" y="704990"/>
            <a:chExt cx="4746788" cy="2930822"/>
          </a:xfrm>
        </p:grpSpPr>
        <p:sp>
          <p:nvSpPr>
            <p:cNvPr id="25" name="任意多边形 24"/>
            <p:cNvSpPr/>
            <p:nvPr/>
          </p:nvSpPr>
          <p:spPr>
            <a:xfrm rot="18973240">
              <a:off x="5475349" y="1510244"/>
              <a:ext cx="4746788" cy="2042214"/>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5605379" y="704990"/>
              <a:ext cx="4582648" cy="2930822"/>
              <a:chOff x="5499453" y="614116"/>
              <a:chExt cx="4729020" cy="3024434"/>
            </a:xfrm>
          </p:grpSpPr>
          <p:sp>
            <p:nvSpPr>
              <p:cNvPr id="27" name="直角三角形 26"/>
              <p:cNvSpPr/>
              <p:nvPr/>
            </p:nvSpPr>
            <p:spPr>
              <a:xfrm flipH="1">
                <a:off x="5822298" y="614116"/>
                <a:ext cx="3343822" cy="302443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27"/>
              <p:cNvSpPr/>
              <p:nvPr/>
            </p:nvSpPr>
            <p:spPr>
              <a:xfrm rot="18973240">
                <a:off x="5499453" y="1513160"/>
                <a:ext cx="4729020" cy="2034570"/>
              </a:xfrm>
              <a:custGeom>
                <a:avLst/>
                <a:gdLst>
                  <a:gd name="connsiteX0" fmla="*/ 4833925 w 4833925"/>
                  <a:gd name="connsiteY0" fmla="*/ 437495 h 2079704"/>
                  <a:gd name="connsiteX1" fmla="*/ 3322008 w 4833925"/>
                  <a:gd name="connsiteY1" fmla="*/ 2015246 h 2079704"/>
                  <a:gd name="connsiteX2" fmla="*/ 3172406 w 4833925"/>
                  <a:gd name="connsiteY2" fmla="*/ 2032954 h 2079704"/>
                  <a:gd name="connsiteX3" fmla="*/ 2216302 w 4833925"/>
                  <a:gd name="connsiteY3" fmla="*/ 2079704 h 2079704"/>
                  <a:gd name="connsiteX4" fmla="*/ 1887566 w 4833925"/>
                  <a:gd name="connsiteY4" fmla="*/ 2074336 h 2079704"/>
                  <a:gd name="connsiteX5" fmla="*/ 1863115 w 4833925"/>
                  <a:gd name="connsiteY5" fmla="*/ 2073129 h 2079704"/>
                  <a:gd name="connsiteX6" fmla="*/ 0 w 4833925"/>
                  <a:gd name="connsiteY6" fmla="*/ 287755 h 2079704"/>
                  <a:gd name="connsiteX7" fmla="*/ 171133 w 4833925"/>
                  <a:gd name="connsiteY7" fmla="*/ 237452 h 2079704"/>
                  <a:gd name="connsiteX8" fmla="*/ 2216302 w 4833925"/>
                  <a:gd name="connsiteY8" fmla="*/ 0 h 2079704"/>
                  <a:gd name="connsiteX9" fmla="*/ 4697311 w 4833925"/>
                  <a:gd name="connsiteY9" fmla="*/ 378410 h 207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3925" h="2079704">
                    <a:moveTo>
                      <a:pt x="4833925" y="437495"/>
                    </a:moveTo>
                    <a:lnTo>
                      <a:pt x="3322008" y="2015246"/>
                    </a:lnTo>
                    <a:lnTo>
                      <a:pt x="3172406" y="2032954"/>
                    </a:lnTo>
                    <a:cubicBezTo>
                      <a:pt x="2870374" y="2063336"/>
                      <a:pt x="2549248" y="2079704"/>
                      <a:pt x="2216302" y="2079704"/>
                    </a:cubicBezTo>
                    <a:cubicBezTo>
                      <a:pt x="2105320" y="2079704"/>
                      <a:pt x="1995652" y="2077886"/>
                      <a:pt x="1887566" y="2074336"/>
                    </a:cubicBezTo>
                    <a:lnTo>
                      <a:pt x="1863115" y="2073129"/>
                    </a:lnTo>
                    <a:lnTo>
                      <a:pt x="0" y="287755"/>
                    </a:lnTo>
                    <a:lnTo>
                      <a:pt x="171133" y="237452"/>
                    </a:lnTo>
                    <a:cubicBezTo>
                      <a:pt x="726910" y="89111"/>
                      <a:pt x="1439429" y="0"/>
                      <a:pt x="2216302" y="0"/>
                    </a:cubicBezTo>
                    <a:cubicBezTo>
                      <a:pt x="3215139" y="0"/>
                      <a:pt x="4107595" y="147306"/>
                      <a:pt x="4697311" y="37841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任意多边形 28"/>
          <p:cNvSpPr/>
          <p:nvPr/>
        </p:nvSpPr>
        <p:spPr>
          <a:xfrm>
            <a:off x="2981007" y="1123950"/>
            <a:ext cx="6023496" cy="2209800"/>
          </a:xfrm>
          <a:custGeom>
            <a:avLst/>
            <a:gdLst>
              <a:gd name="connsiteX0" fmla="*/ 0 w 9094550"/>
              <a:gd name="connsiteY0" fmla="*/ 0 h 3352800"/>
              <a:gd name="connsiteX1" fmla="*/ 9094550 w 9094550"/>
              <a:gd name="connsiteY1" fmla="*/ 0 h 3352800"/>
              <a:gd name="connsiteX2" fmla="*/ 9077156 w 9094550"/>
              <a:gd name="connsiteY2" fmla="*/ 4906 h 3352800"/>
              <a:gd name="connsiteX3" fmla="*/ 6835005 w 9094550"/>
              <a:gd name="connsiteY3" fmla="*/ 1518521 h 3352800"/>
              <a:gd name="connsiteX4" fmla="*/ 5404244 w 9094550"/>
              <a:gd name="connsiteY4" fmla="*/ 3311411 h 3352800"/>
              <a:gd name="connsiteX5" fmla="*/ 5383488 w 9094550"/>
              <a:gd name="connsiteY5" fmla="*/ 3352800 h 3352800"/>
              <a:gd name="connsiteX6" fmla="*/ 0 w 9094550"/>
              <a:gd name="connsiteY6" fmla="*/ 335280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94550" h="3352800">
                <a:moveTo>
                  <a:pt x="0" y="0"/>
                </a:moveTo>
                <a:lnTo>
                  <a:pt x="9094550" y="0"/>
                </a:lnTo>
                <a:lnTo>
                  <a:pt x="9077156" y="4906"/>
                </a:lnTo>
                <a:cubicBezTo>
                  <a:pt x="8468605" y="204963"/>
                  <a:pt x="7636304" y="750657"/>
                  <a:pt x="6835005" y="1518521"/>
                </a:cubicBezTo>
                <a:cubicBezTo>
                  <a:pt x="6193965" y="2132812"/>
                  <a:pt x="5694141" y="2772983"/>
                  <a:pt x="5404244" y="3311411"/>
                </a:cubicBezTo>
                <a:lnTo>
                  <a:pt x="5383488" y="3352800"/>
                </a:lnTo>
                <a:lnTo>
                  <a:pt x="0" y="33528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flipH="1">
            <a:off x="-8107" y="1123950"/>
            <a:ext cx="2895600" cy="2209800"/>
          </a:xfrm>
          <a:prstGeom prst="rect">
            <a:avLst/>
          </a:prstGeom>
          <a:blipFill dpi="0" rotWithShape="1">
            <a:blip r:embed="rId1"/>
            <a:srcRect/>
            <a:stretch>
              <a:fillRect t="-24000" r="-14000"/>
            </a:stretch>
          </a:blipFill>
          <a:ln>
            <a:solidFill>
              <a:srgbClr val="C8CF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135495" y="1531980"/>
            <a:ext cx="4288353" cy="707886"/>
          </a:xfrm>
          <a:prstGeom prst="rect">
            <a:avLst/>
          </a:prstGeom>
          <a:noFill/>
        </p:spPr>
        <p:txBody>
          <a:bodyPr wrap="none" rtlCol="0">
            <a:spAutoFit/>
          </a:bodyPr>
          <a:lstStyle/>
          <a:p>
            <a:r>
              <a:rPr lang="zh-CN" altLang="en-US" sz="4000" dirty="0" smtClean="0">
                <a:solidFill>
                  <a:schemeClr val="tx1">
                    <a:lumMod val="75000"/>
                    <a:lumOff val="25000"/>
                  </a:schemeClr>
                </a:solidFill>
                <a:latin typeface="+mn-ea"/>
              </a:rPr>
              <a:t>演示完毕感谢观看</a:t>
            </a:r>
            <a:endParaRPr lang="zh-CN" altLang="en-US" sz="4000" dirty="0">
              <a:solidFill>
                <a:schemeClr val="tx1">
                  <a:lumMod val="75000"/>
                  <a:lumOff val="25000"/>
                </a:schemeClr>
              </a:solidFill>
              <a:latin typeface="+mn-ea"/>
            </a:endParaRPr>
          </a:p>
        </p:txBody>
      </p:sp>
      <p:sp>
        <p:nvSpPr>
          <p:cNvPr id="15" name="矩形 14"/>
          <p:cNvSpPr/>
          <p:nvPr/>
        </p:nvSpPr>
        <p:spPr>
          <a:xfrm>
            <a:off x="3185795" y="2141855"/>
            <a:ext cx="3032125" cy="245110"/>
          </a:xfrm>
          <a:prstGeom prst="rect">
            <a:avLst/>
          </a:prstGeom>
        </p:spPr>
        <p:txBody>
          <a:bodyPr wrap="square">
            <a:spAutoFit/>
          </a:bodyPr>
          <a:lstStyle/>
          <a:p>
            <a:pPr algn="dist"/>
            <a:r>
              <a:rPr lang="en-US" altLang="zh-CN" sz="1000" dirty="0">
                <a:solidFill>
                  <a:schemeClr val="tx1">
                    <a:lumMod val="75000"/>
                    <a:lumOff val="25000"/>
                  </a:schemeClr>
                </a:solidFill>
                <a:latin typeface="+mn-ea"/>
              </a:rPr>
              <a:t>Thank you for watching</a:t>
            </a:r>
            <a:endParaRPr lang="en-US" altLang="zh-CN" sz="1000" dirty="0">
              <a:solidFill>
                <a:schemeClr val="tx1">
                  <a:lumMod val="75000"/>
                  <a:lumOff val="25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7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custDataLst>
              <p:tags r:id="rId1"/>
            </p:custDataLst>
          </p:nvPr>
        </p:nvSpPr>
        <p:spPr>
          <a:xfrm>
            <a:off x="3390927" y="1396630"/>
            <a:ext cx="917207" cy="371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350" b="0" i="0" spc="200" baseline="0" noProof="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3" name="标题 2"/>
          <p:cNvSpPr/>
          <p:nvPr>
            <p:ph type="ctrTitle" idx="2"/>
            <p:custDataLst>
              <p:tags r:id="rId2"/>
            </p:custDataLst>
          </p:nvPr>
        </p:nvSpPr>
        <p:spPr>
          <a:xfrm>
            <a:off x="3276600" y="1657350"/>
            <a:ext cx="5143500" cy="1307465"/>
          </a:xfrm>
        </p:spPr>
        <p:txBody>
          <a:bodyPr>
            <a:normAutofit fontScale="90000"/>
          </a:bodyPr>
          <a:p>
            <a:pPr marL="0">
              <a:lnSpc>
                <a:spcPct val="100000"/>
              </a:lnSpc>
              <a:spcBef>
                <a:spcPts val="0"/>
              </a:spcBef>
            </a:pPr>
            <a:r>
              <a:rPr lang="zh-CN" altLang="en-US" sz="3500" spc="300">
                <a:solidFill>
                  <a:schemeClr val="dk1">
                    <a:lumMod val="85000"/>
                    <a:lumOff val="15000"/>
                  </a:schemeClr>
                </a:solidFill>
              </a:rPr>
              <a:t>任务 1 </a:t>
            </a:r>
            <a:br>
              <a:rPr lang="zh-CN" altLang="en-US" sz="3500" spc="300">
                <a:solidFill>
                  <a:schemeClr val="dk1">
                    <a:lumMod val="85000"/>
                    <a:lumOff val="15000"/>
                  </a:schemeClr>
                </a:solidFill>
              </a:rPr>
            </a:br>
            <a:r>
              <a:rPr lang="zh-CN" altLang="en-US" sz="3500" spc="300">
                <a:solidFill>
                  <a:schemeClr val="dk1">
                    <a:lumMod val="85000"/>
                    <a:lumOff val="15000"/>
                  </a:schemeClr>
                </a:solidFill>
              </a:rPr>
              <a:t>建立信息安全意识</a:t>
            </a:r>
            <a:endParaRPr lang="zh-CN" altLang="en-US" sz="3500" spc="300">
              <a:solidFill>
                <a:schemeClr val="dk1">
                  <a:lumMod val="85000"/>
                  <a:lumOff val="15000"/>
                </a:schemeClr>
              </a:solidFill>
            </a:endParaRPr>
          </a:p>
        </p:txBody>
      </p:sp>
      <p:sp>
        <p:nvSpPr>
          <p:cNvPr id="9" name="矩形: 圆角 8"/>
          <p:cNvSpPr/>
          <p:nvPr>
            <p:custDataLst>
              <p:tags r:id="rId3"/>
            </p:custDataLst>
          </p:nvPr>
        </p:nvSpPr>
        <p:spPr>
          <a:xfrm>
            <a:off x="3238527" y="3076715"/>
            <a:ext cx="3234690" cy="82255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09600"/>
            <a:r>
              <a:rPr lang="en-US" altLang="zh-CN" sz="1200" b="1" spc="200" dirty="0">
                <a:solidFill>
                  <a:schemeClr val="lt1"/>
                </a:solidFill>
                <a:latin typeface="Arial" panose="020B0604020202020204" pitchFamily="34" charset="0"/>
                <a:ea typeface="微软雅黑" panose="020B0503020204020204" pitchFamily="34" charset="-122"/>
              </a:rPr>
              <a:t>PART ONE</a:t>
            </a:r>
            <a:endParaRPr lang="en-US" altLang="zh-CN" sz="1200" b="1" spc="200" dirty="0">
              <a:solidFill>
                <a:schemeClr val="lt1"/>
              </a:solidFill>
              <a:latin typeface="Arial" panose="020B0604020202020204" pitchFamily="34" charset="0"/>
              <a:ea typeface="微软雅黑" panose="020B0503020204020204" pitchFamily="34" charset="-122"/>
            </a:endParaRPr>
          </a:p>
        </p:txBody>
      </p:sp>
    </p:spTree>
    <p:custDataLst>
      <p:tags r:id="rId4"/>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1"/>
          <p:cNvPicPr>
            <a:picLocks noChangeAspect="1"/>
          </p:cNvPicPr>
          <p:nvPr>
            <p:custDataLst>
              <p:tags r:id="rId1"/>
            </p:custDataLst>
          </p:nvPr>
        </p:nvPicPr>
        <p:blipFill>
          <a:blip r:embed="rId2"/>
          <a:stretch>
            <a:fillRect/>
          </a:stretch>
        </p:blipFill>
        <p:spPr>
          <a:xfrm>
            <a:off x="0" y="4603433"/>
            <a:ext cx="540068" cy="540068"/>
          </a:xfrm>
          <a:prstGeom prst="rect">
            <a:avLst/>
          </a:prstGeom>
        </p:spPr>
      </p:pic>
      <p:pic>
        <p:nvPicPr>
          <p:cNvPr id="15" name="图形 14"/>
          <p:cNvPicPr>
            <a:picLocks noChangeAspect="1"/>
          </p:cNvPicPr>
          <p:nvPr>
            <p:custDataLst>
              <p:tags r:id="rId3"/>
            </p:custDataLst>
          </p:nvPr>
        </p:nvPicPr>
        <p:blipFill>
          <a:blip r:embed="rId4"/>
          <a:stretch>
            <a:fillRect/>
          </a:stretch>
        </p:blipFill>
        <p:spPr>
          <a:xfrm>
            <a:off x="8603933" y="0"/>
            <a:ext cx="540068" cy="540068"/>
          </a:xfrm>
          <a:prstGeom prst="rect">
            <a:avLst/>
          </a:prstGeom>
        </p:spPr>
      </p:pic>
      <p:pic>
        <p:nvPicPr>
          <p:cNvPr id="3" name="图片 2" descr="D:\meihua_service_cache\jpg/6342d2ec90d9a0df6328df28ef24583f.jpg6342d2ec90d9a0df6328df28ef24583f"/>
          <p:cNvPicPr>
            <a:picLocks noChangeAspect="1"/>
          </p:cNvPicPr>
          <p:nvPr>
            <p:custDataLst>
              <p:tags r:id="rId5"/>
            </p:custDataLst>
          </p:nvPr>
        </p:nvPicPr>
        <p:blipFill rotWithShape="1">
          <a:blip r:embed="rId6"/>
          <a:srcRect t="16667" b="16667"/>
          <a:stretch>
            <a:fillRect/>
          </a:stretch>
        </p:blipFill>
        <p:spPr>
          <a:xfrm>
            <a:off x="0" y="457186"/>
            <a:ext cx="4229128" cy="4229128"/>
          </a:xfrm>
          <a:custGeom>
            <a:avLst/>
            <a:gdLst/>
            <a:ahLst/>
            <a:cxnLst>
              <a:cxn ang="3">
                <a:pos x="hc" y="t"/>
              </a:cxn>
              <a:cxn ang="cd2">
                <a:pos x="l" y="vc"/>
              </a:cxn>
              <a:cxn ang="cd4">
                <a:pos x="hc" y="b"/>
              </a:cxn>
              <a:cxn ang="0">
                <a:pos x="r" y="vc"/>
              </a:cxn>
            </a:cxnLst>
            <a:rect l="l" t="t" r="r" b="b"/>
            <a:pathLst>
              <a:path w="8880" h="8880">
                <a:moveTo>
                  <a:pt x="0" y="0"/>
                </a:moveTo>
                <a:lnTo>
                  <a:pt x="8880" y="0"/>
                </a:lnTo>
                <a:lnTo>
                  <a:pt x="8880" y="8880"/>
                </a:lnTo>
                <a:lnTo>
                  <a:pt x="0" y="8880"/>
                </a:lnTo>
                <a:lnTo>
                  <a:pt x="0" y="0"/>
                </a:lnTo>
                <a:close/>
              </a:path>
            </a:pathLst>
          </a:custGeom>
        </p:spPr>
      </p:pic>
      <p:sp>
        <p:nvSpPr>
          <p:cNvPr id="2" name="矩形 10"/>
          <p:cNvSpPr/>
          <p:nvPr>
            <p:custDataLst>
              <p:tags r:id="rId7"/>
            </p:custDataLst>
          </p:nvPr>
        </p:nvSpPr>
        <p:spPr>
          <a:xfrm>
            <a:off x="457204" y="800107"/>
            <a:ext cx="8229666" cy="3429027"/>
          </a:xfrm>
          <a:prstGeom prst="rect">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4648200" y="133350"/>
            <a:ext cx="3314700" cy="512445"/>
          </a:xfrm>
          <a:prstGeom prst="rect">
            <a:avLst/>
          </a:prstGeom>
          <a:noFill/>
        </p:spPr>
        <p:txBody>
          <a:bodyPr wrap="square" lIns="47625" tIns="19050" rIns="47625" bIns="19050" rtlCol="0" anchor="b" anchorCtr="0">
            <a:normAutofit/>
          </a:bodyPr>
          <a:p>
            <a:pPr marL="0" indent="0" algn="ctr">
              <a:lnSpc>
                <a:spcPct val="100000"/>
              </a:lnSpc>
              <a:spcBef>
                <a:spcPts val="0"/>
              </a:spcBef>
              <a:spcAft>
                <a:spcPts val="0"/>
              </a:spcAft>
              <a:buSzPct val="100000"/>
              <a:buNone/>
            </a:pPr>
            <a:r>
              <a:rPr lang="zh-CN" altLang="en-US" sz="2400" b="1" spc="220">
                <a:solidFill>
                  <a:schemeClr val="accent1"/>
                </a:solidFill>
                <a:latin typeface="微软雅黑" panose="020B0503020204020204" pitchFamily="34" charset="-122"/>
                <a:ea typeface="微软雅黑" panose="020B0503020204020204" pitchFamily="34" charset="-122"/>
              </a:rPr>
              <a:t>任务描述</a:t>
            </a:r>
            <a:endParaRPr lang="zh-CN" altLang="en-US" sz="2400" b="1" spc="22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9"/>
            </p:custDataLst>
          </p:nvPr>
        </p:nvSpPr>
        <p:spPr>
          <a:xfrm>
            <a:off x="4495800" y="1047750"/>
            <a:ext cx="4032250" cy="23101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信息技术极大地改变了我们的生活，为我们提供了很多便利。例如，扫码乘坐公交车、移动支付、网上购物……智能手机已经成为人们生活中不可缺少的一部分。通过智能手机，用户只需安装各种 APP，即可获取相应的网络服务。但是，用户在享受移动互联网快速发展带来的各种便利时，APP 强制授权、过度索权、超范围收集个人信息的现象大量存在，违法违规使用个人信息的问题十分突出，越来越多的犯罪分子利用网络犯罪，比如网络赌博、网络诈骗，严重影响公民的合法权益。本任务将带领大家建立信息安全意识，识别常见的网络欺诈行为。</a:t>
            </a:r>
            <a:endParaRPr lang="zh-CN" altLang="en-US" sz="1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0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001.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10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003.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06.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00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0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0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1.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01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1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a*1"/>
  <p:tag name="KSO_WM_UNIT_LAYERLEVEL" val="1"/>
  <p:tag name="KSO_WM_UNIT_HIGHLIGHT" val="0"/>
  <p:tag name="KSO_WM_UNIT_COMPATIBLE" val="0"/>
  <p:tag name="KSO_WM_UNIT_RELATE_UNITID" val="diagram160007_3*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2021_3*l_h_i*1_1_1"/>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2021_3*l_h_i*1_2_1"/>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2021_3*l_h_i*1_3_1"/>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2021_3*l_h_i*1_4_1"/>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3"/>
  <p:tag name="KSO_WM_UNIT_TEXT_FILL_TYPE"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82021_3*l_i*1_5"/>
  <p:tag name="KSO_WM_TEMPLATE_CATEGORY" val="diagram"/>
  <p:tag name="KSO_WM_TEMPLATE_INDEX" val="20182021"/>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2021_3*l_h_i*1_1_2"/>
  <p:tag name="KSO_WM_TEMPLATE_CATEGORY" val="diagram"/>
  <p:tag name="KSO_WM_TEMPLATE_INDEX" val="2018202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2021_3*l_h_i*1_2_2"/>
  <p:tag name="KSO_WM_TEMPLATE_CATEGORY" val="diagram"/>
  <p:tag name="KSO_WM_TEMPLATE_INDEX" val="20182021"/>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2021_3*l_h_i*1_3_2"/>
  <p:tag name="KSO_WM_TEMPLATE_CATEGORY" val="diagram"/>
  <p:tag name="KSO_WM_TEMPLATE_INDEX" val="20182021"/>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2"/>
  <p:tag name="KSO_WM_UNIT_TEXT_FILL_TYPE" val="1"/>
</p:tagLst>
</file>

<file path=ppt/tags/tag102.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2021_3*l_h_i*1_4_2"/>
  <p:tag name="KSO_WM_TEMPLATE_CATEGORY" val="diagram"/>
  <p:tag name="KSO_WM_TEMPLATE_INDEX" val="20182021"/>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Lst>
</file>

<file path=ppt/tags/tag1021.xml><?xml version="1.0" encoding="utf-8"?>
<p:tagLst xmlns:p="http://schemas.openxmlformats.org/presentationml/2006/main">
  <p:tag name="KSO_WM_UNIT_VALUE" val="99*12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2021_3*l_h_x*1_1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022.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2021_3*l_h_x*1_2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023.xml><?xml version="1.0" encoding="utf-8"?>
<p:tagLst xmlns:p="http://schemas.openxmlformats.org/presentationml/2006/main">
  <p:tag name="KSO_WM_UNIT_VALUE" val="127*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2021_3*l_h_x*1_3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Lst>
</file>

<file path=ppt/tags/tag1024.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2021_3*l_h_f*1_1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025.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2021_3*l_h_f*1_2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026.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2021_3*l_h_f*1_3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027.xml><?xml version="1.0" encoding="utf-8"?>
<p:tagLst xmlns:p="http://schemas.openxmlformats.org/presentationml/2006/main">
  <p:tag name="KSO_WM_UNIT_SUBTYPE" val="a"/>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2021_3*l_h_f*1_4_1"/>
  <p:tag name="KSO_WM_TEMPLATE_CATEGORY" val="diagram"/>
  <p:tag name="KSO_WM_TEMPLATE_INDEX" val="2018202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028.xml><?xml version="1.0" encoding="utf-8"?>
<p:tagLst xmlns:p="http://schemas.openxmlformats.org/presentationml/2006/main">
  <p:tag name="KSO_WM_UNIT_VALUE" val="82*10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82021_3*l_h_x*1_4_1"/>
  <p:tag name="KSO_WM_TEMPLATE_CATEGORY" val="diagram"/>
  <p:tag name="KSO_WM_TEMPLATE_INDEX" val="2018202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29.xml><?xml version="1.0" encoding="utf-8"?>
<p:tagLst xmlns:p="http://schemas.openxmlformats.org/presentationml/2006/main">
  <p:tag name="KSO_WM_BEAUTIFY_FLAG" val="#wm#"/>
  <p:tag name="KSO_WM_TEMPLATE_CATEGORY" val="diagram"/>
  <p:tag name="KSO_WM_TEMPLATE_INDEX" val="20215855"/>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3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3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3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3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3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4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4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4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4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4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4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5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5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5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5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5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5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6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6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6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6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6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07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7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7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7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7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7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08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8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8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8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8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8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8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8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9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9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09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09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09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09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0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0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0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0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0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1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1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1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1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1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1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1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11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22.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112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1126.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1127.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13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3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3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3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13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80_5*l_h_i*1_1_2"/>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80_5*l_h_i*1_1_1"/>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80_5*l_h_i*1_2_2"/>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80_5*l_h_i*1_2_1"/>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80_5*l_h_i*1_3_2"/>
  <p:tag name="KSO_WM_TEMPLATE_CATEGORY" val="diagram"/>
  <p:tag name="KSO_WM_TEMPLATE_INDEX" val="68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80_5*l_h_i*1_3_1"/>
  <p:tag name="KSO_WM_TEMPLATE_CATEGORY" val="diagram"/>
  <p:tag name="KSO_WM_TEMPLATE_INDEX" val="68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80_5*l_h_i*1_4_2"/>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80_5*l_h_i*1_4_1"/>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680_5*l_h_i*1_5_2"/>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680_5*l_h_i*1_5_1"/>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47.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80_5*l_h_a*1_2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4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80_5*l_h_a*1_1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49.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80_5*l_h_a*1_3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15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80_5*l_h_a*1_4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51.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80_5*l_h_a*1_5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80_5*l_h_i*1_3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80_5*l_h_i*1_4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80_5*l_h_i*1_2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80_5*l_h_i*1_1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680_5*l_h_i*1_5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115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6.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116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7*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7*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7*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Lst>
</file>

<file path=ppt/tags/tag116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7*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7*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7*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7*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Lst>
</file>

<file path=ppt/tags/tag116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7*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7*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7"/>
  <p:tag name="KSO_WM_UNIT_LINE_FILL_TYPE" val="2"/>
  <p:tag name="KSO_WM_UNIT_TEXT_FILL_FORE_SCHEMECOLOR_INDEX" val="2"/>
  <p:tag name="KSO_WM_UNIT_TEXT_FILL_TYPE" val="1"/>
</p:tagLst>
</file>

<file path=ppt/tags/tag117.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7*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7*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7"/>
  <p:tag name="KSO_WM_UNIT_TEXT_FILL_TYPE" val="1"/>
</p:tagLst>
</file>

<file path=ppt/tags/tag117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7*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7*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8"/>
  <p:tag name="KSO_WM_UNIT_LINE_FILL_TYPE" val="2"/>
  <p:tag name="KSO_WM_UNIT_TEXT_FILL_FORE_SCHEMECOLOR_INDEX" val="2"/>
  <p:tag name="KSO_WM_UNIT_TEXT_FILL_TYPE" val="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7*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7*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8"/>
  <p:tag name="KSO_WM_UNIT_TEXT_FILL_TYPE" val="1"/>
</p:tagLst>
</file>

<file path=ppt/tags/tag117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7*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7*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9"/>
  <p:tag name="KSO_WM_UNIT_LINE_FILL_TYPE" val="2"/>
  <p:tag name="KSO_WM_UNIT_TEXT_FILL_FORE_SCHEMECOLOR_INDEX" val="2"/>
  <p:tag name="KSO_WM_UNIT_TEXT_FILL_TYPE" val="1"/>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7*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7*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9"/>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8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7*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7*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0"/>
  <p:tag name="KSO_WM_UNIT_LINE_FILL_TYPE" val="2"/>
  <p:tag name="KSO_WM_UNIT_TEXT_FILL_FORE_SCHEMECOLOR_INDEX" val="2"/>
  <p:tag name="KSO_WM_UNIT_TEXT_FILL_TYPE" val="1"/>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7*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7*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10"/>
  <p:tag name="KSO_WM_UNIT_TEXT_FILL_TYPE" val="1"/>
</p:tagLst>
</file>

<file path=ppt/tags/tag118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7*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7*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7*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7*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Lst>
</file>

<file path=ppt/tags/tag118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7*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219397_7*l_h_i*1_8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397_7*l_h_i*1_8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1"/>
  <p:tag name="KSO_WM_UNIT_ID" val="diagram20219397_7*l_h_i*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Lst>
</file>

<file path=ppt/tags/tag119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397_7*l_h_f*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119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195.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1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1197.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20.xml><?xml version="1.0" encoding="utf-8"?>
<p:tagLst xmlns:p="http://schemas.openxmlformats.org/presentationml/2006/main">
  <p:tag name="KSO_WM_SLIDE_BACKGROUND_TYPE" val="general"/>
</p:tagLst>
</file>

<file path=ppt/tags/tag1200.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120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120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120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120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1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4*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95_4*l_h_i*1_2_1"/>
  <p:tag name="KSO_WM_TEMPLATE_CATEGORY" val="diagram"/>
  <p:tag name="KSO_WM_TEMPLATE_INDEX" val="2016879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95_4*l_h_i*1_3_1"/>
  <p:tag name="KSO_WM_TEMPLATE_CATEGORY" val="diagram"/>
  <p:tag name="KSO_WM_TEMPLATE_INDEX" val="2016879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SLIDE_BACKGROUND_TYPE" val="general"/>
</p:tagLst>
</file>

<file path=ppt/tags/tag1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95_4*l_h_i*1_4_1"/>
  <p:tag name="KSO_WM_TEMPLATE_CATEGORY" val="diagram"/>
  <p:tag name="KSO_WM_TEMPLATE_INDEX" val="2016879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211.xml><?xml version="1.0" encoding="utf-8"?>
<p:tagLst xmlns:p="http://schemas.openxmlformats.org/presentationml/2006/main">
  <p:tag name="KSO_WM_UNIT_VALUE" val="141*16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8795_4*l_h_x*1_4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12.xml><?xml version="1.0" encoding="utf-8"?>
<p:tagLst xmlns:p="http://schemas.openxmlformats.org/presentationml/2006/main">
  <p:tag name="KSO_WM_UNIT_VALUE" val="132*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95_4*l_h_x*1_2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13.xml><?xml version="1.0" encoding="utf-8"?>
<p:tagLst xmlns:p="http://schemas.openxmlformats.org/presentationml/2006/main">
  <p:tag name="KSO_WM_UNIT_VALUE" val="148*18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95_4*l_h_x*1_1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14.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95_4*l_h_a*1_1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15.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95_4*l_h_a*1_2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16.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795_4*l_h_a*1_3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17.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68795_4*l_h_a*1_4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218.xml><?xml version="1.0" encoding="utf-8"?>
<p:tagLst xmlns:p="http://schemas.openxmlformats.org/presentationml/2006/main">
  <p:tag name="KSO_WM_UNIT_VALUE" val="167*16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95_4*l_h_x*1_3_1"/>
  <p:tag name="KSO_WM_TEMPLATE_CATEGORY" val="diagram"/>
  <p:tag name="KSO_WM_TEMPLATE_INDEX" val="20168795"/>
  <p:tag name="KSO_WM_UNIT_LAYERLEVEL" val="1_1_1"/>
  <p:tag name="KSO_WM_TAG_VERSION" val="1.0"/>
  <p:tag name="KSO_WM_BEAUTIFY_FLAG" val="#wm#"/>
  <p:tag name="KSO_WM_UNIT_FILL_FORE_SCHEMECOLOR_INDEX" val="16"/>
  <p:tag name="KSO_WM_UNIT_FILL_TYPE" val="1"/>
  <p:tag name="KSO_WM_UNIT_TEXT_FILL_FORE_SCHEMECOLOR_INDEX" val="13"/>
  <p:tag name="KSO_WM_UNIT_TEXT_FILL_TYPE" val="1"/>
</p:tagLst>
</file>

<file path=ppt/tags/tag1219.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4*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22.xml><?xml version="1.0" encoding="utf-8"?>
<p:tagLst xmlns:p="http://schemas.openxmlformats.org/presentationml/2006/main">
  <p:tag name="KSO_WM_SLIDE_BACKGROUND_TYPE" val="general"/>
</p:tagLst>
</file>

<file path=ppt/tags/tag122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1221.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PASSING_SCORE" val="100.000000"/>
  <p:tag name="ISPRING_FIRST_PUBLISH" val="1"/>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F:\2月份我图原创上传文件\780公司商务工作汇报PPT"/>
  <p:tag name="COMMONDATA" val="eyJoZGlkIjoiOGJhNWU5YmNmZjNmZjIwZTlmZmY0NGI1ODE4YzYyZjUifQ=="/>
</p:tagLst>
</file>

<file path=ppt/tags/tag123.xml><?xml version="1.0" encoding="utf-8"?>
<p:tagLst xmlns:p="http://schemas.openxmlformats.org/presentationml/2006/main">
  <p:tag name="KSO_WM_SLIDE_BACKGROUND_TYPE" val="general"/>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127.xml><?xml version="1.0" encoding="utf-8"?>
<p:tagLst xmlns:p="http://schemas.openxmlformats.org/presentationml/2006/main">
  <p:tag name="KSO_WM_SLIDE_BACKGROUND_TYPE" val="frame"/>
</p:tagLst>
</file>

<file path=ppt/tags/tag128.xml><?xml version="1.0" encoding="utf-8"?>
<p:tagLst xmlns:p="http://schemas.openxmlformats.org/presentationml/2006/main">
  <p:tag name="KSO_WM_SLIDE_BACKGROUND_TYPE" val="frame"/>
</p:tagLst>
</file>

<file path=ppt/tags/tag129.xml><?xml version="1.0" encoding="utf-8"?>
<p:tagLst xmlns:p="http://schemas.openxmlformats.org/presentationml/2006/main">
  <p:tag name="KSO_WM_SLIDE_BACKGROUND_TYPE" val="frame"/>
</p:tagLst>
</file>

<file path=ppt/tags/tag13.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30.xml><?xml version="1.0" encoding="utf-8"?>
<p:tagLst xmlns:p="http://schemas.openxmlformats.org/presentationml/2006/main">
  <p:tag name="KSO_WM_SLIDE_BACKGROUND_TYPE" val="frame"/>
</p:tagLst>
</file>

<file path=ppt/tags/tag131.xml><?xml version="1.0" encoding="utf-8"?>
<p:tagLst xmlns:p="http://schemas.openxmlformats.org/presentationml/2006/main">
  <p:tag name="KSO_WM_SLIDE_BACKGROUND_TYPE" val="frame"/>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135.xml><?xml version="1.0" encoding="utf-8"?>
<p:tagLst xmlns:p="http://schemas.openxmlformats.org/presentationml/2006/main">
  <p:tag name="KSO_WM_SLIDE_BACKGROUND_TYPE" val="leftRight"/>
</p:tagLst>
</file>

<file path=ppt/tags/tag136.xml><?xml version="1.0" encoding="utf-8"?>
<p:tagLst xmlns:p="http://schemas.openxmlformats.org/presentationml/2006/main">
  <p:tag name="KSO_WM_SLIDE_BACKGROUND_TYPE" val="leftRight"/>
</p:tagLst>
</file>

<file path=ppt/tags/tag137.xml><?xml version="1.0" encoding="utf-8"?>
<p:tagLst xmlns:p="http://schemas.openxmlformats.org/presentationml/2006/main">
  <p:tag name="KSO_WM_SLIDE_BACKGROUND_TYPE" val="leftRight"/>
</p:tagLst>
</file>

<file path=ppt/tags/tag138.xml><?xml version="1.0" encoding="utf-8"?>
<p:tagLst xmlns:p="http://schemas.openxmlformats.org/presentationml/2006/main">
  <p:tag name="KSO_WM_SLIDE_BACKGROUND_TYPE" val="leftRight"/>
</p:tagLst>
</file>

<file path=ppt/tags/tag139.xml><?xml version="1.0" encoding="utf-8"?>
<p:tagLst xmlns:p="http://schemas.openxmlformats.org/presentationml/2006/main">
  <p:tag name="KSO_WM_SLIDE_BACKGROUND_TYPE" val="leftRight"/>
</p:tagLst>
</file>

<file path=ppt/tags/tag1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40.xml><?xml version="1.0" encoding="utf-8"?>
<p:tagLst xmlns:p="http://schemas.openxmlformats.org/presentationml/2006/main">
  <p:tag name="KSO_WM_SLIDE_BACKGROUND_TYPE" val="leftRight"/>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144.xml><?xml version="1.0" encoding="utf-8"?>
<p:tagLst xmlns:p="http://schemas.openxmlformats.org/presentationml/2006/main">
  <p:tag name="KSO_WM_SLIDE_BACKGROUND_TYPE" val="topBottom"/>
</p:tagLst>
</file>

<file path=ppt/tags/tag145.xml><?xml version="1.0" encoding="utf-8"?>
<p:tagLst xmlns:p="http://schemas.openxmlformats.org/presentationml/2006/main">
  <p:tag name="KSO_WM_SLIDE_BACKGROUND_TYPE" val="topBottom"/>
</p:tagLst>
</file>

<file path=ppt/tags/tag146.xml><?xml version="1.0" encoding="utf-8"?>
<p:tagLst xmlns:p="http://schemas.openxmlformats.org/presentationml/2006/main">
  <p:tag name="KSO_WM_SLIDE_BACKGROUND_TYPE" val="topBottom"/>
</p:tagLst>
</file>

<file path=ppt/tags/tag147.xml><?xml version="1.0" encoding="utf-8"?>
<p:tagLst xmlns:p="http://schemas.openxmlformats.org/presentationml/2006/main">
  <p:tag name="KSO_WM_SLIDE_BACKGROUND_TYPE" val="topBottom"/>
</p:tagLst>
</file>

<file path=ppt/tags/tag148.xml><?xml version="1.0" encoding="utf-8"?>
<p:tagLst xmlns:p="http://schemas.openxmlformats.org/presentationml/2006/main">
  <p:tag name="KSO_WM_SLIDE_BACKGROUND_TYPE" val="topBottom"/>
</p:tagLst>
</file>

<file path=ppt/tags/tag149.xml><?xml version="1.0" encoding="utf-8"?>
<p:tagLst xmlns:p="http://schemas.openxmlformats.org/presentationml/2006/main">
  <p:tag name="KSO_WM_SLIDE_BACKGROUND_TYPE" val="topBotto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153.xml><?xml version="1.0" encoding="utf-8"?>
<p:tagLst xmlns:p="http://schemas.openxmlformats.org/presentationml/2006/main">
  <p:tag name="KSO_WM_SLIDE_BACKGROUND_TYPE" val="bottomTop"/>
</p:tagLst>
</file>

<file path=ppt/tags/tag154.xml><?xml version="1.0" encoding="utf-8"?>
<p:tagLst xmlns:p="http://schemas.openxmlformats.org/presentationml/2006/main">
  <p:tag name="KSO_WM_SLIDE_BACKGROUND_TYPE" val="bottomTop"/>
</p:tagLst>
</file>

<file path=ppt/tags/tag155.xml><?xml version="1.0" encoding="utf-8"?>
<p:tagLst xmlns:p="http://schemas.openxmlformats.org/presentationml/2006/main">
  <p:tag name="KSO_WM_SLIDE_BACKGROUND_TYPE" val="bottomTop"/>
</p:tagLst>
</file>

<file path=ppt/tags/tag156.xml><?xml version="1.0" encoding="utf-8"?>
<p:tagLst xmlns:p="http://schemas.openxmlformats.org/presentationml/2006/main">
  <p:tag name="KSO_WM_SLIDE_BACKGROUND_TYPE" val="bottomTop"/>
</p:tagLst>
</file>

<file path=ppt/tags/tag157.xml><?xml version="1.0" encoding="utf-8"?>
<p:tagLst xmlns:p="http://schemas.openxmlformats.org/presentationml/2006/main">
  <p:tag name="KSO_WM_SLIDE_BACKGROUND_TYPE" val="bottomTop"/>
</p:tagLst>
</file>

<file path=ppt/tags/tag158.xml><?xml version="1.0" encoding="utf-8"?>
<p:tagLst xmlns:p="http://schemas.openxmlformats.org/presentationml/2006/main">
  <p:tag name="KSO_WM_SLIDE_BACKGROUND_TYPE" val="bottomTop"/>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162.xml><?xml version="1.0" encoding="utf-8"?>
<p:tagLst xmlns:p="http://schemas.openxmlformats.org/presentationml/2006/main">
  <p:tag name="KSO_WM_SLIDE_BACKGROUND_TYPE" val="navigation"/>
</p:tagLst>
</file>

<file path=ppt/tags/tag163.xml><?xml version="1.0" encoding="utf-8"?>
<p:tagLst xmlns:p="http://schemas.openxmlformats.org/presentationml/2006/main">
  <p:tag name="KSO_WM_SLIDE_BACKGROUND_TYPE" val="navigation"/>
</p:tagLst>
</file>

<file path=ppt/tags/tag164.xml><?xml version="1.0" encoding="utf-8"?>
<p:tagLst xmlns:p="http://schemas.openxmlformats.org/presentationml/2006/main">
  <p:tag name="KSO_WM_SLIDE_BACKGROUND_TYPE" val="navigation"/>
</p:tagLst>
</file>

<file path=ppt/tags/tag165.xml><?xml version="1.0" encoding="utf-8"?>
<p:tagLst xmlns:p="http://schemas.openxmlformats.org/presentationml/2006/main">
  <p:tag name="KSO_WM_SLIDE_BACKGROUND_TYPE" val="navigation"/>
</p:tagLst>
</file>

<file path=ppt/tags/tag166.xml><?xml version="1.0" encoding="utf-8"?>
<p:tagLst xmlns:p="http://schemas.openxmlformats.org/presentationml/2006/main">
  <p:tag name="KSO_WM_SLIDE_BACKGROUND_TYPE" val="navigation"/>
</p:tagLst>
</file>

<file path=ppt/tags/tag167.xml><?xml version="1.0" encoding="utf-8"?>
<p:tagLst xmlns:p="http://schemas.openxmlformats.org/presentationml/2006/main">
  <p:tag name="KSO_WM_SLIDE_BACKGROUND_TYPE" val="navigation"/>
</p:tagLst>
</file>

<file path=ppt/tags/tag168.xml><?xml version="1.0" encoding="utf-8"?>
<p:tagLst xmlns:p="http://schemas.openxmlformats.org/presentationml/2006/main">
  <p:tag name="KSO_WM_SLIDE_BACKGROUND_TYPE" val="navigation"/>
</p:tagLst>
</file>

<file path=ppt/tags/tag169.xml><?xml version="1.0" encoding="utf-8"?>
<p:tagLst xmlns:p="http://schemas.openxmlformats.org/presentationml/2006/main">
  <p:tag name="KSO_WM_SLIDE_BACKGROUND_TYPE" val="navigation"/>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173.xml><?xml version="1.0" encoding="utf-8"?>
<p:tagLst xmlns:p="http://schemas.openxmlformats.org/presentationml/2006/main">
  <p:tag name="KSO_WM_SLIDE_BACKGROUND_TYPE" val="belt"/>
</p:tagLst>
</file>

<file path=ppt/tags/tag174.xml><?xml version="1.0" encoding="utf-8"?>
<p:tagLst xmlns:p="http://schemas.openxmlformats.org/presentationml/2006/main">
  <p:tag name="KSO_WM_SLIDE_BACKGROUND_TYPE" val="belt"/>
</p:tagLst>
</file>

<file path=ppt/tags/tag175.xml><?xml version="1.0" encoding="utf-8"?>
<p:tagLst xmlns:p="http://schemas.openxmlformats.org/presentationml/2006/main">
  <p:tag name="KSO_WM_SLIDE_BACKGROUND_TYPE" val="belt"/>
</p:tagLst>
</file>

<file path=ppt/tags/tag176.xml><?xml version="1.0" encoding="utf-8"?>
<p:tagLst xmlns:p="http://schemas.openxmlformats.org/presentationml/2006/main">
  <p:tag name="KSO_WM_SLIDE_BACKGROUND_TYPE" val="belt"/>
</p:tagLst>
</file>

<file path=ppt/tags/tag177.xml><?xml version="1.0" encoding="utf-8"?>
<p:tagLst xmlns:p="http://schemas.openxmlformats.org/presentationml/2006/main">
  <p:tag name="KSO_WM_SLIDE_BACKGROUND_TYPE" val="belt"/>
</p:tagLst>
</file>

<file path=ppt/tags/tag178.xml><?xml version="1.0" encoding="utf-8"?>
<p:tagLst xmlns:p="http://schemas.openxmlformats.org/presentationml/2006/main">
  <p:tag name="KSO_WM_TEMPLATE_CATEGORY" val="custom"/>
  <p:tag name="KSO_WM_TEMPLATE_INDEX" val="20202617"/>
</p:tagLst>
</file>

<file path=ppt/tags/tag179.xml><?xml version="1.0" encoding="utf-8"?>
<p:tagLst xmlns:p="http://schemas.openxmlformats.org/presentationml/2006/main">
  <p:tag name="KSO_WM_TEMPLATE_CATEGORY" val="custom"/>
  <p:tag name="KSO_WM_TEMPLATE_INDEX" val="20202617"/>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0.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189.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04.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05.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08.xml><?xml version="1.0" encoding="utf-8"?>
<p:tagLst xmlns:p="http://schemas.openxmlformats.org/presentationml/2006/main">
  <p:tag name="KSO_WM_SLIDE_BACKGROUND_TYPE" val="general"/>
</p:tagLst>
</file>

<file path=ppt/tags/tag209.xml><?xml version="1.0" encoding="utf-8"?>
<p:tagLst xmlns:p="http://schemas.openxmlformats.org/presentationml/2006/main">
  <p:tag name="KSO_WM_SLIDE_BACKGROUND_TYPE" val="gener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10.xml><?xml version="1.0" encoding="utf-8"?>
<p:tagLst xmlns:p="http://schemas.openxmlformats.org/presentationml/2006/main">
  <p:tag name="KSO_WM_SLIDE_BACKGROUND_TYPE" val="general"/>
</p:tagLst>
</file>

<file path=ppt/tags/tag211.xml><?xml version="1.0" encoding="utf-8"?>
<p:tagLst xmlns:p="http://schemas.openxmlformats.org/presentationml/2006/main">
  <p:tag name="KSO_WM_SLIDE_BACKGROUND_TYPE" val="gener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215.xml><?xml version="1.0" encoding="utf-8"?>
<p:tagLst xmlns:p="http://schemas.openxmlformats.org/presentationml/2006/main">
  <p:tag name="KSO_WM_SLIDE_BACKGROUND_TYPE" val="frame"/>
</p:tagLst>
</file>

<file path=ppt/tags/tag216.xml><?xml version="1.0" encoding="utf-8"?>
<p:tagLst xmlns:p="http://schemas.openxmlformats.org/presentationml/2006/main">
  <p:tag name="KSO_WM_SLIDE_BACKGROUND_TYPE" val="frame"/>
</p:tagLst>
</file>

<file path=ppt/tags/tag217.xml><?xml version="1.0" encoding="utf-8"?>
<p:tagLst xmlns:p="http://schemas.openxmlformats.org/presentationml/2006/main">
  <p:tag name="KSO_WM_SLIDE_BACKGROUND_TYPE" val="frame"/>
</p:tagLst>
</file>

<file path=ppt/tags/tag218.xml><?xml version="1.0" encoding="utf-8"?>
<p:tagLst xmlns:p="http://schemas.openxmlformats.org/presentationml/2006/main">
  <p:tag name="KSO_WM_SLIDE_BACKGROUND_TYPE" val="frame"/>
</p:tagLst>
</file>

<file path=ppt/tags/tag219.xml><?xml version="1.0" encoding="utf-8"?>
<p:tagLst xmlns:p="http://schemas.openxmlformats.org/presentationml/2006/main">
  <p:tag name="KSO_WM_SLIDE_BACKGROUND_TYPE" val="fram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223.xml><?xml version="1.0" encoding="utf-8"?>
<p:tagLst xmlns:p="http://schemas.openxmlformats.org/presentationml/2006/main">
  <p:tag name="KSO_WM_SLIDE_BACKGROUND_TYPE" val="leftRight"/>
</p:tagLst>
</file>

<file path=ppt/tags/tag224.xml><?xml version="1.0" encoding="utf-8"?>
<p:tagLst xmlns:p="http://schemas.openxmlformats.org/presentationml/2006/main">
  <p:tag name="KSO_WM_SLIDE_BACKGROUND_TYPE" val="leftRight"/>
</p:tagLst>
</file>

<file path=ppt/tags/tag225.xml><?xml version="1.0" encoding="utf-8"?>
<p:tagLst xmlns:p="http://schemas.openxmlformats.org/presentationml/2006/main">
  <p:tag name="KSO_WM_SLIDE_BACKGROUND_TYPE" val="leftRight"/>
</p:tagLst>
</file>

<file path=ppt/tags/tag226.xml><?xml version="1.0" encoding="utf-8"?>
<p:tagLst xmlns:p="http://schemas.openxmlformats.org/presentationml/2006/main">
  <p:tag name="KSO_WM_SLIDE_BACKGROUND_TYPE" val="leftRight"/>
</p:tagLst>
</file>

<file path=ppt/tags/tag227.xml><?xml version="1.0" encoding="utf-8"?>
<p:tagLst xmlns:p="http://schemas.openxmlformats.org/presentationml/2006/main">
  <p:tag name="KSO_WM_SLIDE_BACKGROUND_TYPE" val="leftRight"/>
</p:tagLst>
</file>

<file path=ppt/tags/tag228.xml><?xml version="1.0" encoding="utf-8"?>
<p:tagLst xmlns:p="http://schemas.openxmlformats.org/presentationml/2006/main">
  <p:tag name="KSO_WM_SLIDE_BACKGROUND_TYPE" val="leftRight"/>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232.xml><?xml version="1.0" encoding="utf-8"?>
<p:tagLst xmlns:p="http://schemas.openxmlformats.org/presentationml/2006/main">
  <p:tag name="KSO_WM_SLIDE_BACKGROUND_TYPE" val="topBottom"/>
</p:tagLst>
</file>

<file path=ppt/tags/tag233.xml><?xml version="1.0" encoding="utf-8"?>
<p:tagLst xmlns:p="http://schemas.openxmlformats.org/presentationml/2006/main">
  <p:tag name="KSO_WM_SLIDE_BACKGROUND_TYPE" val="topBottom"/>
</p:tagLst>
</file>

<file path=ppt/tags/tag234.xml><?xml version="1.0" encoding="utf-8"?>
<p:tagLst xmlns:p="http://schemas.openxmlformats.org/presentationml/2006/main">
  <p:tag name="KSO_WM_SLIDE_BACKGROUND_TYPE" val="topBottom"/>
</p:tagLst>
</file>

<file path=ppt/tags/tag235.xml><?xml version="1.0" encoding="utf-8"?>
<p:tagLst xmlns:p="http://schemas.openxmlformats.org/presentationml/2006/main">
  <p:tag name="KSO_WM_SLIDE_BACKGROUND_TYPE" val="topBottom"/>
</p:tagLst>
</file>

<file path=ppt/tags/tag236.xml><?xml version="1.0" encoding="utf-8"?>
<p:tagLst xmlns:p="http://schemas.openxmlformats.org/presentationml/2006/main">
  <p:tag name="KSO_WM_SLIDE_BACKGROUND_TYPE" val="topBottom"/>
</p:tagLst>
</file>

<file path=ppt/tags/tag237.xml><?xml version="1.0" encoding="utf-8"?>
<p:tagLst xmlns:p="http://schemas.openxmlformats.org/presentationml/2006/main">
  <p:tag name="KSO_WM_SLIDE_BACKGROUND_TYPE" val="topBottom"/>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241.xml><?xml version="1.0" encoding="utf-8"?>
<p:tagLst xmlns:p="http://schemas.openxmlformats.org/presentationml/2006/main">
  <p:tag name="KSO_WM_SLIDE_BACKGROUND_TYPE" val="bottomTop"/>
</p:tagLst>
</file>

<file path=ppt/tags/tag242.xml><?xml version="1.0" encoding="utf-8"?>
<p:tagLst xmlns:p="http://schemas.openxmlformats.org/presentationml/2006/main">
  <p:tag name="KSO_WM_SLIDE_BACKGROUND_TYPE" val="bottomTop"/>
</p:tagLst>
</file>

<file path=ppt/tags/tag243.xml><?xml version="1.0" encoding="utf-8"?>
<p:tagLst xmlns:p="http://schemas.openxmlformats.org/presentationml/2006/main">
  <p:tag name="KSO_WM_SLIDE_BACKGROUND_TYPE" val="bottomTop"/>
</p:tagLst>
</file>

<file path=ppt/tags/tag244.xml><?xml version="1.0" encoding="utf-8"?>
<p:tagLst xmlns:p="http://schemas.openxmlformats.org/presentationml/2006/main">
  <p:tag name="KSO_WM_SLIDE_BACKGROUND_TYPE" val="bottomTop"/>
</p:tagLst>
</file>

<file path=ppt/tags/tag245.xml><?xml version="1.0" encoding="utf-8"?>
<p:tagLst xmlns:p="http://schemas.openxmlformats.org/presentationml/2006/main">
  <p:tag name="KSO_WM_SLIDE_BACKGROUND_TYPE" val="bottomTop"/>
</p:tagLst>
</file>

<file path=ppt/tags/tag246.xml><?xml version="1.0" encoding="utf-8"?>
<p:tagLst xmlns:p="http://schemas.openxmlformats.org/presentationml/2006/main">
  <p:tag name="KSO_WM_SLIDE_BACKGROUND_TYPE" val="bottomTop"/>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50.xml><?xml version="1.0" encoding="utf-8"?>
<p:tagLst xmlns:p="http://schemas.openxmlformats.org/presentationml/2006/main">
  <p:tag name="KSO_WM_SLIDE_BACKGROUND_TYPE" val="navigation"/>
</p:tagLst>
</file>

<file path=ppt/tags/tag251.xml><?xml version="1.0" encoding="utf-8"?>
<p:tagLst xmlns:p="http://schemas.openxmlformats.org/presentationml/2006/main">
  <p:tag name="KSO_WM_SLIDE_BACKGROUND_TYPE" val="navigation"/>
</p:tagLst>
</file>

<file path=ppt/tags/tag252.xml><?xml version="1.0" encoding="utf-8"?>
<p:tagLst xmlns:p="http://schemas.openxmlformats.org/presentationml/2006/main">
  <p:tag name="KSO_WM_SLIDE_BACKGROUND_TYPE" val="navigation"/>
</p:tagLst>
</file>

<file path=ppt/tags/tag253.xml><?xml version="1.0" encoding="utf-8"?>
<p:tagLst xmlns:p="http://schemas.openxmlformats.org/presentationml/2006/main">
  <p:tag name="KSO_WM_SLIDE_BACKGROUND_TYPE" val="navigation"/>
</p:tagLst>
</file>

<file path=ppt/tags/tag254.xml><?xml version="1.0" encoding="utf-8"?>
<p:tagLst xmlns:p="http://schemas.openxmlformats.org/presentationml/2006/main">
  <p:tag name="KSO_WM_SLIDE_BACKGROUND_TYPE" val="navigation"/>
</p:tagLst>
</file>

<file path=ppt/tags/tag255.xml><?xml version="1.0" encoding="utf-8"?>
<p:tagLst xmlns:p="http://schemas.openxmlformats.org/presentationml/2006/main">
  <p:tag name="KSO_WM_SLIDE_BACKGROUND_TYPE" val="navigation"/>
</p:tagLst>
</file>

<file path=ppt/tags/tag256.xml><?xml version="1.0" encoding="utf-8"?>
<p:tagLst xmlns:p="http://schemas.openxmlformats.org/presentationml/2006/main">
  <p:tag name="KSO_WM_SLIDE_BACKGROUND_TYPE" val="navigation"/>
</p:tagLst>
</file>

<file path=ppt/tags/tag257.xml><?xml version="1.0" encoding="utf-8"?>
<p:tagLst xmlns:p="http://schemas.openxmlformats.org/presentationml/2006/main">
  <p:tag name="KSO_WM_SLIDE_BACKGROUND_TYPE" val="navigation"/>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261.xml><?xml version="1.0" encoding="utf-8"?>
<p:tagLst xmlns:p="http://schemas.openxmlformats.org/presentationml/2006/main">
  <p:tag name="KSO_WM_SLIDE_BACKGROUND_TYPE" val="belt"/>
</p:tagLst>
</file>

<file path=ppt/tags/tag262.xml><?xml version="1.0" encoding="utf-8"?>
<p:tagLst xmlns:p="http://schemas.openxmlformats.org/presentationml/2006/main">
  <p:tag name="KSO_WM_SLIDE_BACKGROUND_TYPE" val="belt"/>
</p:tagLst>
</file>

<file path=ppt/tags/tag263.xml><?xml version="1.0" encoding="utf-8"?>
<p:tagLst xmlns:p="http://schemas.openxmlformats.org/presentationml/2006/main">
  <p:tag name="KSO_WM_SLIDE_BACKGROUND_TYPE" val="belt"/>
</p:tagLst>
</file>

<file path=ppt/tags/tag264.xml><?xml version="1.0" encoding="utf-8"?>
<p:tagLst xmlns:p="http://schemas.openxmlformats.org/presentationml/2006/main">
  <p:tag name="KSO_WM_SLIDE_BACKGROUND_TYPE" val="belt"/>
</p:tagLst>
</file>

<file path=ppt/tags/tag265.xml><?xml version="1.0" encoding="utf-8"?>
<p:tagLst xmlns:p="http://schemas.openxmlformats.org/presentationml/2006/main">
  <p:tag name="KSO_WM_SLIDE_BACKGROUND_TYPE" val="belt"/>
</p:tagLst>
</file>

<file path=ppt/tags/tag266.xml><?xml version="1.0" encoding="utf-8"?>
<p:tagLst xmlns:p="http://schemas.openxmlformats.org/presentationml/2006/main">
  <p:tag name="KSO_WM_TEMPLATE_CATEGORY" val="custom"/>
  <p:tag name="KSO_WM_TEMPLATE_INDEX" val="20202617"/>
</p:tagLst>
</file>

<file path=ppt/tags/tag267.xml><?xml version="1.0" encoding="utf-8"?>
<p:tagLst xmlns:p="http://schemas.openxmlformats.org/presentationml/2006/main">
  <p:tag name="KSO_WM_TEMPLATE_CATEGORY" val="custom"/>
  <p:tag name="KSO_WM_TEMPLATE_INDEX" val="20202617"/>
</p:tagLst>
</file>

<file path=ppt/tags/tag268.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4e6d1dea781d4543aff04bf2f8c8d7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b2644a80384b18978eaeae73376bc5"/>
</p:tagLst>
</file>

<file path=ppt/tags/tag277.xml><?xml version="1.0" encoding="utf-8"?>
<p:tagLst xmlns:p="http://schemas.openxmlformats.org/presentationml/2006/main">
  <p:tag name="KSO_WM_UNIT_ISCONTENTSTITLE" val="0"/>
  <p:tag name="KSO_WM_UNIT_ISNUMDGMTITLE" val="0"/>
  <p:tag name="KSO_WM_UNIT_NOCLEAR" val="0"/>
  <p:tag name="KSO_WM_UNIT_VALUE" val="87"/>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4;18;2"/>
  <p:tag name="KSO_WM_UNIT_BLOCK" val="0"/>
  <p:tag name="KSO_WM_UNIT_DEC_AREA_ID" val="69e0790a482f49b9a82c160cc2a407fa"/>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35"/>
  <p:tag name="KSO_WM_UNIT_TEXT_FILL_FORE_SCHEMECOLOR_INDEX" val="13"/>
  <p:tag name="KSO_WM_UNIT_TEXT_FILL_TYPE" val="1"/>
  <p:tag name="KSO_WM_TEMPLATE_ASSEMBLE_XID" val="5fbf57212574a1ee74b386db"/>
  <p:tag name="KSO_WM_TEMPLATE_ASSEMBLE_GROUPID" val="5fbf11052574a1ee74b21ddd"/>
</p:tagLst>
</file>

<file path=ppt/tags/tag278.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TEMPLATE_ASSEMBLE_XID" val="5fbf57212574a1ee74b386db"/>
  <p:tag name="KSO_WM_TEMPLATE_ASSEMBLE_GROUPID" val="5fbf11052574a1ee74b21ddd"/>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e0b3523ec1b04aaba539687ba2f1c6c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86577b63189744739efdbfcae2cd933c"/>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80c664aa9a7b48f59e54ddad6bc3391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b84cb58f3bd44c09e119c3167023132"/>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29.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292.xml><?xml version="1.0" encoding="utf-8"?>
<p:tagLst xmlns:p="http://schemas.openxmlformats.org/presentationml/2006/main">
  <p:tag name="KSO_WM_UNIT_ISCONTENTSTITLE" val="0"/>
  <p:tag name="KSO_WM_UNIT_ISNUMDGMTITLE" val="0"/>
  <p:tag name="KSO_WM_UNIT_NOCLEAR" val="0"/>
  <p:tag name="KSO_WM_UNIT_VALUE" val="102"/>
  <p:tag name="KSO_WM_UNIT_HIGHLIGHT" val="0"/>
  <p:tag name="KSO_WM_UNIT_COMPATIBLE" val="0"/>
  <p:tag name="KSO_WM_UNIT_DIAGRAM_ISNUMVISUAL" val="0"/>
  <p:tag name="KSO_WM_UNIT_DIAGRAM_ISREFERUNIT" val="0"/>
  <p:tag name="KSO_WM_UNIT_TYPE" val="b"/>
  <p:tag name="KSO_WM_UNIT_INDEX" val="1"/>
  <p:tag name="KSO_WM_UNIT_ID" val="custom20202617_1*b*1"/>
  <p:tag name="KSO_WM_TEMPLATE_CATEGORY" val="custom"/>
  <p:tag name="KSO_WM_TEMPLATE_INDEX" val="20202617"/>
  <p:tag name="KSO_WM_UNIT_LAYERLEVEL" val="1"/>
  <p:tag name="KSO_WM_TAG_VERSION" val="1.0"/>
  <p:tag name="KSO_WM_BEAUTIFY_FLAG" val="#wm#"/>
  <p:tag name="KSO_WM_UNIT_PRESET_TEXT" val="单击此处添加副标题内容"/>
  <p:tag name="KSO_WM_UNIT_DEFAULT_FONT" val="18;24;2"/>
  <p:tag name="KSO_WM_UNIT_BLOCK" val="0"/>
  <p:tag name="KSO_WM_UNIT_DEC_AREA_ID" val="0140482d4bfc4f1daa8bd857be13d74c"/>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35"/>
  <p:tag name="KSO_WM_UNIT_TEXT_FILL_FORE_SCHEMECOLOR_INDEX" val="13"/>
  <p:tag name="KSO_WM_UNIT_TEXT_FILL_TYPE" val="1"/>
  <p:tag name="KSO_WM_TEMPLATE_ASSEMBLE_XID" val="5fbf57212574a1ee74b3871f"/>
  <p:tag name="KSO_WM_TEMPLATE_ASSEMBLE_GROUPID" val="5fbf11052574a1ee74b21ddd"/>
</p:tagLst>
</file>

<file path=ppt/tags/tag293.xml><?xml version="1.0" encoding="utf-8"?>
<p:tagLst xmlns:p="http://schemas.openxmlformats.org/presentationml/2006/main">
  <p:tag name="KSO_WM_UNIT_ISCONTENTSTITLE" val="0"/>
  <p:tag name="KSO_WM_UNIT_ISNUMDGMTITLE" val="0"/>
  <p:tag name="KSO_WM_UNIT_NOCLEAR" val="1"/>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custom20202617_1*a*1"/>
  <p:tag name="KSO_WM_TEMPLATE_CATEGORY" val="custom"/>
  <p:tag name="KSO_WM_TEMPLATE_INDEX" val="20202617"/>
  <p:tag name="KSO_WM_UNIT_LAYERLEVEL" val="1"/>
  <p:tag name="KSO_WM_TAG_VERSION" val="1.0"/>
  <p:tag name="KSO_WM_BEAUTIFY_FLAG" val="#wm#"/>
  <p:tag name="KSO_WM_UNIT_PRESET_TEXT" val="谢谢观看"/>
  <p:tag name="KSO_WM_UNIT_DEFAULT_FONT" val="60;74;4"/>
  <p:tag name="KSO_WM_UNIT_BLOCK" val="0"/>
  <p:tag name="KSO_WM_UNIT_DEC_AREA_ID" val="41ede17f51224fdf9b780be55ee1c9b2"/>
  <p:tag name="KSO_WM_CHIP_GROUPID" val="5ebe4d230ac41c4a0a525649"/>
  <p:tag name="KSO_WM_CHIP_XID" val="5ebe4d230ac41c4a0a52564a"/>
  <p:tag name="KSO_WM_CHIP_FILLAREA_FILL_RULE" val="{&quot;fill_align&quot;:&quot;cm&quot;,&quot;fill_mode&quot;:&quot;adaptive&quot;,&quot;sacle_strategy&quot;:&quot;smart&quot;}"/>
  <p:tag name="KSO_WM_ASSEMBLE_CHIP_INDEX" val="cec46f2e983c462b90e9d9f7fc7ff7b2"/>
  <p:tag name="KSO_WM_UNIT_TEXT_FILL_FORE_SCHEMECOLOR_INDEX_BRIGHTNESS" val="0.15"/>
  <p:tag name="KSO_WM_UNIT_TEXT_FILL_FORE_SCHEMECOLOR_INDEX" val="13"/>
  <p:tag name="KSO_WM_UNIT_TEXT_FILL_TYPE" val="1"/>
  <p:tag name="KSO_WM_TEMPLATE_ASSEMBLE_XID" val="5fbf57212574a1ee74b3871f"/>
  <p:tag name="KSO_WM_TEMPLATE_ASSEMBLE_GROUPID" val="5fbf11052574a1ee74b21ddd"/>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296.xml><?xml version="1.0" encoding="utf-8"?>
<p:tagLst xmlns:p="http://schemas.openxmlformats.org/presentationml/2006/main">
  <p:tag name="KSO_WM_SLIDE_BACKGROUND_TYPE" val="general"/>
</p:tagLst>
</file>

<file path=ppt/tags/tag297.xml><?xml version="1.0" encoding="utf-8"?>
<p:tagLst xmlns:p="http://schemas.openxmlformats.org/presentationml/2006/main">
  <p:tag name="KSO_WM_SLIDE_BACKGROUND_TYPE" val="general"/>
</p:tagLst>
</file>

<file path=ppt/tags/tag298.xml><?xml version="1.0" encoding="utf-8"?>
<p:tagLst xmlns:p="http://schemas.openxmlformats.org/presentationml/2006/main">
  <p:tag name="KSO_WM_SLIDE_BACKGROUND_TYPE" val="general"/>
</p:tagLst>
</file>

<file path=ppt/tags/tag29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03.xml><?xml version="1.0" encoding="utf-8"?>
<p:tagLst xmlns:p="http://schemas.openxmlformats.org/presentationml/2006/main">
  <p:tag name="KSO_WM_SLIDE_BACKGROUND_TYPE" val="frame"/>
</p:tagLst>
</file>

<file path=ppt/tags/tag304.xml><?xml version="1.0" encoding="utf-8"?>
<p:tagLst xmlns:p="http://schemas.openxmlformats.org/presentationml/2006/main">
  <p:tag name="KSO_WM_SLIDE_BACKGROUND_TYPE" val="frame"/>
</p:tagLst>
</file>

<file path=ppt/tags/tag305.xml><?xml version="1.0" encoding="utf-8"?>
<p:tagLst xmlns:p="http://schemas.openxmlformats.org/presentationml/2006/main">
  <p:tag name="KSO_WM_SLIDE_BACKGROUND_TYPE" val="frame"/>
</p:tagLst>
</file>

<file path=ppt/tags/tag306.xml><?xml version="1.0" encoding="utf-8"?>
<p:tagLst xmlns:p="http://schemas.openxmlformats.org/presentationml/2006/main">
  <p:tag name="KSO_WM_SLIDE_BACKGROUND_TYPE" val="frame"/>
</p:tagLst>
</file>

<file path=ppt/tags/tag307.xml><?xml version="1.0" encoding="utf-8"?>
<p:tagLst xmlns:p="http://schemas.openxmlformats.org/presentationml/2006/main">
  <p:tag name="KSO_WM_SLIDE_BACKGROUND_TYPE" val="frame"/>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311.xml><?xml version="1.0" encoding="utf-8"?>
<p:tagLst xmlns:p="http://schemas.openxmlformats.org/presentationml/2006/main">
  <p:tag name="KSO_WM_SLIDE_BACKGROUND_TYPE" val="leftRight"/>
</p:tagLst>
</file>

<file path=ppt/tags/tag312.xml><?xml version="1.0" encoding="utf-8"?>
<p:tagLst xmlns:p="http://schemas.openxmlformats.org/presentationml/2006/main">
  <p:tag name="KSO_WM_SLIDE_BACKGROUND_TYPE" val="leftRight"/>
</p:tagLst>
</file>

<file path=ppt/tags/tag313.xml><?xml version="1.0" encoding="utf-8"?>
<p:tagLst xmlns:p="http://schemas.openxmlformats.org/presentationml/2006/main">
  <p:tag name="KSO_WM_SLIDE_BACKGROUND_TYPE" val="leftRight"/>
</p:tagLst>
</file>

<file path=ppt/tags/tag314.xml><?xml version="1.0" encoding="utf-8"?>
<p:tagLst xmlns:p="http://schemas.openxmlformats.org/presentationml/2006/main">
  <p:tag name="KSO_WM_SLIDE_BACKGROUND_TYPE" val="leftRight"/>
</p:tagLst>
</file>

<file path=ppt/tags/tag315.xml><?xml version="1.0" encoding="utf-8"?>
<p:tagLst xmlns:p="http://schemas.openxmlformats.org/presentationml/2006/main">
  <p:tag name="KSO_WM_SLIDE_BACKGROUND_TYPE" val="leftRight"/>
</p:tagLst>
</file>

<file path=ppt/tags/tag316.xml><?xml version="1.0" encoding="utf-8"?>
<p:tagLst xmlns:p="http://schemas.openxmlformats.org/presentationml/2006/main">
  <p:tag name="KSO_WM_SLIDE_BACKGROUND_TYPE" val="leftRight"/>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32.xml><?xml version="1.0" encoding="utf-8"?>
<p:tagLst xmlns:p="http://schemas.openxmlformats.org/presentationml/2006/main">
  <p:tag name="KSO_WM_SLIDE_BACKGROUND_TYPE" val="general"/>
</p:tagLst>
</file>

<file path=ppt/tags/tag320.xml><?xml version="1.0" encoding="utf-8"?>
<p:tagLst xmlns:p="http://schemas.openxmlformats.org/presentationml/2006/main">
  <p:tag name="KSO_WM_SLIDE_BACKGROUND_TYPE" val="topBottom"/>
</p:tagLst>
</file>

<file path=ppt/tags/tag321.xml><?xml version="1.0" encoding="utf-8"?>
<p:tagLst xmlns:p="http://schemas.openxmlformats.org/presentationml/2006/main">
  <p:tag name="KSO_WM_SLIDE_BACKGROUND_TYPE" val="topBottom"/>
</p:tagLst>
</file>

<file path=ppt/tags/tag322.xml><?xml version="1.0" encoding="utf-8"?>
<p:tagLst xmlns:p="http://schemas.openxmlformats.org/presentationml/2006/main">
  <p:tag name="KSO_WM_SLIDE_BACKGROUND_TYPE" val="topBottom"/>
</p:tagLst>
</file>

<file path=ppt/tags/tag323.xml><?xml version="1.0" encoding="utf-8"?>
<p:tagLst xmlns:p="http://schemas.openxmlformats.org/presentationml/2006/main">
  <p:tag name="KSO_WM_SLIDE_BACKGROUND_TYPE" val="topBottom"/>
</p:tagLst>
</file>

<file path=ppt/tags/tag324.xml><?xml version="1.0" encoding="utf-8"?>
<p:tagLst xmlns:p="http://schemas.openxmlformats.org/presentationml/2006/main">
  <p:tag name="KSO_WM_SLIDE_BACKGROUND_TYPE" val="topBottom"/>
</p:tagLst>
</file>

<file path=ppt/tags/tag325.xml><?xml version="1.0" encoding="utf-8"?>
<p:tagLst xmlns:p="http://schemas.openxmlformats.org/presentationml/2006/main">
  <p:tag name="KSO_WM_SLIDE_BACKGROUND_TYPE" val="topBotto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329.xml><?xml version="1.0" encoding="utf-8"?>
<p:tagLst xmlns:p="http://schemas.openxmlformats.org/presentationml/2006/main">
  <p:tag name="KSO_WM_SLIDE_BACKGROUND_TYPE" val="bottomTop"/>
</p:tagLst>
</file>

<file path=ppt/tags/tag33.xml><?xml version="1.0" encoding="utf-8"?>
<p:tagLst xmlns:p="http://schemas.openxmlformats.org/presentationml/2006/main">
  <p:tag name="KSO_WM_SLIDE_BACKGROUND_TYPE" val="general"/>
</p:tagLst>
</file>

<file path=ppt/tags/tag330.xml><?xml version="1.0" encoding="utf-8"?>
<p:tagLst xmlns:p="http://schemas.openxmlformats.org/presentationml/2006/main">
  <p:tag name="KSO_WM_SLIDE_BACKGROUND_TYPE" val="bottomTop"/>
</p:tagLst>
</file>

<file path=ppt/tags/tag331.xml><?xml version="1.0" encoding="utf-8"?>
<p:tagLst xmlns:p="http://schemas.openxmlformats.org/presentationml/2006/main">
  <p:tag name="KSO_WM_SLIDE_BACKGROUND_TYPE" val="bottomTop"/>
</p:tagLst>
</file>

<file path=ppt/tags/tag332.xml><?xml version="1.0" encoding="utf-8"?>
<p:tagLst xmlns:p="http://schemas.openxmlformats.org/presentationml/2006/main">
  <p:tag name="KSO_WM_SLIDE_BACKGROUND_TYPE" val="bottomTop"/>
</p:tagLst>
</file>

<file path=ppt/tags/tag333.xml><?xml version="1.0" encoding="utf-8"?>
<p:tagLst xmlns:p="http://schemas.openxmlformats.org/presentationml/2006/main">
  <p:tag name="KSO_WM_SLIDE_BACKGROUND_TYPE" val="bottomTop"/>
</p:tagLst>
</file>

<file path=ppt/tags/tag334.xml><?xml version="1.0" encoding="utf-8"?>
<p:tagLst xmlns:p="http://schemas.openxmlformats.org/presentationml/2006/main">
  <p:tag name="KSO_WM_SLIDE_BACKGROUND_TYPE" val="bottomTop"/>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338.xml><?xml version="1.0" encoding="utf-8"?>
<p:tagLst xmlns:p="http://schemas.openxmlformats.org/presentationml/2006/main">
  <p:tag name="KSO_WM_SLIDE_BACKGROUND_TYPE" val="navigation"/>
</p:tagLst>
</file>

<file path=ppt/tags/tag339.xml><?xml version="1.0" encoding="utf-8"?>
<p:tagLst xmlns:p="http://schemas.openxmlformats.org/presentationml/2006/main">
  <p:tag name="KSO_WM_SLIDE_BACKGROUND_TYPE" val="navigation"/>
</p:tagLst>
</file>

<file path=ppt/tags/tag34.xml><?xml version="1.0" encoding="utf-8"?>
<p:tagLst xmlns:p="http://schemas.openxmlformats.org/presentationml/2006/main">
  <p:tag name="KSO_WM_SLIDE_BACKGROUND_TYPE" val="general"/>
</p:tagLst>
</file>

<file path=ppt/tags/tag340.xml><?xml version="1.0" encoding="utf-8"?>
<p:tagLst xmlns:p="http://schemas.openxmlformats.org/presentationml/2006/main">
  <p:tag name="KSO_WM_SLIDE_BACKGROUND_TYPE" val="navigation"/>
</p:tagLst>
</file>

<file path=ppt/tags/tag341.xml><?xml version="1.0" encoding="utf-8"?>
<p:tagLst xmlns:p="http://schemas.openxmlformats.org/presentationml/2006/main">
  <p:tag name="KSO_WM_SLIDE_BACKGROUND_TYPE" val="navigation"/>
</p:tagLst>
</file>

<file path=ppt/tags/tag342.xml><?xml version="1.0" encoding="utf-8"?>
<p:tagLst xmlns:p="http://schemas.openxmlformats.org/presentationml/2006/main">
  <p:tag name="KSO_WM_SLIDE_BACKGROUND_TYPE" val="navigation"/>
</p:tagLst>
</file>

<file path=ppt/tags/tag343.xml><?xml version="1.0" encoding="utf-8"?>
<p:tagLst xmlns:p="http://schemas.openxmlformats.org/presentationml/2006/main">
  <p:tag name="KSO_WM_SLIDE_BACKGROUND_TYPE" val="navigation"/>
</p:tagLst>
</file>

<file path=ppt/tags/tag344.xml><?xml version="1.0" encoding="utf-8"?>
<p:tagLst xmlns:p="http://schemas.openxmlformats.org/presentationml/2006/main">
  <p:tag name="KSO_WM_SLIDE_BACKGROUND_TYPE" val="navigation"/>
</p:tagLst>
</file>

<file path=ppt/tags/tag345.xml><?xml version="1.0" encoding="utf-8"?>
<p:tagLst xmlns:p="http://schemas.openxmlformats.org/presentationml/2006/main">
  <p:tag name="KSO_WM_SLIDE_BACKGROUND_TYPE" val="navigation"/>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349.xml><?xml version="1.0" encoding="utf-8"?>
<p:tagLst xmlns:p="http://schemas.openxmlformats.org/presentationml/2006/main">
  <p:tag name="KSO_WM_SLIDE_BACKGROUND_TYPE" val="belt"/>
</p:tagLst>
</file>

<file path=ppt/tags/tag35.xml><?xml version="1.0" encoding="utf-8"?>
<p:tagLst xmlns:p="http://schemas.openxmlformats.org/presentationml/2006/main">
  <p:tag name="KSO_WM_SLIDE_BACKGROUND_TYPE" val="general"/>
</p:tagLst>
</file>

<file path=ppt/tags/tag350.xml><?xml version="1.0" encoding="utf-8"?>
<p:tagLst xmlns:p="http://schemas.openxmlformats.org/presentationml/2006/main">
  <p:tag name="KSO_WM_SLIDE_BACKGROUND_TYPE" val="belt"/>
</p:tagLst>
</file>

<file path=ppt/tags/tag351.xml><?xml version="1.0" encoding="utf-8"?>
<p:tagLst xmlns:p="http://schemas.openxmlformats.org/presentationml/2006/main">
  <p:tag name="KSO_WM_SLIDE_BACKGROUND_TYPE" val="belt"/>
</p:tagLst>
</file>

<file path=ppt/tags/tag352.xml><?xml version="1.0" encoding="utf-8"?>
<p:tagLst xmlns:p="http://schemas.openxmlformats.org/presentationml/2006/main">
  <p:tag name="KSO_WM_SLIDE_BACKGROUND_TYPE" val="belt"/>
</p:tagLst>
</file>

<file path=ppt/tags/tag353.xml><?xml version="1.0" encoding="utf-8"?>
<p:tagLst xmlns:p="http://schemas.openxmlformats.org/presentationml/2006/main">
  <p:tag name="KSO_WM_SLIDE_BACKGROUND_TYPE" val="belt"/>
</p:tagLst>
</file>

<file path=ppt/tags/tag354.xml><?xml version="1.0" encoding="utf-8"?>
<p:tagLst xmlns:p="http://schemas.openxmlformats.org/presentationml/2006/main">
  <p:tag name="KSO_WM_TEMPLATE_CATEGORY" val="custom"/>
  <p:tag name="KSO_WM_TEMPLATE_INDEX" val="20202617"/>
</p:tagLst>
</file>

<file path=ppt/tags/tag355.xml><?xml version="1.0" encoding="utf-8"?>
<p:tagLst xmlns:p="http://schemas.openxmlformats.org/presentationml/2006/main">
  <p:tag name="KSO_WM_TEMPLATE_CATEGORY" val="custom"/>
  <p:tag name="KSO_WM_TEMPLATE_INDEX" val="20202617"/>
</p:tagLst>
</file>

<file path=ppt/tags/tag356.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357.xml><?xml version="1.0" encoding="utf-8"?>
<p:tagLst xmlns:p="http://schemas.openxmlformats.org/presentationml/2006/main">
  <p:tag name="MH" val="20161022203400"/>
  <p:tag name="MH_LIBRARY" val="GRAPHIC"/>
  <p:tag name="MH_TYPE" val="Other"/>
  <p:tag name="MH_ORDER" val="1"/>
</p:tagLst>
</file>

<file path=ppt/tags/tag358.xml><?xml version="1.0" encoding="utf-8"?>
<p:tagLst xmlns:p="http://schemas.openxmlformats.org/presentationml/2006/main">
  <p:tag name="MH" val="20161022192605"/>
  <p:tag name="MH_LIBRARY" val="GRAPHIC"/>
  <p:tag name="MH_TYPE" val="Text"/>
  <p:tag name="MH_ORDER" val="1"/>
</p:tagLst>
</file>

<file path=ppt/tags/tag359.xml><?xml version="1.0" encoding="utf-8"?>
<p:tagLst xmlns:p="http://schemas.openxmlformats.org/presentationml/2006/main">
  <p:tag name="MH" val="20161022203400"/>
  <p:tag name="MH_LIBRARY" val="GRAPHIC"/>
  <p:tag name="MH_TYPE" val="Other"/>
  <p:tag name="MH_ORDER"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8da91b43d854909b318d525e26674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3a156e6526443a28ecd2cb3ac609fd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360.xml><?xml version="1.0" encoding="utf-8"?>
<p:tagLst xmlns:p="http://schemas.openxmlformats.org/presentationml/2006/main">
  <p:tag name="MH" val="20161022192605"/>
  <p:tag name="MH_LIBRARY" val="GRAPHIC"/>
  <p:tag name="MH_TYPE" val="Text"/>
  <p:tag name="MH_ORDER" val="1"/>
</p:tagLst>
</file>

<file path=ppt/tags/tag361.xml><?xml version="1.0" encoding="utf-8"?>
<p:tagLst xmlns:p="http://schemas.openxmlformats.org/presentationml/2006/main">
  <p:tag name="MH" val="20161022203400"/>
  <p:tag name="MH_LIBRARY" val="GRAPHIC"/>
  <p:tag name="MH_TYPE" val="Other"/>
  <p:tag name="MH_ORDER" val="1"/>
</p:tagLst>
</file>

<file path=ppt/tags/tag362.xml><?xml version="1.0" encoding="utf-8"?>
<p:tagLst xmlns:p="http://schemas.openxmlformats.org/presentationml/2006/main">
  <p:tag name="MH" val="20161022192605"/>
  <p:tag name="MH_LIBRARY" val="GRAPHIC"/>
  <p:tag name="MH_TYPE" val="Text"/>
  <p:tag name="MH_ORDER" val="1"/>
</p:tagLst>
</file>

<file path=ppt/tags/tag363.xml><?xml version="1.0" encoding="utf-8"?>
<p:tagLst xmlns:p="http://schemas.openxmlformats.org/presentationml/2006/main">
  <p:tag name="MH" val="20161022203400"/>
  <p:tag name="MH_LIBRARY" val="GRAPHIC"/>
  <p:tag name="MH_TYPE" val="Other"/>
  <p:tag name="MH_ORDER" val="1"/>
</p:tagLst>
</file>

<file path=ppt/tags/tag364.xml><?xml version="1.0" encoding="utf-8"?>
<p:tagLst xmlns:p="http://schemas.openxmlformats.org/presentationml/2006/main">
  <p:tag name="MH" val="20161022192605"/>
  <p:tag name="MH_LIBRARY" val="GRAPHIC"/>
  <p:tag name="MH_TYPE" val="Text"/>
  <p:tag name="MH_ORDER" val="1"/>
</p:tagLst>
</file>

<file path=ppt/tags/tag365.xml><?xml version="1.0" encoding="utf-8"?>
<p:tagLst xmlns:p="http://schemas.openxmlformats.org/presentationml/2006/main">
  <p:tag name="MH" val="20161022203400"/>
  <p:tag name="MH_LIBRARY" val="GRAPHIC"/>
  <p:tag name="MH_TYPE" val="Other"/>
  <p:tag name="MH_ORDER" val="1"/>
</p:tagLst>
</file>

<file path=ppt/tags/tag366.xml><?xml version="1.0" encoding="utf-8"?>
<p:tagLst xmlns:p="http://schemas.openxmlformats.org/presentationml/2006/main">
  <p:tag name="MH" val="20161022192605"/>
  <p:tag name="MH_LIBRARY" val="GRAPHIC"/>
  <p:tag name="MH_TYPE" val="Text"/>
  <p:tag name="MH_ORDER" val="1"/>
</p:tagLst>
</file>

<file path=ppt/tags/tag367.xml><?xml version="1.0" encoding="utf-8"?>
<p:tagLst xmlns:p="http://schemas.openxmlformats.org/presentationml/2006/main">
  <p:tag name="MH" val="20161022203400"/>
  <p:tag name="MH_LIBRARY" val="GRAPHIC"/>
  <p:tag name="MH_TYPE" val="Other"/>
  <p:tag name="MH_ORDER" val="1"/>
</p:tagLst>
</file>

<file path=ppt/tags/tag368.xml><?xml version="1.0" encoding="utf-8"?>
<p:tagLst xmlns:p="http://schemas.openxmlformats.org/presentationml/2006/main">
  <p:tag name="MH" val="20161022192605"/>
  <p:tag name="MH_LIBRARY" val="GRAPHIC"/>
  <p:tag name="MH_TYPE" val="Text"/>
  <p:tag name="MH_ORDER" val="1"/>
</p:tagLst>
</file>

<file path=ppt/tags/tag369.xml><?xml version="1.0" encoding="utf-8"?>
<p:tagLst xmlns:p="http://schemas.openxmlformats.org/presentationml/2006/main">
  <p:tag name="MH" val="20161022203400"/>
  <p:tag name="MH_LIBRARY" val="GRAPHIC"/>
  <p:tag name="MH_TYPE" val="Other"/>
  <p:tag name="MH_ORDER"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452fbe0178404b13b2ddf9de9074bbe7"/>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93be48f814f04a609204b43fe42a0"/>
  <p:tag name="KSO_WM_SLIDE_BACKGROUND_TYPE" val="frame"/>
</p:tagLst>
</file>

<file path=ppt/tags/tag370.xml><?xml version="1.0" encoding="utf-8"?>
<p:tagLst xmlns:p="http://schemas.openxmlformats.org/presentationml/2006/main">
  <p:tag name="MH" val="20161022192605"/>
  <p:tag name="MH_LIBRARY" val="GRAPHIC"/>
  <p:tag name="MH_TYPE" val="Text"/>
  <p:tag name="MH_ORDER" val="1"/>
</p:tagLst>
</file>

<file path=ppt/tags/tag371.xml><?xml version="1.0" encoding="utf-8"?>
<p:tagLst xmlns:p="http://schemas.openxmlformats.org/presentationml/2006/main">
  <p:tag name="MH" val="20161022204343"/>
  <p:tag name="MH_LIBRARY" val="GRAPHIC"/>
  <p:tag name="MH_ORDER" val="标题 5"/>
</p:tagLst>
</file>

<file path=ppt/tags/tag372.xml><?xml version="1.0" encoding="utf-8"?>
<p:tagLst xmlns:p="http://schemas.openxmlformats.org/presentationml/2006/main">
  <p:tag name="MH" val="20161022204343"/>
  <p:tag name="MH_LIBRARY" val="GRAPHIC"/>
  <p:tag name="MH_ORDER" val="文本占位符 6"/>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376.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377.xml><?xml version="1.0" encoding="utf-8"?>
<p:tagLst xmlns:p="http://schemas.openxmlformats.org/presentationml/2006/main">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BEAUTIFY_FLAG" val="#wm#"/>
  <p:tag name="KSO_WM_TEMPLATE_CATEGORY" val="diagram"/>
  <p:tag name="KSO_WM_TEMPLATE_INDEX" val="20201331"/>
  <p:tag name="KSO_WM_SLIDE_LAYOUT" val="a_f_y"/>
  <p:tag name="KSO_WM_SLIDE_LAYOUT_CNT" val="1_1_1"/>
</p:tagLst>
</file>

<file path=ppt/tags/tag378.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79.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83f8c9920c5f4c02beed3a3cdc869ab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8497c18f09f4a338af6396aa67a5856"/>
  <p:tag name="KSO_WM_SLIDE_BACKGROUND_TYPE" val="frame"/>
</p:tagLst>
</file>

<file path=ppt/tags/tag380.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81.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382.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383.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384.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385.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386.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387.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88.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89.xml><?xml version="1.0" encoding="utf-8"?>
<p:tagLst xmlns:p="http://schemas.openxmlformats.org/presentationml/2006/main">
  <p:tag name="KSO_WM_TEMPLATE_CATEGORY" val="diagram"/>
  <p:tag name="KSO_WM_TEMPLATE_INDEX" val="20184203"/>
  <p:tag name="KSO_WM_UNIT_TYPE" val="l_h_i"/>
  <p:tag name="KSO_WM_UNIT_INDEX" val="1_3_5"/>
  <p:tag name="KSO_WM_UNIT_ID" val="diagram20184203_1*l_h_i*1_3_5"/>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SLIDE_BACKGROUND_TYPE" val="frame"/>
</p:tagLst>
</file>

<file path=ppt/tags/tag390.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391.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392.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393.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394.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395.xml><?xml version="1.0" encoding="utf-8"?>
<p:tagLst xmlns:p="http://schemas.openxmlformats.org/presentationml/2006/main">
  <p:tag name="KSO_WM_BEAUTIFY_FLAG" val="#wm#"/>
  <p:tag name="KSO_WM_TEMPLATE_CATEGORY" val="diagram"/>
  <p:tag name="KSO_WM_TEMPLATE_INDEX" val="20190634"/>
</p:tagLst>
</file>

<file path=ppt/tags/tag396.xml><?xml version="1.0" encoding="utf-8"?>
<p:tagLst xmlns:p="http://schemas.openxmlformats.org/presentationml/2006/main">
  <p:tag name="KSO_WM_TEMPLATE_CATEGORY" val="diagram"/>
  <p:tag name="KSO_WM_TEMPLATE_INDEX" val="20184203"/>
  <p:tag name="KSO_WM_UNIT_TYPE" val="l_h_i"/>
  <p:tag name="KSO_WM_UNIT_INDEX" val="1_3_6"/>
  <p:tag name="KSO_WM_UNIT_ID" val="diagram20184203_1*l_h_i*1_3_6"/>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97.xml><?xml version="1.0" encoding="utf-8"?>
<p:tagLst xmlns:p="http://schemas.openxmlformats.org/presentationml/2006/main">
  <p:tag name="KSO_WM_TEMPLATE_CATEGORY" val="diagram"/>
  <p:tag name="KSO_WM_TEMPLATE_INDEX" val="20184203"/>
  <p:tag name="KSO_WM_UNIT_TYPE" val="l_h_i"/>
  <p:tag name="KSO_WM_UNIT_INDEX" val="1_3_7"/>
  <p:tag name="KSO_WM_UNIT_ID" val="diagram20184203_1*l_h_i*1_3_7"/>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98.xml><?xml version="1.0" encoding="utf-8"?>
<p:tagLst xmlns:p="http://schemas.openxmlformats.org/presentationml/2006/main">
  <p:tag name="KSO_WM_TEMPLATE_CATEGORY" val="diagram"/>
  <p:tag name="KSO_WM_TEMPLATE_INDEX" val="20184203"/>
  <p:tag name="KSO_WM_UNIT_TYPE" val="l_h_i"/>
  <p:tag name="KSO_WM_UNIT_INDEX" val="1_3_8"/>
  <p:tag name="KSO_WM_UNIT_ID" val="diagram20184203_1*l_h_i*1_3_8"/>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399.xml><?xml version="1.0" encoding="utf-8"?>
<p:tagLst xmlns:p="http://schemas.openxmlformats.org/presentationml/2006/main">
  <p:tag name="KSO_WM_TEMPLATE_CATEGORY" val="diagram"/>
  <p:tag name="KSO_WM_TEMPLATE_INDEX" val="20184203"/>
  <p:tag name="KSO_WM_UNIT_TYPE" val="l_h_i"/>
  <p:tag name="KSO_WM_UNIT_INDEX" val="1_2_1"/>
  <p:tag name="KSO_WM_UNIT_ID" val="diagram20184203_1*l_h_i*1_2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0.xml><?xml version="1.0" encoding="utf-8"?>
<p:tagLst xmlns:p="http://schemas.openxmlformats.org/presentationml/2006/main">
  <p:tag name="KSO_WM_SLIDE_BACKGROUND_TYPE" val="frame"/>
</p:tagLst>
</file>

<file path=ppt/tags/tag400.xml><?xml version="1.0" encoding="utf-8"?>
<p:tagLst xmlns:p="http://schemas.openxmlformats.org/presentationml/2006/main">
  <p:tag name="KSO_WM_TEMPLATE_CATEGORY" val="diagram"/>
  <p:tag name="KSO_WM_TEMPLATE_INDEX" val="20184203"/>
  <p:tag name="KSO_WM_UNIT_TYPE" val="l_h_i"/>
  <p:tag name="KSO_WM_UNIT_INDEX" val="1_2_2"/>
  <p:tag name="KSO_WM_UNIT_ID" val="diagram20184203_1*l_h_i*1_2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01.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1"/>
  <p:tag name="KSO_WM_UNIT_ID" val="diagram20184203_1*l_h_f*1_2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20%"/>
  <p:tag name="KSO_WM_UNIT_TEXT_FILL_FORE_SCHEMECOLOR_INDEX" val="14"/>
  <p:tag name="KSO_WM_UNIT_TEXT_FILL_TYPE" val="1"/>
</p:tagLst>
</file>

<file path=ppt/tags/tag402.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2_1"/>
  <p:tag name="KSO_WM_UNIT_ID" val="diagram20184203_1*l_h_a*1_2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403.xml><?xml version="1.0" encoding="utf-8"?>
<p:tagLst xmlns:p="http://schemas.openxmlformats.org/presentationml/2006/main">
  <p:tag name="KSO_WM_TEMPLATE_CATEGORY" val="diagram"/>
  <p:tag name="KSO_WM_TEMPLATE_INDEX" val="20184203"/>
  <p:tag name="KSO_WM_UNIT_TYPE" val="l_h_i"/>
  <p:tag name="KSO_WM_UNIT_INDEX" val="1_3_1"/>
  <p:tag name="KSO_WM_UNIT_ID" val="diagram20184203_1*l_h_i*1_3_1"/>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04.xml><?xml version="1.0" encoding="utf-8"?>
<p:tagLst xmlns:p="http://schemas.openxmlformats.org/presentationml/2006/main">
  <p:tag name="KSO_WM_TEMPLATE_CATEGORY" val="diagram"/>
  <p:tag name="KSO_WM_TEMPLATE_INDEX" val="20184203"/>
  <p:tag name="KSO_WM_UNIT_TYPE" val="l_h_i"/>
  <p:tag name="KSO_WM_UNIT_INDEX" val="1_3_2"/>
  <p:tag name="KSO_WM_UNIT_ID" val="diagram20184203_1*l_h_i*1_3_2"/>
  <p:tag name="KSO_WM_UNIT_LAYERLEVEL" val="1_1_1"/>
  <p:tag name="KSO_WM_BEAUTIFY_FLAG" val="#wm#"/>
  <p:tag name="KSO_WM_TAG_VERSION" val="1.0"/>
  <p:tag name="KSO_WM_DIAGRAM_GROUP_CODE" val="l1-1"/>
  <p:tag name="KSO_WM_UNIT_TEXT_FILL_FORE_SCHEMECOLOR_INDEX" val="2"/>
  <p:tag name="KSO_WM_UNIT_TEXT_FILL_TYPE" val="1"/>
</p:tagLst>
</file>

<file path=ppt/tags/tag405.xml><?xml version="1.0" encoding="utf-8"?>
<p:tagLst xmlns:p="http://schemas.openxmlformats.org/presentationml/2006/main">
  <p:tag name="KSO_WM_TEMPLATE_CATEGORY" val="diagram"/>
  <p:tag name="KSO_WM_TEMPLATE_INDEX" val="20184203"/>
  <p:tag name="KSO_WM_UNIT_TYPE" val="l_h_i"/>
  <p:tag name="KSO_WM_UNIT_INDEX" val="1_3_3"/>
  <p:tag name="KSO_WM_UNIT_ID" val="diagram20184203_1*l_h_i*1_3_3"/>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06.xml><?xml version="1.0" encoding="utf-8"?>
<p:tagLst xmlns:p="http://schemas.openxmlformats.org/presentationml/2006/main">
  <p:tag name="KSO_WM_TEMPLATE_CATEGORY" val="diagram"/>
  <p:tag name="KSO_WM_TEMPLATE_INDEX" val="20184203"/>
  <p:tag name="KSO_WM_UNIT_TYPE" val="l_h_i"/>
  <p:tag name="KSO_WM_UNIT_INDEX" val="1_3_4"/>
  <p:tag name="KSO_WM_UNIT_ID" val="diagram20184203_1*l_h_i*1_3_4"/>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07.xml><?xml version="1.0" encoding="utf-8"?>
<p:tagLst xmlns:p="http://schemas.openxmlformats.org/presentationml/2006/main">
  <p:tag name="KSO_WM_TEMPLATE_CATEGORY" val="diagram"/>
  <p:tag name="KSO_WM_TEMPLATE_INDEX" val="20184203"/>
  <p:tag name="KSO_WM_UNIT_TYPE" val="l_h_i"/>
  <p:tag name="KSO_WM_UNIT_INDEX" val="1_3_5"/>
  <p:tag name="KSO_WM_UNIT_ID" val="diagram20184203_1*l_h_i*1_3_5"/>
  <p:tag name="KSO_WM_UNIT_LAYERLEVEL" val="1_1_1"/>
  <p:tag name="KSO_WM_BEAUTIFY_FLAG" val="#wm#"/>
  <p:tag name="KSO_WM_TAG_VERSION" val="1.0"/>
  <p:tag name="KSO_WM_DIAGRAM_GROUP_CODE" val="l1-1"/>
  <p:tag name="KSO_WM_UNIT_FILL_FORE_SCHEMECOLOR_INDEX" val="14"/>
  <p:tag name="KSO_WM_UNIT_FILL_TYPE" val="1"/>
  <p:tag name="KSO_WM_UNIT_TEXT_FILL_FORE_SCHEMECOLOR_INDEX" val="2"/>
  <p:tag name="KSO_WM_UNIT_TEXT_FILL_TYPE" val="1"/>
</p:tagLst>
</file>

<file path=ppt/tags/tag408.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1"/>
  <p:tag name="KSO_WM_UNIT_ID" val="diagram20184203_1*l_h_f*1_3_1"/>
  <p:tag name="KSO_WM_UNIT_LAYERLEVEL" val="1_1_1"/>
  <p:tag name="KSO_WM_UNIT_VALUE" val="2"/>
  <p:tag name="KSO_WM_UNIT_HIGHLIGHT" val="0"/>
  <p:tag name="KSO_WM_UNIT_COMPATIBLE" val="0"/>
  <p:tag name="KSO_WM_UNIT_CLEAR" val="0"/>
  <p:tag name="KSO_WM_BEAUTIFY_FLAG" val="#wm#"/>
  <p:tag name="KSO_WM_DIAGRAM_GROUP_CODE" val="l1-1"/>
  <p:tag name="KSO_WM_UNIT_PRESET_TEXT" val="40%"/>
  <p:tag name="KSO_WM_UNIT_TEXT_FILL_FORE_SCHEMECOLOR_INDEX" val="14"/>
  <p:tag name="KSO_WM_UNIT_TEXT_FILL_TYPE" val="1"/>
</p:tagLst>
</file>

<file path=ppt/tags/tag409.xml><?xml version="1.0" encoding="utf-8"?>
<p:tagLst xmlns:p="http://schemas.openxmlformats.org/presentationml/2006/main">
  <p:tag name="KSO_WM_TEMPLATE_CATEGORY" val="diagram"/>
  <p:tag name="KSO_WM_TEMPLATE_INDEX" val="20184203"/>
  <p:tag name="KSO_WM_TAG_VERSION" val="1.0"/>
  <p:tag name="KSO_WM_UNIT_TYPE" val="l_h_a"/>
  <p:tag name="KSO_WM_UNIT_INDEX" val="1_3_1"/>
  <p:tag name="KSO_WM_UNIT_ID" val="diagram20184203_1*l_h_a*1_3_1"/>
  <p:tag name="KSO_WM_UNIT_LAYERLEVEL" val="1_1_1"/>
  <p:tag name="KSO_WM_UNIT_VALUE" val="8"/>
  <p:tag name="KSO_WM_UNIT_HIGHLIGHT" val="0"/>
  <p:tag name="KSO_WM_UNIT_COMPATIBLE" val="0"/>
  <p:tag name="KSO_WM_UNIT_CLEAR" val="0"/>
  <p:tag name="KSO_WM_BEAUTIFY_FLAG" val="#wm#"/>
  <p:tag name="KSO_WM_DIAGRAM_GROUP_CODE" val="l1-1"/>
  <p:tag name="KSO_WM_UNIT_PRESET_TEXT" val="点击输入标题内容"/>
  <p:tag name="KSO_WM_UNIT_TEXT_FILL_FORE_SCHEMECOLOR_INDEX" val="14"/>
  <p:tag name="KSO_WM_UNIT_TEXT_FILL_TYPE" val="1"/>
</p:tagLst>
</file>

<file path=ppt/tags/tag41.xml><?xml version="1.0" encoding="utf-8"?>
<p:tagLst xmlns:p="http://schemas.openxmlformats.org/presentationml/2006/main">
  <p:tag name="KSO_WM_SLIDE_BACKGROUND_TYPE" val="frame"/>
</p:tagLst>
</file>

<file path=ppt/tags/tag410.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2_2"/>
  <p:tag name="KSO_WM_UNIT_ID" val="diagram20184203_1*l_h_f*1_2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411.xml><?xml version="1.0" encoding="utf-8"?>
<p:tagLst xmlns:p="http://schemas.openxmlformats.org/presentationml/2006/main">
  <p:tag name="KSO_WM_TEMPLATE_CATEGORY" val="diagram"/>
  <p:tag name="KSO_WM_TEMPLATE_INDEX" val="20184203"/>
  <p:tag name="KSO_WM_TAG_VERSION" val="1.0"/>
  <p:tag name="KSO_WM_UNIT_TYPE" val="a"/>
  <p:tag name="KSO_WM_UNIT_INDEX" val="1"/>
  <p:tag name="KSO_WM_UNIT_ID" val="diagram20184203_1*a*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点击输入标题内容"/>
</p:tagLst>
</file>

<file path=ppt/tags/tag412.xml><?xml version="1.0" encoding="utf-8"?>
<p:tagLst xmlns:p="http://schemas.openxmlformats.org/presentationml/2006/main">
  <p:tag name="KSO_WM_TEMPLATE_CATEGORY" val="diagram"/>
  <p:tag name="KSO_WM_TEMPLATE_INDEX" val="20184203"/>
  <p:tag name="KSO_WM_TAG_VERSION" val="1.0"/>
  <p:tag name="KSO_WM_UNIT_TYPE" val="l_h_f"/>
  <p:tag name="KSO_WM_UNIT_INDEX" val="1_3_2"/>
  <p:tag name="KSO_WM_UNIT_ID" val="diagram20184203_1*l_h_f*1_3_2"/>
  <p:tag name="KSO_WM_UNIT_LAYERLEVEL" val="1_1_1"/>
  <p:tag name="KSO_WM_UNIT_VALUE" val="100"/>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以便于让阅读者更容易理解您所提及的信息内容和更好地展示您的观点。"/>
  <p:tag name="KSO_WM_UNIT_TEXT_FILL_FORE_SCHEMECOLOR_INDEX" val="13"/>
  <p:tag name="KSO_WM_UNIT_TEXT_FILL_TYPE" val="1"/>
</p:tagLst>
</file>

<file path=ppt/tags/tag413.xml><?xml version="1.0" encoding="utf-8"?>
<p:tagLst xmlns:p="http://schemas.openxmlformats.org/presentationml/2006/main">
  <p:tag name="KSO_WM_BEAUTIFY_FLAG" val="#wm#"/>
  <p:tag name="KSO_WM_TEMPLATE_CATEGORY" val="diagram"/>
  <p:tag name="KSO_WM_TEMPLATE_INDEX" val="20190634"/>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1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417.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41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419.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42.xml><?xml version="1.0" encoding="utf-8"?>
<p:tagLst xmlns:p="http://schemas.openxmlformats.org/presentationml/2006/main">
  <p:tag name="KSO_WM_SLIDE_BACKGROUND_TYPE" val="frame"/>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42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422.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23.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26.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42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42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42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43.xml><?xml version="1.0" encoding="utf-8"?>
<p:tagLst xmlns:p="http://schemas.openxmlformats.org/presentationml/2006/main">
  <p:tag name="KSO_WM_SLIDE_BACKGROUND_TYPE" val="frame"/>
</p:tagLst>
</file>

<file path=ppt/tags/tag43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43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a*1"/>
  <p:tag name="KSO_WM_UNIT_LAYERLEVEL" val="1"/>
  <p:tag name="KSO_WM_UNIT_HIGHLIGHT" val="0"/>
  <p:tag name="KSO_WM_UNIT_COMPATIBLE" val="0"/>
  <p:tag name="KSO_WM_UNIT_RELATE_UNITID" val="diagram160007_3*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43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43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43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43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43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43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43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0478dd6668db448fba3d48bd516901c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51b0c6be549405396fad70cc69c8509"/>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3*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441.xml><?xml version="1.0" encoding="utf-8"?>
<p:tagLst xmlns:p="http://schemas.openxmlformats.org/presentationml/2006/main">
  <p:tag name="KSO_WM_BEAUTIFY_FLAG" val="#wm#"/>
  <p:tag name="KSO_WM_TEMPLATE_CATEGORY" val="diagram"/>
  <p:tag name="KSO_WM_TEMPLATE_INDEX" val="20215855"/>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44.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445.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446.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447.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f10958ea0d6f48cdbc76b4cd451c517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8d13d117c194604b26c1e1e8cb4c39b"/>
  <p:tag name="KSO_WM_SLIDE_BACKGROUND_TYPE" val="leftRight"/>
</p:tagLst>
</file>

<file path=ppt/tags/tag45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451.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45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453.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45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457.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2*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efc175495c740bc9524fdbbf7dd2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83b7c0bde48c08cb326a1de8e2db2"/>
  <p:tag name="KSO_WM_SLIDE_BACKGROUND_TYPE" val="leftRight"/>
</p:tagLst>
</file>

<file path=ppt/tags/tag46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2*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6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2*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6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7.xml><?xml version="1.0" encoding="utf-8"?>
<p:tagLst xmlns:p="http://schemas.openxmlformats.org/presentationml/2006/main">
  <p:tag name="KSO_WM_SLIDE_BACKGROUND_TYPE" val="leftRight"/>
</p:tagLst>
</file>

<file path=ppt/tags/tag470.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471.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472.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4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48_8*l_h_f*1_1_1"/>
  <p:tag name="KSO_WM_TEMPLATE_CATEGORY" val="diagram"/>
  <p:tag name="KSO_WM_TEMPLATE_INDEX" val="20219148"/>
  <p:tag name="KSO_WM_UNIT_LAYERLEVEL" val="1_1_1"/>
  <p:tag name="KSO_WM_TAG_VERSION" val="1.0"/>
  <p:tag name="KSO_WM_BEAUTIFY_FLAG" val="#wm#"/>
  <p:tag name="KSO_WM_UNIT_PRESET_TEXT" val="单击此处输入正文"/>
  <p:tag name="KSO_WM_UNIT_VALUE" val="32"/>
  <p:tag name="KSO_WM_CHIP_GROUPID" val="60b9e8c5d573a1aeab43c0fb"/>
  <p:tag name="KSO_WM_CHIP_XID" val="60b9e8c5d573a1aeab43c0fc"/>
  <p:tag name="KSO_WM_ASSEMBLE_CHIP_INDEX" val="ade4a8723e5442eeba5663e44de49c52"/>
  <p:tag name="KSO_WM_UNIT_TEXT_FILL_FORE_SCHEMECOLOR_INDEX" val="13"/>
  <p:tag name="KSO_WM_UNIT_TEXT_FILL_TYPE"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9148_8*l_h_i*1_1_1"/>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148_8*l_h_i*1_1_3"/>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0"/>
  <p:tag name="KSO_WM_UNIT_FILL_FORE_SCHEMECOLOR_INDEX" val="5"/>
  <p:tag name="KSO_WM_UNIT_FILL_TYPE" val="1"/>
  <p:tag name="KSO_WM_UNIT_TEXT_FILL_FORE_SCHEMECOLOR_INDEX" val="2"/>
  <p:tag name="KSO_WM_UNIT_TEXT_FILL_TYPE"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9148_8*l_h_i*1_1_2"/>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3"/>
  <p:tag name="KSO_WM_UNIT_TEXT_FILL_FORE_SCHEMECOLOR_INDEX" val="5"/>
  <p:tag name="KSO_WM_UNIT_TEXT_FILL_TYPE" val="1"/>
</p:tagLst>
</file>

<file path=ppt/tags/tag4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48_8*l_h_f*1_2_1"/>
  <p:tag name="KSO_WM_TEMPLATE_CATEGORY" val="diagram"/>
  <p:tag name="KSO_WM_TEMPLATE_INDEX" val="20219148"/>
  <p:tag name="KSO_WM_UNIT_LAYERLEVEL" val="1_1_1"/>
  <p:tag name="KSO_WM_TAG_VERSION" val="1.0"/>
  <p:tag name="KSO_WM_BEAUTIFY_FLAG" val="#wm#"/>
  <p:tag name="KSO_WM_UNIT_PRESET_TEXT" val="单击此处输入正文"/>
  <p:tag name="KSO_WM_UNIT_VALUE" val="32"/>
  <p:tag name="KSO_WM_CHIP_GROUPID" val="60b9e8c5d573a1aeab43c0fb"/>
  <p:tag name="KSO_WM_CHIP_XID" val="60b9e8c5d573a1aeab43c0fc"/>
  <p:tag name="KSO_WM_ASSEMBLE_CHIP_INDEX" val="ade4a8723e5442eeba5663e44de49c52"/>
  <p:tag name="KSO_WM_UNIT_TEXT_FILL_FORE_SCHEMECOLOR_INDEX" val="13"/>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9148_8*l_h_i*1_2_1"/>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148_8*l_h_i*1_2_3"/>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0"/>
  <p:tag name="KSO_WM_UNIT_FILL_FORE_SCHEMECOLOR_INDEX" val="5"/>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SLIDE_BACKGROUND_TYPE" val="leftRight"/>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9148_8*l_h_i*1_2_2"/>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3"/>
  <p:tag name="KSO_WM_UNIT_TEXT_FILL_FORE_SCHEMECOLOR_INDEX" val="5"/>
  <p:tag name="KSO_WM_UNIT_TEXT_FILL_TYPE" val="1"/>
</p:tagLst>
</file>

<file path=ppt/tags/tag4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148_8*l_h_f*1_3_1"/>
  <p:tag name="KSO_WM_TEMPLATE_CATEGORY" val="diagram"/>
  <p:tag name="KSO_WM_TEMPLATE_INDEX" val="20219148"/>
  <p:tag name="KSO_WM_UNIT_LAYERLEVEL" val="1_1_1"/>
  <p:tag name="KSO_WM_TAG_VERSION" val="1.0"/>
  <p:tag name="KSO_WM_BEAUTIFY_FLAG" val="#wm#"/>
  <p:tag name="KSO_WM_UNIT_PRESET_TEXT" val="单击此处输入正文"/>
  <p:tag name="KSO_WM_UNIT_VALUE" val="32"/>
  <p:tag name="KSO_WM_CHIP_GROUPID" val="60b9e8c5d573a1aeab43c0fb"/>
  <p:tag name="KSO_WM_CHIP_XID" val="60b9e8c5d573a1aeab43c0fc"/>
  <p:tag name="KSO_WM_ASSEMBLE_CHIP_INDEX" val="ade4a8723e5442eeba5663e44de49c52"/>
  <p:tag name="KSO_WM_UNIT_TEXT_FILL_FORE_SCHEMECOLOR_INDEX" val="13"/>
  <p:tag name="KSO_WM_UNIT_TEXT_FILL_TYPE"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9148_8*l_h_i*1_3_1"/>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148_8*l_h_i*1_3_3"/>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0"/>
  <p:tag name="KSO_WM_UNIT_FILL_FORE_SCHEMECOLOR_INDEX" val="5"/>
  <p:tag name="KSO_WM_UNIT_FILL_TYPE" val="1"/>
  <p:tag name="KSO_WM_UNIT_TEXT_FILL_FORE_SCHEMECOLOR_INDEX" val="2"/>
  <p:tag name="KSO_WM_UNIT_TEXT_FILL_TYPE"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9148_8*l_h_i*1_3_2"/>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3"/>
  <p:tag name="KSO_WM_UNIT_TEXT_FILL_FORE_SCHEMECOLOR_INDEX" val="5"/>
  <p:tag name="KSO_WM_UNIT_TEXT_FILL_TYPE" val="1"/>
</p:tagLst>
</file>

<file path=ppt/tags/tag4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148_8*l_h_f*1_4_1"/>
  <p:tag name="KSO_WM_TEMPLATE_CATEGORY" val="diagram"/>
  <p:tag name="KSO_WM_TEMPLATE_INDEX" val="20219148"/>
  <p:tag name="KSO_WM_UNIT_LAYERLEVEL" val="1_1_1"/>
  <p:tag name="KSO_WM_TAG_VERSION" val="1.0"/>
  <p:tag name="KSO_WM_BEAUTIFY_FLAG" val="#wm#"/>
  <p:tag name="KSO_WM_UNIT_PRESET_TEXT" val="单击此处输入正文"/>
  <p:tag name="KSO_WM_UNIT_VALUE" val="32"/>
  <p:tag name="KSO_WM_CHIP_GROUPID" val="60b9e8c5d573a1aeab43c0fb"/>
  <p:tag name="KSO_WM_CHIP_XID" val="60b9e8c5d573a1aeab43c0fc"/>
  <p:tag name="KSO_WM_ASSEMBLE_CHIP_INDEX" val="ade4a8723e5442eeba5663e44de49c52"/>
  <p:tag name="KSO_WM_UNIT_TEXT_FILL_FORE_SCHEMECOLOR_INDEX" val="13"/>
  <p:tag name="KSO_WM_UNIT_TEXT_FILL_TYPE"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9148_8*l_h_i*1_4_1"/>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148_8*l_h_i*1_4_3"/>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0"/>
  <p:tag name="KSO_WM_UNIT_FILL_FORE_SCHEMECOLOR_INDEX" val="5"/>
  <p:tag name="KSO_WM_UNIT_FILL_TYPE" val="1"/>
  <p:tag name="KSO_WM_UNIT_TEXT_FILL_FORE_SCHEMECOLOR_INDEX" val="2"/>
  <p:tag name="KSO_WM_UNIT_TEXT_FILL_TYPE"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9148_8*l_h_i*1_4_2"/>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3"/>
  <p:tag name="KSO_WM_UNIT_TEXT_FILL_FORE_SCHEMECOLOR_INDEX" val="5"/>
  <p:tag name="KSO_WM_UNIT_TEXT_FILL_TYPE" val="1"/>
</p:tagLst>
</file>

<file path=ppt/tags/tag4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148_8*l_h_f*1_5_1"/>
  <p:tag name="KSO_WM_TEMPLATE_CATEGORY" val="diagram"/>
  <p:tag name="KSO_WM_TEMPLATE_INDEX" val="20219148"/>
  <p:tag name="KSO_WM_UNIT_LAYERLEVEL" val="1_1_1"/>
  <p:tag name="KSO_WM_TAG_VERSION" val="1.0"/>
  <p:tag name="KSO_WM_BEAUTIFY_FLAG" val="#wm#"/>
  <p:tag name="KSO_WM_UNIT_PRESET_TEXT" val="单击此处输入正文"/>
  <p:tag name="KSO_WM_UNIT_VALUE" val="32"/>
  <p:tag name="KSO_WM_CHIP_GROUPID" val="60b9e8c5d573a1aeab43c0fb"/>
  <p:tag name="KSO_WM_CHIP_XID" val="60b9e8c5d573a1aeab43c0fc"/>
  <p:tag name="KSO_WM_ASSEMBLE_CHIP_INDEX" val="ade4a8723e5442eeba5663e44de49c52"/>
  <p:tag name="KSO_WM_UNIT_TEXT_FILL_FORE_SCHEMECOLOR_INDEX" val="13"/>
  <p:tag name="KSO_WM_UNIT_TEXT_FILL_TYPE" val="1"/>
</p:tagLst>
</file>

<file path=ppt/tags/tag49.xml><?xml version="1.0" encoding="utf-8"?>
<p:tagLst xmlns:p="http://schemas.openxmlformats.org/presentationml/2006/main">
  <p:tag name="KSO_WM_SLIDE_BACKGROUND_TYPE" val="leftRight"/>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19148_8*l_h_i*1_5_1"/>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148_8*l_h_i*1_5_3"/>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0"/>
  <p:tag name="KSO_WM_UNIT_FILL_FORE_SCHEMECOLOR_INDEX" val="5"/>
  <p:tag name="KSO_WM_UNIT_FILL_TYPE" val="1"/>
  <p:tag name="KSO_WM_UNIT_TEXT_FILL_FORE_SCHEMECOLOR_INDEX" val="2"/>
  <p:tag name="KSO_WM_UNIT_TEXT_FILL_TYPE"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19148_8*l_h_i*1_5_2"/>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3"/>
  <p:tag name="KSO_WM_UNIT_TEXT_FILL_FORE_SCHEMECOLOR_INDEX" val="5"/>
  <p:tag name="KSO_WM_UNIT_TEXT_FILL_TYPE" val="1"/>
</p:tagLst>
</file>

<file path=ppt/tags/tag4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148_8*l_h_f*1_6_1"/>
  <p:tag name="KSO_WM_TEMPLATE_CATEGORY" val="diagram"/>
  <p:tag name="KSO_WM_TEMPLATE_INDEX" val="20219148"/>
  <p:tag name="KSO_WM_UNIT_LAYERLEVEL" val="1_1_1"/>
  <p:tag name="KSO_WM_TAG_VERSION" val="1.0"/>
  <p:tag name="KSO_WM_BEAUTIFY_FLAG" val="#wm#"/>
  <p:tag name="KSO_WM_UNIT_PRESET_TEXT" val="单击此处输入正文"/>
  <p:tag name="KSO_WM_UNIT_VALUE" val="32"/>
  <p:tag name="KSO_WM_CHIP_GROUPID" val="60b9e8c5d573a1aeab43c0fb"/>
  <p:tag name="KSO_WM_CHIP_XID" val="60b9e8c5d573a1aeab43c0fc"/>
  <p:tag name="KSO_WM_ASSEMBLE_CHIP_INDEX" val="ade4a8723e5442eeba5663e44de49c52"/>
  <p:tag name="KSO_WM_UNIT_TEXT_FILL_FORE_SCHEMECOLOR_INDEX" val="13"/>
  <p:tag name="KSO_WM_UNIT_TEXT_FILL_TYPE"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19148_8*l_h_i*1_6_1"/>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148_8*l_h_i*1_6_3"/>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0"/>
  <p:tag name="KSO_WM_UNIT_FILL_FORE_SCHEMECOLOR_INDEX" val="5"/>
  <p:tag name="KSO_WM_UNIT_FILL_TYPE" val="1"/>
  <p:tag name="KSO_WM_UNIT_TEXT_FILL_FORE_SCHEMECOLOR_INDEX" val="2"/>
  <p:tag name="KSO_WM_UNIT_TEXT_FILL_TYPE"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2"/>
  <p:tag name="KSO_WM_UNIT_ID" val="diagram20219148_8*l_h_i*1_6_2"/>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3"/>
  <p:tag name="KSO_WM_UNIT_TEXT_FILL_FORE_SCHEMECOLOR_INDEX" val="5"/>
  <p:tag name="KSO_WM_UNIT_TEXT_FILL_TYPE" val="1"/>
</p:tagLst>
</file>

<file path=ppt/tags/tag4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148_8*l_h_f*1_7_1"/>
  <p:tag name="KSO_WM_TEMPLATE_CATEGORY" val="diagram"/>
  <p:tag name="KSO_WM_TEMPLATE_INDEX" val="20219148"/>
  <p:tag name="KSO_WM_UNIT_LAYERLEVEL" val="1_1_1"/>
  <p:tag name="KSO_WM_TAG_VERSION" val="1.0"/>
  <p:tag name="KSO_WM_BEAUTIFY_FLAG" val="#wm#"/>
  <p:tag name="KSO_WM_UNIT_PRESET_TEXT" val="单击此处输入正文"/>
  <p:tag name="KSO_WM_UNIT_VALUE" val="32"/>
  <p:tag name="KSO_WM_CHIP_GROUPID" val="60b9e8c5d573a1aeab43c0fb"/>
  <p:tag name="KSO_WM_CHIP_XID" val="60b9e8c5d573a1aeab43c0fc"/>
  <p:tag name="KSO_WM_ASSEMBLE_CHIP_INDEX" val="ade4a8723e5442eeba5663e44de49c52"/>
  <p:tag name="KSO_WM_UNIT_TEXT_FILL_FORE_SCHEMECOLOR_INDEX" val="13"/>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19148_8*l_h_i*1_7_1"/>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148_8*l_h_i*1_7_3"/>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0"/>
  <p:tag name="KSO_WM_UNIT_FILL_FORE_SCHEMECOLOR_INDEX" val="5"/>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50.xml><?xml version="1.0" encoding="utf-8"?>
<p:tagLst xmlns:p="http://schemas.openxmlformats.org/presentationml/2006/main">
  <p:tag name="KSO_WM_SLIDE_BACKGROUND_TYPE" val="leftRight"/>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2"/>
  <p:tag name="KSO_WM_UNIT_ID" val="diagram20219148_8*l_h_i*1_7_2"/>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3"/>
  <p:tag name="KSO_WM_UNIT_TEXT_FILL_FORE_SCHEMECOLOR_INDEX" val="5"/>
  <p:tag name="KSO_WM_UNIT_TEXT_FILL_TYPE" val="1"/>
</p:tagLst>
</file>

<file path=ppt/tags/tag5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148_8*l_h_f*1_8_1"/>
  <p:tag name="KSO_WM_TEMPLATE_CATEGORY" val="diagram"/>
  <p:tag name="KSO_WM_TEMPLATE_INDEX" val="20219148"/>
  <p:tag name="KSO_WM_UNIT_LAYERLEVEL" val="1_1_1"/>
  <p:tag name="KSO_WM_TAG_VERSION" val="1.0"/>
  <p:tag name="KSO_WM_BEAUTIFY_FLAG" val="#wm#"/>
  <p:tag name="KSO_WM_UNIT_PRESET_TEXT" val="单击此处输入正文"/>
  <p:tag name="KSO_WM_UNIT_VALUE" val="32"/>
  <p:tag name="KSO_WM_CHIP_GROUPID" val="60b9e8c5d573a1aeab43c0fb"/>
  <p:tag name="KSO_WM_CHIP_XID" val="60b9e8c5d573a1aeab43c0fc"/>
  <p:tag name="KSO_WM_ASSEMBLE_CHIP_INDEX" val="ade4a8723e5442eeba5663e44de49c52"/>
  <p:tag name="KSO_WM_UNIT_TEXT_FILL_FORE_SCHEMECOLOR_INDEX" val="13"/>
  <p:tag name="KSO_WM_UNIT_TEXT_FILL_TYPE"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19148_8*l_h_i*1_8_1"/>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148_8*l_h_i*1_8_3"/>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0"/>
  <p:tag name="KSO_WM_UNIT_FILL_FORE_SCHEMECOLOR_INDEX" val="5"/>
  <p:tag name="KSO_WM_UNIT_FILL_TYPE" val="1"/>
  <p:tag name="KSO_WM_UNIT_TEXT_FILL_FORE_SCHEMECOLOR_INDEX" val="2"/>
  <p:tag name="KSO_WM_UNIT_TEXT_FILL_TYPE" val="1"/>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2"/>
  <p:tag name="KSO_WM_UNIT_ID" val="diagram20219148_8*l_h_i*1_8_2"/>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3"/>
  <p:tag name="KSO_WM_UNIT_TEXT_FILL_FORE_SCHEMECOLOR_INDEX" val="5"/>
  <p:tag name="KSO_WM_UNIT_TEXT_FILL_TYPE" val="1"/>
</p:tagLst>
</file>

<file path=ppt/tags/tag5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9_1"/>
  <p:tag name="KSO_WM_UNIT_ID" val="diagram20219148_8*l_h_f*1_9_1"/>
  <p:tag name="KSO_WM_TEMPLATE_CATEGORY" val="diagram"/>
  <p:tag name="KSO_WM_TEMPLATE_INDEX" val="20219148"/>
  <p:tag name="KSO_WM_UNIT_LAYERLEVEL" val="1_1_1"/>
  <p:tag name="KSO_WM_TAG_VERSION" val="1.0"/>
  <p:tag name="KSO_WM_BEAUTIFY_FLAG" val="#wm#"/>
  <p:tag name="KSO_WM_UNIT_PRESET_TEXT" val="单击此处输入正文"/>
  <p:tag name="KSO_WM_UNIT_VALUE" val="32"/>
  <p:tag name="KSO_WM_CHIP_GROUPID" val="60b9e8c5d573a1aeab43c0fb"/>
  <p:tag name="KSO_WM_CHIP_XID" val="60b9e8c5d573a1aeab43c0fc"/>
  <p:tag name="KSO_WM_ASSEMBLE_CHIP_INDEX" val="ade4a8723e5442eeba5663e44de49c52"/>
  <p:tag name="KSO_WM_UNIT_TEXT_FILL_FORE_SCHEMECOLOR_INDEX" val="13"/>
  <p:tag name="KSO_WM_UNIT_TEXT_FILL_TYPE"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1"/>
  <p:tag name="KSO_WM_UNIT_ID" val="diagram20219148_8*l_h_i*1_9_1"/>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4"/>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9_3"/>
  <p:tag name="KSO_WM_UNIT_ID" val="diagram20219148_8*l_h_i*1_9_3"/>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0"/>
  <p:tag name="KSO_WM_UNIT_FILL_FORE_SCHEMECOLOR_INDEX" val="5"/>
  <p:tag name="KSO_WM_UNIT_FILL_TYPE" val="1"/>
  <p:tag name="KSO_WM_UNIT_TEXT_FILL_FORE_SCHEMECOLOR_INDEX" val="2"/>
  <p:tag name="KSO_WM_UNIT_TEXT_FILL_TYPE"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9_2"/>
  <p:tag name="KSO_WM_UNIT_ID" val="diagram20219148_8*l_h_i*1_9_2"/>
  <p:tag name="KSO_WM_TEMPLATE_CATEGORY" val="diagram"/>
  <p:tag name="KSO_WM_TEMPLATE_INDEX" val="20219148"/>
  <p:tag name="KSO_WM_UNIT_LAYERLEVEL" val="1_1_1"/>
  <p:tag name="KSO_WM_TAG_VERSION" val="1.0"/>
  <p:tag name="KSO_WM_BEAUTIFY_FLAG" val="#wm#"/>
  <p:tag name="KSO_WM_CHIP_GROUPID" val="60b9e8c5d573a1aeab43c0fb"/>
  <p:tag name="KSO_WM_CHIP_XID" val="60b9e8c5d573a1aeab43c0fc"/>
  <p:tag name="KSO_WM_ASSEMBLE_CHIP_INDEX" val="ade4a8723e5442eeba5663e44de49c52"/>
  <p:tag name="KSO_WM_UNIT_VALUE" val="3"/>
  <p:tag name="KSO_WM_UNIT_TEXT_FILL_FORE_SCHEMECOLOR_INDEX" val="5"/>
  <p:tag name="KSO_WM_UNIT_TEXT_FILL_TYPE" val="1"/>
</p:tagLst>
</file>

<file path=ppt/tags/tag50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1.xml><?xml version="1.0" encoding="utf-8"?>
<p:tagLst xmlns:p="http://schemas.openxmlformats.org/presentationml/2006/main">
  <p:tag name="KSO_WM_SLIDE_BACKGROUND_TYPE" val="leftRight"/>
</p:tagLst>
</file>

<file path=ppt/tags/tag510.xml><?xml version="1.0" encoding="utf-8"?>
<p:tagLst xmlns:p="http://schemas.openxmlformats.org/presentationml/2006/main">
  <p:tag name="KSO_WM_BEAUTIFY_FLAG" val="#wm#"/>
  <p:tag name="KSO_WM_TEMPLATE_CATEGORY" val="diagram"/>
  <p:tag name="KSO_WM_TEMPLATE_INDEX" val="20217069"/>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1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14.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51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16.xml><?xml version="1.0" encoding="utf-8"?>
<p:tagLst xmlns:p="http://schemas.openxmlformats.org/presentationml/2006/main">
  <p:tag name="KSO_WM_TAG_VERSION" val="1.0"/>
  <p:tag name="KSO_WM_BEAUTIFY_FLAG" val="#wm#"/>
  <p:tag name="KSO_WM_UNIT_TYPE" val="i"/>
  <p:tag name="KSO_WM_UNIT_ID" val="diagram160568_1*i*1"/>
  <p:tag name="KSO_WM_TEMPLATE_CATEGORY" val="diagram"/>
  <p:tag name="KSO_WM_TEMPLATE_INDEX" val="160568"/>
  <p:tag name="KSO_WM_UNIT_INDEX" val="1"/>
</p:tagLst>
</file>

<file path=ppt/tags/tag517.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1_1"/>
  <p:tag name="KSO_WM_UNIT_ID" val="diagram160568_1*l_h_f*1_1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518.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1"/>
  <p:tag name="KSO_WM_UNIT_ID" val="diagram160568_1*l_i*1_1"/>
  <p:tag name="KSO_WM_UNIT_CLEAR" val="1"/>
  <p:tag name="KSO_WM_UNIT_LAYERLEVEL" val="1_1"/>
  <p:tag name="KSO_WM_DIAGRAM_GROUP_CODE" val="l1-1"/>
  <p:tag name="KSO_WM_UNIT_FILL_FORE_SCHEMECOLOR_INDEX" val="5"/>
  <p:tag name="KSO_WM_UNIT_FILL_TYPE" val="1"/>
  <p:tag name="KSO_WM_UNIT_TEXT_FILL_FORE_SCHEMECOLOR_INDEX" val="13"/>
  <p:tag name="KSO_WM_UNIT_TEXT_FILL_TYPE" val="1"/>
</p:tagLst>
</file>

<file path=ppt/tags/tag519.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2"/>
  <p:tag name="KSO_WM_UNIT_ID" val="diagram160568_1*l_i*1_2"/>
  <p:tag name="KSO_WM_UNIT_CLEAR" val="1"/>
  <p:tag name="KSO_WM_UNIT_LAYERLEVEL" val="1_1"/>
  <p:tag name="KSO_WM_DIAGRAM_GROUP_CODE" val="l1-1"/>
  <p:tag name="KSO_WM_UNIT_FILL_FORE_SCHEMECOLOR_INDEX" val="14"/>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SLIDE_BACKGROUND_TYPE" val="leftRight"/>
</p:tagLst>
</file>

<file path=ppt/tags/tag520.xml><?xml version="1.0" encoding="utf-8"?>
<p:tagLst xmlns:p="http://schemas.openxmlformats.org/presentationml/2006/main">
  <p:tag name="KSO_WM_TAG_VERSION" val="1.0"/>
  <p:tag name="KSO_WM_BEAUTIFY_FLAG" val="#wm#"/>
  <p:tag name="KSO_WM_UNIT_TYPE" val="i"/>
  <p:tag name="KSO_WM_UNIT_ID" val="diagram160568_1*i*8"/>
  <p:tag name="KSO_WM_TEMPLATE_CATEGORY" val="diagram"/>
  <p:tag name="KSO_WM_TEMPLATE_INDEX" val="160568"/>
  <p:tag name="KSO_WM_UNIT_INDEX" val="8"/>
</p:tagLst>
</file>

<file path=ppt/tags/tag521.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2_1"/>
  <p:tag name="KSO_WM_UNIT_ID" val="diagram160568_1*l_h_f*1_2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522.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3"/>
  <p:tag name="KSO_WM_UNIT_ID" val="diagram160568_1*l_i*1_3"/>
  <p:tag name="KSO_WM_UNIT_CLEAR" val="1"/>
  <p:tag name="KSO_WM_UNIT_LAYERLEVEL" val="1_1"/>
  <p:tag name="KSO_WM_DIAGRAM_GROUP_CODE" val="l1-1"/>
  <p:tag name="KSO_WM_UNIT_FILL_FORE_SCHEMECOLOR_INDEX" val="8"/>
  <p:tag name="KSO_WM_UNIT_FILL_TYPE" val="1"/>
  <p:tag name="KSO_WM_UNIT_TEXT_FILL_FORE_SCHEMECOLOR_INDEX" val="13"/>
  <p:tag name="KSO_WM_UNIT_TEXT_FILL_TYPE" val="1"/>
</p:tagLst>
</file>

<file path=ppt/tags/tag523.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4"/>
  <p:tag name="KSO_WM_UNIT_ID" val="diagram160568_1*l_i*1_4"/>
  <p:tag name="KSO_WM_UNIT_CLEAR" val="1"/>
  <p:tag name="KSO_WM_UNIT_LAYERLEVEL" val="1_1"/>
  <p:tag name="KSO_WM_DIAGRAM_GROUP_CODE" val="l1-1"/>
  <p:tag name="KSO_WM_UNIT_FILL_FORE_SCHEMECOLOR_INDEX" val="14"/>
  <p:tag name="KSO_WM_UNIT_FILL_TYPE" val="1"/>
  <p:tag name="KSO_WM_UNIT_TEXT_FILL_FORE_SCHEMECOLOR_INDEX" val="13"/>
  <p:tag name="KSO_WM_UNIT_TEXT_FILL_TYPE" val="1"/>
</p:tagLst>
</file>

<file path=ppt/tags/tag524.xml><?xml version="1.0" encoding="utf-8"?>
<p:tagLst xmlns:p="http://schemas.openxmlformats.org/presentationml/2006/main">
  <p:tag name="KSO_WM_TAG_VERSION" val="1.0"/>
  <p:tag name="KSO_WM_BEAUTIFY_FLAG" val="#wm#"/>
  <p:tag name="KSO_WM_UNIT_TYPE" val="i"/>
  <p:tag name="KSO_WM_UNIT_ID" val="diagram160568_1*i*15"/>
  <p:tag name="KSO_WM_TEMPLATE_CATEGORY" val="diagram"/>
  <p:tag name="KSO_WM_TEMPLATE_INDEX" val="160568"/>
  <p:tag name="KSO_WM_UNIT_INDEX" val="15"/>
</p:tagLst>
</file>

<file path=ppt/tags/tag525.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3_1"/>
  <p:tag name="KSO_WM_UNIT_ID" val="diagram160568_1*l_h_f*1_3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526.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5"/>
  <p:tag name="KSO_WM_UNIT_ID" val="diagram160568_1*l_i*1_5"/>
  <p:tag name="KSO_WM_UNIT_CLEAR" val="1"/>
  <p:tag name="KSO_WM_UNIT_LAYERLEVEL" val="1_1"/>
  <p:tag name="KSO_WM_DIAGRAM_GROUP_CODE" val="l1-1"/>
  <p:tag name="KSO_WM_UNIT_FILL_FORE_SCHEMECOLOR_INDEX" val="6"/>
  <p:tag name="KSO_WM_UNIT_FILL_TYPE" val="1"/>
  <p:tag name="KSO_WM_UNIT_TEXT_FILL_FORE_SCHEMECOLOR_INDEX" val="13"/>
  <p:tag name="KSO_WM_UNIT_TEXT_FILL_TYPE" val="1"/>
</p:tagLst>
</file>

<file path=ppt/tags/tag527.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6"/>
  <p:tag name="KSO_WM_UNIT_ID" val="diagram160568_1*l_i*1_6"/>
  <p:tag name="KSO_WM_UNIT_CLEAR" val="1"/>
  <p:tag name="KSO_WM_UNIT_LAYERLEVEL" val="1_1"/>
  <p:tag name="KSO_WM_DIAGRAM_GROUP_CODE" val="l1-1"/>
  <p:tag name="KSO_WM_UNIT_FILL_FORE_SCHEMECOLOR_INDEX" val="14"/>
  <p:tag name="KSO_WM_UNIT_FILL_TYPE" val="1"/>
  <p:tag name="KSO_WM_UNIT_TEXT_FILL_FORE_SCHEMECOLOR_INDEX" val="13"/>
  <p:tag name="KSO_WM_UNIT_TEXT_FILL_TYPE" val="1"/>
</p:tagLst>
</file>

<file path=ppt/tags/tag528.xml><?xml version="1.0" encoding="utf-8"?>
<p:tagLst xmlns:p="http://schemas.openxmlformats.org/presentationml/2006/main">
  <p:tag name="KSO_WM_TAG_VERSION" val="1.0"/>
  <p:tag name="KSO_WM_BEAUTIFY_FLAG" val="#wm#"/>
  <p:tag name="KSO_WM_UNIT_TYPE" val="i"/>
  <p:tag name="KSO_WM_UNIT_ID" val="diagram160568_1*i*22"/>
  <p:tag name="KSO_WM_TEMPLATE_CATEGORY" val="diagram"/>
  <p:tag name="KSO_WM_TEMPLATE_INDEX" val="160568"/>
  <p:tag name="KSO_WM_UNIT_INDEX" val="22"/>
</p:tagLst>
</file>

<file path=ppt/tags/tag529.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4_1"/>
  <p:tag name="KSO_WM_UNIT_ID" val="diagram160568_1*l_h_f*1_4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4cd5e86cf07f41f0b7481fdd52c98d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7956ad7b6c14fd0963fc213cc70c4a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530.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7"/>
  <p:tag name="KSO_WM_UNIT_ID" val="diagram160568_1*l_i*1_7"/>
  <p:tag name="KSO_WM_UNIT_CLEAR" val="1"/>
  <p:tag name="KSO_WM_UNIT_LAYERLEVEL" val="1_1"/>
  <p:tag name="KSO_WM_DIAGRAM_GROUP_CODE" val="l1-1"/>
  <p:tag name="KSO_WM_UNIT_FILL_FORE_SCHEMECOLOR_INDEX" val="9"/>
  <p:tag name="KSO_WM_UNIT_FILL_TYPE" val="1"/>
  <p:tag name="KSO_WM_UNIT_TEXT_FILL_FORE_SCHEMECOLOR_INDEX" val="13"/>
  <p:tag name="KSO_WM_UNIT_TEXT_FILL_TYPE" val="1"/>
</p:tagLst>
</file>

<file path=ppt/tags/tag531.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8"/>
  <p:tag name="KSO_WM_UNIT_ID" val="diagram160568_1*l_i*1_8"/>
  <p:tag name="KSO_WM_UNIT_CLEAR" val="1"/>
  <p:tag name="KSO_WM_UNIT_LAYERLEVEL" val="1_1"/>
  <p:tag name="KSO_WM_DIAGRAM_GROUP_CODE" val="l1-1"/>
  <p:tag name="KSO_WM_UNIT_FILL_FORE_SCHEMECOLOR_INDEX" val="14"/>
  <p:tag name="KSO_WM_UNIT_FILL_TYPE" val="1"/>
  <p:tag name="KSO_WM_UNIT_TEXT_FILL_FORE_SCHEMECOLOR_INDEX" val="13"/>
  <p:tag name="KSO_WM_UNIT_TEXT_FILL_TYPE" val="1"/>
</p:tagLst>
</file>

<file path=ppt/tags/tag532.xml><?xml version="1.0" encoding="utf-8"?>
<p:tagLst xmlns:p="http://schemas.openxmlformats.org/presentationml/2006/main">
  <p:tag name="KSO_WM_TAG_VERSION" val="1.0"/>
  <p:tag name="KSO_WM_BEAUTIFY_FLAG" val="#wm#"/>
  <p:tag name="KSO_WM_UNIT_TYPE" val="i"/>
  <p:tag name="KSO_WM_UNIT_ID" val="diagram160568_1*i*29"/>
  <p:tag name="KSO_WM_TEMPLATE_CATEGORY" val="diagram"/>
  <p:tag name="KSO_WM_TEMPLATE_INDEX" val="160568"/>
  <p:tag name="KSO_WM_UNIT_INDEX" val="29"/>
</p:tagLst>
</file>

<file path=ppt/tags/tag533.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5_1"/>
  <p:tag name="KSO_WM_UNIT_ID" val="diagram160568_1*l_h_f*1_5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534.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9"/>
  <p:tag name="KSO_WM_UNIT_ID" val="diagram160568_1*l_i*1_9"/>
  <p:tag name="KSO_WM_UNIT_CLEAR" val="1"/>
  <p:tag name="KSO_WM_UNIT_LAYERLEVEL" val="1_1"/>
  <p:tag name="KSO_WM_DIAGRAM_GROUP_CODE" val="l1-1"/>
  <p:tag name="KSO_WM_UNIT_FILL_FORE_SCHEMECOLOR_INDEX" val="7"/>
  <p:tag name="KSO_WM_UNIT_FILL_TYPE" val="1"/>
  <p:tag name="KSO_WM_UNIT_TEXT_FILL_FORE_SCHEMECOLOR_INDEX" val="13"/>
  <p:tag name="KSO_WM_UNIT_TEXT_FILL_TYPE" val="1"/>
</p:tagLst>
</file>

<file path=ppt/tags/tag535.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10"/>
  <p:tag name="KSO_WM_UNIT_ID" val="diagram160568_1*l_i*1_10"/>
  <p:tag name="KSO_WM_UNIT_CLEAR" val="1"/>
  <p:tag name="KSO_WM_UNIT_LAYERLEVEL" val="1_1"/>
  <p:tag name="KSO_WM_DIAGRAM_GROUP_CODE" val="l1-1"/>
  <p:tag name="KSO_WM_UNIT_FILL_FORE_SCHEMECOLOR_INDEX" val="14"/>
  <p:tag name="KSO_WM_UNIT_FILL_TYPE" val="1"/>
  <p:tag name="KSO_WM_UNIT_TEXT_FILL_FORE_SCHEMECOLOR_INDEX" val="13"/>
  <p:tag name="KSO_WM_UNIT_TEXT_FILL_TYPE" val="1"/>
</p:tagLst>
</file>

<file path=ppt/tags/tag536.xml><?xml version="1.0" encoding="utf-8"?>
<p:tagLst xmlns:p="http://schemas.openxmlformats.org/presentationml/2006/main">
  <p:tag name="KSO_WM_TAG_VERSION" val="1.0"/>
  <p:tag name="KSO_WM_BEAUTIFY_FLAG" val="#wm#"/>
  <p:tag name="KSO_WM_UNIT_TYPE" val="i"/>
  <p:tag name="KSO_WM_UNIT_ID" val="diagram160568_1*i*36"/>
  <p:tag name="KSO_WM_TEMPLATE_CATEGORY" val="diagram"/>
  <p:tag name="KSO_WM_TEMPLATE_INDEX" val="160568"/>
  <p:tag name="KSO_WM_UNIT_INDEX" val="36"/>
</p:tagLst>
</file>

<file path=ppt/tags/tag537.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6_1"/>
  <p:tag name="KSO_WM_UNIT_ID" val="diagram160568_1*l_h_f*1_6_1"/>
  <p:tag name="KSO_WM_UNIT_CLEAR" val="1"/>
  <p:tag name="KSO_WM_UNIT_LAYERLEVEL" val="1_1_1"/>
  <p:tag name="KSO_WM_UNIT_VALUE" val="52"/>
  <p:tag name="KSO_WM_UNIT_HIGHLIGHT" val="0"/>
  <p:tag name="KSO_WM_UNIT_COMPATIBLE" val="0"/>
  <p:tag name="KSO_WM_UNIT_PRESET_TEXT_INDEX" val="4"/>
  <p:tag name="KSO_WM_UNIT_PRESET_TEXT_LEN" val="57"/>
  <p:tag name="KSO_WM_DIAGRAM_GROUP_CODE" val="l1-1"/>
  <p:tag name="KSO_WM_UNIT_TEXT_FILL_FORE_SCHEMECOLOR_INDEX" val="13"/>
  <p:tag name="KSO_WM_UNIT_TEXT_FILL_TYPE" val="1"/>
</p:tagLst>
</file>

<file path=ppt/tags/tag538.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11"/>
  <p:tag name="KSO_WM_UNIT_ID" val="diagram160568_1*l_i*1_11"/>
  <p:tag name="KSO_WM_UNIT_CLEAR" val="1"/>
  <p:tag name="KSO_WM_UNIT_LAYERLEVEL" val="1_1"/>
  <p:tag name="KSO_WM_DIAGRAM_GROUP_CODE" val="l1-1"/>
  <p:tag name="KSO_WM_UNIT_FILL_FORE_SCHEMECOLOR_INDEX" val="10"/>
  <p:tag name="KSO_WM_UNIT_FILL_TYPE" val="1"/>
  <p:tag name="KSO_WM_UNIT_TEXT_FILL_FORE_SCHEMECOLOR_INDEX" val="13"/>
  <p:tag name="KSO_WM_UNIT_TEXT_FILL_TYPE" val="1"/>
</p:tagLst>
</file>

<file path=ppt/tags/tag539.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12"/>
  <p:tag name="KSO_WM_UNIT_ID" val="diagram160568_1*l_i*1_12"/>
  <p:tag name="KSO_WM_UNIT_CLEAR" val="1"/>
  <p:tag name="KSO_WM_UNIT_LAYERLEVEL" val="1_1"/>
  <p:tag name="KSO_WM_DIAGRAM_GROUP_CODE" val="l1-1"/>
  <p:tag name="KSO_WM_UNIT_FILL_FORE_SCHEMECOLOR_INDEX" val="14"/>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2e8da29720c4240a3165aac5a6b337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37b79048a8b41c9b64d15660b3150f3"/>
  <p:tag name="KSO_WM_SLIDE_BACKGROUND_TYPE" val="topBottom"/>
</p:tagLst>
</file>

<file path=ppt/tags/tag540.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43.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546.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547.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548.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a3d29cf7a5c43ebbbfc0ef79f5ce69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6452f27ddf4069b3409c280b017fe7"/>
  <p:tag name="KSO_WM_SLIDE_BACKGROUND_TYPE" val="topBotto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51.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5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5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5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5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5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5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6.xml><?xml version="1.0" encoding="utf-8"?>
<p:tagLst xmlns:p="http://schemas.openxmlformats.org/presentationml/2006/main">
  <p:tag name="KSO_WM_SLIDE_BACKGROUND_TYPE" val="topBotto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80_4*l_h_i*1_1_1"/>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80_4*l_h_i*1_1_2"/>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80_4*l_h_i*1_2_1"/>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80_4*l_h_i*1_2_2"/>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80_4*l_h_i*1_3_1"/>
  <p:tag name="KSO_WM_TEMPLATE_CATEGORY" val="diagram"/>
  <p:tag name="KSO_WM_TEMPLATE_INDEX" val="68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80_4*l_h_i*1_3_2"/>
  <p:tag name="KSO_WM_TEMPLATE_CATEGORY" val="diagram"/>
  <p:tag name="KSO_WM_TEMPLATE_INDEX" val="68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80_4*l_h_i*1_4_1"/>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80_4*l_h_i*1_4_2"/>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6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80_4*l_h_a*1_2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69.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80_4*l_h_a*1_1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7.xml><?xml version="1.0" encoding="utf-8"?>
<p:tagLst xmlns:p="http://schemas.openxmlformats.org/presentationml/2006/main">
  <p:tag name="KSO_WM_SLIDE_BACKGROUND_TYPE" val="topBottom"/>
</p:tagLst>
</file>

<file path=ppt/tags/tag57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80_4*l_h_a*1_3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71.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80_4*l_h_a*1_4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80_4*l_h_i*1_1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80_4*l_h_i*1_2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80_4*l_h_i*1_4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80_4*l_h_i*1_3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57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7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8.xml><?xml version="1.0" encoding="utf-8"?>
<p:tagLst xmlns:p="http://schemas.openxmlformats.org/presentationml/2006/main">
  <p:tag name="KSO_WM_SLIDE_BACKGROUND_TYPE" val="topBottom"/>
</p:tagLst>
</file>

<file path=ppt/tags/tag58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8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8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58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586.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587.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_5*l_h_i*1_1_2"/>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_5*l_h_i*1_1_1"/>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9.xml><?xml version="1.0" encoding="utf-8"?>
<p:tagLst xmlns:p="http://schemas.openxmlformats.org/presentationml/2006/main">
  <p:tag name="KSO_WM_SLIDE_BACKGROUND_TYPE" val="topBottom"/>
</p:tagLst>
</file>

<file path=ppt/tags/tag590.xml><?xml version="1.0" encoding="utf-8"?>
<p:tagLst xmlns:p="http://schemas.openxmlformats.org/presentationml/2006/main">
  <p:tag name="KSO_WM_UNIT_PRESET_TEXT" val="单击此处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_5*l_h_f*1_1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_5*l_h_i*1_2_2"/>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_5*l_h_i*1_2_1"/>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93.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_5*l_h_f*1_2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_5*l_h_i*1_3_2"/>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_5*l_h_i*1_3_1"/>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596.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_5*l_h_f*1_3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_5*l_h_i*1_4_2"/>
  <p:tag name="KSO_WM_TEMPLATE_CATEGORY" val="diagram"/>
  <p:tag name="KSO_WM_TEMPLATE_INDEX" val="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_5*l_h_i*1_4_1"/>
  <p:tag name="KSO_WM_TEMPLATE_CATEGORY" val="diagram"/>
  <p:tag name="KSO_WM_TEMPLATE_INDEX" val="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599.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_5*l_h_f*1_4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60.xml><?xml version="1.0" encoding="utf-8"?>
<p:tagLst xmlns:p="http://schemas.openxmlformats.org/presentationml/2006/main">
  <p:tag name="KSO_WM_SLIDE_BACKGROUND_TYPE" val="topBotto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_5*l_h_i*1_5_2"/>
  <p:tag name="KSO_WM_TEMPLATE_CATEGORY" val="diagram"/>
  <p:tag name="KSO_WM_TEMPLATE_INDEX" val="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_5*l_h_i*1_5_1"/>
  <p:tag name="KSO_WM_TEMPLATE_CATEGORY" val="diagram"/>
  <p:tag name="KSO_WM_TEMPLATE_INDEX" val="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602.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_5*l_h_f*1_5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_5*l_h_i*1_6_2"/>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_5*l_h_i*1_6_1"/>
  <p:tag name="KSO_WM_TEMPLATE_CATEGORY" val="diagram"/>
  <p:tag name="KSO_WM_TEMPLATE_INDEX" val="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605.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_5*l_h_f*1_6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60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0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1.xml><?xml version="1.0" encoding="utf-8"?>
<p:tagLst xmlns:p="http://schemas.openxmlformats.org/presentationml/2006/main">
  <p:tag name="KSO_WM_SLIDE_BACKGROUND_TYPE" val="topBottom"/>
</p:tagLst>
</file>

<file path=ppt/tags/tag61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1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1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15.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1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19278_6*m_h_i*1_1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19278_6*m_h_i*1_1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20219278_6*m_h_i*1_1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5"/>
  <p:tag name="KSO_WM_UNIT_TEXT_FILL_TYPE" val="1"/>
  <p:tag name="KSO_WM_UNIT_VALU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e2796020c55a4d2b9bb23b9fcde1e7a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a992fe21884bac86044890b19efb41"/>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62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19278_6*m_h_f*1_1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19278_6*m_h_i*1_2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2"/>
  <p:tag name="KSO_WM_UNIT_TEXT_FILL_TYPE" val="1"/>
  <p:tag name="KSO_WM_UNIT_VALUE" val="18"/>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19278_6*m_h_i*1_2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20219278_6*m_h_i*1_2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VALUE" val="1"/>
</p:tagLst>
</file>

<file path=ppt/tags/tag62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19278_6*m_h_f*1_2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19278_6*m_h_i*1_3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19278_6*m_h_i*1_3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20219278_6*m_h_i*1_3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5"/>
  <p:tag name="KSO_WM_UNIT_TEXT_FILL_TYPE" val="1"/>
  <p:tag name="KSO_WM_UNIT_VALUE" val="1"/>
</p:tagLst>
</file>

<file path=ppt/tags/tag62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19278_6*m_h_f*1_3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19278_6*m_h_i*1_4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2"/>
  <p:tag name="KSO_WM_UNIT_TEXT_FILL_TYPE" val="1"/>
  <p:tag name="KSO_WM_UNIT_VALUE" val="18"/>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2ec40a96f318403c964ffab50cf646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823f9010e9f4d96b2db7ac97edf05f2"/>
  <p:tag name="KSO_WM_SLIDE_BACKGROUND_TYPE" val="bottomTop"/>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19278_6*m_h_i*1_4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20219278_6*m_h_i*1_4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VALUE" val="1"/>
</p:tagLst>
</file>

<file path=ppt/tags/tag632.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19278_6*m_h_f*1_4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19278_6*m_h_i*1_5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19278_6*m_h_i*1_5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20219278_6*m_h_i*1_5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5"/>
  <p:tag name="KSO_WM_UNIT_TEXT_FILL_TYPE" val="1"/>
  <p:tag name="KSO_WM_UNIT_VALUE" val="1"/>
</p:tagLst>
</file>

<file path=ppt/tags/tag636.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19278_6*m_h_f*1_5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219278_6*m_h_i*1_6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2"/>
  <p:tag name="KSO_WM_UNIT_TEXT_FILL_TYPE" val="1"/>
  <p:tag name="KSO_WM_UNIT_VALUE" val="18"/>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219278_6*m_h_i*1_6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6_2"/>
  <p:tag name="KSO_WM_UNIT_ID" val="diagram20219278_6*m_h_i*1_6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VALU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7509c3849d6e4588ad85d02555edfbe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c651e273b5d4aff949cc785f4235a54"/>
  <p:tag name="KSO_WM_SLIDE_BACKGROUND_TYPE" val="bottomTop"/>
</p:tagLst>
</file>

<file path=ppt/tags/tag64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219278_6*m_h_f*1_6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1"/>
  <p:tag name="KSO_WM_UNIT_ID" val="diagram20219278_6*m_h_i*1_7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18"/>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7_3"/>
  <p:tag name="KSO_WM_UNIT_ID" val="diagram20219278_6*m_h_i*1_7_3"/>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0"/>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7_2"/>
  <p:tag name="KSO_WM_UNIT_ID" val="diagram20219278_6*m_h_i*1_7_2"/>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
  <p:tag name="KSO_WM_UNIT_TEXT_FILL_FORE_SCHEMECOLOR_INDEX" val="5"/>
  <p:tag name="KSO_WM_UNIT_TEXT_FILL_TYPE" val="1"/>
  <p:tag name="KSO_WM_UNIT_VALUE" val="1"/>
</p:tagLst>
</file>

<file path=ppt/tags/tag644.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7_1"/>
  <p:tag name="KSO_WM_UNIT_ID" val="diagram20219278_6*m_h_f*1_7_1"/>
  <p:tag name="KSO_WM_TEMPLATE_CATEGORY" val="diagram"/>
  <p:tag name="KSO_WM_TEMPLATE_INDEX" val="20219278"/>
  <p:tag name="KSO_WM_UNIT_LAYERLEVEL" val="1_1_1"/>
  <p:tag name="KSO_WM_TAG_VERSION" val="1.0"/>
  <p:tag name="KSO_WM_BEAUTIFY_FLAG" val="#wm#"/>
  <p:tag name="KSO_WM_CHIP_GROUPID" val="60b9e89865103b6cf1b28647"/>
  <p:tag name="KSO_WM_CHIP_XID" val="60b9e89865103b6cf1b28648"/>
  <p:tag name="KSO_WM_ASSEMBLE_CHIP_INDEX" val="1803cd9798da401cb6d8a018ef591cf8"/>
  <p:tag name="KSO_WM_UNIT_TEXT_FILL_FORE_SCHEMECOLOR_INDEX_BRIGHTNESS" val="0.35"/>
  <p:tag name="KSO_WM_UNIT_TEXT_FILL_FORE_SCHEMECOLOR_INDEX" val="13"/>
  <p:tag name="KSO_WM_UNIT_TEXT_FILL_TYPE" val="1"/>
  <p:tag name="KSO_WM_UNIT_VALUE" val="30"/>
</p:tagLst>
</file>

<file path=ppt/tags/tag64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4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4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5.xml><?xml version="1.0" encoding="utf-8"?>
<p:tagLst xmlns:p="http://schemas.openxmlformats.org/presentationml/2006/main">
  <p:tag name="KSO_WM_SLIDE_BACKGROUND_TYPE" val="bottomTop"/>
</p:tagLst>
</file>

<file path=ppt/tags/tag65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5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617_7*i*1"/>
  <p:tag name="KSO_WM_TEMPLATE_CATEGORY" val="custom"/>
  <p:tag name="KSO_WM_TEMPLATE_INDEX" val="20202617"/>
  <p:tag name="KSO_WM_UNIT_LAYERLEVEL" val="1"/>
  <p:tag name="KSO_WM_TAG_VERSION" val="1.0"/>
  <p:tag name="KSO_WM_BEAUTIFY_FLAG" val="#wm#"/>
  <p:tag name="KSO_WM_UNIT_BLOCK" val="0"/>
  <p:tag name="KSO_WM_UNIT_SM_LIMIT_TYPE" val="3"/>
  <p:tag name="KSO_WM_UNIT_DEC_AREA_ID" val="ee26b6fca1eb4490a281f1dfffef96dc"/>
  <p:tag name="KSO_WM_UNIT_DECORATE_INFO" val="{&quot;DecorateInfoH&quot;:{&quot;IsAbs&quot;:true},&quot;DecorateInfoW&quot;:{&quot;IsAbs&quot;:false},&quot;DecorateInfoX&quot;:{&quot;IsAbs&quot;:true,&quot;Pos&quot;:0},&quot;DecorateInfoY&quot;:{&quot;IsAbs&quot;:true,&quot;Pos&quot;:2},&quot;ReferentInfo&quot;:{&quot;Id&quot;:&quot;7af8024e7e1248979c3834d1ee7b8e64&quot;,&quot;X&quot;:{&quot;Pos&quot;:0},&quot;Y&quot;:{&quot;Pos&quot;:0}},&quot;whChangeMode&quot;:0}"/>
  <p:tag name="KSO_WM_CHIP_GROUPID" val="5ebe40d00ac41c4a0a525616"/>
  <p:tag name="KSO_WM_CHIP_XID" val="5ebe40d00ac41c4a0a525617"/>
  <p:tag name="KSO_WM_CHIP_FILLAREA_FILL_RULE" val="{&quot;fill_align&quot;:&quot;cm&quot;,&quot;fill_mode&quot;:&quot;adaptive&quot;,&quot;sacle_strategy&quot;:&quot;smart&quot;}"/>
  <p:tag name="KSO_WM_UNIT_DEC_SUPPORTCHANGEPIC" val="0"/>
  <p:tag name="KSO_WM_UNIT_DEC_CHANGEPICRESERVED" val="0"/>
  <p:tag name="KSO_WM_ASSEMBLE_CHIP_INDEX" val="342418e4c7c54ccfb49b31cad1abfbaf"/>
  <p:tag name="KSO_WM_UNIT_FILL_FORE_SCHEMECOLOR_INDEX_BRIGHTNESS" val="0"/>
  <p:tag name="KSO_WM_UNIT_FILL_FORE_SCHEMECOLOR_INDEX" val="5"/>
  <p:tag name="KSO_WM_UNIT_FILL_TYPE" val="1"/>
  <p:tag name="KSO_WM_UNIT_VALUE" val="19"/>
</p:tagLst>
</file>

<file path=ppt/tags/tag65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2617_7*a*1"/>
  <p:tag name="KSO_WM_TEMPLATE_CATEGORY" val="custom"/>
  <p:tag name="KSO_WM_TEMPLATE_INDEX" val="20202617"/>
  <p:tag name="KSO_WM_UNIT_LAYERLEVEL" val="1"/>
  <p:tag name="KSO_WM_TAG_VERSION" val="1.0"/>
  <p:tag name="KSO_WM_BEAUTIFY_FLAG" val="#wm#"/>
  <p:tag name="KSO_WM_UNIT_PRESET_TEXT" val="单击添加大标题"/>
  <p:tag name="KSO_WM_UNIT_DEFAULT_FONT" val="40;56;4"/>
  <p:tag name="KSO_WM_UNIT_BLOCK" val="0"/>
  <p:tag name="KSO_WM_UNIT_DEC_AREA_ID" val="7af8024e7e1248979c3834d1ee7b8e64"/>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TEXT_FILL_FORE_SCHEMECOLOR_INDEX_BRIGHTNESS" val="0.15"/>
  <p:tag name="KSO_WM_UNIT_TEXT_FILL_FORE_SCHEMECOLOR_INDEX" val="13"/>
  <p:tag name="KSO_WM_UNIT_TEXT_FILL_TYPE" val="1"/>
  <p:tag name="KSO_WM_UNIT_SMARTLAYOUT_COMPRESS_INFO" val="{&#10;    &quot;id&quot;: &quot;2020-11-26T15:20:11&quot;,&#10;    &quot;max&quot;: 0,&#10;    &quot;parentMax&quot;: {&#10;        &quot;max&quot;: 0.54992125984252027&#10;    },&#10;    &quot;topChanged&quot;: 0&#10;}&#10;"/>
</p:tagLst>
</file>

<file path=ppt/tags/tag654.xml><?xml version="1.0" encoding="utf-8"?>
<p:tagLst xmlns:p="http://schemas.openxmlformats.org/presentationml/2006/main">
  <p:tag name="KSO_WM_UNIT_NOCLEAR" val="0"/>
  <p:tag name="KSO_WM_UNIT_VALUE" val="84"/>
  <p:tag name="KSO_WM_UNIT_HIGHLIGHT" val="0"/>
  <p:tag name="KSO_WM_UNIT_COMPATIBLE" val="1"/>
  <p:tag name="KSO_WM_UNIT_DIAGRAM_ISNUMVISUAL" val="0"/>
  <p:tag name="KSO_WM_UNIT_DIAGRAM_ISREFERUNIT" val="0"/>
  <p:tag name="KSO_WM_UNIT_TYPE" val="e"/>
  <p:tag name="KSO_WM_UNIT_INDEX" val="1"/>
  <p:tag name="KSO_WM_UNIT_ID" val="custom20202617_7*e*1"/>
  <p:tag name="KSO_WM_TEMPLATE_CATEGORY" val="custom"/>
  <p:tag name="KSO_WM_TEMPLATE_INDEX" val="20202617"/>
  <p:tag name="KSO_WM_UNIT_LAYERLEVEL" val="1"/>
  <p:tag name="KSO_WM_TAG_VERSION" val="1.0"/>
  <p:tag name="KSO_WM_BEAUTIFY_FLAG" val="#wm#"/>
  <p:tag name="KSO_WM_UNIT_PRESET_TEXT" val="PART ONE"/>
  <p:tag name="KSO_WM_UNIT_DEFAULT_FONT" val="14;16;2"/>
  <p:tag name="KSO_WM_UNIT_BLOCK" val="0"/>
  <p:tag name="KSO_WM_UNIT_SM_LIMIT_TYPE" val="0"/>
  <p:tag name="KSO_WM_UNIT_DEC_AREA_ID" val="c1ae4d29618d4970878a1c2867232a0f"/>
  <p:tag name="KSO_WM_CHIP_GROUPID" val="5ebe40d00ac41c4a0a525616"/>
  <p:tag name="KSO_WM_CHIP_XID" val="5ebe40d00ac41c4a0a525617"/>
  <p:tag name="KSO_WM_CHIP_FILLAREA_FILL_RULE" val="{&quot;fill_align&quot;:&quot;cm&quot;,&quot;fill_mode&quot;:&quot;adaptive&quot;,&quot;sacle_strategy&quot;:&quot;smart&quot;}"/>
  <p:tag name="KSO_WM_ASSEMBLE_CHIP_INDEX" val="342418e4c7c54ccfb49b31cad1abfba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655.xml><?xml version="1.0" encoding="utf-8"?>
<p:tagLst xmlns:p="http://schemas.openxmlformats.org/presentationml/2006/main">
  <p:tag name="KSO_WM_BEAUTIFY_FLAG" val="#wm#"/>
  <p:tag name="KSO_WM_SLIDE_TYPE" val="sectionTitle"/>
  <p:tag name="KSO_WM_SLIDE_LAYOUT_CNT" val="1_1_1"/>
  <p:tag name="KSO_WM_SLIDE_LAYOUT" val="a_b_e"/>
  <p:tag name="KSO_WM_SLIDE_ITEM_CNT" val="0"/>
  <p:tag name="KSO_WM_TAG_VERSION" val="1.0"/>
  <p:tag name="KSO_WM_COMBINE_RELATE_SLIDE_ID" val="background20184520_5"/>
  <p:tag name="KSO_WM_TEMPLATE_CATEGORY" val="custom"/>
  <p:tag name="KSO_WM_TEMPLATE_INDEX" val="20202617"/>
  <p:tag name="KSO_WM_SLIDE_ID" val="custom20202617_7"/>
  <p:tag name="KSO_WM_SLIDE_INDEX" val="7"/>
  <p:tag name="KSO_WM_TEMPLATE_SUBCATEGORY" val="21"/>
  <p:tag name="KSO_WM_SLIDE_SUBTYPE" val="pureTxt"/>
  <p:tag name="KSO_WM_TEMPLATE_MASTER_TYPE" val="1"/>
  <p:tag name="KSO_WM_TEMPLATE_COLOR_TYPE" val="1"/>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5:20:11&quot;,&quot;maxSize&quot;:{&quot;size1&quot;:45.179420414677374},&quot;minSize&quot;:{&quot;size1&quot;:35.879420414677377},&quot;normalSize&quot;:{&quot;size1&quot;:42.615203441798982},&quot;subLayout&quot;:[{&quot;id&quot;:&quot;2020-11-26T15:20:11&quot;,&quot;margin&quot;:{&quot;bottom&quot;:0.1855989396572113,&quot;left&quot;:12.558988571166992,&quot;right&quot;:2.2576775550842285,&quot;top&quot;:5.5572309494018555},&quot;type&quot;:0},{&quot;id&quot;:&quot;2020-11-26T15:20:11&quot;,&quot;maxSize&quot;:{&quot;size1&quot;:38.103212970233017},&quot;minSize&quot;:{&quot;size1&quot;:12.203212970233022},&quot;normalSize&quot;:{&quot;size1&quot;:24.925993339345769},&quot;subLayout&quot;:[{&quot;id&quot;:&quot;2020-11-26T15:20:11&quot;,&quot;margin&quot;:{&quot;bottom&quot;:0.28213408589363098,&quot;left&quot;:12.558988571166992,&quot;right&quot;:2.2576775550842285,&quot;top&quot;:0.17599824070930481},&quot;type&quot;:0},{&quot;id&quot;:&quot;2020-11-26T15:20:11&quot;,&quot;margin&quot;:{&quot;bottom&quot;:4.8904857635498047,&quot;left&quot;:12.558988571166992,&quot;right&quot;:2.2576775550842285,&quot;top&quot;:0.26996314525604248},&quot;type&quot;:0}],&quot;type&quot;:0}],&quot;type&quot;:0}"/>
  <p:tag name="KSO_WM_SLIDE_BK_DARK_LIGHT" val="2"/>
  <p:tag name="KSO_WM_SLIDE_BACKGROUND_TYPE" val="general"/>
  <p:tag name="KSO_WM_SLIDE_SUPPORT_FEATURE_TYPE" val="0"/>
  <p:tag name="KSO_WM_TEMPLATE_ASSEMBLE_XID" val="5fbf57212574a1ee74b386db"/>
  <p:tag name="KSO_WM_TEMPLATE_ASSEMBLE_GROUPID" val="5fbf11052574a1ee74b21ddd"/>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58.xml><?xml version="1.0" encoding="utf-8"?>
<p:tagLst xmlns:p="http://schemas.openxmlformats.org/presentationml/2006/main">
  <p:tag name="KSO_WM_UNIT_VALUE" val="1565*1565"/>
  <p:tag name="KSO_WM_UNIT_HIGHLIGHT" val="0"/>
  <p:tag name="KSO_WM_UNIT_COMPATIBLE" val="1"/>
  <p:tag name="KSO_WM_UNIT_DIAGRAM_ISNUMVISUAL" val="0"/>
  <p:tag name="KSO_WM_UNIT_DIAGRAM_ISREFERUNIT" val="0"/>
  <p:tag name="KSO_WM_UNIT_TYPE" val="d"/>
  <p:tag name="KSO_WM_UNIT_INDEX" val="1"/>
  <p:tag name="KSO_WM_UNIT_ID" val="diagram20215855_1*d*1"/>
  <p:tag name="KSO_WM_TEMPLATE_CATEGORY" val="diagram"/>
  <p:tag name="KSO_WM_TEMPLATE_INDEX" val="20215855"/>
  <p:tag name="KSO_WM_UNIT_LAYERLEVEL" val="1"/>
  <p:tag name="KSO_WM_TAG_VERSION" val="1.0"/>
  <p:tag name="KSO_WM_BEAUTIFY_FLAG" val="#wm#"/>
  <p:tag name="KSO_WM_CHIP_GROUPID" val="5e7310da9a230a26b9e88a19"/>
  <p:tag name="KSO_WM_CHIP_XID" val="5e7310da9a230a26b9e88a1a"/>
  <p:tag name="KSO_WM_UNIT_DEC_AREA_ID" val="dc9f31bfde5e488ca440f13f2e0928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cm&quot;,&quot;fill_mode&quot;:&quot;full&quot;,&quot;sacle_strategy&quot;:&quot;smart&quot;}"/>
  <p:tag name="KSO_WM_ASSEMBLE_CHIP_INDEX" val="70426ba9fb49444eb9f685f5b99e40ef"/>
  <p:tag name="KSO_WM_UNIT_PLACING_PICTURE" val="70426ba9fb49444eb9f685f5b99e40ef"/>
  <p:tag name="KSO_WM_TEMPLATE_ASSEMBLE_XID" val="60656f974054ed1e2fb80d23"/>
  <p:tag name="KSO_WM_TEMPLATE_ASSEMBLE_GROUPID" val="60656f974054ed1e2fb80d23"/>
</p:tagLst>
</file>

<file path=ppt/tags/tag659.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6.xml><?xml version="1.0" encoding="utf-8"?>
<p:tagLst xmlns:p="http://schemas.openxmlformats.org/presentationml/2006/main">
  <p:tag name="KSO_WM_SLIDE_BACKGROUND_TYPE" val="bottomTop"/>
</p:tagLst>
</file>

<file path=ppt/tags/tag66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61.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62.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6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a*1"/>
  <p:tag name="KSO_WM_UNIT_LAYERLEVEL" val="1"/>
  <p:tag name="KSO_WM_UNIT_HIGHLIGHT" val="0"/>
  <p:tag name="KSO_WM_UNIT_COMPATIBLE" val="0"/>
  <p:tag name="KSO_WM_UNIT_RELATE_UNITID" val="diagram160007_3*l*1"/>
  <p:tag name="KSO_WM_UNIT_NOCLEAR" val="0"/>
  <p:tag name="KSO_WM_UNIT_DIAGRAM_ISNUMVISUAL" val="0"/>
  <p:tag name="KSO_WM_UNIT_DIAGRAM_ISREFERUNIT" val="0"/>
  <p:tag name="KSO_WM_UNIT_ISCONTENTSTITLE" val="0"/>
  <p:tag name="KSO_WM_UNIT_VALUE" val="32"/>
  <p:tag name="KSO_WM_DIAGRAM_GROUP_CODE" val="l1-1"/>
  <p:tag name="KSO_WM_UNIT_TYPE" val="a"/>
  <p:tag name="KSO_WM_UNIT_INDEX" val="1"/>
  <p:tag name="KSO_WM_UNIT_PRESET_TEXT" val="单击此处添加标题"/>
  <p:tag name="KSO_WM_UNIT_TEXT_FILL_FORE_SCHEMECOLOR_INDEX" val="13"/>
  <p:tag name="KSO_WM_UNIT_TEXT_FILL_TYPE" val="1"/>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_4*l_h_i*1_1_2"/>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_4*l_h_i*1_1_1"/>
  <p:tag name="KSO_WM_TEMPLATE_CATEGORY" val="diagram"/>
  <p:tag name="KSO_WM_TEMPLATE_INDEX" val="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66.xml><?xml version="1.0" encoding="utf-8"?>
<p:tagLst xmlns:p="http://schemas.openxmlformats.org/presentationml/2006/main">
  <p:tag name="KSO_WM_UNIT_PRESET_TEXT" val="单击此处添加文本具体内容"/>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_4*l_h_f*1_1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_4*l_h_i*1_2_2"/>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_4*l_h_i*1_2_1"/>
  <p:tag name="KSO_WM_TEMPLATE_CATEGORY" val="diagram"/>
  <p:tag name="KSO_WM_TEMPLATE_INDEX" val="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69.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_4*l_h_f*1_2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67.xml><?xml version="1.0" encoding="utf-8"?>
<p:tagLst xmlns:p="http://schemas.openxmlformats.org/presentationml/2006/main">
  <p:tag name="KSO_WM_SLIDE_BACKGROUND_TYPE" val="bottomTop"/>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_4*l_h_i*1_3_2"/>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_4*l_h_i*1_3_1"/>
  <p:tag name="KSO_WM_TEMPLATE_CATEGORY" val="diagram"/>
  <p:tag name="KSO_WM_TEMPLATE_INDEX" val="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72.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_4*l_h_f*1_3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_4*l_h_i*1_4_2"/>
  <p:tag name="KSO_WM_TEMPLATE_CATEGORY" val="diagram"/>
  <p:tag name="KSO_WM_TEMPLATE_INDEX" val="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_4*l_h_i*1_4_1"/>
  <p:tag name="KSO_WM_TEMPLATE_CATEGORY" val="diagram"/>
  <p:tag name="KSO_WM_TEMPLATE_INDEX" val="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75.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_4*l_h_f*1_4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_4*l_h_i*1_5_2"/>
  <p:tag name="KSO_WM_TEMPLATE_CATEGORY" val="diagram"/>
  <p:tag name="KSO_WM_TEMPLATE_INDEX" val="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_4*l_h_i*1_5_1"/>
  <p:tag name="KSO_WM_TEMPLATE_CATEGORY" val="diagram"/>
  <p:tag name="KSO_WM_TEMPLATE_INDEX" val="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678.xml><?xml version="1.0" encoding="utf-8"?>
<p:tagLst xmlns:p="http://schemas.openxmlformats.org/presentationml/2006/main">
  <p:tag name="KSO_WM_UNIT_PRESET_TEXT" val="单击此处添加文本具体内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_4*l_h_f*1_5_1"/>
  <p:tag name="KSO_WM_TEMPLATE_CATEGORY" val="diagram"/>
  <p:tag name="KSO_WM_TEMPLATE_INDEX" val="7"/>
  <p:tag name="KSO_WM_UNIT_LAYERLEVEL" val="1_1_1"/>
  <p:tag name="KSO_WM_TAG_VERSION" val="1.0"/>
  <p:tag name="KSO_WM_BEAUTIFY_FLAG" val="#wm#"/>
  <p:tag name="KSO_WM_UNIT_TEXT_FILL_FORE_SCHEMECOLOR_INDEX" val="13"/>
  <p:tag name="KSO_WM_UNIT_TEXT_FILL_TYPE" val="1"/>
</p:tagLst>
</file>

<file path=ppt/tags/tag679.xml><?xml version="1.0" encoding="utf-8"?>
<p:tagLst xmlns:p="http://schemas.openxmlformats.org/presentationml/2006/main">
  <p:tag name="KSO_WM_BEAUTIFY_FLAG" val="#wm#"/>
  <p:tag name="KSO_WM_TEMPLATE_CATEGORY" val="diagram"/>
  <p:tag name="KSO_WM_TEMPLATE_INDEX" val="20215855"/>
</p:tagLst>
</file>

<file path=ppt/tags/tag68.xml><?xml version="1.0" encoding="utf-8"?>
<p:tagLst xmlns:p="http://schemas.openxmlformats.org/presentationml/2006/main">
  <p:tag name="KSO_WM_SLIDE_BACKGROUND_TYPE" val="bottomTop"/>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68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84.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68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68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390_5*l_h_i*1_1_1"/>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SLIDE_BACKGROUND_TYPE" val="bottomTop"/>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0_5*l_h_i*1_1_2"/>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91.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0_5*l_h_f*1_1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390_5*l_h_i*1_2_1"/>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0_5*l_h_i*1_2_2"/>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94.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0_5*l_h_f*1_2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390_5*l_h_i*1_3_1"/>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0_5*l_h_i*1_3_2"/>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97.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0_5*l_h_f*1_3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390_5*l_h_i*1_4_1"/>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390_5*l_h_i*1_4_2"/>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70.xml><?xml version="1.0" encoding="utf-8"?>
<p:tagLst xmlns:p="http://schemas.openxmlformats.org/presentationml/2006/main">
  <p:tag name="KSO_WM_SLIDE_BACKGROUND_TYPE" val="bottomTop"/>
</p:tagLst>
</file>

<file path=ppt/tags/tag700.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390_5*l_h_f*1_4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160390_5*l_h_i*1_5_1"/>
  <p:tag name="KSO_WM_TEMPLATE_CATEGORY" val="diagram"/>
  <p:tag name="KSO_WM_TEMPLATE_INDEX" val="1603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390_5*l_h_i*1_5_2"/>
  <p:tag name="KSO_WM_TEMPLATE_CATEGORY" val="diagram"/>
  <p:tag name="KSO_WM_TEMPLATE_INDEX" val="16039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03.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390_5*l_h_f*1_5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70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0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0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09.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80b918d7cc7540f49610e5eb08bf83d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57febca92aa4b1391cf8cb41746caf7"/>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710.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71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14.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715.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16.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1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c010a484e90049a1a4b600b0bd2340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11c98fe21e34d6eaef2b9aa0de1bbb4"/>
  <p:tag name="KSO_WM_SLIDE_BACKGROUND_TYPE" val="navigation"/>
</p:tagLst>
</file>

<file path=ppt/tags/tag72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6*l_h_i*1_1_1"/>
  <p:tag name="KSO_WM_UNIT_LAYERLEVEL" val="1_1_1"/>
  <p:tag name="KSO_WM_DIAGRAM_GROUP_CODE" val="l1-1"/>
  <p:tag name="KSO_WM_UNIT_FILL_FORE_SCHEMECOLOR_INDEX" val="5"/>
  <p:tag name="KSO_WM_UNIT_FILL_TYPE" val="1"/>
</p:tagLst>
</file>

<file path=ppt/tags/tag72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6*l_h_i*1_1_2"/>
  <p:tag name="KSO_WM_UNIT_LAYERLEVEL" val="1_1_1"/>
  <p:tag name="KSO_WM_DIAGRAM_GROUP_CODE" val="l1-1"/>
  <p:tag name="KSO_WM_UNIT_FILL_FORE_SCHEMECOLOR_INDEX" val="14"/>
  <p:tag name="KSO_WM_UNIT_FILL_TYPE" val="1"/>
</p:tagLst>
</file>

<file path=ppt/tags/tag72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1_1"/>
  <p:tag name="KSO_WM_UNIT_ID" val="diagram20174807_6*l_h_f*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Lst>
</file>

<file path=ppt/tags/tag72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6*l_h_i*1_2_1"/>
  <p:tag name="KSO_WM_UNIT_LAYERLEVEL" val="1_1_1"/>
  <p:tag name="KSO_WM_DIAGRAM_GROUP_CODE" val="l1-1"/>
  <p:tag name="KSO_WM_UNIT_FILL_FORE_SCHEMECOLOR_INDEX" val="6"/>
  <p:tag name="KSO_WM_UNIT_FILL_TYPE" val="1"/>
</p:tagLst>
</file>

<file path=ppt/tags/tag72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6*l_h_i*1_2_2"/>
  <p:tag name="KSO_WM_UNIT_LAYERLEVEL" val="1_1_1"/>
  <p:tag name="KSO_WM_DIAGRAM_GROUP_CODE" val="l1-1"/>
  <p:tag name="KSO_WM_UNIT_FILL_FORE_SCHEMECOLOR_INDEX" val="14"/>
  <p:tag name="KSO_WM_UNIT_FILL_TYPE" val="1"/>
</p:tagLst>
</file>

<file path=ppt/tags/tag72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6*l_h_i*1_2_3"/>
  <p:tag name="KSO_WM_UNIT_LAYERLEVEL" val="1_1_1"/>
  <p:tag name="KSO_WM_DIAGRAM_GROUP_CODE" val="l1-1"/>
  <p:tag name="KSO_WM_UNIT_FILL_FORE_SCHEMECOLOR_INDEX" val="14"/>
  <p:tag name="KSO_WM_UNIT_FILL_TYPE" val="1"/>
</p:tagLst>
</file>

<file path=ppt/tags/tag72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6*l_h_i*1_2_4"/>
  <p:tag name="KSO_WM_UNIT_LAYERLEVEL" val="1_1_1"/>
  <p:tag name="KSO_WM_DIAGRAM_GROUP_CODE" val="l1-1"/>
  <p:tag name="KSO_WM_UNIT_FILL_FORE_SCHEMECOLOR_INDEX" val="14"/>
  <p:tag name="KSO_WM_UNIT_FILL_TYPE" val="1"/>
</p:tagLst>
</file>

<file path=ppt/tags/tag72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2_1"/>
  <p:tag name="KSO_WM_UNIT_ID" val="diagram20174807_6*l_h_f*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Lst>
</file>

<file path=ppt/tags/tag72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6*l_h_i*1_3_1"/>
  <p:tag name="KSO_WM_UNIT_LAYERLEVEL" val="1_1_1"/>
  <p:tag name="KSO_WM_DIAGRAM_GROUP_CODE" val="l1-1"/>
  <p:tag name="KSO_WM_UNIT_FILL_FORE_SCHEMECOLOR_INDEX" val="7"/>
  <p:tag name="KSO_WM_UNIT_FILL_TYPE" val="1"/>
</p:tagLst>
</file>

<file path=ppt/tags/tag72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6*l_h_i*1_3_2"/>
  <p:tag name="KSO_WM_UNIT_LAYERLEVEL" val="1_1_1"/>
  <p:tag name="KSO_WM_DIAGRAM_GROUP_CODE" val="l1-1"/>
  <p:tag name="KSO_WM_UNIT_FILL_FORE_SCHEMECOLOR_INDEX" val="14"/>
  <p:tag name="KSO_WM_UNI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fdfe1fc370b149ed9738156e33e3ad0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a5b92df1c449b5acfa74847db46e9c"/>
  <p:tag name="KSO_WM_SLIDE_BACKGROUND_TYPE" val="navigation"/>
</p:tagLst>
</file>

<file path=ppt/tags/tag73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6*l_h_i*1_3_3"/>
  <p:tag name="KSO_WM_UNIT_LAYERLEVEL" val="1_1_1"/>
  <p:tag name="KSO_WM_DIAGRAM_GROUP_CODE" val="l1-1"/>
  <p:tag name="KSO_WM_UNIT_FILL_FORE_SCHEMECOLOR_INDEX" val="14"/>
  <p:tag name="KSO_WM_UNIT_FILL_TYPE" val="1"/>
</p:tagLst>
</file>

<file path=ppt/tags/tag73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6*l_h_i*1_3_4"/>
  <p:tag name="KSO_WM_UNIT_LAYERLEVEL" val="1_1_1"/>
  <p:tag name="KSO_WM_DIAGRAM_GROUP_CODE" val="l1-1"/>
  <p:tag name="KSO_WM_UNIT_FILL_FORE_SCHEMECOLOR_INDEX" val="14"/>
  <p:tag name="KSO_WM_UNIT_FILL_TYPE" val="1"/>
</p:tagLst>
</file>

<file path=ppt/tags/tag73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6*l_h_i*1_3_5"/>
  <p:tag name="KSO_WM_UNIT_LAYERLEVEL" val="1_1_1"/>
  <p:tag name="KSO_WM_DIAGRAM_GROUP_CODE" val="l1-1"/>
  <p:tag name="KSO_WM_UNIT_FILL_FORE_SCHEMECOLOR_INDEX" val="14"/>
  <p:tag name="KSO_WM_UNIT_FILL_TYPE" val="1"/>
</p:tagLst>
</file>

<file path=ppt/tags/tag73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3_1"/>
  <p:tag name="KSO_WM_UNIT_ID" val="diagram20174807_6*l_h_f*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Lst>
</file>

<file path=ppt/tags/tag73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6*l_h_i*1_4_1"/>
  <p:tag name="KSO_WM_UNIT_LAYERLEVEL" val="1_1_1"/>
  <p:tag name="KSO_WM_DIAGRAM_GROUP_CODE" val="l1-1"/>
  <p:tag name="KSO_WM_UNIT_FILL_FORE_SCHEMECOLOR_INDEX" val="8"/>
  <p:tag name="KSO_WM_UNIT_FILL_TYPE" val="1"/>
</p:tagLst>
</file>

<file path=ppt/tags/tag73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6*l_h_i*1_4_2"/>
  <p:tag name="KSO_WM_UNIT_LAYERLEVEL" val="1_1_1"/>
  <p:tag name="KSO_WM_DIAGRAM_GROUP_CODE" val="l1-1"/>
  <p:tag name="KSO_WM_UNIT_FILL_FORE_SCHEMECOLOR_INDEX" val="14"/>
  <p:tag name="KSO_WM_UNIT_FILL_TYPE" val="1"/>
</p:tagLst>
</file>

<file path=ppt/tags/tag73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6*l_h_i*1_4_3"/>
  <p:tag name="KSO_WM_UNIT_LAYERLEVEL" val="1_1_1"/>
  <p:tag name="KSO_WM_DIAGRAM_GROUP_CODE" val="l1-1"/>
  <p:tag name="KSO_WM_UNIT_FILL_FORE_SCHEMECOLOR_INDEX" val="14"/>
  <p:tag name="KSO_WM_UNIT_FILL_TYPE" val="1"/>
</p:tagLst>
</file>

<file path=ppt/tags/tag73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4_1"/>
  <p:tag name="KSO_WM_UNIT_ID" val="diagram20174807_6*l_h_f*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Lst>
</file>

<file path=ppt/tags/tag73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6*l_h_i*1_5_1"/>
  <p:tag name="KSO_WM_UNIT_LAYERLEVEL" val="1_1_1"/>
  <p:tag name="KSO_WM_DIAGRAM_GROUP_CODE" val="l1-1"/>
  <p:tag name="KSO_WM_UNIT_FILL_FORE_SCHEMECOLOR_INDEX" val="9"/>
  <p:tag name="KSO_WM_UNIT_FILL_TYPE" val="1"/>
</p:tagLst>
</file>

<file path=ppt/tags/tag73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6*l_h_i*1_5_2"/>
  <p:tag name="KSO_WM_UNIT_LAYERLEVEL" val="1_1_1"/>
  <p:tag name="KSO_WM_DIAGRAM_GROUP_CODE" val="l1-1"/>
  <p:tag name="KSO_WM_UNIT_FILL_FORE_SCHEMECOLOR_INDEX" val="14"/>
  <p:tag name="KSO_WM_UNIT_FILL_TYPE" val="1"/>
</p:tagLst>
</file>

<file path=ppt/tags/tag74.xml><?xml version="1.0" encoding="utf-8"?>
<p:tagLst xmlns:p="http://schemas.openxmlformats.org/presentationml/2006/main">
  <p:tag name="KSO_WM_SLIDE_BACKGROUND_TYPE" val="navigation"/>
</p:tagLst>
</file>

<file path=ppt/tags/tag74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6*l_h_i*1_5_3"/>
  <p:tag name="KSO_WM_UNIT_LAYERLEVEL" val="1_1_1"/>
  <p:tag name="KSO_WM_DIAGRAM_GROUP_CODE" val="l1-1"/>
  <p:tag name="KSO_WM_UNIT_FILL_FORE_SCHEMECOLOR_INDEX" val="14"/>
  <p:tag name="KSO_WM_UNIT_FILL_TYPE" val="1"/>
</p:tagLst>
</file>

<file path=ppt/tags/tag74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5_1"/>
  <p:tag name="KSO_WM_UNIT_ID" val="diagram20174807_6*l_h_f*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Lst>
</file>

<file path=ppt/tags/tag74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6*l_h_i*1_7_1"/>
  <p:tag name="KSO_WM_UNIT_LAYERLEVEL" val="1_1_1"/>
  <p:tag name="KSO_WM_DIAGRAM_GROUP_CODE" val="l1-1"/>
  <p:tag name="KSO_WM_UNIT_FILL_FORE_SCHEMECOLOR_INDEX" val="9"/>
  <p:tag name="KSO_WM_UNIT_FILL_TYPE" val="1"/>
</p:tagLst>
</file>

<file path=ppt/tags/tag74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6*l_h_i*1_7_4"/>
  <p:tag name="KSO_WM_UNIT_LAYERLEVEL" val="1_1_1"/>
  <p:tag name="KSO_WM_DIAGRAM_GROUP_CODE" val="l1-1"/>
  <p:tag name="KSO_WM_UNIT_FILL_FORE_SCHEMECOLOR_INDEX" val="14"/>
  <p:tag name="KSO_WM_UNIT_FILL_TYPE" val="1"/>
</p:tagLst>
</file>

<file path=ppt/tags/tag74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7_1"/>
  <p:tag name="KSO_WM_UNIT_ID" val="diagram20174807_6*l_h_f*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Lst>
</file>

<file path=ppt/tags/tag74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6*l_h_i*1_6_1"/>
  <p:tag name="KSO_WM_UNIT_LAYERLEVEL" val="1_1_1"/>
  <p:tag name="KSO_WM_DIAGRAM_GROUP_CODE" val="l1-1"/>
  <p:tag name="KSO_WM_UNIT_FILL_FORE_SCHEMECOLOR_INDEX" val="7"/>
  <p:tag name="KSO_WM_UNIT_FILL_TYPE" val="1"/>
</p:tagLst>
</file>

<file path=ppt/tags/tag746.xml><?xml version="1.0" encoding="utf-8"?>
<p:tagLst xmlns:p="http://schemas.openxmlformats.org/presentationml/2006/main">
  <p:tag name="KSO_WM_TAG_VERSION" val="1.0"/>
  <p:tag name="KSO_WM_BEAUTIFY_FLAG" val="#wm#"/>
  <p:tag name="KSO_WM_UNIT_TYPE" val="i"/>
  <p:tag name="KSO_WM_UNIT_ID" val="diagram20174807_6*i*44"/>
  <p:tag name="KSO_WM_TEMPLATE_CATEGORY" val="diagram"/>
  <p:tag name="KSO_WM_TEMPLATE_INDEX" val="20174807"/>
  <p:tag name="KSO_WM_UNIT_INDEX" val="44"/>
</p:tagLst>
</file>

<file path=ppt/tags/tag74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6*l_h_i*1_6_2"/>
  <p:tag name="KSO_WM_UNIT_LAYERLEVEL" val="1_1_1"/>
  <p:tag name="KSO_WM_DIAGRAM_GROUP_CODE" val="l1-1"/>
  <p:tag name="KSO_WM_UNIT_FILL_FORE_SCHEMECOLOR_INDEX" val="14"/>
  <p:tag name="KSO_WM_UNIT_FILL_TYPE" val="1"/>
</p:tagLst>
</file>

<file path=ppt/tags/tag74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6*l_h_i*1_6_3"/>
  <p:tag name="KSO_WM_UNIT_LAYERLEVEL" val="1_1_1"/>
  <p:tag name="KSO_WM_DIAGRAM_GROUP_CODE" val="l1-1"/>
  <p:tag name="KSO_WM_UNIT_FILL_FORE_SCHEMECOLOR_INDEX" val="14"/>
  <p:tag name="KSO_WM_UNIT_FILL_TYPE" val="1"/>
</p:tagLst>
</file>

<file path=ppt/tags/tag74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6*l_h_i*1_6_4"/>
  <p:tag name="KSO_WM_UNIT_LAYERLEVEL" val="1_1_1"/>
  <p:tag name="KSO_WM_DIAGRAM_GROUP_CODE" val="l1-1"/>
  <p:tag name="KSO_WM_UNIT_FILL_FORE_SCHEMECOLOR_INDEX" val="14"/>
  <p:tag name="KSO_WM_UNIT_FILL_TYPE" val="1"/>
</p:tagLst>
</file>

<file path=ppt/tags/tag75.xml><?xml version="1.0" encoding="utf-8"?>
<p:tagLst xmlns:p="http://schemas.openxmlformats.org/presentationml/2006/main">
  <p:tag name="KSO_WM_SLIDE_BACKGROUND_TYPE" val="navigation"/>
</p:tagLst>
</file>

<file path=ppt/tags/tag75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6*l_h_i*1_6_5"/>
  <p:tag name="KSO_WM_UNIT_LAYERLEVEL" val="1_1_1"/>
  <p:tag name="KSO_WM_DIAGRAM_GROUP_CODE" val="l1-1"/>
  <p:tag name="KSO_WM_UNIT_FILL_FORE_SCHEMECOLOR_INDEX" val="14"/>
  <p:tag name="KSO_WM_UNIT_FILL_TYPE" val="1"/>
</p:tagLst>
</file>

<file path=ppt/tags/tag75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6*l_h_i*1_6_6"/>
  <p:tag name="KSO_WM_UNIT_LAYERLEVEL" val="1_1_1"/>
  <p:tag name="KSO_WM_DIAGRAM_GROUP_CODE" val="l1-1"/>
  <p:tag name="KSO_WM_UNIT_FILL_FORE_SCHEMECOLOR_INDEX" val="14"/>
  <p:tag name="KSO_WM_UNIT_FILL_TYPE" val="1"/>
</p:tagLst>
</file>

<file path=ppt/tags/tag75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6_1"/>
  <p:tag name="KSO_WM_UNIT_ID" val="diagram20174807_6*l_h_f*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l1-1"/>
</p:tagLst>
</file>

<file path=ppt/tags/tag753.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75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75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1_1"/>
  <p:tag name="KSO_WM_UNIT_ID" val="diagram20174807_7*l_h_f*1_1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75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1"/>
  <p:tag name="KSO_WM_UNIT_ID" val="diagram20174807_7*l_h_i*1_1_1"/>
  <p:tag name="KSO_WM_UNIT_LAYERLEVEL" val="1_1_1"/>
  <p:tag name="KSO_WM_DIAGRAM_GROUP_CODE" val="l1-1"/>
  <p:tag name="KSO_WM_UNIT_FILL_FORE_SCHEMECOLOR_INDEX" val="5"/>
  <p:tag name="KSO_WM_UNIT_FILL_TYPE" val="1"/>
</p:tagLst>
</file>

<file path=ppt/tags/tag75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1_2"/>
  <p:tag name="KSO_WM_UNIT_ID" val="diagram20174807_7*l_h_i*1_1_2"/>
  <p:tag name="KSO_WM_UNIT_LAYERLEVEL" val="1_1_1"/>
  <p:tag name="KSO_WM_DIAGRAM_GROUP_CODE" val="l1-1"/>
  <p:tag name="KSO_WM_UNIT_FILL_FORE_SCHEMECOLOR_INDEX" val="14"/>
  <p:tag name="KSO_WM_UNIT_FILL_TYPE" val="1"/>
</p:tagLst>
</file>

<file path=ppt/tags/tag76.xml><?xml version="1.0" encoding="utf-8"?>
<p:tagLst xmlns:p="http://schemas.openxmlformats.org/presentationml/2006/main">
  <p:tag name="KSO_WM_SLIDE_BACKGROUND_TYPE" val="navigation"/>
</p:tagLst>
</file>

<file path=ppt/tags/tag76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1"/>
  <p:tag name="KSO_WM_UNIT_ID" val="diagram20174807_7*l_h_i*1_2_1"/>
  <p:tag name="KSO_WM_UNIT_LAYERLEVEL" val="1_1_1"/>
  <p:tag name="KSO_WM_DIAGRAM_GROUP_CODE" val="l1-1"/>
  <p:tag name="KSO_WM_UNIT_FILL_FORE_SCHEMECOLOR_INDEX" val="6"/>
  <p:tag name="KSO_WM_UNIT_FILL_TYPE" val="1"/>
</p:tagLst>
</file>

<file path=ppt/tags/tag76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2"/>
  <p:tag name="KSO_WM_UNIT_ID" val="diagram20174807_7*l_h_i*1_2_2"/>
  <p:tag name="KSO_WM_UNIT_LAYERLEVEL" val="1_1_1"/>
  <p:tag name="KSO_WM_DIAGRAM_GROUP_CODE" val="l1-1"/>
  <p:tag name="KSO_WM_UNIT_FILL_FORE_SCHEMECOLOR_INDEX" val="14"/>
  <p:tag name="KSO_WM_UNIT_FILL_TYPE" val="1"/>
</p:tagLst>
</file>

<file path=ppt/tags/tag76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3"/>
  <p:tag name="KSO_WM_UNIT_ID" val="diagram20174807_7*l_h_i*1_2_3"/>
  <p:tag name="KSO_WM_UNIT_LAYERLEVEL" val="1_1_1"/>
  <p:tag name="KSO_WM_DIAGRAM_GROUP_CODE" val="l1-1"/>
  <p:tag name="KSO_WM_UNIT_FILL_FORE_SCHEMECOLOR_INDEX" val="14"/>
  <p:tag name="KSO_WM_UNIT_FILL_TYPE" val="1"/>
</p:tagLst>
</file>

<file path=ppt/tags/tag76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2_4"/>
  <p:tag name="KSO_WM_UNIT_ID" val="diagram20174807_7*l_h_i*1_2_4"/>
  <p:tag name="KSO_WM_UNIT_LAYERLEVEL" val="1_1_1"/>
  <p:tag name="KSO_WM_DIAGRAM_GROUP_CODE" val="l1-1"/>
  <p:tag name="KSO_WM_UNIT_FILL_FORE_SCHEMECOLOR_INDEX" val="14"/>
  <p:tag name="KSO_WM_UNIT_FILL_TYPE" val="1"/>
</p:tagLst>
</file>

<file path=ppt/tags/tag76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2_1"/>
  <p:tag name="KSO_WM_UNIT_ID" val="diagram20174807_7*l_h_f*1_2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76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1"/>
  <p:tag name="KSO_WM_UNIT_ID" val="diagram20174807_7*l_h_i*1_3_1"/>
  <p:tag name="KSO_WM_UNIT_LAYERLEVEL" val="1_1_1"/>
  <p:tag name="KSO_WM_DIAGRAM_GROUP_CODE" val="l1-1"/>
  <p:tag name="KSO_WM_UNIT_FILL_FORE_SCHEMECOLOR_INDEX" val="7"/>
  <p:tag name="KSO_WM_UNIT_FILL_TYPE" val="1"/>
</p:tagLst>
</file>

<file path=ppt/tags/tag76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2"/>
  <p:tag name="KSO_WM_UNIT_ID" val="diagram20174807_7*l_h_i*1_3_2"/>
  <p:tag name="KSO_WM_UNIT_LAYERLEVEL" val="1_1_1"/>
  <p:tag name="KSO_WM_DIAGRAM_GROUP_CODE" val="l1-1"/>
  <p:tag name="KSO_WM_UNIT_FILL_FORE_SCHEMECOLOR_INDEX" val="14"/>
  <p:tag name="KSO_WM_UNIT_FILL_TYPE" val="1"/>
</p:tagLst>
</file>

<file path=ppt/tags/tag76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3"/>
  <p:tag name="KSO_WM_UNIT_ID" val="diagram20174807_7*l_h_i*1_3_3"/>
  <p:tag name="KSO_WM_UNIT_LAYERLEVEL" val="1_1_1"/>
  <p:tag name="KSO_WM_DIAGRAM_GROUP_CODE" val="l1-1"/>
  <p:tag name="KSO_WM_UNIT_FILL_FORE_SCHEMECOLOR_INDEX" val="14"/>
  <p:tag name="KSO_WM_UNIT_FILL_TYPE" val="1"/>
</p:tagLst>
</file>

<file path=ppt/tags/tag76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4"/>
  <p:tag name="KSO_WM_UNIT_ID" val="diagram20174807_7*l_h_i*1_3_4"/>
  <p:tag name="KSO_WM_UNIT_LAYERLEVEL" val="1_1_1"/>
  <p:tag name="KSO_WM_DIAGRAM_GROUP_CODE" val="l1-1"/>
  <p:tag name="KSO_WM_UNIT_FILL_FORE_SCHEMECOLOR_INDEX" val="14"/>
  <p:tag name="KSO_WM_UNIT_FILL_TYPE" val="1"/>
</p:tagLst>
</file>

<file path=ppt/tags/tag76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3_5"/>
  <p:tag name="KSO_WM_UNIT_ID" val="diagram20174807_7*l_h_i*1_3_5"/>
  <p:tag name="KSO_WM_UNIT_LAYERLEVEL" val="1_1_1"/>
  <p:tag name="KSO_WM_DIAGRAM_GROUP_CODE" val="l1-1"/>
  <p:tag name="KSO_WM_UNIT_FILL_FORE_SCHEMECOLOR_INDEX" val="14"/>
  <p:tag name="KSO_WM_UNIT_FILL_TYPE" val="1"/>
</p:tagLst>
</file>

<file path=ppt/tags/tag77.xml><?xml version="1.0" encoding="utf-8"?>
<p:tagLst xmlns:p="http://schemas.openxmlformats.org/presentationml/2006/main">
  <p:tag name="KSO_WM_SLIDE_BACKGROUND_TYPE" val="navigation"/>
</p:tagLst>
</file>

<file path=ppt/tags/tag77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3_1"/>
  <p:tag name="KSO_WM_UNIT_ID" val="diagram20174807_7*l_h_f*1_3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77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1"/>
  <p:tag name="KSO_WM_UNIT_ID" val="diagram20174807_7*l_h_i*1_4_1"/>
  <p:tag name="KSO_WM_UNIT_LAYERLEVEL" val="1_1_1"/>
  <p:tag name="KSO_WM_DIAGRAM_GROUP_CODE" val="l1-1"/>
  <p:tag name="KSO_WM_UNIT_FILL_FORE_SCHEMECOLOR_INDEX" val="8"/>
  <p:tag name="KSO_WM_UNIT_FILL_TYPE" val="1"/>
</p:tagLst>
</file>

<file path=ppt/tags/tag77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2"/>
  <p:tag name="KSO_WM_UNIT_ID" val="diagram20174807_7*l_h_i*1_4_2"/>
  <p:tag name="KSO_WM_UNIT_LAYERLEVEL" val="1_1_1"/>
  <p:tag name="KSO_WM_DIAGRAM_GROUP_CODE" val="l1-1"/>
  <p:tag name="KSO_WM_UNIT_FILL_FORE_SCHEMECOLOR_INDEX" val="14"/>
  <p:tag name="KSO_WM_UNIT_FILL_TYPE" val="1"/>
</p:tagLst>
</file>

<file path=ppt/tags/tag773.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4_3"/>
  <p:tag name="KSO_WM_UNIT_ID" val="diagram20174807_7*l_h_i*1_4_3"/>
  <p:tag name="KSO_WM_UNIT_LAYERLEVEL" val="1_1_1"/>
  <p:tag name="KSO_WM_DIAGRAM_GROUP_CODE" val="l1-1"/>
  <p:tag name="KSO_WM_UNIT_FILL_FORE_SCHEMECOLOR_INDEX" val="14"/>
  <p:tag name="KSO_WM_UNIT_FILL_TYPE" val="1"/>
</p:tagLst>
</file>

<file path=ppt/tags/tag77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4_1"/>
  <p:tag name="KSO_WM_UNIT_ID" val="diagram20174807_7*l_h_f*1_4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77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1"/>
  <p:tag name="KSO_WM_UNIT_ID" val="diagram20174807_7*l_h_i*1_5_1"/>
  <p:tag name="KSO_WM_UNIT_LAYERLEVEL" val="1_1_1"/>
  <p:tag name="KSO_WM_DIAGRAM_GROUP_CODE" val="l1-1"/>
  <p:tag name="KSO_WM_UNIT_FILL_FORE_SCHEMECOLOR_INDEX" val="9"/>
  <p:tag name="KSO_WM_UNIT_FILL_TYPE" val="1"/>
</p:tagLst>
</file>

<file path=ppt/tags/tag77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2"/>
  <p:tag name="KSO_WM_UNIT_ID" val="diagram20174807_7*l_h_i*1_5_2"/>
  <p:tag name="KSO_WM_UNIT_LAYERLEVEL" val="1_1_1"/>
  <p:tag name="KSO_WM_DIAGRAM_GROUP_CODE" val="l1-1"/>
  <p:tag name="KSO_WM_UNIT_FILL_FORE_SCHEMECOLOR_INDEX" val="14"/>
  <p:tag name="KSO_WM_UNIT_FILL_TYPE" val="1"/>
</p:tagLst>
</file>

<file path=ppt/tags/tag77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5_3"/>
  <p:tag name="KSO_WM_UNIT_ID" val="diagram20174807_7*l_h_i*1_5_3"/>
  <p:tag name="KSO_WM_UNIT_LAYERLEVEL" val="1_1_1"/>
  <p:tag name="KSO_WM_DIAGRAM_GROUP_CODE" val="l1-1"/>
  <p:tag name="KSO_WM_UNIT_FILL_FORE_SCHEMECOLOR_INDEX" val="14"/>
  <p:tag name="KSO_WM_UNIT_FILL_TYPE" val="1"/>
</p:tagLst>
</file>

<file path=ppt/tags/tag77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5_1"/>
  <p:tag name="KSO_WM_UNIT_ID" val="diagram20174807_7*l_h_f*1_5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77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1"/>
  <p:tag name="KSO_WM_UNIT_ID" val="diagram20174807_7*l_h_i*1_8_1"/>
  <p:tag name="KSO_WM_UNIT_LAYERLEVEL" val="1_1_1"/>
  <p:tag name="KSO_WM_DIAGRAM_GROUP_CODE" val="l1-1"/>
  <p:tag name="KSO_WM_UNIT_FILL_FORE_SCHEMECOLOR_INDEX" val="8"/>
  <p:tag name="KSO_WM_UNIT_FILL_TYPE" val="1"/>
</p:tagLst>
</file>

<file path=ppt/tags/tag78.xml><?xml version="1.0" encoding="utf-8"?>
<p:tagLst xmlns:p="http://schemas.openxmlformats.org/presentationml/2006/main">
  <p:tag name="KSO_WM_SLIDE_BACKGROUND_TYPE" val="navigation"/>
</p:tagLst>
</file>

<file path=ppt/tags/tag78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8_2"/>
  <p:tag name="KSO_WM_UNIT_ID" val="diagram20174807_7*l_h_i*1_8_2"/>
  <p:tag name="KSO_WM_UNIT_LAYERLEVEL" val="1_1_1"/>
  <p:tag name="KSO_WM_DIAGRAM_GROUP_CODE" val="l1-1"/>
  <p:tag name="KSO_WM_UNIT_FILL_FORE_SCHEMECOLOR_INDEX" val="14"/>
  <p:tag name="KSO_WM_UNIT_FILL_TYPE" val="1"/>
</p:tagLst>
</file>

<file path=ppt/tags/tag78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8_1"/>
  <p:tag name="KSO_WM_UNIT_ID" val="diagram20174807_7*l_h_f*1_8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78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1"/>
  <p:tag name="KSO_WM_UNIT_ID" val="diagram20174807_7*l_h_i*1_7_1"/>
  <p:tag name="KSO_WM_UNIT_LAYERLEVEL" val="1_1_1"/>
  <p:tag name="KSO_WM_DIAGRAM_GROUP_CODE" val="l1-1"/>
  <p:tag name="KSO_WM_UNIT_FILL_FORE_SCHEMECOLOR_INDEX" val="9"/>
  <p:tag name="KSO_WM_UNIT_FILL_TYPE" val="1"/>
</p:tagLst>
</file>

<file path=ppt/tags/tag783.xml><?xml version="1.0" encoding="utf-8"?>
<p:tagLst xmlns:p="http://schemas.openxmlformats.org/presentationml/2006/main">
  <p:tag name="KSO_WM_TAG_VERSION" val="1.0"/>
  <p:tag name="KSO_WM_BEAUTIFY_FLAG" val="#wm#"/>
  <p:tag name="KSO_WM_UNIT_TYPE" val="i"/>
  <p:tag name="KSO_WM_UNIT_ID" val="diagram20174807_7*i*38"/>
  <p:tag name="KSO_WM_TEMPLATE_CATEGORY" val="diagram"/>
  <p:tag name="KSO_WM_TEMPLATE_INDEX" val="20174807"/>
  <p:tag name="KSO_WM_UNIT_INDEX" val="38"/>
</p:tagLst>
</file>

<file path=ppt/tags/tag78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2"/>
  <p:tag name="KSO_WM_UNIT_ID" val="diagram20174807_7*l_h_i*1_7_2"/>
  <p:tag name="KSO_WM_UNIT_LAYERLEVEL" val="1_1_1"/>
  <p:tag name="KSO_WM_DIAGRAM_GROUP_CODE" val="l1-1"/>
  <p:tag name="KSO_WM_UNIT_FILL_FORE_SCHEMECOLOR_INDEX" val="14"/>
  <p:tag name="KSO_WM_UNIT_FILL_TYPE" val="1"/>
</p:tagLst>
</file>

<file path=ppt/tags/tag78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3"/>
  <p:tag name="KSO_WM_UNIT_ID" val="diagram20174807_7*l_h_i*1_7_3"/>
  <p:tag name="KSO_WM_UNIT_LAYERLEVEL" val="1_1_1"/>
  <p:tag name="KSO_WM_DIAGRAM_GROUP_CODE" val="l1-1"/>
  <p:tag name="KSO_WM_UNIT_FILL_FORE_SCHEMECOLOR_INDEX" val="14"/>
  <p:tag name="KSO_WM_UNIT_FILL_TYPE" val="1"/>
</p:tagLst>
</file>

<file path=ppt/tags/tag78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4"/>
  <p:tag name="KSO_WM_UNIT_ID" val="diagram20174807_7*l_h_i*1_7_4"/>
  <p:tag name="KSO_WM_UNIT_LAYERLEVEL" val="1_1_1"/>
  <p:tag name="KSO_WM_DIAGRAM_GROUP_CODE" val="l1-1"/>
  <p:tag name="KSO_WM_UNIT_FILL_FORE_SCHEMECOLOR_INDEX" val="14"/>
  <p:tag name="KSO_WM_UNIT_FILL_TYPE" val="1"/>
</p:tagLst>
</file>

<file path=ppt/tags/tag78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5"/>
  <p:tag name="KSO_WM_UNIT_ID" val="diagram20174807_7*l_h_i*1_7_5"/>
  <p:tag name="KSO_WM_UNIT_LAYERLEVEL" val="1_1_1"/>
  <p:tag name="KSO_WM_DIAGRAM_GROUP_CODE" val="l1-1"/>
  <p:tag name="KSO_WM_UNIT_FILL_FORE_SCHEMECOLOR_INDEX" val="14"/>
  <p:tag name="KSO_WM_UNIT_FILL_TYPE" val="1"/>
</p:tagLst>
</file>

<file path=ppt/tags/tag78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6"/>
  <p:tag name="KSO_WM_UNIT_ID" val="diagram20174807_7*l_h_i*1_7_6"/>
  <p:tag name="KSO_WM_UNIT_LAYERLEVEL" val="1_1_1"/>
  <p:tag name="KSO_WM_DIAGRAM_GROUP_CODE" val="l1-1"/>
  <p:tag name="KSO_WM_UNIT_FILL_FORE_SCHEMECOLOR_INDEX" val="14"/>
  <p:tag name="KSO_WM_UNIT_FILL_TYPE" val="1"/>
</p:tagLst>
</file>

<file path=ppt/tags/tag78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7"/>
  <p:tag name="KSO_WM_UNIT_ID" val="diagram20174807_7*l_h_i*1_7_7"/>
  <p:tag name="KSO_WM_UNIT_LAYERLEVEL" val="1_1_1"/>
  <p:tag name="KSO_WM_DIAGRAM_GROUP_CODE" val="l1-1"/>
  <p:tag name="KSO_WM_UNIT_FILL_FORE_SCHEMECOLOR_INDEX" val="14"/>
  <p:tag name="KSO_WM_UNIT_FILL_TYPE" val="1"/>
</p:tagLst>
</file>

<file path=ppt/tags/tag79.xml><?xml version="1.0" encoding="utf-8"?>
<p:tagLst xmlns:p="http://schemas.openxmlformats.org/presentationml/2006/main">
  <p:tag name="KSO_WM_SLIDE_BACKGROUND_TYPE" val="navigation"/>
</p:tagLst>
</file>

<file path=ppt/tags/tag790.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7_8"/>
  <p:tag name="KSO_WM_UNIT_ID" val="diagram20174807_7*l_h_i*1_7_8"/>
  <p:tag name="KSO_WM_UNIT_LAYERLEVEL" val="1_1_1"/>
  <p:tag name="KSO_WM_DIAGRAM_GROUP_CODE" val="l1-1"/>
  <p:tag name="KSO_WM_UNIT_FILL_FORE_SCHEMECOLOR_INDEX" val="14"/>
  <p:tag name="KSO_WM_UNIT_FILL_TYPE" val="1"/>
</p:tagLst>
</file>

<file path=ppt/tags/tag791.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7_1"/>
  <p:tag name="KSO_WM_UNIT_ID" val="diagram20174807_7*l_h_f*1_7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792.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1"/>
  <p:tag name="KSO_WM_UNIT_ID" val="diagram20174807_7*l_h_i*1_6_1"/>
  <p:tag name="KSO_WM_UNIT_LAYERLEVEL" val="1_1_1"/>
  <p:tag name="KSO_WM_DIAGRAM_GROUP_CODE" val="l1-1"/>
  <p:tag name="KSO_WM_UNIT_FILL_FORE_SCHEMECOLOR_INDEX" val="7"/>
  <p:tag name="KSO_WM_UNIT_FILL_TYPE" val="1"/>
</p:tagLst>
</file>

<file path=ppt/tags/tag793.xml><?xml version="1.0" encoding="utf-8"?>
<p:tagLst xmlns:p="http://schemas.openxmlformats.org/presentationml/2006/main">
  <p:tag name="KSO_WM_TAG_VERSION" val="1.0"/>
  <p:tag name="KSO_WM_BEAUTIFY_FLAG" val="#wm#"/>
  <p:tag name="KSO_WM_UNIT_TYPE" val="i"/>
  <p:tag name="KSO_WM_UNIT_ID" val="diagram20174807_7*i*57"/>
  <p:tag name="KSO_WM_TEMPLATE_CATEGORY" val="diagram"/>
  <p:tag name="KSO_WM_TEMPLATE_INDEX" val="20174807"/>
  <p:tag name="KSO_WM_UNIT_INDEX" val="57"/>
</p:tagLst>
</file>

<file path=ppt/tags/tag794.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2"/>
  <p:tag name="KSO_WM_UNIT_ID" val="diagram20174807_7*l_h_i*1_6_2"/>
  <p:tag name="KSO_WM_UNIT_LAYERLEVEL" val="1_1_1"/>
  <p:tag name="KSO_WM_DIAGRAM_GROUP_CODE" val="l1-1"/>
  <p:tag name="KSO_WM_UNIT_FILL_FORE_SCHEMECOLOR_INDEX" val="14"/>
  <p:tag name="KSO_WM_UNIT_FILL_TYPE" val="1"/>
</p:tagLst>
</file>

<file path=ppt/tags/tag795.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3"/>
  <p:tag name="KSO_WM_UNIT_ID" val="diagram20174807_7*l_h_i*1_6_3"/>
  <p:tag name="KSO_WM_UNIT_LAYERLEVEL" val="1_1_1"/>
  <p:tag name="KSO_WM_DIAGRAM_GROUP_CODE" val="l1-1"/>
  <p:tag name="KSO_WM_UNIT_FILL_FORE_SCHEMECOLOR_INDEX" val="14"/>
  <p:tag name="KSO_WM_UNIT_FILL_TYPE" val="1"/>
</p:tagLst>
</file>

<file path=ppt/tags/tag796.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4"/>
  <p:tag name="KSO_WM_UNIT_ID" val="diagram20174807_7*l_h_i*1_6_4"/>
  <p:tag name="KSO_WM_UNIT_LAYERLEVEL" val="1_1_1"/>
  <p:tag name="KSO_WM_DIAGRAM_GROUP_CODE" val="l1-1"/>
  <p:tag name="KSO_WM_UNIT_FILL_FORE_SCHEMECOLOR_INDEX" val="14"/>
  <p:tag name="KSO_WM_UNIT_FILL_TYPE" val="1"/>
</p:tagLst>
</file>

<file path=ppt/tags/tag797.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5"/>
  <p:tag name="KSO_WM_UNIT_ID" val="diagram20174807_7*l_h_i*1_6_5"/>
  <p:tag name="KSO_WM_UNIT_LAYERLEVEL" val="1_1_1"/>
  <p:tag name="KSO_WM_DIAGRAM_GROUP_CODE" val="l1-1"/>
  <p:tag name="KSO_WM_UNIT_FILL_FORE_SCHEMECOLOR_INDEX" val="14"/>
  <p:tag name="KSO_WM_UNIT_FILL_TYPE" val="1"/>
</p:tagLst>
</file>

<file path=ppt/tags/tag798.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i"/>
  <p:tag name="KSO_WM_UNIT_INDEX" val="1_6_6"/>
  <p:tag name="KSO_WM_UNIT_ID" val="diagram20174807_7*l_h_i*1_6_6"/>
  <p:tag name="KSO_WM_UNIT_LAYERLEVEL" val="1_1_1"/>
  <p:tag name="KSO_WM_DIAGRAM_GROUP_CODE" val="l1-1"/>
  <p:tag name="KSO_WM_UNIT_FILL_FORE_SCHEMECOLOR_INDEX" val="14"/>
  <p:tag name="KSO_WM_UNIT_FILL_TYPE" val="1"/>
</p:tagLst>
</file>

<file path=ppt/tags/tag799.xml><?xml version="1.0" encoding="utf-8"?>
<p:tagLst xmlns:p="http://schemas.openxmlformats.org/presentationml/2006/main">
  <p:tag name="KSO_WM_TAG_VERSION" val="1.0"/>
  <p:tag name="KSO_WM_BEAUTIFY_FLAG" val="#wm#"/>
  <p:tag name="KSO_WM_TEMPLATE_CATEGORY" val="diagram"/>
  <p:tag name="KSO_WM_TEMPLATE_INDEX" val="20174807"/>
  <p:tag name="KSO_WM_UNIT_TYPE" val="l_h_f"/>
  <p:tag name="KSO_WM_UNIT_INDEX" val="1_6_1"/>
  <p:tag name="KSO_WM_UNIT_ID" val="diagram20174807_7*l_h_f*1_6_1"/>
  <p:tag name="KSO_WM_UNIT_LAYERLEVEL" val="1_1_1"/>
  <p:tag name="KSO_WM_UNIT_VALUE" val="14"/>
  <p:tag name="KSO_WM_UNIT_HIGHLIGHT" val="0"/>
  <p:tag name="KSO_WM_UNIT_COMPATIBLE" val="0"/>
  <p:tag name="KSO_WM_UNIT_CLEAR" val="0"/>
  <p:tag name="KSO_WM_DIAGRAM_GROUP_CODE" val="l1-1"/>
  <p:tag name="KSO_WM_UNIT_PRESET_TEXT" val="Lorem ipsum dolor"/>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80.xml><?xml version="1.0" encoding="utf-8"?>
<p:tagLst xmlns:p="http://schemas.openxmlformats.org/presentationml/2006/main">
  <p:tag name="KSO_WM_SLIDE_BACKGROUND_TYPE" val="navigation"/>
</p:tagLst>
</file>

<file path=ppt/tags/tag80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0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0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0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08.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0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1.xml><?xml version="1.0" encoding="utf-8"?>
<p:tagLst xmlns:p="http://schemas.openxmlformats.org/presentationml/2006/main">
  <p:tag name="KSO_WM_SLIDE_BACKGROUND_TYPE" val="navigation"/>
</p:tagLst>
</file>

<file path=ppt/tags/tag810.xml><?xml version="1.0" encoding="utf-8"?>
<p:tagLst xmlns:p="http://schemas.openxmlformats.org/presentationml/2006/main">
  <p:tag name="KSO_WM_TEMPLATE_CATEGORY" val="diagram"/>
  <p:tag name="KSO_WM_TEMPLATE_INDEX" val="20181237"/>
  <p:tag name="KSO_WM_UNIT_TYPE" val="l_h_i"/>
  <p:tag name="KSO_WM_UNIT_INDEX" val="1_1_2"/>
  <p:tag name="KSO_WM_UNIT_ID" val="diagram20181237_4*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Lst>
</file>

<file path=ppt/tags/tag811.xml><?xml version="1.0" encoding="utf-8"?>
<p:tagLst xmlns:p="http://schemas.openxmlformats.org/presentationml/2006/main">
  <p:tag name="KSO_WM_TEMPLATE_CATEGORY" val="diagram"/>
  <p:tag name="KSO_WM_TEMPLATE_INDEX" val="20181237"/>
  <p:tag name="KSO_WM_UNIT_TYPE" val="l_h_i"/>
  <p:tag name="KSO_WM_UNIT_INDEX" val="1_1_1"/>
  <p:tag name="KSO_WM_UNIT_ID" val="diagram20181237_4*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Lst>
</file>

<file path=ppt/tags/tag812.xml><?xml version="1.0" encoding="utf-8"?>
<p:tagLst xmlns:p="http://schemas.openxmlformats.org/presentationml/2006/main">
  <p:tag name="KSO_WM_TEMPLATE_CATEGORY" val="diagram"/>
  <p:tag name="KSO_WM_TEMPLATE_INDEX" val="20181237"/>
  <p:tag name="KSO_WM_UNIT_TYPE" val="l_h_i"/>
  <p:tag name="KSO_WM_UNIT_INDEX" val="1_3_2"/>
  <p:tag name="KSO_WM_UNIT_ID" val="diagram20181237_4*l_h_i*1_3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Lst>
</file>

<file path=ppt/tags/tag813.xml><?xml version="1.0" encoding="utf-8"?>
<p:tagLst xmlns:p="http://schemas.openxmlformats.org/presentationml/2006/main">
  <p:tag name="KSO_WM_TEMPLATE_CATEGORY" val="diagram"/>
  <p:tag name="KSO_WM_TEMPLATE_INDEX" val="20181237"/>
  <p:tag name="KSO_WM_UNIT_TYPE" val="l_h_i"/>
  <p:tag name="KSO_WM_UNIT_INDEX" val="1_3_1"/>
  <p:tag name="KSO_WM_UNIT_ID" val="diagram20181237_4*l_h_i*1_3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Lst>
</file>

<file path=ppt/tags/tag814.xml><?xml version="1.0" encoding="utf-8"?>
<p:tagLst xmlns:p="http://schemas.openxmlformats.org/presentationml/2006/main">
  <p:tag name="KSO_WM_TEMPLATE_CATEGORY" val="diagram"/>
  <p:tag name="KSO_WM_TEMPLATE_INDEX" val="20181237"/>
  <p:tag name="KSO_WM_UNIT_TYPE" val="l_h_i"/>
  <p:tag name="KSO_WM_UNIT_INDEX" val="1_4_2"/>
  <p:tag name="KSO_WM_UNIT_ID" val="diagram20181237_4*l_h_i*1_4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815.xml><?xml version="1.0" encoding="utf-8"?>
<p:tagLst xmlns:p="http://schemas.openxmlformats.org/presentationml/2006/main">
  <p:tag name="KSO_WM_TEMPLATE_CATEGORY" val="diagram"/>
  <p:tag name="KSO_WM_TEMPLATE_INDEX" val="20181237"/>
  <p:tag name="KSO_WM_UNIT_TYPE" val="l_h_i"/>
  <p:tag name="KSO_WM_UNIT_INDEX" val="1_4_1"/>
  <p:tag name="KSO_WM_UNIT_ID" val="diagram20181237_4*l_h_i*1_4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Lst>
</file>

<file path=ppt/tags/tag816.xml><?xml version="1.0" encoding="utf-8"?>
<p:tagLst xmlns:p="http://schemas.openxmlformats.org/presentationml/2006/main">
  <p:tag name="KSO_WM_TEMPLATE_CATEGORY" val="diagram"/>
  <p:tag name="KSO_WM_TEMPLATE_INDEX" val="20181237"/>
  <p:tag name="KSO_WM_UNIT_TYPE" val="l_h_i"/>
  <p:tag name="KSO_WM_UNIT_INDEX" val="1_2_2"/>
  <p:tag name="KSO_WM_UNIT_ID" val="diagram20181237_4*l_h_i*1_2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Lst>
</file>

<file path=ppt/tags/tag817.xml><?xml version="1.0" encoding="utf-8"?>
<p:tagLst xmlns:p="http://schemas.openxmlformats.org/presentationml/2006/main">
  <p:tag name="KSO_WM_TEMPLATE_CATEGORY" val="diagram"/>
  <p:tag name="KSO_WM_TEMPLATE_INDEX" val="20181237"/>
  <p:tag name="KSO_WM_UNIT_TYPE" val="l_h_i"/>
  <p:tag name="KSO_WM_UNIT_INDEX" val="1_2_1"/>
  <p:tag name="KSO_WM_UNIT_ID" val="diagram20181237_4*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818.xml><?xml version="1.0" encoding="utf-8"?>
<p:tagLst xmlns:p="http://schemas.openxmlformats.org/presentationml/2006/main">
  <p:tag name="KSO_WM_TEMPLATE_CATEGORY" val="diagram"/>
  <p:tag name="KSO_WM_TEMPLATE_INDEX" val="20181237"/>
  <p:tag name="KSO_WM_TAG_VERSION" val="1.0"/>
  <p:tag name="KSO_WM_UNIT_TYPE" val="l_i"/>
  <p:tag name="KSO_WM_UNIT_INDEX" val="1_4"/>
  <p:tag name="KSO_WM_UNIT_ID" val="diagram20181237_4*l_i*1_4"/>
  <p:tag name="KSO_WM_UNIT_LAYERLEVEL" val="1_1"/>
  <p:tag name="KSO_WM_BEAUTIFY_FLAG" val="#wm#"/>
  <p:tag name="KSO_WM_DIAGRAM_GROUP_CODE" val="l1-1"/>
  <p:tag name="KSO_WM_UNIT_HIGHLIGHT" val="0"/>
  <p:tag name="KSO_WM_UNIT_COMPATIBLE" val="0"/>
  <p:tag name="KSO_WM_UNIT_DIAGRAM_ISNUMVISUAL" val="0"/>
  <p:tag name="KSO_WM_UNIT_DIAGRAM_ISREFERUNIT" val="0"/>
</p:tagLst>
</file>

<file path=ppt/tags/tag819.xml><?xml version="1.0" encoding="utf-8"?>
<p:tagLst xmlns:p="http://schemas.openxmlformats.org/presentationml/2006/main">
  <p:tag name="KSO_WM_TEMPLATE_CATEGORY" val="diagram"/>
  <p:tag name="KSO_WM_TEMPLATE_INDEX" val="20181237"/>
  <p:tag name="KSO_WM_TAG_VERSION" val="1.0"/>
  <p:tag name="KSO_WM_UNIT_TYPE" val="l_i"/>
  <p:tag name="KSO_WM_UNIT_INDEX" val="1_3"/>
  <p:tag name="KSO_WM_UNIT_ID" val="diagram20181237_4*l_i*1_3"/>
  <p:tag name="KSO_WM_UNIT_LAYERLEVEL" val="1_1"/>
  <p:tag name="KSO_WM_BEAUTIFY_FLAG" val="#wm#"/>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2617_5*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2"/>
  <p:tag name="KSO_WM_UNIT_DEC_AREA_ID" val="df905336d43e404d9618b8988f0837d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c62b43307d0d4c7983f586152fac3912"/>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820.xml><?xml version="1.0" encoding="utf-8"?>
<p:tagLst xmlns:p="http://schemas.openxmlformats.org/presentationml/2006/main">
  <p:tag name="KSO_WM_TEMPLATE_CATEGORY" val="diagram"/>
  <p:tag name="KSO_WM_TEMPLATE_INDEX" val="20181237"/>
  <p:tag name="KSO_WM_TAG_VERSION" val="1.0"/>
  <p:tag name="KSO_WM_UNIT_TYPE" val="l_i"/>
  <p:tag name="KSO_WM_UNIT_INDEX" val="1_2"/>
  <p:tag name="KSO_WM_UNIT_ID" val="diagram20181237_4*l_i*1_2"/>
  <p:tag name="KSO_WM_UNIT_LAYERLEVEL" val="1_1"/>
  <p:tag name="KSO_WM_BEAUTIFY_FLAG" val="#wm#"/>
  <p:tag name="KSO_WM_DIAGRAM_GROUP_CODE" val="l1-1"/>
  <p:tag name="KSO_WM_UNIT_HIGHLIGHT" val="0"/>
  <p:tag name="KSO_WM_UNIT_COMPATIBLE" val="0"/>
  <p:tag name="KSO_WM_UNIT_DIAGRAM_ISNUMVISUAL" val="0"/>
  <p:tag name="KSO_WM_UNIT_DIAGRAM_ISREFERUNIT" val="0"/>
</p:tagLst>
</file>

<file path=ppt/tags/tag821.xml><?xml version="1.0" encoding="utf-8"?>
<p:tagLst xmlns:p="http://schemas.openxmlformats.org/presentationml/2006/main">
  <p:tag name="KSO_WM_TEMPLATE_CATEGORY" val="diagram"/>
  <p:tag name="KSO_WM_TEMPLATE_INDEX" val="20181237"/>
  <p:tag name="KSO_WM_UNIT_TYPE" val="l_h_i"/>
  <p:tag name="KSO_WM_UNIT_INDEX" val="1_5_3"/>
  <p:tag name="KSO_WM_UNIT_ID" val="diagram20181237_4*l_h_i*1_5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Lst>
</file>

<file path=ppt/tags/tag822.xml><?xml version="1.0" encoding="utf-8"?>
<p:tagLst xmlns:p="http://schemas.openxmlformats.org/presentationml/2006/main">
  <p:tag name="KSO_WM_TEMPLATE_CATEGORY" val="diagram"/>
  <p:tag name="KSO_WM_TEMPLATE_INDEX" val="20181237"/>
  <p:tag name="KSO_WM_UNIT_TYPE" val="l_h_i"/>
  <p:tag name="KSO_WM_UNIT_INDEX" val="1_5_2"/>
  <p:tag name="KSO_WM_UNIT_ID" val="diagram20181237_4*l_h_i*1_5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 val="9"/>
  <p:tag name="KSO_WM_UNIT_FILL_TYPE" val="1"/>
</p:tagLst>
</file>

<file path=ppt/tags/tag823.xml><?xml version="1.0" encoding="utf-8"?>
<p:tagLst xmlns:p="http://schemas.openxmlformats.org/presentationml/2006/main">
  <p:tag name="KSO_WM_TEMPLATE_CATEGORY" val="diagram"/>
  <p:tag name="KSO_WM_TEMPLATE_INDEX" val="20181237"/>
  <p:tag name="KSO_WM_TAG_VERSION" val="1.0"/>
  <p:tag name="KSO_WM_UNIT_TYPE" val="l_h_x"/>
  <p:tag name="KSO_WM_UNIT_INDEX" val="1_3_1"/>
  <p:tag name="KSO_WM_UNIT_ID" val="diagram20181237_4*l_h_x*1_3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VALUE" val="153*151"/>
</p:tagLst>
</file>

<file path=ppt/tags/tag824.xml><?xml version="1.0" encoding="utf-8"?>
<p:tagLst xmlns:p="http://schemas.openxmlformats.org/presentationml/2006/main">
  <p:tag name="KSO_WM_TEMPLATE_CATEGORY" val="diagram"/>
  <p:tag name="KSO_WM_TEMPLATE_INDEX" val="20181237"/>
  <p:tag name="KSO_WM_TAG_VERSION" val="1.0"/>
  <p:tag name="KSO_WM_UNIT_TYPE" val="l_h_x"/>
  <p:tag name="KSO_WM_UNIT_INDEX" val="1_4_1"/>
  <p:tag name="KSO_WM_UNIT_ID" val="diagram20181237_4*l_h_x*1_4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VALUE" val="204*140"/>
</p:tagLst>
</file>

<file path=ppt/tags/tag825.xml><?xml version="1.0" encoding="utf-8"?>
<p:tagLst xmlns:p="http://schemas.openxmlformats.org/presentationml/2006/main">
  <p:tag name="KSO_WM_TEMPLATE_CATEGORY" val="diagram"/>
  <p:tag name="KSO_WM_TEMPLATE_INDEX" val="20181237"/>
  <p:tag name="KSO_WM_TAG_VERSION" val="1.0"/>
  <p:tag name="KSO_WM_UNIT_TYPE" val="l_h_i"/>
  <p:tag name="KSO_WM_UNIT_INDEX" val="1_5_1"/>
  <p:tag name="KSO_WM_UNIT_ID" val="diagram20181237_4*l_h_i*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Lst>
</file>

<file path=ppt/tags/tag826.xml><?xml version="1.0" encoding="utf-8"?>
<p:tagLst xmlns:p="http://schemas.openxmlformats.org/presentationml/2006/main">
  <p:tag name="KSO_WM_TEMPLATE_CATEGORY" val="diagram"/>
  <p:tag name="KSO_WM_TEMPLATE_INDEX" val="20181237"/>
  <p:tag name="KSO_WM_TAG_VERSION" val="1.0"/>
  <p:tag name="KSO_WM_UNIT_TYPE" val="l_h_x"/>
  <p:tag name="KSO_WM_UNIT_INDEX" val="1_5_1"/>
  <p:tag name="KSO_WM_UNIT_ID" val="diagram20181237_4*l_h_x*1_5_1"/>
  <p:tag name="KSO_WM_UNIT_LAYERLEVEL" val="1_1_1"/>
  <p:tag name="KSO_WM_BEAUTIFY_FLAG" val="#wm#"/>
  <p:tag name="KSO_WM_DIAGRAM_GROUP_CODE" val="l1-1"/>
  <p:tag name="KSO_WM_UNIT_HIGHLIGHT" val="0"/>
  <p:tag name="KSO_WM_UNIT_COMPATIBLE" val="0"/>
  <p:tag name="KSO_WM_UNIT_DIAGRAM_ISNUMVISUAL" val="0"/>
  <p:tag name="KSO_WM_UNIT_DIAGRAM_ISREFERUNIT" val="0"/>
  <p:tag name="KSO_WM_UNIT_VALUE" val="92*139"/>
</p:tagLst>
</file>

<file path=ppt/tags/tag827.xml><?xml version="1.0" encoding="utf-8"?>
<p:tagLst xmlns:p="http://schemas.openxmlformats.org/presentationml/2006/main">
  <p:tag name="KSO_WM_TEMPLATE_CATEGORY" val="diagram"/>
  <p:tag name="KSO_WM_TEMPLATE_INDEX" val="20181237"/>
  <p:tag name="KSO_WM_TAG_VERSION" val="1.0"/>
  <p:tag name="KSO_WM_UNIT_TYPE" val="l_i"/>
  <p:tag name="KSO_WM_UNIT_INDEX" val="1_1"/>
  <p:tag name="KSO_WM_UNIT_ID" val="diagram20181237_4*l_i*1_1"/>
  <p:tag name="KSO_WM_UNIT_LAYERLEVEL" val="1_1"/>
  <p:tag name="KSO_WM_BEAUTIFY_FLAG" val="#wm#"/>
  <p:tag name="KSO_WM_DIAGRAM_GROUP_CODE" val="l1-1"/>
  <p:tag name="KSO_WM_UNIT_HIGHLIGHT" val="0"/>
  <p:tag name="KSO_WM_UNIT_COMPATIBLE" val="0"/>
  <p:tag name="KSO_WM_UNIT_DIAGRAM_ISNUMVISUAL" val="0"/>
  <p:tag name="KSO_WM_UNIT_DIAGRAM_ISREFERUNIT" val="0"/>
</p:tagLst>
</file>

<file path=ppt/tags/tag828.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1_1"/>
  <p:tag name="KSO_WM_UNIT_ID" val="diagram20181237_4*l_h_f*1_1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829.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2_1"/>
  <p:tag name="KSO_WM_UNIT_ID" val="diagram20181237_4*l_h_f*1_2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7b24bf493a5d47fa8057ab377d5599a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003a532f69244089217a4d0f0b81467"/>
  <p:tag name="KSO_WM_SLIDE_BACKGROUND_TYPE" val="belt"/>
</p:tagLst>
</file>

<file path=ppt/tags/tag830.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4_1"/>
  <p:tag name="KSO_WM_UNIT_ID" val="diagram20181237_4*l_h_f*1_4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831.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3_1"/>
  <p:tag name="KSO_WM_UNIT_ID" val="diagram20181237_4*l_h_f*1_3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832.xml><?xml version="1.0" encoding="utf-8"?>
<p:tagLst xmlns:p="http://schemas.openxmlformats.org/presentationml/2006/main">
  <p:tag name="KSO_WM_TEMPLATE_CATEGORY" val="diagram"/>
  <p:tag name="KSO_WM_TEMPLATE_INDEX" val="20181237"/>
  <p:tag name="KSO_WM_TAG_VERSION" val="1.0"/>
  <p:tag name="KSO_WM_UNIT_TYPE" val="l_h_f"/>
  <p:tag name="KSO_WM_UNIT_INDEX" val="1_5_1"/>
  <p:tag name="KSO_WM_UNIT_ID" val="diagram20181237_4*l_h_f*1_5_1"/>
  <p:tag name="KSO_WM_UNIT_LAYERLEVEL" val="1_1_1"/>
  <p:tag name="KSO_WM_UNIT_HIGHLIGHT" val="0"/>
  <p:tag name="KSO_WM_UNIT_COMPATIBLE" val="0"/>
  <p:tag name="KSO_WM_BEAUTIFY_FLAG" val="#wm#"/>
  <p:tag name="KSO_WM_DIAGRAM_GROUP_CODE" val="l1-1"/>
  <p:tag name="KSO_WM_UNIT_PRESET_TEXT" val="单击此处添加文本"/>
  <p:tag name="KSO_WM_UNIT_NOCLEAR" val="0"/>
  <p:tag name="KSO_WM_UNIT_DIAGRAM_ISNUMVISUAL" val="0"/>
  <p:tag name="KSO_WM_UNIT_DIAGRAM_ISREFERUNIT" val="0"/>
  <p:tag name="KSO_WM_UNIT_VALUE" val="24"/>
  <p:tag name="KSO_WM_UNIT_TEXT_FILL_FORE_SCHEMECOLOR_INDEX" val="1"/>
  <p:tag name="KSO_WM_UNIT_TEXT_FILL_TYPE"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81237_4*l_h_x*1_1_1"/>
  <p:tag name="KSO_WM_TEMPLATE_CATEGORY" val="diagram"/>
  <p:tag name="KSO_WM_TEMPLATE_INDEX" val="20181237"/>
  <p:tag name="KSO_WM_UNIT_LAYERLEVEL" val="1_1_1"/>
  <p:tag name="KSO_WM_TAG_VERSION" val="1.0"/>
  <p:tag name="KSO_WM_BEAUTIFY_FLAG" val="#wm#"/>
  <p:tag name="KSO_WM_UNIT_VALUE" val="267*267"/>
  <p:tag name="KSO_WM_UNIT_TYPE" val="l_h_x"/>
  <p:tag name="KSO_WM_UNIT_INDEX" val="1_1_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81237_4*l_h_x*1_2_1"/>
  <p:tag name="KSO_WM_TEMPLATE_CATEGORY" val="diagram"/>
  <p:tag name="KSO_WM_TEMPLATE_INDEX" val="20181237"/>
  <p:tag name="KSO_WM_UNIT_LAYERLEVEL" val="1_1_1"/>
  <p:tag name="KSO_WM_TAG_VERSION" val="1.0"/>
  <p:tag name="KSO_WM_BEAUTIFY_FLAG" val="#wm#"/>
  <p:tag name="KSO_WM_UNIT_VALUE" val="195*195"/>
  <p:tag name="KSO_WM_UNIT_TYPE" val="l_h_x"/>
  <p:tag name="KSO_WM_UNIT_INDEX" val="1_2_1"/>
</p:tagLst>
</file>

<file path=ppt/tags/tag8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3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097_6*l_h_i*1_1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6743aee7567145ef951656faaa88b38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727392489cb44f6af881478a7104628"/>
  <p:tag name="KSO_WM_SLIDE_BACKGROUND_TYPE" val="belt"/>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160097_6*l_h_i*1_1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097_6*l_h_i*1_1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160097_6*l_h_i*1_1_4"/>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160097_6*l_h_i*1_1_5"/>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097_6*l_h_i*1_2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160097_6*l_h_i*1_2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097_6*l_h_i*1_2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160097_6*l_h_i*1_2_4"/>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160097_6*l_h_i*1_2_5"/>
  <p:tag name="KSO_WM_TEMPLATE_CATEGORY" val="diagram"/>
  <p:tag name="KSO_WM_TEMPLATE_INDEX" val="160097"/>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097_6*l_h_i*1_3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5.xml><?xml version="1.0" encoding="utf-8"?>
<p:tagLst xmlns:p="http://schemas.openxmlformats.org/presentationml/2006/main">
  <p:tag name="KSO_WM_SLIDE_BACKGROUND_TYPE" val="belt"/>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160097_6*l_h_i*1_3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097_6*l_h_i*1_3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160097_6*l_h_i*1_3_4"/>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160097_6*l_h_i*1_3_5"/>
  <p:tag name="KSO_WM_TEMPLATE_CATEGORY" val="diagram"/>
  <p:tag name="KSO_WM_TEMPLATE_INDEX" val="160097"/>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097_6*l_h_i*1_4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160097_6*l_h_i*1_4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097_6*l_h_i*1_4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160097_6*l_h_i*1_4_4"/>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160097_6*l_h_i*1_4_5"/>
  <p:tag name="KSO_WM_TEMPLATE_CATEGORY" val="diagram"/>
  <p:tag name="KSO_WM_TEMPLATE_INDEX" val="160097"/>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097_6*l_h_i*1_5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6.xml><?xml version="1.0" encoding="utf-8"?>
<p:tagLst xmlns:p="http://schemas.openxmlformats.org/presentationml/2006/main">
  <p:tag name="KSO_WM_SLIDE_BACKGROUND_TYPE" val="belt"/>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160097_6*l_h_i*1_5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097_6*l_h_i*1_5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160097_6*l_h_i*1_5_4"/>
  <p:tag name="KSO_WM_TEMPLATE_CATEGORY" val="diagram"/>
  <p:tag name="KSO_WM_TEMPLATE_INDEX" val="16009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160097_6*l_h_i*1_5_5"/>
  <p:tag name="KSO_WM_TEMPLATE_CATEGORY" val="diagram"/>
  <p:tag name="KSO_WM_TEMPLATE_INDEX" val="160097"/>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160097_6*l_h_i*1_6_2"/>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160097_6*l_h_i*1_6_3"/>
  <p:tag name="KSO_WM_TEMPLATE_CATEGORY" val="diagram"/>
  <p:tag name="KSO_WM_TEMPLATE_INDEX" val="160097"/>
  <p:tag name="KSO_WM_UNIT_LAYERLEVEL" val="1_1_1"/>
  <p:tag name="KSO_WM_TAG_VERSION" val="1.0"/>
  <p:tag name="KSO_WM_BEAUTIFY_FLAG" val="#wm#"/>
  <p:tag name="KSO_WM_UNIT_FILL_FORE_SCHEMECOLOR_INDEX" val="5"/>
  <p:tag name="KSO_WM_UNIT_FILL_TYPE" val="1"/>
</p:tagLst>
</file>

<file path=ppt/tags/tag8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60097_6*l_h_i*1_6_1"/>
  <p:tag name="KSO_WM_TEMPLATE_CATEGORY" val="diagram"/>
  <p:tag name="KSO_WM_TEMPLATE_INDEX" val="16009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160097_6*l_h_i*1_6_4"/>
  <p:tag name="KSO_WM_TEMPLATE_CATEGORY" val="diagram"/>
  <p:tag name="KSO_WM_TEMPLATE_INDEX" val="16009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160097_6*l_h_i*1_6_5"/>
  <p:tag name="KSO_WM_TEMPLATE_CATEGORY" val="diagram"/>
  <p:tag name="KSO_WM_TEMPLATE_INDEX" val="160097"/>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869.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097_6*l_h_f*1_5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7.xml><?xml version="1.0" encoding="utf-8"?>
<p:tagLst xmlns:p="http://schemas.openxmlformats.org/presentationml/2006/main">
  <p:tag name="KSO_WM_SLIDE_BACKGROUND_TYPE" val="belt"/>
</p:tagLst>
</file>

<file path=ppt/tags/tag870.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097_6*l_h_f*1_3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71.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097_6*l_h_f*1_1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72.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160097_6*l_h_f*1_6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73.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097_6*l_h_f*1_4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74.xml><?xml version="1.0" encoding="utf-8"?>
<p:tagLst xmlns:p="http://schemas.openxmlformats.org/presentationml/2006/main">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097_6*l_h_f*1_2_1"/>
  <p:tag name="KSO_WM_TEMPLATE_CATEGORY" val="diagram"/>
  <p:tag name="KSO_WM_TEMPLATE_INDEX" val="16009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75.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097_6*l_h_a*1_1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76.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097_6*l_h_a*1_2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77.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097_6*l_h_a*1_3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78.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60097_6*l_h_a*1_4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79.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160097_6*l_h_a*1_5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8.xml><?xml version="1.0" encoding="utf-8"?>
<p:tagLst xmlns:p="http://schemas.openxmlformats.org/presentationml/2006/main">
  <p:tag name="KSO_WM_SLIDE_BACKGROUND_TYPE" val="belt"/>
</p:tagLst>
</file>

<file path=ppt/tags/tag880.xml><?xml version="1.0" encoding="utf-8"?>
<p:tagLst xmlns:p="http://schemas.openxmlformats.org/presentationml/2006/main">
  <p:tag name="KSO_WM_UNIT_ISCONTENTSTITLE" val="0"/>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160097_6*l_h_a*1_6_1"/>
  <p:tag name="KSO_WM_TEMPLATE_CATEGORY" val="diagram"/>
  <p:tag name="KSO_WM_TEMPLATE_INDEX" val="16009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097_6*l_h_i*1_1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097_6*l_h_i*1_2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097_6*l_h_i*1_3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097_6*l_h_i*1_4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160097_6*l_h_i*1_5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160097_6*l_h_i*1_6_1"/>
  <p:tag name="KSO_WM_TEMPLATE_CATEGORY" val="diagram"/>
  <p:tag name="KSO_WM_TEMPLATE_INDEX" val="160097"/>
  <p:tag name="KSO_WM_UNIT_LAYERLEVEL" val="1_1_1"/>
  <p:tag name="KSO_WM_TAG_VERSION" val="1.0"/>
  <p:tag name="KSO_WM_BEAUTIFY_FLAG" val="#wm#"/>
  <p:tag name="KSO_WM_UNIT_TEXT_FILL_FORE_SCHEMECOLOR_INDEX" val="14"/>
  <p:tag name="KSO_WM_UNIT_TEXT_FILL_TYPE" val="1"/>
</p:tagLst>
</file>

<file path=ppt/tags/tag887.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9.xml><?xml version="1.0" encoding="utf-8"?>
<p:tagLst xmlns:p="http://schemas.openxmlformats.org/presentationml/2006/main">
  <p:tag name="KSO_WM_SLIDE_BACKGROUND_TYPE" val="belt"/>
</p:tagLst>
</file>

<file path=ppt/tags/tag890.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91.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92.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93.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89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897.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89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899.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449_5*m_h_f*1_1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0.xml><?xml version="1.0" encoding="utf-8"?>
<p:tagLst xmlns:p="http://schemas.openxmlformats.org/presentationml/2006/main">
  <p:tag name="KSO_WM_TEMPLATE_CATEGORY" val="custom"/>
  <p:tag name="KSO_WM_TEMPLATE_INDEX" val="20202617"/>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449_5*m_i*1_1"/>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449_5*m_i*1_5"/>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449_5*m_h_i*1_1_1"/>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449_5*m_h_i*1_1_2"/>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449_5*m_h_i*1_1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449_5*m_i*1_6"/>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449_5*m_h_i*1_2_2"/>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449_5*m_h_i*1_2_3"/>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449_5*m_h_i*1_2_1"/>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449_5*m_i*1_2"/>
  <p:tag name="KSO_WM_TEMPLATE_CATEGORY" val="diagram"/>
  <p:tag name="KSO_WM_TEMPLATE_INDEX" val="449"/>
  <p:tag name="KSO_WM_UNIT_LAYERLEVEL" val="1_1"/>
  <p:tag name="KSO_WM_TAG_VERSION" val="1.0"/>
  <p:tag name="KSO_WM_BEAUTIFY_FLAG" val="#wm#"/>
  <p:tag name="KSO_WM_UNIT_LINE_FORE_SCHEMECOLOR_INDEX" val="7"/>
  <p:tag name="KSO_WM_UNIT_LINE_FILL_TYPE" val="2"/>
</p:tagLst>
</file>

<file path=ppt/tags/tag91.xml><?xml version="1.0" encoding="utf-8"?>
<p:tagLst xmlns:p="http://schemas.openxmlformats.org/presentationml/2006/main">
  <p:tag name="KSO_WM_TEMPLATE_CATEGORY" val="custom"/>
  <p:tag name="KSO_WM_TEMPLATE_INDEX" val="20202617"/>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449_5*m_h_i*1_3_2"/>
  <p:tag name="KSO_WM_TEMPLATE_CATEGORY" val="diagram"/>
  <p:tag name="KSO_WM_TEMPLATE_INDEX" val="44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449_5*m_h_i*1_3_1"/>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449_5*m_h_i*1_3_3"/>
  <p:tag name="KSO_WM_TEMPLATE_CATEGORY" val="diagram"/>
  <p:tag name="KSO_WM_TEMPLATE_INDEX" val="449"/>
  <p:tag name="KSO_WM_UNIT_LAYERLEVEL" val="1_1_1"/>
  <p:tag name="KSO_WM_TAG_VERSION" val="1.0"/>
  <p:tag name="KSO_WM_BEAUTIFY_FLAG" val="#wm#"/>
  <p:tag name="KSO_WM_UNIT_LINE_FORE_SCHEMECOLOR_INDEX" val="7"/>
  <p:tag name="KSO_WM_UNIT_LINE_FILL_TYPE" val="2"/>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449_5*m_i*1_3"/>
  <p:tag name="KSO_WM_TEMPLATE_CATEGORY" val="diagram"/>
  <p:tag name="KSO_WM_TEMPLATE_INDEX" val="449"/>
  <p:tag name="KSO_WM_UNIT_LAYERLEVEL" val="1_1"/>
  <p:tag name="KSO_WM_TAG_VERSION" val="1.0"/>
  <p:tag name="KSO_WM_BEAUTIFY_FLAG" val="#wm#"/>
  <p:tag name="KSO_WM_UNIT_LINE_FORE_SCHEMECOLOR_INDEX" val="5"/>
  <p:tag name="KSO_WM_UNIT_LINE_FILL_TYPE" val="2"/>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449_5*m_h_i*1_4_1"/>
  <p:tag name="KSO_WM_TEMPLATE_CATEGORY" val="diagram"/>
  <p:tag name="KSO_WM_TEMPLATE_INDEX" val="44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449_5*m_h_i*1_4_2"/>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449_5*m_h_i*1_4_3"/>
  <p:tag name="KSO_WM_TEMPLATE_CATEGORY" val="diagram"/>
  <p:tag name="KSO_WM_TEMPLATE_INDEX" val="449"/>
  <p:tag name="KSO_WM_UNIT_LAYERLEVEL" val="1_1_1"/>
  <p:tag name="KSO_WM_TAG_VERSION" val="1.0"/>
  <p:tag name="KSO_WM_BEAUTIFY_FLAG" val="#wm#"/>
  <p:tag name="KSO_WM_UNIT_LINE_FORE_SCHEMECOLOR_INDEX" val="5"/>
  <p:tag name="KSO_WM_UNIT_LINE_FILL_TYPE" val="2"/>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449_5*m_i*1_4"/>
  <p:tag name="KSO_WM_TEMPLATE_CATEGORY" val="diagram"/>
  <p:tag name="KSO_WM_TEMPLATE_INDEX" val="449"/>
  <p:tag name="KSO_WM_UNIT_LAYERLEVEL" val="1_1"/>
  <p:tag name="KSO_WM_TAG_VERSION" val="1.0"/>
  <p:tag name="KSO_WM_BEAUTIFY_FLAG" val="#wm#"/>
  <p:tag name="KSO_WM_UNIT_LINE_FORE_SCHEMECOLOR_INDEX" val="6"/>
  <p:tag name="KSO_WM_UNIT_LINE_FILL_TYPE" val="2"/>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449_5*m_h_i*1_5_1"/>
  <p:tag name="KSO_WM_TEMPLATE_CATEGORY" val="diagram"/>
  <p:tag name="KSO_WM_TEMPLATE_INDEX" val="44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449_5*m_h_i*1_5_2"/>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92.xml><?xml version="1.0" encoding="utf-8"?>
<p:tagLst xmlns:p="http://schemas.openxmlformats.org/presentationml/2006/main">
  <p:tag name="KSO_WM_BEAUTIFY_FLAG" val="#wm#"/>
  <p:tag name="KSO_WM_TAG_VERSION" val="1.0"/>
  <p:tag name="KSO_WM_TEMPLATE_CATEGORY" val="custom"/>
  <p:tag name="KSO_WM_TEMPLATE_INDEX" val="20202617"/>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449_5*m_h_i*1_5_3"/>
  <p:tag name="KSO_WM_TEMPLATE_CATEGORY" val="diagram"/>
  <p:tag name="KSO_WM_TEMPLATE_INDEX" val="449"/>
  <p:tag name="KSO_WM_UNIT_LAYERLEVEL" val="1_1_1"/>
  <p:tag name="KSO_WM_TAG_VERSION" val="1.0"/>
  <p:tag name="KSO_WM_BEAUTIFY_FLAG" val="#wm#"/>
  <p:tag name="KSO_WM_UNIT_LINE_FORE_SCHEMECOLOR_INDEX" val="6"/>
  <p:tag name="KSO_WM_UNIT_LINE_FILL_TYPE" val="2"/>
</p:tagLst>
</file>

<file path=ppt/tags/tag9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4"/>
  <p:tag name="KSO_WM_UNIT_ID" val="diagram449_5*m_h_i*1_1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4"/>
  <p:tag name="KSO_WM_UNIT_ID" val="diagram449_5*m_h_i*1_2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4"/>
  <p:tag name="KSO_WM_UNIT_ID" val="diagram449_5*m_h_i*1_3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4"/>
  <p:tag name="KSO_WM_UNIT_ID" val="diagram449_5*m_h_i*1_4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4"/>
  <p:tag name="KSO_WM_UNIT_ID" val="diagram449_5*m_h_i*1_5_4"/>
  <p:tag name="KSO_WM_TEMPLATE_CATEGORY" val="diagram"/>
  <p:tag name="KSO_WM_TEMPLATE_INDEX" val="449"/>
  <p:tag name="KSO_WM_UNIT_LAYERLEVEL" val="1_1_1"/>
  <p:tag name="KSO_WM_TAG_VERSION" val="1.0"/>
  <p:tag name="KSO_WM_BEAUTIFY_FLAG" val="#wm#"/>
  <p:tag name="KSO_WM_UNIT_TEXT_FILL_FORE_SCHEMECOLOR_INDEX" val="14"/>
  <p:tag name="KSO_WM_UNIT_TEXT_FILL_TYPE" val="1"/>
</p:tagLst>
</file>

<file path=ppt/tags/tag926.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449_5*m_h_f*1_3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27.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449_5*m_h_f*1_5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28.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449_5*m_h_f*1_2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29.xml><?xml version="1.0" encoding="utf-8"?>
<p:tagLst xmlns:p="http://schemas.openxmlformats.org/presentationml/2006/main">
  <p:tag name="KSO_WM_UNIT_SUBTYPE" val="a"/>
  <p:tag name="KSO_WM_UNIT_NOCLEAR" val="0"/>
  <p:tag name="KSO_WM_UNIT_VALUE" val="2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449_5*m_h_f*1_4_1"/>
  <p:tag name="KSO_WM_TEMPLATE_CATEGORY" val="diagram"/>
  <p:tag name="KSO_WM_TEMPLATE_INDEX" val="44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2617_1*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e"/>
  <p:tag name="KSO_WM_UNIT_DEC_AREA_ID" val="b995d65b36264771ba052e12e94451e7"/>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176c528e5d984567a0f86b679e911cc3"/>
</p:tagLst>
</file>

<file path=ppt/tags/tag930.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3.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3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3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3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7*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a*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24"/>
  <p:tag name="KSO_WM_UNIT_TYPE" val="a"/>
  <p:tag name="KSO_WM_UNIT_INDEX" val="1"/>
  <p:tag name="KSO_WM_UNIT_ISNUMDGMTITLE" val="0"/>
  <p:tag name="KSO_WM_UNIT_PRESET_TEXT" val="新媒体运营月度计划"/>
  <p:tag name="KSO_WM_UNIT_BLOCK" val="0"/>
  <p:tag name="KSO_WM_UNIT_DEC_AREA_ID" val="22ccdbc18ddb42eca07984960985051c"/>
  <p:tag name="KSO_WM_UNIT_DEFAULT_FONT" val="24;60;4"/>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15"/>
  <p:tag name="KSO_WM_UNIT_TEXT_FILL_FORE_SCHEMECOLOR_INDEX" val="13"/>
  <p:tag name="KSO_WM_UNIT_TEXT_FILL_TYPE" val="1"/>
  <p:tag name="KSO_WM_TEMPLATE_ASSEMBLE_XID" val="5fbf57212574a1ee74b386e6"/>
  <p:tag name="KSO_WM_TEMPLATE_ASSEMBLE_GROUPID" val="5fbf11052574a1ee74b21ddd"/>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7*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7*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Lst>
</file>

<file path=ppt/tags/tag94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7*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7*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7*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7*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Lst>
</file>

<file path=ppt/tags/tag94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7*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7*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7"/>
  <p:tag name="KSO_WM_UNIT_LINE_FILL_TYPE" val="2"/>
  <p:tag name="KSO_WM_UNIT_TEXT_FILL_FORE_SCHEMECOLOR_INDEX" val="2"/>
  <p:tag name="KSO_WM_UNIT_TEXT_FILL_TYPE"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7*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7*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7"/>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2617_1*b*1"/>
  <p:tag name="KSO_WM_TEMPLATE_CATEGORY" val="custom"/>
  <p:tag name="KSO_WM_TEMPLATE_INDEX" val="20202617"/>
  <p:tag name="KSO_WM_UNIT_LAYERLEVEL" val="1"/>
  <p:tag name="KSO_WM_TAG_VERSION" val="1.0"/>
  <p:tag name="KSO_WM_BEAUTIFY_FLAG" val="#wm#"/>
  <p:tag name="KSO_WM_UNIT_ISCONTENTSTITLE" val="0"/>
  <p:tag name="KSO_WM_UNIT_NOCLEAR" val="0"/>
  <p:tag name="KSO_WM_UNIT_VALUE" val="63"/>
  <p:tag name="KSO_WM_UNIT_TYPE" val="b"/>
  <p:tag name="KSO_WM_UNIT_INDEX" val="1"/>
  <p:tag name="KSO_WM_UNIT_ISNUMDGMTITLE" val="0"/>
  <p:tag name="KSO_WM_UNIT_PRESET_TEXT" val="单击此处添加文本具体内容，简明扼要地阐述你的观点"/>
  <p:tag name="KSO_WM_UNIT_BLOCK" val="0"/>
  <p:tag name="KSO_WM_UNIT_DEC_AREA_ID" val="7575b2566c7f46428881818000649772"/>
  <p:tag name="KSO_WM_UNIT_DEFAULT_FONT" val="18;24;2"/>
  <p:tag name="KSO_WM_CHIP_GROUPID" val="5f2a1a4945e1f15ec24fe3ea"/>
  <p:tag name="KSO_WM_CHIP_XID" val="5f2a1a4945e1f15ec24fe3eb"/>
  <p:tag name="KSO_WM_CHIP_FILLAREA_FILL_RULE" val="{&quot;fill_align&quot;:&quot;cm&quot;,&quot;fill_mode&quot;:&quot;adaptive&quot;,&quot;sacle_strategy&quot;:&quot;smart&quot;}"/>
  <p:tag name="KSO_WM_ASSEMBLE_CHIP_INDEX" val="64e790937452403fad4c1886185cf042"/>
  <p:tag name="KSO_WM_UNIT_TEXT_FILL_FORE_SCHEMECOLOR_INDEX_BRIGHTNESS" val="0.35"/>
  <p:tag name="KSO_WM_UNIT_TEXT_FILL_FORE_SCHEMECOLOR_INDEX" val="13"/>
  <p:tag name="KSO_WM_UNIT_TEXT_FILL_TYPE" val="1"/>
  <p:tag name="KSO_WM_TEMPLATE_ASSEMBLE_XID" val="5fbf57212574a1ee74b386e6"/>
  <p:tag name="KSO_WM_TEMPLATE_ASSEMBLE_GROUPID" val="5fbf11052574a1ee74b21ddd"/>
</p:tagLst>
</file>

<file path=ppt/tags/tag95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7*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7*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8"/>
  <p:tag name="KSO_WM_UNIT_LINE_FILL_TYPE" val="2"/>
  <p:tag name="KSO_WM_UNIT_TEXT_FILL_FORE_SCHEMECOLOR_INDEX" val="2"/>
  <p:tag name="KSO_WM_UNIT_TEXT_FILL_TYPE"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7*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7*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8"/>
  <p:tag name="KSO_WM_UNIT_TEXT_FILL_TYPE" val="1"/>
</p:tagLst>
</file>

<file path=ppt/tags/tag954.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7*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7*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9"/>
  <p:tag name="KSO_WM_UNIT_LINE_FILL_TYPE" val="2"/>
  <p:tag name="KSO_WM_UNIT_TEXT_FILL_FORE_SCHEMECOLOR_INDEX" val="2"/>
  <p:tag name="KSO_WM_UNIT_TEXT_FILL_TYPE"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7*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7*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9"/>
  <p:tag name="KSO_WM_UNIT_TEXT_FILL_TYPE" val="1"/>
</p:tagLst>
</file>

<file path=ppt/tags/tag958.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7*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7*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0"/>
  <p:tag name="KSO_WM_UNIT_LINE_FILL_TYPE" val="2"/>
  <p:tag name="KSO_WM_UNIT_TEXT_FILL_FORE_SCHEMECOLOR_INDEX" val="2"/>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7*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7*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10"/>
  <p:tag name="KSO_WM_UNIT_TEXT_FILL_TYPE" val="1"/>
</p:tagLst>
</file>

<file path=ppt/tags/tag962.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7*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7*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7*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7*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Lst>
</file>

<file path=ppt/tags/tag966.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7*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219397_7*l_h_i*1_8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397_7*l_h_i*1_8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1"/>
  <p:tag name="KSO_WM_UNIT_ID" val="diagram20219397_7*l_h_i*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Lst>
</file>

<file path=ppt/tags/tag970.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397_7*l_h_f*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Lst>
</file>

<file path=ppt/tags/tag971.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7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75.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7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7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2*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df"/>
  <p:tag name="KSO_WM_UNIT_DEC_AREA_ID" val="f5b984f23dbe4e4599e08583aa1ca3ca"/>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11d76cfa83f44aea2c09ec547989052"/>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2.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8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84.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87.xml><?xml version="1.0" encoding="utf-8"?>
<p:tagLst xmlns:p="http://schemas.openxmlformats.org/presentationml/2006/main">
  <p:tag name="KSO_WM_UNIT_VALUE" val="1323*1323"/>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diagram20216643_1*ζ_h_d*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1"/>
  <p:tag name="KSO_WM_UNIT_ID" val="diagram20216643_1*ζ_h_i*1_1_1"/>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ζ_h_i"/>
  <p:tag name="KSO_WM_UNIT_INDEX" val="1_1_2"/>
  <p:tag name="KSO_WM_UNIT_ID" val="diagram20216643_1*ζ_h_i*1_1_2"/>
  <p:tag name="KSO_WM_TEMPLATE_CATEGORY" val="diagram"/>
  <p:tag name="KSO_WM_TEMPLATE_INDEX" val="20216643"/>
  <p:tag name="KSO_WM_UNIT_LAYERLEVEL" val="1_1_1"/>
  <p:tag name="KSO_WM_TAG_VERSION" val="1.0"/>
  <p:tag name="KSO_WM_BEAUTIFY_FLAG" val="#wm#"/>
  <p:tag name="KSO_WM_UNIT_PICTURE_TOWARD" val="1"/>
  <p:tag name="KSO_WM_UNIT_DIAGRAM_MODELTYPE" val="creativePicture"/>
  <p:tag name="KSO_WM_UNIT_USESOURCEFORMAT_APPLY"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9463f3a172ae47a789a42cbaa048dc9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9f278ac35a45ff941fcfb13505328c"/>
</p:tagLst>
</file>

<file path=ppt/tags/tag990.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17069_1*a*1"/>
  <p:tag name="KSO_WM_TEMPLATE_CATEGORY" val="diagram"/>
  <p:tag name="KSO_WM_TEMPLATE_INDEX" val="20217069"/>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67d34eee6f014901845657622b69ec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88226f64087744e1a8841c51db8703b1"/>
  <p:tag name="KSO_WM_UNIT_TEXT_FILL_FORE_SCHEMECOLOR_INDEX_BRIGHTNESS" val="0"/>
  <p:tag name="KSO_WM_UNIT_TEXT_FILL_FORE_SCHEMECOLOR_INDEX" val="13"/>
  <p:tag name="KSO_WM_UNIT_TEXT_FILL_TYPE" val="1"/>
  <p:tag name="KSO_WM_TEMPLATE_ASSEMBLE_XID" val="606570524054ed1e2fb814c2"/>
  <p:tag name="KSO_WM_TEMPLATE_ASSEMBLE_GROUPID" val="606570524054ed1e2fb814c2"/>
</p:tagLst>
</file>

<file path=ppt/tags/tag991.xml><?xml version="1.0" encoding="utf-8"?>
<p:tagLst xmlns:p="http://schemas.openxmlformats.org/presentationml/2006/main">
  <p:tag name="KSO_WM_UNIT_BLOCK" val="0"/>
  <p:tag name="KSO_WM_UNIT_DEC_AREA_ID" val="f727960068514fe6bbb27093305fb741"/>
  <p:tag name="KSO_WM_UNIT_HIGHLIGHT" val="0"/>
  <p:tag name="KSO_WM_UNIT_COMPATIBLE" val="0"/>
  <p:tag name="KSO_WM_UNIT_DIAGRAM_ISNUMVISUAL" val="0"/>
  <p:tag name="KSO_WM_UNIT_DIAGRAM_ISREFERUNIT" val="0"/>
  <p:tag name="KSO_WM_UNIT_TYPE" val="i"/>
  <p:tag name="KSO_WM_UNIT_INDEX" val="1"/>
  <p:tag name="KSO_WM_UNIT_ID" val="diagram20217069_1*i*1"/>
  <p:tag name="KSO_WM_TEMPLATE_CATEGORY" val="diagram"/>
  <p:tag name="KSO_WM_TEMPLATE_INDEX" val="20217069"/>
  <p:tag name="KSO_WM_UNIT_LAYERLEVEL" val="1"/>
  <p:tag name="KSO_WM_TAG_VERSION" val="1.0"/>
  <p:tag name="KSO_WM_BEAUTIFY_FLAG" val="#wm#"/>
  <p:tag name="KSO_WM_UNIT_SM_LIMIT_TYPE"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cfb27998712faa657a7af"/>
  <p:tag name="KSO_WM_CHIP_XID" val="5facfb27998712faa657a7b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70524054ed1e2fb814c2"/>
  <p:tag name="KSO_WM_TEMPLATE_ASSEMBLE_GROUPID" val="606570524054ed1e2fb814c2"/>
</p:tagLst>
</file>

<file path=ppt/tags/tag992.xml><?xml version="1.0" encoding="utf-8"?>
<p:tagLst xmlns:p="http://schemas.openxmlformats.org/presentationml/2006/main">
  <p:tag name="KSO_WM_BEAUTIFY_FLAG" val="#wm#"/>
  <p:tag name="KSO_WM_TEMPLATE_CATEGORY" val="diagram"/>
  <p:tag name="KSO_WM_TEMPLATE_INDEX" val="20217069"/>
  <p:tag name="KSO_WM_SLIDE_LAYOUT_INFO" val="{&quot;direction&quot;:1,&quot;id&quot;:&quot;2021-04-01T16:16:05&quot;,&quot;maxSize&quot;:{&quot;size1&quot;:58.799999999999997},&quot;minSize&quot;:{&quot;size1&quot;:38.799999999999997},&quot;normalSize&quot;:{&quot;size1&quot;:38.799999999999997},&quot;subLayout&quot;:[{&quot;id&quot;:&quot;2021-04-01T16:16:05&quot;,&quot;maxSize&quot;:{&quot;size1&quot;:42.199686347113719},&quot;minSize&quot;:{&quot;size1&quot;:17.799686347113717},&quot;normalSize&quot;:{&quot;size1&quot;:24.599686347113717},&quot;subLayout&quot;:[{&quot;id&quot;:&quot;2021-04-01T16:16:05&quot;,&quot;margin&quot;:{&quot;bottom&quot;:1.2699999809265137,&quot;left&quot;:2.1170001029968262,&quot;right&quot;:0.026000002399086952,&quot;top&quot;:1.6929999589920044},&quot;type&quot;:0},{&quot;id&quot;:&quot;2021-04-01T16:16:05&quot;,&quot;margin&quot;:{&quot;bottom&quot;:1.6929999589920044,&quot;left&quot;:2.1170001029968262,&quot;right&quot;:0.026000002399086952,&quot;top&quot;:1.6929999589920044},&quot;type&quot;:0}],&quot;type&quot;:0},{&quot;id&quot;:&quot;2021-04-01T16:16:05&quot;,&quot;margin&quot;:{&quot;bottom&quot;:1.6929999589920044,&quot;left&quot;:1.6670000553131104,&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b27998712faa657a7b0"/>
  <p:tag name="KSO_WM_CHIP_FILLPROP" val="[[{&quot;text_align&quot;:&quot;cm&quot;,&quot;text_direction&quot;:&quot;horizontal&quot;,&quot;support_features&quot;:[&quot;creativepic&quot;],&quot;support_big_font&quot;:false,&quot;picture_toward&quot;:1,&quot;picture_dockside&quot;:[],&quot;fill_id&quot;:&quot;c63a7e4072264d37bb9fc2fc7696d2ba&quot;,&quot;fill_align&quot;:&quot;cm&quot;,&quot;chip_types&quot;:[&quot;picture&quot;]},{&quot;text_align&quot;:&quot;lt&quot;,&quot;text_direction&quot;:&quot;horizontal&quot;,&quot;support_big_font&quot;:false,&quot;picture_toward&quot;:0,&quot;picture_dockside&quot;:[],&quot;fill_id&quot;:&quot;5d35ed4a31e74ee7b109b4a5825bd3a1&quot;,&quot;fill_align&quot;:&quot;lt&quot;,&quot;chip_types&quot;:[&quot;header&quot;]},{&quot;text_align&quot;:&quot;lt&quot;,&quot;text_direction&quot;:&quot;horizontal&quot;,&quot;support_big_font&quot;:false,&quot;picture_toward&quot;:0,&quot;picture_dockside&quot;:[],&quot;fill_id&quot;:&quot;1b84d96436fd4949826b9d5ad09a53d4&quot;,&quot;fill_align&quot;:&quot;lt&quot;,&quot;chip_types&quot;:[&quot;text&quot;]}]]"/>
  <p:tag name="KSO_WM_CHIP_DECFILLPROP" val="[]"/>
  <p:tag name="KSO_WM_SLIDE_ID" val="diagram20217069_1"/>
  <p:tag name="KSO_WM_TEMPLATE_SUBCATEGORY" val="21"/>
  <p:tag name="KSO_WM_TEMPLATE_MASTER_TYPE" val="0"/>
  <p:tag name="KSO_WM_TEMPLATE_COLOR_TYPE" val="1"/>
  <p:tag name="KSO_WM_SLIDE_ITEM_CNT" val="0"/>
  <p:tag name="KSO_WM_SLIDE_INDEX" val="1"/>
  <p:tag name="KSO_WM_TAG_VERSION" val="1.0"/>
  <p:tag name="KSO_WM_SLIDE_LAYOUT" val="a_d_f"/>
  <p:tag name="KSO_WM_SLIDE_LAYOUT_CNT" val="1_1_1"/>
  <p:tag name="KSO_WM_SLIDE_TYPE" val="text"/>
  <p:tag name="KSO_WM_SLIDE_SIZE" val="912*444"/>
  <p:tag name="KSO_WM_SLIDE_POSITION" val="0*48"/>
  <p:tag name="KSO_WM_CHIP_GROUPID" val="5facfb27998712faa657a7af"/>
  <p:tag name="KSO_WM_SLIDE_BK_DARK_LIGHT" val="2"/>
  <p:tag name="KSO_WM_SLIDE_BACKGROUND_TYPE" val="general"/>
  <p:tag name="KSO_WM_SLIDE_SUPPORT_FEATURE_TYPE" val="8"/>
  <p:tag name="KSO_WM_SLIDE_SUBTYPE" val="picTxt"/>
  <p:tag name="KSO_WM_TEMPLATE_ASSEMBLE_XID" val="606570524054ed1e2fb814c2"/>
  <p:tag name="KSO_WM_TEMPLATE_ASSEMBLE_GROUPID" val="606570524054ed1e2fb814c2"/>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3*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0"/>
  <p:tag name="KSO_WM_UNIT_DEC_AREA_ID" val="0413367102fc4927b4c5386951f8a5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d1faa8cea954087a18d74ad14ede5ac"/>
  <p:tag name="KSO_WM_SLIDE_BACKGROUND_TYPE" val="general"/>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2617_4*i*1"/>
  <p:tag name="KSO_WM_TEMPLATE_CATEGORY" val="chip"/>
  <p:tag name="KSO_WM_TEMPLATE_INDEX" val="20202617"/>
  <p:tag name="KSO_WM_UNIT_LAYERLEVEL" val="1"/>
  <p:tag name="KSO_WM_TAG_VERSION" val="1.0"/>
  <p:tag name="KSO_WM_BEAUTIFY_FLAG" val="#wm#"/>
  <p:tag name="KSO_WM_CHIP_GROUPID" val="5fbf11052574a1ee74b21ddd"/>
  <p:tag name="KSO_WM_CHIP_XID" val="5fbf11052574a1ee74b21de1"/>
  <p:tag name="KSO_WM_UNIT_DEC_AREA_ID" val="1d167a015b8948f4b154b94a7301f45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5e5360343da4ae5a29de1919eb7458b"/>
  <p:tag name="KSO_WM_SLIDE_BACKGROUND_TYPE" val="general"/>
</p:tagLst>
</file>

<file path=ppt/tags/tag995.xml><?xml version="1.0" encoding="utf-8"?>
<p:tagLst xmlns:p="http://schemas.openxmlformats.org/presentationml/2006/main">
  <p:tag name="KSO_WM_UNIT_BLOCK" val="0"/>
  <p:tag name="KSO_WM_UNIT_SM_LIMIT_TYPE" val="2"/>
  <p:tag name="KSO_WM_UNIT_DEC_AREA_ID" val="ae9d2b6794df46e1a86c71a1032fb155"/>
  <p:tag name="KSO_WM_UNIT_HIGHLIGHT" val="0"/>
  <p:tag name="KSO_WM_UNIT_COMPATIBLE" val="0"/>
  <p:tag name="KSO_WM_UNIT_DIAGRAM_ISNUMVISUAL" val="0"/>
  <p:tag name="KSO_WM_UNIT_DIAGRAM_ISREFERUNIT" val="0"/>
  <p:tag name="KSO_WM_UNIT_ID" val="diagram20215855_1*i*1"/>
  <p:tag name="KSO_WM_TEMPLATE_CATEGORY" val="diagram"/>
  <p:tag name="KSO_WM_TEMPLATE_INDEX" val="20215855"/>
  <p:tag name="KSO_WM_UNIT_LAYERLEVEL" val="1"/>
  <p:tag name="KSO_WM_TAG_VERSION" val="1.0"/>
  <p:tag name="KSO_WM_BEAUTIFY_FLAG" val="#wm#"/>
  <p:tag name="KSO_WM_UNIT_TYPE" val="i"/>
  <p:tag name="KSO_WM_UNIT_INDEX" val="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77083dda340fd2c9bdc2f"/>
  <p:tag name="KSO_WM_CHIP_XID" val="5f9674222e2515c61d3a38a7"/>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68"/>
  <p:tag name="KSO_WM_TEMPLATE_ASSEMBLE_XID" val="60656f974054ed1e2fb80d23"/>
  <p:tag name="KSO_WM_TEMPLATE_ASSEMBLE_GROUPID" val="60656f974054ed1e2fb80d23"/>
</p:tagLst>
</file>

<file path=ppt/tags/tag996.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15855_1*a*1"/>
  <p:tag name="KSO_WM_TEMPLATE_CATEGORY" val="diagram"/>
  <p:tag name="KSO_WM_TEMPLATE_INDEX" val="20215855"/>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d300c4d6e7974796972883ccabe5425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b&quot;,&quot;fill_mode&quot;:&quot;full&quot;,&quot;sacle_strategy&quot;:&quot;smart&quot;}"/>
  <p:tag name="KSO_WM_ASSEMBLE_CHIP_INDEX" val="840847e316a741669717f6b469d1db83"/>
  <p:tag name="KSO_WM_UNIT_SUPPORT_BIG_FONT" val="1"/>
  <p:tag name="KSO_WM_UNIT_TEXT_FILL_FORE_SCHEMECOLOR_INDEX_BRIGHTNESS" val="0"/>
  <p:tag name="KSO_WM_UNIT_TEXT_FILL_FORE_SCHEMECOLOR_INDEX" val="13"/>
  <p:tag name="KSO_WM_UNIT_TEXT_FILL_TYPE" val="1"/>
  <p:tag name="KSO_WM_TEMPLATE_ASSEMBLE_XID" val="60656f974054ed1e2fb80d23"/>
  <p:tag name="KSO_WM_TEMPLATE_ASSEMBLE_GROUPID" val="60656f974054ed1e2fb80d23"/>
</p:tagLst>
</file>

<file path=ppt/tags/tag997.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98.xml><?xml version="1.0" encoding="utf-8"?>
<p:tagLst xmlns:p="http://schemas.openxmlformats.org/presentationml/2006/main">
  <p:tag name="KSO_WM_UNIT_TEXT_SUBTYPE" val="a"/>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55_1*f*1"/>
  <p:tag name="KSO_WM_TEMPLATE_CATEGORY" val="diagram"/>
  <p:tag name="KSO_WM_TEMPLATE_INDEX" val="20215855"/>
  <p:tag name="KSO_WM_UNIT_LAYERLEVEL" val="1"/>
  <p:tag name="KSO_WM_TAG_VERSION" val="1.0"/>
  <p:tag name="KSO_WM_BEAUTIFY_FLAG" val="#wm#"/>
  <p:tag name="KSO_WM_UNIT_DEFAULT_FONT" val="14;20;2"/>
  <p:tag name="KSO_WM_UNIT_BLOCK" val="0"/>
  <p:tag name="KSO_WM_UNIT_VALUE" val="51"/>
  <p:tag name="KSO_WM_UNIT_SHOW_EDIT_AREA_INDICATION" val="1"/>
  <p:tag name="KSO_WM_CHIP_GROUPID" val="5e6b05596848fb12bee65ac8"/>
  <p:tag name="KSO_WM_CHIP_XID" val="5e6b05596848fb12bee65aca"/>
  <p:tag name="KSO_WM_UNIT_DEC_AREA_ID" val="1d06f60b9b4642e19b45075716777b5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SM_LIMIT_TYPE" val="0"/>
  <p:tag name="KSO_WM_CHIP_FILLAREA_FILL_RULE" val="{&quot;fill_align&quot;:&quot;lt&quot;,&quot;fill_mode&quot;:&quot;full&quot;,&quot;sacle_strategy&quot;:&quot;smart&quot;}"/>
  <p:tag name="KSO_WM_ASSEMBLE_CHIP_INDEX" val="583c50f313f54404bbd0cfce5f073025"/>
  <p:tag name="KSO_WM_UNIT_SUPPORT_BIG_FONT" val="1"/>
  <p:tag name="KSO_WM_UNIT_TEXT_FILL_FORE_SCHEMECOLOR_INDEX_BRIGHTNESS" val="0.25"/>
  <p:tag name="KSO_WM_UNIT_TEXT_FILL_FORE_SCHEMECOLOR_INDEX" val="13"/>
  <p:tag name="KSO_WM_UNIT_TEXT_FILL_TYPE" val="1"/>
  <p:tag name="KSO_WM_TEMPLATE_ASSEMBLE_XID" val="60656f974054ed1e2fb80d23"/>
  <p:tag name="KSO_WM_TEMPLATE_ASSEMBLE_GROUPID" val="60656f974054ed1e2fb80d23"/>
</p:tagLst>
</file>

<file path=ppt/tags/tag999.xml><?xml version="1.0" encoding="utf-8"?>
<p:tagLst xmlns:p="http://schemas.openxmlformats.org/presentationml/2006/main">
  <p:tag name="KSO_WM_BEAUTIFY_FLAG" val="#wm#"/>
  <p:tag name="KSO_WM_TEMPLATE_CATEGORY" val="diagram"/>
  <p:tag name="KSO_WM_TEMPLATE_INDEX" val="20215855"/>
  <p:tag name="KSO_WM_SLIDE_ID" val="diagram2021585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12*444"/>
  <p:tag name="KSO_WM_SLIDE_POSITION" val="0*48"/>
  <p:tag name="KSO_WM_TAG_VERSION" val="1.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55:04&quot;,&quot;maxSize&quot;:{&quot;size1&quot;:46.299999999999997},&quot;minSize&quot;:{&quot;size1&quot;:46.299999999999997},&quot;normalSize&quot;:{&quot;size1&quot;:46.299999999999997},&quot;subLayout&quot;:[{&quot;id&quot;:&quot;2021-04-01T15:55:04&quot;,&quot;margin&quot;:{&quot;bottom&quot;:1.6929999589920044,&quot;left&quot;:0,&quot;right&quot;:0.026000002399086952,&quot;top&quot;:1.6929999589920044},&quot;type&quot;:0},{&quot;id&quot;:&quot;2021-04-01T15:55:04&quot;,&quot;maxSize&quot;:{&quot;size1&quot;:57.799650173682579},&quot;minSize&quot;:{&quot;size1&quot;:35.599650173682583},&quot;normalSize&quot;:{&quot;size1&quot;:41.166316840349246},&quot;subLayout&quot;:[{&quot;id&quot;:&quot;2021-04-01T15:55:04&quot;,&quot;margin&quot;:{&quot;bottom&quot;:0.36300003528594971,&quot;left&quot;:2.0899999141693115,&quot;right&quot;:3.809999942779541,&quot;top&quot;:5.0799999237060547},&quot;type&quot;:0},{&quot;id&quot;:&quot;2021-04-01T15:55:04&quot;,&quot;margin&quot;:{&quot;bottom&quot;:5.0799999237060547,&quot;left&quot;:2.0899999141693115,&quot;right&quot;:3.809999942779541,&quot;top&quot;:0.026000002399086952},&quot;type&quot;:0}],&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674222e2515c61d3a38a7"/>
  <p:tag name="KSO_WM_CHIP_FILLPROP" val="[[{&quot;text_align&quot;:&quot;cm&quot;,&quot;text_direction&quot;:&quot;horizontal&quot;,&quot;support_big_font&quot;:false,&quot;fill_id&quot;:&quot;0781f1f1f07b47c1ab1b64cefc2db38f&quot;,&quot;fill_align&quot;:&quot;cm&quot;,&quot;chip_types&quot;:[&quot;picture&quot;]},{&quot;text_align&quot;:&quot;lb&quot;,&quot;text_direction&quot;:&quot;horizontal&quot;,&quot;support_big_font&quot;:true,&quot;fill_id&quot;:&quot;612fe6b6f9644172b0fe991dd04feade&quot;,&quot;fill_align&quot;:&quot;lb&quot;,&quot;chip_types&quot;:[&quot;header&quot;]},{&quot;text_align&quot;:&quot;lt&quot;,&quot;text_direction&quot;:&quot;horizontal&quot;,&quot;support_big_font&quot;:true,&quot;fill_id&quot;:&quot;4a58f7a2635d479686521128a7fb9746&quot;,&quot;fill_align&quot;:&quot;lt&quot;,&quot;chip_types&quot;:[&quot;text&quot;]}]]"/>
  <p:tag name="KSO_WM_CHIP_DECFILLPROP" val="[]"/>
  <p:tag name="KSO_WM_CHIP_GROUPID" val="5f277083dda340fd2c9bdc2f"/>
  <p:tag name="KSO_WM_SLIDE_BK_DARK_LIGHT" val="2"/>
  <p:tag name="KSO_WM_SLIDE_BACKGROUND_TYPE" val="general"/>
  <p:tag name="KSO_WM_SLIDE_SUPPORT_FEATURE_TYPE" val="0"/>
  <p:tag name="KSO_WM_TEMPLATE_ASSEMBLE_XID" val="60656f974054ed1e2fb80d23"/>
  <p:tag name="KSO_WM_TEMPLATE_ASSEMBLE_GROUPID" val="60656f974054ed1e2fb80d23"/>
</p:tagLst>
</file>

<file path=ppt/theme/theme1.xml><?xml version="1.0" encoding="utf-8"?>
<a:theme xmlns:a="http://schemas.openxmlformats.org/drawingml/2006/main" name="Office 主题">
  <a:themeElements>
    <a:clrScheme name="自定义 21">
      <a:dk1>
        <a:srgbClr val="000000"/>
      </a:dk1>
      <a:lt1>
        <a:srgbClr val="FFFFFF"/>
      </a:lt1>
      <a:dk2>
        <a:srgbClr val="000000"/>
      </a:dk2>
      <a:lt2>
        <a:srgbClr val="FFFFFF"/>
      </a:lt2>
      <a:accent1>
        <a:srgbClr val="415163"/>
      </a:accent1>
      <a:accent2>
        <a:srgbClr val="F46346"/>
      </a:accent2>
      <a:accent3>
        <a:srgbClr val="415163"/>
      </a:accent3>
      <a:accent4>
        <a:srgbClr val="F46346"/>
      </a:accent4>
      <a:accent5>
        <a:srgbClr val="415163"/>
      </a:accent5>
      <a:accent6>
        <a:srgbClr val="F46346"/>
      </a:accent6>
      <a:hlink>
        <a:srgbClr val="415163"/>
      </a:hlink>
      <a:folHlink>
        <a:srgbClr val="F46346"/>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
      <a:dk1>
        <a:srgbClr val="000000"/>
      </a:dk1>
      <a:lt1>
        <a:srgbClr val="FFFFFF"/>
      </a:lt1>
      <a:dk2>
        <a:srgbClr val="EEEFF1"/>
      </a:dk2>
      <a:lt2>
        <a:srgbClr val="FFFFFF"/>
      </a:lt2>
      <a:accent1>
        <a:srgbClr val="7F8FB6"/>
      </a:accent1>
      <a:accent2>
        <a:srgbClr val="6897AA"/>
      </a:accent2>
      <a:accent3>
        <a:srgbClr val="6B9A8F"/>
      </a:accent3>
      <a:accent4>
        <a:srgbClr val="829678"/>
      </a:accent4>
      <a:accent5>
        <a:srgbClr val="A08F72"/>
      </a:accent5>
      <a:accent6>
        <a:srgbClr val="B5897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10892</Words>
  <Application>WPS 演示</Application>
  <PresentationFormat>全屏显示(16:9)</PresentationFormat>
  <Paragraphs>817</Paragraphs>
  <Slides>70</Slides>
  <Notes>24</Notes>
  <HiddenSlides>0</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70</vt:i4>
      </vt:variant>
    </vt:vector>
  </HeadingPairs>
  <TitlesOfParts>
    <vt:vector size="93" baseType="lpstr">
      <vt:lpstr>Arial</vt:lpstr>
      <vt:lpstr>宋体</vt:lpstr>
      <vt:lpstr>Wingdings</vt:lpstr>
      <vt:lpstr>字魂35号-经典雅黑</vt:lpstr>
      <vt:lpstr>黑体</vt:lpstr>
      <vt:lpstr>微软雅黑</vt:lpstr>
      <vt:lpstr>汉仪旗黑-85S</vt:lpstr>
      <vt:lpstr>Noto Serif CJK SC</vt:lpstr>
      <vt:lpstr>方正黑体简体</vt:lpstr>
      <vt:lpstr>等线</vt:lpstr>
      <vt:lpstr>等线 Light</vt:lpstr>
      <vt:lpstr>Segoe UI</vt:lpstr>
      <vt:lpstr>Calibri</vt:lpstr>
      <vt:lpstr>Arial Unicode MS</vt:lpstr>
      <vt:lpstr>Lato</vt:lpstr>
      <vt:lpstr>Tempus Sans ITC</vt:lpstr>
      <vt:lpstr>Gabriola</vt:lpstr>
      <vt:lpstr>幼圆</vt:lpstr>
      <vt:lpstr>Office 主题</vt:lpstr>
      <vt:lpstr>2_Office 主题​​</vt:lpstr>
      <vt:lpstr>1_Office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1  建立信息安全意识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2  了解信息安全技术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 3  信息安全设置与优化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拓展项目  体验其他杀毒软件</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波澜不惊</cp:lastModifiedBy>
  <cp:revision>1212</cp:revision>
  <dcterms:created xsi:type="dcterms:W3CDTF">2019-03-14T04:19:00Z</dcterms:created>
  <dcterms:modified xsi:type="dcterms:W3CDTF">2022-10-14T08:10:04Z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2052-11.1.0.11805</vt:lpwstr>
  </property>
  <property fmtid="{D5CDD505-2E9C-101B-9397-08002B2CF9AE}" pid="3" name="ICV">
    <vt:lpwstr>A9463A3A67754ED9B747E9EED873734A</vt:lpwstr>
  </property>
</Properties>
</file>