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2.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 id="2147483739" r:id="rId7"/>
    <p:sldMasterId id="2147483758" r:id="rId8"/>
    <p:sldMasterId id="2147483777" r:id="rId9"/>
    <p:sldMasterId id="2147483796" r:id="rId10"/>
  </p:sldMasterIdLst>
  <p:notesMasterIdLst>
    <p:notesMasterId r:id="rId12"/>
  </p:notesMasterIdLst>
  <p:sldIdLst>
    <p:sldId id="394" r:id="rId11"/>
    <p:sldId id="1106" r:id="rId13"/>
    <p:sldId id="1195" r:id="rId14"/>
    <p:sldId id="504" r:id="rId15"/>
    <p:sldId id="920" r:id="rId16"/>
    <p:sldId id="921" r:id="rId17"/>
    <p:sldId id="1107" r:id="rId18"/>
    <p:sldId id="924" r:id="rId19"/>
    <p:sldId id="926" r:id="rId20"/>
    <p:sldId id="1015" r:id="rId21"/>
    <p:sldId id="929" r:id="rId22"/>
    <p:sldId id="1016" r:id="rId23"/>
    <p:sldId id="1017" r:id="rId24"/>
    <p:sldId id="1018" r:id="rId25"/>
    <p:sldId id="1019" r:id="rId26"/>
    <p:sldId id="1020" r:id="rId27"/>
    <p:sldId id="1021" r:id="rId28"/>
    <p:sldId id="1022" r:id="rId29"/>
    <p:sldId id="1023" r:id="rId30"/>
    <p:sldId id="944" r:id="rId31"/>
    <p:sldId id="945" r:id="rId32"/>
    <p:sldId id="1024" r:id="rId33"/>
    <p:sldId id="1029" r:id="rId34"/>
    <p:sldId id="1030" r:id="rId35"/>
    <p:sldId id="1031" r:id="rId36"/>
    <p:sldId id="1032" r:id="rId37"/>
    <p:sldId id="1033" r:id="rId38"/>
    <p:sldId id="1034" r:id="rId39"/>
    <p:sldId id="1035" r:id="rId40"/>
    <p:sldId id="1036" r:id="rId41"/>
    <p:sldId id="1037" r:id="rId42"/>
    <p:sldId id="1038" r:id="rId43"/>
    <p:sldId id="1039" r:id="rId44"/>
    <p:sldId id="1040" r:id="rId45"/>
    <p:sldId id="1041" r:id="rId46"/>
    <p:sldId id="1042" r:id="rId47"/>
    <p:sldId id="1043" r:id="rId48"/>
    <p:sldId id="1045" r:id="rId49"/>
    <p:sldId id="1046" r:id="rId50"/>
    <p:sldId id="1047" r:id="rId51"/>
    <p:sldId id="1048" r:id="rId52"/>
    <p:sldId id="1050" r:id="rId53"/>
    <p:sldId id="1051" r:id="rId54"/>
    <p:sldId id="1052" r:id="rId55"/>
    <p:sldId id="1053" r:id="rId56"/>
    <p:sldId id="1054" r:id="rId57"/>
    <p:sldId id="1055" r:id="rId58"/>
    <p:sldId id="1056" r:id="rId59"/>
    <p:sldId id="1057" r:id="rId60"/>
    <p:sldId id="1058" r:id="rId61"/>
    <p:sldId id="1059" r:id="rId62"/>
    <p:sldId id="1060" r:id="rId63"/>
    <p:sldId id="1061" r:id="rId64"/>
    <p:sldId id="1062" r:id="rId65"/>
    <p:sldId id="1064" r:id="rId66"/>
    <p:sldId id="1065" r:id="rId67"/>
    <p:sldId id="1066" r:id="rId68"/>
    <p:sldId id="1067" r:id="rId69"/>
    <p:sldId id="1068" r:id="rId70"/>
    <p:sldId id="1069" r:id="rId71"/>
    <p:sldId id="1070" r:id="rId72"/>
    <p:sldId id="1071" r:id="rId73"/>
    <p:sldId id="1072" r:id="rId74"/>
    <p:sldId id="1073" r:id="rId75"/>
    <p:sldId id="1074" r:id="rId76"/>
    <p:sldId id="1075" r:id="rId77"/>
    <p:sldId id="1076" r:id="rId78"/>
    <p:sldId id="1077" r:id="rId79"/>
    <p:sldId id="1081" r:id="rId80"/>
    <p:sldId id="1082" r:id="rId81"/>
    <p:sldId id="1078" r:id="rId82"/>
    <p:sldId id="1080" r:id="rId83"/>
    <p:sldId id="1083" r:id="rId84"/>
    <p:sldId id="1084" r:id="rId85"/>
    <p:sldId id="1085" r:id="rId86"/>
    <p:sldId id="1086" r:id="rId87"/>
    <p:sldId id="1087" r:id="rId88"/>
    <p:sldId id="1088" r:id="rId89"/>
    <p:sldId id="1089" r:id="rId90"/>
    <p:sldId id="1091" r:id="rId91"/>
    <p:sldId id="1092" r:id="rId92"/>
    <p:sldId id="1095" r:id="rId93"/>
    <p:sldId id="1096" r:id="rId94"/>
    <p:sldId id="1097" r:id="rId95"/>
    <p:sldId id="1098" r:id="rId96"/>
    <p:sldId id="1099" r:id="rId97"/>
    <p:sldId id="1100" r:id="rId98"/>
    <p:sldId id="1102" r:id="rId99"/>
    <p:sldId id="1103" r:id="rId100"/>
    <p:sldId id="1104" r:id="rId101"/>
    <p:sldId id="489" r:id="rId102"/>
  </p:sldIdLst>
  <p:sldSz cx="9144000" cy="5143500" type="screen16x9"/>
  <p:notesSz cx="6858000" cy="9144000"/>
  <p:custDataLst>
    <p:tags r:id="rId10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E95730"/>
    <a:srgbClr val="00AFE1"/>
    <a:srgbClr val="F77B21"/>
    <a:srgbClr val="009587"/>
    <a:srgbClr val="F8D0D0"/>
    <a:srgbClr val="415163"/>
    <a:srgbClr val="F6F6F6"/>
    <a:srgbClr val="F2F6F9"/>
    <a:srgbClr val="535353"/>
    <a:srgbClr val="0A3F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541"/>
        <p:guide pos="290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88.xml"/><Relationship Id="rId98" Type="http://schemas.openxmlformats.org/officeDocument/2006/relationships/slide" Target="slides/slide87.xml"/><Relationship Id="rId97" Type="http://schemas.openxmlformats.org/officeDocument/2006/relationships/slide" Target="slides/slide86.xml"/><Relationship Id="rId96" Type="http://schemas.openxmlformats.org/officeDocument/2006/relationships/slide" Target="slides/slide85.xml"/><Relationship Id="rId95" Type="http://schemas.openxmlformats.org/officeDocument/2006/relationships/slide" Target="slides/slide84.xml"/><Relationship Id="rId94" Type="http://schemas.openxmlformats.org/officeDocument/2006/relationships/slide" Target="slides/slide83.xml"/><Relationship Id="rId93" Type="http://schemas.openxmlformats.org/officeDocument/2006/relationships/slide" Target="slides/slide82.xml"/><Relationship Id="rId92" Type="http://schemas.openxmlformats.org/officeDocument/2006/relationships/slide" Target="slides/slide81.xml"/><Relationship Id="rId91" Type="http://schemas.openxmlformats.org/officeDocument/2006/relationships/slide" Target="slides/slide80.xml"/><Relationship Id="rId90" Type="http://schemas.openxmlformats.org/officeDocument/2006/relationships/slide" Target="slides/slide79.xml"/><Relationship Id="rId9" Type="http://schemas.openxmlformats.org/officeDocument/2006/relationships/slideMaster" Target="slideMasters/slideMaster8.xml"/><Relationship Id="rId89" Type="http://schemas.openxmlformats.org/officeDocument/2006/relationships/slide" Target="slides/slide78.xml"/><Relationship Id="rId88" Type="http://schemas.openxmlformats.org/officeDocument/2006/relationships/slide" Target="slides/slide77.xml"/><Relationship Id="rId87" Type="http://schemas.openxmlformats.org/officeDocument/2006/relationships/slide" Target="slides/slide76.xml"/><Relationship Id="rId86" Type="http://schemas.openxmlformats.org/officeDocument/2006/relationships/slide" Target="slides/slide75.xml"/><Relationship Id="rId85" Type="http://schemas.openxmlformats.org/officeDocument/2006/relationships/slide" Target="slides/slide74.xml"/><Relationship Id="rId84" Type="http://schemas.openxmlformats.org/officeDocument/2006/relationships/slide" Target="slides/slide73.xml"/><Relationship Id="rId83" Type="http://schemas.openxmlformats.org/officeDocument/2006/relationships/slide" Target="slides/slide72.xml"/><Relationship Id="rId82" Type="http://schemas.openxmlformats.org/officeDocument/2006/relationships/slide" Target="slides/slide71.xml"/><Relationship Id="rId81" Type="http://schemas.openxmlformats.org/officeDocument/2006/relationships/slide" Target="slides/slide70.xml"/><Relationship Id="rId80" Type="http://schemas.openxmlformats.org/officeDocument/2006/relationships/slide" Target="slides/slide69.xml"/><Relationship Id="rId8" Type="http://schemas.openxmlformats.org/officeDocument/2006/relationships/slideMaster" Target="slideMasters/slideMaster7.xml"/><Relationship Id="rId79" Type="http://schemas.openxmlformats.org/officeDocument/2006/relationships/slide" Target="slides/slide68.xml"/><Relationship Id="rId78" Type="http://schemas.openxmlformats.org/officeDocument/2006/relationships/slide" Target="slides/slide67.xml"/><Relationship Id="rId77" Type="http://schemas.openxmlformats.org/officeDocument/2006/relationships/slide" Target="slides/slide66.xml"/><Relationship Id="rId76" Type="http://schemas.openxmlformats.org/officeDocument/2006/relationships/slide" Target="slides/slide65.xml"/><Relationship Id="rId75" Type="http://schemas.openxmlformats.org/officeDocument/2006/relationships/slide" Target="slides/slide64.xml"/><Relationship Id="rId74" Type="http://schemas.openxmlformats.org/officeDocument/2006/relationships/slide" Target="slides/slide63.xml"/><Relationship Id="rId73" Type="http://schemas.openxmlformats.org/officeDocument/2006/relationships/slide" Target="slides/slide62.xml"/><Relationship Id="rId72" Type="http://schemas.openxmlformats.org/officeDocument/2006/relationships/slide" Target="slides/slide61.xml"/><Relationship Id="rId71" Type="http://schemas.openxmlformats.org/officeDocument/2006/relationships/slide" Target="slides/slide60.xml"/><Relationship Id="rId70" Type="http://schemas.openxmlformats.org/officeDocument/2006/relationships/slide" Target="slides/slide59.xml"/><Relationship Id="rId7" Type="http://schemas.openxmlformats.org/officeDocument/2006/relationships/slideMaster" Target="slideMasters/slideMaster6.xml"/><Relationship Id="rId69" Type="http://schemas.openxmlformats.org/officeDocument/2006/relationships/slide" Target="slides/slide58.xml"/><Relationship Id="rId68" Type="http://schemas.openxmlformats.org/officeDocument/2006/relationships/slide" Target="slides/slide57.xml"/><Relationship Id="rId67" Type="http://schemas.openxmlformats.org/officeDocument/2006/relationships/slide" Target="slides/slide56.xml"/><Relationship Id="rId66" Type="http://schemas.openxmlformats.org/officeDocument/2006/relationships/slide" Target="slides/slide55.xml"/><Relationship Id="rId65" Type="http://schemas.openxmlformats.org/officeDocument/2006/relationships/slide" Target="slides/slide54.xml"/><Relationship Id="rId64" Type="http://schemas.openxmlformats.org/officeDocument/2006/relationships/slide" Target="slides/slide53.xml"/><Relationship Id="rId63" Type="http://schemas.openxmlformats.org/officeDocument/2006/relationships/slide" Target="slides/slide52.xml"/><Relationship Id="rId62" Type="http://schemas.openxmlformats.org/officeDocument/2006/relationships/slide" Target="slides/slide51.xml"/><Relationship Id="rId61" Type="http://schemas.openxmlformats.org/officeDocument/2006/relationships/slide" Target="slides/slide50.xml"/><Relationship Id="rId60" Type="http://schemas.openxmlformats.org/officeDocument/2006/relationships/slide" Target="slides/slide49.xml"/><Relationship Id="rId6" Type="http://schemas.openxmlformats.org/officeDocument/2006/relationships/slideMaster" Target="slideMasters/slideMaster5.xml"/><Relationship Id="rId59" Type="http://schemas.openxmlformats.org/officeDocument/2006/relationships/slide" Target="slides/slide48.xml"/><Relationship Id="rId58" Type="http://schemas.openxmlformats.org/officeDocument/2006/relationships/slide" Target="slides/slide47.xml"/><Relationship Id="rId57" Type="http://schemas.openxmlformats.org/officeDocument/2006/relationships/slide" Target="slides/slide46.xml"/><Relationship Id="rId56" Type="http://schemas.openxmlformats.org/officeDocument/2006/relationships/slide" Target="slides/slide45.xml"/><Relationship Id="rId55" Type="http://schemas.openxmlformats.org/officeDocument/2006/relationships/slide" Target="slides/slide44.xml"/><Relationship Id="rId54" Type="http://schemas.openxmlformats.org/officeDocument/2006/relationships/slide" Target="slides/slide43.xml"/><Relationship Id="rId53" Type="http://schemas.openxmlformats.org/officeDocument/2006/relationships/slide" Target="slides/slide42.xml"/><Relationship Id="rId52" Type="http://schemas.openxmlformats.org/officeDocument/2006/relationships/slide" Target="slides/slide41.xml"/><Relationship Id="rId51" Type="http://schemas.openxmlformats.org/officeDocument/2006/relationships/slide" Target="slides/slide40.xml"/><Relationship Id="rId50" Type="http://schemas.openxmlformats.org/officeDocument/2006/relationships/slide" Target="slides/slide39.xml"/><Relationship Id="rId5" Type="http://schemas.openxmlformats.org/officeDocument/2006/relationships/slideMaster" Target="slideMasters/slideMaster4.xml"/><Relationship Id="rId49" Type="http://schemas.openxmlformats.org/officeDocument/2006/relationships/slide" Target="slides/slide38.xml"/><Relationship Id="rId48" Type="http://schemas.openxmlformats.org/officeDocument/2006/relationships/slide" Target="slides/slide37.xml"/><Relationship Id="rId47" Type="http://schemas.openxmlformats.org/officeDocument/2006/relationships/slide" Target="slides/slide36.xml"/><Relationship Id="rId46" Type="http://schemas.openxmlformats.org/officeDocument/2006/relationships/slide" Target="slides/slide35.xml"/><Relationship Id="rId45" Type="http://schemas.openxmlformats.org/officeDocument/2006/relationships/slide" Target="slides/slide34.xml"/><Relationship Id="rId44" Type="http://schemas.openxmlformats.org/officeDocument/2006/relationships/slide" Target="slides/slide33.xml"/><Relationship Id="rId43" Type="http://schemas.openxmlformats.org/officeDocument/2006/relationships/slide" Target="slides/slide32.xml"/><Relationship Id="rId42" Type="http://schemas.openxmlformats.org/officeDocument/2006/relationships/slide" Target="slides/slide31.xml"/><Relationship Id="rId41" Type="http://schemas.openxmlformats.org/officeDocument/2006/relationships/slide" Target="slides/slide30.xml"/><Relationship Id="rId40" Type="http://schemas.openxmlformats.org/officeDocument/2006/relationships/slide" Target="slides/slide29.xml"/><Relationship Id="rId4" Type="http://schemas.openxmlformats.org/officeDocument/2006/relationships/slideMaster" Target="slideMasters/slideMaster3.xml"/><Relationship Id="rId39" Type="http://schemas.openxmlformats.org/officeDocument/2006/relationships/slide" Target="slides/slide28.xml"/><Relationship Id="rId38" Type="http://schemas.openxmlformats.org/officeDocument/2006/relationships/slide" Target="slides/slide27.xml"/><Relationship Id="rId37" Type="http://schemas.openxmlformats.org/officeDocument/2006/relationships/slide" Target="slides/slide26.xml"/><Relationship Id="rId36" Type="http://schemas.openxmlformats.org/officeDocument/2006/relationships/slide" Target="slides/slide25.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7" Type="http://schemas.openxmlformats.org/officeDocument/2006/relationships/tags" Target="tags/tag1432.xml"/><Relationship Id="rId106" Type="http://schemas.openxmlformats.org/officeDocument/2006/relationships/commentAuthors" Target="commentAuthors.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slide" Target="slides/slide91.xml"/><Relationship Id="rId101" Type="http://schemas.openxmlformats.org/officeDocument/2006/relationships/slide" Target="slides/slide90.xml"/><Relationship Id="rId100" Type="http://schemas.openxmlformats.org/officeDocument/2006/relationships/slide" Target="slides/slide89.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97.xml"/><Relationship Id="rId2" Type="http://schemas.openxmlformats.org/officeDocument/2006/relationships/tags" Target="../tags/tag396.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9" Type="http://schemas.openxmlformats.org/officeDocument/2006/relationships/tags" Target="../tags/tag40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0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06.xml"/><Relationship Id="rId2" Type="http://schemas.openxmlformats.org/officeDocument/2006/relationships/tags" Target="../tags/tag405.xml"/><Relationship Id="rId14" Type="http://schemas.openxmlformats.org/officeDocument/2006/relationships/tags" Target="../tags/tag413.xml"/><Relationship Id="rId13" Type="http://schemas.openxmlformats.org/officeDocument/2006/relationships/tags" Target="../tags/tag412.xml"/><Relationship Id="rId12" Type="http://schemas.openxmlformats.org/officeDocument/2006/relationships/tags" Target="../tags/tag411.xml"/><Relationship Id="rId11" Type="http://schemas.openxmlformats.org/officeDocument/2006/relationships/tags" Target="../tags/tag410.xml"/><Relationship Id="rId10" Type="http://schemas.openxmlformats.org/officeDocument/2006/relationships/tags" Target="../tags/tag409.xml"/><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1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15.xml"/><Relationship Id="rId2" Type="http://schemas.openxmlformats.org/officeDocument/2006/relationships/tags" Target="../tags/tag414.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2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3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35.xml"/><Relationship Id="rId2" Type="http://schemas.openxmlformats.org/officeDocument/2006/relationships/tags" Target="../tags/tag434.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image" Target="../media/image2.png"/><Relationship Id="rId2" Type="http://schemas.openxmlformats.org/officeDocument/2006/relationships/tags" Target="../tags/tag445.xml"/><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4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48.xml"/><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5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5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0.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image" Target="../media/image6.sv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5.xml"/><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5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57.xml"/><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46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459.xml"/><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1.xml"/><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3.xml"/><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6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65.xml"/><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image" Target="../media/image2.png"/><Relationship Id="rId2" Type="http://schemas.openxmlformats.org/officeDocument/2006/relationships/tags" Target="../tags/tag467.xml"/><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47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470.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7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8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85.xml"/><Relationship Id="rId2" Type="http://schemas.openxmlformats.org/officeDocument/2006/relationships/tags" Target="../tags/tag484.xml"/><Relationship Id="rId14" Type="http://schemas.openxmlformats.org/officeDocument/2006/relationships/tags" Target="../tags/tag492.xml"/><Relationship Id="rId13" Type="http://schemas.openxmlformats.org/officeDocument/2006/relationships/tags" Target="../tags/tag491.xml"/><Relationship Id="rId12" Type="http://schemas.openxmlformats.org/officeDocument/2006/relationships/tags" Target="../tags/tag490.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9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94.xml"/><Relationship Id="rId2" Type="http://schemas.openxmlformats.org/officeDocument/2006/relationships/tags" Target="../tags/tag493.xml"/><Relationship Id="rId14" Type="http://schemas.openxmlformats.org/officeDocument/2006/relationships/tags" Target="../tags/tag501.xml"/><Relationship Id="rId13" Type="http://schemas.openxmlformats.org/officeDocument/2006/relationships/tags" Target="../tags/tag500.xml"/><Relationship Id="rId12" Type="http://schemas.openxmlformats.org/officeDocument/2006/relationships/tags" Target="../tags/tag499.xml"/><Relationship Id="rId11" Type="http://schemas.openxmlformats.org/officeDocument/2006/relationships/tags" Target="../tags/tag498.xml"/><Relationship Id="rId10" Type="http://schemas.openxmlformats.org/officeDocument/2006/relationships/tags" Target="../tags/tag497.xml"/><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0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03.xml"/><Relationship Id="rId2" Type="http://schemas.openxmlformats.org/officeDocument/2006/relationships/tags" Target="../tags/tag502.xml"/><Relationship Id="rId14" Type="http://schemas.openxmlformats.org/officeDocument/2006/relationships/tags" Target="../tags/tag510.xml"/><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1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12.xml"/><Relationship Id="rId2" Type="http://schemas.openxmlformats.org/officeDocument/2006/relationships/tags" Target="../tags/tag511.xml"/><Relationship Id="rId16" Type="http://schemas.openxmlformats.org/officeDocument/2006/relationships/tags" Target="../tags/tag521.xml"/><Relationship Id="rId15" Type="http://schemas.openxmlformats.org/officeDocument/2006/relationships/tags" Target="../tags/tag520.xml"/><Relationship Id="rId14" Type="http://schemas.openxmlformats.org/officeDocument/2006/relationships/tags" Target="../tags/tag519.xml"/><Relationship Id="rId13" Type="http://schemas.openxmlformats.org/officeDocument/2006/relationships/tags" Target="../tags/tag518.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2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23.xml"/><Relationship Id="rId2" Type="http://schemas.openxmlformats.org/officeDocument/2006/relationships/tags" Target="../tags/tag522.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2.png"/><Relationship Id="rId2" Type="http://schemas.openxmlformats.org/officeDocument/2006/relationships/tags" Target="../tags/tag533.xml"/><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3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36.xml"/><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4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3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38.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image" Target="../media/image6.svg"/><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3.xml"/><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4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5.xml"/><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54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547.xml"/><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49.xml"/><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1.xml"/><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3.xml"/><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5" Type="http://schemas.openxmlformats.org/officeDocument/2006/relationships/tags" Target="../tags/tag557.xml"/><Relationship Id="rId4" Type="http://schemas.openxmlformats.org/officeDocument/2006/relationships/tags" Target="../tags/tag556.xml"/><Relationship Id="rId3" Type="http://schemas.openxmlformats.org/officeDocument/2006/relationships/image" Target="../media/image2.png"/><Relationship Id="rId2" Type="http://schemas.openxmlformats.org/officeDocument/2006/relationships/tags" Target="../tags/tag555.xml"/><Relationship Id="rId1" Type="http://schemas.openxmlformats.org/officeDocument/2006/relationships/slideMaster" Target="../slideMasters/slideMaster8.xml"/></Relationships>
</file>

<file path=ppt/slideLayouts/_rels/slideLayout134.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55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558.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slideMaster" Target="../slideMasters/slideMaster8.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6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7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73.xml"/><Relationship Id="rId2" Type="http://schemas.openxmlformats.org/officeDocument/2006/relationships/tags" Target="../tags/tag572.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8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82.xml"/><Relationship Id="rId2" Type="http://schemas.openxmlformats.org/officeDocument/2006/relationships/tags" Target="../tags/tag581.xml"/><Relationship Id="rId14" Type="http://schemas.openxmlformats.org/officeDocument/2006/relationships/tags" Target="../tags/tag589.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9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91.xml"/><Relationship Id="rId2" Type="http://schemas.openxmlformats.org/officeDocument/2006/relationships/tags" Target="../tags/tag590.xml"/><Relationship Id="rId14" Type="http://schemas.openxmlformats.org/officeDocument/2006/relationships/tags" Target="../tags/tag598.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0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00.xml"/><Relationship Id="rId2" Type="http://schemas.openxmlformats.org/officeDocument/2006/relationships/tags" Target="../tags/tag599.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1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11.xml"/><Relationship Id="rId2" Type="http://schemas.openxmlformats.org/officeDocument/2006/relationships/tags" Target="../tags/tag610.xml"/><Relationship Id="rId13" Type="http://schemas.openxmlformats.org/officeDocument/2006/relationships/tags" Target="../tags/tag617.xml"/><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5" Type="http://schemas.openxmlformats.org/officeDocument/2006/relationships/tags" Target="../tags/tag623.xml"/><Relationship Id="rId4" Type="http://schemas.openxmlformats.org/officeDocument/2006/relationships/tags" Target="../tags/tag622.xml"/><Relationship Id="rId3" Type="http://schemas.openxmlformats.org/officeDocument/2006/relationships/image" Target="../media/image2.png"/><Relationship Id="rId2" Type="http://schemas.openxmlformats.org/officeDocument/2006/relationships/tags" Target="../tags/tag621.xml"/><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2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24.xml"/><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62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2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26.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image" Target="../media/image6.sv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1.xml"/><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3.xml"/><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63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635.xml"/><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3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7.xml"/><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39.xml"/><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1.xml"/><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5" Type="http://schemas.openxmlformats.org/officeDocument/2006/relationships/tags" Target="../tags/tag645.xml"/><Relationship Id="rId4" Type="http://schemas.openxmlformats.org/officeDocument/2006/relationships/tags" Target="../tags/tag644.xml"/><Relationship Id="rId3" Type="http://schemas.openxmlformats.org/officeDocument/2006/relationships/image" Target="../media/image2.png"/><Relationship Id="rId2" Type="http://schemas.openxmlformats.org/officeDocument/2006/relationships/tags" Target="../tags/tag643.xml"/><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64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646.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5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53.xml"/><Relationship Id="rId2" Type="http://schemas.openxmlformats.org/officeDocument/2006/relationships/tags" Target="../tags/tag652.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6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61.xml"/><Relationship Id="rId2" Type="http://schemas.openxmlformats.org/officeDocument/2006/relationships/tags" Target="../tags/tag660.xml"/><Relationship Id="rId14" Type="http://schemas.openxmlformats.org/officeDocument/2006/relationships/tags" Target="../tags/tag668.xml"/><Relationship Id="rId13" Type="http://schemas.openxmlformats.org/officeDocument/2006/relationships/tags" Target="../tags/tag667.xml"/><Relationship Id="rId12" Type="http://schemas.openxmlformats.org/officeDocument/2006/relationships/tags" Target="../tags/tag666.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7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0.xml"/><Relationship Id="rId2" Type="http://schemas.openxmlformats.org/officeDocument/2006/relationships/tags" Target="../tags/tag669.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79.xml"/><Relationship Id="rId2" Type="http://schemas.openxmlformats.org/officeDocument/2006/relationships/tags" Target="../tags/tag678.xml"/><Relationship Id="rId14" Type="http://schemas.openxmlformats.org/officeDocument/2006/relationships/tags" Target="../tags/tag686.xml"/><Relationship Id="rId13" Type="http://schemas.openxmlformats.org/officeDocument/2006/relationships/tags" Target="../tags/tag685.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8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88.xml"/><Relationship Id="rId2" Type="http://schemas.openxmlformats.org/officeDocument/2006/relationships/tags" Target="../tags/tag687.xml"/><Relationship Id="rId16" Type="http://schemas.openxmlformats.org/officeDocument/2006/relationships/tags" Target="../tags/tag697.xml"/><Relationship Id="rId15" Type="http://schemas.openxmlformats.org/officeDocument/2006/relationships/tags" Target="../tags/tag696.xml"/><Relationship Id="rId14" Type="http://schemas.openxmlformats.org/officeDocument/2006/relationships/tags" Target="../tags/tag695.xml"/><Relationship Id="rId13" Type="http://schemas.openxmlformats.org/officeDocument/2006/relationships/tags" Target="../tags/tag694.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0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99.xml"/><Relationship Id="rId2" Type="http://schemas.openxmlformats.org/officeDocument/2006/relationships/tags" Target="../tags/tag698.xml"/><Relationship Id="rId13" Type="http://schemas.openxmlformats.org/officeDocument/2006/relationships/tags" Target="../tags/tag705.xml"/><Relationship Id="rId12" Type="http://schemas.openxmlformats.org/officeDocument/2006/relationships/tags" Target="../tags/tag704.xml"/><Relationship Id="rId11" Type="http://schemas.openxmlformats.org/officeDocument/2006/relationships/tags" Target="../tags/tag703.xml"/><Relationship Id="rId10" Type="http://schemas.openxmlformats.org/officeDocument/2006/relationships/tags" Target="../tags/tag702.xml"/><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image" Target="../media/image2.png"/><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0.xml"/><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64.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6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62.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image" Target="../media/image6.sv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6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7.xml"/><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69.xml"/><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372.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371.xm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3.xml"/><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5.xml"/><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7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77.xml"/><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image" Target="../media/image2.png"/><Relationship Id="rId2" Type="http://schemas.openxmlformats.org/officeDocument/2006/relationships/tags" Target="../tags/tag379.xml"/><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8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82.xml"/><Relationship Id="rId11" Type="http://schemas.openxmlformats.org/officeDocument/2006/relationships/tags" Target="../tags/tag387.xml"/><Relationship Id="rId10" Type="http://schemas.openxmlformats.org/officeDocument/2006/relationships/tags" Target="../tags/tag386.xml"/><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9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tags" Target="../tags/tag395.xml"/><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95.xml"/><Relationship Id="rId8" Type="http://schemas.openxmlformats.org/officeDocument/2006/relationships/slideLayout" Target="../slideLayouts/slideLayout94.xml"/><Relationship Id="rId7" Type="http://schemas.openxmlformats.org/officeDocument/2006/relationships/slideLayout" Target="../slideLayouts/slideLayout93.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 Id="rId3" Type="http://schemas.openxmlformats.org/officeDocument/2006/relationships/slideLayout" Target="../slideLayouts/slideLayout89.xml"/><Relationship Id="rId22" Type="http://schemas.openxmlformats.org/officeDocument/2006/relationships/theme" Target="../theme/theme6.xml"/><Relationship Id="rId21" Type="http://schemas.openxmlformats.org/officeDocument/2006/relationships/tags" Target="../tags/tag444.xml"/><Relationship Id="rId20" Type="http://schemas.openxmlformats.org/officeDocument/2006/relationships/tags" Target="../tags/tag443.xml"/><Relationship Id="rId2" Type="http://schemas.openxmlformats.org/officeDocument/2006/relationships/slideLayout" Target="../slideLayouts/slideLayout88.xml"/><Relationship Id="rId19" Type="http://schemas.openxmlformats.org/officeDocument/2006/relationships/tags" Target="../tags/tag442.xml"/><Relationship Id="rId18" Type="http://schemas.openxmlformats.org/officeDocument/2006/relationships/slideLayout" Target="../slideLayouts/slideLayout104.xml"/><Relationship Id="rId17" Type="http://schemas.openxmlformats.org/officeDocument/2006/relationships/slideLayout" Target="../slideLayouts/slideLayout103.xml"/><Relationship Id="rId16" Type="http://schemas.openxmlformats.org/officeDocument/2006/relationships/slideLayout" Target="../slideLayouts/slideLayout102.xml"/><Relationship Id="rId15" Type="http://schemas.openxmlformats.org/officeDocument/2006/relationships/slideLayout" Target="../slideLayouts/slideLayout101.xml"/><Relationship Id="rId14" Type="http://schemas.openxmlformats.org/officeDocument/2006/relationships/slideLayout" Target="../slideLayouts/slideLayout100.xml"/><Relationship Id="rId13" Type="http://schemas.openxmlformats.org/officeDocument/2006/relationships/slideLayout" Target="../slideLayouts/slideLayout99.xml"/><Relationship Id="rId12" Type="http://schemas.openxmlformats.org/officeDocument/2006/relationships/slideLayout" Target="../slideLayouts/slideLayout98.xml"/><Relationship Id="rId11" Type="http://schemas.openxmlformats.org/officeDocument/2006/relationships/slideLayout" Target="../slideLayouts/slideLayout97.xml"/><Relationship Id="rId10" Type="http://schemas.openxmlformats.org/officeDocument/2006/relationships/slideLayout" Target="../slideLayouts/slideLayout96.xml"/><Relationship Id="rId1"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113.xml"/><Relationship Id="rId8" Type="http://schemas.openxmlformats.org/officeDocument/2006/relationships/slideLayout" Target="../slideLayouts/slideLayout112.xml"/><Relationship Id="rId7" Type="http://schemas.openxmlformats.org/officeDocument/2006/relationships/slideLayout" Target="../slideLayouts/slideLayout111.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3" Type="http://schemas.openxmlformats.org/officeDocument/2006/relationships/slideLayout" Target="../slideLayouts/slideLayout107.xml"/><Relationship Id="rId22" Type="http://schemas.openxmlformats.org/officeDocument/2006/relationships/theme" Target="../theme/theme7.xml"/><Relationship Id="rId21" Type="http://schemas.openxmlformats.org/officeDocument/2006/relationships/tags" Target="../tags/tag532.xml"/><Relationship Id="rId20" Type="http://schemas.openxmlformats.org/officeDocument/2006/relationships/tags" Target="../tags/tag531.xml"/><Relationship Id="rId2" Type="http://schemas.openxmlformats.org/officeDocument/2006/relationships/slideLayout" Target="../slideLayouts/slideLayout106.xml"/><Relationship Id="rId19" Type="http://schemas.openxmlformats.org/officeDocument/2006/relationships/tags" Target="../tags/tag530.xml"/><Relationship Id="rId18" Type="http://schemas.openxmlformats.org/officeDocument/2006/relationships/slideLayout" Target="../slideLayouts/slideLayout122.xml"/><Relationship Id="rId17" Type="http://schemas.openxmlformats.org/officeDocument/2006/relationships/slideLayout" Target="../slideLayouts/slideLayout121.xml"/><Relationship Id="rId16" Type="http://schemas.openxmlformats.org/officeDocument/2006/relationships/slideLayout" Target="../slideLayouts/slideLayout120.xml"/><Relationship Id="rId15" Type="http://schemas.openxmlformats.org/officeDocument/2006/relationships/slideLayout" Target="../slideLayouts/slideLayout119.xml"/><Relationship Id="rId14" Type="http://schemas.openxmlformats.org/officeDocument/2006/relationships/slideLayout" Target="../slideLayouts/slideLayout118.xml"/><Relationship Id="rId13" Type="http://schemas.openxmlformats.org/officeDocument/2006/relationships/slideLayout" Target="../slideLayouts/slideLayout117.xml"/><Relationship Id="rId12" Type="http://schemas.openxmlformats.org/officeDocument/2006/relationships/slideLayout" Target="../slideLayouts/slideLayout116.xml"/><Relationship Id="rId11" Type="http://schemas.openxmlformats.org/officeDocument/2006/relationships/slideLayout" Target="../slideLayouts/slideLayout115.xml"/><Relationship Id="rId10" Type="http://schemas.openxmlformats.org/officeDocument/2006/relationships/slideLayout" Target="../slideLayouts/slideLayout114.xml"/><Relationship Id="rId1" Type="http://schemas.openxmlformats.org/officeDocument/2006/relationships/slideLayout" Target="../slideLayouts/slideLayout10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2" Type="http://schemas.openxmlformats.org/officeDocument/2006/relationships/theme" Target="../theme/theme8.xml"/><Relationship Id="rId21" Type="http://schemas.openxmlformats.org/officeDocument/2006/relationships/tags" Target="../tags/tag620.xml"/><Relationship Id="rId20" Type="http://schemas.openxmlformats.org/officeDocument/2006/relationships/tags" Target="../tags/tag619.xml"/><Relationship Id="rId2" Type="http://schemas.openxmlformats.org/officeDocument/2006/relationships/slideLayout" Target="../slideLayouts/slideLayout124.xml"/><Relationship Id="rId19" Type="http://schemas.openxmlformats.org/officeDocument/2006/relationships/tags" Target="../tags/tag618.xml"/><Relationship Id="rId18" Type="http://schemas.openxmlformats.org/officeDocument/2006/relationships/slideLayout" Target="../slideLayouts/slideLayout140.xml"/><Relationship Id="rId17" Type="http://schemas.openxmlformats.org/officeDocument/2006/relationships/slideLayout" Target="../slideLayouts/slideLayout139.xml"/><Relationship Id="rId16" Type="http://schemas.openxmlformats.org/officeDocument/2006/relationships/slideLayout" Target="../slideLayouts/slideLayout138.xml"/><Relationship Id="rId15" Type="http://schemas.openxmlformats.org/officeDocument/2006/relationships/slideLayout" Target="../slideLayouts/slideLayout137.xml"/><Relationship Id="rId14" Type="http://schemas.openxmlformats.org/officeDocument/2006/relationships/slideLayout" Target="../slideLayouts/slideLayout136.xml"/><Relationship Id="rId13" Type="http://schemas.openxmlformats.org/officeDocument/2006/relationships/slideLayout" Target="../slideLayouts/slideLayout135.xml"/><Relationship Id="rId12" Type="http://schemas.openxmlformats.org/officeDocument/2006/relationships/slideLayout" Target="../slideLayouts/slideLayout134.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2" Type="http://schemas.openxmlformats.org/officeDocument/2006/relationships/theme" Target="../theme/theme9.xml"/><Relationship Id="rId21" Type="http://schemas.openxmlformats.org/officeDocument/2006/relationships/tags" Target="../tags/tag708.xml"/><Relationship Id="rId20" Type="http://schemas.openxmlformats.org/officeDocument/2006/relationships/tags" Target="../tags/tag707.xml"/><Relationship Id="rId2" Type="http://schemas.openxmlformats.org/officeDocument/2006/relationships/slideLayout" Target="../slideLayouts/slideLayout142.xml"/><Relationship Id="rId19" Type="http://schemas.openxmlformats.org/officeDocument/2006/relationships/tags" Target="../tags/tag706.xml"/><Relationship Id="rId18" Type="http://schemas.openxmlformats.org/officeDocument/2006/relationships/slideLayout" Target="../slideLayouts/slideLayout158.xml"/><Relationship Id="rId17" Type="http://schemas.openxmlformats.org/officeDocument/2006/relationships/slideLayout" Target="../slideLayouts/slideLayout157.xml"/><Relationship Id="rId16" Type="http://schemas.openxmlformats.org/officeDocument/2006/relationships/slideLayout" Target="../slideLayouts/slideLayout156.xml"/><Relationship Id="rId15" Type="http://schemas.openxmlformats.org/officeDocument/2006/relationships/slideLayout" Target="../slideLayouts/slideLayout155.xml"/><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790.xml"/><Relationship Id="rId8" Type="http://schemas.openxmlformats.org/officeDocument/2006/relationships/tags" Target="../tags/tag789.xml"/><Relationship Id="rId7" Type="http://schemas.openxmlformats.org/officeDocument/2006/relationships/tags" Target="../tags/tag788.xml"/><Relationship Id="rId6" Type="http://schemas.openxmlformats.org/officeDocument/2006/relationships/tags" Target="../tags/tag787.xml"/><Relationship Id="rId5" Type="http://schemas.openxmlformats.org/officeDocument/2006/relationships/tags" Target="../tags/tag786.xml"/><Relationship Id="rId4" Type="http://schemas.openxmlformats.org/officeDocument/2006/relationships/tags" Target="../tags/tag785.xml"/><Relationship Id="rId35" Type="http://schemas.openxmlformats.org/officeDocument/2006/relationships/slideLayout" Target="../slideLayouts/slideLayout7.xml"/><Relationship Id="rId34" Type="http://schemas.openxmlformats.org/officeDocument/2006/relationships/tags" Target="../tags/tag815.xml"/><Relationship Id="rId33" Type="http://schemas.openxmlformats.org/officeDocument/2006/relationships/tags" Target="../tags/tag814.xml"/><Relationship Id="rId32" Type="http://schemas.openxmlformats.org/officeDocument/2006/relationships/tags" Target="../tags/tag813.xml"/><Relationship Id="rId31" Type="http://schemas.openxmlformats.org/officeDocument/2006/relationships/tags" Target="../tags/tag812.xml"/><Relationship Id="rId30" Type="http://schemas.openxmlformats.org/officeDocument/2006/relationships/tags" Target="../tags/tag811.xml"/><Relationship Id="rId3" Type="http://schemas.openxmlformats.org/officeDocument/2006/relationships/tags" Target="../tags/tag784.xml"/><Relationship Id="rId29" Type="http://schemas.openxmlformats.org/officeDocument/2006/relationships/tags" Target="../tags/tag810.xml"/><Relationship Id="rId28" Type="http://schemas.openxmlformats.org/officeDocument/2006/relationships/tags" Target="../tags/tag809.xml"/><Relationship Id="rId27" Type="http://schemas.openxmlformats.org/officeDocument/2006/relationships/tags" Target="../tags/tag808.xml"/><Relationship Id="rId26" Type="http://schemas.openxmlformats.org/officeDocument/2006/relationships/tags" Target="../tags/tag807.xml"/><Relationship Id="rId25" Type="http://schemas.openxmlformats.org/officeDocument/2006/relationships/tags" Target="../tags/tag806.xml"/><Relationship Id="rId24" Type="http://schemas.openxmlformats.org/officeDocument/2006/relationships/tags" Target="../tags/tag805.xml"/><Relationship Id="rId23" Type="http://schemas.openxmlformats.org/officeDocument/2006/relationships/tags" Target="../tags/tag804.xml"/><Relationship Id="rId22" Type="http://schemas.openxmlformats.org/officeDocument/2006/relationships/tags" Target="../tags/tag803.xml"/><Relationship Id="rId21" Type="http://schemas.openxmlformats.org/officeDocument/2006/relationships/tags" Target="../tags/tag802.xml"/><Relationship Id="rId20" Type="http://schemas.openxmlformats.org/officeDocument/2006/relationships/tags" Target="../tags/tag801.xml"/><Relationship Id="rId2" Type="http://schemas.openxmlformats.org/officeDocument/2006/relationships/tags" Target="../tags/tag783.xml"/><Relationship Id="rId19" Type="http://schemas.openxmlformats.org/officeDocument/2006/relationships/tags" Target="../tags/tag800.xml"/><Relationship Id="rId18" Type="http://schemas.openxmlformats.org/officeDocument/2006/relationships/tags" Target="../tags/tag799.xml"/><Relationship Id="rId17" Type="http://schemas.openxmlformats.org/officeDocument/2006/relationships/tags" Target="../tags/tag798.xml"/><Relationship Id="rId16" Type="http://schemas.openxmlformats.org/officeDocument/2006/relationships/tags" Target="../tags/tag797.xml"/><Relationship Id="rId15" Type="http://schemas.openxmlformats.org/officeDocument/2006/relationships/tags" Target="../tags/tag796.xml"/><Relationship Id="rId14" Type="http://schemas.openxmlformats.org/officeDocument/2006/relationships/tags" Target="../tags/tag795.xml"/><Relationship Id="rId13" Type="http://schemas.openxmlformats.org/officeDocument/2006/relationships/tags" Target="../tags/tag794.xml"/><Relationship Id="rId12" Type="http://schemas.openxmlformats.org/officeDocument/2006/relationships/tags" Target="../tags/tag793.xml"/><Relationship Id="rId11" Type="http://schemas.openxmlformats.org/officeDocument/2006/relationships/tags" Target="../tags/tag792.xml"/><Relationship Id="rId10" Type="http://schemas.openxmlformats.org/officeDocument/2006/relationships/tags" Target="../tags/tag791.xml"/><Relationship Id="rId1" Type="http://schemas.openxmlformats.org/officeDocument/2006/relationships/tags" Target="../tags/tag782.xml"/></Relationships>
</file>

<file path=ppt/slides/_rels/slide11.xml.rels><?xml version="1.0" encoding="UTF-8" standalone="yes"?>
<Relationships xmlns="http://schemas.openxmlformats.org/package/2006/relationships"><Relationship Id="rId9" Type="http://schemas.openxmlformats.org/officeDocument/2006/relationships/tags" Target="../tags/tag821.xml"/><Relationship Id="rId8" Type="http://schemas.openxmlformats.org/officeDocument/2006/relationships/tags" Target="../tags/tag820.xml"/><Relationship Id="rId7" Type="http://schemas.openxmlformats.org/officeDocument/2006/relationships/tags" Target="../tags/tag819.xml"/><Relationship Id="rId6" Type="http://schemas.openxmlformats.org/officeDocument/2006/relationships/image" Target="../media/image13.jpeg"/><Relationship Id="rId5" Type="http://schemas.openxmlformats.org/officeDocument/2006/relationships/tags" Target="../tags/tag818.xml"/><Relationship Id="rId4" Type="http://schemas.openxmlformats.org/officeDocument/2006/relationships/image" Target="../media/image5.png"/><Relationship Id="rId3" Type="http://schemas.openxmlformats.org/officeDocument/2006/relationships/tags" Target="../tags/tag81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23.xml"/><Relationship Id="rId10" Type="http://schemas.openxmlformats.org/officeDocument/2006/relationships/tags" Target="../tags/tag822.xml"/><Relationship Id="rId1" Type="http://schemas.openxmlformats.org/officeDocument/2006/relationships/tags" Target="../tags/tag816.xml"/></Relationships>
</file>

<file path=ppt/slides/_rels/slide12.xml.rels><?xml version="1.0" encoding="UTF-8" standalone="yes"?>
<Relationships xmlns="http://schemas.openxmlformats.org/package/2006/relationships"><Relationship Id="rId9" Type="http://schemas.openxmlformats.org/officeDocument/2006/relationships/tags" Target="../tags/tag829.xml"/><Relationship Id="rId8" Type="http://schemas.openxmlformats.org/officeDocument/2006/relationships/tags" Target="../tags/tag828.xml"/><Relationship Id="rId7" Type="http://schemas.openxmlformats.org/officeDocument/2006/relationships/tags" Target="../tags/tag827.xml"/><Relationship Id="rId6" Type="http://schemas.openxmlformats.org/officeDocument/2006/relationships/image" Target="../media/image12.jpeg"/><Relationship Id="rId5" Type="http://schemas.openxmlformats.org/officeDocument/2006/relationships/tags" Target="../tags/tag826.xml"/><Relationship Id="rId4" Type="http://schemas.openxmlformats.org/officeDocument/2006/relationships/image" Target="../media/image5.png"/><Relationship Id="rId3" Type="http://schemas.openxmlformats.org/officeDocument/2006/relationships/tags" Target="../tags/tag82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24.xml"/></Relationships>
</file>

<file path=ppt/slides/_rels/slide13.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image" Target="../media/image14.png"/><Relationship Id="rId7" Type="http://schemas.openxmlformats.org/officeDocument/2006/relationships/tags" Target="../tags/tag834.xml"/><Relationship Id="rId6" Type="http://schemas.openxmlformats.org/officeDocument/2006/relationships/tags" Target="../tags/tag833.xml"/><Relationship Id="rId5" Type="http://schemas.openxmlformats.org/officeDocument/2006/relationships/tags" Target="../tags/tag832.xml"/><Relationship Id="rId4" Type="http://schemas.openxmlformats.org/officeDocument/2006/relationships/image" Target="../media/image5.png"/><Relationship Id="rId3" Type="http://schemas.openxmlformats.org/officeDocument/2006/relationships/tags" Target="../tags/tag83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30.xml"/></Relationships>
</file>

<file path=ppt/slides/_rels/slide14.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tags" Target="../tags/tag838.xml"/><Relationship Id="rId4" Type="http://schemas.openxmlformats.org/officeDocument/2006/relationships/image" Target="../media/image5.png"/><Relationship Id="rId3" Type="http://schemas.openxmlformats.org/officeDocument/2006/relationships/tags" Target="../tags/tag837.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841.xml"/><Relationship Id="rId11" Type="http://schemas.openxmlformats.org/officeDocument/2006/relationships/image" Target="../media/image18.jpeg"/><Relationship Id="rId10" Type="http://schemas.openxmlformats.org/officeDocument/2006/relationships/image" Target="../media/image17.jpeg"/><Relationship Id="rId1" Type="http://schemas.openxmlformats.org/officeDocument/2006/relationships/tags" Target="../tags/tag836.xml"/></Relationships>
</file>

<file path=ppt/slides/_rels/slide15.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png"/><Relationship Id="rId7" Type="http://schemas.openxmlformats.org/officeDocument/2006/relationships/tags" Target="../tags/tag846.xml"/><Relationship Id="rId6" Type="http://schemas.openxmlformats.org/officeDocument/2006/relationships/tags" Target="../tags/tag845.xml"/><Relationship Id="rId5" Type="http://schemas.openxmlformats.org/officeDocument/2006/relationships/tags" Target="../tags/tag844.xml"/><Relationship Id="rId4" Type="http://schemas.openxmlformats.org/officeDocument/2006/relationships/image" Target="../media/image5.png"/><Relationship Id="rId3" Type="http://schemas.openxmlformats.org/officeDocument/2006/relationships/tags" Target="../tags/tag84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47.xml"/><Relationship Id="rId1" Type="http://schemas.openxmlformats.org/officeDocument/2006/relationships/tags" Target="../tags/tag842.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image" Target="../media/image5.png"/><Relationship Id="rId3" Type="http://schemas.openxmlformats.org/officeDocument/2006/relationships/tags" Target="../tags/tag849.xml"/><Relationship Id="rId2" Type="http://schemas.openxmlformats.org/officeDocument/2006/relationships/image" Target="../media/image3.png"/><Relationship Id="rId1" Type="http://schemas.openxmlformats.org/officeDocument/2006/relationships/tags" Target="../tags/tag848.xml"/></Relationships>
</file>

<file path=ppt/slides/_rels/slide17.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image" Target="../media/image5.png"/><Relationship Id="rId3" Type="http://schemas.openxmlformats.org/officeDocument/2006/relationships/tags" Target="../tags/tag85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859.xml"/><Relationship Id="rId1" Type="http://schemas.openxmlformats.org/officeDocument/2006/relationships/tags" Target="../tags/tag854.xml"/></Relationships>
</file>

<file path=ppt/slides/_rels/slide18.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image" Target="../media/image23.png"/><Relationship Id="rId7" Type="http://schemas.openxmlformats.org/officeDocument/2006/relationships/tags" Target="../tags/tag864.xml"/><Relationship Id="rId6" Type="http://schemas.openxmlformats.org/officeDocument/2006/relationships/tags" Target="../tags/tag863.xml"/><Relationship Id="rId5" Type="http://schemas.openxmlformats.org/officeDocument/2006/relationships/tags" Target="../tags/tag862.xml"/><Relationship Id="rId4" Type="http://schemas.openxmlformats.org/officeDocument/2006/relationships/image" Target="../media/image5.png"/><Relationship Id="rId3" Type="http://schemas.openxmlformats.org/officeDocument/2006/relationships/tags" Target="../tags/tag86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65.xml"/><Relationship Id="rId10" Type="http://schemas.openxmlformats.org/officeDocument/2006/relationships/image" Target="../media/image25.jpeg"/><Relationship Id="rId1" Type="http://schemas.openxmlformats.org/officeDocument/2006/relationships/tags" Target="../tags/tag860.xml"/></Relationships>
</file>

<file path=ppt/slides/_rels/slide19.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png"/><Relationship Id="rId7" Type="http://schemas.openxmlformats.org/officeDocument/2006/relationships/tags" Target="../tags/tag870.xml"/><Relationship Id="rId6" Type="http://schemas.openxmlformats.org/officeDocument/2006/relationships/tags" Target="../tags/tag869.xml"/><Relationship Id="rId5" Type="http://schemas.openxmlformats.org/officeDocument/2006/relationships/tags" Target="../tags/tag868.xml"/><Relationship Id="rId4" Type="http://schemas.openxmlformats.org/officeDocument/2006/relationships/image" Target="../media/image5.png"/><Relationship Id="rId3" Type="http://schemas.openxmlformats.org/officeDocument/2006/relationships/tags" Target="../tags/tag86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71.xml"/><Relationship Id="rId10" Type="http://schemas.openxmlformats.org/officeDocument/2006/relationships/image" Target="../media/image28.jpeg"/><Relationship Id="rId1" Type="http://schemas.openxmlformats.org/officeDocument/2006/relationships/tags" Target="../tags/tag866.xml"/></Relationships>
</file>

<file path=ppt/slides/_rels/slide2.xml.rels><?xml version="1.0" encoding="UTF-8" standalone="yes"?>
<Relationships xmlns="http://schemas.openxmlformats.org/package/2006/relationships"><Relationship Id="rId9" Type="http://schemas.openxmlformats.org/officeDocument/2006/relationships/tags" Target="../tags/tag717.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 Id="rId3" Type="http://schemas.openxmlformats.org/officeDocument/2006/relationships/tags" Target="../tags/tag711.xml"/><Relationship Id="rId2" Type="http://schemas.openxmlformats.org/officeDocument/2006/relationships/tags" Target="../tags/tag710.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722.xml"/><Relationship Id="rId13" Type="http://schemas.openxmlformats.org/officeDocument/2006/relationships/tags" Target="../tags/tag721.xml"/><Relationship Id="rId12" Type="http://schemas.openxmlformats.org/officeDocument/2006/relationships/tags" Target="../tags/tag720.xml"/><Relationship Id="rId11" Type="http://schemas.openxmlformats.org/officeDocument/2006/relationships/tags" Target="../tags/tag719.xml"/><Relationship Id="rId10" Type="http://schemas.openxmlformats.org/officeDocument/2006/relationships/tags" Target="../tags/tag718.xml"/><Relationship Id="rId1" Type="http://schemas.openxmlformats.org/officeDocument/2006/relationships/tags" Target="../tags/tag709.xml"/></Relationships>
</file>

<file path=ppt/slides/_rels/slide20.xml.rels><?xml version="1.0" encoding="UTF-8" standalone="yes"?>
<Relationships xmlns="http://schemas.openxmlformats.org/package/2006/relationships"><Relationship Id="rId9" Type="http://schemas.openxmlformats.org/officeDocument/2006/relationships/tags" Target="../tags/tag877.xml"/><Relationship Id="rId8" Type="http://schemas.openxmlformats.org/officeDocument/2006/relationships/tags" Target="../tags/tag876.xml"/><Relationship Id="rId7" Type="http://schemas.openxmlformats.org/officeDocument/2006/relationships/tags" Target="../tags/tag875.xml"/><Relationship Id="rId6" Type="http://schemas.openxmlformats.org/officeDocument/2006/relationships/image" Target="../media/image13.jpeg"/><Relationship Id="rId5" Type="http://schemas.openxmlformats.org/officeDocument/2006/relationships/tags" Target="../tags/tag874.xml"/><Relationship Id="rId4" Type="http://schemas.openxmlformats.org/officeDocument/2006/relationships/image" Target="../media/image5.png"/><Relationship Id="rId3" Type="http://schemas.openxmlformats.org/officeDocument/2006/relationships/tags" Target="../tags/tag87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879.xml"/><Relationship Id="rId10" Type="http://schemas.openxmlformats.org/officeDocument/2006/relationships/tags" Target="../tags/tag878.xml"/><Relationship Id="rId1" Type="http://schemas.openxmlformats.org/officeDocument/2006/relationships/tags" Target="../tags/tag87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tags" Target="../tags/tag882.xml"/><Relationship Id="rId4" Type="http://schemas.openxmlformats.org/officeDocument/2006/relationships/image" Target="../media/image5.png"/><Relationship Id="rId3" Type="http://schemas.openxmlformats.org/officeDocument/2006/relationships/tags" Target="../tags/tag881.xml"/><Relationship Id="rId2" Type="http://schemas.openxmlformats.org/officeDocument/2006/relationships/image" Target="../media/image3.png"/><Relationship Id="rId1" Type="http://schemas.openxmlformats.org/officeDocument/2006/relationships/tags" Target="../tags/tag880.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91.xml"/><Relationship Id="rId7" Type="http://schemas.openxmlformats.org/officeDocument/2006/relationships/tags" Target="../tags/tag890.xml"/><Relationship Id="rId6" Type="http://schemas.openxmlformats.org/officeDocument/2006/relationships/tags" Target="../tags/tag889.xml"/><Relationship Id="rId5" Type="http://schemas.openxmlformats.org/officeDocument/2006/relationships/tags" Target="../tags/tag888.xml"/><Relationship Id="rId4" Type="http://schemas.openxmlformats.org/officeDocument/2006/relationships/image" Target="../media/image5.png"/><Relationship Id="rId3" Type="http://schemas.openxmlformats.org/officeDocument/2006/relationships/tags" Target="../tags/tag887.xml"/><Relationship Id="rId2" Type="http://schemas.openxmlformats.org/officeDocument/2006/relationships/image" Target="../media/image3.png"/><Relationship Id="rId1" Type="http://schemas.openxmlformats.org/officeDocument/2006/relationships/tags" Target="../tags/tag886.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5.xml"/><Relationship Id="rId4" Type="http://schemas.openxmlformats.org/officeDocument/2006/relationships/tags" Target="../tags/tag895.xml"/><Relationship Id="rId3" Type="http://schemas.openxmlformats.org/officeDocument/2006/relationships/tags" Target="../tags/tag894.xml"/><Relationship Id="rId2" Type="http://schemas.openxmlformats.org/officeDocument/2006/relationships/tags" Target="../tags/tag893.xml"/><Relationship Id="rId1" Type="http://schemas.openxmlformats.org/officeDocument/2006/relationships/tags" Target="../tags/tag892.xml"/></Relationships>
</file>

<file path=ppt/slides/_rels/slide24.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image" Target="../media/image12.jpeg"/><Relationship Id="rId5" Type="http://schemas.openxmlformats.org/officeDocument/2006/relationships/tags" Target="../tags/tag898.xml"/><Relationship Id="rId4" Type="http://schemas.openxmlformats.org/officeDocument/2006/relationships/image" Target="../media/image5.png"/><Relationship Id="rId3" Type="http://schemas.openxmlformats.org/officeDocument/2006/relationships/tags" Target="../tags/tag89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02.xml"/><Relationship Id="rId1" Type="http://schemas.openxmlformats.org/officeDocument/2006/relationships/tags" Target="../tags/tag896.xml"/></Relationships>
</file>

<file path=ppt/slides/_rels/slide25.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tags" Target="../tags/tag909.xml"/><Relationship Id="rId6" Type="http://schemas.openxmlformats.org/officeDocument/2006/relationships/tags" Target="../tags/tag908.xml"/><Relationship Id="rId5" Type="http://schemas.openxmlformats.org/officeDocument/2006/relationships/tags" Target="../tags/tag907.xml"/><Relationship Id="rId4" Type="http://schemas.openxmlformats.org/officeDocument/2006/relationships/tags" Target="../tags/tag906.xml"/><Relationship Id="rId3" Type="http://schemas.openxmlformats.org/officeDocument/2006/relationships/tags" Target="../tags/tag905.xml"/><Relationship Id="rId2" Type="http://schemas.openxmlformats.org/officeDocument/2006/relationships/tags" Target="../tags/tag904.xml"/><Relationship Id="rId12" Type="http://schemas.openxmlformats.org/officeDocument/2006/relationships/slideLayout" Target="../slideLayouts/slideLayout7.xml"/><Relationship Id="rId11" Type="http://schemas.openxmlformats.org/officeDocument/2006/relationships/tags" Target="../tags/tag913.xml"/><Relationship Id="rId10" Type="http://schemas.openxmlformats.org/officeDocument/2006/relationships/tags" Target="../tags/tag912.xml"/><Relationship Id="rId1" Type="http://schemas.openxmlformats.org/officeDocument/2006/relationships/tags" Target="../tags/tag903.xml"/></Relationships>
</file>

<file path=ppt/slides/_rels/slide26.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image" Target="../media/image29.png"/><Relationship Id="rId7" Type="http://schemas.openxmlformats.org/officeDocument/2006/relationships/tags" Target="../tags/tag918.xml"/><Relationship Id="rId6" Type="http://schemas.openxmlformats.org/officeDocument/2006/relationships/tags" Target="../tags/tag917.xml"/><Relationship Id="rId5" Type="http://schemas.openxmlformats.org/officeDocument/2006/relationships/tags" Target="../tags/tag916.xml"/><Relationship Id="rId4" Type="http://schemas.openxmlformats.org/officeDocument/2006/relationships/image" Target="../media/image5.png"/><Relationship Id="rId3" Type="http://schemas.openxmlformats.org/officeDocument/2006/relationships/tags" Target="../tags/tag91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19.xml"/><Relationship Id="rId1" Type="http://schemas.openxmlformats.org/officeDocument/2006/relationships/tags" Target="../tags/tag914.xml"/></Relationships>
</file>

<file path=ppt/slides/_rels/slide27.xml.rels><?xml version="1.0" encoding="UTF-8" standalone="yes"?>
<Relationships xmlns="http://schemas.openxmlformats.org/package/2006/relationships"><Relationship Id="rId9" Type="http://schemas.openxmlformats.org/officeDocument/2006/relationships/image" Target="../media/image32.jpeg"/><Relationship Id="rId8" Type="http://schemas.openxmlformats.org/officeDocument/2006/relationships/image" Target="../media/image31.png"/><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image" Target="../media/image5.png"/><Relationship Id="rId3" Type="http://schemas.openxmlformats.org/officeDocument/2006/relationships/tags" Target="../tags/tag92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25.xml"/><Relationship Id="rId1" Type="http://schemas.openxmlformats.org/officeDocument/2006/relationships/tags" Target="../tags/tag920.xml"/></Relationships>
</file>

<file path=ppt/slides/_rels/slide28.xml.rels><?xml version="1.0" encoding="UTF-8" standalone="yes"?>
<Relationships xmlns="http://schemas.openxmlformats.org/package/2006/relationships"><Relationship Id="rId9" Type="http://schemas.openxmlformats.org/officeDocument/2006/relationships/image" Target="../media/image34.jpeg"/><Relationship Id="rId8" Type="http://schemas.openxmlformats.org/officeDocument/2006/relationships/image" Target="../media/image33.png"/><Relationship Id="rId7" Type="http://schemas.openxmlformats.org/officeDocument/2006/relationships/tags" Target="../tags/tag930.xml"/><Relationship Id="rId6" Type="http://schemas.openxmlformats.org/officeDocument/2006/relationships/tags" Target="../tags/tag929.xml"/><Relationship Id="rId5" Type="http://schemas.openxmlformats.org/officeDocument/2006/relationships/tags" Target="../tags/tag928.xml"/><Relationship Id="rId4" Type="http://schemas.openxmlformats.org/officeDocument/2006/relationships/image" Target="../media/image5.png"/><Relationship Id="rId3" Type="http://schemas.openxmlformats.org/officeDocument/2006/relationships/tags" Target="../tags/tag92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31.xml"/><Relationship Id="rId1" Type="http://schemas.openxmlformats.org/officeDocument/2006/relationships/tags" Target="../tags/tag926.xml"/></Relationships>
</file>

<file path=ppt/slides/_rels/slide29.xml.rels><?xml version="1.0" encoding="UTF-8" standalone="yes"?>
<Relationships xmlns="http://schemas.openxmlformats.org/package/2006/relationships"><Relationship Id="rId9" Type="http://schemas.openxmlformats.org/officeDocument/2006/relationships/image" Target="../media/image36.jpeg"/><Relationship Id="rId8" Type="http://schemas.openxmlformats.org/officeDocument/2006/relationships/image" Target="../media/image35.png"/><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image" Target="../media/image5.png"/><Relationship Id="rId3" Type="http://schemas.openxmlformats.org/officeDocument/2006/relationships/tags" Target="../tags/tag93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37.xml"/><Relationship Id="rId1" Type="http://schemas.openxmlformats.org/officeDocument/2006/relationships/tags" Target="../tags/tag93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724.xml"/><Relationship Id="rId1" Type="http://schemas.openxmlformats.org/officeDocument/2006/relationships/tags" Target="../tags/tag723.xml"/></Relationships>
</file>

<file path=ppt/slides/_rels/slide30.xml.rels><?xml version="1.0" encoding="UTF-8" standalone="yes"?>
<Relationships xmlns="http://schemas.openxmlformats.org/package/2006/relationships"><Relationship Id="rId9" Type="http://schemas.openxmlformats.org/officeDocument/2006/relationships/image" Target="../media/image38.jpeg"/><Relationship Id="rId8" Type="http://schemas.openxmlformats.org/officeDocument/2006/relationships/image" Target="../media/image37.png"/><Relationship Id="rId7" Type="http://schemas.openxmlformats.org/officeDocument/2006/relationships/tags" Target="../tags/tag942.xml"/><Relationship Id="rId6" Type="http://schemas.openxmlformats.org/officeDocument/2006/relationships/tags" Target="../tags/tag941.xml"/><Relationship Id="rId5" Type="http://schemas.openxmlformats.org/officeDocument/2006/relationships/tags" Target="../tags/tag940.xml"/><Relationship Id="rId4" Type="http://schemas.openxmlformats.org/officeDocument/2006/relationships/image" Target="../media/image5.png"/><Relationship Id="rId3" Type="http://schemas.openxmlformats.org/officeDocument/2006/relationships/tags" Target="../tags/tag93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43.xml"/><Relationship Id="rId1" Type="http://schemas.openxmlformats.org/officeDocument/2006/relationships/tags" Target="../tags/tag938.xml"/></Relationships>
</file>

<file path=ppt/slides/_rels/slide31.xml.rels><?xml version="1.0" encoding="UTF-8" standalone="yes"?>
<Relationships xmlns="http://schemas.openxmlformats.org/package/2006/relationships"><Relationship Id="rId9" Type="http://schemas.openxmlformats.org/officeDocument/2006/relationships/image" Target="../media/image40.jpeg"/><Relationship Id="rId8" Type="http://schemas.openxmlformats.org/officeDocument/2006/relationships/image" Target="../media/image39.png"/><Relationship Id="rId7" Type="http://schemas.openxmlformats.org/officeDocument/2006/relationships/tags" Target="../tags/tag948.xml"/><Relationship Id="rId6" Type="http://schemas.openxmlformats.org/officeDocument/2006/relationships/tags" Target="../tags/tag947.xml"/><Relationship Id="rId5" Type="http://schemas.openxmlformats.org/officeDocument/2006/relationships/tags" Target="../tags/tag946.xml"/><Relationship Id="rId4" Type="http://schemas.openxmlformats.org/officeDocument/2006/relationships/image" Target="../media/image5.png"/><Relationship Id="rId3" Type="http://schemas.openxmlformats.org/officeDocument/2006/relationships/tags" Target="../tags/tag94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49.xml"/><Relationship Id="rId1" Type="http://schemas.openxmlformats.org/officeDocument/2006/relationships/tags" Target="../tags/tag944.xml"/></Relationships>
</file>

<file path=ppt/slides/_rels/slide32.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image" Target="../media/image41.png"/><Relationship Id="rId7" Type="http://schemas.openxmlformats.org/officeDocument/2006/relationships/tags" Target="../tags/tag954.xml"/><Relationship Id="rId6" Type="http://schemas.openxmlformats.org/officeDocument/2006/relationships/tags" Target="../tags/tag953.xml"/><Relationship Id="rId5" Type="http://schemas.openxmlformats.org/officeDocument/2006/relationships/tags" Target="../tags/tag952.xml"/><Relationship Id="rId4" Type="http://schemas.openxmlformats.org/officeDocument/2006/relationships/image" Target="../media/image5.png"/><Relationship Id="rId3" Type="http://schemas.openxmlformats.org/officeDocument/2006/relationships/tags" Target="../tags/tag95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55.xml"/><Relationship Id="rId1" Type="http://schemas.openxmlformats.org/officeDocument/2006/relationships/tags" Target="../tags/tag950.xml"/></Relationships>
</file>

<file path=ppt/slides/_rels/slide33.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image" Target="../media/image43.png"/><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image" Target="../media/image5.png"/><Relationship Id="rId3" Type="http://schemas.openxmlformats.org/officeDocument/2006/relationships/tags" Target="../tags/tag95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61.xml"/><Relationship Id="rId1" Type="http://schemas.openxmlformats.org/officeDocument/2006/relationships/tags" Target="../tags/tag956.xml"/></Relationships>
</file>

<file path=ppt/slides/_rels/slide34.xml.rels><?xml version="1.0" encoding="UTF-8" standalone="yes"?>
<Relationships xmlns="http://schemas.openxmlformats.org/package/2006/relationships"><Relationship Id="rId9" Type="http://schemas.openxmlformats.org/officeDocument/2006/relationships/image" Target="../media/image46.jpeg"/><Relationship Id="rId8" Type="http://schemas.openxmlformats.org/officeDocument/2006/relationships/image" Target="../media/image45.png"/><Relationship Id="rId7" Type="http://schemas.openxmlformats.org/officeDocument/2006/relationships/tags" Target="../tags/tag966.xml"/><Relationship Id="rId6" Type="http://schemas.openxmlformats.org/officeDocument/2006/relationships/tags" Target="../tags/tag965.xml"/><Relationship Id="rId5" Type="http://schemas.openxmlformats.org/officeDocument/2006/relationships/tags" Target="../tags/tag964.xml"/><Relationship Id="rId4" Type="http://schemas.openxmlformats.org/officeDocument/2006/relationships/image" Target="../media/image5.png"/><Relationship Id="rId3" Type="http://schemas.openxmlformats.org/officeDocument/2006/relationships/tags" Target="../tags/tag9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67.xml"/><Relationship Id="rId1" Type="http://schemas.openxmlformats.org/officeDocument/2006/relationships/tags" Target="../tags/tag962.xml"/></Relationships>
</file>

<file path=ppt/slides/_rels/slide35.xml.rels><?xml version="1.0" encoding="UTF-8" standalone="yes"?>
<Relationships xmlns="http://schemas.openxmlformats.org/package/2006/relationships"><Relationship Id="rId9" Type="http://schemas.openxmlformats.org/officeDocument/2006/relationships/image" Target="../media/image48.jpeg"/><Relationship Id="rId8" Type="http://schemas.openxmlformats.org/officeDocument/2006/relationships/image" Target="../media/image47.png"/><Relationship Id="rId7" Type="http://schemas.openxmlformats.org/officeDocument/2006/relationships/tags" Target="../tags/tag972.xml"/><Relationship Id="rId6" Type="http://schemas.openxmlformats.org/officeDocument/2006/relationships/tags" Target="../tags/tag971.xml"/><Relationship Id="rId5" Type="http://schemas.openxmlformats.org/officeDocument/2006/relationships/tags" Target="../tags/tag970.xml"/><Relationship Id="rId4" Type="http://schemas.openxmlformats.org/officeDocument/2006/relationships/image" Target="../media/image5.png"/><Relationship Id="rId3" Type="http://schemas.openxmlformats.org/officeDocument/2006/relationships/tags" Target="../tags/tag96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73.xml"/><Relationship Id="rId1" Type="http://schemas.openxmlformats.org/officeDocument/2006/relationships/tags" Target="../tags/tag968.xml"/></Relationships>
</file>

<file path=ppt/slides/_rels/slide36.xml.rels><?xml version="1.0" encoding="UTF-8" standalone="yes"?>
<Relationships xmlns="http://schemas.openxmlformats.org/package/2006/relationships"><Relationship Id="rId9" Type="http://schemas.openxmlformats.org/officeDocument/2006/relationships/image" Target="../media/image50.jpeg"/><Relationship Id="rId8" Type="http://schemas.openxmlformats.org/officeDocument/2006/relationships/image" Target="../media/image49.png"/><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image" Target="../media/image5.png"/><Relationship Id="rId3" Type="http://schemas.openxmlformats.org/officeDocument/2006/relationships/tags" Target="../tags/tag97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979.xml"/><Relationship Id="rId1" Type="http://schemas.openxmlformats.org/officeDocument/2006/relationships/tags" Target="../tags/tag974.xml"/></Relationships>
</file>

<file path=ppt/slides/_rels/slide37.xml.rels><?xml version="1.0" encoding="UTF-8" standalone="yes"?>
<Relationships xmlns="http://schemas.openxmlformats.org/package/2006/relationships"><Relationship Id="rId9" Type="http://schemas.openxmlformats.org/officeDocument/2006/relationships/tags" Target="../tags/tag985.xml"/><Relationship Id="rId8" Type="http://schemas.openxmlformats.org/officeDocument/2006/relationships/tags" Target="../tags/tag984.xml"/><Relationship Id="rId7" Type="http://schemas.openxmlformats.org/officeDocument/2006/relationships/tags" Target="../tags/tag983.xml"/><Relationship Id="rId6" Type="http://schemas.openxmlformats.org/officeDocument/2006/relationships/image" Target="../media/image13.jpeg"/><Relationship Id="rId5" Type="http://schemas.openxmlformats.org/officeDocument/2006/relationships/tags" Target="../tags/tag982.xml"/><Relationship Id="rId4" Type="http://schemas.openxmlformats.org/officeDocument/2006/relationships/image" Target="../media/image5.png"/><Relationship Id="rId3" Type="http://schemas.openxmlformats.org/officeDocument/2006/relationships/tags" Target="../tags/tag98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87.xml"/><Relationship Id="rId10" Type="http://schemas.openxmlformats.org/officeDocument/2006/relationships/tags" Target="../tags/tag986.xml"/><Relationship Id="rId1" Type="http://schemas.openxmlformats.org/officeDocument/2006/relationships/tags" Target="../tags/tag980.xml"/></Relationships>
</file>

<file path=ppt/slides/_rels/slide38.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 Id="rId3" Type="http://schemas.openxmlformats.org/officeDocument/2006/relationships/tags" Target="../tags/tag990.xml"/><Relationship Id="rId2" Type="http://schemas.openxmlformats.org/officeDocument/2006/relationships/tags" Target="../tags/tag989.xml"/><Relationship Id="rId15" Type="http://schemas.openxmlformats.org/officeDocument/2006/relationships/slideLayout" Target="../slideLayouts/slideLayout7.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tags" Target="../tags/tag998.xml"/><Relationship Id="rId10" Type="http://schemas.openxmlformats.org/officeDocument/2006/relationships/tags" Target="../tags/tag997.xml"/><Relationship Id="rId1" Type="http://schemas.openxmlformats.org/officeDocument/2006/relationships/tags" Target="../tags/tag988.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3.xml"/><Relationship Id="rId4" Type="http://schemas.openxmlformats.org/officeDocument/2006/relationships/tags" Target="../tags/tag1005.xml"/><Relationship Id="rId3" Type="http://schemas.openxmlformats.org/officeDocument/2006/relationships/tags" Target="../tags/tag1004.xml"/><Relationship Id="rId2" Type="http://schemas.openxmlformats.org/officeDocument/2006/relationships/tags" Target="../tags/tag1003.xml"/><Relationship Id="rId1" Type="http://schemas.openxmlformats.org/officeDocument/2006/relationships/tags" Target="../tags/tag1002.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image" Target="../media/image10.png"/><Relationship Id="rId1" Type="http://schemas.openxmlformats.org/officeDocument/2006/relationships/tags" Target="../tags/tag725.xml"/></Relationships>
</file>

<file path=ppt/slides/_rels/slide40.xml.rels><?xml version="1.0" encoding="UTF-8" standalone="yes"?>
<Relationships xmlns="http://schemas.openxmlformats.org/package/2006/relationships"><Relationship Id="rId9" Type="http://schemas.openxmlformats.org/officeDocument/2006/relationships/tags" Target="../tags/tag1011.xml"/><Relationship Id="rId8" Type="http://schemas.openxmlformats.org/officeDocument/2006/relationships/tags" Target="../tags/tag1010.xml"/><Relationship Id="rId7" Type="http://schemas.openxmlformats.org/officeDocument/2006/relationships/tags" Target="../tags/tag1009.xml"/><Relationship Id="rId6" Type="http://schemas.openxmlformats.org/officeDocument/2006/relationships/image" Target="../media/image12.jpeg"/><Relationship Id="rId5" Type="http://schemas.openxmlformats.org/officeDocument/2006/relationships/tags" Target="../tags/tag1008.xml"/><Relationship Id="rId4" Type="http://schemas.openxmlformats.org/officeDocument/2006/relationships/image" Target="../media/image5.png"/><Relationship Id="rId3" Type="http://schemas.openxmlformats.org/officeDocument/2006/relationships/tags" Target="../tags/tag100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12.xml"/><Relationship Id="rId1" Type="http://schemas.openxmlformats.org/officeDocument/2006/relationships/tags" Target="../tags/tag1006.xml"/></Relationships>
</file>

<file path=ppt/slides/_rels/slide41.xml.rels><?xml version="1.0" encoding="UTF-8" standalone="yes"?>
<Relationships xmlns="http://schemas.openxmlformats.org/package/2006/relationships"><Relationship Id="rId9" Type="http://schemas.openxmlformats.org/officeDocument/2006/relationships/tags" Target="../tags/tag1021.xml"/><Relationship Id="rId8" Type="http://schemas.openxmlformats.org/officeDocument/2006/relationships/tags" Target="../tags/tag1020.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tags" Target="../tags/tag1017.xml"/><Relationship Id="rId4" Type="http://schemas.openxmlformats.org/officeDocument/2006/relationships/tags" Target="../tags/tag1016.xml"/><Relationship Id="rId3" Type="http://schemas.openxmlformats.org/officeDocument/2006/relationships/tags" Target="../tags/tag1015.xml"/><Relationship Id="rId2" Type="http://schemas.openxmlformats.org/officeDocument/2006/relationships/tags" Target="../tags/tag1014.xml"/><Relationship Id="rId12" Type="http://schemas.openxmlformats.org/officeDocument/2006/relationships/slideLayout" Target="../slideLayouts/slideLayout7.xml"/><Relationship Id="rId11" Type="http://schemas.openxmlformats.org/officeDocument/2006/relationships/tags" Target="../tags/tag1023.xml"/><Relationship Id="rId10" Type="http://schemas.openxmlformats.org/officeDocument/2006/relationships/tags" Target="../tags/tag1022.xml"/><Relationship Id="rId1" Type="http://schemas.openxmlformats.org/officeDocument/2006/relationships/tags" Target="../tags/tag1013.xml"/></Relationships>
</file>

<file path=ppt/slides/_rels/slide42.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tags" Target="../tags/tag1031.xml"/><Relationship Id="rId7" Type="http://schemas.openxmlformats.org/officeDocument/2006/relationships/tags" Target="../tags/tag1030.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tags" Target="../tags/tag1027.xml"/><Relationship Id="rId3" Type="http://schemas.openxmlformats.org/officeDocument/2006/relationships/tags" Target="../tags/tag1026.xml"/><Relationship Id="rId27" Type="http://schemas.openxmlformats.org/officeDocument/2006/relationships/slideLayout" Target="../slideLayouts/slideLayout7.xml"/><Relationship Id="rId26" Type="http://schemas.openxmlformats.org/officeDocument/2006/relationships/tags" Target="../tags/tag1049.xml"/><Relationship Id="rId25" Type="http://schemas.openxmlformats.org/officeDocument/2006/relationships/tags" Target="../tags/tag1048.xml"/><Relationship Id="rId24" Type="http://schemas.openxmlformats.org/officeDocument/2006/relationships/tags" Target="../tags/tag1047.xml"/><Relationship Id="rId23" Type="http://schemas.openxmlformats.org/officeDocument/2006/relationships/tags" Target="../tags/tag1046.xml"/><Relationship Id="rId22" Type="http://schemas.openxmlformats.org/officeDocument/2006/relationships/tags" Target="../tags/tag1045.xml"/><Relationship Id="rId21" Type="http://schemas.openxmlformats.org/officeDocument/2006/relationships/tags" Target="../tags/tag1044.xml"/><Relationship Id="rId20" Type="http://schemas.openxmlformats.org/officeDocument/2006/relationships/tags" Target="../tags/tag1043.xml"/><Relationship Id="rId2" Type="http://schemas.openxmlformats.org/officeDocument/2006/relationships/tags" Target="../tags/tag1025.xml"/><Relationship Id="rId19" Type="http://schemas.openxmlformats.org/officeDocument/2006/relationships/tags" Target="../tags/tag1042.xml"/><Relationship Id="rId18" Type="http://schemas.openxmlformats.org/officeDocument/2006/relationships/tags" Target="../tags/tag1041.xml"/><Relationship Id="rId17" Type="http://schemas.openxmlformats.org/officeDocument/2006/relationships/tags" Target="../tags/tag1040.xml"/><Relationship Id="rId16" Type="http://schemas.openxmlformats.org/officeDocument/2006/relationships/tags" Target="../tags/tag1039.xml"/><Relationship Id="rId15" Type="http://schemas.openxmlformats.org/officeDocument/2006/relationships/tags" Target="../tags/tag1038.xml"/><Relationship Id="rId14" Type="http://schemas.openxmlformats.org/officeDocument/2006/relationships/tags" Target="../tags/tag1037.xml"/><Relationship Id="rId13" Type="http://schemas.openxmlformats.org/officeDocument/2006/relationships/tags" Target="../tags/tag1036.xml"/><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tags" Target="../tags/tag1024.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055.xml"/><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image" Target="../media/image5.png"/><Relationship Id="rId3" Type="http://schemas.openxmlformats.org/officeDocument/2006/relationships/tags" Target="../tags/tag1051.xml"/><Relationship Id="rId2" Type="http://schemas.openxmlformats.org/officeDocument/2006/relationships/image" Target="../media/image3.png"/><Relationship Id="rId1" Type="http://schemas.openxmlformats.org/officeDocument/2006/relationships/tags" Target="../tags/tag1050.xml"/></Relationships>
</file>

<file path=ppt/slides/_rels/slide44.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51.png"/><Relationship Id="rId7" Type="http://schemas.openxmlformats.org/officeDocument/2006/relationships/tags" Target="../tags/tag1060.xml"/><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image" Target="../media/image5.png"/><Relationship Id="rId3" Type="http://schemas.openxmlformats.org/officeDocument/2006/relationships/tags" Target="../tags/tag1057.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061.xml"/><Relationship Id="rId11" Type="http://schemas.openxmlformats.org/officeDocument/2006/relationships/image" Target="../media/image54.png"/><Relationship Id="rId10" Type="http://schemas.openxmlformats.org/officeDocument/2006/relationships/image" Target="../media/image53.png"/><Relationship Id="rId1" Type="http://schemas.openxmlformats.org/officeDocument/2006/relationships/tags" Target="../tags/tag1056.xml"/></Relationships>
</file>

<file path=ppt/slides/_rels/slide45.xml.rels><?xml version="1.0" encoding="UTF-8" standalone="yes"?>
<Relationships xmlns="http://schemas.openxmlformats.org/package/2006/relationships"><Relationship Id="rId9" Type="http://schemas.openxmlformats.org/officeDocument/2006/relationships/image" Target="../media/image56.jpeg"/><Relationship Id="rId8" Type="http://schemas.openxmlformats.org/officeDocument/2006/relationships/image" Target="../media/image55.png"/><Relationship Id="rId7" Type="http://schemas.openxmlformats.org/officeDocument/2006/relationships/tags" Target="../tags/tag1066.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image" Target="../media/image5.png"/><Relationship Id="rId3" Type="http://schemas.openxmlformats.org/officeDocument/2006/relationships/tags" Target="../tags/tag10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7.xml"/><Relationship Id="rId1" Type="http://schemas.openxmlformats.org/officeDocument/2006/relationships/tags" Target="../tags/tag1062.xml"/></Relationships>
</file>

<file path=ppt/slides/_rels/slide46.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1072.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image" Target="../media/image5.png"/><Relationship Id="rId3" Type="http://schemas.openxmlformats.org/officeDocument/2006/relationships/tags" Target="../tags/tag106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3.xml"/><Relationship Id="rId1" Type="http://schemas.openxmlformats.org/officeDocument/2006/relationships/tags" Target="../tags/tag1068.xml"/></Relationships>
</file>

<file path=ppt/slides/_rels/slide47.xml.rels><?xml version="1.0" encoding="UTF-8" standalone="yes"?>
<Relationships xmlns="http://schemas.openxmlformats.org/package/2006/relationships"><Relationship Id="rId9" Type="http://schemas.openxmlformats.org/officeDocument/2006/relationships/image" Target="../media/image60.png"/><Relationship Id="rId8" Type="http://schemas.openxmlformats.org/officeDocument/2006/relationships/image" Target="../media/image59.png"/><Relationship Id="rId7" Type="http://schemas.openxmlformats.org/officeDocument/2006/relationships/tags" Target="../tags/tag1078.xml"/><Relationship Id="rId6" Type="http://schemas.openxmlformats.org/officeDocument/2006/relationships/tags" Target="../tags/tag1077.xml"/><Relationship Id="rId5" Type="http://schemas.openxmlformats.org/officeDocument/2006/relationships/tags" Target="../tags/tag1076.xml"/><Relationship Id="rId4" Type="http://schemas.openxmlformats.org/officeDocument/2006/relationships/image" Target="../media/image5.png"/><Relationship Id="rId3" Type="http://schemas.openxmlformats.org/officeDocument/2006/relationships/tags" Target="../tags/tag107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9.xml"/><Relationship Id="rId1" Type="http://schemas.openxmlformats.org/officeDocument/2006/relationships/tags" Target="../tags/tag1074.xml"/></Relationships>
</file>

<file path=ppt/slides/_rels/slide48.xml.rels><?xml version="1.0" encoding="UTF-8" standalone="yes"?>
<Relationships xmlns="http://schemas.openxmlformats.org/package/2006/relationships"><Relationship Id="rId9" Type="http://schemas.openxmlformats.org/officeDocument/2006/relationships/tags" Target="../tags/tag1085.xml"/><Relationship Id="rId8" Type="http://schemas.openxmlformats.org/officeDocument/2006/relationships/image" Target="../media/image61.jpeg"/><Relationship Id="rId7" Type="http://schemas.openxmlformats.org/officeDocument/2006/relationships/tags" Target="../tags/tag1084.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image" Target="../media/image5.png"/><Relationship Id="rId3" Type="http://schemas.openxmlformats.org/officeDocument/2006/relationships/tags" Target="../tags/tag10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80.xml"/></Relationships>
</file>

<file path=ppt/slides/_rels/slide49.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image" Target="../media/image62.png"/><Relationship Id="rId7" Type="http://schemas.openxmlformats.org/officeDocument/2006/relationships/tags" Target="../tags/tag1090.xml"/><Relationship Id="rId6" Type="http://schemas.openxmlformats.org/officeDocument/2006/relationships/tags" Target="../tags/tag1089.xml"/><Relationship Id="rId5" Type="http://schemas.openxmlformats.org/officeDocument/2006/relationships/tags" Target="../tags/tag1088.xml"/><Relationship Id="rId4" Type="http://schemas.openxmlformats.org/officeDocument/2006/relationships/image" Target="../media/image5.png"/><Relationship Id="rId3" Type="http://schemas.openxmlformats.org/officeDocument/2006/relationships/tags" Target="../tags/tag108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91.xml"/><Relationship Id="rId1" Type="http://schemas.openxmlformats.org/officeDocument/2006/relationships/tags" Target="../tags/tag1086.xml"/></Relationships>
</file>

<file path=ppt/slides/_rels/slide5.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tags" Target="../tags/tag737.xml"/><Relationship Id="rId7" Type="http://schemas.openxmlformats.org/officeDocument/2006/relationships/tags" Target="../tags/tag736.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 Id="rId3" Type="http://schemas.openxmlformats.org/officeDocument/2006/relationships/tags" Target="../tags/tag732.xml"/><Relationship Id="rId2" Type="http://schemas.openxmlformats.org/officeDocument/2006/relationships/tags" Target="../tags/tag731.xml"/><Relationship Id="rId18" Type="http://schemas.openxmlformats.org/officeDocument/2006/relationships/slideLayout" Target="../slideLayouts/slideLayout4.xml"/><Relationship Id="rId17" Type="http://schemas.openxmlformats.org/officeDocument/2006/relationships/tags" Target="../tags/tag746.xml"/><Relationship Id="rId16" Type="http://schemas.openxmlformats.org/officeDocument/2006/relationships/tags" Target="../tags/tag745.xml"/><Relationship Id="rId15" Type="http://schemas.openxmlformats.org/officeDocument/2006/relationships/tags" Target="../tags/tag744.xml"/><Relationship Id="rId14" Type="http://schemas.openxmlformats.org/officeDocument/2006/relationships/tags" Target="../tags/tag743.xml"/><Relationship Id="rId13" Type="http://schemas.openxmlformats.org/officeDocument/2006/relationships/tags" Target="../tags/tag742.xml"/><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0.xml"/></Relationships>
</file>

<file path=ppt/slides/_rels/slide50.xml.rels><?xml version="1.0" encoding="UTF-8" standalone="yes"?>
<Relationships xmlns="http://schemas.openxmlformats.org/package/2006/relationships"><Relationship Id="rId9" Type="http://schemas.openxmlformats.org/officeDocument/2006/relationships/image" Target="../media/image65.jpeg"/><Relationship Id="rId8" Type="http://schemas.openxmlformats.org/officeDocument/2006/relationships/image" Target="../media/image64.png"/><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image" Target="../media/image5.png"/><Relationship Id="rId3" Type="http://schemas.openxmlformats.org/officeDocument/2006/relationships/tags" Target="../tags/tag109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97.xml"/><Relationship Id="rId1" Type="http://schemas.openxmlformats.org/officeDocument/2006/relationships/tags" Target="../tags/tag1092.xml"/></Relationships>
</file>

<file path=ppt/slides/_rels/slide51.xml.rels><?xml version="1.0" encoding="UTF-8" standalone="yes"?>
<Relationships xmlns="http://schemas.openxmlformats.org/package/2006/relationships"><Relationship Id="rId9" Type="http://schemas.openxmlformats.org/officeDocument/2006/relationships/image" Target="../media/image67.png"/><Relationship Id="rId8" Type="http://schemas.openxmlformats.org/officeDocument/2006/relationships/image" Target="../media/image66.png"/><Relationship Id="rId7" Type="http://schemas.openxmlformats.org/officeDocument/2006/relationships/tags" Target="../tags/tag1102.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image" Target="../media/image5.png"/><Relationship Id="rId3" Type="http://schemas.openxmlformats.org/officeDocument/2006/relationships/tags" Target="../tags/tag1099.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103.xml"/><Relationship Id="rId11" Type="http://schemas.openxmlformats.org/officeDocument/2006/relationships/image" Target="../media/image69.png"/><Relationship Id="rId10" Type="http://schemas.openxmlformats.org/officeDocument/2006/relationships/image" Target="../media/image68.png"/><Relationship Id="rId1" Type="http://schemas.openxmlformats.org/officeDocument/2006/relationships/tags" Target="../tags/tag1098.xml"/></Relationships>
</file>

<file path=ppt/slides/_rels/slide52.xml.rels><?xml version="1.0" encoding="UTF-8" standalone="yes"?>
<Relationships xmlns="http://schemas.openxmlformats.org/package/2006/relationships"><Relationship Id="rId9" Type="http://schemas.openxmlformats.org/officeDocument/2006/relationships/image" Target="../media/image71.jpeg"/><Relationship Id="rId8" Type="http://schemas.openxmlformats.org/officeDocument/2006/relationships/image" Target="../media/image70.png"/><Relationship Id="rId7" Type="http://schemas.openxmlformats.org/officeDocument/2006/relationships/tags" Target="../tags/tag1108.xml"/><Relationship Id="rId6" Type="http://schemas.openxmlformats.org/officeDocument/2006/relationships/tags" Target="../tags/tag1107.xml"/><Relationship Id="rId5" Type="http://schemas.openxmlformats.org/officeDocument/2006/relationships/tags" Target="../tags/tag1106.xml"/><Relationship Id="rId4" Type="http://schemas.openxmlformats.org/officeDocument/2006/relationships/image" Target="../media/image5.png"/><Relationship Id="rId3" Type="http://schemas.openxmlformats.org/officeDocument/2006/relationships/tags" Target="../tags/tag110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09.xml"/><Relationship Id="rId1" Type="http://schemas.openxmlformats.org/officeDocument/2006/relationships/tags" Target="../tags/tag1104.xml"/></Relationships>
</file>

<file path=ppt/slides/_rels/slide53.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image" Target="../media/image72.jpeg"/><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image" Target="../media/image5.png"/><Relationship Id="rId3" Type="http://schemas.openxmlformats.org/officeDocument/2006/relationships/tags" Target="../tags/tag111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10.xml"/></Relationships>
</file>

<file path=ppt/slides/_rels/slide54.xml.rels><?xml version="1.0" encoding="UTF-8" standalone="yes"?>
<Relationships xmlns="http://schemas.openxmlformats.org/package/2006/relationships"><Relationship Id="rId9" Type="http://schemas.openxmlformats.org/officeDocument/2006/relationships/tags" Target="../tags/tag1121.xml"/><Relationship Id="rId8" Type="http://schemas.openxmlformats.org/officeDocument/2006/relationships/tags" Target="../tags/tag1120.xml"/><Relationship Id="rId7" Type="http://schemas.openxmlformats.org/officeDocument/2006/relationships/tags" Target="../tags/tag1119.xml"/><Relationship Id="rId6" Type="http://schemas.openxmlformats.org/officeDocument/2006/relationships/image" Target="../media/image13.jpeg"/><Relationship Id="rId5" Type="http://schemas.openxmlformats.org/officeDocument/2006/relationships/tags" Target="../tags/tag1118.xml"/><Relationship Id="rId4" Type="http://schemas.openxmlformats.org/officeDocument/2006/relationships/image" Target="../media/image5.png"/><Relationship Id="rId3" Type="http://schemas.openxmlformats.org/officeDocument/2006/relationships/tags" Target="../tags/tag111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23.xml"/><Relationship Id="rId10" Type="http://schemas.openxmlformats.org/officeDocument/2006/relationships/tags" Target="../tags/tag1122.xml"/><Relationship Id="rId1" Type="http://schemas.openxmlformats.org/officeDocument/2006/relationships/tags" Target="../tags/tag1116.xml"/></Relationships>
</file>

<file path=ppt/slides/_rels/slide55.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 Type="http://schemas.openxmlformats.org/officeDocument/2006/relationships/tags" Target="../tags/tag1130.xml"/><Relationship Id="rId6" Type="http://schemas.openxmlformats.org/officeDocument/2006/relationships/tags" Target="../tags/tag1129.xml"/><Relationship Id="rId5" Type="http://schemas.openxmlformats.org/officeDocument/2006/relationships/tags" Target="../tags/tag1128.xml"/><Relationship Id="rId4" Type="http://schemas.openxmlformats.org/officeDocument/2006/relationships/tags" Target="../tags/tag1127.xml"/><Relationship Id="rId35" Type="http://schemas.openxmlformats.org/officeDocument/2006/relationships/slideLayout" Target="../slideLayouts/slideLayout7.xml"/><Relationship Id="rId34" Type="http://schemas.openxmlformats.org/officeDocument/2006/relationships/tags" Target="../tags/tag1157.xml"/><Relationship Id="rId33" Type="http://schemas.openxmlformats.org/officeDocument/2006/relationships/tags" Target="../tags/tag1156.xml"/><Relationship Id="rId32" Type="http://schemas.openxmlformats.org/officeDocument/2006/relationships/tags" Target="../tags/tag1155.xml"/><Relationship Id="rId31" Type="http://schemas.openxmlformats.org/officeDocument/2006/relationships/tags" Target="../tags/tag1154.xml"/><Relationship Id="rId30" Type="http://schemas.openxmlformats.org/officeDocument/2006/relationships/tags" Target="../tags/tag1153.xml"/><Relationship Id="rId3" Type="http://schemas.openxmlformats.org/officeDocument/2006/relationships/tags" Target="../tags/tag1126.xml"/><Relationship Id="rId29" Type="http://schemas.openxmlformats.org/officeDocument/2006/relationships/tags" Target="../tags/tag1152.xml"/><Relationship Id="rId28" Type="http://schemas.openxmlformats.org/officeDocument/2006/relationships/tags" Target="../tags/tag1151.xml"/><Relationship Id="rId27" Type="http://schemas.openxmlformats.org/officeDocument/2006/relationships/tags" Target="../tags/tag1150.xml"/><Relationship Id="rId26" Type="http://schemas.openxmlformats.org/officeDocument/2006/relationships/tags" Target="../tags/tag1149.xml"/><Relationship Id="rId25" Type="http://schemas.openxmlformats.org/officeDocument/2006/relationships/tags" Target="../tags/tag1148.xml"/><Relationship Id="rId24" Type="http://schemas.openxmlformats.org/officeDocument/2006/relationships/tags" Target="../tags/tag1147.xml"/><Relationship Id="rId23" Type="http://schemas.openxmlformats.org/officeDocument/2006/relationships/tags" Target="../tags/tag1146.xml"/><Relationship Id="rId22" Type="http://schemas.openxmlformats.org/officeDocument/2006/relationships/tags" Target="../tags/tag1145.xml"/><Relationship Id="rId21" Type="http://schemas.openxmlformats.org/officeDocument/2006/relationships/tags" Target="../tags/tag1144.xml"/><Relationship Id="rId20" Type="http://schemas.openxmlformats.org/officeDocument/2006/relationships/tags" Target="../tags/tag1143.xml"/><Relationship Id="rId2" Type="http://schemas.openxmlformats.org/officeDocument/2006/relationships/tags" Target="../tags/tag1125.xml"/><Relationship Id="rId19" Type="http://schemas.openxmlformats.org/officeDocument/2006/relationships/tags" Target="../tags/tag1142.xml"/><Relationship Id="rId18" Type="http://schemas.openxmlformats.org/officeDocument/2006/relationships/tags" Target="../tags/tag1141.xml"/><Relationship Id="rId17" Type="http://schemas.openxmlformats.org/officeDocument/2006/relationships/tags" Target="../tags/tag1140.xml"/><Relationship Id="rId16" Type="http://schemas.openxmlformats.org/officeDocument/2006/relationships/tags" Target="../tags/tag1139.xml"/><Relationship Id="rId15" Type="http://schemas.openxmlformats.org/officeDocument/2006/relationships/tags" Target="../tags/tag1138.xml"/><Relationship Id="rId14" Type="http://schemas.openxmlformats.org/officeDocument/2006/relationships/tags" Target="../tags/tag1137.xml"/><Relationship Id="rId13" Type="http://schemas.openxmlformats.org/officeDocument/2006/relationships/tags" Target="../tags/tag1136.xml"/><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tags" Target="../tags/tag1124.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1.xml"/><Relationship Id="rId4" Type="http://schemas.openxmlformats.org/officeDocument/2006/relationships/tags" Target="../tags/tag1161.xml"/><Relationship Id="rId3" Type="http://schemas.openxmlformats.org/officeDocument/2006/relationships/tags" Target="../tags/tag1160.xml"/><Relationship Id="rId2" Type="http://schemas.openxmlformats.org/officeDocument/2006/relationships/tags" Target="../tags/tag1159.xml"/><Relationship Id="rId1" Type="http://schemas.openxmlformats.org/officeDocument/2006/relationships/tags" Target="../tags/tag1158.xml"/></Relationships>
</file>

<file path=ppt/slides/_rels/slide57.xml.rels><?xml version="1.0" encoding="UTF-8" standalone="yes"?>
<Relationships xmlns="http://schemas.openxmlformats.org/package/2006/relationships"><Relationship Id="rId9" Type="http://schemas.openxmlformats.org/officeDocument/2006/relationships/tags" Target="../tags/tag1167.xml"/><Relationship Id="rId8" Type="http://schemas.openxmlformats.org/officeDocument/2006/relationships/tags" Target="../tags/tag1166.xml"/><Relationship Id="rId7" Type="http://schemas.openxmlformats.org/officeDocument/2006/relationships/tags" Target="../tags/tag1165.xml"/><Relationship Id="rId6" Type="http://schemas.openxmlformats.org/officeDocument/2006/relationships/image" Target="../media/image12.jpeg"/><Relationship Id="rId5" Type="http://schemas.openxmlformats.org/officeDocument/2006/relationships/tags" Target="../tags/tag1164.xml"/><Relationship Id="rId4" Type="http://schemas.openxmlformats.org/officeDocument/2006/relationships/image" Target="../media/image5.png"/><Relationship Id="rId3" Type="http://schemas.openxmlformats.org/officeDocument/2006/relationships/tags" Target="../tags/tag11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68.xml"/><Relationship Id="rId1" Type="http://schemas.openxmlformats.org/officeDocument/2006/relationships/tags" Target="../tags/tag1162.xml"/></Relationships>
</file>

<file path=ppt/slides/_rels/slide58.xml.rels><?xml version="1.0" encoding="UTF-8" standalone="yes"?>
<Relationships xmlns="http://schemas.openxmlformats.org/package/2006/relationships"><Relationship Id="rId9" Type="http://schemas.openxmlformats.org/officeDocument/2006/relationships/tags" Target="../tags/tag1177.xml"/><Relationship Id="rId8" Type="http://schemas.openxmlformats.org/officeDocument/2006/relationships/tags" Target="../tags/tag1176.xml"/><Relationship Id="rId7" Type="http://schemas.openxmlformats.org/officeDocument/2006/relationships/tags" Target="../tags/tag1175.xml"/><Relationship Id="rId6" Type="http://schemas.openxmlformats.org/officeDocument/2006/relationships/tags" Target="../tags/tag1174.xml"/><Relationship Id="rId5" Type="http://schemas.openxmlformats.org/officeDocument/2006/relationships/tags" Target="../tags/tag1173.xml"/><Relationship Id="rId4" Type="http://schemas.openxmlformats.org/officeDocument/2006/relationships/tags" Target="../tags/tag1172.xml"/><Relationship Id="rId3" Type="http://schemas.openxmlformats.org/officeDocument/2006/relationships/tags" Target="../tags/tag1171.xml"/><Relationship Id="rId2" Type="http://schemas.openxmlformats.org/officeDocument/2006/relationships/tags" Target="../tags/tag1170.xml"/><Relationship Id="rId12" Type="http://schemas.openxmlformats.org/officeDocument/2006/relationships/slideLayout" Target="../slideLayouts/slideLayout7.xml"/><Relationship Id="rId11" Type="http://schemas.openxmlformats.org/officeDocument/2006/relationships/tags" Target="../tags/tag1179.xml"/><Relationship Id="rId10" Type="http://schemas.openxmlformats.org/officeDocument/2006/relationships/tags" Target="../tags/tag1178.xml"/><Relationship Id="rId1" Type="http://schemas.openxmlformats.org/officeDocument/2006/relationships/tags" Target="../tags/tag1169.xml"/></Relationships>
</file>

<file path=ppt/slides/_rels/slide59.xml.rels><?xml version="1.0" encoding="UTF-8" standalone="yes"?>
<Relationships xmlns="http://schemas.openxmlformats.org/package/2006/relationships"><Relationship Id="rId9" Type="http://schemas.openxmlformats.org/officeDocument/2006/relationships/image" Target="../media/image74.jpeg"/><Relationship Id="rId8" Type="http://schemas.openxmlformats.org/officeDocument/2006/relationships/image" Target="../media/image73.png"/><Relationship Id="rId7" Type="http://schemas.openxmlformats.org/officeDocument/2006/relationships/tags" Target="../tags/tag1184.xml"/><Relationship Id="rId6" Type="http://schemas.openxmlformats.org/officeDocument/2006/relationships/tags" Target="../tags/tag1183.xml"/><Relationship Id="rId5" Type="http://schemas.openxmlformats.org/officeDocument/2006/relationships/tags" Target="../tags/tag1182.xml"/><Relationship Id="rId4" Type="http://schemas.openxmlformats.org/officeDocument/2006/relationships/image" Target="../media/image5.png"/><Relationship Id="rId3" Type="http://schemas.openxmlformats.org/officeDocument/2006/relationships/tags" Target="../tags/tag118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85.xml"/><Relationship Id="rId1" Type="http://schemas.openxmlformats.org/officeDocument/2006/relationships/tags" Target="../tags/tag1180.xml"/></Relationships>
</file>

<file path=ppt/slides/_rels/slide6.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 Type="http://schemas.openxmlformats.org/officeDocument/2006/relationships/tags" Target="../tags/tag748.xml"/><Relationship Id="rId19" Type="http://schemas.openxmlformats.org/officeDocument/2006/relationships/slideLayout" Target="../slideLayouts/slideLayout4.xml"/><Relationship Id="rId18" Type="http://schemas.openxmlformats.org/officeDocument/2006/relationships/tags" Target="../tags/tag764.xml"/><Relationship Id="rId17" Type="http://schemas.openxmlformats.org/officeDocument/2006/relationships/tags" Target="../tags/tag763.xml"/><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tags" Target="../tags/tag759.xml"/><Relationship Id="rId12" Type="http://schemas.openxmlformats.org/officeDocument/2006/relationships/tags" Target="../tags/tag758.xml"/><Relationship Id="rId11" Type="http://schemas.openxmlformats.org/officeDocument/2006/relationships/tags" Target="../tags/tag757.xml"/><Relationship Id="rId10" Type="http://schemas.openxmlformats.org/officeDocument/2006/relationships/tags" Target="../tags/tag756.xml"/><Relationship Id="rId1" Type="http://schemas.openxmlformats.org/officeDocument/2006/relationships/tags" Target="../tags/tag747.xml"/></Relationships>
</file>

<file path=ppt/slides/_rels/slide60.xml.rels><?xml version="1.0" encoding="UTF-8" standalone="yes"?>
<Relationships xmlns="http://schemas.openxmlformats.org/package/2006/relationships"><Relationship Id="rId9" Type="http://schemas.openxmlformats.org/officeDocument/2006/relationships/image" Target="../media/image76.png"/><Relationship Id="rId8" Type="http://schemas.openxmlformats.org/officeDocument/2006/relationships/image" Target="../media/image75.png"/><Relationship Id="rId7" Type="http://schemas.openxmlformats.org/officeDocument/2006/relationships/tags" Target="../tags/tag1190.xml"/><Relationship Id="rId6" Type="http://schemas.openxmlformats.org/officeDocument/2006/relationships/tags" Target="../tags/tag1189.xml"/><Relationship Id="rId5" Type="http://schemas.openxmlformats.org/officeDocument/2006/relationships/tags" Target="../tags/tag1188.xml"/><Relationship Id="rId4" Type="http://schemas.openxmlformats.org/officeDocument/2006/relationships/image" Target="../media/image5.png"/><Relationship Id="rId3" Type="http://schemas.openxmlformats.org/officeDocument/2006/relationships/tags" Target="../tags/tag1187.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191.xml"/><Relationship Id="rId11" Type="http://schemas.openxmlformats.org/officeDocument/2006/relationships/image" Target="../media/image78.jpeg"/><Relationship Id="rId10" Type="http://schemas.openxmlformats.org/officeDocument/2006/relationships/image" Target="../media/image77.jpeg"/><Relationship Id="rId1" Type="http://schemas.openxmlformats.org/officeDocument/2006/relationships/tags" Target="../tags/tag1186.xml"/></Relationships>
</file>

<file path=ppt/slides/_rels/slide61.xml.rels><?xml version="1.0" encoding="UTF-8" standalone="yes"?>
<Relationships xmlns="http://schemas.openxmlformats.org/package/2006/relationships"><Relationship Id="rId9" Type="http://schemas.openxmlformats.org/officeDocument/2006/relationships/image" Target="../media/image80.jpeg"/><Relationship Id="rId8" Type="http://schemas.openxmlformats.org/officeDocument/2006/relationships/image" Target="../media/image79.png"/><Relationship Id="rId7" Type="http://schemas.openxmlformats.org/officeDocument/2006/relationships/tags" Target="../tags/tag1196.xml"/><Relationship Id="rId6" Type="http://schemas.openxmlformats.org/officeDocument/2006/relationships/tags" Target="../tags/tag1195.xml"/><Relationship Id="rId5" Type="http://schemas.openxmlformats.org/officeDocument/2006/relationships/tags" Target="../tags/tag1194.xml"/><Relationship Id="rId4" Type="http://schemas.openxmlformats.org/officeDocument/2006/relationships/image" Target="../media/image5.png"/><Relationship Id="rId3" Type="http://schemas.openxmlformats.org/officeDocument/2006/relationships/tags" Target="../tags/tag119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97.xml"/><Relationship Id="rId10" Type="http://schemas.openxmlformats.org/officeDocument/2006/relationships/image" Target="../media/image81.jpeg"/><Relationship Id="rId1" Type="http://schemas.openxmlformats.org/officeDocument/2006/relationships/tags" Target="../tags/tag1192.xml"/></Relationships>
</file>

<file path=ppt/slides/_rels/slide62.xml.rels><?xml version="1.0" encoding="UTF-8" standalone="yes"?>
<Relationships xmlns="http://schemas.openxmlformats.org/package/2006/relationships"><Relationship Id="rId9" Type="http://schemas.openxmlformats.org/officeDocument/2006/relationships/image" Target="../media/image83.png"/><Relationship Id="rId8" Type="http://schemas.openxmlformats.org/officeDocument/2006/relationships/image" Target="../media/image82.png"/><Relationship Id="rId7" Type="http://schemas.openxmlformats.org/officeDocument/2006/relationships/tags" Target="../tags/tag1202.xml"/><Relationship Id="rId6" Type="http://schemas.openxmlformats.org/officeDocument/2006/relationships/tags" Target="../tags/tag1201.xml"/><Relationship Id="rId5" Type="http://schemas.openxmlformats.org/officeDocument/2006/relationships/tags" Target="../tags/tag1200.xml"/><Relationship Id="rId4" Type="http://schemas.openxmlformats.org/officeDocument/2006/relationships/image" Target="../media/image5.png"/><Relationship Id="rId3" Type="http://schemas.openxmlformats.org/officeDocument/2006/relationships/tags" Target="../tags/tag11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03.xml"/><Relationship Id="rId1" Type="http://schemas.openxmlformats.org/officeDocument/2006/relationships/tags" Target="../tags/tag1198.xml"/></Relationships>
</file>

<file path=ppt/slides/_rels/slide63.xml.rels><?xml version="1.0" encoding="UTF-8" standalone="yes"?>
<Relationships xmlns="http://schemas.openxmlformats.org/package/2006/relationships"><Relationship Id="rId9" Type="http://schemas.openxmlformats.org/officeDocument/2006/relationships/image" Target="../media/image85.jpeg"/><Relationship Id="rId8" Type="http://schemas.openxmlformats.org/officeDocument/2006/relationships/image" Target="../media/image84.png"/><Relationship Id="rId7" Type="http://schemas.openxmlformats.org/officeDocument/2006/relationships/tags" Target="../tags/tag1208.xml"/><Relationship Id="rId6" Type="http://schemas.openxmlformats.org/officeDocument/2006/relationships/tags" Target="../tags/tag1207.xml"/><Relationship Id="rId5" Type="http://schemas.openxmlformats.org/officeDocument/2006/relationships/tags" Target="../tags/tag1206.xml"/><Relationship Id="rId4" Type="http://schemas.openxmlformats.org/officeDocument/2006/relationships/image" Target="../media/image5.png"/><Relationship Id="rId3" Type="http://schemas.openxmlformats.org/officeDocument/2006/relationships/tags" Target="../tags/tag120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09.xml"/><Relationship Id="rId1" Type="http://schemas.openxmlformats.org/officeDocument/2006/relationships/tags" Target="../tags/tag1204.xml"/></Relationships>
</file>

<file path=ppt/slides/_rels/slide64.xml.rels><?xml version="1.0" encoding="UTF-8" standalone="yes"?>
<Relationships xmlns="http://schemas.openxmlformats.org/package/2006/relationships"><Relationship Id="rId9" Type="http://schemas.openxmlformats.org/officeDocument/2006/relationships/image" Target="../media/image87.jpeg"/><Relationship Id="rId8" Type="http://schemas.openxmlformats.org/officeDocument/2006/relationships/image" Target="../media/image86.png"/><Relationship Id="rId7" Type="http://schemas.openxmlformats.org/officeDocument/2006/relationships/tags" Target="../tags/tag1214.xml"/><Relationship Id="rId6" Type="http://schemas.openxmlformats.org/officeDocument/2006/relationships/tags" Target="../tags/tag1213.xml"/><Relationship Id="rId5" Type="http://schemas.openxmlformats.org/officeDocument/2006/relationships/tags" Target="../tags/tag1212.xml"/><Relationship Id="rId4" Type="http://schemas.openxmlformats.org/officeDocument/2006/relationships/image" Target="../media/image5.png"/><Relationship Id="rId3" Type="http://schemas.openxmlformats.org/officeDocument/2006/relationships/tags" Target="../tags/tag121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15.xml"/><Relationship Id="rId1" Type="http://schemas.openxmlformats.org/officeDocument/2006/relationships/tags" Target="../tags/tag1210.xml"/></Relationships>
</file>

<file path=ppt/slides/_rels/slide65.xml.rels><?xml version="1.0" encoding="UTF-8" standalone="yes"?>
<Relationships xmlns="http://schemas.openxmlformats.org/package/2006/relationships"><Relationship Id="rId9" Type="http://schemas.openxmlformats.org/officeDocument/2006/relationships/tags" Target="../tags/tag1221.xml"/><Relationship Id="rId8" Type="http://schemas.openxmlformats.org/officeDocument/2006/relationships/tags" Target="../tags/tag1220.xml"/><Relationship Id="rId7" Type="http://schemas.openxmlformats.org/officeDocument/2006/relationships/tags" Target="../tags/tag1219.xml"/><Relationship Id="rId6" Type="http://schemas.openxmlformats.org/officeDocument/2006/relationships/image" Target="../media/image13.jpeg"/><Relationship Id="rId5" Type="http://schemas.openxmlformats.org/officeDocument/2006/relationships/tags" Target="../tags/tag1218.xml"/><Relationship Id="rId4" Type="http://schemas.openxmlformats.org/officeDocument/2006/relationships/image" Target="../media/image5.png"/><Relationship Id="rId3" Type="http://schemas.openxmlformats.org/officeDocument/2006/relationships/tags" Target="../tags/tag121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223.xml"/><Relationship Id="rId10" Type="http://schemas.openxmlformats.org/officeDocument/2006/relationships/tags" Target="../tags/tag1222.xml"/><Relationship Id="rId1" Type="http://schemas.openxmlformats.org/officeDocument/2006/relationships/tags" Target="../tags/tag1216.xml"/></Relationships>
</file>

<file path=ppt/slides/_rels/slide66.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29.xml"/><Relationship Id="rId7" Type="http://schemas.openxmlformats.org/officeDocument/2006/relationships/tags" Target="../tags/tag1228.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image" Target="../media/image5.png"/><Relationship Id="rId3" Type="http://schemas.openxmlformats.org/officeDocument/2006/relationships/tags" Target="../tags/tag1225.xml"/><Relationship Id="rId2" Type="http://schemas.openxmlformats.org/officeDocument/2006/relationships/image" Target="../media/image3.png"/><Relationship Id="rId1" Type="http://schemas.openxmlformats.org/officeDocument/2006/relationships/tags" Target="../tags/tag1224.xml"/></Relationships>
</file>

<file path=ppt/slides/_rels/slide67.xml.rels><?xml version="1.0" encoding="UTF-8" standalone="yes"?>
<Relationships xmlns="http://schemas.openxmlformats.org/package/2006/relationships"><Relationship Id="rId9" Type="http://schemas.openxmlformats.org/officeDocument/2006/relationships/image" Target="../media/image90.jpeg"/><Relationship Id="rId8" Type="http://schemas.openxmlformats.org/officeDocument/2006/relationships/image" Target="../media/image89.png"/><Relationship Id="rId7" Type="http://schemas.openxmlformats.org/officeDocument/2006/relationships/image" Target="../media/image88.png"/><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image" Target="../media/image5.png"/><Relationship Id="rId3" Type="http://schemas.openxmlformats.org/officeDocument/2006/relationships/tags" Target="../tags/tag123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234.xml"/><Relationship Id="rId10" Type="http://schemas.openxmlformats.org/officeDocument/2006/relationships/image" Target="../media/image91.jpeg"/><Relationship Id="rId1" Type="http://schemas.openxmlformats.org/officeDocument/2006/relationships/tags" Target="../tags/tag1230.xml"/></Relationships>
</file>

<file path=ppt/slides/_rels/slide68.xml.rels><?xml version="1.0" encoding="UTF-8" standalone="yes"?>
<Relationships xmlns="http://schemas.openxmlformats.org/package/2006/relationships"><Relationship Id="rId9" Type="http://schemas.openxmlformats.org/officeDocument/2006/relationships/image" Target="../media/image94.jpeg"/><Relationship Id="rId8" Type="http://schemas.openxmlformats.org/officeDocument/2006/relationships/image" Target="../media/image93.png"/><Relationship Id="rId7" Type="http://schemas.openxmlformats.org/officeDocument/2006/relationships/image" Target="../media/image92.png"/><Relationship Id="rId6" Type="http://schemas.openxmlformats.org/officeDocument/2006/relationships/tags" Target="../tags/tag1238.xml"/><Relationship Id="rId5" Type="http://schemas.openxmlformats.org/officeDocument/2006/relationships/tags" Target="../tags/tag1237.xml"/><Relationship Id="rId4" Type="http://schemas.openxmlformats.org/officeDocument/2006/relationships/image" Target="../media/image5.png"/><Relationship Id="rId3" Type="http://schemas.openxmlformats.org/officeDocument/2006/relationships/tags" Target="../tags/tag1236.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239.xml"/><Relationship Id="rId10" Type="http://schemas.openxmlformats.org/officeDocument/2006/relationships/image" Target="../media/image95.jpeg"/><Relationship Id="rId1" Type="http://schemas.openxmlformats.org/officeDocument/2006/relationships/tags" Target="../tags/tag1235.xml"/></Relationships>
</file>

<file path=ppt/slides/_rels/slide6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45.xml"/><Relationship Id="rId7" Type="http://schemas.openxmlformats.org/officeDocument/2006/relationships/tags" Target="../tags/tag1244.xml"/><Relationship Id="rId6" Type="http://schemas.openxmlformats.org/officeDocument/2006/relationships/tags" Target="../tags/tag1243.xml"/><Relationship Id="rId5" Type="http://schemas.openxmlformats.org/officeDocument/2006/relationships/tags" Target="../tags/tag1242.xml"/><Relationship Id="rId4" Type="http://schemas.openxmlformats.org/officeDocument/2006/relationships/image" Target="../media/image5.png"/><Relationship Id="rId3" Type="http://schemas.openxmlformats.org/officeDocument/2006/relationships/tags" Target="../tags/tag1241.xml"/><Relationship Id="rId2" Type="http://schemas.openxmlformats.org/officeDocument/2006/relationships/image" Target="../media/image3.png"/><Relationship Id="rId1" Type="http://schemas.openxmlformats.org/officeDocument/2006/relationships/tags" Target="../tags/tag1240.xml"/></Relationships>
</file>

<file path=ppt/slides/_rels/slide7.xml.rels><?xml version="1.0" encoding="UTF-8" standalone="yes"?>
<Relationships xmlns="http://schemas.openxmlformats.org/package/2006/relationships"><Relationship Id="rId9" Type="http://schemas.openxmlformats.org/officeDocument/2006/relationships/tags" Target="../tags/tag770.xml"/><Relationship Id="rId8" Type="http://schemas.openxmlformats.org/officeDocument/2006/relationships/image" Target="../media/image11.jpeg"/><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image" Target="../media/image5.png"/><Relationship Id="rId3" Type="http://schemas.openxmlformats.org/officeDocument/2006/relationships/tags" Target="../tags/tag766.xml"/><Relationship Id="rId2" Type="http://schemas.openxmlformats.org/officeDocument/2006/relationships/image" Target="../media/image3.png"/><Relationship Id="rId10" Type="http://schemas.openxmlformats.org/officeDocument/2006/relationships/slideLayout" Target="../slideLayouts/slideLayout13.xml"/><Relationship Id="rId1" Type="http://schemas.openxmlformats.org/officeDocument/2006/relationships/tags" Target="../tags/tag765.xml"/></Relationships>
</file>

<file path=ppt/slides/_rels/slide70.xml.rels><?xml version="1.0" encoding="UTF-8" standalone="yes"?>
<Relationships xmlns="http://schemas.openxmlformats.org/package/2006/relationships"><Relationship Id="rId9" Type="http://schemas.openxmlformats.org/officeDocument/2006/relationships/image" Target="../media/image97.png"/><Relationship Id="rId8" Type="http://schemas.openxmlformats.org/officeDocument/2006/relationships/image" Target="../media/image96.png"/><Relationship Id="rId7" Type="http://schemas.openxmlformats.org/officeDocument/2006/relationships/tags" Target="../tags/tag1250.xml"/><Relationship Id="rId6" Type="http://schemas.openxmlformats.org/officeDocument/2006/relationships/tags" Target="../tags/tag1249.xml"/><Relationship Id="rId5" Type="http://schemas.openxmlformats.org/officeDocument/2006/relationships/tags" Target="../tags/tag1248.xml"/><Relationship Id="rId4" Type="http://schemas.openxmlformats.org/officeDocument/2006/relationships/image" Target="../media/image5.png"/><Relationship Id="rId3" Type="http://schemas.openxmlformats.org/officeDocument/2006/relationships/tags" Target="../tags/tag124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51.xml"/><Relationship Id="rId1" Type="http://schemas.openxmlformats.org/officeDocument/2006/relationships/tags" Target="../tags/tag1246.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57.xml"/><Relationship Id="rId7" Type="http://schemas.openxmlformats.org/officeDocument/2006/relationships/tags" Target="../tags/tag1256.xml"/><Relationship Id="rId6" Type="http://schemas.openxmlformats.org/officeDocument/2006/relationships/tags" Target="../tags/tag1255.xml"/><Relationship Id="rId5" Type="http://schemas.openxmlformats.org/officeDocument/2006/relationships/tags" Target="../tags/tag1254.xml"/><Relationship Id="rId4" Type="http://schemas.openxmlformats.org/officeDocument/2006/relationships/image" Target="../media/image5.png"/><Relationship Id="rId3" Type="http://schemas.openxmlformats.org/officeDocument/2006/relationships/tags" Target="../tags/tag1253.xml"/><Relationship Id="rId2" Type="http://schemas.openxmlformats.org/officeDocument/2006/relationships/image" Target="../media/image3.png"/><Relationship Id="rId1" Type="http://schemas.openxmlformats.org/officeDocument/2006/relationships/tags" Target="../tags/tag1252.xml"/></Relationships>
</file>

<file path=ppt/slides/_rels/slide72.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png"/><Relationship Id="rId7" Type="http://schemas.openxmlformats.org/officeDocument/2006/relationships/tags" Target="../tags/tag1262.xml"/><Relationship Id="rId6" Type="http://schemas.openxmlformats.org/officeDocument/2006/relationships/tags" Target="../tags/tag1261.xml"/><Relationship Id="rId5" Type="http://schemas.openxmlformats.org/officeDocument/2006/relationships/tags" Target="../tags/tag1260.xml"/><Relationship Id="rId4" Type="http://schemas.openxmlformats.org/officeDocument/2006/relationships/image" Target="../media/image5.png"/><Relationship Id="rId3" Type="http://schemas.openxmlformats.org/officeDocument/2006/relationships/tags" Target="../tags/tag125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63.xml"/><Relationship Id="rId1" Type="http://schemas.openxmlformats.org/officeDocument/2006/relationships/tags" Target="../tags/tag1258.xml"/></Relationships>
</file>

<file path=ppt/slides/_rels/slide73.xml.rels><?xml version="1.0" encoding="UTF-8" standalone="yes"?>
<Relationships xmlns="http://schemas.openxmlformats.org/package/2006/relationships"><Relationship Id="rId9" Type="http://schemas.openxmlformats.org/officeDocument/2006/relationships/image" Target="../media/image101.png"/><Relationship Id="rId8" Type="http://schemas.openxmlformats.org/officeDocument/2006/relationships/image" Target="../media/image100.png"/><Relationship Id="rId7" Type="http://schemas.openxmlformats.org/officeDocument/2006/relationships/tags" Target="../tags/tag1268.xml"/><Relationship Id="rId6" Type="http://schemas.openxmlformats.org/officeDocument/2006/relationships/tags" Target="../tags/tag1267.xml"/><Relationship Id="rId5" Type="http://schemas.openxmlformats.org/officeDocument/2006/relationships/tags" Target="../tags/tag1266.xml"/><Relationship Id="rId4" Type="http://schemas.openxmlformats.org/officeDocument/2006/relationships/image" Target="../media/image5.png"/><Relationship Id="rId3" Type="http://schemas.openxmlformats.org/officeDocument/2006/relationships/tags" Target="../tags/tag126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69.xml"/><Relationship Id="rId1" Type="http://schemas.openxmlformats.org/officeDocument/2006/relationships/tags" Target="../tags/tag1264.xml"/></Relationships>
</file>

<file path=ppt/slides/_rels/slide74.xml.rels><?xml version="1.0" encoding="UTF-8" standalone="yes"?>
<Relationships xmlns="http://schemas.openxmlformats.org/package/2006/relationships"><Relationship Id="rId9" Type="http://schemas.openxmlformats.org/officeDocument/2006/relationships/image" Target="../media/image103.png"/><Relationship Id="rId8" Type="http://schemas.openxmlformats.org/officeDocument/2006/relationships/image" Target="../media/image102.png"/><Relationship Id="rId7" Type="http://schemas.openxmlformats.org/officeDocument/2006/relationships/tags" Target="../tags/tag1274.xml"/><Relationship Id="rId6" Type="http://schemas.openxmlformats.org/officeDocument/2006/relationships/tags" Target="../tags/tag1273.xml"/><Relationship Id="rId5" Type="http://schemas.openxmlformats.org/officeDocument/2006/relationships/tags" Target="../tags/tag1272.xml"/><Relationship Id="rId4" Type="http://schemas.openxmlformats.org/officeDocument/2006/relationships/image" Target="../media/image5.png"/><Relationship Id="rId3" Type="http://schemas.openxmlformats.org/officeDocument/2006/relationships/tags" Target="../tags/tag127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75.xml"/><Relationship Id="rId1" Type="http://schemas.openxmlformats.org/officeDocument/2006/relationships/tags" Target="../tags/tag1270.xml"/></Relationships>
</file>

<file path=ppt/slides/_rels/slide7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81.xml"/><Relationship Id="rId7" Type="http://schemas.openxmlformats.org/officeDocument/2006/relationships/tags" Target="../tags/tag1280.xml"/><Relationship Id="rId6" Type="http://schemas.openxmlformats.org/officeDocument/2006/relationships/tags" Target="../tags/tag1279.xml"/><Relationship Id="rId5" Type="http://schemas.openxmlformats.org/officeDocument/2006/relationships/tags" Target="../tags/tag1278.xml"/><Relationship Id="rId4" Type="http://schemas.openxmlformats.org/officeDocument/2006/relationships/image" Target="../media/image5.png"/><Relationship Id="rId3" Type="http://schemas.openxmlformats.org/officeDocument/2006/relationships/tags" Target="../tags/tag1277.xml"/><Relationship Id="rId2" Type="http://schemas.openxmlformats.org/officeDocument/2006/relationships/image" Target="../media/image3.png"/><Relationship Id="rId1" Type="http://schemas.openxmlformats.org/officeDocument/2006/relationships/tags" Target="../tags/tag1276.xml"/></Relationships>
</file>

<file path=ppt/slides/_rels/slide76.xml.rels><?xml version="1.0" encoding="UTF-8" standalone="yes"?>
<Relationships xmlns="http://schemas.openxmlformats.org/package/2006/relationships"><Relationship Id="rId9" Type="http://schemas.openxmlformats.org/officeDocument/2006/relationships/image" Target="../media/image105.jpeg"/><Relationship Id="rId8" Type="http://schemas.openxmlformats.org/officeDocument/2006/relationships/image" Target="../media/image104.png"/><Relationship Id="rId7" Type="http://schemas.openxmlformats.org/officeDocument/2006/relationships/tags" Target="../tags/tag1286.xml"/><Relationship Id="rId6" Type="http://schemas.openxmlformats.org/officeDocument/2006/relationships/tags" Target="../tags/tag1285.xml"/><Relationship Id="rId5" Type="http://schemas.openxmlformats.org/officeDocument/2006/relationships/tags" Target="../tags/tag1284.xml"/><Relationship Id="rId4" Type="http://schemas.openxmlformats.org/officeDocument/2006/relationships/image" Target="../media/image5.png"/><Relationship Id="rId3" Type="http://schemas.openxmlformats.org/officeDocument/2006/relationships/tags" Target="../tags/tag128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87.xml"/><Relationship Id="rId1" Type="http://schemas.openxmlformats.org/officeDocument/2006/relationships/tags" Target="../tags/tag1282.xml"/></Relationships>
</file>

<file path=ppt/slides/_rels/slide77.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tags" Target="../tags/tag1291.xml"/><Relationship Id="rId5" Type="http://schemas.openxmlformats.org/officeDocument/2006/relationships/tags" Target="../tags/tag1290.xml"/><Relationship Id="rId4" Type="http://schemas.openxmlformats.org/officeDocument/2006/relationships/image" Target="../media/image5.png"/><Relationship Id="rId3" Type="http://schemas.openxmlformats.org/officeDocument/2006/relationships/tags" Target="../tags/tag1289.xml"/><Relationship Id="rId2" Type="http://schemas.openxmlformats.org/officeDocument/2006/relationships/image" Target="../media/image3.png"/><Relationship Id="rId1" Type="http://schemas.openxmlformats.org/officeDocument/2006/relationships/tags" Target="../tags/tag1288.xml"/></Relationships>
</file>

<file path=ppt/slides/_rels/slide78.xml.rels><?xml version="1.0" encoding="UTF-8" standalone="yes"?>
<Relationships xmlns="http://schemas.openxmlformats.org/package/2006/relationships"><Relationship Id="rId9" Type="http://schemas.openxmlformats.org/officeDocument/2006/relationships/image" Target="../media/image107.png"/><Relationship Id="rId8" Type="http://schemas.openxmlformats.org/officeDocument/2006/relationships/image" Target="../media/image106.png"/><Relationship Id="rId7" Type="http://schemas.openxmlformats.org/officeDocument/2006/relationships/tags" Target="../tags/tag1298.xml"/><Relationship Id="rId6" Type="http://schemas.openxmlformats.org/officeDocument/2006/relationships/tags" Target="../tags/tag1297.xml"/><Relationship Id="rId5" Type="http://schemas.openxmlformats.org/officeDocument/2006/relationships/tags" Target="../tags/tag1296.xml"/><Relationship Id="rId4" Type="http://schemas.openxmlformats.org/officeDocument/2006/relationships/image" Target="../media/image5.png"/><Relationship Id="rId3" Type="http://schemas.openxmlformats.org/officeDocument/2006/relationships/tags" Target="../tags/tag1295.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299.xml"/><Relationship Id="rId11" Type="http://schemas.openxmlformats.org/officeDocument/2006/relationships/image" Target="../media/image109.jpeg"/><Relationship Id="rId10" Type="http://schemas.openxmlformats.org/officeDocument/2006/relationships/image" Target="../media/image108.png"/><Relationship Id="rId1" Type="http://schemas.openxmlformats.org/officeDocument/2006/relationships/tags" Target="../tags/tag1294.xml"/></Relationships>
</file>

<file path=ppt/slides/_rels/slide7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9.xml"/><Relationship Id="rId4" Type="http://schemas.openxmlformats.org/officeDocument/2006/relationships/tags" Target="../tags/tag1303.xml"/><Relationship Id="rId3" Type="http://schemas.openxmlformats.org/officeDocument/2006/relationships/tags" Target="../tags/tag1302.xml"/><Relationship Id="rId2" Type="http://schemas.openxmlformats.org/officeDocument/2006/relationships/tags" Target="../tags/tag1301.xml"/><Relationship Id="rId1" Type="http://schemas.openxmlformats.org/officeDocument/2006/relationships/tags" Target="../tags/tag1300.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7.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tags" Target="../tags/tag771.xml"/></Relationships>
</file>

<file path=ppt/slides/_rels/slide80.xml.rels><?xml version="1.0" encoding="UTF-8" standalone="yes"?>
<Relationships xmlns="http://schemas.openxmlformats.org/package/2006/relationships"><Relationship Id="rId9" Type="http://schemas.openxmlformats.org/officeDocument/2006/relationships/tags" Target="../tags/tag1309.xml"/><Relationship Id="rId8" Type="http://schemas.openxmlformats.org/officeDocument/2006/relationships/tags" Target="../tags/tag1308.xml"/><Relationship Id="rId7" Type="http://schemas.openxmlformats.org/officeDocument/2006/relationships/tags" Target="../tags/tag1307.xml"/><Relationship Id="rId6" Type="http://schemas.openxmlformats.org/officeDocument/2006/relationships/image" Target="../media/image12.jpeg"/><Relationship Id="rId5" Type="http://schemas.openxmlformats.org/officeDocument/2006/relationships/tags" Target="../tags/tag1306.xml"/><Relationship Id="rId4" Type="http://schemas.openxmlformats.org/officeDocument/2006/relationships/image" Target="../media/image5.png"/><Relationship Id="rId3" Type="http://schemas.openxmlformats.org/officeDocument/2006/relationships/tags" Target="../tags/tag130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10.xml"/><Relationship Id="rId1" Type="http://schemas.openxmlformats.org/officeDocument/2006/relationships/tags" Target="../tags/tag1304.xml"/></Relationships>
</file>

<file path=ppt/slides/_rels/slide81.xml.rels><?xml version="1.0" encoding="UTF-8" standalone="yes"?>
<Relationships xmlns="http://schemas.openxmlformats.org/package/2006/relationships"><Relationship Id="rId9" Type="http://schemas.openxmlformats.org/officeDocument/2006/relationships/tags" Target="../tags/tag1319.xml"/><Relationship Id="rId8" Type="http://schemas.openxmlformats.org/officeDocument/2006/relationships/tags" Target="../tags/tag1318.xml"/><Relationship Id="rId7" Type="http://schemas.openxmlformats.org/officeDocument/2006/relationships/tags" Target="../tags/tag1317.xml"/><Relationship Id="rId6" Type="http://schemas.openxmlformats.org/officeDocument/2006/relationships/tags" Target="../tags/tag1316.xml"/><Relationship Id="rId5" Type="http://schemas.openxmlformats.org/officeDocument/2006/relationships/tags" Target="../tags/tag1315.xml"/><Relationship Id="rId4" Type="http://schemas.openxmlformats.org/officeDocument/2006/relationships/tags" Target="../tags/tag1314.xml"/><Relationship Id="rId3" Type="http://schemas.openxmlformats.org/officeDocument/2006/relationships/tags" Target="../tags/tag1313.xml"/><Relationship Id="rId23" Type="http://schemas.openxmlformats.org/officeDocument/2006/relationships/slideLayout" Target="../slideLayouts/slideLayout7.xml"/><Relationship Id="rId22" Type="http://schemas.openxmlformats.org/officeDocument/2006/relationships/tags" Target="../tags/tag1332.xml"/><Relationship Id="rId21" Type="http://schemas.openxmlformats.org/officeDocument/2006/relationships/tags" Target="../tags/tag1331.xml"/><Relationship Id="rId20" Type="http://schemas.openxmlformats.org/officeDocument/2006/relationships/tags" Target="../tags/tag1330.xml"/><Relationship Id="rId2" Type="http://schemas.openxmlformats.org/officeDocument/2006/relationships/tags" Target="../tags/tag1312.xml"/><Relationship Id="rId19" Type="http://schemas.openxmlformats.org/officeDocument/2006/relationships/tags" Target="../tags/tag1329.xml"/><Relationship Id="rId18" Type="http://schemas.openxmlformats.org/officeDocument/2006/relationships/tags" Target="../tags/tag1328.xml"/><Relationship Id="rId17" Type="http://schemas.openxmlformats.org/officeDocument/2006/relationships/tags" Target="../tags/tag1327.xml"/><Relationship Id="rId16" Type="http://schemas.openxmlformats.org/officeDocument/2006/relationships/tags" Target="../tags/tag1326.xml"/><Relationship Id="rId15" Type="http://schemas.openxmlformats.org/officeDocument/2006/relationships/tags" Target="../tags/tag1325.xml"/><Relationship Id="rId14" Type="http://schemas.openxmlformats.org/officeDocument/2006/relationships/tags" Target="../tags/tag1324.xml"/><Relationship Id="rId13" Type="http://schemas.openxmlformats.org/officeDocument/2006/relationships/tags" Target="../tags/tag1323.xml"/><Relationship Id="rId12" Type="http://schemas.openxmlformats.org/officeDocument/2006/relationships/tags" Target="../tags/tag1322.xml"/><Relationship Id="rId11" Type="http://schemas.openxmlformats.org/officeDocument/2006/relationships/tags" Target="../tags/tag1321.xml"/><Relationship Id="rId10" Type="http://schemas.openxmlformats.org/officeDocument/2006/relationships/tags" Target="../tags/tag1320.xml"/><Relationship Id="rId1" Type="http://schemas.openxmlformats.org/officeDocument/2006/relationships/tags" Target="../tags/tag1311.xml"/></Relationships>
</file>

<file path=ppt/slides/_rels/slide8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07.xml"/><Relationship Id="rId4" Type="http://schemas.openxmlformats.org/officeDocument/2006/relationships/tags" Target="../tags/tag1336.xml"/><Relationship Id="rId3" Type="http://schemas.openxmlformats.org/officeDocument/2006/relationships/tags" Target="../tags/tag1335.xml"/><Relationship Id="rId2" Type="http://schemas.openxmlformats.org/officeDocument/2006/relationships/tags" Target="../tags/tag1334.xml"/><Relationship Id="rId1" Type="http://schemas.openxmlformats.org/officeDocument/2006/relationships/tags" Target="../tags/tag1333.xml"/></Relationships>
</file>

<file path=ppt/slides/_rels/slide83.xml.rels><?xml version="1.0" encoding="UTF-8" standalone="yes"?>
<Relationships xmlns="http://schemas.openxmlformats.org/package/2006/relationships"><Relationship Id="rId9" Type="http://schemas.openxmlformats.org/officeDocument/2006/relationships/tags" Target="../tags/tag1342.xml"/><Relationship Id="rId8" Type="http://schemas.openxmlformats.org/officeDocument/2006/relationships/tags" Target="../tags/tag1341.xml"/><Relationship Id="rId7" Type="http://schemas.openxmlformats.org/officeDocument/2006/relationships/tags" Target="../tags/tag1340.xml"/><Relationship Id="rId6" Type="http://schemas.openxmlformats.org/officeDocument/2006/relationships/image" Target="../media/image12.jpeg"/><Relationship Id="rId5" Type="http://schemas.openxmlformats.org/officeDocument/2006/relationships/tags" Target="../tags/tag1339.xml"/><Relationship Id="rId4" Type="http://schemas.openxmlformats.org/officeDocument/2006/relationships/image" Target="../media/image5.png"/><Relationship Id="rId3" Type="http://schemas.openxmlformats.org/officeDocument/2006/relationships/tags" Target="../tags/tag1338.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43.xml"/><Relationship Id="rId1" Type="http://schemas.openxmlformats.org/officeDocument/2006/relationships/tags" Target="../tags/tag1337.xml"/></Relationships>
</file>

<file path=ppt/slides/_rels/slide84.xml.rels><?xml version="1.0" encoding="UTF-8" standalone="yes"?>
<Relationships xmlns="http://schemas.openxmlformats.org/package/2006/relationships"><Relationship Id="rId9" Type="http://schemas.openxmlformats.org/officeDocument/2006/relationships/tags" Target="../tags/tag1352.xml"/><Relationship Id="rId8" Type="http://schemas.openxmlformats.org/officeDocument/2006/relationships/tags" Target="../tags/tag1351.xml"/><Relationship Id="rId7" Type="http://schemas.openxmlformats.org/officeDocument/2006/relationships/tags" Target="../tags/tag1350.xml"/><Relationship Id="rId6" Type="http://schemas.openxmlformats.org/officeDocument/2006/relationships/tags" Target="../tags/tag1349.xml"/><Relationship Id="rId5" Type="http://schemas.openxmlformats.org/officeDocument/2006/relationships/tags" Target="../tags/tag1348.xml"/><Relationship Id="rId4" Type="http://schemas.openxmlformats.org/officeDocument/2006/relationships/tags" Target="../tags/tag1347.xml"/><Relationship Id="rId3" Type="http://schemas.openxmlformats.org/officeDocument/2006/relationships/tags" Target="../tags/tag1346.xml"/><Relationship Id="rId2" Type="http://schemas.openxmlformats.org/officeDocument/2006/relationships/tags" Target="../tags/tag1345.xml"/><Relationship Id="rId18" Type="http://schemas.openxmlformats.org/officeDocument/2006/relationships/slideLayout" Target="../slideLayouts/slideLayout7.xml"/><Relationship Id="rId17" Type="http://schemas.openxmlformats.org/officeDocument/2006/relationships/tags" Target="../tags/tag1360.xml"/><Relationship Id="rId16" Type="http://schemas.openxmlformats.org/officeDocument/2006/relationships/tags" Target="../tags/tag1359.xml"/><Relationship Id="rId15" Type="http://schemas.openxmlformats.org/officeDocument/2006/relationships/tags" Target="../tags/tag1358.xml"/><Relationship Id="rId14" Type="http://schemas.openxmlformats.org/officeDocument/2006/relationships/tags" Target="../tags/tag1357.xml"/><Relationship Id="rId13" Type="http://schemas.openxmlformats.org/officeDocument/2006/relationships/tags" Target="../tags/tag1356.xml"/><Relationship Id="rId12" Type="http://schemas.openxmlformats.org/officeDocument/2006/relationships/tags" Target="../tags/tag1355.xml"/><Relationship Id="rId11" Type="http://schemas.openxmlformats.org/officeDocument/2006/relationships/tags" Target="../tags/tag1354.xml"/><Relationship Id="rId10" Type="http://schemas.openxmlformats.org/officeDocument/2006/relationships/tags" Target="../tags/tag1353.xml"/><Relationship Id="rId1" Type="http://schemas.openxmlformats.org/officeDocument/2006/relationships/tags" Target="../tags/tag1344.xml"/></Relationships>
</file>

<file path=ppt/slides/_rels/slide8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25.xml"/><Relationship Id="rId4" Type="http://schemas.openxmlformats.org/officeDocument/2006/relationships/tags" Target="../tags/tag1364.xml"/><Relationship Id="rId3" Type="http://schemas.openxmlformats.org/officeDocument/2006/relationships/tags" Target="../tags/tag1363.xml"/><Relationship Id="rId2" Type="http://schemas.openxmlformats.org/officeDocument/2006/relationships/tags" Target="../tags/tag1362.xml"/><Relationship Id="rId1" Type="http://schemas.openxmlformats.org/officeDocument/2006/relationships/tags" Target="../tags/tag1361.xml"/></Relationships>
</file>

<file path=ppt/slides/_rels/slide86.xml.rels><?xml version="1.0" encoding="UTF-8" standalone="yes"?>
<Relationships xmlns="http://schemas.openxmlformats.org/package/2006/relationships"><Relationship Id="rId9" Type="http://schemas.openxmlformats.org/officeDocument/2006/relationships/tags" Target="../tags/tag1370.xml"/><Relationship Id="rId8" Type="http://schemas.openxmlformats.org/officeDocument/2006/relationships/tags" Target="../tags/tag1369.xml"/><Relationship Id="rId7" Type="http://schemas.openxmlformats.org/officeDocument/2006/relationships/tags" Target="../tags/tag1368.xml"/><Relationship Id="rId6" Type="http://schemas.openxmlformats.org/officeDocument/2006/relationships/image" Target="../media/image12.jpeg"/><Relationship Id="rId5" Type="http://schemas.openxmlformats.org/officeDocument/2006/relationships/tags" Target="../tags/tag1367.xml"/><Relationship Id="rId4" Type="http://schemas.openxmlformats.org/officeDocument/2006/relationships/image" Target="../media/image5.png"/><Relationship Id="rId3" Type="http://schemas.openxmlformats.org/officeDocument/2006/relationships/tags" Target="../tags/tag1366.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71.xml"/><Relationship Id="rId1" Type="http://schemas.openxmlformats.org/officeDocument/2006/relationships/tags" Target="../tags/tag1365.xml"/></Relationships>
</file>

<file path=ppt/slides/_rels/slide87.xml.rels><?xml version="1.0" encoding="UTF-8" standalone="yes"?>
<Relationships xmlns="http://schemas.openxmlformats.org/package/2006/relationships"><Relationship Id="rId9" Type="http://schemas.openxmlformats.org/officeDocument/2006/relationships/tags" Target="../tags/tag1379.xml"/><Relationship Id="rId8" Type="http://schemas.openxmlformats.org/officeDocument/2006/relationships/tags" Target="../tags/tag1378.xml"/><Relationship Id="rId7" Type="http://schemas.openxmlformats.org/officeDocument/2006/relationships/tags" Target="../tags/tag1377.xml"/><Relationship Id="rId6" Type="http://schemas.openxmlformats.org/officeDocument/2006/relationships/tags" Target="../tags/tag1376.xml"/><Relationship Id="rId5" Type="http://schemas.openxmlformats.org/officeDocument/2006/relationships/tags" Target="../tags/tag1375.xml"/><Relationship Id="rId4" Type="http://schemas.openxmlformats.org/officeDocument/2006/relationships/image" Target="../media/image110.jpeg"/><Relationship Id="rId3" Type="http://schemas.openxmlformats.org/officeDocument/2006/relationships/tags" Target="../tags/tag1374.xml"/><Relationship Id="rId26" Type="http://schemas.openxmlformats.org/officeDocument/2006/relationships/slideLayout" Target="../slideLayouts/slideLayout7.xml"/><Relationship Id="rId25" Type="http://schemas.openxmlformats.org/officeDocument/2006/relationships/tags" Target="../tags/tag1393.xml"/><Relationship Id="rId24" Type="http://schemas.openxmlformats.org/officeDocument/2006/relationships/image" Target="../media/image112.svg"/><Relationship Id="rId23" Type="http://schemas.openxmlformats.org/officeDocument/2006/relationships/image" Target="../media/image111.png"/><Relationship Id="rId22" Type="http://schemas.openxmlformats.org/officeDocument/2006/relationships/tags" Target="../tags/tag1392.xml"/><Relationship Id="rId21" Type="http://schemas.openxmlformats.org/officeDocument/2006/relationships/tags" Target="../tags/tag1391.xml"/><Relationship Id="rId20" Type="http://schemas.openxmlformats.org/officeDocument/2006/relationships/tags" Target="../tags/tag1390.xml"/><Relationship Id="rId2" Type="http://schemas.openxmlformats.org/officeDocument/2006/relationships/tags" Target="../tags/tag1373.xml"/><Relationship Id="rId19" Type="http://schemas.openxmlformats.org/officeDocument/2006/relationships/tags" Target="../tags/tag1389.xml"/><Relationship Id="rId18" Type="http://schemas.openxmlformats.org/officeDocument/2006/relationships/tags" Target="../tags/tag1388.xml"/><Relationship Id="rId17" Type="http://schemas.openxmlformats.org/officeDocument/2006/relationships/tags" Target="../tags/tag1387.xml"/><Relationship Id="rId16" Type="http://schemas.openxmlformats.org/officeDocument/2006/relationships/tags" Target="../tags/tag1386.xml"/><Relationship Id="rId15" Type="http://schemas.openxmlformats.org/officeDocument/2006/relationships/tags" Target="../tags/tag1385.xml"/><Relationship Id="rId14" Type="http://schemas.openxmlformats.org/officeDocument/2006/relationships/tags" Target="../tags/tag1384.xml"/><Relationship Id="rId13" Type="http://schemas.openxmlformats.org/officeDocument/2006/relationships/tags" Target="../tags/tag1383.xml"/><Relationship Id="rId12" Type="http://schemas.openxmlformats.org/officeDocument/2006/relationships/tags" Target="../tags/tag1382.xml"/><Relationship Id="rId11" Type="http://schemas.openxmlformats.org/officeDocument/2006/relationships/tags" Target="../tags/tag1381.xml"/><Relationship Id="rId10" Type="http://schemas.openxmlformats.org/officeDocument/2006/relationships/tags" Target="../tags/tag1380.xml"/><Relationship Id="rId1" Type="http://schemas.openxmlformats.org/officeDocument/2006/relationships/tags" Target="../tags/tag1372.xml"/></Relationships>
</file>

<file path=ppt/slides/_rels/slide88.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43.xml"/><Relationship Id="rId4" Type="http://schemas.openxmlformats.org/officeDocument/2006/relationships/tags" Target="../tags/tag1397.xml"/><Relationship Id="rId3" Type="http://schemas.openxmlformats.org/officeDocument/2006/relationships/tags" Target="../tags/tag1396.xml"/><Relationship Id="rId2" Type="http://schemas.openxmlformats.org/officeDocument/2006/relationships/tags" Target="../tags/tag1395.xml"/><Relationship Id="rId1" Type="http://schemas.openxmlformats.org/officeDocument/2006/relationships/tags" Target="../tags/tag1394.xml"/></Relationships>
</file>

<file path=ppt/slides/_rels/slide89.xml.rels><?xml version="1.0" encoding="UTF-8" standalone="yes"?>
<Relationships xmlns="http://schemas.openxmlformats.org/package/2006/relationships"><Relationship Id="rId9" Type="http://schemas.openxmlformats.org/officeDocument/2006/relationships/tags" Target="../tags/tag1403.xml"/><Relationship Id="rId8" Type="http://schemas.openxmlformats.org/officeDocument/2006/relationships/tags" Target="../tags/tag1402.xml"/><Relationship Id="rId7" Type="http://schemas.openxmlformats.org/officeDocument/2006/relationships/tags" Target="../tags/tag1401.xml"/><Relationship Id="rId6" Type="http://schemas.openxmlformats.org/officeDocument/2006/relationships/image" Target="../media/image12.jpeg"/><Relationship Id="rId5" Type="http://schemas.openxmlformats.org/officeDocument/2006/relationships/tags" Target="../tags/tag1400.xml"/><Relationship Id="rId4" Type="http://schemas.openxmlformats.org/officeDocument/2006/relationships/image" Target="../media/image5.png"/><Relationship Id="rId3" Type="http://schemas.openxmlformats.org/officeDocument/2006/relationships/tags" Target="../tags/tag13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404.xml"/><Relationship Id="rId1" Type="http://schemas.openxmlformats.org/officeDocument/2006/relationships/tags" Target="../tags/tag1398.xml"/></Relationships>
</file>

<file path=ppt/slides/_rels/slide9.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image" Target="../media/image12.jpeg"/><Relationship Id="rId7" Type="http://schemas.openxmlformats.org/officeDocument/2006/relationships/tags" Target="../tags/tag777.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776.xml"/><Relationship Id="rId3" Type="http://schemas.openxmlformats.org/officeDocument/2006/relationships/image" Target="../media/image4.svg"/><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781.xml"/><Relationship Id="rId11" Type="http://schemas.openxmlformats.org/officeDocument/2006/relationships/tags" Target="../tags/tag780.xml"/><Relationship Id="rId10" Type="http://schemas.openxmlformats.org/officeDocument/2006/relationships/tags" Target="../tags/tag779.xml"/><Relationship Id="rId1" Type="http://schemas.openxmlformats.org/officeDocument/2006/relationships/tags" Target="../tags/tag775.xml"/></Relationships>
</file>

<file path=ppt/slides/_rels/slide90.xml.rels><?xml version="1.0" encoding="UTF-8" standalone="yes"?>
<Relationships xmlns="http://schemas.openxmlformats.org/package/2006/relationships"><Relationship Id="rId9" Type="http://schemas.openxmlformats.org/officeDocument/2006/relationships/tags" Target="../tags/tag1412.xml"/><Relationship Id="rId8" Type="http://schemas.openxmlformats.org/officeDocument/2006/relationships/tags" Target="../tags/tag1411.xml"/><Relationship Id="rId7" Type="http://schemas.openxmlformats.org/officeDocument/2006/relationships/tags" Target="../tags/tag1410.xml"/><Relationship Id="rId6" Type="http://schemas.openxmlformats.org/officeDocument/2006/relationships/tags" Target="../tags/tag1409.xml"/><Relationship Id="rId5" Type="http://schemas.openxmlformats.org/officeDocument/2006/relationships/tags" Target="../tags/tag1408.xml"/><Relationship Id="rId4" Type="http://schemas.openxmlformats.org/officeDocument/2006/relationships/image" Target="../media/image113.png"/><Relationship Id="rId30" Type="http://schemas.openxmlformats.org/officeDocument/2006/relationships/slideLayout" Target="../slideLayouts/slideLayout7.xml"/><Relationship Id="rId3" Type="http://schemas.openxmlformats.org/officeDocument/2006/relationships/tags" Target="../tags/tag1407.xml"/><Relationship Id="rId29" Type="http://schemas.openxmlformats.org/officeDocument/2006/relationships/tags" Target="../tags/tag1431.xml"/><Relationship Id="rId28" Type="http://schemas.openxmlformats.org/officeDocument/2006/relationships/image" Target="../media/image110.jpeg"/><Relationship Id="rId27" Type="http://schemas.openxmlformats.org/officeDocument/2006/relationships/tags" Target="../tags/tag1430.xml"/><Relationship Id="rId26" Type="http://schemas.openxmlformats.org/officeDocument/2006/relationships/tags" Target="../tags/tag1429.xml"/><Relationship Id="rId25" Type="http://schemas.openxmlformats.org/officeDocument/2006/relationships/tags" Target="../tags/tag1428.xml"/><Relationship Id="rId24" Type="http://schemas.openxmlformats.org/officeDocument/2006/relationships/tags" Target="../tags/tag1427.xml"/><Relationship Id="rId23" Type="http://schemas.openxmlformats.org/officeDocument/2006/relationships/tags" Target="../tags/tag1426.xml"/><Relationship Id="rId22" Type="http://schemas.openxmlformats.org/officeDocument/2006/relationships/tags" Target="../tags/tag1425.xml"/><Relationship Id="rId21" Type="http://schemas.openxmlformats.org/officeDocument/2006/relationships/tags" Target="../tags/tag1424.xml"/><Relationship Id="rId20" Type="http://schemas.openxmlformats.org/officeDocument/2006/relationships/tags" Target="../tags/tag1423.xml"/><Relationship Id="rId2" Type="http://schemas.openxmlformats.org/officeDocument/2006/relationships/tags" Target="../tags/tag1406.xml"/><Relationship Id="rId19" Type="http://schemas.openxmlformats.org/officeDocument/2006/relationships/tags" Target="../tags/tag1422.xml"/><Relationship Id="rId18" Type="http://schemas.openxmlformats.org/officeDocument/2006/relationships/tags" Target="../tags/tag1421.xml"/><Relationship Id="rId17" Type="http://schemas.openxmlformats.org/officeDocument/2006/relationships/tags" Target="../tags/tag1420.xml"/><Relationship Id="rId16" Type="http://schemas.openxmlformats.org/officeDocument/2006/relationships/tags" Target="../tags/tag1419.xml"/><Relationship Id="rId15" Type="http://schemas.openxmlformats.org/officeDocument/2006/relationships/tags" Target="../tags/tag1418.xml"/><Relationship Id="rId14" Type="http://schemas.openxmlformats.org/officeDocument/2006/relationships/tags" Target="../tags/tag1417.xml"/><Relationship Id="rId13" Type="http://schemas.openxmlformats.org/officeDocument/2006/relationships/tags" Target="../tags/tag1416.xml"/><Relationship Id="rId12" Type="http://schemas.openxmlformats.org/officeDocument/2006/relationships/tags" Target="../tags/tag1415.xml"/><Relationship Id="rId11" Type="http://schemas.openxmlformats.org/officeDocument/2006/relationships/tags" Target="../tags/tag1414.xml"/><Relationship Id="rId10" Type="http://schemas.openxmlformats.org/officeDocument/2006/relationships/tags" Target="../tags/tag1413.xml"/><Relationship Id="rId1" Type="http://schemas.openxmlformats.org/officeDocument/2006/relationships/tags" Target="../tags/tag140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直角三角形 15"/>
          <p:cNvSpPr/>
          <p:nvPr>
            <p:custDataLst>
              <p:tags r:id="rId1"/>
            </p:custDataLst>
          </p:nvPr>
        </p:nvSpPr>
        <p:spPr>
          <a:xfrm rot="16200000" flipH="1" flipV="1">
            <a:off x="8114004" y="281191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7" name="直角三角形 16"/>
          <p:cNvSpPr/>
          <p:nvPr>
            <p:custDataLst>
              <p:tags r:id="rId2"/>
            </p:custDataLst>
          </p:nvPr>
        </p:nvSpPr>
        <p:spPr>
          <a:xfrm rot="5400000" flipH="1">
            <a:off x="8114344" y="2113633"/>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8" name="任意多边形 17"/>
          <p:cNvSpPr/>
          <p:nvPr>
            <p:custDataLst>
              <p:tags r:id="rId3"/>
            </p:custDataLst>
          </p:nvPr>
        </p:nvSpPr>
        <p:spPr>
          <a:xfrm flipH="1">
            <a:off x="5010153" y="2129976"/>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9" name="任意多边形 18"/>
          <p:cNvSpPr/>
          <p:nvPr>
            <p:custDataLst>
              <p:tags r:id="rId4"/>
            </p:custDataLst>
          </p:nvPr>
        </p:nvSpPr>
        <p:spPr>
          <a:xfrm flipH="1">
            <a:off x="7132810" y="2229956"/>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custDataLst>
              <p:tags r:id="rId5"/>
            </p:custDataLst>
          </p:nvPr>
        </p:nvSpPr>
        <p:spPr>
          <a:xfrm flipH="1">
            <a:off x="4648686" y="2129976"/>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22" name="直角三角形 21"/>
          <p:cNvSpPr/>
          <p:nvPr>
            <p:custDataLst>
              <p:tags r:id="rId6"/>
            </p:custDataLst>
          </p:nvPr>
        </p:nvSpPr>
        <p:spPr>
          <a:xfrm rot="5400000" flipV="1">
            <a:off x="958661" y="361294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3" name="直角三角形 22"/>
          <p:cNvSpPr/>
          <p:nvPr>
            <p:custDataLst>
              <p:tags r:id="rId7"/>
            </p:custDataLst>
          </p:nvPr>
        </p:nvSpPr>
        <p:spPr>
          <a:xfrm rot="16200000">
            <a:off x="959003" y="2914664"/>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4" name="任意多边形 23"/>
          <p:cNvSpPr/>
          <p:nvPr>
            <p:custDataLst>
              <p:tags r:id="rId8"/>
            </p:custDataLst>
          </p:nvPr>
        </p:nvSpPr>
        <p:spPr>
          <a:xfrm>
            <a:off x="1016080" y="2931007"/>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5" name="任意多边形 24"/>
          <p:cNvSpPr/>
          <p:nvPr>
            <p:custDataLst>
              <p:tags r:id="rId9"/>
            </p:custDataLst>
          </p:nvPr>
        </p:nvSpPr>
        <p:spPr>
          <a:xfrm>
            <a:off x="927276" y="3030987"/>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25"/>
          <p:cNvSpPr/>
          <p:nvPr>
            <p:custDataLst>
              <p:tags r:id="rId10"/>
            </p:custDataLst>
          </p:nvPr>
        </p:nvSpPr>
        <p:spPr>
          <a:xfrm>
            <a:off x="4149715" y="2931007"/>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28" name="直角三角形 27"/>
          <p:cNvSpPr/>
          <p:nvPr>
            <p:custDataLst>
              <p:tags r:id="rId11"/>
            </p:custDataLst>
          </p:nvPr>
        </p:nvSpPr>
        <p:spPr>
          <a:xfrm rot="16200000" flipH="1" flipV="1">
            <a:off x="8114004" y="441397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9" name="直角三角形 28"/>
          <p:cNvSpPr/>
          <p:nvPr>
            <p:custDataLst>
              <p:tags r:id="rId12"/>
            </p:custDataLst>
          </p:nvPr>
        </p:nvSpPr>
        <p:spPr>
          <a:xfrm rot="5400000" flipH="1">
            <a:off x="8114344" y="3715694"/>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0" name="任意多边形 29"/>
          <p:cNvSpPr/>
          <p:nvPr>
            <p:custDataLst>
              <p:tags r:id="rId13"/>
            </p:custDataLst>
          </p:nvPr>
        </p:nvSpPr>
        <p:spPr>
          <a:xfrm flipH="1">
            <a:off x="5010153" y="3732037"/>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31" name="任意多边形 30"/>
          <p:cNvSpPr/>
          <p:nvPr>
            <p:custDataLst>
              <p:tags r:id="rId14"/>
            </p:custDataLst>
          </p:nvPr>
        </p:nvSpPr>
        <p:spPr>
          <a:xfrm flipH="1">
            <a:off x="7132810" y="3832017"/>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任意多边形 31"/>
          <p:cNvSpPr/>
          <p:nvPr>
            <p:custDataLst>
              <p:tags r:id="rId15"/>
            </p:custDataLst>
          </p:nvPr>
        </p:nvSpPr>
        <p:spPr>
          <a:xfrm flipH="1">
            <a:off x="4648686" y="3732037"/>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5" name="矩形 34"/>
          <p:cNvSpPr/>
          <p:nvPr>
            <p:custDataLst>
              <p:tags r:id="rId16"/>
            </p:custDataLst>
          </p:nvPr>
        </p:nvSpPr>
        <p:spPr>
          <a:xfrm>
            <a:off x="802796" y="39475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直角三角形 35"/>
          <p:cNvSpPr/>
          <p:nvPr>
            <p:custDataLst>
              <p:tags r:id="rId17"/>
            </p:custDataLst>
          </p:nvPr>
        </p:nvSpPr>
        <p:spPr>
          <a:xfrm rot="5400000" flipV="1">
            <a:off x="835183" y="2049302"/>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7" name="直角三角形 36"/>
          <p:cNvSpPr/>
          <p:nvPr>
            <p:custDataLst>
              <p:tags r:id="rId18"/>
            </p:custDataLst>
          </p:nvPr>
        </p:nvSpPr>
        <p:spPr>
          <a:xfrm rot="16200000">
            <a:off x="835535" y="1328742"/>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8" name="任意多边形 8"/>
          <p:cNvSpPr/>
          <p:nvPr>
            <p:custDataLst>
              <p:tags r:id="rId19"/>
            </p:custDataLst>
          </p:nvPr>
        </p:nvSpPr>
        <p:spPr>
          <a:xfrm>
            <a:off x="882156" y="1345607"/>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41" name="任意多边形 10"/>
          <p:cNvSpPr/>
          <p:nvPr>
            <p:custDataLst>
              <p:tags r:id="rId20"/>
            </p:custDataLst>
          </p:nvPr>
        </p:nvSpPr>
        <p:spPr>
          <a:xfrm>
            <a:off x="802796" y="1448777"/>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任意多边形 7"/>
          <p:cNvSpPr/>
          <p:nvPr>
            <p:custDataLst>
              <p:tags r:id="rId21"/>
            </p:custDataLst>
          </p:nvPr>
        </p:nvSpPr>
        <p:spPr>
          <a:xfrm>
            <a:off x="4128054" y="1345607"/>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44" name="文本框 43"/>
          <p:cNvSpPr txBox="1"/>
          <p:nvPr>
            <p:custDataLst>
              <p:tags r:id="rId22"/>
            </p:custDataLst>
          </p:nvPr>
        </p:nvSpPr>
        <p:spPr>
          <a:xfrm>
            <a:off x="859679" y="1549553"/>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ONE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45" name="文本框 44"/>
          <p:cNvSpPr txBox="1"/>
          <p:nvPr>
            <p:custDataLst>
              <p:tags r:id="rId23"/>
            </p:custDataLst>
          </p:nvPr>
        </p:nvSpPr>
        <p:spPr>
          <a:xfrm>
            <a:off x="4193617" y="157165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4" name="文本框 53"/>
          <p:cNvSpPr txBox="1"/>
          <p:nvPr>
            <p:custDataLst>
              <p:tags r:id="rId24"/>
            </p:custDataLst>
          </p:nvPr>
        </p:nvSpPr>
        <p:spPr>
          <a:xfrm>
            <a:off x="4708482" y="2343015"/>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5" name="文本框 54"/>
          <p:cNvSpPr txBox="1"/>
          <p:nvPr>
            <p:custDataLst>
              <p:tags r:id="rId25"/>
            </p:custDataLst>
          </p:nvPr>
        </p:nvSpPr>
        <p:spPr>
          <a:xfrm>
            <a:off x="4209511" y="314404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6" name="文本框 55"/>
          <p:cNvSpPr txBox="1"/>
          <p:nvPr>
            <p:custDataLst>
              <p:tags r:id="rId26"/>
            </p:custDataLst>
          </p:nvPr>
        </p:nvSpPr>
        <p:spPr>
          <a:xfrm>
            <a:off x="4708482" y="394507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D</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7" name="文本框 56"/>
          <p:cNvSpPr txBox="1"/>
          <p:nvPr>
            <p:custDataLst>
              <p:tags r:id="rId27"/>
            </p:custDataLst>
          </p:nvPr>
        </p:nvSpPr>
        <p:spPr>
          <a:xfrm>
            <a:off x="7172147" y="2320916"/>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TWO</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58" name="文本框 57"/>
          <p:cNvSpPr txBox="1"/>
          <p:nvPr>
            <p:custDataLst>
              <p:tags r:id="rId28"/>
            </p:custDataLst>
          </p:nvPr>
        </p:nvSpPr>
        <p:spPr>
          <a:xfrm>
            <a:off x="7172147" y="3922976"/>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FOUR</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59" name="文本框 58"/>
          <p:cNvSpPr txBox="1"/>
          <p:nvPr>
            <p:custDataLst>
              <p:tags r:id="rId29"/>
            </p:custDataLst>
          </p:nvPr>
        </p:nvSpPr>
        <p:spPr>
          <a:xfrm>
            <a:off x="966614" y="3121946"/>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THREE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60" name="矩形 59"/>
          <p:cNvSpPr/>
          <p:nvPr>
            <p:custDataLst>
              <p:tags r:id="rId30"/>
            </p:custDataLst>
          </p:nvPr>
        </p:nvSpPr>
        <p:spPr>
          <a:xfrm>
            <a:off x="5019368" y="2220140"/>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 网络设备相连。</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custDataLst>
              <p:tags r:id="rId31"/>
            </p:custDataLst>
          </p:nvPr>
        </p:nvSpPr>
        <p:spPr>
          <a:xfrm>
            <a:off x="5008002" y="3822201"/>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4. 无线路由器的设置。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p:cNvSpPr/>
          <p:nvPr>
            <p:custDataLst>
              <p:tags r:id="rId32"/>
            </p:custDataLst>
          </p:nvPr>
        </p:nvSpPr>
        <p:spPr>
          <a:xfrm>
            <a:off x="2020053" y="3021171"/>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 IP 地址的设置。</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33"/>
            </p:custDataLst>
          </p:nvPr>
        </p:nvSpPr>
        <p:spPr>
          <a:xfrm>
            <a:off x="1986494" y="1450872"/>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 宽带入户。</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一、宽带入户</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71500" y="1504950"/>
            <a:ext cx="4006215" cy="2676525"/>
          </a:xfrm>
          <a:prstGeom prst="rect">
            <a:avLst/>
          </a:prstGeom>
          <a:noFill/>
        </p:spPr>
        <p:txBody>
          <a:bodyPr wrap="square" rtlCol="0">
            <a:spAutoFit/>
          </a:bodyPr>
          <a:p>
            <a:pPr algn="just">
              <a:lnSpc>
                <a:spcPct val="150000"/>
              </a:lnSpc>
            </a:pPr>
            <a:r>
              <a:rPr lang="zh-CN" altLang="en-US" sz="1600"/>
              <a:t>要连入 Internet 必须要有相应的权限，这个权限就是用户账号与密码。现在都采用ADSL 方式或光纤方式连入 Internet 的用户，必须向当地 ISP（Internet 服务提供商）提交申请并交费，才能获得用户名与密码。目前国内比较大的 ISP 主要有中国电信、中国联通、中国移动等。</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200"/>
            <a:ext cx="4171950" cy="4171950"/>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8"/>
            </p:custDataLst>
          </p:nvPr>
        </p:nvSpPr>
        <p:spPr>
          <a:xfrm>
            <a:off x="4419600" y="1123950"/>
            <a:ext cx="4053840" cy="2409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（一）电脑</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组网用电脑可以是台式电脑，也可以是笔记本电脑，本书如没有特别说明一般指台式电脑。</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（二）网卡</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网卡是“网络适配器”的俗称，是局域网中最基本的部件之一，它是连接计算机与网络的硬件设备。</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047750"/>
            <a:ext cx="4055110" cy="3215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（三）网线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要连接网络中的设备，网线是必不可少的。在局域网中常见的网线主要有同轴电缆、双绞线、光缆三种。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（四）Modem</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Modem 中文名为调制解调器。通过 ADSL Modem 连入 Internet，是在光调制解调器之前家庭宽带上网的主要方式，常见的 ADSL Modem 主要有两个接口，大一点的为RJ-45 插口，小一点的为 RJ-11 电话插口，如图 2-4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一、宽带入户</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8"/>
          <a:stretch>
            <a:fillRect/>
          </a:stretch>
        </p:blipFill>
        <p:spPr>
          <a:xfrm>
            <a:off x="4724400" y="2016760"/>
            <a:ext cx="3945890" cy="13011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191260"/>
            <a:ext cx="4128135" cy="2964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（五）光猫</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光猫是一种类似于基带 modem（数字调制解调器）的设备，和基带 modem 不同的是接入的是光纤专线，是光信号，又称光调制解调器，如图 2-5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（六）无线路由器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无线路由器是连接因特网中各局域网、广域网的设备。小型网络连网常用的路由器一般由一个 WAN 口（接外网）和四个 LAN 口（连接内网）组成，如图 2-6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一、宽带入户</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6461"/>
          <a:stretch>
            <a:fillRect/>
          </a:stretch>
        </p:blipFill>
        <p:spPr>
          <a:xfrm>
            <a:off x="5410200" y="2487295"/>
            <a:ext cx="2625725" cy="225425"/>
          </a:xfrm>
          <a:prstGeom prst="rect">
            <a:avLst/>
          </a:prstGeom>
        </p:spPr>
      </p:pic>
      <p:pic>
        <p:nvPicPr>
          <p:cNvPr id="4" name="图片 3"/>
          <p:cNvPicPr>
            <a:picLocks noChangeAspect="1"/>
          </p:cNvPicPr>
          <p:nvPr/>
        </p:nvPicPr>
        <p:blipFill>
          <a:blip r:embed="rId9"/>
          <a:srcRect t="88406"/>
          <a:stretch>
            <a:fillRect/>
          </a:stretch>
        </p:blipFill>
        <p:spPr>
          <a:xfrm>
            <a:off x="5334000" y="4156075"/>
            <a:ext cx="3023870" cy="177800"/>
          </a:xfrm>
          <a:prstGeom prst="rect">
            <a:avLst/>
          </a:prstGeom>
        </p:spPr>
      </p:pic>
      <p:pic>
        <p:nvPicPr>
          <p:cNvPr id="1073742856" name="图片 7"/>
          <p:cNvPicPr>
            <a:picLocks noChangeAspect="1"/>
          </p:cNvPicPr>
          <p:nvPr/>
        </p:nvPicPr>
        <p:blipFill>
          <a:blip r:embed="rId10"/>
          <a:stretch>
            <a:fillRect/>
          </a:stretch>
        </p:blipFill>
        <p:spPr>
          <a:xfrm>
            <a:off x="5562600" y="1190625"/>
            <a:ext cx="2371090" cy="1296670"/>
          </a:xfrm>
          <a:prstGeom prst="rect">
            <a:avLst/>
          </a:prstGeom>
          <a:noFill/>
          <a:ln w="9525">
            <a:noFill/>
          </a:ln>
        </p:spPr>
      </p:pic>
      <p:pic>
        <p:nvPicPr>
          <p:cNvPr id="5" name="图片 -2147482621"/>
          <p:cNvPicPr>
            <a:picLocks noChangeAspect="1"/>
          </p:cNvPicPr>
          <p:nvPr/>
        </p:nvPicPr>
        <p:blipFill>
          <a:blip r:embed="rId11"/>
          <a:stretch>
            <a:fillRect/>
          </a:stretch>
        </p:blipFill>
        <p:spPr>
          <a:xfrm>
            <a:off x="5410200" y="2876550"/>
            <a:ext cx="2702560" cy="1045845"/>
          </a:xfrm>
          <a:prstGeom prst="rect">
            <a:avLst/>
          </a:prstGeom>
          <a:noFill/>
          <a:ln w="9525" cap="flat" cmpd="sng">
            <a:noFill/>
            <a:prstDash val="solid"/>
            <a:miter/>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00150"/>
            <a:ext cx="4547235" cy="2964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设备准备好后，我们就可以将各设备按图 2-1 所示连接起来组成一个网络。</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（1）将电话线接口插入 ADSL Modem 的 RJ-11 插口，或光纤接口插入光猫 EPON 插口。</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（2）用两头做好水晶头的网线将 ADSL Modem 的 RJ-45 口与路由器的 WAN 口相连。</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（3）用另一根做好的网线将电脑网卡上的 RJ-45 口与路由器上的 LAN 插口相连。</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（4）将路由器与 ADSL Modem 或光猫分别接上电源。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二、网络设备相连</a:t>
            </a:r>
            <a:endParaRPr lang="zh-CN" altLang="en-US" sz="2400" b="1" spc="160">
              <a:solidFill>
                <a:schemeClr val="accent1"/>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8"/>
          <a:srcRect t="91926"/>
          <a:stretch>
            <a:fillRect/>
          </a:stretch>
        </p:blipFill>
        <p:spPr>
          <a:xfrm>
            <a:off x="5410200" y="3631565"/>
            <a:ext cx="3345180" cy="160020"/>
          </a:xfrm>
          <a:prstGeom prst="rect">
            <a:avLst/>
          </a:prstGeom>
        </p:spPr>
      </p:pic>
      <p:pic>
        <p:nvPicPr>
          <p:cNvPr id="3" name="图片 -2147482623"/>
          <p:cNvPicPr>
            <a:picLocks noChangeAspect="1"/>
          </p:cNvPicPr>
          <p:nvPr/>
        </p:nvPicPr>
        <p:blipFill>
          <a:blip r:embed="rId9"/>
          <a:stretch>
            <a:fillRect/>
          </a:stretch>
        </p:blipFill>
        <p:spPr>
          <a:xfrm>
            <a:off x="5424805" y="1733550"/>
            <a:ext cx="3179445" cy="1650365"/>
          </a:xfrm>
          <a:prstGeom prst="rect">
            <a:avLst/>
          </a:prstGeom>
          <a:noFill/>
          <a:ln w="9525"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00150"/>
            <a:ext cx="7919720" cy="29648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连接好硬件以后，还要对计算机的 IP 地址进行设置才能实现计算机之间的通信。设置 IP 地址的操作步骤如下。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（1）右击桌面上的</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“网络”</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图标，在弹出的快捷菜单中选</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“属性”</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，弹出</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“网络和共享中心”</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窗口。</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“网 络 和 共享中心”</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窗口左侧栏单击</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“更改适配器设置”</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选项。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“网络连接”</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窗 口 中 双 击</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“本 地 连接”</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图标，如图 2-8 所示，弹出“</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本地连接属性”</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对话框，如图 2-9所示。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（4）双击</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“Internet 协议版本 4（TCP/IPv4）”</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弹出“Internet 协议版本 4（TCP/IPv4）属性”</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三、设置 IP 地址</a:t>
            </a:r>
            <a:endParaRPr lang="zh-CN" altLang="en-US" sz="2400" b="1" spc="160">
              <a:solidFill>
                <a:schemeClr val="accent1"/>
              </a:solidFill>
              <a:latin typeface="微软雅黑" panose="020B0503020204020204" pitchFamily="34" charset="-122"/>
              <a:ea typeface="微软雅黑" panose="020B0503020204020204" pitchFamily="3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447165"/>
            <a:ext cx="4119880" cy="24403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（5）选择</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“使用下面的 IP 地址”</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，输入 IP 地址和子网掩码。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（6）单击</a:t>
            </a:r>
            <a:r>
              <a:rPr lang="zh-CN" altLang="en-US" sz="1400" b="1" spc="160">
                <a:ln w="3175">
                  <a:noFill/>
                  <a:prstDash val="dash"/>
                </a:ln>
                <a:solidFill>
                  <a:srgbClr val="E95730"/>
                </a:solidFill>
                <a:latin typeface="微软雅黑" panose="020B0503020204020204" pitchFamily="34" charset="-122"/>
                <a:ea typeface="微软雅黑" panose="020B0503020204020204" pitchFamily="34" charset="-122"/>
                <a:cs typeface="微软雅黑" panose="020B0503020204020204" pitchFamily="34" charset="-122"/>
              </a:rPr>
              <a:t>“确定”</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按钮，IP 地址设置完成。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（7）按同样的方法设置另一台电脑的 IP 地址为 198.168.1.1～198.168.1.254 中 除198.168.1.3 外的其他值，子网掩码为 255.255.255.0。</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三、设置 IP 地址</a:t>
            </a:r>
            <a:endParaRPr lang="zh-CN" altLang="en-US" sz="2400" b="1" spc="160">
              <a:solidFill>
                <a:schemeClr val="accent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8"/>
          <a:srcRect t="91350"/>
          <a:stretch>
            <a:fillRect/>
          </a:stretch>
        </p:blipFill>
        <p:spPr>
          <a:xfrm>
            <a:off x="5562600" y="3933190"/>
            <a:ext cx="2758440" cy="264795"/>
          </a:xfrm>
          <a:prstGeom prst="rect">
            <a:avLst/>
          </a:prstGeom>
        </p:spPr>
      </p:pic>
      <p:pic>
        <p:nvPicPr>
          <p:cNvPr id="4" name="图片 -2147482616"/>
          <p:cNvPicPr>
            <a:picLocks noChangeAspect="1"/>
          </p:cNvPicPr>
          <p:nvPr/>
        </p:nvPicPr>
        <p:blipFill>
          <a:blip r:embed="rId9"/>
          <a:stretch>
            <a:fillRect/>
          </a:stretch>
        </p:blipFill>
        <p:spPr>
          <a:xfrm>
            <a:off x="5715000" y="1335405"/>
            <a:ext cx="2458085" cy="255206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047750"/>
            <a:ext cx="8070850" cy="1503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（1）启动 IE，在地址栏输入 192.168.1.1，按回车键，在弹出的“设置登录密码”界面</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中输入新的密码，单击“下一步”绿色按钮，如图 2-12 所示。</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（2）进入“上网设置”主界面，在界面中输入“宽带账号”和“宽带密码”，单击“下一步”绿色按钮，如图 2-13 所示。</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四、设置无线路由器（以常见的 TL-WR842N 路由器为例）</a:t>
            </a:r>
            <a:endParaRPr lang="zh-CN" altLang="en-US" sz="2400" b="1" spc="160">
              <a:solidFill>
                <a:schemeClr val="accent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8"/>
          <a:srcRect t="90387"/>
          <a:stretch>
            <a:fillRect/>
          </a:stretch>
        </p:blipFill>
        <p:spPr>
          <a:xfrm>
            <a:off x="3657600" y="4080510"/>
            <a:ext cx="4445635" cy="184785"/>
          </a:xfrm>
          <a:prstGeom prst="rect">
            <a:avLst/>
          </a:prstGeom>
        </p:spPr>
      </p:pic>
      <p:pic>
        <p:nvPicPr>
          <p:cNvPr id="3" name="图片 -2147482615"/>
          <p:cNvPicPr>
            <a:picLocks noChangeAspect="1"/>
          </p:cNvPicPr>
          <p:nvPr/>
        </p:nvPicPr>
        <p:blipFill>
          <a:blip r:embed="rId9"/>
          <a:stretch>
            <a:fillRect/>
          </a:stretch>
        </p:blipFill>
        <p:spPr>
          <a:xfrm>
            <a:off x="3886200" y="2419350"/>
            <a:ext cx="1935480" cy="1616075"/>
          </a:xfrm>
          <a:prstGeom prst="rect">
            <a:avLst/>
          </a:prstGeom>
          <a:noFill/>
          <a:ln w="9525" cap="flat" cmpd="sng">
            <a:noFill/>
            <a:prstDash val="solid"/>
            <a:miter/>
            <a:headEnd type="none" w="med" len="med"/>
            <a:tailEnd type="none" w="med" len="med"/>
          </a:ln>
        </p:spPr>
      </p:pic>
      <p:pic>
        <p:nvPicPr>
          <p:cNvPr id="5" name="图片 -2147482614"/>
          <p:cNvPicPr>
            <a:picLocks noChangeAspect="1"/>
          </p:cNvPicPr>
          <p:nvPr/>
        </p:nvPicPr>
        <p:blipFill>
          <a:blip r:embed="rId10"/>
          <a:srcRect l="4144" r="5946"/>
          <a:stretch>
            <a:fillRect/>
          </a:stretch>
        </p:blipFill>
        <p:spPr>
          <a:xfrm>
            <a:off x="6096000" y="2419350"/>
            <a:ext cx="1878330" cy="1633855"/>
          </a:xfrm>
          <a:prstGeom prst="rect">
            <a:avLst/>
          </a:prstGeom>
          <a:noFill/>
          <a:ln w="9525" cap="flat" cmpd="sng">
            <a:noFill/>
            <a:prstDash val="solid"/>
            <a:miter/>
            <a:headEnd type="none" w="med" len="med"/>
            <a:tailEnd type="none" w="med" len="med"/>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047750"/>
            <a:ext cx="8070850" cy="15030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（3）进入“无线设置”界面，可以更改无线名称，设置无线密码，单击“下一步”绿色按钮，如图 2-14 所示。</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（4）进入“完成设置向导”界面，单击“确认”按钮，无线路由器的设置就完成。如图 2-15 所示。</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160">
                <a:solidFill>
                  <a:schemeClr val="accent1"/>
                </a:solidFill>
                <a:latin typeface="微软雅黑" panose="020B0503020204020204" pitchFamily="34" charset="-122"/>
                <a:ea typeface="微软雅黑" panose="020B0503020204020204" pitchFamily="34" charset="-122"/>
                <a:sym typeface="+mn-ea"/>
              </a:rPr>
              <a:t>四、设置无线路由器（以常见的 TL-WR842N 路由器为例）</a:t>
            </a:r>
            <a:endParaRPr lang="zh-CN" altLang="en-US" sz="2400" b="1" spc="160">
              <a:solidFill>
                <a:schemeClr val="accent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8"/>
          <a:srcRect t="91076"/>
          <a:stretch>
            <a:fillRect/>
          </a:stretch>
        </p:blipFill>
        <p:spPr>
          <a:xfrm>
            <a:off x="2514600" y="4083050"/>
            <a:ext cx="4784725" cy="185420"/>
          </a:xfrm>
          <a:prstGeom prst="rect">
            <a:avLst/>
          </a:prstGeom>
        </p:spPr>
      </p:pic>
      <p:pic>
        <p:nvPicPr>
          <p:cNvPr id="1073742857" name="图片 1073742856"/>
          <p:cNvPicPr>
            <a:picLocks noChangeAspect="1"/>
          </p:cNvPicPr>
          <p:nvPr/>
        </p:nvPicPr>
        <p:blipFill>
          <a:blip r:embed="rId9"/>
          <a:srcRect l="2988" r="4584"/>
          <a:stretch>
            <a:fillRect/>
          </a:stretch>
        </p:blipFill>
        <p:spPr>
          <a:xfrm>
            <a:off x="2743200" y="2266950"/>
            <a:ext cx="1930400" cy="1736090"/>
          </a:xfrm>
          <a:prstGeom prst="rect">
            <a:avLst/>
          </a:prstGeom>
          <a:noFill/>
          <a:ln w="9525" cap="flat" cmpd="sng">
            <a:noFill/>
            <a:prstDash val="solid"/>
            <a:miter/>
            <a:headEnd type="none" w="med" len="med"/>
            <a:tailEnd type="none" w="med" len="med"/>
          </a:ln>
        </p:spPr>
      </p:pic>
      <p:pic>
        <p:nvPicPr>
          <p:cNvPr id="4" name="图片 -2147482613"/>
          <p:cNvPicPr>
            <a:picLocks noChangeAspect="1"/>
          </p:cNvPicPr>
          <p:nvPr/>
        </p:nvPicPr>
        <p:blipFill>
          <a:blip r:embed="rId10"/>
          <a:stretch>
            <a:fillRect/>
          </a:stretch>
        </p:blipFill>
        <p:spPr>
          <a:xfrm>
            <a:off x="5257800" y="2240915"/>
            <a:ext cx="2009140" cy="1762125"/>
          </a:xfrm>
          <a:prstGeom prst="rect">
            <a:avLst/>
          </a:prstGeom>
          <a:noFill/>
          <a:ln w="9525" cap="flat" cmpd="sng">
            <a:noFill/>
            <a:prstDash val="solid"/>
            <a:miter/>
            <a:headEnd type="none" w="med" len="med"/>
            <a:tailEnd type="none" w="med" len="med"/>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938020"/>
          </a:xfrm>
          <a:prstGeom prst="rect">
            <a:avLst/>
          </a:prstGeom>
          <a:noFill/>
        </p:spPr>
        <p:txBody>
          <a:bodyPr wrap="square" rtlCol="0">
            <a:spAutoFit/>
          </a:bodyPr>
          <a:p>
            <a:pPr algn="just">
              <a:lnSpc>
                <a:spcPct val="150000"/>
              </a:lnSpc>
            </a:pPr>
            <a:r>
              <a:rPr lang="zh-CN" altLang="en-US" sz="1600"/>
              <a:t>本次任务主要介绍了宽带怎样入户，连接 ADSL Modem 或光猫再通过连接无线路由器而达到电脑、手机、笔记本都能无线上网以及 IP 地址的设置，无线路由器的设置等。</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581660" y="1200150"/>
            <a:ext cx="802322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IPv6 技术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IPv6 是英文“Internet Protocol Version 6”（互联网协议第 6 版）的缩写，是互联网工程任务组（IETF）设计的用于替代 IPv4 的下一代 IP 协议，其地址数量号称可以为全世界的每一粒沙子编上一个地址。由于 IPv4 最大的问题在于网络地址资源不足，严重制约了互联网的应用和发展。IPv6 的使用，不仅能解决网络地址资源数量的问题，而且也解决了多种接入设备连入互联网的障碍，IPv6 的出现给人们带来了近乎完美的解决方案。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（1）如同电话号码升位一样，IPv6 提供了 128 位的 IP 地址，使地址数量大幅增加，从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而解决了 IP 地址资源危机。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（2）IPv6 采用了“可聚集全球统一计算地址”的构造，这使 IP 地址构造同网络的拓扑结构（连接形态）相一致，从而缩小了路由表，使路由器能够高效率地决定路由。</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97865" y="1328420"/>
            <a:ext cx="7964170"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（3）IPv6 具有自动把 IP 地址分配给用户的功能，大大减少了网络管理费用。尽管 IPv6 比 IPv4 具有明显的优越性，但在全球范围内实现地址的升级有许多实际困难。为此，Internet 研究组织 IETF 制定了一套 IPv4 向 IPv6 过渡的方案，其中包括三个机制：兼容 IPv4 的 IPv6 地址、双 IP 协议栈和基于 IPv4 隧道的 IPv6。</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虽然 IPv6 在全球范围内还仅仅处于研究阶段，许多技术问题还有待于进一步解决，并且支持 IPv6 的设备也非常有限。但总体来说，全球 IPv6 技术的发展不断进行着，并且随着 IPv4 消耗殆尽，许多国家已经意识到了 IPv6 技术所带来的优势，特别是中国，通过一些国家级的项目，推动了 IPv6 下一代互联网全面部署和大规模商用。随着 IPv6 的各项技术日趋完美，其成本过高、发展缓慢、支持度不够等问题将很快淡出人们的视野。</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2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检索网络信息</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50105" y="1885950"/>
            <a:ext cx="37915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学校安排刘老师去武汉大学参加多媒体课件设计与制作培训，由于第一次去武汉不知道怎么走，提前通过电脑（或智能手机下载相关 APP）上网获取武汉天气、高铁票、路线行程等信息，以便能顺利到达培训地点。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custDataLst>
              <p:tags r:id="rId1"/>
            </p:custDataLst>
          </p:nvPr>
        </p:nvSpPr>
        <p:spPr>
          <a:xfrm>
            <a:off x="2698433" y="1938973"/>
            <a:ext cx="953929" cy="1518285"/>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0" name="圆角矩形 9"/>
          <p:cNvSpPr/>
          <p:nvPr>
            <p:custDataLst>
              <p:tags r:id="rId2"/>
            </p:custDataLst>
          </p:nvPr>
        </p:nvSpPr>
        <p:spPr>
          <a:xfrm>
            <a:off x="2914174" y="1891348"/>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1" name="圆角矩形 10"/>
          <p:cNvSpPr/>
          <p:nvPr>
            <p:custDataLst>
              <p:tags r:id="rId3"/>
            </p:custDataLst>
          </p:nvPr>
        </p:nvSpPr>
        <p:spPr>
          <a:xfrm>
            <a:off x="2805589" y="3059589"/>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3" name="椭圆 2"/>
          <p:cNvSpPr/>
          <p:nvPr>
            <p:custDataLst>
              <p:tags r:id="rId4"/>
            </p:custDataLst>
          </p:nvPr>
        </p:nvSpPr>
        <p:spPr>
          <a:xfrm>
            <a:off x="2626519" y="1810861"/>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 name="椭圆 3"/>
          <p:cNvSpPr/>
          <p:nvPr>
            <p:custDataLst>
              <p:tags r:id="rId5"/>
            </p:custDataLst>
          </p:nvPr>
        </p:nvSpPr>
        <p:spPr>
          <a:xfrm>
            <a:off x="2626519" y="2986723"/>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Shape 3770"/>
          <p:cNvSpPr/>
          <p:nvPr>
            <p:custDataLst>
              <p:tags r:id="rId6"/>
            </p:custDataLst>
          </p:nvPr>
        </p:nvSpPr>
        <p:spPr>
          <a:xfrm>
            <a:off x="2762250" y="1966119"/>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5" name="Shape 3692"/>
          <p:cNvSpPr/>
          <p:nvPr>
            <p:custDataLst>
              <p:tags r:id="rId7"/>
            </p:custDataLst>
          </p:nvPr>
        </p:nvSpPr>
        <p:spPr>
          <a:xfrm>
            <a:off x="2734628" y="3093403"/>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8" name="文本框 17"/>
          <p:cNvSpPr txBox="1"/>
          <p:nvPr>
            <p:custDataLst>
              <p:tags r:id="rId8"/>
            </p:custDataLst>
          </p:nvPr>
        </p:nvSpPr>
        <p:spPr>
          <a:xfrm>
            <a:off x="3466148" y="1949926"/>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利用搜索引擎查询信息。</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19" name="文本框 18"/>
          <p:cNvSpPr txBox="1"/>
          <p:nvPr>
            <p:custDataLst>
              <p:tags r:id="rId9"/>
            </p:custDataLst>
          </p:nvPr>
        </p:nvSpPr>
        <p:spPr>
          <a:xfrm>
            <a:off x="3357086" y="3118168"/>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2. 添加到收藏夹。</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10"/>
            </p:custDataLst>
          </p:nvPr>
        </p:nvSpPr>
        <p:spPr>
          <a:xfrm>
            <a:off x="802796" y="57128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657350"/>
            <a:ext cx="3182620" cy="17799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双击桌面上的 IE 图标，打开浏览器窗口（或者通过智能手机打开浏览器），在地址栏中输入百度网址，按回车键，进入百度网站页面，如图 2-16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一、打开搜索引擎</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6282"/>
          <a:stretch>
            <a:fillRect/>
          </a:stretch>
        </p:blipFill>
        <p:spPr>
          <a:xfrm>
            <a:off x="4191000" y="4082415"/>
            <a:ext cx="4270375" cy="105410"/>
          </a:xfrm>
          <a:prstGeom prst="rect">
            <a:avLst/>
          </a:prstGeom>
        </p:spPr>
      </p:pic>
      <p:pic>
        <p:nvPicPr>
          <p:cNvPr id="1073742858" name="图片 74" descr="百度首页"/>
          <p:cNvPicPr>
            <a:picLocks noChangeAspect="1"/>
          </p:cNvPicPr>
          <p:nvPr/>
        </p:nvPicPr>
        <p:blipFill>
          <a:blip r:embed="rId9"/>
          <a:stretch>
            <a:fillRect/>
          </a:stretch>
        </p:blipFill>
        <p:spPr>
          <a:xfrm>
            <a:off x="4419600" y="1504950"/>
            <a:ext cx="3880485" cy="2426335"/>
          </a:xfrm>
          <a:prstGeom prst="rect">
            <a:avLst/>
          </a:prstGeom>
          <a:noFill/>
          <a:ln w="12700" cap="flat" cmpd="sng">
            <a:solidFill>
              <a:srgbClr val="000000"/>
            </a:solid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428750"/>
            <a:ext cx="3182620" cy="2416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（一）查询天气</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在搜索框中输入关键字“武汉天气”，单击“百度一下”按钮，此时符合搜索条件的内容以列表的形式显示在搜索栏的下方，页面显示了“湖北武汉天气预报 一周天气预报”，如图 2-17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0541"/>
          <a:stretch>
            <a:fillRect/>
          </a:stretch>
        </p:blipFill>
        <p:spPr>
          <a:xfrm>
            <a:off x="4343400" y="3709035"/>
            <a:ext cx="4131945" cy="206375"/>
          </a:xfrm>
          <a:prstGeom prst="rect">
            <a:avLst/>
          </a:prstGeom>
        </p:spPr>
      </p:pic>
      <p:pic>
        <p:nvPicPr>
          <p:cNvPr id="1073742859" name="图片 57" descr="武汉天气"/>
          <p:cNvPicPr>
            <a:picLocks noChangeAspect="1"/>
          </p:cNvPicPr>
          <p:nvPr/>
        </p:nvPicPr>
        <p:blipFill>
          <a:blip r:embed="rId9"/>
          <a:stretch>
            <a:fillRect/>
          </a:stretch>
        </p:blipFill>
        <p:spPr>
          <a:xfrm>
            <a:off x="4419600" y="1733550"/>
            <a:ext cx="3975100" cy="189357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352550"/>
            <a:ext cx="3182620" cy="27508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（二）地图信息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单击百度首页搜索框上方的“地图”链接，在打开的百度地图页面搜索框中输入关键字“武汉大学”，单击“百度一下”按钮，稍后便可搜索出关键词在地图上的具体位置，并有红色标志进行标识，如图 2-18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253"/>
          <a:stretch>
            <a:fillRect/>
          </a:stretch>
        </p:blipFill>
        <p:spPr>
          <a:xfrm>
            <a:off x="4267200" y="3933190"/>
            <a:ext cx="4206875" cy="170180"/>
          </a:xfrm>
          <a:prstGeom prst="rect">
            <a:avLst/>
          </a:prstGeom>
        </p:spPr>
      </p:pic>
      <p:pic>
        <p:nvPicPr>
          <p:cNvPr id="1073742860" name="图片 58" descr="武汉大学"/>
          <p:cNvPicPr>
            <a:picLocks noChangeAspect="1"/>
          </p:cNvPicPr>
          <p:nvPr/>
        </p:nvPicPr>
        <p:blipFill>
          <a:blip r:embed="rId9"/>
          <a:stretch>
            <a:fillRect/>
          </a:stretch>
        </p:blipFill>
        <p:spPr>
          <a:xfrm>
            <a:off x="4356100" y="1588770"/>
            <a:ext cx="4117975" cy="227838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352550"/>
            <a:ext cx="3182620" cy="27508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（三）公交车路线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左边“到这去”按钮，在第一和第二个文本框中分别输入起点站和终点站的名称。页面左侧显示搜索到的公交路线，包括直达线路和地铁转乘线路，若要查看某线路的详细信息，可单击该线路右侧的方框按钮将其展开。如图 2-19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4702"/>
          <a:stretch>
            <a:fillRect/>
          </a:stretch>
        </p:blipFill>
        <p:spPr>
          <a:xfrm>
            <a:off x="4267200" y="3943350"/>
            <a:ext cx="4270375" cy="122555"/>
          </a:xfrm>
          <a:prstGeom prst="rect">
            <a:avLst/>
          </a:prstGeom>
        </p:spPr>
      </p:pic>
      <p:pic>
        <p:nvPicPr>
          <p:cNvPr id="1073742861" name="图片 59" descr="交通"/>
          <p:cNvPicPr>
            <a:picLocks noChangeAspect="1"/>
          </p:cNvPicPr>
          <p:nvPr/>
        </p:nvPicPr>
        <p:blipFill>
          <a:blip r:embed="rId9"/>
          <a:stretch>
            <a:fillRect/>
          </a:stretch>
        </p:blipFill>
        <p:spPr>
          <a:xfrm>
            <a:off x="4267200" y="1504950"/>
            <a:ext cx="4337050" cy="227774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51536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02</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977640" y="1581150"/>
            <a:ext cx="4937760" cy="96901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模块二　</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114800" y="2596515"/>
            <a:ext cx="4337685" cy="199072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连接 Internet</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检索网络信息</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下载网络资源</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4　发送电子邮件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拓展项目一（医卫类）　下载“伍哲英”相关资料并发送文件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拓展项目二（工科类）　下载“比亚迪新能源汽车”</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相关资料并发送文件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拓展项目三（综合类）　下载“花卉品种”相关资料并发送文件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拓展项目四（综合类）　下载“求职简历”相关资料并发送文件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352550"/>
            <a:ext cx="3275965" cy="27508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（四）查询高铁票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（1）启动 IE 浏览器，打开中国铁路 12306 网站，在“车票”窗口“单程”界面处输入“出发地”“到达地”“出发日期”，选择“学生”“高铁 / 动车”等信息，单击“查询”按钮，如图 2-20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5960"/>
          <a:stretch>
            <a:fillRect/>
          </a:stretch>
        </p:blipFill>
        <p:spPr>
          <a:xfrm>
            <a:off x="4572000" y="4001135"/>
            <a:ext cx="3837940" cy="102235"/>
          </a:xfrm>
          <a:prstGeom prst="rect">
            <a:avLst/>
          </a:prstGeom>
        </p:spPr>
      </p:pic>
      <p:pic>
        <p:nvPicPr>
          <p:cNvPr id="1073742862" name="图片 68" descr="中国铁路"/>
          <p:cNvPicPr>
            <a:picLocks noChangeAspect="1"/>
          </p:cNvPicPr>
          <p:nvPr/>
        </p:nvPicPr>
        <p:blipFill>
          <a:blip r:embed="rId9"/>
          <a:stretch>
            <a:fillRect/>
          </a:stretch>
        </p:blipFill>
        <p:spPr>
          <a:xfrm>
            <a:off x="4648200" y="1733550"/>
            <a:ext cx="3432175" cy="214630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8859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（2）打开“车票”页面，在打开的页面上会列出所查列车的运行时间表，如图 2-21所示。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019"/>
          <a:stretch>
            <a:fillRect/>
          </a:stretch>
        </p:blipFill>
        <p:spPr>
          <a:xfrm>
            <a:off x="4114800" y="3705225"/>
            <a:ext cx="4541520" cy="227330"/>
          </a:xfrm>
          <a:prstGeom prst="rect">
            <a:avLst/>
          </a:prstGeom>
        </p:spPr>
      </p:pic>
      <p:pic>
        <p:nvPicPr>
          <p:cNvPr id="1073742863" name="图片 63" descr="跑线"/>
          <p:cNvPicPr>
            <a:picLocks noChangeAspect="1"/>
          </p:cNvPicPr>
          <p:nvPr/>
        </p:nvPicPr>
        <p:blipFill>
          <a:blip r:embed="rId9"/>
          <a:stretch>
            <a:fillRect/>
          </a:stretch>
        </p:blipFill>
        <p:spPr>
          <a:xfrm>
            <a:off x="4038600" y="1465580"/>
            <a:ext cx="4504055" cy="223964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8859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（3）单击“预订”按钮，弹出登录对话框，选择登录方式“扫码登录”或“账号登录”，如图 2-22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二、查询相关信息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351"/>
          <a:stretch>
            <a:fillRect/>
          </a:stretch>
        </p:blipFill>
        <p:spPr>
          <a:xfrm>
            <a:off x="4572000" y="3698240"/>
            <a:ext cx="3988435" cy="158115"/>
          </a:xfrm>
          <a:prstGeom prst="rect">
            <a:avLst/>
          </a:prstGeom>
        </p:spPr>
      </p:pic>
      <p:pic>
        <p:nvPicPr>
          <p:cNvPr id="1073742864" name="图片 64" descr="扫码"/>
          <p:cNvPicPr>
            <a:picLocks noChangeAspect="1"/>
          </p:cNvPicPr>
          <p:nvPr/>
        </p:nvPicPr>
        <p:blipFill>
          <a:blip r:embed="rId9"/>
          <a:stretch>
            <a:fillRect/>
          </a:stretch>
        </p:blipFill>
        <p:spPr>
          <a:xfrm>
            <a:off x="4343400" y="1428750"/>
            <a:ext cx="4027805" cy="220218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7335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（一）执行添加命令</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进入要收藏的网站，单击菜单栏的“收藏夹”按钮。在弹出的下拉菜单中单击“添加到收藏夹”命令，如图 2-23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三、收藏常用网页</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234"/>
          <a:stretch>
            <a:fillRect/>
          </a:stretch>
        </p:blipFill>
        <p:spPr>
          <a:xfrm>
            <a:off x="4495800" y="3940810"/>
            <a:ext cx="3969385" cy="205105"/>
          </a:xfrm>
          <a:prstGeom prst="rect">
            <a:avLst/>
          </a:prstGeom>
        </p:spPr>
      </p:pic>
      <p:pic>
        <p:nvPicPr>
          <p:cNvPr id="1073742865" name="图片 65" descr="收藏"/>
          <p:cNvPicPr>
            <a:picLocks noChangeAspect="1"/>
          </p:cNvPicPr>
          <p:nvPr/>
        </p:nvPicPr>
        <p:blipFill>
          <a:blip r:embed="rId9"/>
          <a:stretch>
            <a:fillRect/>
          </a:stretch>
        </p:blipFill>
        <p:spPr>
          <a:xfrm>
            <a:off x="4399280" y="1352550"/>
            <a:ext cx="4065905" cy="252603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7335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（二）设置收藏项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弹出“添加收藏”对话框，在“名称”文本框中为网页重命名或使用默认名称，单击“添加”按钮完成收藏，如图 2-24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三、收藏常用网页</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701"/>
          <a:stretch>
            <a:fillRect/>
          </a:stretch>
        </p:blipFill>
        <p:spPr>
          <a:xfrm>
            <a:off x="4343400" y="3863340"/>
            <a:ext cx="4015105" cy="179705"/>
          </a:xfrm>
          <a:prstGeom prst="rect">
            <a:avLst/>
          </a:prstGeom>
        </p:spPr>
      </p:pic>
      <p:pic>
        <p:nvPicPr>
          <p:cNvPr id="1073742866" name="图片 66" descr="收藏2"/>
          <p:cNvPicPr>
            <a:picLocks noChangeAspect="1"/>
          </p:cNvPicPr>
          <p:nvPr/>
        </p:nvPicPr>
        <p:blipFill>
          <a:blip r:embed="rId9"/>
          <a:stretch>
            <a:fillRect/>
          </a:stretch>
        </p:blipFill>
        <p:spPr>
          <a:xfrm>
            <a:off x="4267200" y="1504950"/>
            <a:ext cx="4168140" cy="2360295"/>
          </a:xfrm>
          <a:prstGeom prst="rect">
            <a:avLst/>
          </a:prstGeom>
          <a:noFill/>
          <a:ln w="9525"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5049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（三）访问收藏夹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需要再次访问这个网页时，只需单击“收藏夹”按钮，在弹出窗格的“收藏夹”选项卡中即可看到所收藏的网页，单击网站名便可迅速访问该网站，如图 2-25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三、收藏常用网页</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0802"/>
          <a:stretch>
            <a:fillRect/>
          </a:stretch>
        </p:blipFill>
        <p:spPr>
          <a:xfrm>
            <a:off x="4191000" y="3860165"/>
            <a:ext cx="3930650" cy="254000"/>
          </a:xfrm>
          <a:prstGeom prst="rect">
            <a:avLst/>
          </a:prstGeom>
        </p:spPr>
      </p:pic>
      <p:pic>
        <p:nvPicPr>
          <p:cNvPr id="1073742867" name="图片 69" descr="收藏3"/>
          <p:cNvPicPr>
            <a:picLocks noChangeAspect="1"/>
          </p:cNvPicPr>
          <p:nvPr/>
        </p:nvPicPr>
        <p:blipFill>
          <a:blip r:embed="rId9"/>
          <a:stretch>
            <a:fillRect/>
          </a:stretch>
        </p:blipFill>
        <p:spPr>
          <a:xfrm>
            <a:off x="4267200" y="1238250"/>
            <a:ext cx="4210050" cy="262191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504950"/>
            <a:ext cx="3018790" cy="1064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（四）删除收藏站点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如果要删除收藏夹中的网站，只需打开收藏夹，右击鼠标要删除的网站名称，在弹出的快捷菜单中单击“删除”命令即可，如图 2-26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三、收藏常用网页</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104"/>
          <a:stretch>
            <a:fillRect/>
          </a:stretch>
        </p:blipFill>
        <p:spPr>
          <a:xfrm>
            <a:off x="4267200" y="3861435"/>
            <a:ext cx="4265930" cy="221615"/>
          </a:xfrm>
          <a:prstGeom prst="rect">
            <a:avLst/>
          </a:prstGeom>
        </p:spPr>
      </p:pic>
      <p:pic>
        <p:nvPicPr>
          <p:cNvPr id="1073742868" name="图片 70" descr="收藏4"/>
          <p:cNvPicPr>
            <a:picLocks noChangeAspect="1"/>
          </p:cNvPicPr>
          <p:nvPr/>
        </p:nvPicPr>
        <p:blipFill>
          <a:blip r:embed="rId9"/>
          <a:stretch>
            <a:fillRect/>
          </a:stretch>
        </p:blipFill>
        <p:spPr>
          <a:xfrm>
            <a:off x="4191000" y="1200150"/>
            <a:ext cx="4315460" cy="268033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829945"/>
          </a:xfrm>
          <a:prstGeom prst="rect">
            <a:avLst/>
          </a:prstGeom>
          <a:noFill/>
        </p:spPr>
        <p:txBody>
          <a:bodyPr wrap="square" rtlCol="0">
            <a:spAutoFit/>
          </a:bodyPr>
          <a:p>
            <a:pPr algn="just">
              <a:lnSpc>
                <a:spcPct val="150000"/>
              </a:lnSpc>
            </a:pPr>
            <a:r>
              <a:rPr lang="zh-CN" altLang="en-US" sz="1600"/>
              <a:t>本次任务主要介绍了怎样通过百度搜索引擎查找个人所需的信息。</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2" name="Rectangle 8"/>
          <p:cNvSpPr>
            <a:spLocks noChangeArrowheads="1"/>
          </p:cNvSpPr>
          <p:nvPr>
            <p:custDataLst>
              <p:tags r:id="rId1"/>
            </p:custDataLst>
          </p:nvPr>
        </p:nvSpPr>
        <p:spPr bwMode="auto">
          <a:xfrm>
            <a:off x="4750911" y="2310468"/>
            <a:ext cx="1981200" cy="544116"/>
          </a:xfrm>
          <a:prstGeom prst="rect">
            <a:avLst/>
          </a:prstGeom>
          <a:solidFill>
            <a:srgbClr val="3CE5EC">
              <a:lumMod val="75000"/>
            </a:srgbClr>
          </a:solidFill>
          <a:ln>
            <a:noFill/>
          </a:ln>
        </p:spPr>
        <p:txBody>
          <a:bodyPr/>
          <a:lstStyle>
            <a:lvl1pPr>
              <a:lnSpc>
                <a:spcPct val="90000"/>
              </a:lnSpc>
              <a:spcBef>
                <a:spcPts val="1000"/>
              </a:spcBef>
              <a:buFont typeface="Arial" panose="020B0604020202020204" pitchFamily="34" charset="0"/>
              <a:buChar char="•"/>
              <a:defRPr sz="2800">
                <a:solidFill>
                  <a:srgbClr val="000000"/>
                </a:solidFill>
                <a:latin typeface="Calibri" panose="020F050202020403020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panose="020F050202020403020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panose="020F050202020403020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panose="020F0502020204030204" charset="0"/>
                <a:ea typeface="微软雅黑" panose="020B0503020204020204" pitchFamily="34" charset="-122"/>
              </a:defRPr>
            </a:lvl9pPr>
          </a:lstStyle>
          <a:p>
            <a:pPr eaLnBrk="1" hangingPunct="1">
              <a:lnSpc>
                <a:spcPct val="100000"/>
              </a:lnSpc>
              <a:spcBef>
                <a:spcPct val="0"/>
              </a:spcBef>
              <a:buFontTx/>
              <a:buNone/>
              <a:defRPr/>
            </a:pPr>
            <a:endParaRPr lang="zh-CN" altLang="en-US" sz="1350" smtClean="0">
              <a:latin typeface="Arial" panose="020B0604020202020204" pitchFamily="34" charset="0"/>
              <a:ea typeface="黑体" panose="02010609060101010101" charset="-122"/>
            </a:endParaRPr>
          </a:p>
        </p:txBody>
      </p:sp>
      <p:sp>
        <p:nvSpPr>
          <p:cNvPr id="29703" name="Rectangle 9"/>
          <p:cNvSpPr>
            <a:spLocks noChangeArrowheads="1"/>
          </p:cNvSpPr>
          <p:nvPr>
            <p:custDataLst>
              <p:tags r:id="rId2"/>
            </p:custDataLst>
          </p:nvPr>
        </p:nvSpPr>
        <p:spPr bwMode="auto">
          <a:xfrm>
            <a:off x="8179911" y="2734331"/>
            <a:ext cx="752475" cy="120254"/>
          </a:xfrm>
          <a:prstGeom prst="rect">
            <a:avLst/>
          </a:prstGeom>
          <a:solidFill>
            <a:srgbClr val="3CE5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9pPr>
          </a:lstStyle>
          <a:p>
            <a:pPr eaLnBrk="1" hangingPunct="1">
              <a:lnSpc>
                <a:spcPct val="100000"/>
              </a:lnSpc>
              <a:spcBef>
                <a:spcPct val="0"/>
              </a:spcBef>
              <a:buFontTx/>
              <a:buNone/>
            </a:pPr>
            <a:endParaRPr lang="zh-CN" altLang="en-US" sz="1350">
              <a:latin typeface="Arial" panose="020B0604020202020204" pitchFamily="34" charset="0"/>
              <a:ea typeface="黑体" panose="02010609060101010101" charset="-122"/>
            </a:endParaRPr>
          </a:p>
        </p:txBody>
      </p:sp>
      <p:sp>
        <p:nvSpPr>
          <p:cNvPr id="29704" name="Freeform 10"/>
          <p:cNvSpPr/>
          <p:nvPr>
            <p:custDataLst>
              <p:tags r:id="rId3"/>
            </p:custDataLst>
          </p:nvPr>
        </p:nvSpPr>
        <p:spPr bwMode="auto">
          <a:xfrm>
            <a:off x="6732111" y="2310468"/>
            <a:ext cx="1447800" cy="544116"/>
          </a:xfrm>
          <a:custGeom>
            <a:avLst/>
            <a:gdLst>
              <a:gd name="T0" fmla="*/ 0 w 1216"/>
              <a:gd name="T1" fmla="*/ 0 h 457"/>
              <a:gd name="T2" fmla="*/ 2147483646 w 1216"/>
              <a:gd name="T3" fmla="*/ 2147483646 h 457"/>
              <a:gd name="T4" fmla="*/ 2147483646 w 1216"/>
              <a:gd name="T5" fmla="*/ 2147483646 h 457"/>
              <a:gd name="T6" fmla="*/ 0 w 1216"/>
              <a:gd name="T7" fmla="*/ 2147483646 h 457"/>
              <a:gd name="T8" fmla="*/ 0 w 1216"/>
              <a:gd name="T9" fmla="*/ 0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0"/>
                </a:moveTo>
                <a:lnTo>
                  <a:pt x="1216" y="356"/>
                </a:lnTo>
                <a:lnTo>
                  <a:pt x="1216" y="457"/>
                </a:lnTo>
                <a:lnTo>
                  <a:pt x="0" y="457"/>
                </a:lnTo>
                <a:lnTo>
                  <a:pt x="0" y="0"/>
                </a:lnTo>
                <a:close/>
              </a:path>
            </a:pathLst>
          </a:custGeom>
          <a:solidFill>
            <a:srgbClr val="12B2BA"/>
          </a:solidFill>
          <a:ln>
            <a:noFill/>
          </a:ln>
        </p:spPr>
        <p:txBody>
          <a:bodyPr/>
          <a:lstStyle/>
          <a:p>
            <a:pPr>
              <a:defRPr/>
            </a:pPr>
            <a:endParaRPr lang="zh-CN" altLang="en-US" sz="1350"/>
          </a:p>
        </p:txBody>
      </p:sp>
      <p:sp>
        <p:nvSpPr>
          <p:cNvPr id="29708" name="Rectangle 14"/>
          <p:cNvSpPr>
            <a:spLocks noChangeArrowheads="1"/>
          </p:cNvSpPr>
          <p:nvPr>
            <p:custDataLst>
              <p:tags r:id="rId4"/>
            </p:custDataLst>
          </p:nvPr>
        </p:nvSpPr>
        <p:spPr bwMode="auto">
          <a:xfrm>
            <a:off x="4750911" y="3428466"/>
            <a:ext cx="1981200" cy="544115"/>
          </a:xfrm>
          <a:prstGeom prst="rect">
            <a:avLst/>
          </a:prstGeom>
          <a:solidFill>
            <a:srgbClr val="3CE5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9pPr>
          </a:lstStyle>
          <a:p>
            <a:pPr eaLnBrk="1" hangingPunct="1">
              <a:lnSpc>
                <a:spcPct val="100000"/>
              </a:lnSpc>
              <a:spcBef>
                <a:spcPct val="0"/>
              </a:spcBef>
              <a:buFontTx/>
              <a:buNone/>
            </a:pPr>
            <a:endParaRPr lang="zh-CN" altLang="en-US" sz="1350">
              <a:latin typeface="Arial" panose="020B0604020202020204" pitchFamily="34" charset="0"/>
              <a:ea typeface="黑体" panose="02010609060101010101" charset="-122"/>
            </a:endParaRPr>
          </a:p>
        </p:txBody>
      </p:sp>
      <p:sp>
        <p:nvSpPr>
          <p:cNvPr id="29709" name="Rectangle 15"/>
          <p:cNvSpPr>
            <a:spLocks noChangeArrowheads="1"/>
          </p:cNvSpPr>
          <p:nvPr>
            <p:custDataLst>
              <p:tags r:id="rId5"/>
            </p:custDataLst>
          </p:nvPr>
        </p:nvSpPr>
        <p:spPr bwMode="auto">
          <a:xfrm>
            <a:off x="8179911" y="3428466"/>
            <a:ext cx="752475" cy="120253"/>
          </a:xfrm>
          <a:prstGeom prst="rect">
            <a:avLst/>
          </a:prstGeom>
          <a:solidFill>
            <a:srgbClr val="3CE5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rgbClr val="000000"/>
                </a:solidFill>
                <a:latin typeface="Calibri Light" panose="020F03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rgbClr val="000000"/>
                </a:solidFill>
                <a:latin typeface="Calibri Light" panose="020F03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rgbClr val="000000"/>
                </a:solidFill>
                <a:latin typeface="Calibri Light" panose="020F03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Calibri Light" panose="020F0302020204030204" pitchFamily="34" charset="0"/>
                <a:ea typeface="微软雅黑" panose="020B0503020204020204" pitchFamily="34" charset="-122"/>
              </a:defRPr>
            </a:lvl9pPr>
          </a:lstStyle>
          <a:p>
            <a:pPr eaLnBrk="1" hangingPunct="1">
              <a:lnSpc>
                <a:spcPct val="100000"/>
              </a:lnSpc>
              <a:spcBef>
                <a:spcPct val="0"/>
              </a:spcBef>
              <a:buFontTx/>
              <a:buNone/>
            </a:pPr>
            <a:endParaRPr lang="zh-CN" altLang="en-US" sz="1350">
              <a:latin typeface="Arial" panose="020B0604020202020204" pitchFamily="34" charset="0"/>
              <a:ea typeface="黑体" panose="02010609060101010101" charset="-122"/>
            </a:endParaRPr>
          </a:p>
        </p:txBody>
      </p:sp>
      <p:sp>
        <p:nvSpPr>
          <p:cNvPr id="29710" name="Freeform 16"/>
          <p:cNvSpPr/>
          <p:nvPr>
            <p:custDataLst>
              <p:tags r:id="rId6"/>
            </p:custDataLst>
          </p:nvPr>
        </p:nvSpPr>
        <p:spPr bwMode="auto">
          <a:xfrm>
            <a:off x="6732111" y="3428466"/>
            <a:ext cx="1447800" cy="544115"/>
          </a:xfrm>
          <a:custGeom>
            <a:avLst/>
            <a:gdLst>
              <a:gd name="T0" fmla="*/ 0 w 1216"/>
              <a:gd name="T1" fmla="*/ 2147483646 h 457"/>
              <a:gd name="T2" fmla="*/ 2147483646 w 1216"/>
              <a:gd name="T3" fmla="*/ 2147483646 h 457"/>
              <a:gd name="T4" fmla="*/ 2147483646 w 1216"/>
              <a:gd name="T5" fmla="*/ 0 h 457"/>
              <a:gd name="T6" fmla="*/ 0 w 1216"/>
              <a:gd name="T7" fmla="*/ 0 h 457"/>
              <a:gd name="T8" fmla="*/ 0 w 1216"/>
              <a:gd name="T9" fmla="*/ 2147483646 h 4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6" h="457">
                <a:moveTo>
                  <a:pt x="0" y="457"/>
                </a:moveTo>
                <a:lnTo>
                  <a:pt x="1216" y="101"/>
                </a:lnTo>
                <a:lnTo>
                  <a:pt x="1216" y="0"/>
                </a:lnTo>
                <a:lnTo>
                  <a:pt x="0" y="0"/>
                </a:lnTo>
                <a:lnTo>
                  <a:pt x="0" y="457"/>
                </a:lnTo>
                <a:close/>
              </a:path>
            </a:pathLst>
          </a:custGeom>
          <a:solidFill>
            <a:srgbClr val="12B2BA"/>
          </a:solidFill>
          <a:ln>
            <a:noFill/>
          </a:ln>
        </p:spPr>
        <p:txBody>
          <a:bodyPr/>
          <a:lstStyle/>
          <a:p>
            <a:pPr>
              <a:defRPr/>
            </a:pPr>
            <a:endParaRPr lang="zh-CN" altLang="en-US" sz="1350"/>
          </a:p>
        </p:txBody>
      </p:sp>
      <p:sp>
        <p:nvSpPr>
          <p:cNvPr id="20" name="KSO_Shape"/>
          <p:cNvSpPr/>
          <p:nvPr>
            <p:custDataLst>
              <p:tags r:id="rId7"/>
            </p:custDataLst>
          </p:nvPr>
        </p:nvSpPr>
        <p:spPr>
          <a:xfrm>
            <a:off x="4933077" y="2481918"/>
            <a:ext cx="275034" cy="198835"/>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rgbClr val="FFFFFF"/>
          </a:solidFill>
          <a:ln>
            <a:noFill/>
          </a:ln>
        </p:spPr>
        <p:style>
          <a:lnRef idx="2">
            <a:srgbClr val="3CE5EC">
              <a:shade val="50000"/>
            </a:srgbClr>
          </a:lnRef>
          <a:fillRef idx="1">
            <a:srgbClr val="3CE5EC"/>
          </a:fillRef>
          <a:effectRef idx="0">
            <a:srgbClr val="3CE5EC"/>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9717" name="KSO_Shape"/>
          <p:cNvSpPr/>
          <p:nvPr>
            <p:custDataLst>
              <p:tags r:id="rId8"/>
            </p:custDataLst>
          </p:nvPr>
        </p:nvSpPr>
        <p:spPr bwMode="auto">
          <a:xfrm>
            <a:off x="4917599" y="3551100"/>
            <a:ext cx="305991" cy="298847"/>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p>
        </p:txBody>
      </p:sp>
      <p:sp>
        <p:nvSpPr>
          <p:cNvPr id="13" name="文本框 12"/>
          <p:cNvSpPr txBox="1"/>
          <p:nvPr>
            <p:custDataLst>
              <p:tags r:id="rId9"/>
            </p:custDataLst>
          </p:nvPr>
        </p:nvSpPr>
        <p:spPr>
          <a:xfrm>
            <a:off x="5319785" y="3444023"/>
            <a:ext cx="1404000" cy="513000"/>
          </a:xfrm>
          <a:prstGeom prst="rect">
            <a:avLst/>
          </a:prstGeom>
          <a:noFill/>
        </p:spPr>
        <p:txBody>
          <a:bodyPr anchor="ctr" anchorCtr="0">
            <a:normAutofit lnSpcReduction="10000"/>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zh-CN" altLang="en-US" sz="1400" b="1" dirty="0">
                <a:latin typeface="微软雅黑" panose="020B0503020204020204" pitchFamily="34" charset="-122"/>
                <a:ea typeface="微软雅黑" panose="020B0503020204020204" pitchFamily="34" charset="-122"/>
              </a:rPr>
              <a:t>二、移动端浏览器</a:t>
            </a:r>
            <a:endParaRPr lang="zh-CN" altLang="en-US" sz="1400" b="1" dirty="0">
              <a:latin typeface="微软雅黑" panose="020B0503020204020204" pitchFamily="34" charset="-122"/>
              <a:ea typeface="微软雅黑" panose="020B0503020204020204" pitchFamily="34" charset="-122"/>
            </a:endParaRPr>
          </a:p>
        </p:txBody>
      </p:sp>
      <p:sp>
        <p:nvSpPr>
          <p:cNvPr id="14" name="文本框 13"/>
          <p:cNvSpPr txBox="1"/>
          <p:nvPr>
            <p:custDataLst>
              <p:tags r:id="rId10"/>
            </p:custDataLst>
          </p:nvPr>
        </p:nvSpPr>
        <p:spPr>
          <a:xfrm>
            <a:off x="5319785" y="2324835"/>
            <a:ext cx="1404000" cy="513000"/>
          </a:xfrm>
          <a:prstGeom prst="rect">
            <a:avLst/>
          </a:prstGeom>
          <a:noFill/>
        </p:spPr>
        <p:txBody>
          <a:bodyPr anchor="ctr" anchorCtr="0">
            <a:normAutofit lnSpcReduction="10000"/>
          </a:bodyPr>
          <a:lstStyle>
            <a:defPPr>
              <a:defRPr lang="zh-CN"/>
            </a:defPPr>
            <a:lvl1pPr algn="ctr" eaLnBrk="1" fontAlgn="auto" hangingPunct="1">
              <a:spcBef>
                <a:spcPts val="0"/>
              </a:spcBef>
              <a:spcAft>
                <a:spcPts val="0"/>
              </a:spcAft>
              <a:defRPr>
                <a:solidFill>
                  <a:srgbClr val="FFFFFF"/>
                </a:solidFill>
                <a:latin typeface="Arial" panose="020B0604020202020204" pitchFamily="34" charset="0"/>
                <a:ea typeface="+mn-ea"/>
              </a:defRPr>
            </a:lvl1pPr>
          </a:lstStyle>
          <a:p>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rPr>
              <a:t>一、360 安全浏览器</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custDataLst>
              <p:tags r:id="rId11"/>
            </p:custDataLst>
          </p:nvPr>
        </p:nvSpPr>
        <p:spPr>
          <a:xfrm>
            <a:off x="628650" y="189000"/>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ctr" anchorCtr="0" compatLnSpc="1">
            <a:normAutofit/>
          </a:bodyPr>
          <a:lstStyle>
            <a:lvl1pPr eaLnBrk="1" fontAlgn="auto" hangingPunct="1">
              <a:lnSpc>
                <a:spcPct val="90000"/>
              </a:lnSpc>
              <a:spcAft>
                <a:spcPts val="0"/>
              </a:spcAft>
              <a:defRPr sz="4400" cap="all">
                <a:solidFill>
                  <a:srgbClr val="12B2BA"/>
                </a:solidFill>
                <a:latin typeface="Arial" panose="020B0604020202020204" pitchFamily="34" charset="0"/>
                <a:ea typeface="+mn-ea"/>
                <a:cs typeface="+mn-ea"/>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vl6pPr>
            <a:lvl7pPr marL="914400" fontAlgn="base">
              <a:lnSpc>
                <a:spcPct val="90000"/>
              </a:lnSpc>
              <a:spcBef>
                <a:spcPct val="0"/>
              </a:spcBef>
              <a:spcAft>
                <a:spcPct val="0"/>
              </a:spcAft>
              <a:defRPr sz="4400"/>
            </a:lvl7pPr>
            <a:lvl8pPr marL="1371600" fontAlgn="base">
              <a:lnSpc>
                <a:spcPct val="90000"/>
              </a:lnSpc>
              <a:spcBef>
                <a:spcPct val="0"/>
              </a:spcBef>
              <a:spcAft>
                <a:spcPct val="0"/>
              </a:spcAft>
              <a:defRPr sz="4400"/>
            </a:lvl8pPr>
            <a:lvl9pPr marL="1828800" fontAlgn="base">
              <a:lnSpc>
                <a:spcPct val="90000"/>
              </a:lnSpc>
              <a:spcBef>
                <a:spcPct val="0"/>
              </a:spcBef>
              <a:spcAft>
                <a:spcPct val="0"/>
              </a:spcAft>
              <a:defRPr sz="4400"/>
            </a:lvl9pPr>
          </a:lstStyle>
          <a:p>
            <a:r>
              <a:rPr lang="zh-CN" altLang="en-US" sz="3300" b="1" dirty="0"/>
              <a:t>知识点补充</a:t>
            </a:r>
            <a:endParaRPr lang="zh-CN" altLang="en-US" sz="3300" b="1" dirty="0"/>
          </a:p>
        </p:txBody>
      </p:sp>
      <p:sp>
        <p:nvSpPr>
          <p:cNvPr id="17" name="文本框 16"/>
          <p:cNvSpPr txBox="1"/>
          <p:nvPr>
            <p:custDataLst>
              <p:tags r:id="rId12"/>
            </p:custDataLst>
          </p:nvPr>
        </p:nvSpPr>
        <p:spPr>
          <a:xfrm>
            <a:off x="777875" y="2086610"/>
            <a:ext cx="3400425"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9pPr>
          </a:lstStyle>
          <a:p>
            <a:pPr algn="just"/>
            <a:r>
              <a:rPr lang="zh-CN" altLang="en-US" sz="1200" dirty="0">
                <a:latin typeface="微软雅黑" panose="020B0503020204020204" pitchFamily="34" charset="-122"/>
                <a:ea typeface="微软雅黑" panose="020B0503020204020204" pitchFamily="34" charset="-122"/>
                <a:cs typeface="微软雅黑" panose="020B0503020204020204" pitchFamily="34" charset="-122"/>
              </a:rPr>
              <a:t>360 安全浏览器是互联网上安全好用的新一代浏览器，拥有国内领先的恶意网址库，采用云查杀引擎，可自动拦截挂马、欺诈、网银仿冒等恶意网址。</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custDataLst>
              <p:tags r:id="rId13"/>
            </p:custDataLst>
          </p:nvPr>
        </p:nvSpPr>
        <p:spPr>
          <a:xfrm>
            <a:off x="777875" y="3256915"/>
            <a:ext cx="3586480" cy="89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pitchFamily="3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pitchFamily="34" charset="0"/>
              </a:defRPr>
            </a:lvl3pPr>
            <a:lvl4pPr marL="1600200" indent="-228600">
              <a:lnSpc>
                <a:spcPct val="90000"/>
              </a:lnSpc>
              <a:spcBef>
                <a:spcPts val="500"/>
              </a:spcBef>
              <a:buFont typeface="Arial" panose="020B0604020202020204" pitchFamily="34" charset="0"/>
              <a:buChar char="•"/>
              <a:defRPr>
                <a:latin typeface="Calibri Light" panose="020F0302020204030204" pitchFamily="34" charset="0"/>
              </a:defRPr>
            </a:lvl4pPr>
            <a:lvl5pPr marL="2057400" indent="-228600">
              <a:lnSpc>
                <a:spcPct val="90000"/>
              </a:lnSpc>
              <a:spcBef>
                <a:spcPts val="500"/>
              </a:spcBef>
              <a:buFont typeface="Arial" panose="020B0604020202020204" pitchFamily="34" charset="0"/>
              <a:buChar char="•"/>
              <a:defRPr>
                <a:latin typeface="Calibri Light" panose="020F03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pitchFamily="34" charset="0"/>
              </a:defRPr>
            </a:lvl9pPr>
          </a:lstStyle>
          <a:p>
            <a:r>
              <a:rPr lang="zh-CN" altLang="en-US" sz="1200" dirty="0">
                <a:latin typeface="微软雅黑" panose="020B0503020204020204" pitchFamily="34" charset="-122"/>
                <a:ea typeface="微软雅黑" panose="020B0503020204020204" pitchFamily="34" charset="-122"/>
              </a:rPr>
              <a:t>移动端浏览器是一种用户在手机终端通过无线通信网络浏览互联网内容的移动互联网工具，其最主要的功能是浏览网页，同时还提供其他功能，如导航、社区、多媒体影音、天气、股市等，为用户提供全方位的移动互联网服务。</a:t>
            </a:r>
            <a:endParaRPr lang="zh-CN" altLang="en-US" sz="1200" dirty="0">
              <a:latin typeface="微软雅黑" panose="020B0503020204020204" pitchFamily="34" charset="-122"/>
              <a:ea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3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下载网络资源</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214120"/>
            <a:ext cx="4252595" cy="303212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572001" y="12143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778375" y="1697990"/>
            <a:ext cx="3839845" cy="206502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55600" algn="just" fontAlgn="auto">
              <a:lnSpc>
                <a:spcPct val="150000"/>
              </a:lnSpc>
              <a:buNone/>
              <a:extLst>
                <a:ext uri="{35155182-B16C-46BC-9424-99874614C6A1}">
                  <wpsdc:indentchars xmlns:wpsdc="http://www.wps.cn/officeDocument/2017/drawingmlCustomData" val="200" checksum="4153684209"/>
                </a:ext>
              </a:extLst>
            </a:pPr>
            <a:r>
              <a:rPr lang="zh-CN" altLang="en-US" sz="1250" spc="150" dirty="0">
                <a:solidFill>
                  <a:srgbClr val="FFFFFF"/>
                </a:solidFill>
                <a:latin typeface="微软雅黑" panose="020B0503020204020204" pitchFamily="34" charset="-122"/>
                <a:ea typeface="微软雅黑" panose="020B0503020204020204" pitchFamily="34" charset="-122"/>
              </a:rPr>
              <a:t>全球信息化时代，网上聊天、浏览网页、查阅资料、收发电子邮件、资源共享、电子商务等互联网应用与人们的联系越来越紧密。可以预见，在不远的将来，人们将过上真正意义上的数字化生活。熟练掌握互联网的基础知识和基本操作，可以让我们更好地从互联网上获取各种信息。</a:t>
            </a:r>
            <a:endParaRPr lang="zh-CN" altLang="en-US" sz="1250"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71695" y="971550"/>
            <a:ext cx="3580130" cy="64897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02150" y="1809750"/>
            <a:ext cx="397954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即将举办的多媒体课件设计与制作培训班需要做一些前期的准备工作，例如撰写一份通知、了解国内外多媒体课件设计与制作的研究状况、本次主讲教师的研究成果等。请利用搜索引擎搜索并下载公文格式有关的信息和常用软件、主讲教师论文成果，整理成撰写公文的文字资料、图片资料、常用软件存放在参考资料文件夹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custDataLst>
              <p:tags r:id="rId1"/>
            </p:custDataLst>
          </p:nvPr>
        </p:nvSpPr>
        <p:spPr>
          <a:xfrm>
            <a:off x="2698433" y="1938973"/>
            <a:ext cx="953929" cy="1518285"/>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0" name="圆角矩形 9"/>
          <p:cNvSpPr/>
          <p:nvPr>
            <p:custDataLst>
              <p:tags r:id="rId2"/>
            </p:custDataLst>
          </p:nvPr>
        </p:nvSpPr>
        <p:spPr>
          <a:xfrm>
            <a:off x="2914174" y="1891348"/>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1" name="圆角矩形 10"/>
          <p:cNvSpPr/>
          <p:nvPr>
            <p:custDataLst>
              <p:tags r:id="rId3"/>
            </p:custDataLst>
          </p:nvPr>
        </p:nvSpPr>
        <p:spPr>
          <a:xfrm>
            <a:off x="2805589" y="3059589"/>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3" name="椭圆 2"/>
          <p:cNvSpPr/>
          <p:nvPr>
            <p:custDataLst>
              <p:tags r:id="rId4"/>
            </p:custDataLst>
          </p:nvPr>
        </p:nvSpPr>
        <p:spPr>
          <a:xfrm>
            <a:off x="2626519" y="1810861"/>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 name="椭圆 3"/>
          <p:cNvSpPr/>
          <p:nvPr>
            <p:custDataLst>
              <p:tags r:id="rId5"/>
            </p:custDataLst>
          </p:nvPr>
        </p:nvSpPr>
        <p:spPr>
          <a:xfrm>
            <a:off x="2626519" y="2986723"/>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Shape 3770"/>
          <p:cNvSpPr/>
          <p:nvPr>
            <p:custDataLst>
              <p:tags r:id="rId6"/>
            </p:custDataLst>
          </p:nvPr>
        </p:nvSpPr>
        <p:spPr>
          <a:xfrm>
            <a:off x="2762250" y="1966119"/>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5" name="Shape 3692"/>
          <p:cNvSpPr/>
          <p:nvPr>
            <p:custDataLst>
              <p:tags r:id="rId7"/>
            </p:custDataLst>
          </p:nvPr>
        </p:nvSpPr>
        <p:spPr>
          <a:xfrm>
            <a:off x="2734628" y="3093403"/>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8" name="文本框 17"/>
          <p:cNvSpPr txBox="1"/>
          <p:nvPr>
            <p:custDataLst>
              <p:tags r:id="rId8"/>
            </p:custDataLst>
          </p:nvPr>
        </p:nvSpPr>
        <p:spPr>
          <a:xfrm>
            <a:off x="3466148" y="1949926"/>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搜索引擎的使用。</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19" name="文本框 18"/>
          <p:cNvSpPr txBox="1"/>
          <p:nvPr>
            <p:custDataLst>
              <p:tags r:id="rId9"/>
            </p:custDataLst>
          </p:nvPr>
        </p:nvSpPr>
        <p:spPr>
          <a:xfrm>
            <a:off x="3357086" y="3118168"/>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2. 互联网下载。</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10"/>
            </p:custDataLst>
          </p:nvPr>
        </p:nvSpPr>
        <p:spPr>
          <a:xfrm>
            <a:off x="802796" y="57128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Teardrop 51"/>
          <p:cNvSpPr/>
          <p:nvPr>
            <p:custDataLst>
              <p:tags r:id="rId1"/>
            </p:custDataLst>
          </p:nvPr>
        </p:nvSpPr>
        <p:spPr>
          <a:xfrm>
            <a:off x="3437585" y="1895632"/>
            <a:ext cx="947095" cy="947095"/>
          </a:xfrm>
          <a:prstGeom prst="teardrop">
            <a:avLst/>
          </a:prstGeom>
          <a:solidFill>
            <a:srgbClr val="44C1A3"/>
          </a:solidFill>
          <a:ln>
            <a:noFill/>
          </a:ln>
        </p:spPr>
        <p:style>
          <a:lnRef idx="2">
            <a:srgbClr val="99CB38">
              <a:shade val="50000"/>
            </a:srgbClr>
          </a:lnRef>
          <a:fillRef idx="1">
            <a:srgbClr val="99CB38"/>
          </a:fillRef>
          <a:effectRef idx="0">
            <a:srgbClr val="99CB38"/>
          </a:effectRef>
          <a:fontRef idx="minor">
            <a:srgbClr val="000000"/>
          </a:fontRef>
        </p:style>
        <p:txBody>
          <a:bodyPr anchor="ctr"/>
          <a:lstStyle/>
          <a:p>
            <a:pPr algn="ctr" eaLnBrk="1" hangingPunct="1">
              <a:spcBef>
                <a:spcPts val="0"/>
              </a:spcBef>
              <a:spcAft>
                <a:spcPts val="0"/>
              </a:spcAft>
              <a:defRPr/>
            </a:pPr>
            <a:endParaRPr lang="en-US" sz="1350" b="1">
              <a:solidFill>
                <a:srgbClr val="000000"/>
              </a:solidFill>
              <a:sym typeface="Arial" panose="020B0604020202020204" pitchFamily="34" charset="0"/>
            </a:endParaRPr>
          </a:p>
        </p:txBody>
      </p:sp>
      <p:sp>
        <p:nvSpPr>
          <p:cNvPr id="30" name="AutoShape 4"/>
          <p:cNvSpPr>
            <a:spLocks noChangeAspect="1" noChangeArrowheads="1" noTextEdit="1"/>
          </p:cNvSpPr>
          <p:nvPr>
            <p:custDataLst>
              <p:tags r:id="rId2"/>
            </p:custDataLst>
          </p:nvPr>
        </p:nvSpPr>
        <p:spPr bwMode="auto">
          <a:xfrm>
            <a:off x="3678394" y="2117608"/>
            <a:ext cx="482965" cy="481619"/>
          </a:xfrm>
          <a:prstGeom prst="rect">
            <a:avLst/>
          </a:prstGeom>
          <a:noFill/>
          <a:ln w="9525">
            <a:noFill/>
            <a:miter lim="800000"/>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2" name="Teardrop 65"/>
          <p:cNvSpPr/>
          <p:nvPr>
            <p:custDataLst>
              <p:tags r:id="rId3"/>
            </p:custDataLst>
          </p:nvPr>
        </p:nvSpPr>
        <p:spPr>
          <a:xfrm>
            <a:off x="4734459" y="1895632"/>
            <a:ext cx="947095" cy="947095"/>
          </a:xfrm>
          <a:prstGeom prst="teardrop">
            <a:avLst/>
          </a:prstGeom>
          <a:solidFill>
            <a:srgbClr val="99CB38"/>
          </a:solidFill>
          <a:ln>
            <a:noFill/>
          </a:ln>
        </p:spPr>
        <p:style>
          <a:lnRef idx="2">
            <a:srgbClr val="99CB38">
              <a:shade val="50000"/>
            </a:srgbClr>
          </a:lnRef>
          <a:fillRef idx="1">
            <a:srgbClr val="99CB38"/>
          </a:fillRef>
          <a:effectRef idx="0">
            <a:srgbClr val="99CB38"/>
          </a:effectRef>
          <a:fontRef idx="minor">
            <a:srgbClr val="000000"/>
          </a:fontRef>
        </p:style>
        <p:txBody>
          <a:bodyPr anchor="ctr"/>
          <a:lstStyle/>
          <a:p>
            <a:pPr algn="ct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3" name="AutoShape 8"/>
          <p:cNvSpPr>
            <a:spLocks noChangeAspect="1" noChangeArrowheads="1" noTextEdit="1"/>
          </p:cNvSpPr>
          <p:nvPr>
            <p:custDataLst>
              <p:tags r:id="rId4"/>
            </p:custDataLst>
          </p:nvPr>
        </p:nvSpPr>
        <p:spPr bwMode="auto">
          <a:xfrm>
            <a:off x="4981995" y="2034199"/>
            <a:ext cx="460094" cy="688796"/>
          </a:xfrm>
          <a:prstGeom prst="rect">
            <a:avLst/>
          </a:prstGeom>
          <a:noFill/>
          <a:ln w="9525">
            <a:noFill/>
            <a:miter lim="800000"/>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5" name="Teardrop 66"/>
          <p:cNvSpPr/>
          <p:nvPr>
            <p:custDataLst>
              <p:tags r:id="rId5"/>
            </p:custDataLst>
          </p:nvPr>
        </p:nvSpPr>
        <p:spPr>
          <a:xfrm>
            <a:off x="3437585" y="3073921"/>
            <a:ext cx="947095" cy="947095"/>
          </a:xfrm>
          <a:prstGeom prst="teardrop">
            <a:avLst/>
          </a:prstGeom>
          <a:solidFill>
            <a:srgbClr val="37A76F"/>
          </a:solidFill>
          <a:ln>
            <a:noFill/>
          </a:ln>
        </p:spPr>
        <p:style>
          <a:lnRef idx="2">
            <a:srgbClr val="99CB38">
              <a:shade val="50000"/>
            </a:srgbClr>
          </a:lnRef>
          <a:fillRef idx="1">
            <a:srgbClr val="99CB38"/>
          </a:fillRef>
          <a:effectRef idx="0">
            <a:srgbClr val="99CB38"/>
          </a:effectRef>
          <a:fontRef idx="minor">
            <a:srgbClr val="000000"/>
          </a:fontRef>
        </p:style>
        <p:txBody>
          <a:bodyPr anchor="ctr"/>
          <a:lstStyle/>
          <a:p>
            <a:pPr algn="ct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6" name="AutoShape 12"/>
          <p:cNvSpPr>
            <a:spLocks noChangeAspect="1" noChangeArrowheads="1" noTextEdit="1"/>
          </p:cNvSpPr>
          <p:nvPr>
            <p:custDataLst>
              <p:tags r:id="rId6"/>
            </p:custDataLst>
          </p:nvPr>
        </p:nvSpPr>
        <p:spPr bwMode="auto">
          <a:xfrm>
            <a:off x="3695883" y="3274372"/>
            <a:ext cx="469511" cy="508526"/>
          </a:xfrm>
          <a:prstGeom prst="rect">
            <a:avLst/>
          </a:prstGeom>
          <a:noFill/>
          <a:ln w="9525">
            <a:noFill/>
            <a:miter lim="800000"/>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8" name="Teardrop 67"/>
          <p:cNvSpPr/>
          <p:nvPr>
            <p:custDataLst>
              <p:tags r:id="rId7"/>
            </p:custDataLst>
          </p:nvPr>
        </p:nvSpPr>
        <p:spPr>
          <a:xfrm>
            <a:off x="4734459" y="3073921"/>
            <a:ext cx="947095" cy="947095"/>
          </a:xfrm>
          <a:prstGeom prst="teardrop">
            <a:avLst/>
          </a:prstGeom>
          <a:solidFill>
            <a:srgbClr val="63A537"/>
          </a:solidFill>
          <a:ln>
            <a:noFill/>
          </a:ln>
        </p:spPr>
        <p:style>
          <a:lnRef idx="2">
            <a:srgbClr val="99CB38">
              <a:shade val="50000"/>
            </a:srgbClr>
          </a:lnRef>
          <a:fillRef idx="1">
            <a:srgbClr val="99CB38"/>
          </a:fillRef>
          <a:effectRef idx="0">
            <a:srgbClr val="99CB38"/>
          </a:effectRef>
          <a:fontRef idx="minor">
            <a:srgbClr val="000000"/>
          </a:fontRef>
        </p:style>
        <p:txBody>
          <a:bodyPr anchor="ctr"/>
          <a:lstStyle/>
          <a:p>
            <a:pPr algn="ctr" eaLnBrk="1" hangingPunct="1">
              <a:spcBef>
                <a:spcPts val="0"/>
              </a:spcBef>
              <a:spcAft>
                <a:spcPts val="0"/>
              </a:spcAft>
              <a:defRPr/>
            </a:pPr>
            <a:endParaRPr lang="en-US" sz="1350" b="1">
              <a:solidFill>
                <a:srgbClr val="000000"/>
              </a:solidFill>
              <a:sym typeface="Arial" panose="020B0604020202020204" pitchFamily="34" charset="0"/>
            </a:endParaRPr>
          </a:p>
        </p:txBody>
      </p:sp>
      <p:sp>
        <p:nvSpPr>
          <p:cNvPr id="39" name="AutoShape 16"/>
          <p:cNvSpPr>
            <a:spLocks noChangeAspect="1" noChangeArrowheads="1" noTextEdit="1"/>
          </p:cNvSpPr>
          <p:nvPr>
            <p:custDataLst>
              <p:tags r:id="rId8"/>
            </p:custDataLst>
          </p:nvPr>
        </p:nvSpPr>
        <p:spPr bwMode="auto">
          <a:xfrm>
            <a:off x="4981995" y="3332219"/>
            <a:ext cx="460094" cy="419735"/>
          </a:xfrm>
          <a:prstGeom prst="rect">
            <a:avLst/>
          </a:prstGeom>
          <a:noFill/>
          <a:ln w="9525">
            <a:noFill/>
            <a:miter lim="800000"/>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57" name="Freeform 5"/>
          <p:cNvSpPr>
            <a:spLocks noEditPoints="1"/>
          </p:cNvSpPr>
          <p:nvPr>
            <p:custDataLst>
              <p:tags r:id="rId9"/>
            </p:custDataLst>
          </p:nvPr>
        </p:nvSpPr>
        <p:spPr bwMode="auto">
          <a:xfrm>
            <a:off x="5883911" y="2018055"/>
            <a:ext cx="254262" cy="262334"/>
          </a:xfrm>
          <a:custGeom>
            <a:avLst/>
            <a:gdLst/>
            <a:ahLst/>
            <a:cxnLst>
              <a:cxn ang="0">
                <a:pos x="52" y="104"/>
              </a:cxn>
              <a:cxn ang="0">
                <a:pos x="0" y="52"/>
              </a:cxn>
              <a:cxn ang="0">
                <a:pos x="52" y="0"/>
              </a:cxn>
              <a:cxn ang="0">
                <a:pos x="104" y="52"/>
              </a:cxn>
              <a:cxn ang="0">
                <a:pos x="52" y="104"/>
              </a:cxn>
              <a:cxn ang="0">
                <a:pos x="81" y="34"/>
              </a:cxn>
              <a:cxn ang="0">
                <a:pos x="76" y="29"/>
              </a:cxn>
              <a:cxn ang="0">
                <a:pos x="72" y="29"/>
              </a:cxn>
              <a:cxn ang="0">
                <a:pos x="41" y="60"/>
              </a:cxn>
              <a:cxn ang="0">
                <a:pos x="27" y="45"/>
              </a:cxn>
              <a:cxn ang="0">
                <a:pos x="23" y="45"/>
              </a:cxn>
              <a:cxn ang="0">
                <a:pos x="18" y="50"/>
              </a:cxn>
              <a:cxn ang="0">
                <a:pos x="18" y="53"/>
              </a:cxn>
              <a:cxn ang="0">
                <a:pos x="34" y="70"/>
              </a:cxn>
              <a:cxn ang="0">
                <a:pos x="35" y="70"/>
              </a:cxn>
              <a:cxn ang="0">
                <a:pos x="38" y="74"/>
              </a:cxn>
              <a:cxn ang="0">
                <a:pos x="39" y="74"/>
              </a:cxn>
              <a:cxn ang="0">
                <a:pos x="39" y="74"/>
              </a:cxn>
              <a:cxn ang="0">
                <a:pos x="40" y="75"/>
              </a:cxn>
              <a:cxn ang="0">
                <a:pos x="43" y="75"/>
              </a:cxn>
              <a:cxn ang="0">
                <a:pos x="81" y="37"/>
              </a:cxn>
              <a:cxn ang="0">
                <a:pos x="81" y="34"/>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99CB38"/>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58" name="Freeform 5"/>
          <p:cNvSpPr>
            <a:spLocks noEditPoints="1"/>
          </p:cNvSpPr>
          <p:nvPr>
            <p:custDataLst>
              <p:tags r:id="rId10"/>
            </p:custDataLst>
          </p:nvPr>
        </p:nvSpPr>
        <p:spPr bwMode="auto">
          <a:xfrm>
            <a:off x="5883911" y="3480482"/>
            <a:ext cx="254262" cy="262334"/>
          </a:xfrm>
          <a:custGeom>
            <a:avLst/>
            <a:gdLst/>
            <a:ahLst/>
            <a:cxnLst>
              <a:cxn ang="0">
                <a:pos x="52" y="104"/>
              </a:cxn>
              <a:cxn ang="0">
                <a:pos x="0" y="52"/>
              </a:cxn>
              <a:cxn ang="0">
                <a:pos x="52" y="0"/>
              </a:cxn>
              <a:cxn ang="0">
                <a:pos x="104" y="52"/>
              </a:cxn>
              <a:cxn ang="0">
                <a:pos x="52" y="104"/>
              </a:cxn>
              <a:cxn ang="0">
                <a:pos x="81" y="34"/>
              </a:cxn>
              <a:cxn ang="0">
                <a:pos x="76" y="29"/>
              </a:cxn>
              <a:cxn ang="0">
                <a:pos x="72" y="29"/>
              </a:cxn>
              <a:cxn ang="0">
                <a:pos x="41" y="60"/>
              </a:cxn>
              <a:cxn ang="0">
                <a:pos x="27" y="45"/>
              </a:cxn>
              <a:cxn ang="0">
                <a:pos x="23" y="45"/>
              </a:cxn>
              <a:cxn ang="0">
                <a:pos x="18" y="50"/>
              </a:cxn>
              <a:cxn ang="0">
                <a:pos x="18" y="53"/>
              </a:cxn>
              <a:cxn ang="0">
                <a:pos x="34" y="70"/>
              </a:cxn>
              <a:cxn ang="0">
                <a:pos x="35" y="70"/>
              </a:cxn>
              <a:cxn ang="0">
                <a:pos x="38" y="74"/>
              </a:cxn>
              <a:cxn ang="0">
                <a:pos x="39" y="74"/>
              </a:cxn>
              <a:cxn ang="0">
                <a:pos x="39" y="74"/>
              </a:cxn>
              <a:cxn ang="0">
                <a:pos x="40" y="75"/>
              </a:cxn>
              <a:cxn ang="0">
                <a:pos x="43" y="75"/>
              </a:cxn>
              <a:cxn ang="0">
                <a:pos x="81" y="37"/>
              </a:cxn>
              <a:cxn ang="0">
                <a:pos x="81" y="34"/>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63A537"/>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59" name="Freeform 5"/>
          <p:cNvSpPr>
            <a:spLocks noEditPoints="1"/>
          </p:cNvSpPr>
          <p:nvPr>
            <p:custDataLst>
              <p:tags r:id="rId11"/>
            </p:custDataLst>
          </p:nvPr>
        </p:nvSpPr>
        <p:spPr bwMode="auto">
          <a:xfrm>
            <a:off x="3007964" y="2005947"/>
            <a:ext cx="254263" cy="262335"/>
          </a:xfrm>
          <a:custGeom>
            <a:avLst/>
            <a:gdLst/>
            <a:ahLst/>
            <a:cxnLst>
              <a:cxn ang="0">
                <a:pos x="52" y="104"/>
              </a:cxn>
              <a:cxn ang="0">
                <a:pos x="0" y="52"/>
              </a:cxn>
              <a:cxn ang="0">
                <a:pos x="52" y="0"/>
              </a:cxn>
              <a:cxn ang="0">
                <a:pos x="104" y="52"/>
              </a:cxn>
              <a:cxn ang="0">
                <a:pos x="52" y="104"/>
              </a:cxn>
              <a:cxn ang="0">
                <a:pos x="81" y="34"/>
              </a:cxn>
              <a:cxn ang="0">
                <a:pos x="76" y="29"/>
              </a:cxn>
              <a:cxn ang="0">
                <a:pos x="72" y="29"/>
              </a:cxn>
              <a:cxn ang="0">
                <a:pos x="41" y="60"/>
              </a:cxn>
              <a:cxn ang="0">
                <a:pos x="27" y="45"/>
              </a:cxn>
              <a:cxn ang="0">
                <a:pos x="23" y="45"/>
              </a:cxn>
              <a:cxn ang="0">
                <a:pos x="18" y="50"/>
              </a:cxn>
              <a:cxn ang="0">
                <a:pos x="18" y="53"/>
              </a:cxn>
              <a:cxn ang="0">
                <a:pos x="34" y="70"/>
              </a:cxn>
              <a:cxn ang="0">
                <a:pos x="35" y="70"/>
              </a:cxn>
              <a:cxn ang="0">
                <a:pos x="38" y="74"/>
              </a:cxn>
              <a:cxn ang="0">
                <a:pos x="39" y="74"/>
              </a:cxn>
              <a:cxn ang="0">
                <a:pos x="39" y="74"/>
              </a:cxn>
              <a:cxn ang="0">
                <a:pos x="40" y="75"/>
              </a:cxn>
              <a:cxn ang="0">
                <a:pos x="43" y="75"/>
              </a:cxn>
              <a:cxn ang="0">
                <a:pos x="81" y="37"/>
              </a:cxn>
              <a:cxn ang="0">
                <a:pos x="81" y="34"/>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44C1A3"/>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60" name="Freeform 5"/>
          <p:cNvSpPr>
            <a:spLocks noEditPoints="1"/>
          </p:cNvSpPr>
          <p:nvPr>
            <p:custDataLst>
              <p:tags r:id="rId12"/>
            </p:custDataLst>
          </p:nvPr>
        </p:nvSpPr>
        <p:spPr bwMode="auto">
          <a:xfrm>
            <a:off x="3005273" y="3466166"/>
            <a:ext cx="254263" cy="262334"/>
          </a:xfrm>
          <a:custGeom>
            <a:avLst/>
            <a:gdLst/>
            <a:ahLst/>
            <a:cxnLst>
              <a:cxn ang="0">
                <a:pos x="52" y="104"/>
              </a:cxn>
              <a:cxn ang="0">
                <a:pos x="0" y="52"/>
              </a:cxn>
              <a:cxn ang="0">
                <a:pos x="52" y="0"/>
              </a:cxn>
              <a:cxn ang="0">
                <a:pos x="104" y="52"/>
              </a:cxn>
              <a:cxn ang="0">
                <a:pos x="52" y="104"/>
              </a:cxn>
              <a:cxn ang="0">
                <a:pos x="81" y="34"/>
              </a:cxn>
              <a:cxn ang="0">
                <a:pos x="76" y="29"/>
              </a:cxn>
              <a:cxn ang="0">
                <a:pos x="72" y="29"/>
              </a:cxn>
              <a:cxn ang="0">
                <a:pos x="41" y="60"/>
              </a:cxn>
              <a:cxn ang="0">
                <a:pos x="27" y="45"/>
              </a:cxn>
              <a:cxn ang="0">
                <a:pos x="23" y="45"/>
              </a:cxn>
              <a:cxn ang="0">
                <a:pos x="18" y="50"/>
              </a:cxn>
              <a:cxn ang="0">
                <a:pos x="18" y="53"/>
              </a:cxn>
              <a:cxn ang="0">
                <a:pos x="34" y="70"/>
              </a:cxn>
              <a:cxn ang="0">
                <a:pos x="35" y="70"/>
              </a:cxn>
              <a:cxn ang="0">
                <a:pos x="38" y="74"/>
              </a:cxn>
              <a:cxn ang="0">
                <a:pos x="39" y="74"/>
              </a:cxn>
              <a:cxn ang="0">
                <a:pos x="39" y="74"/>
              </a:cxn>
              <a:cxn ang="0">
                <a:pos x="40" y="75"/>
              </a:cxn>
              <a:cxn ang="0">
                <a:pos x="43" y="75"/>
              </a:cxn>
              <a:cxn ang="0">
                <a:pos x="81" y="37"/>
              </a:cxn>
              <a:cxn ang="0">
                <a:pos x="81" y="34"/>
              </a:cxn>
            </a:cxnLst>
            <a:rect l="0" t="0" r="r" b="b"/>
            <a:pathLst>
              <a:path w="104" h="104">
                <a:moveTo>
                  <a:pt x="52" y="104"/>
                </a:moveTo>
                <a:cubicBezTo>
                  <a:pt x="23" y="104"/>
                  <a:pt x="0" y="81"/>
                  <a:pt x="0" y="52"/>
                </a:cubicBezTo>
                <a:cubicBezTo>
                  <a:pt x="0" y="23"/>
                  <a:pt x="23" y="0"/>
                  <a:pt x="52" y="0"/>
                </a:cubicBezTo>
                <a:cubicBezTo>
                  <a:pt x="81" y="0"/>
                  <a:pt x="104" y="23"/>
                  <a:pt x="104" y="52"/>
                </a:cubicBezTo>
                <a:cubicBezTo>
                  <a:pt x="104" y="81"/>
                  <a:pt x="81" y="104"/>
                  <a:pt x="52" y="104"/>
                </a:cubicBezTo>
                <a:close/>
                <a:moveTo>
                  <a:pt x="81" y="34"/>
                </a:moveTo>
                <a:cubicBezTo>
                  <a:pt x="76" y="29"/>
                  <a:pt x="76" y="29"/>
                  <a:pt x="76" y="29"/>
                </a:cubicBezTo>
                <a:cubicBezTo>
                  <a:pt x="75" y="28"/>
                  <a:pt x="73" y="28"/>
                  <a:pt x="72" y="29"/>
                </a:cubicBezTo>
                <a:cubicBezTo>
                  <a:pt x="41" y="60"/>
                  <a:pt x="41" y="60"/>
                  <a:pt x="41" y="60"/>
                </a:cubicBezTo>
                <a:cubicBezTo>
                  <a:pt x="27" y="45"/>
                  <a:pt x="27" y="45"/>
                  <a:pt x="27" y="45"/>
                </a:cubicBezTo>
                <a:cubicBezTo>
                  <a:pt x="26" y="44"/>
                  <a:pt x="24" y="44"/>
                  <a:pt x="23" y="45"/>
                </a:cubicBezTo>
                <a:cubicBezTo>
                  <a:pt x="18" y="50"/>
                  <a:pt x="18" y="50"/>
                  <a:pt x="18" y="50"/>
                </a:cubicBezTo>
                <a:cubicBezTo>
                  <a:pt x="17" y="51"/>
                  <a:pt x="17" y="52"/>
                  <a:pt x="18" y="53"/>
                </a:cubicBezTo>
                <a:cubicBezTo>
                  <a:pt x="34" y="70"/>
                  <a:pt x="34" y="70"/>
                  <a:pt x="34" y="70"/>
                </a:cubicBezTo>
                <a:cubicBezTo>
                  <a:pt x="34" y="70"/>
                  <a:pt x="34" y="70"/>
                  <a:pt x="35" y="70"/>
                </a:cubicBezTo>
                <a:cubicBezTo>
                  <a:pt x="38" y="74"/>
                  <a:pt x="38" y="74"/>
                  <a:pt x="38" y="74"/>
                </a:cubicBezTo>
                <a:cubicBezTo>
                  <a:pt x="39" y="74"/>
                  <a:pt x="39" y="74"/>
                  <a:pt x="39" y="74"/>
                </a:cubicBezTo>
                <a:cubicBezTo>
                  <a:pt x="39" y="74"/>
                  <a:pt x="39" y="74"/>
                  <a:pt x="39" y="74"/>
                </a:cubicBezTo>
                <a:cubicBezTo>
                  <a:pt x="40" y="75"/>
                  <a:pt x="40" y="75"/>
                  <a:pt x="40" y="75"/>
                </a:cubicBezTo>
                <a:cubicBezTo>
                  <a:pt x="41" y="76"/>
                  <a:pt x="42" y="76"/>
                  <a:pt x="43" y="75"/>
                </a:cubicBezTo>
                <a:cubicBezTo>
                  <a:pt x="81" y="37"/>
                  <a:pt x="81" y="37"/>
                  <a:pt x="81" y="37"/>
                </a:cubicBezTo>
                <a:cubicBezTo>
                  <a:pt x="82" y="36"/>
                  <a:pt x="82" y="35"/>
                  <a:pt x="81" y="34"/>
                </a:cubicBezTo>
                <a:close/>
              </a:path>
            </a:pathLst>
          </a:custGeom>
          <a:solidFill>
            <a:srgbClr val="37A76F"/>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61" name="TextBox 13"/>
          <p:cNvSpPr txBox="1">
            <a:spLocks noChangeArrowheads="1"/>
          </p:cNvSpPr>
          <p:nvPr>
            <p:custDataLst>
              <p:tags r:id="rId13"/>
            </p:custDataLst>
          </p:nvPr>
        </p:nvSpPr>
        <p:spPr bwMode="auto">
          <a:xfrm>
            <a:off x="850900" y="1888490"/>
            <a:ext cx="208978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chor="ctr" anchorCtr="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r" eaLnBrk="1" hangingPunct="1">
              <a:spcBef>
                <a:spcPct val="20000"/>
              </a:spcBef>
            </a:pPr>
            <a:r>
              <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rPr>
              <a:t>（一）新建文件夹</a:t>
            </a:r>
            <a:endPar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62" name="TextBox 13"/>
          <p:cNvSpPr txBox="1">
            <a:spLocks noChangeArrowheads="1"/>
          </p:cNvSpPr>
          <p:nvPr>
            <p:custDataLst>
              <p:tags r:id="rId14"/>
            </p:custDataLst>
          </p:nvPr>
        </p:nvSpPr>
        <p:spPr bwMode="auto">
          <a:xfrm>
            <a:off x="814705" y="2168525"/>
            <a:ext cx="2211070" cy="74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l" eaLnBrk="1" hangingPunct="1">
              <a:spcBef>
                <a:spcPct val="20000"/>
              </a:spcBef>
            </a:pPr>
            <a:r>
              <a:rPr lang="en-US" altLang="zh-CN" sz="1200" dirty="0">
                <a:solidFill>
                  <a:srgbClr val="000000"/>
                </a:solidFill>
                <a:latin typeface="Arial" panose="020B0604020202020204" pitchFamily="34" charset="0"/>
                <a:ea typeface="黑体" panose="02010609060101010101" charset="-122"/>
                <a:sym typeface="Arial" panose="020B0604020202020204" pitchFamily="34" charset="0"/>
              </a:rPr>
              <a:t>新建文件夹“E:\ 多媒体课件设计与制作培训班 \ 参考资料”用于保存从网上下载下来的培训相关资料。</a:t>
            </a:r>
            <a:endParaRPr lang="en-US" altLang="zh-CN" sz="1200"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63" name="TextBox 13"/>
          <p:cNvSpPr txBox="1">
            <a:spLocks noChangeArrowheads="1"/>
          </p:cNvSpPr>
          <p:nvPr>
            <p:custDataLst>
              <p:tags r:id="rId15"/>
            </p:custDataLst>
          </p:nvPr>
        </p:nvSpPr>
        <p:spPr bwMode="auto">
          <a:xfrm>
            <a:off x="1010285" y="3298825"/>
            <a:ext cx="19304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chor="ctr" anchorCtr="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r" eaLnBrk="1" hangingPunct="1">
              <a:spcBef>
                <a:spcPct val="20000"/>
              </a:spcBef>
            </a:pPr>
            <a:r>
              <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rPr>
              <a:t>（二）打开搜索引擎</a:t>
            </a:r>
            <a:endPar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64" name="TextBox 13"/>
          <p:cNvSpPr txBox="1">
            <a:spLocks noChangeArrowheads="1"/>
          </p:cNvSpPr>
          <p:nvPr>
            <p:custDataLst>
              <p:tags r:id="rId16"/>
            </p:custDataLst>
          </p:nvPr>
        </p:nvSpPr>
        <p:spPr bwMode="auto">
          <a:xfrm>
            <a:off x="851535" y="3572510"/>
            <a:ext cx="209423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just" eaLnBrk="1" hangingPunct="1">
              <a:spcBef>
                <a:spcPct val="20000"/>
              </a:spcBef>
            </a:pPr>
            <a:r>
              <a:rPr lang="en-US" altLang="zh-CN" sz="1200" dirty="0">
                <a:solidFill>
                  <a:srgbClr val="000000"/>
                </a:solidFill>
                <a:latin typeface="Arial" panose="020B0604020202020204" pitchFamily="34" charset="0"/>
                <a:ea typeface="黑体" panose="02010609060101010101" charset="-122"/>
                <a:sym typeface="Arial" panose="020B0604020202020204" pitchFamily="34" charset="0"/>
              </a:rPr>
              <a:t>双击桌面上的“IE8.0”图标，打开浏览器窗口，在地址栏中输入百度网址，按回车键，进入百度网站页面</a:t>
            </a:r>
            <a:endParaRPr lang="en-US" altLang="zh-CN" sz="1200"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65" name="TextBox 13"/>
          <p:cNvSpPr txBox="1">
            <a:spLocks noChangeArrowheads="1"/>
          </p:cNvSpPr>
          <p:nvPr>
            <p:custDataLst>
              <p:tags r:id="rId17"/>
            </p:custDataLst>
          </p:nvPr>
        </p:nvSpPr>
        <p:spPr bwMode="auto">
          <a:xfrm>
            <a:off x="6194957" y="1888488"/>
            <a:ext cx="1477430" cy="27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chor="ctr" anchorCtr="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rPr>
              <a:t>（三）搜索网页</a:t>
            </a:r>
            <a:endPar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66" name="TextBox 13"/>
          <p:cNvSpPr txBox="1">
            <a:spLocks noChangeArrowheads="1"/>
          </p:cNvSpPr>
          <p:nvPr>
            <p:custDataLst>
              <p:tags r:id="rId18"/>
            </p:custDataLst>
          </p:nvPr>
        </p:nvSpPr>
        <p:spPr bwMode="auto">
          <a:xfrm>
            <a:off x="6198870" y="2168525"/>
            <a:ext cx="235077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just" eaLnBrk="1" hangingPunct="1">
              <a:spcBef>
                <a:spcPct val="20000"/>
              </a:spcBef>
            </a:pPr>
            <a:r>
              <a:rPr lang="en-US" altLang="zh-CN" sz="1200" dirty="0">
                <a:solidFill>
                  <a:srgbClr val="000000"/>
                </a:solidFill>
                <a:latin typeface="Arial" panose="020B0604020202020204" pitchFamily="34" charset="0"/>
                <a:ea typeface="黑体" panose="02010609060101010101" charset="-122"/>
                <a:sym typeface="Arial" panose="020B0604020202020204" pitchFamily="34" charset="0"/>
              </a:rPr>
              <a:t>在搜索框中输入关键字“公文格式”，单击“百度一下”按钮，此时符合搜索条件的内容以列表的形式显示在搜索栏的下方，页面下方还显示了搜索到的网页结果数量</a:t>
            </a:r>
            <a:r>
              <a:rPr lang="zh-CN" altLang="en-US" sz="1200" dirty="0">
                <a:solidFill>
                  <a:srgbClr val="000000"/>
                </a:solidFill>
                <a:latin typeface="Arial" panose="020B0604020202020204" pitchFamily="34" charset="0"/>
                <a:ea typeface="黑体" panose="02010609060101010101" charset="-122"/>
                <a:sym typeface="Arial" panose="020B0604020202020204" pitchFamily="34" charset="0"/>
              </a:rPr>
              <a:t>。</a:t>
            </a:r>
            <a:endParaRPr lang="zh-CN" altLang="en-US" sz="1200"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67" name="TextBox 13"/>
          <p:cNvSpPr txBox="1">
            <a:spLocks noChangeArrowheads="1"/>
          </p:cNvSpPr>
          <p:nvPr>
            <p:custDataLst>
              <p:tags r:id="rId19"/>
            </p:custDataLst>
          </p:nvPr>
        </p:nvSpPr>
        <p:spPr bwMode="auto">
          <a:xfrm>
            <a:off x="6195060" y="3375025"/>
            <a:ext cx="223075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chor="ctr" anchorCtr="0">
            <a:no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rPr>
              <a:t>（四）选择所需网页</a:t>
            </a:r>
            <a:endParaRPr lang="en-US" altLang="zh-CN" sz="1400" b="1" dirty="0">
              <a:solidFill>
                <a:srgbClr val="000000"/>
              </a:solidFill>
              <a:latin typeface="Arial" panose="020B0604020202020204" pitchFamily="34" charset="0"/>
              <a:ea typeface="黑体" panose="02010609060101010101" charset="-122"/>
              <a:cs typeface="+mn-ea"/>
              <a:sym typeface="Arial" panose="020B0604020202020204" pitchFamily="34" charset="0"/>
            </a:endParaRPr>
          </a:p>
        </p:txBody>
      </p:sp>
      <p:sp>
        <p:nvSpPr>
          <p:cNvPr id="68" name="TextBox 13"/>
          <p:cNvSpPr txBox="1">
            <a:spLocks noChangeArrowheads="1"/>
          </p:cNvSpPr>
          <p:nvPr>
            <p:custDataLst>
              <p:tags r:id="rId20"/>
            </p:custDataLst>
          </p:nvPr>
        </p:nvSpPr>
        <p:spPr bwMode="auto">
          <a:xfrm>
            <a:off x="6198870" y="3648710"/>
            <a:ext cx="237998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100" tIns="35100" rIns="35100" bIns="35100">
            <a:normAutofit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200" dirty="0">
                <a:solidFill>
                  <a:srgbClr val="000000"/>
                </a:solidFill>
                <a:latin typeface="Arial" panose="020B0604020202020204" pitchFamily="34" charset="0"/>
                <a:ea typeface="黑体" panose="02010609060101010101" charset="-122"/>
                <a:sym typeface="Arial" panose="020B0604020202020204" pitchFamily="34" charset="0"/>
              </a:rPr>
              <a:t>在搜索结果中单击第 1 条“公文格式 百度百科”搜索结果，弹出新的网页</a:t>
            </a:r>
            <a:endParaRPr lang="en-US" altLang="zh-CN" sz="1200" dirty="0">
              <a:solidFill>
                <a:srgbClr val="000000"/>
              </a:solidFill>
              <a:latin typeface="Arial" panose="020B0604020202020204" pitchFamily="34" charset="0"/>
              <a:ea typeface="黑体" panose="02010609060101010101" charset="-122"/>
              <a:sym typeface="Arial" panose="020B0604020202020204" pitchFamily="34" charset="0"/>
            </a:endParaRPr>
          </a:p>
        </p:txBody>
      </p:sp>
      <p:sp>
        <p:nvSpPr>
          <p:cNvPr id="3" name="文本框 2"/>
          <p:cNvSpPr txBox="1"/>
          <p:nvPr>
            <p:custDataLst>
              <p:tags r:id="rId21"/>
            </p:custDataLst>
          </p:nvPr>
        </p:nvSpPr>
        <p:spPr>
          <a:xfrm>
            <a:off x="990600" y="414655"/>
            <a:ext cx="737171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Autofit/>
          </a:bodyPr>
          <a:lstStyle>
            <a:lvl1pPr fontAlgn="base">
              <a:lnSpc>
                <a:spcPct val="90000"/>
              </a:lnSpc>
              <a:spcBef>
                <a:spcPct val="0"/>
              </a:spcBef>
              <a:spcAft>
                <a:spcPct val="0"/>
              </a:spcAft>
              <a:defRPr sz="3600">
                <a:latin typeface="Arial" panose="020B0604020202020204" pitchFamily="34" charset="0"/>
                <a:ea typeface="黑体" panose="02010609060101010101" charset="-122"/>
                <a:cs typeface="+mn-ea"/>
              </a:defRPr>
            </a:lvl1pPr>
            <a:lvl2pPr fontAlgn="base">
              <a:lnSpc>
                <a:spcPct val="90000"/>
              </a:lnSpc>
              <a:spcBef>
                <a:spcPct val="0"/>
              </a:spcBef>
              <a:spcAft>
                <a:spcPct val="0"/>
              </a:spcAft>
              <a:defRPr sz="3200">
                <a:solidFill>
                  <a:srgbClr val="99CB38"/>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99CB38"/>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99CB38"/>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99CB38"/>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r>
              <a:rPr lang="zh-CN" altLang="en-US" sz="2400" dirty="0">
                <a:solidFill>
                  <a:srgbClr val="000000"/>
                </a:solidFill>
                <a:latin typeface="微软雅黑" panose="020B0503020204020204" pitchFamily="34" charset="-122"/>
                <a:ea typeface="微软雅黑" panose="020B0503020204020204" pitchFamily="34" charset="-122"/>
              </a:rPr>
              <a:t>一、利用搜索引擎搜索并保存网页文字内容</a:t>
            </a:r>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4" name="Freeform 10"/>
          <p:cNvSpPr>
            <a:spLocks noEditPoints="1"/>
          </p:cNvSpPr>
          <p:nvPr>
            <p:custDataLst>
              <p:tags r:id="rId22"/>
            </p:custDataLst>
          </p:nvPr>
        </p:nvSpPr>
        <p:spPr bwMode="auto">
          <a:xfrm>
            <a:off x="4994960" y="3201504"/>
            <a:ext cx="465476" cy="683415"/>
          </a:xfrm>
          <a:custGeom>
            <a:avLst/>
            <a:gdLst/>
            <a:ahLst/>
            <a:cxnLst>
              <a:cxn ang="0">
                <a:pos x="60" y="63"/>
              </a:cxn>
              <a:cxn ang="0">
                <a:pos x="56" y="59"/>
              </a:cxn>
              <a:cxn ang="0">
                <a:pos x="56" y="35"/>
              </a:cxn>
              <a:cxn ang="0">
                <a:pos x="60" y="31"/>
              </a:cxn>
              <a:cxn ang="0">
                <a:pos x="64" y="35"/>
              </a:cxn>
              <a:cxn ang="0">
                <a:pos x="64" y="59"/>
              </a:cxn>
              <a:cxn ang="0">
                <a:pos x="60" y="63"/>
              </a:cxn>
              <a:cxn ang="0">
                <a:pos x="48" y="12"/>
              </a:cxn>
              <a:cxn ang="0">
                <a:pos x="52" y="27"/>
              </a:cxn>
              <a:cxn ang="0">
                <a:pos x="12" y="27"/>
              </a:cxn>
              <a:cxn ang="0">
                <a:pos x="16" y="11"/>
              </a:cxn>
              <a:cxn ang="0">
                <a:pos x="8" y="4"/>
              </a:cxn>
              <a:cxn ang="0">
                <a:pos x="8" y="1"/>
              </a:cxn>
              <a:cxn ang="0">
                <a:pos x="11" y="1"/>
              </a:cxn>
              <a:cxn ang="0">
                <a:pos x="18" y="8"/>
              </a:cxn>
              <a:cxn ang="0">
                <a:pos x="32" y="2"/>
              </a:cxn>
              <a:cxn ang="0">
                <a:pos x="46" y="8"/>
              </a:cxn>
              <a:cxn ang="0">
                <a:pos x="53" y="1"/>
              </a:cxn>
              <a:cxn ang="0">
                <a:pos x="56" y="1"/>
              </a:cxn>
              <a:cxn ang="0">
                <a:pos x="56" y="4"/>
              </a:cxn>
              <a:cxn ang="0">
                <a:pos x="48" y="12"/>
              </a:cxn>
              <a:cxn ang="0">
                <a:pos x="22" y="15"/>
              </a:cxn>
              <a:cxn ang="0">
                <a:pos x="20" y="17"/>
              </a:cxn>
              <a:cxn ang="0">
                <a:pos x="22" y="19"/>
              </a:cxn>
              <a:cxn ang="0">
                <a:pos x="24" y="17"/>
              </a:cxn>
              <a:cxn ang="0">
                <a:pos x="22" y="15"/>
              </a:cxn>
              <a:cxn ang="0">
                <a:pos x="42" y="15"/>
              </a:cxn>
              <a:cxn ang="0">
                <a:pos x="40" y="17"/>
              </a:cxn>
              <a:cxn ang="0">
                <a:pos x="42" y="19"/>
              </a:cxn>
              <a:cxn ang="0">
                <a:pos x="44" y="17"/>
              </a:cxn>
              <a:cxn ang="0">
                <a:pos x="42" y="15"/>
              </a:cxn>
              <a:cxn ang="0">
                <a:pos x="8" y="59"/>
              </a:cxn>
              <a:cxn ang="0">
                <a:pos x="4" y="63"/>
              </a:cxn>
              <a:cxn ang="0">
                <a:pos x="0" y="59"/>
              </a:cxn>
              <a:cxn ang="0">
                <a:pos x="0" y="35"/>
              </a:cxn>
              <a:cxn ang="0">
                <a:pos x="4" y="31"/>
              </a:cxn>
              <a:cxn ang="0">
                <a:pos x="8" y="35"/>
              </a:cxn>
              <a:cxn ang="0">
                <a:pos x="8" y="59"/>
              </a:cxn>
              <a:cxn ang="0">
                <a:pos x="52" y="67"/>
              </a:cxn>
              <a:cxn ang="0">
                <a:pos x="44" y="78"/>
              </a:cxn>
              <a:cxn ang="0">
                <a:pos x="44" y="91"/>
              </a:cxn>
              <a:cxn ang="0">
                <a:pos x="40" y="95"/>
              </a:cxn>
              <a:cxn ang="0">
                <a:pos x="36" y="91"/>
              </a:cxn>
              <a:cxn ang="0">
                <a:pos x="36" y="79"/>
              </a:cxn>
              <a:cxn ang="0">
                <a:pos x="28" y="79"/>
              </a:cxn>
              <a:cxn ang="0">
                <a:pos x="28" y="91"/>
              </a:cxn>
              <a:cxn ang="0">
                <a:pos x="24" y="95"/>
              </a:cxn>
              <a:cxn ang="0">
                <a:pos x="20" y="91"/>
              </a:cxn>
              <a:cxn ang="0">
                <a:pos x="20" y="78"/>
              </a:cxn>
              <a:cxn ang="0">
                <a:pos x="12" y="67"/>
              </a:cxn>
              <a:cxn ang="0">
                <a:pos x="12" y="31"/>
              </a:cxn>
              <a:cxn ang="0">
                <a:pos x="52" y="31"/>
              </a:cxn>
              <a:cxn ang="0">
                <a:pos x="52" y="67"/>
              </a:cxn>
            </a:cxnLst>
            <a:rect l="0" t="0" r="r" b="b"/>
            <a:pathLst>
              <a:path w="64" h="95">
                <a:moveTo>
                  <a:pt x="60" y="63"/>
                </a:moveTo>
                <a:cubicBezTo>
                  <a:pt x="58" y="63"/>
                  <a:pt x="56" y="61"/>
                  <a:pt x="56" y="59"/>
                </a:cubicBezTo>
                <a:cubicBezTo>
                  <a:pt x="56" y="35"/>
                  <a:pt x="56" y="35"/>
                  <a:pt x="56" y="35"/>
                </a:cubicBezTo>
                <a:cubicBezTo>
                  <a:pt x="56" y="33"/>
                  <a:pt x="58" y="31"/>
                  <a:pt x="60" y="31"/>
                </a:cubicBezTo>
                <a:cubicBezTo>
                  <a:pt x="62" y="31"/>
                  <a:pt x="64" y="33"/>
                  <a:pt x="64" y="35"/>
                </a:cubicBezTo>
                <a:cubicBezTo>
                  <a:pt x="64" y="59"/>
                  <a:pt x="64" y="59"/>
                  <a:pt x="64" y="59"/>
                </a:cubicBezTo>
                <a:cubicBezTo>
                  <a:pt x="64" y="61"/>
                  <a:pt x="62" y="63"/>
                  <a:pt x="60" y="63"/>
                </a:cubicBezTo>
                <a:close/>
                <a:moveTo>
                  <a:pt x="48" y="12"/>
                </a:moveTo>
                <a:cubicBezTo>
                  <a:pt x="52" y="18"/>
                  <a:pt x="52" y="27"/>
                  <a:pt x="52" y="27"/>
                </a:cubicBezTo>
                <a:cubicBezTo>
                  <a:pt x="12" y="27"/>
                  <a:pt x="12" y="27"/>
                  <a:pt x="12" y="27"/>
                </a:cubicBezTo>
                <a:cubicBezTo>
                  <a:pt x="12" y="27"/>
                  <a:pt x="12" y="18"/>
                  <a:pt x="16" y="11"/>
                </a:cubicBezTo>
                <a:cubicBezTo>
                  <a:pt x="8" y="4"/>
                  <a:pt x="8" y="4"/>
                  <a:pt x="8" y="4"/>
                </a:cubicBezTo>
                <a:cubicBezTo>
                  <a:pt x="8" y="3"/>
                  <a:pt x="8" y="2"/>
                  <a:pt x="8" y="1"/>
                </a:cubicBezTo>
                <a:cubicBezTo>
                  <a:pt x="9" y="0"/>
                  <a:pt x="10" y="0"/>
                  <a:pt x="11" y="1"/>
                </a:cubicBezTo>
                <a:cubicBezTo>
                  <a:pt x="18" y="8"/>
                  <a:pt x="18" y="8"/>
                  <a:pt x="18" y="8"/>
                </a:cubicBezTo>
                <a:cubicBezTo>
                  <a:pt x="21" y="5"/>
                  <a:pt x="26" y="2"/>
                  <a:pt x="32" y="2"/>
                </a:cubicBezTo>
                <a:cubicBezTo>
                  <a:pt x="38" y="2"/>
                  <a:pt x="43" y="5"/>
                  <a:pt x="46" y="8"/>
                </a:cubicBezTo>
                <a:cubicBezTo>
                  <a:pt x="53" y="1"/>
                  <a:pt x="53" y="1"/>
                  <a:pt x="53" y="1"/>
                </a:cubicBezTo>
                <a:cubicBezTo>
                  <a:pt x="54" y="0"/>
                  <a:pt x="55" y="0"/>
                  <a:pt x="56" y="1"/>
                </a:cubicBezTo>
                <a:cubicBezTo>
                  <a:pt x="56" y="2"/>
                  <a:pt x="56" y="3"/>
                  <a:pt x="56" y="4"/>
                </a:cubicBezTo>
                <a:lnTo>
                  <a:pt x="48" y="12"/>
                </a:lnTo>
                <a:close/>
                <a:moveTo>
                  <a:pt x="22" y="15"/>
                </a:moveTo>
                <a:cubicBezTo>
                  <a:pt x="21" y="15"/>
                  <a:pt x="20" y="16"/>
                  <a:pt x="20" y="17"/>
                </a:cubicBezTo>
                <a:cubicBezTo>
                  <a:pt x="20" y="18"/>
                  <a:pt x="21" y="19"/>
                  <a:pt x="22" y="19"/>
                </a:cubicBezTo>
                <a:cubicBezTo>
                  <a:pt x="23" y="19"/>
                  <a:pt x="24" y="18"/>
                  <a:pt x="24" y="17"/>
                </a:cubicBezTo>
                <a:cubicBezTo>
                  <a:pt x="24" y="16"/>
                  <a:pt x="23" y="15"/>
                  <a:pt x="22" y="15"/>
                </a:cubicBezTo>
                <a:close/>
                <a:moveTo>
                  <a:pt x="42" y="15"/>
                </a:moveTo>
                <a:cubicBezTo>
                  <a:pt x="41" y="15"/>
                  <a:pt x="40" y="16"/>
                  <a:pt x="40" y="17"/>
                </a:cubicBezTo>
                <a:cubicBezTo>
                  <a:pt x="40" y="18"/>
                  <a:pt x="41" y="19"/>
                  <a:pt x="42" y="19"/>
                </a:cubicBezTo>
                <a:cubicBezTo>
                  <a:pt x="43" y="19"/>
                  <a:pt x="44" y="18"/>
                  <a:pt x="44" y="17"/>
                </a:cubicBezTo>
                <a:cubicBezTo>
                  <a:pt x="44" y="16"/>
                  <a:pt x="43" y="15"/>
                  <a:pt x="42" y="15"/>
                </a:cubicBezTo>
                <a:close/>
                <a:moveTo>
                  <a:pt x="8" y="59"/>
                </a:moveTo>
                <a:cubicBezTo>
                  <a:pt x="8" y="61"/>
                  <a:pt x="6" y="63"/>
                  <a:pt x="4" y="63"/>
                </a:cubicBezTo>
                <a:cubicBezTo>
                  <a:pt x="2" y="63"/>
                  <a:pt x="0" y="61"/>
                  <a:pt x="0" y="59"/>
                </a:cubicBezTo>
                <a:cubicBezTo>
                  <a:pt x="0" y="35"/>
                  <a:pt x="0" y="35"/>
                  <a:pt x="0" y="35"/>
                </a:cubicBezTo>
                <a:cubicBezTo>
                  <a:pt x="0" y="33"/>
                  <a:pt x="2" y="31"/>
                  <a:pt x="4" y="31"/>
                </a:cubicBezTo>
                <a:cubicBezTo>
                  <a:pt x="6" y="31"/>
                  <a:pt x="8" y="33"/>
                  <a:pt x="8" y="35"/>
                </a:cubicBezTo>
                <a:lnTo>
                  <a:pt x="8" y="59"/>
                </a:lnTo>
                <a:close/>
                <a:moveTo>
                  <a:pt x="52" y="67"/>
                </a:moveTo>
                <a:cubicBezTo>
                  <a:pt x="52" y="72"/>
                  <a:pt x="49" y="76"/>
                  <a:pt x="44" y="78"/>
                </a:cubicBezTo>
                <a:cubicBezTo>
                  <a:pt x="44" y="91"/>
                  <a:pt x="44" y="91"/>
                  <a:pt x="44" y="91"/>
                </a:cubicBezTo>
                <a:cubicBezTo>
                  <a:pt x="44" y="93"/>
                  <a:pt x="42" y="95"/>
                  <a:pt x="40" y="95"/>
                </a:cubicBezTo>
                <a:cubicBezTo>
                  <a:pt x="38" y="95"/>
                  <a:pt x="36" y="93"/>
                  <a:pt x="36" y="91"/>
                </a:cubicBezTo>
                <a:cubicBezTo>
                  <a:pt x="36" y="79"/>
                  <a:pt x="36" y="79"/>
                  <a:pt x="36" y="79"/>
                </a:cubicBezTo>
                <a:cubicBezTo>
                  <a:pt x="28" y="79"/>
                  <a:pt x="28" y="79"/>
                  <a:pt x="28" y="79"/>
                </a:cubicBezTo>
                <a:cubicBezTo>
                  <a:pt x="28" y="91"/>
                  <a:pt x="28" y="91"/>
                  <a:pt x="28" y="91"/>
                </a:cubicBezTo>
                <a:cubicBezTo>
                  <a:pt x="28" y="93"/>
                  <a:pt x="26" y="95"/>
                  <a:pt x="24" y="95"/>
                </a:cubicBezTo>
                <a:cubicBezTo>
                  <a:pt x="22" y="95"/>
                  <a:pt x="20" y="93"/>
                  <a:pt x="20" y="91"/>
                </a:cubicBezTo>
                <a:cubicBezTo>
                  <a:pt x="20" y="78"/>
                  <a:pt x="20" y="78"/>
                  <a:pt x="20" y="78"/>
                </a:cubicBezTo>
                <a:cubicBezTo>
                  <a:pt x="15" y="76"/>
                  <a:pt x="12" y="72"/>
                  <a:pt x="12" y="67"/>
                </a:cubicBezTo>
                <a:cubicBezTo>
                  <a:pt x="12" y="31"/>
                  <a:pt x="12" y="31"/>
                  <a:pt x="12" y="31"/>
                </a:cubicBezTo>
                <a:cubicBezTo>
                  <a:pt x="52" y="31"/>
                  <a:pt x="52" y="31"/>
                  <a:pt x="52" y="31"/>
                </a:cubicBezTo>
                <a:lnTo>
                  <a:pt x="52" y="67"/>
                </a:lnTo>
                <a:close/>
              </a:path>
            </a:pathLst>
          </a:custGeom>
          <a:solidFill>
            <a:srgbClr val="FFFFFF"/>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31" name="Freeform 6"/>
          <p:cNvSpPr>
            <a:spLocks noEditPoints="1"/>
          </p:cNvSpPr>
          <p:nvPr>
            <p:custDataLst>
              <p:tags r:id="rId23"/>
            </p:custDataLst>
          </p:nvPr>
        </p:nvSpPr>
        <p:spPr bwMode="auto">
          <a:xfrm>
            <a:off x="3695883" y="3285807"/>
            <a:ext cx="485656" cy="485655"/>
          </a:xfrm>
          <a:custGeom>
            <a:avLst/>
            <a:gdLst/>
            <a:ahLst/>
            <a:cxnLst>
              <a:cxn ang="0">
                <a:pos x="8" y="112"/>
              </a:cxn>
              <a:cxn ang="0">
                <a:pos x="0" y="20"/>
              </a:cxn>
              <a:cxn ang="0">
                <a:pos x="16" y="12"/>
              </a:cxn>
              <a:cxn ang="0">
                <a:pos x="28" y="28"/>
              </a:cxn>
              <a:cxn ang="0">
                <a:pos x="40" y="12"/>
              </a:cxn>
              <a:cxn ang="0">
                <a:pos x="72" y="16"/>
              </a:cxn>
              <a:cxn ang="0">
                <a:pos x="96" y="16"/>
              </a:cxn>
              <a:cxn ang="0">
                <a:pos x="104" y="12"/>
              </a:cxn>
              <a:cxn ang="0">
                <a:pos x="112" y="104"/>
              </a:cxn>
              <a:cxn ang="0">
                <a:pos x="104" y="40"/>
              </a:cxn>
              <a:cxn ang="0">
                <a:pos x="8" y="104"/>
              </a:cxn>
              <a:cxn ang="0">
                <a:pos x="104" y="40"/>
              </a:cxn>
              <a:cxn ang="0">
                <a:pos x="45" y="67"/>
              </a:cxn>
              <a:cxn ang="0">
                <a:pos x="32" y="66"/>
              </a:cxn>
              <a:cxn ang="0">
                <a:pos x="42" y="57"/>
              </a:cxn>
              <a:cxn ang="0">
                <a:pos x="53" y="66"/>
              </a:cxn>
              <a:cxn ang="0">
                <a:pos x="39" y="85"/>
              </a:cxn>
              <a:cxn ang="0">
                <a:pos x="53" y="85"/>
              </a:cxn>
              <a:cxn ang="0">
                <a:pos x="31" y="91"/>
              </a:cxn>
              <a:cxn ang="0">
                <a:pos x="40" y="76"/>
              </a:cxn>
              <a:cxn ang="0">
                <a:pos x="71" y="85"/>
              </a:cxn>
              <a:cxn ang="0">
                <a:pos x="71" y="78"/>
              </a:cxn>
              <a:cxn ang="0">
                <a:pos x="63" y="77"/>
              </a:cxn>
              <a:cxn ang="0">
                <a:pos x="65" y="71"/>
              </a:cxn>
              <a:cxn ang="0">
                <a:pos x="67" y="62"/>
              </a:cxn>
              <a:cxn ang="0">
                <a:pos x="60" y="59"/>
              </a:cxn>
              <a:cxn ang="0">
                <a:pos x="77" y="59"/>
              </a:cxn>
              <a:cxn ang="0">
                <a:pos x="73" y="73"/>
              </a:cxn>
              <a:cxn ang="0">
                <a:pos x="78" y="76"/>
              </a:cxn>
              <a:cxn ang="0">
                <a:pos x="77" y="89"/>
              </a:cxn>
              <a:cxn ang="0">
                <a:pos x="59" y="90"/>
              </a:cxn>
              <a:cxn ang="0">
                <a:pos x="67" y="86"/>
              </a:cxn>
              <a:cxn ang="0">
                <a:pos x="84" y="24"/>
              </a:cxn>
              <a:cxn ang="0">
                <a:pos x="76" y="8"/>
              </a:cxn>
              <a:cxn ang="0">
                <a:pos x="92" y="8"/>
              </a:cxn>
              <a:cxn ang="0">
                <a:pos x="84" y="24"/>
              </a:cxn>
              <a:cxn ang="0">
                <a:pos x="20" y="16"/>
              </a:cxn>
              <a:cxn ang="0">
                <a:pos x="28" y="0"/>
              </a:cxn>
              <a:cxn ang="0">
                <a:pos x="36" y="16"/>
              </a:cxn>
            </a:cxnLst>
            <a:rect l="0" t="0" r="r" b="b"/>
            <a:pathLst>
              <a:path w="112" h="112">
                <a:moveTo>
                  <a:pt x="104" y="112"/>
                </a:moveTo>
                <a:cubicBezTo>
                  <a:pt x="8" y="112"/>
                  <a:pt x="8" y="112"/>
                  <a:pt x="8" y="112"/>
                </a:cubicBezTo>
                <a:cubicBezTo>
                  <a:pt x="4" y="112"/>
                  <a:pt x="0" y="108"/>
                  <a:pt x="0" y="104"/>
                </a:cubicBezTo>
                <a:cubicBezTo>
                  <a:pt x="0" y="20"/>
                  <a:pt x="0" y="20"/>
                  <a:pt x="0" y="20"/>
                </a:cubicBezTo>
                <a:cubicBezTo>
                  <a:pt x="0" y="16"/>
                  <a:pt x="4" y="12"/>
                  <a:pt x="8" y="12"/>
                </a:cubicBezTo>
                <a:cubicBezTo>
                  <a:pt x="16" y="12"/>
                  <a:pt x="16" y="12"/>
                  <a:pt x="16" y="12"/>
                </a:cubicBezTo>
                <a:cubicBezTo>
                  <a:pt x="16" y="16"/>
                  <a:pt x="16" y="16"/>
                  <a:pt x="16" y="16"/>
                </a:cubicBezTo>
                <a:cubicBezTo>
                  <a:pt x="16" y="23"/>
                  <a:pt x="21" y="28"/>
                  <a:pt x="28" y="28"/>
                </a:cubicBezTo>
                <a:cubicBezTo>
                  <a:pt x="35" y="28"/>
                  <a:pt x="40" y="23"/>
                  <a:pt x="40" y="16"/>
                </a:cubicBezTo>
                <a:cubicBezTo>
                  <a:pt x="40" y="12"/>
                  <a:pt x="40" y="12"/>
                  <a:pt x="40" y="12"/>
                </a:cubicBezTo>
                <a:cubicBezTo>
                  <a:pt x="72" y="12"/>
                  <a:pt x="72" y="12"/>
                  <a:pt x="72" y="12"/>
                </a:cubicBezTo>
                <a:cubicBezTo>
                  <a:pt x="72" y="16"/>
                  <a:pt x="72" y="16"/>
                  <a:pt x="72" y="16"/>
                </a:cubicBezTo>
                <a:cubicBezTo>
                  <a:pt x="72" y="23"/>
                  <a:pt x="77" y="28"/>
                  <a:pt x="84" y="28"/>
                </a:cubicBezTo>
                <a:cubicBezTo>
                  <a:pt x="91" y="28"/>
                  <a:pt x="96" y="23"/>
                  <a:pt x="96" y="16"/>
                </a:cubicBezTo>
                <a:cubicBezTo>
                  <a:pt x="96" y="12"/>
                  <a:pt x="96" y="12"/>
                  <a:pt x="96" y="12"/>
                </a:cubicBezTo>
                <a:cubicBezTo>
                  <a:pt x="104" y="12"/>
                  <a:pt x="104" y="12"/>
                  <a:pt x="104" y="12"/>
                </a:cubicBezTo>
                <a:cubicBezTo>
                  <a:pt x="108" y="12"/>
                  <a:pt x="112" y="16"/>
                  <a:pt x="112" y="20"/>
                </a:cubicBezTo>
                <a:cubicBezTo>
                  <a:pt x="112" y="104"/>
                  <a:pt x="112" y="104"/>
                  <a:pt x="112" y="104"/>
                </a:cubicBezTo>
                <a:cubicBezTo>
                  <a:pt x="112" y="108"/>
                  <a:pt x="108" y="112"/>
                  <a:pt x="104" y="112"/>
                </a:cubicBezTo>
                <a:close/>
                <a:moveTo>
                  <a:pt x="104" y="40"/>
                </a:moveTo>
                <a:cubicBezTo>
                  <a:pt x="8" y="40"/>
                  <a:pt x="8" y="40"/>
                  <a:pt x="8" y="40"/>
                </a:cubicBezTo>
                <a:cubicBezTo>
                  <a:pt x="8" y="104"/>
                  <a:pt x="8" y="104"/>
                  <a:pt x="8" y="104"/>
                </a:cubicBezTo>
                <a:cubicBezTo>
                  <a:pt x="104" y="104"/>
                  <a:pt x="104" y="104"/>
                  <a:pt x="104" y="104"/>
                </a:cubicBezTo>
                <a:lnTo>
                  <a:pt x="104" y="40"/>
                </a:lnTo>
                <a:close/>
                <a:moveTo>
                  <a:pt x="44" y="71"/>
                </a:moveTo>
                <a:cubicBezTo>
                  <a:pt x="45" y="70"/>
                  <a:pt x="45" y="69"/>
                  <a:pt x="45" y="67"/>
                </a:cubicBezTo>
                <a:cubicBezTo>
                  <a:pt x="45" y="64"/>
                  <a:pt x="44" y="63"/>
                  <a:pt x="40" y="63"/>
                </a:cubicBezTo>
                <a:cubicBezTo>
                  <a:pt x="38" y="63"/>
                  <a:pt x="35" y="64"/>
                  <a:pt x="32" y="66"/>
                </a:cubicBezTo>
                <a:cubicBezTo>
                  <a:pt x="32" y="60"/>
                  <a:pt x="32" y="60"/>
                  <a:pt x="32" y="60"/>
                </a:cubicBezTo>
                <a:cubicBezTo>
                  <a:pt x="35" y="58"/>
                  <a:pt x="38" y="57"/>
                  <a:pt x="42" y="57"/>
                </a:cubicBezTo>
                <a:cubicBezTo>
                  <a:pt x="46" y="57"/>
                  <a:pt x="48" y="58"/>
                  <a:pt x="50" y="59"/>
                </a:cubicBezTo>
                <a:cubicBezTo>
                  <a:pt x="52" y="61"/>
                  <a:pt x="53" y="63"/>
                  <a:pt x="53" y="66"/>
                </a:cubicBezTo>
                <a:cubicBezTo>
                  <a:pt x="53" y="70"/>
                  <a:pt x="51" y="74"/>
                  <a:pt x="46" y="79"/>
                </a:cubicBezTo>
                <a:cubicBezTo>
                  <a:pt x="39" y="85"/>
                  <a:pt x="39" y="85"/>
                  <a:pt x="39" y="85"/>
                </a:cubicBezTo>
                <a:cubicBezTo>
                  <a:pt x="39" y="85"/>
                  <a:pt x="39" y="85"/>
                  <a:pt x="39" y="85"/>
                </a:cubicBezTo>
                <a:cubicBezTo>
                  <a:pt x="53" y="85"/>
                  <a:pt x="53" y="85"/>
                  <a:pt x="53" y="85"/>
                </a:cubicBezTo>
                <a:cubicBezTo>
                  <a:pt x="53" y="91"/>
                  <a:pt x="53" y="91"/>
                  <a:pt x="53" y="91"/>
                </a:cubicBezTo>
                <a:cubicBezTo>
                  <a:pt x="31" y="91"/>
                  <a:pt x="31" y="91"/>
                  <a:pt x="31" y="91"/>
                </a:cubicBezTo>
                <a:cubicBezTo>
                  <a:pt x="31" y="85"/>
                  <a:pt x="31" y="85"/>
                  <a:pt x="31" y="85"/>
                </a:cubicBezTo>
                <a:cubicBezTo>
                  <a:pt x="40" y="76"/>
                  <a:pt x="40" y="76"/>
                  <a:pt x="40" y="76"/>
                </a:cubicBezTo>
                <a:cubicBezTo>
                  <a:pt x="42" y="74"/>
                  <a:pt x="43" y="73"/>
                  <a:pt x="44" y="71"/>
                </a:cubicBezTo>
                <a:close/>
                <a:moveTo>
                  <a:pt x="71" y="85"/>
                </a:moveTo>
                <a:cubicBezTo>
                  <a:pt x="72" y="84"/>
                  <a:pt x="73" y="83"/>
                  <a:pt x="73" y="81"/>
                </a:cubicBezTo>
                <a:cubicBezTo>
                  <a:pt x="73" y="80"/>
                  <a:pt x="72" y="79"/>
                  <a:pt x="71" y="78"/>
                </a:cubicBezTo>
                <a:cubicBezTo>
                  <a:pt x="70" y="77"/>
                  <a:pt x="68" y="77"/>
                  <a:pt x="66" y="77"/>
                </a:cubicBezTo>
                <a:cubicBezTo>
                  <a:pt x="63" y="77"/>
                  <a:pt x="63" y="77"/>
                  <a:pt x="63" y="77"/>
                </a:cubicBezTo>
                <a:cubicBezTo>
                  <a:pt x="63" y="71"/>
                  <a:pt x="63" y="71"/>
                  <a:pt x="63" y="71"/>
                </a:cubicBezTo>
                <a:cubicBezTo>
                  <a:pt x="65" y="71"/>
                  <a:pt x="65" y="71"/>
                  <a:pt x="65" y="71"/>
                </a:cubicBezTo>
                <a:cubicBezTo>
                  <a:pt x="70" y="71"/>
                  <a:pt x="72" y="69"/>
                  <a:pt x="72" y="67"/>
                </a:cubicBezTo>
                <a:cubicBezTo>
                  <a:pt x="72" y="64"/>
                  <a:pt x="70" y="62"/>
                  <a:pt x="67" y="62"/>
                </a:cubicBezTo>
                <a:cubicBezTo>
                  <a:pt x="65" y="62"/>
                  <a:pt x="62" y="63"/>
                  <a:pt x="60" y="65"/>
                </a:cubicBezTo>
                <a:cubicBezTo>
                  <a:pt x="60" y="59"/>
                  <a:pt x="60" y="59"/>
                  <a:pt x="60" y="59"/>
                </a:cubicBezTo>
                <a:cubicBezTo>
                  <a:pt x="63" y="57"/>
                  <a:pt x="65" y="57"/>
                  <a:pt x="69" y="57"/>
                </a:cubicBezTo>
                <a:cubicBezTo>
                  <a:pt x="72" y="57"/>
                  <a:pt x="75" y="58"/>
                  <a:pt x="77" y="59"/>
                </a:cubicBezTo>
                <a:cubicBezTo>
                  <a:pt x="79" y="61"/>
                  <a:pt x="79" y="63"/>
                  <a:pt x="79" y="65"/>
                </a:cubicBezTo>
                <a:cubicBezTo>
                  <a:pt x="79" y="70"/>
                  <a:pt x="77" y="72"/>
                  <a:pt x="73" y="73"/>
                </a:cubicBezTo>
                <a:cubicBezTo>
                  <a:pt x="73" y="74"/>
                  <a:pt x="73" y="74"/>
                  <a:pt x="73" y="74"/>
                </a:cubicBezTo>
                <a:cubicBezTo>
                  <a:pt x="75" y="74"/>
                  <a:pt x="77" y="75"/>
                  <a:pt x="78" y="76"/>
                </a:cubicBezTo>
                <a:cubicBezTo>
                  <a:pt x="80" y="78"/>
                  <a:pt x="80" y="79"/>
                  <a:pt x="80" y="81"/>
                </a:cubicBezTo>
                <a:cubicBezTo>
                  <a:pt x="80" y="85"/>
                  <a:pt x="79" y="87"/>
                  <a:pt x="77" y="89"/>
                </a:cubicBezTo>
                <a:cubicBezTo>
                  <a:pt x="75" y="91"/>
                  <a:pt x="72" y="92"/>
                  <a:pt x="68" y="92"/>
                </a:cubicBezTo>
                <a:cubicBezTo>
                  <a:pt x="64" y="92"/>
                  <a:pt x="61" y="91"/>
                  <a:pt x="59" y="90"/>
                </a:cubicBezTo>
                <a:cubicBezTo>
                  <a:pt x="59" y="83"/>
                  <a:pt x="59" y="83"/>
                  <a:pt x="59" y="83"/>
                </a:cubicBezTo>
                <a:cubicBezTo>
                  <a:pt x="61" y="85"/>
                  <a:pt x="64" y="86"/>
                  <a:pt x="67" y="86"/>
                </a:cubicBezTo>
                <a:cubicBezTo>
                  <a:pt x="69" y="86"/>
                  <a:pt x="70" y="85"/>
                  <a:pt x="71" y="85"/>
                </a:cubicBezTo>
                <a:close/>
                <a:moveTo>
                  <a:pt x="84" y="24"/>
                </a:moveTo>
                <a:cubicBezTo>
                  <a:pt x="80" y="24"/>
                  <a:pt x="76" y="20"/>
                  <a:pt x="76" y="16"/>
                </a:cubicBezTo>
                <a:cubicBezTo>
                  <a:pt x="76" y="8"/>
                  <a:pt x="76" y="8"/>
                  <a:pt x="76" y="8"/>
                </a:cubicBezTo>
                <a:cubicBezTo>
                  <a:pt x="76" y="4"/>
                  <a:pt x="80" y="0"/>
                  <a:pt x="84" y="0"/>
                </a:cubicBezTo>
                <a:cubicBezTo>
                  <a:pt x="88" y="0"/>
                  <a:pt x="92" y="4"/>
                  <a:pt x="92" y="8"/>
                </a:cubicBezTo>
                <a:cubicBezTo>
                  <a:pt x="92" y="16"/>
                  <a:pt x="92" y="16"/>
                  <a:pt x="92" y="16"/>
                </a:cubicBezTo>
                <a:cubicBezTo>
                  <a:pt x="92" y="20"/>
                  <a:pt x="88" y="24"/>
                  <a:pt x="84" y="24"/>
                </a:cubicBezTo>
                <a:close/>
                <a:moveTo>
                  <a:pt x="28" y="24"/>
                </a:moveTo>
                <a:cubicBezTo>
                  <a:pt x="24" y="24"/>
                  <a:pt x="20" y="20"/>
                  <a:pt x="20" y="16"/>
                </a:cubicBezTo>
                <a:cubicBezTo>
                  <a:pt x="20" y="8"/>
                  <a:pt x="20" y="8"/>
                  <a:pt x="20" y="8"/>
                </a:cubicBezTo>
                <a:cubicBezTo>
                  <a:pt x="20" y="4"/>
                  <a:pt x="24" y="0"/>
                  <a:pt x="28" y="0"/>
                </a:cubicBezTo>
                <a:cubicBezTo>
                  <a:pt x="32" y="0"/>
                  <a:pt x="36" y="4"/>
                  <a:pt x="36" y="8"/>
                </a:cubicBezTo>
                <a:cubicBezTo>
                  <a:pt x="36" y="16"/>
                  <a:pt x="36" y="16"/>
                  <a:pt x="36" y="16"/>
                </a:cubicBezTo>
                <a:cubicBezTo>
                  <a:pt x="36" y="20"/>
                  <a:pt x="32" y="24"/>
                  <a:pt x="28" y="24"/>
                </a:cubicBezTo>
                <a:close/>
              </a:path>
            </a:pathLst>
          </a:custGeom>
          <a:solidFill>
            <a:srgbClr val="FFFFFF"/>
          </a:solidFill>
          <a:ln w="9525">
            <a:noFill/>
            <a:round/>
          </a:ln>
        </p:spPr>
        <p:txBody>
          <a:bodyPr lIns="91416" tIns="45708" rIns="91416" bIns="45708"/>
          <a:lstStyle/>
          <a:p>
            <a:pPr eaLnBrk="1" hangingPunct="1">
              <a:spcBef>
                <a:spcPts val="0"/>
              </a:spcBef>
              <a:spcAft>
                <a:spcPts val="0"/>
              </a:spcAft>
              <a:defRPr/>
            </a:pPr>
            <a:endParaRPr lang="en-US" sz="1350">
              <a:solidFill>
                <a:srgbClr val="000000"/>
              </a:solidFill>
              <a:sym typeface="Arial" panose="020B0604020202020204" pitchFamily="34" charset="0"/>
            </a:endParaRPr>
          </a:p>
        </p:txBody>
      </p:sp>
      <p:sp>
        <p:nvSpPr>
          <p:cNvPr id="51" name="Freeform 31"/>
          <p:cNvSpPr>
            <a:spLocks noEditPoints="1"/>
          </p:cNvSpPr>
          <p:nvPr>
            <p:custDataLst>
              <p:tags r:id="rId24"/>
            </p:custDataLst>
          </p:nvPr>
        </p:nvSpPr>
        <p:spPr>
          <a:xfrm>
            <a:off x="3667156" y="2118937"/>
            <a:ext cx="487951" cy="51932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0"/>
              </a:cxn>
            </a:cxnLst>
            <a:rect l="0" t="0" r="0" b="0"/>
            <a:pathLst>
              <a:path w="137" h="146">
                <a:moveTo>
                  <a:pt x="108" y="74"/>
                </a:moveTo>
                <a:cubicBezTo>
                  <a:pt x="86" y="80"/>
                  <a:pt x="86" y="80"/>
                  <a:pt x="86" y="80"/>
                </a:cubicBezTo>
                <a:cubicBezTo>
                  <a:pt x="86" y="101"/>
                  <a:pt x="86" y="101"/>
                  <a:pt x="86" y="101"/>
                </a:cubicBezTo>
                <a:cubicBezTo>
                  <a:pt x="96" y="95"/>
                  <a:pt x="103" y="85"/>
                  <a:pt x="108" y="74"/>
                </a:cubicBezTo>
                <a:moveTo>
                  <a:pt x="56" y="134"/>
                </a:moveTo>
                <a:cubicBezTo>
                  <a:pt x="55" y="134"/>
                  <a:pt x="55" y="133"/>
                  <a:pt x="55" y="132"/>
                </a:cubicBezTo>
                <a:cubicBezTo>
                  <a:pt x="55" y="130"/>
                  <a:pt x="56" y="127"/>
                  <a:pt x="58" y="125"/>
                </a:cubicBezTo>
                <a:cubicBezTo>
                  <a:pt x="61" y="124"/>
                  <a:pt x="63" y="123"/>
                  <a:pt x="67" y="123"/>
                </a:cubicBezTo>
                <a:cubicBezTo>
                  <a:pt x="68" y="123"/>
                  <a:pt x="68" y="123"/>
                  <a:pt x="68" y="124"/>
                </a:cubicBezTo>
                <a:cubicBezTo>
                  <a:pt x="68" y="125"/>
                  <a:pt x="68" y="126"/>
                  <a:pt x="67" y="126"/>
                </a:cubicBezTo>
                <a:cubicBezTo>
                  <a:pt x="64" y="126"/>
                  <a:pt x="62" y="127"/>
                  <a:pt x="60" y="128"/>
                </a:cubicBezTo>
                <a:cubicBezTo>
                  <a:pt x="59" y="129"/>
                  <a:pt x="58" y="131"/>
                  <a:pt x="58" y="132"/>
                </a:cubicBezTo>
                <a:cubicBezTo>
                  <a:pt x="58" y="133"/>
                  <a:pt x="57" y="134"/>
                  <a:pt x="56" y="134"/>
                </a:cubicBezTo>
                <a:moveTo>
                  <a:pt x="110" y="120"/>
                </a:moveTo>
                <a:cubicBezTo>
                  <a:pt x="109" y="120"/>
                  <a:pt x="109" y="119"/>
                  <a:pt x="109" y="118"/>
                </a:cubicBezTo>
                <a:cubicBezTo>
                  <a:pt x="109" y="115"/>
                  <a:pt x="110" y="113"/>
                  <a:pt x="112" y="111"/>
                </a:cubicBezTo>
                <a:cubicBezTo>
                  <a:pt x="115" y="109"/>
                  <a:pt x="117" y="108"/>
                  <a:pt x="121" y="108"/>
                </a:cubicBezTo>
                <a:cubicBezTo>
                  <a:pt x="122" y="108"/>
                  <a:pt x="122" y="109"/>
                  <a:pt x="122" y="110"/>
                </a:cubicBezTo>
                <a:cubicBezTo>
                  <a:pt x="122" y="111"/>
                  <a:pt x="122" y="112"/>
                  <a:pt x="121" y="112"/>
                </a:cubicBezTo>
                <a:cubicBezTo>
                  <a:pt x="121" y="112"/>
                  <a:pt x="121" y="112"/>
                  <a:pt x="121" y="112"/>
                </a:cubicBezTo>
                <a:cubicBezTo>
                  <a:pt x="118" y="112"/>
                  <a:pt x="116" y="113"/>
                  <a:pt x="114" y="114"/>
                </a:cubicBezTo>
                <a:cubicBezTo>
                  <a:pt x="113" y="115"/>
                  <a:pt x="112" y="116"/>
                  <a:pt x="112" y="118"/>
                </a:cubicBezTo>
                <a:cubicBezTo>
                  <a:pt x="112" y="119"/>
                  <a:pt x="111" y="120"/>
                  <a:pt x="110" y="120"/>
                </a:cubicBezTo>
                <a:moveTo>
                  <a:pt x="77" y="78"/>
                </a:moveTo>
                <a:cubicBezTo>
                  <a:pt x="76" y="78"/>
                  <a:pt x="75" y="78"/>
                  <a:pt x="75" y="77"/>
                </a:cubicBezTo>
                <a:cubicBezTo>
                  <a:pt x="75" y="74"/>
                  <a:pt x="77" y="71"/>
                  <a:pt x="80" y="70"/>
                </a:cubicBezTo>
                <a:cubicBezTo>
                  <a:pt x="80" y="70"/>
                  <a:pt x="80" y="70"/>
                  <a:pt x="81" y="70"/>
                </a:cubicBezTo>
                <a:cubicBezTo>
                  <a:pt x="81" y="70"/>
                  <a:pt x="82" y="71"/>
                  <a:pt x="82" y="72"/>
                </a:cubicBezTo>
                <a:cubicBezTo>
                  <a:pt x="83" y="72"/>
                  <a:pt x="82" y="73"/>
                  <a:pt x="81" y="74"/>
                </a:cubicBezTo>
                <a:cubicBezTo>
                  <a:pt x="80" y="74"/>
                  <a:pt x="79" y="75"/>
                  <a:pt x="79" y="77"/>
                </a:cubicBezTo>
                <a:cubicBezTo>
                  <a:pt x="79" y="78"/>
                  <a:pt x="78" y="78"/>
                  <a:pt x="77" y="78"/>
                </a:cubicBezTo>
                <a:moveTo>
                  <a:pt x="132" y="54"/>
                </a:moveTo>
                <a:cubicBezTo>
                  <a:pt x="131" y="54"/>
                  <a:pt x="131" y="54"/>
                  <a:pt x="130" y="54"/>
                </a:cubicBezTo>
                <a:cubicBezTo>
                  <a:pt x="76" y="69"/>
                  <a:pt x="76" y="69"/>
                  <a:pt x="76" y="69"/>
                </a:cubicBezTo>
                <a:cubicBezTo>
                  <a:pt x="74" y="70"/>
                  <a:pt x="73" y="72"/>
                  <a:pt x="73" y="74"/>
                </a:cubicBezTo>
                <a:cubicBezTo>
                  <a:pt x="73" y="120"/>
                  <a:pt x="73" y="120"/>
                  <a:pt x="73" y="120"/>
                </a:cubicBezTo>
                <a:cubicBezTo>
                  <a:pt x="71" y="119"/>
                  <a:pt x="69" y="119"/>
                  <a:pt x="67" y="119"/>
                </a:cubicBezTo>
                <a:cubicBezTo>
                  <a:pt x="58" y="119"/>
                  <a:pt x="51" y="125"/>
                  <a:pt x="51" y="132"/>
                </a:cubicBezTo>
                <a:cubicBezTo>
                  <a:pt x="51" y="140"/>
                  <a:pt x="58" y="146"/>
                  <a:pt x="67" y="146"/>
                </a:cubicBezTo>
                <a:cubicBezTo>
                  <a:pt x="75" y="146"/>
                  <a:pt x="82" y="140"/>
                  <a:pt x="82" y="133"/>
                </a:cubicBezTo>
                <a:cubicBezTo>
                  <a:pt x="82" y="132"/>
                  <a:pt x="82" y="132"/>
                  <a:pt x="82" y="131"/>
                </a:cubicBezTo>
                <a:cubicBezTo>
                  <a:pt x="82" y="78"/>
                  <a:pt x="82" y="78"/>
                  <a:pt x="82" y="78"/>
                </a:cubicBezTo>
                <a:cubicBezTo>
                  <a:pt x="127" y="65"/>
                  <a:pt x="127" y="65"/>
                  <a:pt x="127" y="65"/>
                </a:cubicBezTo>
                <a:cubicBezTo>
                  <a:pt x="127" y="106"/>
                  <a:pt x="127" y="106"/>
                  <a:pt x="127" y="106"/>
                </a:cubicBezTo>
                <a:cubicBezTo>
                  <a:pt x="125" y="105"/>
                  <a:pt x="123" y="105"/>
                  <a:pt x="121" y="105"/>
                </a:cubicBezTo>
                <a:cubicBezTo>
                  <a:pt x="112" y="105"/>
                  <a:pt x="105" y="111"/>
                  <a:pt x="105" y="118"/>
                </a:cubicBezTo>
                <a:cubicBezTo>
                  <a:pt x="105" y="126"/>
                  <a:pt x="112" y="132"/>
                  <a:pt x="121" y="132"/>
                </a:cubicBezTo>
                <a:cubicBezTo>
                  <a:pt x="129" y="132"/>
                  <a:pt x="136" y="126"/>
                  <a:pt x="136" y="118"/>
                </a:cubicBezTo>
                <a:cubicBezTo>
                  <a:pt x="136" y="118"/>
                  <a:pt x="136" y="118"/>
                  <a:pt x="136" y="118"/>
                </a:cubicBezTo>
                <a:cubicBezTo>
                  <a:pt x="136" y="117"/>
                  <a:pt x="137" y="116"/>
                  <a:pt x="137" y="116"/>
                </a:cubicBezTo>
                <a:cubicBezTo>
                  <a:pt x="137" y="59"/>
                  <a:pt x="137" y="59"/>
                  <a:pt x="137" y="59"/>
                </a:cubicBezTo>
                <a:cubicBezTo>
                  <a:pt x="137" y="57"/>
                  <a:pt x="136" y="56"/>
                  <a:pt x="135" y="55"/>
                </a:cubicBezTo>
                <a:cubicBezTo>
                  <a:pt x="134" y="54"/>
                  <a:pt x="133" y="54"/>
                  <a:pt x="132" y="54"/>
                </a:cubicBezTo>
                <a:moveTo>
                  <a:pt x="56" y="66"/>
                </a:moveTo>
                <a:cubicBezTo>
                  <a:pt x="49" y="66"/>
                  <a:pt x="44" y="61"/>
                  <a:pt x="44" y="55"/>
                </a:cubicBezTo>
                <a:cubicBezTo>
                  <a:pt x="44" y="49"/>
                  <a:pt x="49" y="44"/>
                  <a:pt x="56" y="44"/>
                </a:cubicBezTo>
                <a:cubicBezTo>
                  <a:pt x="62" y="44"/>
                  <a:pt x="67" y="49"/>
                  <a:pt x="67" y="55"/>
                </a:cubicBezTo>
                <a:cubicBezTo>
                  <a:pt x="67" y="61"/>
                  <a:pt x="62" y="66"/>
                  <a:pt x="56" y="66"/>
                </a:cubicBezTo>
                <a:moveTo>
                  <a:pt x="10" y="57"/>
                </a:moveTo>
                <a:cubicBezTo>
                  <a:pt x="9" y="57"/>
                  <a:pt x="8" y="57"/>
                  <a:pt x="8" y="56"/>
                </a:cubicBezTo>
                <a:cubicBezTo>
                  <a:pt x="8" y="55"/>
                  <a:pt x="8" y="55"/>
                  <a:pt x="8" y="55"/>
                </a:cubicBezTo>
                <a:cubicBezTo>
                  <a:pt x="8" y="29"/>
                  <a:pt x="29" y="8"/>
                  <a:pt x="55" y="8"/>
                </a:cubicBezTo>
                <a:cubicBezTo>
                  <a:pt x="55" y="8"/>
                  <a:pt x="55" y="8"/>
                  <a:pt x="55" y="8"/>
                </a:cubicBezTo>
                <a:cubicBezTo>
                  <a:pt x="56" y="8"/>
                  <a:pt x="57" y="9"/>
                  <a:pt x="57" y="10"/>
                </a:cubicBezTo>
                <a:cubicBezTo>
                  <a:pt x="57" y="11"/>
                  <a:pt x="56" y="11"/>
                  <a:pt x="55" y="11"/>
                </a:cubicBezTo>
                <a:cubicBezTo>
                  <a:pt x="31" y="12"/>
                  <a:pt x="12" y="31"/>
                  <a:pt x="12" y="55"/>
                </a:cubicBezTo>
                <a:cubicBezTo>
                  <a:pt x="12" y="56"/>
                  <a:pt x="12" y="56"/>
                  <a:pt x="12" y="56"/>
                </a:cubicBezTo>
                <a:cubicBezTo>
                  <a:pt x="12" y="57"/>
                  <a:pt x="11" y="57"/>
                  <a:pt x="10" y="57"/>
                </a:cubicBezTo>
                <a:cubicBezTo>
                  <a:pt x="10" y="57"/>
                  <a:pt x="10" y="57"/>
                  <a:pt x="10" y="57"/>
                </a:cubicBezTo>
                <a:moveTo>
                  <a:pt x="56" y="0"/>
                </a:moveTo>
                <a:cubicBezTo>
                  <a:pt x="25" y="0"/>
                  <a:pt x="0" y="25"/>
                  <a:pt x="0" y="55"/>
                </a:cubicBezTo>
                <a:cubicBezTo>
                  <a:pt x="0" y="86"/>
                  <a:pt x="25" y="111"/>
                  <a:pt x="56" y="111"/>
                </a:cubicBezTo>
                <a:cubicBezTo>
                  <a:pt x="60" y="111"/>
                  <a:pt x="65" y="110"/>
                  <a:pt x="69" y="109"/>
                </a:cubicBezTo>
                <a:cubicBezTo>
                  <a:pt x="69" y="74"/>
                  <a:pt x="69" y="74"/>
                  <a:pt x="69" y="74"/>
                </a:cubicBezTo>
                <a:cubicBezTo>
                  <a:pt x="69" y="70"/>
                  <a:pt x="72" y="67"/>
                  <a:pt x="75" y="66"/>
                </a:cubicBezTo>
                <a:cubicBezTo>
                  <a:pt x="111" y="56"/>
                  <a:pt x="111" y="56"/>
                  <a:pt x="111" y="56"/>
                </a:cubicBezTo>
                <a:cubicBezTo>
                  <a:pt x="111" y="55"/>
                  <a:pt x="111" y="55"/>
                  <a:pt x="111" y="55"/>
                </a:cubicBezTo>
                <a:cubicBezTo>
                  <a:pt x="111" y="25"/>
                  <a:pt x="86" y="0"/>
                  <a:pt x="56" y="0"/>
                </a:cubicBezTo>
              </a:path>
            </a:pathLst>
          </a:custGeom>
          <a:solidFill>
            <a:srgbClr val="FFFFFF"/>
          </a:solidFill>
          <a:ln w="9525">
            <a:noFill/>
          </a:ln>
        </p:spPr>
        <p:txBody>
          <a:bodyPr/>
          <a:lstStyle/>
          <a:p>
            <a:endParaRPr lang="zh-CN" altLang="en-US" sz="1350">
              <a:solidFill>
                <a:srgbClr val="000000"/>
              </a:solidFill>
            </a:endParaRPr>
          </a:p>
        </p:txBody>
      </p:sp>
      <p:sp>
        <p:nvSpPr>
          <p:cNvPr id="52" name="Freeform 11"/>
          <p:cNvSpPr>
            <a:spLocks noEditPoints="1"/>
          </p:cNvSpPr>
          <p:nvPr>
            <p:custDataLst>
              <p:tags r:id="rId25"/>
            </p:custDataLst>
          </p:nvPr>
        </p:nvSpPr>
        <p:spPr>
          <a:xfrm>
            <a:off x="4962533" y="2111808"/>
            <a:ext cx="497903" cy="504884"/>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0"/>
              </a:cxn>
            </a:cxnLst>
            <a:rect l="0" t="0" r="0" b="0"/>
            <a:pathLst>
              <a:path w="105" h="106">
                <a:moveTo>
                  <a:pt x="29" y="71"/>
                </a:moveTo>
                <a:cubicBezTo>
                  <a:pt x="26" y="71"/>
                  <a:pt x="37" y="82"/>
                  <a:pt x="43" y="84"/>
                </a:cubicBezTo>
                <a:cubicBezTo>
                  <a:pt x="46" y="85"/>
                  <a:pt x="47" y="85"/>
                  <a:pt x="48" y="85"/>
                </a:cubicBezTo>
                <a:cubicBezTo>
                  <a:pt x="49" y="85"/>
                  <a:pt x="49" y="84"/>
                  <a:pt x="50" y="82"/>
                </a:cubicBezTo>
                <a:cubicBezTo>
                  <a:pt x="53" y="79"/>
                  <a:pt x="49" y="77"/>
                  <a:pt x="46" y="75"/>
                </a:cubicBezTo>
                <a:cubicBezTo>
                  <a:pt x="45" y="74"/>
                  <a:pt x="44" y="74"/>
                  <a:pt x="43" y="74"/>
                </a:cubicBezTo>
                <a:cubicBezTo>
                  <a:pt x="41" y="74"/>
                  <a:pt x="39" y="75"/>
                  <a:pt x="37" y="75"/>
                </a:cubicBezTo>
                <a:cubicBezTo>
                  <a:pt x="37" y="75"/>
                  <a:pt x="33" y="72"/>
                  <a:pt x="29" y="71"/>
                </a:cubicBezTo>
                <a:cubicBezTo>
                  <a:pt x="29" y="71"/>
                  <a:pt x="29" y="71"/>
                  <a:pt x="29" y="71"/>
                </a:cubicBezTo>
                <a:moveTo>
                  <a:pt x="51" y="29"/>
                </a:moveTo>
                <a:cubicBezTo>
                  <a:pt x="50" y="29"/>
                  <a:pt x="50" y="29"/>
                  <a:pt x="49" y="30"/>
                </a:cubicBezTo>
                <a:cubicBezTo>
                  <a:pt x="47" y="34"/>
                  <a:pt x="38" y="44"/>
                  <a:pt x="41" y="48"/>
                </a:cubicBezTo>
                <a:cubicBezTo>
                  <a:pt x="43" y="49"/>
                  <a:pt x="46" y="51"/>
                  <a:pt x="48" y="52"/>
                </a:cubicBezTo>
                <a:cubicBezTo>
                  <a:pt x="47" y="54"/>
                  <a:pt x="46" y="58"/>
                  <a:pt x="49" y="60"/>
                </a:cubicBezTo>
                <a:cubicBezTo>
                  <a:pt x="52" y="64"/>
                  <a:pt x="55" y="64"/>
                  <a:pt x="56" y="69"/>
                </a:cubicBezTo>
                <a:cubicBezTo>
                  <a:pt x="56" y="74"/>
                  <a:pt x="57" y="78"/>
                  <a:pt x="59" y="80"/>
                </a:cubicBezTo>
                <a:cubicBezTo>
                  <a:pt x="61" y="83"/>
                  <a:pt x="65" y="83"/>
                  <a:pt x="65" y="83"/>
                </a:cubicBezTo>
                <a:cubicBezTo>
                  <a:pt x="65" y="83"/>
                  <a:pt x="69" y="80"/>
                  <a:pt x="71" y="78"/>
                </a:cubicBezTo>
                <a:cubicBezTo>
                  <a:pt x="72" y="75"/>
                  <a:pt x="71" y="74"/>
                  <a:pt x="72" y="70"/>
                </a:cubicBezTo>
                <a:cubicBezTo>
                  <a:pt x="74" y="65"/>
                  <a:pt x="75" y="67"/>
                  <a:pt x="79" y="61"/>
                </a:cubicBezTo>
                <a:cubicBezTo>
                  <a:pt x="82" y="55"/>
                  <a:pt x="84" y="57"/>
                  <a:pt x="85" y="50"/>
                </a:cubicBezTo>
                <a:cubicBezTo>
                  <a:pt x="86" y="44"/>
                  <a:pt x="84" y="41"/>
                  <a:pt x="81" y="39"/>
                </a:cubicBezTo>
                <a:cubicBezTo>
                  <a:pt x="79" y="37"/>
                  <a:pt x="82" y="33"/>
                  <a:pt x="79" y="31"/>
                </a:cubicBezTo>
                <a:cubicBezTo>
                  <a:pt x="77" y="30"/>
                  <a:pt x="74" y="29"/>
                  <a:pt x="71" y="29"/>
                </a:cubicBezTo>
                <a:cubicBezTo>
                  <a:pt x="68" y="29"/>
                  <a:pt x="65" y="30"/>
                  <a:pt x="64" y="33"/>
                </a:cubicBezTo>
                <a:cubicBezTo>
                  <a:pt x="64" y="36"/>
                  <a:pt x="63" y="39"/>
                  <a:pt x="60" y="39"/>
                </a:cubicBezTo>
                <a:cubicBezTo>
                  <a:pt x="60" y="39"/>
                  <a:pt x="59" y="39"/>
                  <a:pt x="58" y="38"/>
                </a:cubicBezTo>
                <a:cubicBezTo>
                  <a:pt x="55" y="36"/>
                  <a:pt x="53" y="29"/>
                  <a:pt x="51" y="29"/>
                </a:cubicBezTo>
                <a:moveTo>
                  <a:pt x="42" y="20"/>
                </a:moveTo>
                <a:cubicBezTo>
                  <a:pt x="40" y="20"/>
                  <a:pt x="36" y="22"/>
                  <a:pt x="33" y="23"/>
                </a:cubicBezTo>
                <a:cubicBezTo>
                  <a:pt x="30" y="25"/>
                  <a:pt x="26" y="29"/>
                  <a:pt x="26" y="34"/>
                </a:cubicBezTo>
                <a:cubicBezTo>
                  <a:pt x="27" y="38"/>
                  <a:pt x="24" y="42"/>
                  <a:pt x="21" y="42"/>
                </a:cubicBezTo>
                <a:cubicBezTo>
                  <a:pt x="18" y="42"/>
                  <a:pt x="17" y="46"/>
                  <a:pt x="17" y="46"/>
                </a:cubicBezTo>
                <a:cubicBezTo>
                  <a:pt x="15" y="51"/>
                  <a:pt x="15" y="51"/>
                  <a:pt x="15" y="51"/>
                </a:cubicBezTo>
                <a:cubicBezTo>
                  <a:pt x="15" y="51"/>
                  <a:pt x="15" y="67"/>
                  <a:pt x="18" y="69"/>
                </a:cubicBezTo>
                <a:cubicBezTo>
                  <a:pt x="18" y="69"/>
                  <a:pt x="20" y="69"/>
                  <a:pt x="22" y="69"/>
                </a:cubicBezTo>
                <a:cubicBezTo>
                  <a:pt x="25" y="69"/>
                  <a:pt x="28" y="69"/>
                  <a:pt x="26" y="65"/>
                </a:cubicBezTo>
                <a:cubicBezTo>
                  <a:pt x="24" y="60"/>
                  <a:pt x="18" y="58"/>
                  <a:pt x="22" y="55"/>
                </a:cubicBezTo>
                <a:cubicBezTo>
                  <a:pt x="26" y="51"/>
                  <a:pt x="28" y="50"/>
                  <a:pt x="28" y="47"/>
                </a:cubicBezTo>
                <a:cubicBezTo>
                  <a:pt x="28" y="43"/>
                  <a:pt x="26" y="40"/>
                  <a:pt x="30" y="39"/>
                </a:cubicBezTo>
                <a:cubicBezTo>
                  <a:pt x="33" y="38"/>
                  <a:pt x="35" y="38"/>
                  <a:pt x="35" y="34"/>
                </a:cubicBezTo>
                <a:cubicBezTo>
                  <a:pt x="35" y="29"/>
                  <a:pt x="36" y="25"/>
                  <a:pt x="38" y="25"/>
                </a:cubicBezTo>
                <a:cubicBezTo>
                  <a:pt x="38" y="25"/>
                  <a:pt x="39" y="25"/>
                  <a:pt x="39" y="25"/>
                </a:cubicBezTo>
                <a:cubicBezTo>
                  <a:pt x="40" y="25"/>
                  <a:pt x="41" y="26"/>
                  <a:pt x="42" y="26"/>
                </a:cubicBezTo>
                <a:cubicBezTo>
                  <a:pt x="43" y="26"/>
                  <a:pt x="44" y="25"/>
                  <a:pt x="44" y="22"/>
                </a:cubicBezTo>
                <a:cubicBezTo>
                  <a:pt x="44" y="20"/>
                  <a:pt x="43" y="20"/>
                  <a:pt x="42" y="20"/>
                </a:cubicBezTo>
                <a:moveTo>
                  <a:pt x="52" y="94"/>
                </a:moveTo>
                <a:cubicBezTo>
                  <a:pt x="30" y="94"/>
                  <a:pt x="12" y="76"/>
                  <a:pt x="12" y="53"/>
                </a:cubicBezTo>
                <a:cubicBezTo>
                  <a:pt x="12" y="30"/>
                  <a:pt x="30" y="12"/>
                  <a:pt x="52" y="12"/>
                </a:cubicBezTo>
                <a:cubicBezTo>
                  <a:pt x="75" y="12"/>
                  <a:pt x="93" y="30"/>
                  <a:pt x="93" y="53"/>
                </a:cubicBezTo>
                <a:cubicBezTo>
                  <a:pt x="93" y="76"/>
                  <a:pt x="75" y="94"/>
                  <a:pt x="52" y="94"/>
                </a:cubicBezTo>
                <a:moveTo>
                  <a:pt x="52" y="0"/>
                </a:moveTo>
                <a:cubicBezTo>
                  <a:pt x="23" y="0"/>
                  <a:pt x="0" y="24"/>
                  <a:pt x="0" y="53"/>
                </a:cubicBezTo>
                <a:cubicBezTo>
                  <a:pt x="0" y="82"/>
                  <a:pt x="23" y="106"/>
                  <a:pt x="52" y="106"/>
                </a:cubicBezTo>
                <a:cubicBezTo>
                  <a:pt x="82" y="106"/>
                  <a:pt x="105" y="82"/>
                  <a:pt x="105" y="53"/>
                </a:cubicBezTo>
                <a:cubicBezTo>
                  <a:pt x="105" y="24"/>
                  <a:pt x="82" y="0"/>
                  <a:pt x="52" y="0"/>
                </a:cubicBezTo>
              </a:path>
            </a:pathLst>
          </a:custGeom>
          <a:solidFill>
            <a:srgbClr val="FFFFFF"/>
          </a:solidFill>
          <a:ln w="9525">
            <a:noFill/>
          </a:ln>
        </p:spPr>
        <p:txBody>
          <a:bodyPr/>
          <a:lstStyle/>
          <a:p>
            <a:endParaRPr lang="zh-CN" altLang="en-US" sz="1350">
              <a:solidFill>
                <a:srgbClr val="000000"/>
              </a:solidFill>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97940"/>
            <a:ext cx="7752715" cy="27381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（五）下载网页中的文字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（1）单击浏览器的“文件”→“另存为”菜单命令，弹出“保存网页”对话框。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（2）在左侧的导航窗格中选择“本地磁盘（E:）”→“多媒体课件设计与制作培训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班”→“参考资料”。</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（3）在“文件名”文本框中保留默认的“公文格式 _ 百度百科”文件名，在“保存类</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型”下拉列表中选择“文本文件（*.txt）”选项，如图 2-29 所示，单击“保存”按钮。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一、利用搜索引擎搜索并保存网页文字内容</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123950"/>
            <a:ext cx="7752715" cy="4311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（4）下载好的文字以文本文件形式存储，如图 2-30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一、利用搜索引擎搜索并保存网页文字内容</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5613"/>
          <a:stretch>
            <a:fillRect/>
          </a:stretch>
        </p:blipFill>
        <p:spPr>
          <a:xfrm>
            <a:off x="1219200" y="4079240"/>
            <a:ext cx="3579495" cy="118110"/>
          </a:xfrm>
          <a:prstGeom prst="rect">
            <a:avLst/>
          </a:prstGeom>
        </p:spPr>
      </p:pic>
      <p:pic>
        <p:nvPicPr>
          <p:cNvPr id="4" name="图片 3"/>
          <p:cNvPicPr>
            <a:picLocks noChangeAspect="1"/>
          </p:cNvPicPr>
          <p:nvPr/>
        </p:nvPicPr>
        <p:blipFill>
          <a:blip r:embed="rId9"/>
          <a:srcRect t="94457"/>
          <a:stretch>
            <a:fillRect/>
          </a:stretch>
        </p:blipFill>
        <p:spPr>
          <a:xfrm>
            <a:off x="4953000" y="4012565"/>
            <a:ext cx="3439795" cy="142875"/>
          </a:xfrm>
          <a:prstGeom prst="rect">
            <a:avLst/>
          </a:prstGeom>
        </p:spPr>
      </p:pic>
      <p:pic>
        <p:nvPicPr>
          <p:cNvPr id="1073742871" name="图片 18"/>
          <p:cNvPicPr>
            <a:picLocks noChangeAspect="1"/>
          </p:cNvPicPr>
          <p:nvPr/>
        </p:nvPicPr>
        <p:blipFill>
          <a:blip r:embed="rId10"/>
          <a:stretch>
            <a:fillRect/>
          </a:stretch>
        </p:blipFill>
        <p:spPr>
          <a:xfrm>
            <a:off x="1143000" y="1555115"/>
            <a:ext cx="3596640" cy="2505710"/>
          </a:xfrm>
          <a:prstGeom prst="rect">
            <a:avLst/>
          </a:prstGeom>
          <a:noFill/>
          <a:ln w="9525">
            <a:noFill/>
          </a:ln>
        </p:spPr>
      </p:pic>
      <p:pic>
        <p:nvPicPr>
          <p:cNvPr id="5" name="图片 -2147482612"/>
          <p:cNvPicPr>
            <a:picLocks noChangeAspect="1"/>
          </p:cNvPicPr>
          <p:nvPr/>
        </p:nvPicPr>
        <p:blipFill>
          <a:blip r:embed="rId11"/>
          <a:stretch>
            <a:fillRect/>
          </a:stretch>
        </p:blipFill>
        <p:spPr>
          <a:xfrm>
            <a:off x="4893310" y="1555115"/>
            <a:ext cx="3559175" cy="2460625"/>
          </a:xfrm>
          <a:prstGeom prst="rect">
            <a:avLst/>
          </a:prstGeom>
          <a:noFill/>
          <a:ln w="9525">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97940"/>
            <a:ext cx="3442970" cy="25565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（1）搜索图片。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在百度首页搜索栏上方单击“图片”，进入百度网站图片下载页面。在搜索栏中输入关键字“公文格式”，单击“百度一下”按钮，此时符合搜索条件的内容以缩略图的形式显示在搜索栏的下方，如图 2-31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二、利用“百度”搜索并下载图片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171"/>
          <a:stretch>
            <a:fillRect/>
          </a:stretch>
        </p:blipFill>
        <p:spPr>
          <a:xfrm>
            <a:off x="4419600" y="4013835"/>
            <a:ext cx="4254500" cy="200660"/>
          </a:xfrm>
          <a:prstGeom prst="rect">
            <a:avLst/>
          </a:prstGeom>
        </p:spPr>
      </p:pic>
      <p:pic>
        <p:nvPicPr>
          <p:cNvPr id="1073742872" name="图片 79" descr="公文图片"/>
          <p:cNvPicPr>
            <a:picLocks noChangeAspect="1"/>
          </p:cNvPicPr>
          <p:nvPr/>
        </p:nvPicPr>
        <p:blipFill>
          <a:blip r:embed="rId9"/>
          <a:stretch>
            <a:fillRect/>
          </a:stretch>
        </p:blipFill>
        <p:spPr>
          <a:xfrm>
            <a:off x="4419600" y="1276350"/>
            <a:ext cx="4149090" cy="259461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581150"/>
            <a:ext cx="2677160" cy="22040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（2）单击任意一张缩略图即可展开该图。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（3）在大图上右击，单击快捷菜单上的“图片另存为”命令，如图 2-32 所示，弹出“保存图片”对话框。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二、利用“百度”搜索并下载图片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5001"/>
          <a:stretch>
            <a:fillRect/>
          </a:stretch>
        </p:blipFill>
        <p:spPr>
          <a:xfrm>
            <a:off x="4191000" y="4167505"/>
            <a:ext cx="4228465" cy="161925"/>
          </a:xfrm>
          <a:prstGeom prst="rect">
            <a:avLst/>
          </a:prstGeom>
        </p:spPr>
      </p:pic>
      <p:pic>
        <p:nvPicPr>
          <p:cNvPr id="1073742873" name="图片 21"/>
          <p:cNvPicPr>
            <a:picLocks noChangeAspect="1"/>
          </p:cNvPicPr>
          <p:nvPr/>
        </p:nvPicPr>
        <p:blipFill>
          <a:blip r:embed="rId9"/>
          <a:stretch>
            <a:fillRect/>
          </a:stretch>
        </p:blipFill>
        <p:spPr>
          <a:xfrm>
            <a:off x="4495800" y="1352550"/>
            <a:ext cx="3716655" cy="274383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4660265" cy="30181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（4）在“保 存 图 片 ” 对 话 框 左 侧 的 导 航 窗 格 中 双 击“计 算 机 ” →“本 地 磁 盘（E:）”→“多媒体课件设计与制作培训班”→“参考资料”，此路径即显示在地址栏中表示图片保存的位置；在“文件名”旁的输入框中输入“公文格式图片 1”，表示图片保存的文件名称；在“保存类型”下拉列表框中选择 JPEG（*.jpg），表示文件的扩展名为 JPEG（此处默认的扩展名就是 JPEG，可以不选择，保持不变就可以了），如图 2-33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二、利用“百度”搜索并下载图片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606"/>
          <a:stretch>
            <a:fillRect/>
          </a:stretch>
        </p:blipFill>
        <p:spPr>
          <a:xfrm>
            <a:off x="5486400" y="3777615"/>
            <a:ext cx="3238500" cy="185420"/>
          </a:xfrm>
          <a:prstGeom prst="rect">
            <a:avLst/>
          </a:prstGeom>
        </p:spPr>
      </p:pic>
      <p:pic>
        <p:nvPicPr>
          <p:cNvPr id="4" name="图片 -2147482611"/>
          <p:cNvPicPr>
            <a:picLocks noChangeAspect="1"/>
          </p:cNvPicPr>
          <p:nvPr/>
        </p:nvPicPr>
        <p:blipFill>
          <a:blip r:embed="rId9"/>
          <a:stretch>
            <a:fillRect/>
          </a:stretch>
        </p:blipFill>
        <p:spPr>
          <a:xfrm>
            <a:off x="5486400" y="1504950"/>
            <a:ext cx="3197225" cy="224599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428750"/>
            <a:ext cx="3587750" cy="267779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（5）单击“保存”按钮，图片即被保存至“E:\ 多媒体课件设计与制作培训班 \ 参考资料”目录下。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（6）用同样的方法再次下载 2 张不同格式的“公文格式”图片并保存在相同文件夹，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文件名分别为“公文格式图片 2”“公文格式图片 3”。</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二、利用“百度”搜索并下载图片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236155228"/>
          <p:cNvPicPr>
            <a:picLocks noChangeAspect="1"/>
          </p:cNvPicPr>
          <p:nvPr/>
        </p:nvPicPr>
        <p:blipFill>
          <a:blip r:embed="rId8"/>
          <a:stretch>
            <a:fillRect/>
          </a:stretch>
        </p:blipFill>
        <p:spPr>
          <a:xfrm>
            <a:off x="5029200" y="1533525"/>
            <a:ext cx="3397885" cy="22682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09750"/>
            <a:ext cx="3587750" cy="16700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（一）搜索常用软件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4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在百度首页搜索栏中输入关键字“文录打字高手”，单击“百度一下”按钮，此时搜索出很多符合条件的内容显示在搜索栏的下方，如图 2-34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三、利用搜索引擎搜索并下载常用软件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8"/>
          <a:srcRect t="91871"/>
          <a:stretch>
            <a:fillRect/>
          </a:stretch>
        </p:blipFill>
        <p:spPr>
          <a:xfrm>
            <a:off x="4876800" y="4014470"/>
            <a:ext cx="3365500" cy="261620"/>
          </a:xfrm>
          <a:prstGeom prst="rect">
            <a:avLst/>
          </a:prstGeom>
        </p:spPr>
      </p:pic>
      <p:pic>
        <p:nvPicPr>
          <p:cNvPr id="1073742874" name="图片 104" descr="yygy vi "/>
          <p:cNvPicPr>
            <a:picLocks noChangeAspect="1"/>
          </p:cNvPicPr>
          <p:nvPr/>
        </p:nvPicPr>
        <p:blipFill>
          <a:blip r:embed="rId9"/>
          <a:stretch>
            <a:fillRect/>
          </a:stretch>
        </p:blipFill>
        <p:spPr>
          <a:xfrm>
            <a:off x="5029200" y="1140460"/>
            <a:ext cx="3286125" cy="286321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4915842" y="3379950"/>
            <a:ext cx="1297649"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7" name="任意多边形: 形状 16"/>
          <p:cNvSpPr/>
          <p:nvPr>
            <p:custDataLst>
              <p:tags r:id="rId2"/>
            </p:custDataLst>
          </p:nvPr>
        </p:nvSpPr>
        <p:spPr>
          <a:xfrm>
            <a:off x="5018076" y="1742047"/>
            <a:ext cx="1092362"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3"/>
            </p:custDataLst>
          </p:nvPr>
        </p:nvSpPr>
        <p:spPr>
          <a:xfrm>
            <a:off x="5530655" y="1742047"/>
            <a:ext cx="2844641" cy="628976"/>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4"/>
            </p:custDataLst>
          </p:nvPr>
        </p:nvSpPr>
        <p:spPr>
          <a:xfrm>
            <a:off x="5018246" y="1837055"/>
            <a:ext cx="784860" cy="46037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26" name="矩形 25"/>
          <p:cNvSpPr/>
          <p:nvPr>
            <p:custDataLst>
              <p:tags r:id="rId5"/>
            </p:custDataLst>
          </p:nvPr>
        </p:nvSpPr>
        <p:spPr>
          <a:xfrm>
            <a:off x="5840763" y="316857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6"/>
            </p:custDataLst>
          </p:nvPr>
        </p:nvSpPr>
        <p:spPr>
          <a:xfrm>
            <a:off x="5909192" y="316794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7"/>
            </p:custDataLst>
          </p:nvPr>
        </p:nvSpPr>
        <p:spPr>
          <a:xfrm>
            <a:off x="5997926"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8"/>
            </p:custDataLst>
          </p:nvPr>
        </p:nvSpPr>
        <p:spPr>
          <a:xfrm>
            <a:off x="6066355"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9"/>
            </p:custDataLst>
          </p:nvPr>
        </p:nvSpPr>
        <p:spPr>
          <a:xfrm>
            <a:off x="6134784"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84" name="文本框 83"/>
          <p:cNvSpPr txBox="1"/>
          <p:nvPr>
            <p:custDataLst>
              <p:tags r:id="rId10"/>
            </p:custDataLst>
          </p:nvPr>
        </p:nvSpPr>
        <p:spPr>
          <a:xfrm>
            <a:off x="6718045" y="1906492"/>
            <a:ext cx="1706880" cy="337185"/>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nvGrpSpPr>
          <p:cNvPr id="2" name="组合 1"/>
          <p:cNvGrpSpPr/>
          <p:nvPr/>
        </p:nvGrpSpPr>
        <p:grpSpPr>
          <a:xfrm>
            <a:off x="5017611" y="3380105"/>
            <a:ext cx="3421539" cy="628976"/>
            <a:chOff x="7903" y="4537"/>
            <a:chExt cx="5388" cy="991"/>
          </a:xfrm>
        </p:grpSpPr>
        <p:sp>
          <p:nvSpPr>
            <p:cNvPr id="11" name="任意多边形: 形状 10"/>
            <p:cNvSpPr/>
            <p:nvPr>
              <p:custDataLst>
                <p:tags r:id="rId11"/>
              </p:custDataLst>
            </p:nvPr>
          </p:nvSpPr>
          <p:spPr>
            <a:xfrm>
              <a:off x="9241" y="4537"/>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2"/>
              </p:custDataLst>
            </p:nvPr>
          </p:nvSpPr>
          <p:spPr>
            <a:xfrm>
              <a:off x="7903" y="4657"/>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5" name="文本框 84"/>
            <p:cNvSpPr txBox="1"/>
            <p:nvPr>
              <p:custDataLst>
                <p:tags r:id="rId13"/>
              </p:custDataLst>
            </p:nvPr>
          </p:nvSpPr>
          <p:spPr>
            <a:xfrm>
              <a:off x="10580" y="4794"/>
              <a:ext cx="2688" cy="531"/>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4"/>
            </p:custDataLst>
          </p:nvPr>
        </p:nvSpPr>
        <p:spPr>
          <a:xfrm>
            <a:off x="574221" y="1428621"/>
            <a:ext cx="3607584" cy="1529715"/>
          </a:xfrm>
          <a:prstGeom prst="rect">
            <a:avLst/>
          </a:prstGeom>
          <a:noFill/>
        </p:spPr>
        <p:txBody>
          <a:bodyPr wrap="square" rtlCol="0">
            <a:spAutoFit/>
          </a:bodyPr>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了解计算机网络的概念、分类。</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了解 TCP/IP 协议及 IP 地址。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了解 Internet 的各种接入方式。</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熟练掌握国产浏览器的使用方法及网络信息检索和下载方法。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熟练掌握电子邮件的收发方法。</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5"/>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8" name="文本框 97"/>
          <p:cNvSpPr txBox="1"/>
          <p:nvPr>
            <p:custDataLst>
              <p:tags r:id="rId16"/>
            </p:custDataLst>
          </p:nvPr>
        </p:nvSpPr>
        <p:spPr>
          <a:xfrm>
            <a:off x="574040" y="3333750"/>
            <a:ext cx="3627120" cy="975995"/>
          </a:xfrm>
          <a:prstGeom prst="rect">
            <a:avLst/>
          </a:prstGeom>
          <a:noFill/>
        </p:spPr>
        <p:txBody>
          <a:bodyPr wrap="square" rtlCol="0">
            <a:spAutoFit/>
          </a:bodyPr>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能组建小型的对等网。</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能熟练设置 IP 地址。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能使用网络获取、下载所需的信息。</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能熟练收发电子邮件。</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76350"/>
            <a:ext cx="4237355" cy="29070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（二）下载</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（1）单击“下载地址”后会自动跳到当前页面的下载链接处。单击“普通网络下载”下方的“通用网络下载”或者“电信网络下载”链接按钮。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（2）很多网站在软件下载的过程中都捆绑了很多流氓软件，推荐用普通下载地址，如图 2-36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（3）在弹出的“文件下载”对话框中单击“保存”按钮。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三、利用搜索引擎搜索并下载常用软件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833"/>
          <a:stretch>
            <a:fillRect/>
          </a:stretch>
        </p:blipFill>
        <p:spPr>
          <a:xfrm>
            <a:off x="5791200" y="3856355"/>
            <a:ext cx="2583815" cy="236220"/>
          </a:xfrm>
          <a:prstGeom prst="rect">
            <a:avLst/>
          </a:prstGeom>
        </p:spPr>
      </p:pic>
      <p:pic>
        <p:nvPicPr>
          <p:cNvPr id="1073742876" name="图片 107" descr="gh"/>
          <p:cNvPicPr>
            <a:picLocks noChangeAspect="1"/>
          </p:cNvPicPr>
          <p:nvPr/>
        </p:nvPicPr>
        <p:blipFill>
          <a:blip r:embed="rId9"/>
          <a:stretch>
            <a:fillRect/>
          </a:stretch>
        </p:blipFill>
        <p:spPr>
          <a:xfrm>
            <a:off x="5765483" y="1276350"/>
            <a:ext cx="2609215" cy="244856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76350"/>
            <a:ext cx="7820660" cy="9150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（4）单击“保存”按钮后自动打开“另存为”对话框，如图 2-38 所示，将软件保存至“E:\ 多媒体课件设计与制作培训班 \ 参考资料”目录下。压缩包解压后再安装使用，解压步骤如图 2-39、图 2-40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三、利用搜索引擎搜索并下载常用软件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9362"/>
          <a:stretch>
            <a:fillRect/>
          </a:stretch>
        </p:blipFill>
        <p:spPr>
          <a:xfrm>
            <a:off x="533400" y="3924300"/>
            <a:ext cx="2639060" cy="206375"/>
          </a:xfrm>
          <a:prstGeom prst="rect">
            <a:avLst/>
          </a:prstGeom>
        </p:spPr>
      </p:pic>
      <p:pic>
        <p:nvPicPr>
          <p:cNvPr id="5" name="图片 4"/>
          <p:cNvPicPr>
            <a:picLocks noChangeAspect="1"/>
          </p:cNvPicPr>
          <p:nvPr/>
        </p:nvPicPr>
        <p:blipFill>
          <a:blip r:embed="rId9"/>
          <a:stretch>
            <a:fillRect/>
          </a:stretch>
        </p:blipFill>
        <p:spPr>
          <a:xfrm>
            <a:off x="3228975" y="2114550"/>
            <a:ext cx="2867025" cy="2160905"/>
          </a:xfrm>
          <a:prstGeom prst="rect">
            <a:avLst/>
          </a:prstGeom>
        </p:spPr>
      </p:pic>
      <p:pic>
        <p:nvPicPr>
          <p:cNvPr id="7" name="图片 6"/>
          <p:cNvPicPr>
            <a:picLocks noChangeAspect="1"/>
          </p:cNvPicPr>
          <p:nvPr/>
        </p:nvPicPr>
        <p:blipFill>
          <a:blip r:embed="rId10"/>
          <a:stretch>
            <a:fillRect/>
          </a:stretch>
        </p:blipFill>
        <p:spPr>
          <a:xfrm>
            <a:off x="6096000" y="2190750"/>
            <a:ext cx="2687955" cy="1932940"/>
          </a:xfrm>
          <a:prstGeom prst="rect">
            <a:avLst/>
          </a:prstGeom>
        </p:spPr>
      </p:pic>
      <p:pic>
        <p:nvPicPr>
          <p:cNvPr id="1073742877" name="图片 110"/>
          <p:cNvPicPr>
            <a:picLocks noChangeAspect="1"/>
          </p:cNvPicPr>
          <p:nvPr/>
        </p:nvPicPr>
        <p:blipFill>
          <a:blip r:embed="rId11"/>
          <a:stretch>
            <a:fillRect/>
          </a:stretch>
        </p:blipFill>
        <p:spPr>
          <a:xfrm>
            <a:off x="550545" y="2236470"/>
            <a:ext cx="2647950" cy="1687830"/>
          </a:xfrm>
          <a:prstGeom prst="rect">
            <a:avLst/>
          </a:prstGeom>
          <a:noFill/>
          <a:ln w="9525">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09750"/>
            <a:ext cx="3576320" cy="13150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（5）按照同样的方法，下载几个常用软件到“E:\ 多媒体课件设计与制作培训班 \ 参考资料”文件夹中，如图 2-41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三、利用搜索引擎搜索并下载常用软件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217"/>
          <a:stretch>
            <a:fillRect/>
          </a:stretch>
        </p:blipFill>
        <p:spPr>
          <a:xfrm>
            <a:off x="4724400" y="3861435"/>
            <a:ext cx="3841115" cy="248920"/>
          </a:xfrm>
          <a:prstGeom prst="rect">
            <a:avLst/>
          </a:prstGeom>
        </p:spPr>
      </p:pic>
      <p:pic>
        <p:nvPicPr>
          <p:cNvPr id="1073742880" name="图片 111" descr="无标题"/>
          <p:cNvPicPr>
            <a:picLocks noChangeAspect="1"/>
          </p:cNvPicPr>
          <p:nvPr/>
        </p:nvPicPr>
        <p:blipFill>
          <a:blip r:embed="rId9"/>
          <a:stretch>
            <a:fillRect/>
          </a:stretch>
        </p:blipFill>
        <p:spPr>
          <a:xfrm>
            <a:off x="4800600" y="1200150"/>
            <a:ext cx="3817620" cy="2532380"/>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657350"/>
            <a:ext cx="3576320" cy="21367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文献检索是指根据学习和工作的需要获取文献的过程。随着现代网络技术的发展，文献检索更多是通过计算机技术来完成。中文文献检索数据库主要有中国知网、维普数据库、万方数据知识服务平台等。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四、利用平台搜索文献资料</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147482609" descr="cnki"/>
          <p:cNvPicPr>
            <a:picLocks noChangeAspect="1"/>
          </p:cNvPicPr>
          <p:nvPr/>
        </p:nvPicPr>
        <p:blipFill>
          <a:blip r:embed="rId8"/>
          <a:stretch>
            <a:fillRect/>
          </a:stretch>
        </p:blipFill>
        <p:spPr>
          <a:xfrm>
            <a:off x="4724400" y="1200150"/>
            <a:ext cx="3877945" cy="2771140"/>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1198880"/>
          </a:xfrm>
          <a:prstGeom prst="rect">
            <a:avLst/>
          </a:prstGeom>
          <a:noFill/>
        </p:spPr>
        <p:txBody>
          <a:bodyPr wrap="square" rtlCol="0">
            <a:spAutoFit/>
          </a:bodyPr>
          <a:p>
            <a:pPr algn="just">
              <a:lnSpc>
                <a:spcPct val="150000"/>
              </a:lnSpc>
            </a:pPr>
            <a:r>
              <a:rPr lang="zh-CN" altLang="en-US" sz="1600"/>
              <a:t>本次任务主要介绍了通过百度搜索引擎在网上下载相关信息以及把相关文件保存到文件夹中。</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 name="圆角矩形 72"/>
          <p:cNvSpPr/>
          <p:nvPr>
            <p:custDataLst>
              <p:tags r:id="rId1"/>
            </p:custDataLst>
          </p:nvPr>
        </p:nvSpPr>
        <p:spPr>
          <a:xfrm>
            <a:off x="2415911" y="3781769"/>
            <a:ext cx="410740" cy="294647"/>
          </a:xfrm>
          <a:prstGeom prst="round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79" name="Freeform 65"/>
          <p:cNvSpPr>
            <a:spLocks noChangeArrowheads="1"/>
          </p:cNvSpPr>
          <p:nvPr>
            <p:custDataLst>
              <p:tags r:id="rId2"/>
            </p:custDataLst>
          </p:nvPr>
        </p:nvSpPr>
        <p:spPr bwMode="auto">
          <a:xfrm>
            <a:off x="2526082" y="3838648"/>
            <a:ext cx="190396" cy="188795"/>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25717" tIns="12858" rIns="25717" bIns="12858"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7" name="open-office-folder_74337"/>
          <p:cNvSpPr>
            <a:spLocks noChangeAspect="1"/>
          </p:cNvSpPr>
          <p:nvPr>
            <p:custDataLst>
              <p:tags r:id="rId3"/>
            </p:custDataLst>
          </p:nvPr>
        </p:nvSpPr>
        <p:spPr bwMode="auto">
          <a:xfrm>
            <a:off x="6355450" y="3758162"/>
            <a:ext cx="368390" cy="271592"/>
          </a:xfrm>
          <a:custGeom>
            <a:avLst/>
            <a:gdLst>
              <a:gd name="connsiteX0" fmla="*/ 116997 w 605592"/>
              <a:gd name="connsiteY0" fmla="*/ 132804 h 446468"/>
              <a:gd name="connsiteX1" fmla="*/ 605592 w 605592"/>
              <a:gd name="connsiteY1" fmla="*/ 132804 h 446468"/>
              <a:gd name="connsiteX2" fmla="*/ 555359 w 605592"/>
              <a:gd name="connsiteY2" fmla="*/ 446468 h 446468"/>
              <a:gd name="connsiteX3" fmla="*/ 116997 w 605592"/>
              <a:gd name="connsiteY3" fmla="*/ 446468 h 446468"/>
              <a:gd name="connsiteX4" fmla="*/ 0 w 605592"/>
              <a:gd name="connsiteY4" fmla="*/ 0 h 446468"/>
              <a:gd name="connsiteX5" fmla="*/ 137120 w 605592"/>
              <a:gd name="connsiteY5" fmla="*/ 0 h 446468"/>
              <a:gd name="connsiteX6" fmla="*/ 153635 w 605592"/>
              <a:gd name="connsiteY6" fmla="*/ 27991 h 446468"/>
              <a:gd name="connsiteX7" fmla="*/ 438423 w 605592"/>
              <a:gd name="connsiteY7" fmla="*/ 27991 h 446468"/>
              <a:gd name="connsiteX8" fmla="*/ 438423 w 605592"/>
              <a:gd name="connsiteY8" fmla="*/ 91455 h 446468"/>
              <a:gd name="connsiteX9" fmla="*/ 69670 w 605592"/>
              <a:gd name="connsiteY9" fmla="*/ 91455 h 446468"/>
              <a:gd name="connsiteX10" fmla="*/ 69670 w 605592"/>
              <a:gd name="connsiteY10" fmla="*/ 446468 h 446468"/>
              <a:gd name="connsiteX11" fmla="*/ 0 w 605592"/>
              <a:gd name="connsiteY11" fmla="*/ 446468 h 44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5592" h="446468">
                <a:moveTo>
                  <a:pt x="116997" y="132804"/>
                </a:moveTo>
                <a:lnTo>
                  <a:pt x="605592" y="132804"/>
                </a:lnTo>
                <a:lnTo>
                  <a:pt x="555359" y="446468"/>
                </a:lnTo>
                <a:lnTo>
                  <a:pt x="116997" y="446468"/>
                </a:lnTo>
                <a:close/>
                <a:moveTo>
                  <a:pt x="0" y="0"/>
                </a:moveTo>
                <a:lnTo>
                  <a:pt x="137120" y="0"/>
                </a:lnTo>
                <a:lnTo>
                  <a:pt x="153635" y="27991"/>
                </a:lnTo>
                <a:lnTo>
                  <a:pt x="438423" y="27991"/>
                </a:lnTo>
                <a:lnTo>
                  <a:pt x="438423" y="91455"/>
                </a:lnTo>
                <a:lnTo>
                  <a:pt x="69670" y="91455"/>
                </a:lnTo>
                <a:lnTo>
                  <a:pt x="69670" y="446468"/>
                </a:lnTo>
                <a:lnTo>
                  <a:pt x="0" y="446468"/>
                </a:lnTo>
                <a:close/>
              </a:path>
            </a:pathLst>
          </a:custGeom>
          <a:solidFill>
            <a:srgbClr val="1AA3AA"/>
          </a:solidFill>
          <a:ln>
            <a:noFill/>
          </a:ln>
        </p:spPr>
        <p:txBody>
          <a:bodyPr/>
          <a:lstStyle/>
          <a:p>
            <a:endParaRPr lang="zh-CN" altLang="en-US" sz="1350" dirty="0">
              <a:latin typeface="微软雅黑" panose="020B0503020204020204" pitchFamily="34" charset="-122"/>
              <a:ea typeface="微软雅黑" panose="020B0503020204020204" pitchFamily="34" charset="-122"/>
            </a:endParaRPr>
          </a:p>
        </p:txBody>
      </p:sp>
      <p:sp>
        <p:nvSpPr>
          <p:cNvPr id="115" name="任意多边形: 形状 114"/>
          <p:cNvSpPr/>
          <p:nvPr>
            <p:custDataLst>
              <p:tags r:id="rId4"/>
            </p:custDataLst>
          </p:nvPr>
        </p:nvSpPr>
        <p:spPr>
          <a:xfrm rot="19973153">
            <a:off x="3593095" y="3322705"/>
            <a:ext cx="1353161" cy="1186488"/>
          </a:xfrm>
          <a:custGeom>
            <a:avLst/>
            <a:gdLst>
              <a:gd name="connsiteX0" fmla="*/ 722592 w 2279639"/>
              <a:gd name="connsiteY0" fmla="*/ 2970 h 1998850"/>
              <a:gd name="connsiteX1" fmla="*/ 1016922 w 2279639"/>
              <a:gd name="connsiteY1" fmla="*/ 172395 h 1998850"/>
              <a:gd name="connsiteX2" fmla="*/ 1480477 w 2279639"/>
              <a:gd name="connsiteY2" fmla="*/ 436769 h 1998850"/>
              <a:gd name="connsiteX3" fmla="*/ 1350073 w 2279639"/>
              <a:gd name="connsiteY3" fmla="*/ 438784 h 1998850"/>
              <a:gd name="connsiteX4" fmla="*/ 1409874 w 2279639"/>
              <a:gd name="connsiteY4" fmla="*/ 532117 h 1998850"/>
              <a:gd name="connsiteX5" fmla="*/ 1776469 w 2279639"/>
              <a:gd name="connsiteY5" fmla="*/ 840849 h 1998850"/>
              <a:gd name="connsiteX6" fmla="*/ 2136356 w 2279639"/>
              <a:gd name="connsiteY6" fmla="*/ 950654 h 1998850"/>
              <a:gd name="connsiteX7" fmla="*/ 2279639 w 2279639"/>
              <a:gd name="connsiteY7" fmla="*/ 955145 h 1998850"/>
              <a:gd name="connsiteX8" fmla="*/ 1904550 w 2279639"/>
              <a:gd name="connsiteY8" fmla="*/ 1431213 h 1998850"/>
              <a:gd name="connsiteX9" fmla="*/ 1907075 w 2279639"/>
              <a:gd name="connsiteY9" fmla="*/ 1433202 h 1998850"/>
              <a:gd name="connsiteX10" fmla="*/ 1891115 w 2279639"/>
              <a:gd name="connsiteY10" fmla="*/ 1440483 h 1998850"/>
              <a:gd name="connsiteX11" fmla="*/ 2145805 w 2279639"/>
              <a:gd name="connsiteY11" fmla="*/ 1998850 h 1998850"/>
              <a:gd name="connsiteX12" fmla="*/ 2048056 w 2279639"/>
              <a:gd name="connsiteY12" fmla="*/ 1993940 h 1998850"/>
              <a:gd name="connsiteX13" fmla="*/ 1287726 w 2279639"/>
              <a:gd name="connsiteY13" fmla="*/ 1770765 h 1998850"/>
              <a:gd name="connsiteX14" fmla="*/ 236063 w 2279639"/>
              <a:gd name="connsiteY14" fmla="*/ 530721 h 1998850"/>
              <a:gd name="connsiteX15" fmla="*/ 216078 w 2279639"/>
              <a:gd name="connsiteY15" fmla="*/ 456309 h 1998850"/>
              <a:gd name="connsiteX16" fmla="*/ 0 w 2279639"/>
              <a:gd name="connsiteY16" fmla="*/ 459648 h 1998850"/>
              <a:gd name="connsiteX17" fmla="*/ 714643 w 2279639"/>
              <a:gd name="connsiteY17" fmla="*/ 0 h 1998850"/>
              <a:gd name="connsiteX18" fmla="*/ 721307 w 2279639"/>
              <a:gd name="connsiteY18" fmla="*/ 3800 h 199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9639" h="1998850">
                <a:moveTo>
                  <a:pt x="722592" y="2970"/>
                </a:moveTo>
                <a:lnTo>
                  <a:pt x="1016922" y="172395"/>
                </a:lnTo>
                <a:lnTo>
                  <a:pt x="1480477" y="436769"/>
                </a:lnTo>
                <a:lnTo>
                  <a:pt x="1350073" y="438784"/>
                </a:lnTo>
                <a:lnTo>
                  <a:pt x="1409874" y="532117"/>
                </a:lnTo>
                <a:cubicBezTo>
                  <a:pt x="1504163" y="657955"/>
                  <a:pt x="1627534" y="764589"/>
                  <a:pt x="1776469" y="840849"/>
                </a:cubicBezTo>
                <a:cubicBezTo>
                  <a:pt x="1892306" y="900162"/>
                  <a:pt x="2014013" y="936188"/>
                  <a:pt x="2136356" y="950654"/>
                </a:cubicBezTo>
                <a:lnTo>
                  <a:pt x="2279639" y="955145"/>
                </a:lnTo>
                <a:lnTo>
                  <a:pt x="1904550" y="1431213"/>
                </a:lnTo>
                <a:lnTo>
                  <a:pt x="1907075" y="1433202"/>
                </a:lnTo>
                <a:lnTo>
                  <a:pt x="1891115" y="1440483"/>
                </a:lnTo>
                <a:lnTo>
                  <a:pt x="2145805" y="1998850"/>
                </a:lnTo>
                <a:lnTo>
                  <a:pt x="2048056" y="1993940"/>
                </a:lnTo>
                <a:cubicBezTo>
                  <a:pt x="1789997" y="1969038"/>
                  <a:pt x="1532341" y="1896016"/>
                  <a:pt x="1287726" y="1770765"/>
                </a:cubicBezTo>
                <a:cubicBezTo>
                  <a:pt x="765881" y="1503561"/>
                  <a:pt x="402201" y="1049246"/>
                  <a:pt x="236063" y="530721"/>
                </a:cubicBezTo>
                <a:lnTo>
                  <a:pt x="216078" y="456309"/>
                </a:lnTo>
                <a:lnTo>
                  <a:pt x="0" y="459648"/>
                </a:lnTo>
                <a:lnTo>
                  <a:pt x="714643" y="0"/>
                </a:lnTo>
                <a:lnTo>
                  <a:pt x="721307" y="380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5" name="任意多边形: 形状 54"/>
          <p:cNvSpPr/>
          <p:nvPr>
            <p:custDataLst>
              <p:tags r:id="rId5"/>
            </p:custDataLst>
          </p:nvPr>
        </p:nvSpPr>
        <p:spPr>
          <a:xfrm>
            <a:off x="3565834" y="1724258"/>
            <a:ext cx="1475589" cy="934884"/>
          </a:xfrm>
          <a:custGeom>
            <a:avLst/>
            <a:gdLst>
              <a:gd name="connsiteX0" fmla="*/ 2485891 w 2485891"/>
              <a:gd name="connsiteY0" fmla="*/ 0 h 1574978"/>
              <a:gd name="connsiteX1" fmla="*/ 2472220 w 2485891"/>
              <a:gd name="connsiteY1" fmla="*/ 844077 h 1574978"/>
              <a:gd name="connsiteX2" fmla="*/ 2466293 w 2485891"/>
              <a:gd name="connsiteY2" fmla="*/ 847242 h 1574978"/>
              <a:gd name="connsiteX3" fmla="*/ 2466283 w 2485891"/>
              <a:gd name="connsiteY3" fmla="*/ 849593 h 1574978"/>
              <a:gd name="connsiteX4" fmla="*/ 2369054 w 2485891"/>
              <a:gd name="connsiteY4" fmla="*/ 899166 h 1574978"/>
              <a:gd name="connsiteX5" fmla="*/ 1740734 w 2485891"/>
              <a:gd name="connsiteY5" fmla="*/ 1234676 h 1574978"/>
              <a:gd name="connsiteX6" fmla="*/ 1829334 w 2485891"/>
              <a:gd name="connsiteY6" fmla="*/ 1087872 h 1574978"/>
              <a:gd name="connsiteX7" fmla="*/ 1790296 w 2485891"/>
              <a:gd name="connsiteY7" fmla="*/ 1081830 h 1574978"/>
              <a:gd name="connsiteX8" fmla="*/ 1680157 w 2485891"/>
              <a:gd name="connsiteY8" fmla="*/ 1076190 h 1574978"/>
              <a:gd name="connsiteX9" fmla="*/ 786917 w 2485891"/>
              <a:gd name="connsiteY9" fmla="*/ 1557817 h 1574978"/>
              <a:gd name="connsiteX10" fmla="*/ 776636 w 2485891"/>
              <a:gd name="connsiteY10" fmla="*/ 1574978 h 1574978"/>
              <a:gd name="connsiteX11" fmla="*/ 631607 w 2485891"/>
              <a:gd name="connsiteY11" fmla="*/ 1021639 h 1574978"/>
              <a:gd name="connsiteX12" fmla="*/ 628498 w 2485891"/>
              <a:gd name="connsiteY12" fmla="*/ 1022454 h 1574978"/>
              <a:gd name="connsiteX13" fmla="*/ 632313 w 2485891"/>
              <a:gd name="connsiteY13" fmla="*/ 1005332 h 1574978"/>
              <a:gd name="connsiteX14" fmla="*/ 0 w 2485891"/>
              <a:gd name="connsiteY14" fmla="*/ 864461 h 1574978"/>
              <a:gd name="connsiteX15" fmla="*/ 30667 w 2485891"/>
              <a:gd name="connsiteY15" fmla="*/ 823278 h 1574978"/>
              <a:gd name="connsiteX16" fmla="*/ 1668949 w 2485891"/>
              <a:gd name="connsiteY16" fmla="*/ 47422 h 1574978"/>
              <a:gd name="connsiteX17" fmla="*/ 2300292 w 2485891"/>
              <a:gd name="connsiteY17" fmla="*/ 143274 h 1574978"/>
              <a:gd name="connsiteX18" fmla="*/ 2381425 w 2485891"/>
              <a:gd name="connsiteY18" fmla="*/ 173094 h 1574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85891" h="1574978">
                <a:moveTo>
                  <a:pt x="2485891" y="0"/>
                </a:moveTo>
                <a:lnTo>
                  <a:pt x="2472220" y="844077"/>
                </a:lnTo>
                <a:lnTo>
                  <a:pt x="2466293" y="847242"/>
                </a:lnTo>
                <a:lnTo>
                  <a:pt x="2466283" y="849593"/>
                </a:lnTo>
                <a:lnTo>
                  <a:pt x="2369054" y="899166"/>
                </a:lnTo>
                <a:lnTo>
                  <a:pt x="1740734" y="1234676"/>
                </a:lnTo>
                <a:lnTo>
                  <a:pt x="1829334" y="1087872"/>
                </a:lnTo>
                <a:lnTo>
                  <a:pt x="1790296" y="1081830"/>
                </a:lnTo>
                <a:cubicBezTo>
                  <a:pt x="1754083" y="1078101"/>
                  <a:pt x="1717340" y="1076190"/>
                  <a:pt x="1680157" y="1076190"/>
                </a:cubicBezTo>
                <a:cubicBezTo>
                  <a:pt x="1308328" y="1076190"/>
                  <a:pt x="980499" y="1267238"/>
                  <a:pt x="786917" y="1557817"/>
                </a:cubicBezTo>
                <a:lnTo>
                  <a:pt x="776636" y="1574978"/>
                </a:lnTo>
                <a:lnTo>
                  <a:pt x="631607" y="1021639"/>
                </a:lnTo>
                <a:lnTo>
                  <a:pt x="628498" y="1022454"/>
                </a:lnTo>
                <a:lnTo>
                  <a:pt x="632313" y="1005332"/>
                </a:lnTo>
                <a:lnTo>
                  <a:pt x="0" y="864461"/>
                </a:lnTo>
                <a:lnTo>
                  <a:pt x="30667" y="823278"/>
                </a:lnTo>
                <a:cubicBezTo>
                  <a:pt x="420074" y="349443"/>
                  <a:pt x="1009389" y="47422"/>
                  <a:pt x="1668949" y="47422"/>
                </a:cubicBezTo>
                <a:cubicBezTo>
                  <a:pt x="1888803" y="47422"/>
                  <a:pt x="2100851" y="80980"/>
                  <a:pt x="2300292" y="143274"/>
                </a:cubicBezTo>
                <a:lnTo>
                  <a:pt x="2381425" y="173094"/>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sz="1350">
              <a:latin typeface="微软雅黑" panose="020B0503020204020204" pitchFamily="34" charset="-122"/>
              <a:ea typeface="微软雅黑" panose="020B0503020204020204" pitchFamily="34" charset="-122"/>
            </a:endParaRPr>
          </a:p>
        </p:txBody>
      </p:sp>
      <p:sp>
        <p:nvSpPr>
          <p:cNvPr id="111" name="任意多边形: 形状 110"/>
          <p:cNvSpPr/>
          <p:nvPr>
            <p:custDataLst>
              <p:tags r:id="rId6"/>
            </p:custDataLst>
          </p:nvPr>
        </p:nvSpPr>
        <p:spPr>
          <a:xfrm>
            <a:off x="4805348" y="1874624"/>
            <a:ext cx="1130573" cy="1338158"/>
          </a:xfrm>
          <a:custGeom>
            <a:avLst/>
            <a:gdLst>
              <a:gd name="connsiteX0" fmla="*/ 486450 w 1904650"/>
              <a:gd name="connsiteY0" fmla="*/ 0 h 2254365"/>
              <a:gd name="connsiteX1" fmla="*/ 592757 w 1904650"/>
              <a:gd name="connsiteY1" fmla="*/ 51427 h 2254365"/>
              <a:gd name="connsiteX2" fmla="*/ 632542 w 1904650"/>
              <a:gd name="connsiteY2" fmla="*/ 74882 h 2254365"/>
              <a:gd name="connsiteX3" fmla="*/ 632542 w 1904650"/>
              <a:gd name="connsiteY3" fmla="*/ 73488 h 2254365"/>
              <a:gd name="connsiteX4" fmla="*/ 731789 w 1904650"/>
              <a:gd name="connsiteY4" fmla="*/ 133453 h 2254365"/>
              <a:gd name="connsiteX5" fmla="*/ 799230 w 1904650"/>
              <a:gd name="connsiteY5" fmla="*/ 180645 h 2254365"/>
              <a:gd name="connsiteX6" fmla="*/ 798605 w 1904650"/>
              <a:gd name="connsiteY6" fmla="*/ 180645 h 2254365"/>
              <a:gd name="connsiteX7" fmla="*/ 830515 w 1904650"/>
              <a:gd name="connsiteY7" fmla="*/ 202433 h 2254365"/>
              <a:gd name="connsiteX8" fmla="*/ 1699866 w 1904650"/>
              <a:gd name="connsiteY8" fmla="*/ 1794291 h 2254365"/>
              <a:gd name="connsiteX9" fmla="*/ 1700694 w 1904650"/>
              <a:gd name="connsiteY9" fmla="*/ 1821649 h 2254365"/>
              <a:gd name="connsiteX10" fmla="*/ 1904650 w 1904650"/>
              <a:gd name="connsiteY10" fmla="*/ 1823748 h 2254365"/>
              <a:gd name="connsiteX11" fmla="*/ 1194228 w 1904650"/>
              <a:gd name="connsiteY11" fmla="*/ 2254365 h 2254365"/>
              <a:gd name="connsiteX12" fmla="*/ 516277 w 1904650"/>
              <a:gd name="connsiteY12" fmla="*/ 1809460 h 2254365"/>
              <a:gd name="connsiteX13" fmla="*/ 661402 w 1904650"/>
              <a:gd name="connsiteY13" fmla="*/ 1810954 h 2254365"/>
              <a:gd name="connsiteX14" fmla="*/ 656772 w 1904650"/>
              <a:gd name="connsiteY14" fmla="*/ 1748906 h 2254365"/>
              <a:gd name="connsiteX15" fmla="*/ 11272 w 1904650"/>
              <a:gd name="connsiteY15" fmla="*/ 908717 h 2254365"/>
              <a:gd name="connsiteX16" fmla="*/ 0 w 1904650"/>
              <a:gd name="connsiteY16" fmla="*/ 904533 h 2254365"/>
              <a:gd name="connsiteX17" fmla="*/ 467689 w 1904650"/>
              <a:gd name="connsiteY17" fmla="*/ 666079 h 2254365"/>
              <a:gd name="connsiteX18" fmla="*/ 466229 w 1904650"/>
              <a:gd name="connsiteY18" fmla="*/ 663216 h 2254365"/>
              <a:gd name="connsiteX19" fmla="*/ 483771 w 1904650"/>
              <a:gd name="connsiteY19" fmla="*/ 663287 h 2254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04650" h="2254365">
                <a:moveTo>
                  <a:pt x="486450" y="0"/>
                </a:moveTo>
                <a:lnTo>
                  <a:pt x="592757" y="51427"/>
                </a:lnTo>
                <a:lnTo>
                  <a:pt x="632542" y="74882"/>
                </a:lnTo>
                <a:lnTo>
                  <a:pt x="632542" y="73488"/>
                </a:lnTo>
                <a:lnTo>
                  <a:pt x="731789" y="133453"/>
                </a:lnTo>
                <a:lnTo>
                  <a:pt x="799230" y="180645"/>
                </a:lnTo>
                <a:lnTo>
                  <a:pt x="798605" y="180645"/>
                </a:lnTo>
                <a:lnTo>
                  <a:pt x="830515" y="202433"/>
                </a:lnTo>
                <a:cubicBezTo>
                  <a:pt x="1326794" y="565910"/>
                  <a:pt x="1660137" y="1140272"/>
                  <a:pt x="1699866" y="1794291"/>
                </a:cubicBezTo>
                <a:lnTo>
                  <a:pt x="1700694" y="1821649"/>
                </a:lnTo>
                <a:lnTo>
                  <a:pt x="1904650" y="1823748"/>
                </a:lnTo>
                <a:lnTo>
                  <a:pt x="1194228" y="2254365"/>
                </a:lnTo>
                <a:lnTo>
                  <a:pt x="516277" y="1809460"/>
                </a:lnTo>
                <a:lnTo>
                  <a:pt x="661402" y="1810954"/>
                </a:lnTo>
                <a:lnTo>
                  <a:pt x="656772" y="1748906"/>
                </a:lnTo>
                <a:cubicBezTo>
                  <a:pt x="599561" y="1369199"/>
                  <a:pt x="349571" y="1053822"/>
                  <a:pt x="11272" y="908717"/>
                </a:cubicBezTo>
                <a:lnTo>
                  <a:pt x="0" y="904533"/>
                </a:lnTo>
                <a:lnTo>
                  <a:pt x="467689" y="666079"/>
                </a:lnTo>
                <a:lnTo>
                  <a:pt x="466229" y="663216"/>
                </a:lnTo>
                <a:lnTo>
                  <a:pt x="483771" y="663287"/>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sz="1350">
              <a:latin typeface="微软雅黑" panose="020B0503020204020204" pitchFamily="34" charset="-122"/>
              <a:ea typeface="微软雅黑" panose="020B0503020204020204" pitchFamily="34" charset="-122"/>
            </a:endParaRPr>
          </a:p>
        </p:txBody>
      </p:sp>
      <p:sp>
        <p:nvSpPr>
          <p:cNvPr id="113" name="任意多边形: 形状 112"/>
          <p:cNvSpPr/>
          <p:nvPr>
            <p:custDataLst>
              <p:tags r:id="rId7"/>
            </p:custDataLst>
          </p:nvPr>
        </p:nvSpPr>
        <p:spPr>
          <a:xfrm>
            <a:off x="4853956" y="3078008"/>
            <a:ext cx="958469" cy="1135983"/>
          </a:xfrm>
          <a:custGeom>
            <a:avLst/>
            <a:gdLst>
              <a:gd name="connsiteX0" fmla="*/ 581681 w 1614711"/>
              <a:gd name="connsiteY0" fmla="*/ 0 h 1913765"/>
              <a:gd name="connsiteX1" fmla="*/ 1083544 w 1614711"/>
              <a:gd name="connsiteY1" fmla="*/ 327115 h 1913765"/>
              <a:gd name="connsiteX2" fmla="*/ 1085299 w 1614711"/>
              <a:gd name="connsiteY2" fmla="*/ 324422 h 1913765"/>
              <a:gd name="connsiteX3" fmla="*/ 1093979 w 1614711"/>
              <a:gd name="connsiteY3" fmla="*/ 339666 h 1913765"/>
              <a:gd name="connsiteX4" fmla="*/ 1614711 w 1614711"/>
              <a:gd name="connsiteY4" fmla="*/ 43159 h 1913765"/>
              <a:gd name="connsiteX5" fmla="*/ 1611009 w 1614711"/>
              <a:gd name="connsiteY5" fmla="*/ 116790 h 1913765"/>
              <a:gd name="connsiteX6" fmla="*/ 621578 w 1614711"/>
              <a:gd name="connsiteY6" fmla="*/ 1708677 h 1913765"/>
              <a:gd name="connsiteX7" fmla="*/ 553903 w 1614711"/>
              <a:gd name="connsiteY7" fmla="*/ 1746932 h 1913765"/>
              <a:gd name="connsiteX8" fmla="*/ 619232 w 1614711"/>
              <a:gd name="connsiteY8" fmla="*/ 1913765 h 1913765"/>
              <a:gd name="connsiteX9" fmla="*/ 0 w 1614711"/>
              <a:gd name="connsiteY9" fmla="*/ 1427327 h 1913765"/>
              <a:gd name="connsiteX10" fmla="*/ 108176 w 1614711"/>
              <a:gd name="connsiteY10" fmla="*/ 608660 h 1913765"/>
              <a:gd name="connsiteX11" fmla="*/ 164513 w 1614711"/>
              <a:gd name="connsiteY11" fmla="*/ 752529 h 1913765"/>
              <a:gd name="connsiteX12" fmla="*/ 195291 w 1614711"/>
              <a:gd name="connsiteY12" fmla="*/ 730899 h 1913765"/>
              <a:gd name="connsiteX13" fmla="*/ 565411 w 1614711"/>
              <a:gd name="connsiteY13" fmla="*/ 108109 h 191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14711" h="1913765">
                <a:moveTo>
                  <a:pt x="581681" y="0"/>
                </a:moveTo>
                <a:lnTo>
                  <a:pt x="1083544" y="327115"/>
                </a:lnTo>
                <a:lnTo>
                  <a:pt x="1085299" y="324422"/>
                </a:lnTo>
                <a:lnTo>
                  <a:pt x="1093979" y="339666"/>
                </a:lnTo>
                <a:lnTo>
                  <a:pt x="1614711" y="43159"/>
                </a:lnTo>
                <a:lnTo>
                  <a:pt x="1611009" y="116790"/>
                </a:lnTo>
                <a:cubicBezTo>
                  <a:pt x="1543057" y="788716"/>
                  <a:pt x="1164394" y="1368402"/>
                  <a:pt x="621578" y="1708677"/>
                </a:cubicBezTo>
                <a:lnTo>
                  <a:pt x="553903" y="1746932"/>
                </a:lnTo>
                <a:lnTo>
                  <a:pt x="619232" y="1913765"/>
                </a:lnTo>
                <a:lnTo>
                  <a:pt x="0" y="1427327"/>
                </a:lnTo>
                <a:lnTo>
                  <a:pt x="108176" y="608660"/>
                </a:lnTo>
                <a:lnTo>
                  <a:pt x="164513" y="752529"/>
                </a:lnTo>
                <a:lnTo>
                  <a:pt x="195291" y="730899"/>
                </a:lnTo>
                <a:cubicBezTo>
                  <a:pt x="381497" y="575062"/>
                  <a:pt x="515188" y="357002"/>
                  <a:pt x="565411" y="108109"/>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Autofit/>
          </a:bodyPr>
          <a:lstStyle/>
          <a:p>
            <a:pPr algn="ctr"/>
            <a:endParaRPr lang="zh-CN" altLang="en-US" sz="1350">
              <a:latin typeface="微软雅黑" panose="020B0503020204020204" pitchFamily="34" charset="-122"/>
              <a:ea typeface="微软雅黑" panose="020B0503020204020204" pitchFamily="34" charset="-122"/>
            </a:endParaRPr>
          </a:p>
        </p:txBody>
      </p:sp>
      <p:sp>
        <p:nvSpPr>
          <p:cNvPr id="117" name="任意多边形: 形状 116"/>
          <p:cNvSpPr/>
          <p:nvPr>
            <p:custDataLst>
              <p:tags r:id="rId8"/>
            </p:custDataLst>
          </p:nvPr>
        </p:nvSpPr>
        <p:spPr>
          <a:xfrm rot="2673077">
            <a:off x="2959451" y="2365721"/>
            <a:ext cx="1335563" cy="1237583"/>
          </a:xfrm>
          <a:custGeom>
            <a:avLst/>
            <a:gdLst>
              <a:gd name="connsiteX0" fmla="*/ 0 w 2249994"/>
              <a:gd name="connsiteY0" fmla="*/ 452500 h 2084929"/>
              <a:gd name="connsiteX1" fmla="*/ 184504 w 2249994"/>
              <a:gd name="connsiteY1" fmla="*/ 335408 h 2084929"/>
              <a:gd name="connsiteX2" fmla="*/ 184179 w 2249994"/>
              <a:gd name="connsiteY2" fmla="*/ 333056 h 2084929"/>
              <a:gd name="connsiteX3" fmla="*/ 441012 w 2249994"/>
              <a:gd name="connsiteY3" fmla="*/ 172621 h 2084929"/>
              <a:gd name="connsiteX4" fmla="*/ 703662 w 2249994"/>
              <a:gd name="connsiteY4" fmla="*/ 5936 h 2084929"/>
              <a:gd name="connsiteX5" fmla="*/ 705872 w 2249994"/>
              <a:gd name="connsiteY5" fmla="*/ 7172 h 2084929"/>
              <a:gd name="connsiteX6" fmla="*/ 717352 w 2249994"/>
              <a:gd name="connsiteY6" fmla="*/ 0 h 2084929"/>
              <a:gd name="connsiteX7" fmla="*/ 1093379 w 2249994"/>
              <a:gd name="connsiteY7" fmla="*/ 223819 h 2084929"/>
              <a:gd name="connsiteX8" fmla="*/ 1414695 w 2249994"/>
              <a:gd name="connsiteY8" fmla="*/ 403460 h 2084929"/>
              <a:gd name="connsiteX9" fmla="*/ 1295825 w 2249994"/>
              <a:gd name="connsiteY9" fmla="*/ 407581 h 2084929"/>
              <a:gd name="connsiteX10" fmla="*/ 1319466 w 2249994"/>
              <a:gd name="connsiteY10" fmla="*/ 458967 h 2084929"/>
              <a:gd name="connsiteX11" fmla="*/ 1512849 w 2249994"/>
              <a:gd name="connsiteY11" fmla="*/ 724435 h 2084929"/>
              <a:gd name="connsiteX12" fmla="*/ 2175623 w 2249994"/>
              <a:gd name="connsiteY12" fmla="*/ 1047043 h 2084929"/>
              <a:gd name="connsiteX13" fmla="*/ 2249994 w 2249994"/>
              <a:gd name="connsiteY13" fmla="*/ 1051698 h 2084929"/>
              <a:gd name="connsiteX14" fmla="*/ 1815614 w 2249994"/>
              <a:gd name="connsiteY14" fmla="*/ 1439253 h 2084929"/>
              <a:gd name="connsiteX15" fmla="*/ 1817754 w 2249994"/>
              <a:gd name="connsiteY15" fmla="*/ 1441651 h 2084929"/>
              <a:gd name="connsiteX16" fmla="*/ 1800769 w 2249994"/>
              <a:gd name="connsiteY16" fmla="*/ 1446042 h 2084929"/>
              <a:gd name="connsiteX17" fmla="*/ 1965914 w 2249994"/>
              <a:gd name="connsiteY17" fmla="*/ 2084929 h 2084929"/>
              <a:gd name="connsiteX18" fmla="*/ 1861811 w 2249994"/>
              <a:gd name="connsiteY18" fmla="*/ 2068859 h 2084929"/>
              <a:gd name="connsiteX19" fmla="*/ 767155 w 2249994"/>
              <a:gd name="connsiteY19" fmla="*/ 1473766 h 2084929"/>
              <a:gd name="connsiteX20" fmla="*/ 223106 w 2249994"/>
              <a:gd name="connsiteY20" fmla="*/ 520178 h 2084929"/>
              <a:gd name="connsiteX21" fmla="*/ 206260 w 2249994"/>
              <a:gd name="connsiteY21" fmla="*/ 445350 h 208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49994" h="2084929">
                <a:moveTo>
                  <a:pt x="0" y="452500"/>
                </a:moveTo>
                <a:lnTo>
                  <a:pt x="184504" y="335408"/>
                </a:lnTo>
                <a:lnTo>
                  <a:pt x="184179" y="333056"/>
                </a:lnTo>
                <a:lnTo>
                  <a:pt x="441012" y="172621"/>
                </a:lnTo>
                <a:lnTo>
                  <a:pt x="703662" y="5936"/>
                </a:lnTo>
                <a:lnTo>
                  <a:pt x="705872" y="7172"/>
                </a:lnTo>
                <a:lnTo>
                  <a:pt x="717352" y="0"/>
                </a:lnTo>
                <a:lnTo>
                  <a:pt x="1093379" y="223819"/>
                </a:lnTo>
                <a:lnTo>
                  <a:pt x="1414695" y="403460"/>
                </a:lnTo>
                <a:lnTo>
                  <a:pt x="1295825" y="407581"/>
                </a:lnTo>
                <a:lnTo>
                  <a:pt x="1319466" y="458967"/>
                </a:lnTo>
                <a:cubicBezTo>
                  <a:pt x="1369029" y="554176"/>
                  <a:pt x="1433489" y="643822"/>
                  <a:pt x="1512849" y="724435"/>
                </a:cubicBezTo>
                <a:cubicBezTo>
                  <a:pt x="1698022" y="912532"/>
                  <a:pt x="1933640" y="1020286"/>
                  <a:pt x="2175623" y="1047043"/>
                </a:cubicBezTo>
                <a:lnTo>
                  <a:pt x="2249994" y="1051698"/>
                </a:lnTo>
                <a:lnTo>
                  <a:pt x="1815614" y="1439253"/>
                </a:lnTo>
                <a:lnTo>
                  <a:pt x="1817754" y="1441651"/>
                </a:lnTo>
                <a:lnTo>
                  <a:pt x="1800769" y="1446042"/>
                </a:lnTo>
                <a:lnTo>
                  <a:pt x="1965914" y="2084929"/>
                </a:lnTo>
                <a:lnTo>
                  <a:pt x="1861811" y="2068859"/>
                </a:lnTo>
                <a:cubicBezTo>
                  <a:pt x="1459960" y="1986972"/>
                  <a:pt x="1076926" y="1788428"/>
                  <a:pt x="767155" y="1473766"/>
                </a:cubicBezTo>
                <a:cubicBezTo>
                  <a:pt x="496105" y="1198437"/>
                  <a:pt x="314825" y="868416"/>
                  <a:pt x="223106" y="520178"/>
                </a:cubicBezTo>
                <a:lnTo>
                  <a:pt x="206260" y="44535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133" name="形状"/>
          <p:cNvSpPr/>
          <p:nvPr>
            <p:custDataLst>
              <p:tags r:id="rId9"/>
            </p:custDataLst>
          </p:nvPr>
        </p:nvSpPr>
        <p:spPr>
          <a:xfrm>
            <a:off x="2472354" y="1999022"/>
            <a:ext cx="351733" cy="258320"/>
          </a:xfrm>
          <a:custGeom>
            <a:avLst/>
            <a:gdLst/>
            <a:ahLst/>
            <a:cxnLst>
              <a:cxn ang="0">
                <a:pos x="wd2" y="hd2"/>
              </a:cxn>
              <a:cxn ang="5400000">
                <a:pos x="wd2" y="hd2"/>
              </a:cxn>
              <a:cxn ang="10800000">
                <a:pos x="wd2" y="hd2"/>
              </a:cxn>
              <a:cxn ang="16200000">
                <a:pos x="wd2" y="hd2"/>
              </a:cxn>
            </a:cxnLst>
            <a:rect l="0" t="0" r="r" b="b"/>
            <a:pathLst>
              <a:path w="21600" h="21600" extrusionOk="0">
                <a:moveTo>
                  <a:pt x="9404" y="13188"/>
                </a:moveTo>
                <a:cubicBezTo>
                  <a:pt x="9003" y="12815"/>
                  <a:pt x="8329" y="12268"/>
                  <a:pt x="8056" y="11720"/>
                </a:cubicBezTo>
                <a:cubicBezTo>
                  <a:pt x="674" y="2563"/>
                  <a:pt x="674" y="2563"/>
                  <a:pt x="674" y="2563"/>
                </a:cubicBezTo>
                <a:cubicBezTo>
                  <a:pt x="417" y="2191"/>
                  <a:pt x="144" y="1271"/>
                  <a:pt x="273" y="723"/>
                </a:cubicBezTo>
                <a:cubicBezTo>
                  <a:pt x="546" y="372"/>
                  <a:pt x="818" y="0"/>
                  <a:pt x="1476" y="0"/>
                </a:cubicBezTo>
                <a:cubicBezTo>
                  <a:pt x="20140" y="0"/>
                  <a:pt x="20140" y="0"/>
                  <a:pt x="20140" y="0"/>
                </a:cubicBezTo>
                <a:cubicBezTo>
                  <a:pt x="20140" y="0"/>
                  <a:pt x="20942" y="0"/>
                  <a:pt x="21343" y="898"/>
                </a:cubicBezTo>
                <a:cubicBezTo>
                  <a:pt x="21600" y="1468"/>
                  <a:pt x="21343" y="2366"/>
                  <a:pt x="20942" y="2738"/>
                </a:cubicBezTo>
                <a:cubicBezTo>
                  <a:pt x="12886" y="12618"/>
                  <a:pt x="12886" y="12618"/>
                  <a:pt x="12886" y="12618"/>
                </a:cubicBezTo>
                <a:cubicBezTo>
                  <a:pt x="12886" y="12618"/>
                  <a:pt x="11410" y="14283"/>
                  <a:pt x="9404" y="13188"/>
                </a:cubicBezTo>
                <a:close/>
                <a:moveTo>
                  <a:pt x="1476" y="21600"/>
                </a:moveTo>
                <a:cubicBezTo>
                  <a:pt x="1476" y="21600"/>
                  <a:pt x="0" y="21425"/>
                  <a:pt x="0" y="19585"/>
                </a:cubicBezTo>
                <a:cubicBezTo>
                  <a:pt x="0" y="4929"/>
                  <a:pt x="0" y="4929"/>
                  <a:pt x="0" y="4929"/>
                </a:cubicBezTo>
                <a:cubicBezTo>
                  <a:pt x="0" y="4381"/>
                  <a:pt x="273" y="4206"/>
                  <a:pt x="674" y="4754"/>
                </a:cubicBezTo>
                <a:cubicBezTo>
                  <a:pt x="3755" y="8960"/>
                  <a:pt x="3755" y="8960"/>
                  <a:pt x="3755" y="8960"/>
                </a:cubicBezTo>
                <a:cubicBezTo>
                  <a:pt x="4172" y="9332"/>
                  <a:pt x="4301" y="10252"/>
                  <a:pt x="4028" y="10800"/>
                </a:cubicBezTo>
                <a:cubicBezTo>
                  <a:pt x="1749" y="18117"/>
                  <a:pt x="1749" y="18117"/>
                  <a:pt x="1749" y="18117"/>
                </a:cubicBezTo>
                <a:cubicBezTo>
                  <a:pt x="1621" y="18686"/>
                  <a:pt x="1749" y="18686"/>
                  <a:pt x="2022" y="18117"/>
                </a:cubicBezTo>
                <a:cubicBezTo>
                  <a:pt x="5103" y="12618"/>
                  <a:pt x="5103" y="12618"/>
                  <a:pt x="5103" y="12618"/>
                </a:cubicBezTo>
                <a:cubicBezTo>
                  <a:pt x="5504" y="12092"/>
                  <a:pt x="5905" y="12092"/>
                  <a:pt x="6307" y="12443"/>
                </a:cubicBezTo>
                <a:cubicBezTo>
                  <a:pt x="7655" y="14086"/>
                  <a:pt x="7655" y="14086"/>
                  <a:pt x="7655" y="14086"/>
                </a:cubicBezTo>
                <a:cubicBezTo>
                  <a:pt x="8056" y="14458"/>
                  <a:pt x="8730" y="15006"/>
                  <a:pt x="9131" y="15203"/>
                </a:cubicBezTo>
                <a:cubicBezTo>
                  <a:pt x="10206" y="15554"/>
                  <a:pt x="11939" y="16101"/>
                  <a:pt x="13159" y="14831"/>
                </a:cubicBezTo>
                <a:cubicBezTo>
                  <a:pt x="15165" y="12443"/>
                  <a:pt x="15165" y="12443"/>
                  <a:pt x="15165" y="12443"/>
                </a:cubicBezTo>
                <a:cubicBezTo>
                  <a:pt x="15566" y="12092"/>
                  <a:pt x="16112" y="12092"/>
                  <a:pt x="16368" y="12618"/>
                </a:cubicBezTo>
                <a:cubicBezTo>
                  <a:pt x="19722" y="18686"/>
                  <a:pt x="19722" y="18686"/>
                  <a:pt x="19722" y="18686"/>
                </a:cubicBezTo>
                <a:cubicBezTo>
                  <a:pt x="19995" y="19212"/>
                  <a:pt x="19995" y="19037"/>
                  <a:pt x="19867" y="18489"/>
                </a:cubicBezTo>
                <a:cubicBezTo>
                  <a:pt x="17588" y="10800"/>
                  <a:pt x="17588" y="10800"/>
                  <a:pt x="17588" y="10800"/>
                </a:cubicBezTo>
                <a:cubicBezTo>
                  <a:pt x="17315" y="10252"/>
                  <a:pt x="17444" y="9508"/>
                  <a:pt x="17845" y="8960"/>
                </a:cubicBezTo>
                <a:cubicBezTo>
                  <a:pt x="21070" y="4754"/>
                  <a:pt x="21070" y="4754"/>
                  <a:pt x="21070" y="4754"/>
                </a:cubicBezTo>
                <a:cubicBezTo>
                  <a:pt x="21343" y="4206"/>
                  <a:pt x="21600" y="4381"/>
                  <a:pt x="21600" y="4929"/>
                </a:cubicBezTo>
                <a:cubicBezTo>
                  <a:pt x="21600" y="19782"/>
                  <a:pt x="21600" y="19782"/>
                  <a:pt x="21600" y="19782"/>
                </a:cubicBezTo>
                <a:cubicBezTo>
                  <a:pt x="21600" y="19782"/>
                  <a:pt x="21472" y="21600"/>
                  <a:pt x="19995" y="21600"/>
                </a:cubicBezTo>
                <a:cubicBezTo>
                  <a:pt x="1476" y="21600"/>
                  <a:pt x="1476" y="21600"/>
                  <a:pt x="1476" y="21600"/>
                </a:cubicBezTo>
                <a:close/>
              </a:path>
            </a:pathLst>
          </a:custGeom>
          <a:solidFill>
            <a:srgbClr val="1F74AD"/>
          </a:solidFill>
          <a:ln w="12700">
            <a:miter lim="400000"/>
          </a:ln>
        </p:spPr>
        <p:txBody>
          <a:bodyPr lIns="34289" rIns="34289" anchor="ctr"/>
          <a:lstStyle/>
          <a:p>
            <a:pPr marL="0" marR="0" lvl="0" indent="0" algn="l" defTabSz="914400" rtl="0" eaLnBrk="1" fontAlgn="auto" latinLnBrk="0" hangingPunct="1">
              <a:lnSpc>
                <a:spcPct val="100000"/>
              </a:lnSpc>
              <a:spcBef>
                <a:spcPts val="0"/>
              </a:spcBef>
              <a:spcAft>
                <a:spcPts val="0"/>
              </a:spcAft>
              <a:buClrTx/>
              <a:buSzTx/>
              <a:buFontTx/>
              <a:buNone/>
              <a:defRPr sz="1000"/>
            </a:pPr>
            <a:endParaRPr kumimoji="0" sz="7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34" name="Shape 11364"/>
          <p:cNvSpPr/>
          <p:nvPr>
            <p:custDataLst>
              <p:tags r:id="rId10"/>
            </p:custDataLst>
          </p:nvPr>
        </p:nvSpPr>
        <p:spPr>
          <a:xfrm>
            <a:off x="6348004" y="2125638"/>
            <a:ext cx="368390" cy="131704"/>
          </a:xfrm>
          <a:custGeom>
            <a:avLst/>
            <a:gdLst/>
            <a:ahLst/>
            <a:cxnLst>
              <a:cxn ang="0">
                <a:pos x="wd2" y="hd2"/>
              </a:cxn>
              <a:cxn ang="5400000">
                <a:pos x="wd2" y="hd2"/>
              </a:cxn>
              <a:cxn ang="10800000">
                <a:pos x="wd2" y="hd2"/>
              </a:cxn>
              <a:cxn ang="16200000">
                <a:pos x="wd2" y="hd2"/>
              </a:cxn>
            </a:cxnLst>
            <a:rect l="0" t="0" r="r" b="b"/>
            <a:pathLst>
              <a:path w="21600" h="21600" extrusionOk="0">
                <a:moveTo>
                  <a:pt x="0" y="16199"/>
                </a:moveTo>
                <a:cubicBezTo>
                  <a:pt x="0" y="19169"/>
                  <a:pt x="868" y="21600"/>
                  <a:pt x="1929" y="21600"/>
                </a:cubicBezTo>
                <a:lnTo>
                  <a:pt x="19673" y="21600"/>
                </a:lnTo>
                <a:cubicBezTo>
                  <a:pt x="20733" y="21600"/>
                  <a:pt x="21600" y="19169"/>
                  <a:pt x="21600" y="16199"/>
                </a:cubicBezTo>
                <a:lnTo>
                  <a:pt x="21600" y="0"/>
                </a:lnTo>
                <a:lnTo>
                  <a:pt x="13500" y="0"/>
                </a:lnTo>
                <a:lnTo>
                  <a:pt x="13500" y="5397"/>
                </a:lnTo>
                <a:cubicBezTo>
                  <a:pt x="13500" y="6580"/>
                  <a:pt x="13150" y="7560"/>
                  <a:pt x="12730" y="7560"/>
                </a:cubicBezTo>
                <a:lnTo>
                  <a:pt x="8872" y="7560"/>
                </a:lnTo>
                <a:cubicBezTo>
                  <a:pt x="8449" y="7560"/>
                  <a:pt x="8100" y="6580"/>
                  <a:pt x="8100" y="5397"/>
                </a:cubicBezTo>
                <a:lnTo>
                  <a:pt x="8100" y="0"/>
                </a:lnTo>
                <a:lnTo>
                  <a:pt x="0" y="0"/>
                </a:lnTo>
                <a:cubicBezTo>
                  <a:pt x="0" y="0"/>
                  <a:pt x="0" y="16199"/>
                  <a:pt x="0" y="16199"/>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35" name="Shape 11365"/>
          <p:cNvSpPr/>
          <p:nvPr>
            <p:custDataLst>
              <p:tags r:id="rId11"/>
            </p:custDataLst>
          </p:nvPr>
        </p:nvSpPr>
        <p:spPr>
          <a:xfrm>
            <a:off x="6501211" y="2125638"/>
            <a:ext cx="52620" cy="263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36" name="Shape 11366"/>
          <p:cNvSpPr/>
          <p:nvPr>
            <p:custDataLst>
              <p:tags r:id="rId12"/>
            </p:custDataLst>
          </p:nvPr>
        </p:nvSpPr>
        <p:spPr>
          <a:xfrm>
            <a:off x="6348004" y="1938389"/>
            <a:ext cx="368390" cy="164634"/>
          </a:xfrm>
          <a:custGeom>
            <a:avLst/>
            <a:gdLst/>
            <a:ahLst/>
            <a:cxnLst>
              <a:cxn ang="0">
                <a:pos x="wd2" y="hd2"/>
              </a:cxn>
              <a:cxn ang="5400000">
                <a:pos x="wd2" y="hd2"/>
              </a:cxn>
              <a:cxn ang="10800000">
                <a:pos x="wd2" y="hd2"/>
              </a:cxn>
              <a:cxn ang="16200000">
                <a:pos x="wd2" y="hd2"/>
              </a:cxn>
            </a:cxnLst>
            <a:rect l="0" t="0" r="r" b="b"/>
            <a:pathLst>
              <a:path w="21600" h="21600" extrusionOk="0">
                <a:moveTo>
                  <a:pt x="7715" y="3456"/>
                </a:moveTo>
                <a:lnTo>
                  <a:pt x="13886" y="3456"/>
                </a:lnTo>
                <a:lnTo>
                  <a:pt x="13886" y="6912"/>
                </a:lnTo>
                <a:lnTo>
                  <a:pt x="7715" y="6912"/>
                </a:lnTo>
                <a:cubicBezTo>
                  <a:pt x="7715" y="6912"/>
                  <a:pt x="7715" y="3456"/>
                  <a:pt x="7715" y="3456"/>
                </a:cubicBezTo>
                <a:close/>
                <a:moveTo>
                  <a:pt x="0" y="21600"/>
                </a:moveTo>
                <a:lnTo>
                  <a:pt x="21600" y="21600"/>
                </a:lnTo>
                <a:lnTo>
                  <a:pt x="21600" y="11231"/>
                </a:lnTo>
                <a:cubicBezTo>
                  <a:pt x="21600" y="8858"/>
                  <a:pt x="20733" y="6912"/>
                  <a:pt x="19673" y="6912"/>
                </a:cubicBezTo>
                <a:lnTo>
                  <a:pt x="15431" y="6912"/>
                </a:lnTo>
                <a:lnTo>
                  <a:pt x="15431" y="2591"/>
                </a:lnTo>
                <a:cubicBezTo>
                  <a:pt x="15431" y="1162"/>
                  <a:pt x="14910" y="0"/>
                  <a:pt x="14273" y="0"/>
                </a:cubicBezTo>
                <a:lnTo>
                  <a:pt x="7329" y="0"/>
                </a:lnTo>
                <a:cubicBezTo>
                  <a:pt x="6689" y="0"/>
                  <a:pt x="6171" y="1162"/>
                  <a:pt x="6171" y="2591"/>
                </a:cubicBezTo>
                <a:lnTo>
                  <a:pt x="6171" y="6912"/>
                </a:lnTo>
                <a:lnTo>
                  <a:pt x="1929" y="6912"/>
                </a:lnTo>
                <a:cubicBezTo>
                  <a:pt x="868" y="6912"/>
                  <a:pt x="0" y="8858"/>
                  <a:pt x="0" y="11231"/>
                </a:cubicBezTo>
                <a:cubicBezTo>
                  <a:pt x="0" y="11231"/>
                  <a:pt x="0" y="21600"/>
                  <a:pt x="0" y="21600"/>
                </a:cubicBezTo>
                <a:close/>
              </a:path>
            </a:pathLst>
          </a:custGeom>
          <a:solidFill>
            <a:srgbClr val="3498DB"/>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37" name="圆角矩形 57"/>
          <p:cNvSpPr/>
          <p:nvPr>
            <p:custDataLst>
              <p:tags r:id="rId13"/>
            </p:custDataLst>
          </p:nvPr>
        </p:nvSpPr>
        <p:spPr>
          <a:xfrm>
            <a:off x="2414882" y="2884747"/>
            <a:ext cx="410740" cy="294647"/>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8" name="Shape 11125"/>
          <p:cNvSpPr/>
          <p:nvPr>
            <p:custDataLst>
              <p:tags r:id="rId14"/>
            </p:custDataLst>
          </p:nvPr>
        </p:nvSpPr>
        <p:spPr>
          <a:xfrm>
            <a:off x="2497613" y="2949782"/>
            <a:ext cx="92184" cy="68897"/>
          </a:xfrm>
          <a:custGeom>
            <a:avLst/>
            <a:gdLst/>
            <a:ahLst/>
            <a:cxnLst>
              <a:cxn ang="0">
                <a:pos x="wd2" y="hd2"/>
              </a:cxn>
              <a:cxn ang="5400000">
                <a:pos x="wd2" y="hd2"/>
              </a:cxn>
              <a:cxn ang="10800000">
                <a:pos x="wd2" y="hd2"/>
              </a:cxn>
              <a:cxn ang="16200000">
                <a:pos x="wd2" y="hd2"/>
              </a:cxn>
            </a:cxnLst>
            <a:rect l="0" t="0" r="r" b="b"/>
            <a:pathLst>
              <a:path w="21600" h="21600" extrusionOk="0">
                <a:moveTo>
                  <a:pt x="0" y="1386"/>
                </a:moveTo>
                <a:lnTo>
                  <a:pt x="0" y="9715"/>
                </a:lnTo>
                <a:cubicBezTo>
                  <a:pt x="0" y="10494"/>
                  <a:pt x="446" y="11102"/>
                  <a:pt x="1036" y="11102"/>
                </a:cubicBezTo>
                <a:lnTo>
                  <a:pt x="8298" y="11102"/>
                </a:lnTo>
                <a:cubicBezTo>
                  <a:pt x="13203" y="11102"/>
                  <a:pt x="15275" y="16350"/>
                  <a:pt x="17157" y="21600"/>
                </a:cubicBezTo>
                <a:cubicBezTo>
                  <a:pt x="18455" y="17522"/>
                  <a:pt x="19783" y="13486"/>
                  <a:pt x="21600" y="9759"/>
                </a:cubicBezTo>
                <a:cubicBezTo>
                  <a:pt x="18327" y="3601"/>
                  <a:pt x="14075" y="0"/>
                  <a:pt x="8298" y="0"/>
                </a:cubicBezTo>
                <a:lnTo>
                  <a:pt x="1036" y="0"/>
                </a:lnTo>
                <a:cubicBezTo>
                  <a:pt x="446" y="0"/>
                  <a:pt x="0" y="610"/>
                  <a:pt x="0" y="1386"/>
                </a:cubicBezTo>
                <a:close/>
              </a:path>
            </a:pathLst>
          </a:custGeom>
          <a:solidFill>
            <a:sysClr val="window" lastClr="FFFFFF"/>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39" name="Shape 11126"/>
          <p:cNvSpPr/>
          <p:nvPr>
            <p:custDataLst>
              <p:tags r:id="rId15"/>
            </p:custDataLst>
          </p:nvPr>
        </p:nvSpPr>
        <p:spPr>
          <a:xfrm>
            <a:off x="2487001" y="2916802"/>
            <a:ext cx="248070" cy="190356"/>
          </a:xfrm>
          <a:custGeom>
            <a:avLst/>
            <a:gdLst/>
            <a:ahLst/>
            <a:cxnLst>
              <a:cxn ang="0">
                <a:pos x="wd2" y="hd2"/>
              </a:cxn>
              <a:cxn ang="5400000">
                <a:pos x="wd2" y="hd2"/>
              </a:cxn>
              <a:cxn ang="10800000">
                <a:pos x="wd2" y="hd2"/>
              </a:cxn>
              <a:cxn ang="16200000">
                <a:pos x="wd2" y="hd2"/>
              </a:cxn>
            </a:cxnLst>
            <a:rect l="0" t="0" r="r" b="b"/>
            <a:pathLst>
              <a:path w="21600" h="21600" extrusionOk="0">
                <a:moveTo>
                  <a:pt x="21492" y="5165"/>
                </a:moveTo>
                <a:lnTo>
                  <a:pt x="17646" y="157"/>
                </a:lnTo>
                <a:cubicBezTo>
                  <a:pt x="17562" y="63"/>
                  <a:pt x="17467" y="0"/>
                  <a:pt x="17359" y="0"/>
                </a:cubicBezTo>
                <a:cubicBezTo>
                  <a:pt x="17140" y="0"/>
                  <a:pt x="16971" y="220"/>
                  <a:pt x="16971" y="502"/>
                </a:cubicBezTo>
                <a:lnTo>
                  <a:pt x="16971" y="3517"/>
                </a:lnTo>
                <a:lnTo>
                  <a:pt x="13885" y="3517"/>
                </a:lnTo>
                <a:cubicBezTo>
                  <a:pt x="9968" y="3517"/>
                  <a:pt x="8401" y="7723"/>
                  <a:pt x="7064" y="11774"/>
                </a:cubicBezTo>
                <a:cubicBezTo>
                  <a:pt x="6773" y="12670"/>
                  <a:pt x="6473" y="13578"/>
                  <a:pt x="6122" y="14458"/>
                </a:cubicBezTo>
                <a:cubicBezTo>
                  <a:pt x="5447" y="16155"/>
                  <a:pt x="4687" y="17584"/>
                  <a:pt x="3083" y="17584"/>
                </a:cubicBezTo>
                <a:lnTo>
                  <a:pt x="385" y="17584"/>
                </a:lnTo>
                <a:cubicBezTo>
                  <a:pt x="166" y="17584"/>
                  <a:pt x="0" y="17802"/>
                  <a:pt x="0" y="18085"/>
                </a:cubicBezTo>
                <a:lnTo>
                  <a:pt x="0" y="21099"/>
                </a:lnTo>
                <a:cubicBezTo>
                  <a:pt x="0" y="21381"/>
                  <a:pt x="166" y="21600"/>
                  <a:pt x="385" y="21600"/>
                </a:cubicBezTo>
                <a:lnTo>
                  <a:pt x="3083" y="21600"/>
                </a:lnTo>
                <a:cubicBezTo>
                  <a:pt x="7003" y="21600"/>
                  <a:pt x="8570" y="17393"/>
                  <a:pt x="9907" y="13343"/>
                </a:cubicBezTo>
                <a:cubicBezTo>
                  <a:pt x="10197" y="12449"/>
                  <a:pt x="10498" y="11537"/>
                  <a:pt x="10849" y="10659"/>
                </a:cubicBezTo>
                <a:cubicBezTo>
                  <a:pt x="11521" y="8963"/>
                  <a:pt x="12281" y="7535"/>
                  <a:pt x="13885" y="7535"/>
                </a:cubicBezTo>
                <a:lnTo>
                  <a:pt x="16971" y="7535"/>
                </a:lnTo>
                <a:lnTo>
                  <a:pt x="16971" y="10550"/>
                </a:lnTo>
                <a:cubicBezTo>
                  <a:pt x="16971" y="10832"/>
                  <a:pt x="17153" y="11052"/>
                  <a:pt x="17359" y="11052"/>
                </a:cubicBezTo>
                <a:cubicBezTo>
                  <a:pt x="17454" y="11052"/>
                  <a:pt x="17562" y="11004"/>
                  <a:pt x="17636" y="10910"/>
                </a:cubicBezTo>
                <a:lnTo>
                  <a:pt x="21492" y="5888"/>
                </a:lnTo>
                <a:cubicBezTo>
                  <a:pt x="21564" y="5793"/>
                  <a:pt x="21600" y="5651"/>
                  <a:pt x="21600" y="5526"/>
                </a:cubicBezTo>
                <a:cubicBezTo>
                  <a:pt x="21600" y="5400"/>
                  <a:pt x="21564" y="5260"/>
                  <a:pt x="21492" y="5165"/>
                </a:cubicBezTo>
                <a:close/>
              </a:path>
            </a:pathLst>
          </a:custGeom>
          <a:solidFill>
            <a:sysClr val="window" lastClr="FFFFFF"/>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40" name="Shape 11127"/>
          <p:cNvSpPr/>
          <p:nvPr>
            <p:custDataLst>
              <p:tags r:id="rId16"/>
            </p:custDataLst>
          </p:nvPr>
        </p:nvSpPr>
        <p:spPr>
          <a:xfrm>
            <a:off x="2582962" y="3026749"/>
            <a:ext cx="145229" cy="99876"/>
          </a:xfrm>
          <a:custGeom>
            <a:avLst/>
            <a:gdLst/>
            <a:ahLst/>
            <a:cxnLst>
              <a:cxn ang="0">
                <a:pos x="wd2" y="hd2"/>
              </a:cxn>
              <a:cxn ang="5400000">
                <a:pos x="wd2" y="hd2"/>
              </a:cxn>
              <a:cxn ang="10800000">
                <a:pos x="wd2" y="hd2"/>
              </a:cxn>
              <a:cxn ang="16200000">
                <a:pos x="wd2" y="hd2"/>
              </a:cxn>
            </a:cxnLst>
            <a:rect l="0" t="0" r="r" b="b"/>
            <a:pathLst>
              <a:path w="21600" h="21600" extrusionOk="0">
                <a:moveTo>
                  <a:pt x="21600" y="11072"/>
                </a:moveTo>
                <a:cubicBezTo>
                  <a:pt x="21600" y="10829"/>
                  <a:pt x="21538" y="10562"/>
                  <a:pt x="21416" y="10382"/>
                </a:cubicBezTo>
                <a:lnTo>
                  <a:pt x="14847" y="837"/>
                </a:lnTo>
                <a:cubicBezTo>
                  <a:pt x="14702" y="660"/>
                  <a:pt x="14540" y="539"/>
                  <a:pt x="14355" y="539"/>
                </a:cubicBezTo>
                <a:cubicBezTo>
                  <a:pt x="13981" y="539"/>
                  <a:pt x="13693" y="958"/>
                  <a:pt x="13693" y="1495"/>
                </a:cubicBezTo>
                <a:lnTo>
                  <a:pt x="13693" y="7243"/>
                </a:lnTo>
                <a:lnTo>
                  <a:pt x="8421" y="7243"/>
                </a:lnTo>
                <a:cubicBezTo>
                  <a:pt x="5313" y="7243"/>
                  <a:pt x="3997" y="3623"/>
                  <a:pt x="2803" y="0"/>
                </a:cubicBezTo>
                <a:cubicBezTo>
                  <a:pt x="1979" y="2812"/>
                  <a:pt x="1136" y="5595"/>
                  <a:pt x="0" y="8166"/>
                </a:cubicBezTo>
                <a:cubicBezTo>
                  <a:pt x="3813" y="15945"/>
                  <a:pt x="7579" y="14897"/>
                  <a:pt x="13693" y="14897"/>
                </a:cubicBezTo>
                <a:lnTo>
                  <a:pt x="13693" y="20647"/>
                </a:lnTo>
                <a:cubicBezTo>
                  <a:pt x="13693" y="21152"/>
                  <a:pt x="14004" y="21600"/>
                  <a:pt x="14355" y="21600"/>
                </a:cubicBezTo>
                <a:cubicBezTo>
                  <a:pt x="14517" y="21600"/>
                  <a:pt x="14702" y="21512"/>
                  <a:pt x="14828" y="21333"/>
                </a:cubicBezTo>
                <a:lnTo>
                  <a:pt x="21416" y="11758"/>
                </a:lnTo>
                <a:cubicBezTo>
                  <a:pt x="21538" y="11578"/>
                  <a:pt x="21600" y="11311"/>
                  <a:pt x="21600" y="11072"/>
                </a:cubicBezTo>
                <a:close/>
              </a:path>
            </a:pathLst>
          </a:custGeom>
          <a:solidFill>
            <a:sysClr val="window" lastClr="FFFFFF"/>
          </a:solidFill>
          <a:ln w="12700">
            <a:miter lim="400000"/>
          </a:ln>
        </p:spPr>
        <p:txBody>
          <a:bodyPr lIns="14287" tIns="14287" rIns="14287" bIns="14287" anchor="ctr"/>
          <a:lstStyle/>
          <a:p>
            <a:pPr marL="0" marR="0" lvl="0" indent="0" algn="l" defTabSz="228600" rtl="0" eaLnBrk="1" fontAlgn="auto" latinLnBrk="0" hangingPunct="1">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125"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sym typeface="Gill Sans"/>
            </a:endParaRPr>
          </a:p>
        </p:txBody>
      </p:sp>
      <p:sp>
        <p:nvSpPr>
          <p:cNvPr id="141" name="线条"/>
          <p:cNvSpPr/>
          <p:nvPr>
            <p:custDataLst>
              <p:tags r:id="rId17"/>
            </p:custDataLst>
          </p:nvPr>
        </p:nvSpPr>
        <p:spPr>
          <a:xfrm>
            <a:off x="2956251" y="2108274"/>
            <a:ext cx="587908"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2" name="线条"/>
          <p:cNvSpPr/>
          <p:nvPr>
            <p:custDataLst>
              <p:tags r:id="rId18"/>
            </p:custDataLst>
          </p:nvPr>
        </p:nvSpPr>
        <p:spPr>
          <a:xfrm>
            <a:off x="2956251" y="3919825"/>
            <a:ext cx="587908"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3" name="线条"/>
          <p:cNvSpPr/>
          <p:nvPr>
            <p:custDataLst>
              <p:tags r:id="rId19"/>
            </p:custDataLst>
          </p:nvPr>
        </p:nvSpPr>
        <p:spPr>
          <a:xfrm>
            <a:off x="5552086" y="2108274"/>
            <a:ext cx="587907"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4" name="线条"/>
          <p:cNvSpPr/>
          <p:nvPr>
            <p:custDataLst>
              <p:tags r:id="rId20"/>
            </p:custDataLst>
          </p:nvPr>
        </p:nvSpPr>
        <p:spPr>
          <a:xfrm>
            <a:off x="5552086" y="3919825"/>
            <a:ext cx="587907" cy="1"/>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148" name="文本框 147"/>
          <p:cNvSpPr txBox="1"/>
          <p:nvPr>
            <p:custDataLst>
              <p:tags r:id="rId21"/>
            </p:custDataLst>
          </p:nvPr>
        </p:nvSpPr>
        <p:spPr>
          <a:xfrm>
            <a:off x="3464233" y="2809521"/>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5</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49" name="文本框 148"/>
          <p:cNvSpPr txBox="1"/>
          <p:nvPr>
            <p:custDataLst>
              <p:tags r:id="rId22"/>
            </p:custDataLst>
          </p:nvPr>
        </p:nvSpPr>
        <p:spPr>
          <a:xfrm>
            <a:off x="4223201" y="1922281"/>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1</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0" name="文本框 149"/>
          <p:cNvSpPr txBox="1"/>
          <p:nvPr>
            <p:custDataLst>
              <p:tags r:id="rId23"/>
            </p:custDataLst>
          </p:nvPr>
        </p:nvSpPr>
        <p:spPr>
          <a:xfrm>
            <a:off x="5246905" y="2425427"/>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2</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1" name="文本框 150"/>
          <p:cNvSpPr txBox="1"/>
          <p:nvPr>
            <p:custDataLst>
              <p:tags r:id="rId24"/>
            </p:custDataLst>
          </p:nvPr>
        </p:nvSpPr>
        <p:spPr>
          <a:xfrm>
            <a:off x="5122051" y="3393689"/>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3</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2" name="文本框 151"/>
          <p:cNvSpPr txBox="1"/>
          <p:nvPr>
            <p:custDataLst>
              <p:tags r:id="rId25"/>
            </p:custDataLst>
          </p:nvPr>
        </p:nvSpPr>
        <p:spPr>
          <a:xfrm>
            <a:off x="4116620" y="3708690"/>
            <a:ext cx="361443" cy="4140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100" b="1" dirty="0">
                <a:solidFill>
                  <a:sysClr val="window" lastClr="FFFFFF"/>
                </a:solidFill>
                <a:latin typeface="微软雅黑" panose="020B0503020204020204" pitchFamily="34" charset="-122"/>
                <a:ea typeface="微软雅黑" panose="020B0503020204020204" pitchFamily="34" charset="-122"/>
              </a:rPr>
              <a:t>4</a:t>
            </a:r>
            <a:endParaRPr kumimoji="0" lang="zh-CN" altLang="en-US" sz="21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1" name="矩形 30"/>
          <p:cNvSpPr/>
          <p:nvPr>
            <p:custDataLst>
              <p:tags r:id="rId26"/>
            </p:custDataLst>
          </p:nvPr>
        </p:nvSpPr>
        <p:spPr>
          <a:xfrm>
            <a:off x="2066344" y="200490"/>
            <a:ext cx="4968000" cy="524855"/>
          </a:xfrm>
          <a:prstGeom prst="rect">
            <a:avLst/>
          </a:prstGeom>
        </p:spPr>
        <p:txBody>
          <a:bodyPr wrap="square" bIns="0" anchor="b" anchorCtr="0">
            <a:normAutofit/>
          </a:bodyPr>
          <a:lstStyle/>
          <a:p>
            <a:pPr algn="ctr">
              <a:lnSpc>
                <a:spcPct val="120000"/>
              </a:lnSpc>
            </a:pPr>
            <a:r>
              <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rPr>
              <a:t>知识点补充</a:t>
            </a:r>
            <a:endPar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2" name="文本框 31"/>
          <p:cNvSpPr txBox="1"/>
          <p:nvPr>
            <p:custDataLst>
              <p:tags r:id="rId27"/>
            </p:custDataLst>
          </p:nvPr>
        </p:nvSpPr>
        <p:spPr>
          <a:xfrm>
            <a:off x="626745" y="815340"/>
            <a:ext cx="8045450" cy="235585"/>
          </a:xfrm>
          <a:prstGeom prst="rect">
            <a:avLst/>
          </a:prstGeom>
          <a:noFill/>
        </p:spPr>
        <p:txBody>
          <a:bodyPr wrap="square" tIns="0" rtlCol="0">
            <a:noAutofit/>
          </a:bodyPr>
          <a:lstStyle/>
          <a:p>
            <a:pPr algn="l">
              <a:lnSpc>
                <a:spcPct val="120000"/>
              </a:lnSpc>
            </a:pPr>
            <a:r>
              <a:rPr lang="zh-CN" altLang="en-US" sz="1300" spc="150">
                <a:latin typeface="微软雅黑" panose="020B0503020204020204" pitchFamily="34" charset="-122"/>
                <a:ea typeface="微软雅黑" panose="020B0503020204020204" pitchFamily="34" charset="-122"/>
              </a:rPr>
              <a:t>云盘是一种专业的互联网存储工具，是互联网云技术的产物，它通过互联网为企业和个人提供信息的储存、读取、下载等服务。云盘具有以下特点。</a:t>
            </a:r>
            <a:endParaRPr lang="zh-CN" altLang="en-US" sz="1300" spc="150">
              <a:latin typeface="微软雅黑" panose="020B0503020204020204" pitchFamily="34" charset="-122"/>
              <a:ea typeface="微软雅黑" panose="020B0503020204020204" pitchFamily="34" charset="-122"/>
            </a:endParaRPr>
          </a:p>
        </p:txBody>
      </p:sp>
      <p:sp>
        <p:nvSpPr>
          <p:cNvPr id="63" name="文本框 62"/>
          <p:cNvSpPr txBox="1"/>
          <p:nvPr>
            <p:custDataLst>
              <p:tags r:id="rId28"/>
            </p:custDataLst>
          </p:nvPr>
        </p:nvSpPr>
        <p:spPr>
          <a:xfrm>
            <a:off x="294658" y="1772565"/>
            <a:ext cx="1730594" cy="622460"/>
          </a:xfrm>
          <a:prstGeom prst="rect">
            <a:avLst/>
          </a:prstGeom>
          <a:noFill/>
        </p:spPr>
        <p:txBody>
          <a:bodyPr wrap="square" lIns="67500" tIns="0" rIns="67500" bIns="351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100" spc="150" dirty="0">
                <a:latin typeface="微软雅黑" panose="020B0503020204020204" pitchFamily="34" charset="-122"/>
                <a:ea typeface="微软雅黑" panose="020B0503020204020204" pitchFamily="34" charset="-122"/>
              </a:rPr>
              <a:t>（1）超大的存储空间。硬盘、</a:t>
            </a:r>
            <a:endParaRPr lang="zh-CN" altLang="en-US" sz="1100" spc="150" dirty="0">
              <a:latin typeface="微软雅黑" panose="020B0503020204020204" pitchFamily="34" charset="-122"/>
              <a:ea typeface="微软雅黑" panose="020B0503020204020204" pitchFamily="34" charset="-122"/>
            </a:endParaRPr>
          </a:p>
        </p:txBody>
      </p:sp>
      <p:sp>
        <p:nvSpPr>
          <p:cNvPr id="67" name="文本框 66"/>
          <p:cNvSpPr txBox="1"/>
          <p:nvPr>
            <p:custDataLst>
              <p:tags r:id="rId29"/>
            </p:custDataLst>
          </p:nvPr>
        </p:nvSpPr>
        <p:spPr>
          <a:xfrm>
            <a:off x="294658" y="3930494"/>
            <a:ext cx="1730594" cy="622460"/>
          </a:xfrm>
          <a:prstGeom prst="rect">
            <a:avLst/>
          </a:prstGeom>
          <a:noFill/>
        </p:spPr>
        <p:txBody>
          <a:bodyPr wrap="square" lIns="67500" tIns="0" rIns="67500" bIns="3510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100" spc="150" dirty="0">
                <a:latin typeface="微软雅黑" panose="020B0503020204020204" pitchFamily="34" charset="-122"/>
                <a:ea typeface="微软雅黑" panose="020B0503020204020204" pitchFamily="34" charset="-122"/>
              </a:rPr>
              <a:t>（4）云盘是一种新型、专业的网络存储工具。</a:t>
            </a:r>
            <a:endParaRPr lang="zh-CN" altLang="en-US" sz="1100" spc="150" dirty="0">
              <a:latin typeface="微软雅黑" panose="020B0503020204020204" pitchFamily="34" charset="-122"/>
              <a:ea typeface="微软雅黑" panose="020B0503020204020204" pitchFamily="34" charset="-122"/>
            </a:endParaRPr>
          </a:p>
        </p:txBody>
      </p:sp>
      <p:sp>
        <p:nvSpPr>
          <p:cNvPr id="69" name="文本框 68"/>
          <p:cNvSpPr txBox="1"/>
          <p:nvPr>
            <p:custDataLst>
              <p:tags r:id="rId30"/>
            </p:custDataLst>
          </p:nvPr>
        </p:nvSpPr>
        <p:spPr>
          <a:xfrm>
            <a:off x="7006590" y="1772285"/>
            <a:ext cx="1738630" cy="62230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100" spc="150" dirty="0">
                <a:latin typeface="微软雅黑" panose="020B0503020204020204" pitchFamily="34" charset="-122"/>
                <a:ea typeface="微软雅黑" panose="020B0503020204020204" pitchFamily="34" charset="-122"/>
              </a:rPr>
              <a:t>（2）视频和图片等资料可通过云盘实现共享。</a:t>
            </a:r>
            <a:endParaRPr lang="zh-CN" altLang="en-US" sz="1100" spc="150" dirty="0">
              <a:latin typeface="微软雅黑" panose="020B0503020204020204" pitchFamily="34" charset="-122"/>
              <a:ea typeface="微软雅黑" panose="020B0503020204020204" pitchFamily="34" charset="-122"/>
            </a:endParaRPr>
          </a:p>
        </p:txBody>
      </p:sp>
      <p:sp>
        <p:nvSpPr>
          <p:cNvPr id="75" name="文本框 74"/>
          <p:cNvSpPr txBox="1"/>
          <p:nvPr>
            <p:custDataLst>
              <p:tags r:id="rId31"/>
            </p:custDataLst>
          </p:nvPr>
        </p:nvSpPr>
        <p:spPr>
          <a:xfrm>
            <a:off x="6840220" y="2949575"/>
            <a:ext cx="2104390" cy="1823085"/>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r>
              <a:rPr lang="zh-CN" altLang="en-US" sz="1100" spc="150" dirty="0">
                <a:latin typeface="微软雅黑" panose="020B0503020204020204" pitchFamily="34" charset="-122"/>
                <a:ea typeface="微软雅黑" panose="020B0503020204020204" pitchFamily="34" charset="-122"/>
              </a:rPr>
              <a:t>（3）云盘相对于其他的实体磁盘而言更便捷，具体表现在用户不需要时刻将自己存储的重要资料、文件和数据等带在身上，而是直接通过互联网就可以将自己所存储的重要信息从云端下载，下载之后即可直接使用。</a:t>
            </a:r>
            <a:endParaRPr lang="zh-CN" altLang="en-US" sz="1100" spc="150" dirty="0">
              <a:latin typeface="微软雅黑" panose="020B0503020204020204" pitchFamily="34" charset="-122"/>
              <a:ea typeface="微软雅黑" panose="020B0503020204020204" pitchFamily="34" charset="-122"/>
            </a:endParaRPr>
          </a:p>
        </p:txBody>
      </p:sp>
      <p:sp>
        <p:nvSpPr>
          <p:cNvPr id="39" name="文本框 38"/>
          <p:cNvSpPr txBox="1"/>
          <p:nvPr>
            <p:custDataLst>
              <p:tags r:id="rId32"/>
            </p:custDataLst>
          </p:nvPr>
        </p:nvSpPr>
        <p:spPr>
          <a:xfrm>
            <a:off x="299720" y="2724150"/>
            <a:ext cx="1721485" cy="924560"/>
          </a:xfrm>
          <a:prstGeom prst="rect">
            <a:avLst/>
          </a:prstGeom>
          <a:noFill/>
        </p:spPr>
        <p:txBody>
          <a:bodyPr wrap="square" lIns="67500" tIns="0" rIns="67500" bIns="351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gn="r">
              <a:lnSpc>
                <a:spcPct val="120000"/>
              </a:lnSpc>
            </a:pPr>
            <a:r>
              <a:rPr lang="zh-CN" altLang="en-US" sz="1100" spc="150" dirty="0">
                <a:latin typeface="微软雅黑" panose="020B0503020204020204" pitchFamily="34" charset="-122"/>
                <a:ea typeface="微软雅黑" panose="020B0503020204020204" pitchFamily="34" charset="-122"/>
              </a:rPr>
              <a:t>（5）云盘不仅支持文件或文件夹的直接上传，还支持将其文件或文件夹进行压缩再上传。</a:t>
            </a:r>
            <a:endParaRPr lang="zh-CN" altLang="en-US" sz="1100" spc="150" dirty="0">
              <a:latin typeface="微软雅黑" panose="020B0503020204020204" pitchFamily="34" charset="-122"/>
              <a:ea typeface="微软雅黑" panose="020B0503020204020204" pitchFamily="34" charset="-122"/>
            </a:endParaRPr>
          </a:p>
        </p:txBody>
      </p:sp>
      <p:sp>
        <p:nvSpPr>
          <p:cNvPr id="40" name="线条"/>
          <p:cNvSpPr/>
          <p:nvPr>
            <p:custDataLst>
              <p:tags r:id="rId33"/>
            </p:custDataLst>
          </p:nvPr>
        </p:nvSpPr>
        <p:spPr>
          <a:xfrm>
            <a:off x="2956251" y="3032072"/>
            <a:ext cx="208763" cy="0"/>
          </a:xfrm>
          <a:prstGeom prst="line">
            <a:avLst/>
          </a:prstGeom>
          <a:ln w="12700">
            <a:solidFill>
              <a:srgbClr val="ADB9CA"/>
            </a:solidFill>
            <a:prstDash val="sysDash"/>
            <a:miter/>
            <a:headEnd type="oval"/>
            <a:tailEnd type="oval"/>
          </a:ln>
        </p:spPr>
        <p:txBody>
          <a:bodyPr lIns="34289" rIns="34289"/>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5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 任务 4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发送电子邮件</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PATR FOUR</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71695" y="971550"/>
            <a:ext cx="3580130" cy="64897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02150" y="1809750"/>
            <a:ext cx="397954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将任务 3 中下载的文录打字高手软件，通过 E-mail 发送给授课老师。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任意多边形 6"/>
          <p:cNvSpPr/>
          <p:nvPr>
            <p:custDataLst>
              <p:tags r:id="rId1"/>
            </p:custDataLst>
          </p:nvPr>
        </p:nvSpPr>
        <p:spPr>
          <a:xfrm>
            <a:off x="2698433" y="1938973"/>
            <a:ext cx="953929" cy="1518285"/>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0" name="圆角矩形 9"/>
          <p:cNvSpPr/>
          <p:nvPr>
            <p:custDataLst>
              <p:tags r:id="rId2"/>
            </p:custDataLst>
          </p:nvPr>
        </p:nvSpPr>
        <p:spPr>
          <a:xfrm>
            <a:off x="2914174" y="1891348"/>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1" name="圆角矩形 10"/>
          <p:cNvSpPr/>
          <p:nvPr>
            <p:custDataLst>
              <p:tags r:id="rId3"/>
            </p:custDataLst>
          </p:nvPr>
        </p:nvSpPr>
        <p:spPr>
          <a:xfrm>
            <a:off x="2805589" y="3059589"/>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3" name="椭圆 2"/>
          <p:cNvSpPr/>
          <p:nvPr>
            <p:custDataLst>
              <p:tags r:id="rId4"/>
            </p:custDataLst>
          </p:nvPr>
        </p:nvSpPr>
        <p:spPr>
          <a:xfrm>
            <a:off x="2626519" y="1810861"/>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 name="椭圆 3"/>
          <p:cNvSpPr/>
          <p:nvPr>
            <p:custDataLst>
              <p:tags r:id="rId5"/>
            </p:custDataLst>
          </p:nvPr>
        </p:nvSpPr>
        <p:spPr>
          <a:xfrm>
            <a:off x="2626519" y="2986723"/>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Shape 3770"/>
          <p:cNvSpPr/>
          <p:nvPr>
            <p:custDataLst>
              <p:tags r:id="rId6"/>
            </p:custDataLst>
          </p:nvPr>
        </p:nvSpPr>
        <p:spPr>
          <a:xfrm>
            <a:off x="2762250" y="1966119"/>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5" name="Shape 3692"/>
          <p:cNvSpPr/>
          <p:nvPr>
            <p:custDataLst>
              <p:tags r:id="rId7"/>
            </p:custDataLst>
          </p:nvPr>
        </p:nvSpPr>
        <p:spPr>
          <a:xfrm>
            <a:off x="2734628" y="3093403"/>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18" name="文本框 17"/>
          <p:cNvSpPr txBox="1"/>
          <p:nvPr>
            <p:custDataLst>
              <p:tags r:id="rId8"/>
            </p:custDataLst>
          </p:nvPr>
        </p:nvSpPr>
        <p:spPr>
          <a:xfrm>
            <a:off x="3466148" y="1949926"/>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申请电子邮件。</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19" name="文本框 18"/>
          <p:cNvSpPr txBox="1"/>
          <p:nvPr>
            <p:custDataLst>
              <p:tags r:id="rId9"/>
            </p:custDataLst>
          </p:nvPr>
        </p:nvSpPr>
        <p:spPr>
          <a:xfrm>
            <a:off x="3357086" y="3118168"/>
            <a:ext cx="2500789" cy="312896"/>
          </a:xfrm>
          <a:prstGeom prst="rect">
            <a:avLst/>
          </a:prstGeom>
          <a:noFill/>
        </p:spPr>
        <p:txBody>
          <a:bodyPr wrap="square" rtlCol="0" anchor="ctr">
            <a:noAutofit/>
          </a:bodyPr>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2. 收发电子邮件。</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10"/>
            </p:custDataLst>
          </p:nvPr>
        </p:nvSpPr>
        <p:spPr>
          <a:xfrm>
            <a:off x="802796" y="57128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379855"/>
            <a:ext cx="3933825" cy="27476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要收发电子邮件，首先必须拥有电子邮箱。目前，国内有很多网站提供免费电子邮件服务，申请电子邮箱的操作步骤如下（以申请“网易”邮箱为例）。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（1）在“360 安全浏览器”的地址栏输入网易邮箱网址，进入网易邮箱主页，在用户登录框下方单击“注册”按钮，如图 2-48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一、申请邮箱</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5252"/>
          <a:stretch>
            <a:fillRect/>
          </a:stretch>
        </p:blipFill>
        <p:spPr>
          <a:xfrm>
            <a:off x="5029200" y="3473450"/>
            <a:ext cx="3417570" cy="300990"/>
          </a:xfrm>
          <a:prstGeom prst="rect">
            <a:avLst/>
          </a:prstGeom>
        </p:spPr>
      </p:pic>
      <p:pic>
        <p:nvPicPr>
          <p:cNvPr id="1073742881" name="图片 83" descr="163邮箱"/>
          <p:cNvPicPr>
            <a:picLocks noChangeAspect="1"/>
          </p:cNvPicPr>
          <p:nvPr/>
        </p:nvPicPr>
        <p:blipFill>
          <a:blip r:embed="rId9"/>
          <a:stretch>
            <a:fillRect/>
          </a:stretch>
        </p:blipFill>
        <p:spPr>
          <a:xfrm>
            <a:off x="4923155" y="1504950"/>
            <a:ext cx="3681095" cy="193992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69351"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37780"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106209"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28565" y="2038350"/>
            <a:ext cx="3357880" cy="628650"/>
            <a:chOff x="7857" y="3495"/>
            <a:chExt cx="5288" cy="990"/>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29200" y="3409950"/>
            <a:ext cx="3357245" cy="628650"/>
            <a:chOff x="7857" y="4809"/>
            <a:chExt cx="5287" cy="990"/>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74221" y="1753106"/>
            <a:ext cx="3607584" cy="1198880"/>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培养学生认真负责的工作态度和严谨细致的工作作风。</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培养学生的自主学习意识。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培养学生的爱国主义情怀。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33400" y="3486150"/>
            <a:ext cx="3846195" cy="64516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培养学生科技强国的意识和信念。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培养学生勇于担当、乐于奉献的高尚情操。</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047750"/>
            <a:ext cx="5831205" cy="14973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（2）在注册页面输入“邮件地址”“密码”“手机号码”等注册信息并用手机扫二维码验证，单击“立即注册”按钮，如果填的注册信息符合要求，稍等片刻，新邮箱就会注册成功，邮箱注册页面如图 2-49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（3）单击“立即注册”按钮，即可出现新邮箱注册成功提示，如图 2-50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一、申请邮箱</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3167"/>
          <a:stretch>
            <a:fillRect/>
          </a:stretch>
        </p:blipFill>
        <p:spPr>
          <a:xfrm>
            <a:off x="6705600" y="4087495"/>
            <a:ext cx="1849120" cy="224790"/>
          </a:xfrm>
          <a:prstGeom prst="rect">
            <a:avLst/>
          </a:prstGeom>
        </p:spPr>
      </p:pic>
      <p:pic>
        <p:nvPicPr>
          <p:cNvPr id="5" name="图片 4"/>
          <p:cNvPicPr>
            <a:picLocks noChangeAspect="1"/>
          </p:cNvPicPr>
          <p:nvPr/>
        </p:nvPicPr>
        <p:blipFill>
          <a:blip r:embed="rId9"/>
          <a:srcRect t="78590"/>
          <a:stretch>
            <a:fillRect/>
          </a:stretch>
        </p:blipFill>
        <p:spPr>
          <a:xfrm>
            <a:off x="2362200" y="4009390"/>
            <a:ext cx="3512185" cy="308610"/>
          </a:xfrm>
          <a:prstGeom prst="rect">
            <a:avLst/>
          </a:prstGeom>
        </p:spPr>
      </p:pic>
      <p:pic>
        <p:nvPicPr>
          <p:cNvPr id="1073742882" name="图片 84" descr="注册"/>
          <p:cNvPicPr>
            <a:picLocks noChangeAspect="1"/>
          </p:cNvPicPr>
          <p:nvPr/>
        </p:nvPicPr>
        <p:blipFill>
          <a:blip r:embed="rId10"/>
          <a:stretch>
            <a:fillRect/>
          </a:stretch>
        </p:blipFill>
        <p:spPr>
          <a:xfrm>
            <a:off x="6800215" y="1129030"/>
            <a:ext cx="1754505" cy="2886075"/>
          </a:xfrm>
          <a:prstGeom prst="rect">
            <a:avLst/>
          </a:prstGeom>
          <a:noFill/>
          <a:ln w="12700" cap="flat" cmpd="sng">
            <a:noFill/>
            <a:prstDash val="solid"/>
            <a:miter/>
            <a:headEnd type="none" w="med" len="med"/>
            <a:tailEnd type="none" w="med" len="med"/>
          </a:ln>
        </p:spPr>
      </p:pic>
      <p:pic>
        <p:nvPicPr>
          <p:cNvPr id="1073742883" name="图片 85" descr="注册2"/>
          <p:cNvPicPr>
            <a:picLocks noChangeAspect="1"/>
          </p:cNvPicPr>
          <p:nvPr/>
        </p:nvPicPr>
        <p:blipFill>
          <a:blip r:embed="rId11"/>
          <a:stretch>
            <a:fillRect/>
          </a:stretch>
        </p:blipFill>
        <p:spPr>
          <a:xfrm>
            <a:off x="2590800" y="3094990"/>
            <a:ext cx="3653155" cy="914400"/>
          </a:xfrm>
          <a:prstGeom prst="rect">
            <a:avLst/>
          </a:prstGeom>
          <a:noFill/>
          <a:ln w="12700" cap="flat" cmpd="sng">
            <a:noFill/>
            <a:prstDash val="solid"/>
            <a:miter/>
            <a:headEnd type="none" w="med" len="med"/>
            <a:tailEnd type="none" w="med" len="med"/>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605915"/>
            <a:ext cx="2682240" cy="21221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（1）进入网易邮箱主页，在“用户名”和“密码”文本框内输入刚申请的邮箱账号与密码登录，或者使用手机扫码登录，如图 2-51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二、发送邮件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3902"/>
          <a:stretch>
            <a:fillRect/>
          </a:stretch>
        </p:blipFill>
        <p:spPr>
          <a:xfrm>
            <a:off x="3962400" y="4084955"/>
            <a:ext cx="4556125" cy="187325"/>
          </a:xfrm>
          <a:prstGeom prst="rect">
            <a:avLst/>
          </a:prstGeom>
        </p:spPr>
      </p:pic>
      <p:pic>
        <p:nvPicPr>
          <p:cNvPr id="1073742885" name="图片 86" descr="deng"/>
          <p:cNvPicPr>
            <a:picLocks noChangeAspect="1"/>
          </p:cNvPicPr>
          <p:nvPr/>
        </p:nvPicPr>
        <p:blipFill>
          <a:blip r:embed="rId9"/>
          <a:stretch>
            <a:fillRect/>
          </a:stretch>
        </p:blipFill>
        <p:spPr>
          <a:xfrm>
            <a:off x="4191000" y="1135380"/>
            <a:ext cx="2169160" cy="2873375"/>
          </a:xfrm>
          <a:prstGeom prst="rect">
            <a:avLst/>
          </a:prstGeom>
          <a:noFill/>
          <a:ln w="12700" cap="flat" cmpd="sng">
            <a:noFill/>
            <a:prstDash val="solid"/>
            <a:miter/>
            <a:headEnd type="none" w="med" len="med"/>
            <a:tailEnd type="none" w="med" len="med"/>
          </a:ln>
        </p:spPr>
      </p:pic>
      <p:pic>
        <p:nvPicPr>
          <p:cNvPr id="1073742884" name="图片 87" descr="rt sm "/>
          <p:cNvPicPr>
            <a:picLocks noChangeAspect="1"/>
          </p:cNvPicPr>
          <p:nvPr/>
        </p:nvPicPr>
        <p:blipFill>
          <a:blip r:embed="rId10"/>
          <a:stretch>
            <a:fillRect/>
          </a:stretch>
        </p:blipFill>
        <p:spPr>
          <a:xfrm>
            <a:off x="6477000" y="1135380"/>
            <a:ext cx="2094865" cy="2872740"/>
          </a:xfrm>
          <a:prstGeom prst="rect">
            <a:avLst/>
          </a:prstGeom>
          <a:noFill/>
          <a:ln w="12700" cap="flat" cmpd="sng">
            <a:noFill/>
            <a:prstDash val="solid"/>
            <a:miter/>
            <a:headEnd type="none" w="med" len="med"/>
            <a:tailEnd type="none" w="med" len="med"/>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605915"/>
            <a:ext cx="2682240" cy="21221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（2）单击“登录”按钮，登录邮箱，如图 2-52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二、发送邮件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4122"/>
          <a:stretch>
            <a:fillRect/>
          </a:stretch>
        </p:blipFill>
        <p:spPr>
          <a:xfrm>
            <a:off x="4267200" y="4006215"/>
            <a:ext cx="4041775" cy="165735"/>
          </a:xfrm>
          <a:prstGeom prst="rect">
            <a:avLst/>
          </a:prstGeom>
        </p:spPr>
      </p:pic>
      <p:pic>
        <p:nvPicPr>
          <p:cNvPr id="1073742886" name="图片 112"/>
          <p:cNvPicPr>
            <a:picLocks noChangeAspect="1"/>
          </p:cNvPicPr>
          <p:nvPr/>
        </p:nvPicPr>
        <p:blipFill>
          <a:blip r:embed="rId9"/>
          <a:stretch>
            <a:fillRect/>
          </a:stretch>
        </p:blipFill>
        <p:spPr>
          <a:xfrm>
            <a:off x="4377690" y="1391920"/>
            <a:ext cx="3931285" cy="2549525"/>
          </a:xfrm>
          <a:prstGeom prst="rect">
            <a:avLst/>
          </a:prstGeom>
          <a:noFill/>
          <a:ln w="12700" cap="flat" cmpd="sng">
            <a:solidFill>
              <a:srgbClr val="000000"/>
            </a:solid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352550"/>
            <a:ext cx="3674110" cy="26117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邮箱界面的左侧单击“写信”按钮，即可打开撰写邮件内容的网页。在该网页的“收件人”文本框中输入老师的邮箱地址，在“主题”文本框中输入邮件的主题，在“内容”编辑框中输入正文，单击“添加附件”命令，在弹出的对话框中选择要传给老师的软件（可以上传多个），如图 2-53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二、发送邮件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1387"/>
          <a:stretch>
            <a:fillRect/>
          </a:stretch>
        </p:blipFill>
        <p:spPr>
          <a:xfrm>
            <a:off x="4800600" y="3557270"/>
            <a:ext cx="3572510" cy="179070"/>
          </a:xfrm>
          <a:prstGeom prst="rect">
            <a:avLst/>
          </a:prstGeom>
        </p:spPr>
      </p:pic>
      <p:pic>
        <p:nvPicPr>
          <p:cNvPr id="1073742887" name="图片 89" descr="pgn wy "/>
          <p:cNvPicPr>
            <a:picLocks noChangeAspect="1"/>
          </p:cNvPicPr>
          <p:nvPr/>
        </p:nvPicPr>
        <p:blipFill>
          <a:blip r:embed="rId9"/>
          <a:stretch>
            <a:fillRect/>
          </a:stretch>
        </p:blipFill>
        <p:spPr>
          <a:xfrm>
            <a:off x="4868545" y="1581150"/>
            <a:ext cx="3685540" cy="1973580"/>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352550"/>
            <a:ext cx="7491730" cy="6959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（4）待附件上传完毕后，单击“发送”按钮，即可将撰写好的邮件连同附件发送到老师的邮箱中，发送完成后系统会提示邮件已发送成功，如图 2-54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二、发送邮件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4517"/>
          <a:stretch>
            <a:fillRect/>
          </a:stretch>
        </p:blipFill>
        <p:spPr>
          <a:xfrm>
            <a:off x="1605280" y="3778250"/>
            <a:ext cx="5996940" cy="290830"/>
          </a:xfrm>
          <a:prstGeom prst="rect">
            <a:avLst/>
          </a:prstGeom>
        </p:spPr>
      </p:pic>
      <p:pic>
        <p:nvPicPr>
          <p:cNvPr id="1073742888" name="图片 91" descr="v udp"/>
          <p:cNvPicPr>
            <a:picLocks noChangeAspect="1"/>
          </p:cNvPicPr>
          <p:nvPr/>
        </p:nvPicPr>
        <p:blipFill>
          <a:blip r:embed="rId9"/>
          <a:stretch>
            <a:fillRect/>
          </a:stretch>
        </p:blipFill>
        <p:spPr>
          <a:xfrm>
            <a:off x="1960245" y="2419033"/>
            <a:ext cx="5400040" cy="1299845"/>
          </a:xfrm>
          <a:prstGeom prst="rect">
            <a:avLst/>
          </a:prstGeom>
          <a:noFill/>
          <a:ln w="12700" cap="flat" cmpd="sng">
            <a:noFill/>
            <a:prstDash val="solid"/>
            <a:miter/>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602740"/>
            <a:ext cx="3893185" cy="829945"/>
          </a:xfrm>
          <a:prstGeom prst="rect">
            <a:avLst/>
          </a:prstGeom>
          <a:noFill/>
        </p:spPr>
        <p:txBody>
          <a:bodyPr wrap="square" rtlCol="0">
            <a:spAutoFit/>
          </a:bodyPr>
          <a:p>
            <a:pPr algn="just">
              <a:lnSpc>
                <a:spcPct val="150000"/>
              </a:lnSpc>
            </a:pPr>
            <a:r>
              <a:rPr lang="zh-CN" altLang="en-US" sz="1600"/>
              <a:t>本次任务主要介绍了电子邮件概念、注册电子邮件及收发电子邮件。</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41375" y="1200150"/>
            <a:ext cx="7780020" cy="30410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Outlook2010 的使用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一、添加邮箱账户</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在使用 Outlook 收 发 电 子 邮 件 之 前， 必 须 先 对 Outlook 进 行 账 号 设 置。 打 开Outlook2010 后，在“文件”→“信息”中单击“添加账户”按钮，如图 2-55 所示，单击“添加账户”打开如图 2-56 所示的“添加新账户”窗口，选中“电子邮件账户”，单击“下一步”。在图 2-57 中正确填写 E-mail 地址和密码等信息，单击“下一步”，Outlook 会自动联系邮箱服务器进行账户配置，稍后就会显示如图 2-58 所示，说明账户配置成功。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t="94274"/>
          <a:stretch>
            <a:fillRect/>
          </a:stretch>
        </p:blipFill>
        <p:spPr>
          <a:xfrm>
            <a:off x="762000" y="4010025"/>
            <a:ext cx="4091305" cy="165100"/>
          </a:xfrm>
          <a:prstGeom prst="rect">
            <a:avLst/>
          </a:prstGeom>
        </p:spPr>
      </p:pic>
      <p:pic>
        <p:nvPicPr>
          <p:cNvPr id="4" name="图片 3"/>
          <p:cNvPicPr>
            <a:picLocks noChangeAspect="1"/>
          </p:cNvPicPr>
          <p:nvPr/>
        </p:nvPicPr>
        <p:blipFill>
          <a:blip r:embed="rId8"/>
          <a:srcRect t="91193"/>
          <a:stretch>
            <a:fillRect/>
          </a:stretch>
        </p:blipFill>
        <p:spPr>
          <a:xfrm>
            <a:off x="4930140" y="3926205"/>
            <a:ext cx="3674110" cy="248920"/>
          </a:xfrm>
          <a:prstGeom prst="rect">
            <a:avLst/>
          </a:prstGeom>
        </p:spPr>
      </p:pic>
      <p:pic>
        <p:nvPicPr>
          <p:cNvPr id="5" name="图片 -2147482605"/>
          <p:cNvPicPr>
            <a:picLocks noChangeAspect="1"/>
          </p:cNvPicPr>
          <p:nvPr/>
        </p:nvPicPr>
        <p:blipFill>
          <a:blip r:embed="rId9"/>
          <a:stretch>
            <a:fillRect/>
          </a:stretch>
        </p:blipFill>
        <p:spPr>
          <a:xfrm>
            <a:off x="838200" y="1489075"/>
            <a:ext cx="3901440" cy="2403475"/>
          </a:xfrm>
          <a:prstGeom prst="rect">
            <a:avLst/>
          </a:prstGeom>
          <a:noFill/>
          <a:ln w="9525" cap="flat" cmpd="sng">
            <a:solidFill>
              <a:srgbClr val="000000"/>
            </a:solidFill>
            <a:prstDash val="solid"/>
            <a:miter/>
            <a:headEnd type="none" w="med" len="med"/>
            <a:tailEnd type="none" w="med" len="med"/>
          </a:ln>
        </p:spPr>
      </p:pic>
      <p:pic>
        <p:nvPicPr>
          <p:cNvPr id="7" name="图片 -2147482604"/>
          <p:cNvPicPr>
            <a:picLocks noChangeAspect="1"/>
          </p:cNvPicPr>
          <p:nvPr/>
        </p:nvPicPr>
        <p:blipFill>
          <a:blip r:embed="rId10"/>
          <a:stretch>
            <a:fillRect/>
          </a:stretch>
        </p:blipFill>
        <p:spPr>
          <a:xfrm>
            <a:off x="4953000" y="1509395"/>
            <a:ext cx="3712845" cy="2382520"/>
          </a:xfrm>
          <a:prstGeom prst="rect">
            <a:avLst/>
          </a:prstGeom>
          <a:noFill/>
          <a:ln w="9525" cap="flat" cmpd="sng">
            <a:solidFill>
              <a:srgbClr val="000000"/>
            </a:solidFill>
            <a:prstDash val="solid"/>
            <a:miter/>
            <a:headEnd type="none" w="med" len="med"/>
            <a:tailEnd type="none" w="med" len="med"/>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rcRect t="92548"/>
          <a:stretch>
            <a:fillRect/>
          </a:stretch>
        </p:blipFill>
        <p:spPr>
          <a:xfrm>
            <a:off x="914400" y="3852545"/>
            <a:ext cx="3766820" cy="207645"/>
          </a:xfrm>
          <a:prstGeom prst="rect">
            <a:avLst/>
          </a:prstGeom>
        </p:spPr>
      </p:pic>
      <p:pic>
        <p:nvPicPr>
          <p:cNvPr id="7" name="图片 6"/>
          <p:cNvPicPr>
            <a:picLocks noChangeAspect="1"/>
          </p:cNvPicPr>
          <p:nvPr/>
        </p:nvPicPr>
        <p:blipFill>
          <a:blip r:embed="rId8"/>
          <a:srcRect t="94179"/>
          <a:stretch>
            <a:fillRect/>
          </a:stretch>
        </p:blipFill>
        <p:spPr>
          <a:xfrm>
            <a:off x="5029200" y="3853180"/>
            <a:ext cx="3547745" cy="149860"/>
          </a:xfrm>
          <a:prstGeom prst="rect">
            <a:avLst/>
          </a:prstGeom>
        </p:spPr>
      </p:pic>
      <p:pic>
        <p:nvPicPr>
          <p:cNvPr id="3" name="图片 -2147482603"/>
          <p:cNvPicPr>
            <a:picLocks noChangeAspect="1"/>
          </p:cNvPicPr>
          <p:nvPr/>
        </p:nvPicPr>
        <p:blipFill>
          <a:blip r:embed="rId9"/>
          <a:stretch>
            <a:fillRect/>
          </a:stretch>
        </p:blipFill>
        <p:spPr>
          <a:xfrm>
            <a:off x="1017270" y="1391285"/>
            <a:ext cx="3561080" cy="2360295"/>
          </a:xfrm>
          <a:prstGeom prst="rect">
            <a:avLst/>
          </a:prstGeom>
          <a:noFill/>
          <a:ln w="9525">
            <a:noFill/>
          </a:ln>
        </p:spPr>
      </p:pic>
      <p:pic>
        <p:nvPicPr>
          <p:cNvPr id="4" name="图片 -2147482602"/>
          <p:cNvPicPr>
            <a:picLocks noChangeAspect="1"/>
          </p:cNvPicPr>
          <p:nvPr/>
        </p:nvPicPr>
        <p:blipFill>
          <a:blip r:embed="rId10"/>
          <a:stretch>
            <a:fillRect/>
          </a:stretch>
        </p:blipFill>
        <p:spPr>
          <a:xfrm>
            <a:off x="4774565" y="1391285"/>
            <a:ext cx="3560445" cy="2360295"/>
          </a:xfrm>
          <a:prstGeom prst="rect">
            <a:avLst/>
          </a:prstGeom>
          <a:noFill/>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41375" y="1200150"/>
            <a:ext cx="7780020" cy="30410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二、撰写与发送邮件</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账号设置好后就可以收发电子邮件了。具体操作如下。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单击“开始”选项卡中的“新建电子邮件”按钮，出现图 2-59 所示的撰写新邮件窗口。将插入点依次放在相应的位置，并填写如下各项。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收件人：yyzyljw@126.com</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抄送：gege8080@sohu.com;liuhong@qq.com（同时发给多人，收件人是能够看出来你在发给他的同时还发给谁了，当存在多个抄送人时，中间用英文标点状态的“;”隔开）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419600" y="1691640"/>
            <a:ext cx="4171950" cy="17602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为了适应时代的需要推广多媒体教学，使每位教师都能熟练运用多媒体进行教学，某市教育局将举办多媒体课件设计与制作培训班。本项目将利用 Internet 搜索并下载一些参考资料，为培训班的顺利开展做好相关准备。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项目</a:t>
            </a:r>
            <a:r>
              <a:rPr lang="en-US" altLang="zh-CN" sz="2400" b="1" spc="220">
                <a:solidFill>
                  <a:schemeClr val="accent1"/>
                </a:solidFill>
                <a:latin typeface="微软雅黑" panose="020B0503020204020204" pitchFamily="34" charset="-122"/>
                <a:ea typeface="微软雅黑" panose="020B0503020204020204" pitchFamily="34" charset="-122"/>
              </a:rPr>
              <a:t> </a:t>
            </a:r>
            <a:r>
              <a:rPr lang="zh-CN" altLang="en-US" sz="2400" b="1" spc="220">
                <a:solidFill>
                  <a:schemeClr val="accent1"/>
                </a:solidFill>
                <a:latin typeface="微软雅黑" panose="020B0503020204020204" pitchFamily="34" charset="-122"/>
                <a:ea typeface="微软雅黑" panose="020B0503020204020204" pitchFamily="34" charset="-122"/>
              </a:rPr>
              <a:t>检索并下载网络资源</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74576"/>
          <p:cNvPicPr>
            <a:picLocks noChangeAspect="1"/>
          </p:cNvPicPr>
          <p:nvPr/>
        </p:nvPicPr>
        <p:blipFill>
          <a:blip r:embed="rId8"/>
          <a:stretch>
            <a:fillRect/>
          </a:stretch>
        </p:blipFill>
        <p:spPr>
          <a:xfrm>
            <a:off x="540385" y="1486535"/>
            <a:ext cx="3538220" cy="23602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276350"/>
            <a:ext cx="4196080" cy="28581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主题：即邮件的标题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将插入点光标放置内容区，键入邮件内容。单击“发送”按钮，即可发往各收件人。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如果脱机撰写邮件，则邮件会保存在“发件箱中”，待下次连接因特网时会自动发出。邮件内部部分可以像编辑 Word 文档一样去操作，例如可以改变字体颜色、大小、调整对齐方式、插入表格、图片等。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982"/>
          <a:stretch>
            <a:fillRect/>
          </a:stretch>
        </p:blipFill>
        <p:spPr>
          <a:xfrm>
            <a:off x="5181600" y="3937635"/>
            <a:ext cx="3344545" cy="166370"/>
          </a:xfrm>
          <a:prstGeom prst="rect">
            <a:avLst/>
          </a:prstGeom>
        </p:spPr>
      </p:pic>
      <p:pic>
        <p:nvPicPr>
          <p:cNvPr id="1073742890" name="图片 20"/>
          <p:cNvPicPr>
            <a:picLocks noChangeAspect="1"/>
          </p:cNvPicPr>
          <p:nvPr/>
        </p:nvPicPr>
        <p:blipFill>
          <a:blip r:embed="rId9"/>
          <a:stretch>
            <a:fillRect/>
          </a:stretch>
        </p:blipFill>
        <p:spPr>
          <a:xfrm>
            <a:off x="5181600" y="1504950"/>
            <a:ext cx="3495040" cy="226631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41375" y="1200150"/>
            <a:ext cx="7780020" cy="30410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三、插入附件</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如果要通过电子邮件发送计算机中的其他文件，如 Word 文档、照片等，可以把这些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文件当作邮件的附件一起发送。操作如下。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（1）在撰写新邮件的窗口上，单击“邮件”选项卡上的“添加”选项组中的“附加文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件”按钮，打开“插入文件”对话框。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（2）在对话框中选择附件所在的磁盘位置和所要的文件，然后单击“插入”按钮，如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图 2-60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25625"/>
            <a:ext cx="3300730" cy="14928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（3）在新撰写邮件的“附件”框中就会列出附加的文件名，表示已经将选定的图片作为附带的内容粘贴在信件中一起发送，可以多次添加附件。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8"/>
          <a:srcRect t="92447"/>
          <a:stretch>
            <a:fillRect/>
          </a:stretch>
        </p:blipFill>
        <p:spPr>
          <a:xfrm>
            <a:off x="4343400" y="4091305"/>
            <a:ext cx="4065270" cy="236220"/>
          </a:xfrm>
          <a:prstGeom prst="rect">
            <a:avLst/>
          </a:prstGeom>
        </p:spPr>
      </p:pic>
      <p:pic>
        <p:nvPicPr>
          <p:cNvPr id="3" name="图片 -2147482601" descr="400e8b6606796f9f85a745056e65e84"/>
          <p:cNvPicPr>
            <a:picLocks noChangeAspect="1"/>
          </p:cNvPicPr>
          <p:nvPr/>
        </p:nvPicPr>
        <p:blipFill>
          <a:blip r:embed="rId9"/>
          <a:stretch>
            <a:fillRect/>
          </a:stretch>
        </p:blipFill>
        <p:spPr>
          <a:xfrm>
            <a:off x="4495800" y="1269365"/>
            <a:ext cx="3874135" cy="279590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352550"/>
            <a:ext cx="3350260" cy="24384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四、接收和阅读邮件</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如果要查看是否有电子邮件，则单击“发送 / 接收”选项组中的“发送 / 接收所有文件夹”按钮，会出现一个邮件发送和接收的对话框，当下载完邮件后，就可以阅读查看了，如图 2-61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2063"/>
          <a:stretch>
            <a:fillRect/>
          </a:stretch>
        </p:blipFill>
        <p:spPr>
          <a:xfrm>
            <a:off x="4572000" y="3928110"/>
            <a:ext cx="3806825" cy="208915"/>
          </a:xfrm>
          <a:prstGeom prst="rect">
            <a:avLst/>
          </a:prstGeom>
        </p:spPr>
      </p:pic>
      <p:pic>
        <p:nvPicPr>
          <p:cNvPr id="4" name="图片 -2147482600"/>
          <p:cNvPicPr>
            <a:picLocks noChangeAspect="1"/>
          </p:cNvPicPr>
          <p:nvPr/>
        </p:nvPicPr>
        <p:blipFill>
          <a:blip r:embed="rId9"/>
          <a:stretch>
            <a:fillRect/>
          </a:stretch>
        </p:blipFill>
        <p:spPr>
          <a:xfrm>
            <a:off x="4572000" y="1425575"/>
            <a:ext cx="3812540" cy="2482850"/>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352550"/>
            <a:ext cx="4109720" cy="24384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单击“答复”或“全部答复”按钮，可以回复邮件给发件人，发件人和收件人的地址已由系统自动填好，如图 2-62 所示，原信件的内容也都显示出来作为引用，在回复内容栏写好回复内容后，单击“发送”按钮即可；如果要让更多的人阅览这封信，可单击“转发”按钮，在填写收件人地址时，若有多个收件人，邮箱地址之间用逗号或分号隔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1258"/>
          <a:stretch>
            <a:fillRect/>
          </a:stretch>
        </p:blipFill>
        <p:spPr>
          <a:xfrm>
            <a:off x="5257800" y="3712210"/>
            <a:ext cx="3397250" cy="211455"/>
          </a:xfrm>
          <a:prstGeom prst="rect">
            <a:avLst/>
          </a:prstGeom>
        </p:spPr>
      </p:pic>
      <p:pic>
        <p:nvPicPr>
          <p:cNvPr id="3" name="图片 -2147482599"/>
          <p:cNvPicPr>
            <a:picLocks noChangeAspect="1"/>
          </p:cNvPicPr>
          <p:nvPr/>
        </p:nvPicPr>
        <p:blipFill>
          <a:blip r:embed="rId9"/>
          <a:stretch>
            <a:fillRect/>
          </a:stretch>
        </p:blipFill>
        <p:spPr>
          <a:xfrm>
            <a:off x="5105400" y="1440815"/>
            <a:ext cx="3477260" cy="2261870"/>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00150"/>
            <a:ext cx="7608570" cy="297180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五、保存附件</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接收浏览邮件后，如果邮件含有附件，则在邮件预览区中列出附件的名称，在附件上单击，文档类型可在 Outlook 预览该附件。其他类型文件无法直接预览，需要双击打开预览。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六、联系人的使用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联系人是 Outlook 中十分有用的工具之一。利用它不但可以像普通通讯录那样保存联系人的 E-mail 地址、邮编、通讯地址、电话和传真号码等信息，而且还能直接点击联系人列表中某联系人名片，自动给该联系人发邮件。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425575"/>
            <a:ext cx="3258185" cy="22923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七、通讯簿的使用</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通讯簿是 Outlook 中管理联系人的工具，利用它可以将经常来往的联系人添加至通讯簿备份，查找方便快捷并且便于管理，下面简单介绍将某个联系人地址添加到通讯簿的使用方法。</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indent="0">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932"/>
          <a:stretch>
            <a:fillRect/>
          </a:stretch>
        </p:blipFill>
        <p:spPr>
          <a:xfrm>
            <a:off x="4191000" y="3864610"/>
            <a:ext cx="4494530" cy="264160"/>
          </a:xfrm>
          <a:prstGeom prst="rect">
            <a:avLst/>
          </a:prstGeom>
        </p:spPr>
      </p:pic>
      <p:pic>
        <p:nvPicPr>
          <p:cNvPr id="4" name="图片 -2147482596" descr="28e34b819526a9f4055f66ee938db21"/>
          <p:cNvPicPr>
            <a:picLocks noChangeAspect="1"/>
          </p:cNvPicPr>
          <p:nvPr/>
        </p:nvPicPr>
        <p:blipFill>
          <a:blip r:embed="rId9"/>
          <a:stretch>
            <a:fillRect/>
          </a:stretch>
        </p:blipFill>
        <p:spPr>
          <a:xfrm>
            <a:off x="4267200" y="1504950"/>
            <a:ext cx="4197985" cy="2284095"/>
          </a:xfrm>
          <a:prstGeom prst="rect">
            <a:avLst/>
          </a:prstGeom>
          <a:noFill/>
          <a:ln w="9525">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200150"/>
            <a:ext cx="7630795" cy="29730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八、创建联系人分组</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通讯簿中的联系人过多的时候，我们可以将联系人进行分组，比如说划分为同学组、同事组、朋友组等，这样既方便我们管理联系人，又能快速地查找到某个收件人，提高邮件发送的效率，例如将上例中的“王列”这位收件人添加至通讯簿后，我们创建一个小学同学的联系人分组，将“王列”添加至其中，具体操作如图 2-66 所示，单击“工具”菜单下拉列表中的“通讯簿（B）...”，在弹出的对话框中，选择左上角的“新建”按钮，在下拉列表中选择“新建组”，弹出对话框中，填写“组名”为“小学同学”，及“选择成员”按钮，在“选择成员”对话框选择列表下被添加至通讯簿的联系人“王列”，最后按“确定”按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88035" y="971550"/>
            <a:ext cx="7630795" cy="10769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最后结果如图 2-67 所示，通讯簿“主标识联系人”列表下，多了一个小学同学组，并且王列是其中的组成员之一，这样在我们找“收件人”的时候不会因为联系人多而忙乱不堪了。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1447800" y="1962150"/>
            <a:ext cx="3211830" cy="2290445"/>
          </a:xfrm>
          <a:prstGeom prst="rect">
            <a:avLst/>
          </a:prstGeom>
        </p:spPr>
      </p:pic>
      <p:pic>
        <p:nvPicPr>
          <p:cNvPr id="4" name="图片 3"/>
          <p:cNvPicPr>
            <a:picLocks noChangeAspect="1"/>
          </p:cNvPicPr>
          <p:nvPr/>
        </p:nvPicPr>
        <p:blipFill>
          <a:blip r:embed="rId9"/>
          <a:srcRect t="93844"/>
          <a:stretch>
            <a:fillRect/>
          </a:stretch>
        </p:blipFill>
        <p:spPr>
          <a:xfrm>
            <a:off x="4812665" y="4165600"/>
            <a:ext cx="3791585" cy="148590"/>
          </a:xfrm>
          <a:prstGeom prst="rect">
            <a:avLst/>
          </a:prstGeom>
        </p:spPr>
      </p:pic>
      <p:pic>
        <p:nvPicPr>
          <p:cNvPr id="5" name="图片 4"/>
          <p:cNvPicPr>
            <a:picLocks noChangeAspect="1"/>
          </p:cNvPicPr>
          <p:nvPr/>
        </p:nvPicPr>
        <p:blipFill>
          <a:blip r:embed="rId10"/>
          <a:srcRect b="1004"/>
          <a:stretch>
            <a:fillRect/>
          </a:stretch>
        </p:blipFill>
        <p:spPr>
          <a:xfrm>
            <a:off x="1371600" y="1962150"/>
            <a:ext cx="3288030" cy="2066925"/>
          </a:xfrm>
          <a:prstGeom prst="rect">
            <a:avLst/>
          </a:prstGeom>
        </p:spPr>
      </p:pic>
      <p:pic>
        <p:nvPicPr>
          <p:cNvPr id="315" name="图片 315" descr="图2-67"/>
          <p:cNvPicPr>
            <a:picLocks noChangeAspect="1"/>
          </p:cNvPicPr>
          <p:nvPr/>
        </p:nvPicPr>
        <p:blipFill>
          <a:blip r:embed="rId11"/>
          <a:stretch>
            <a:fillRect/>
          </a:stretch>
        </p:blipFill>
        <p:spPr>
          <a:xfrm>
            <a:off x="5029200" y="1962150"/>
            <a:ext cx="3606800" cy="2066925"/>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71955"/>
            <a:ext cx="5143500" cy="17500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拓展项目一（医卫类）</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下载“伍哲英”相关资料并发送文件</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73660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81150"/>
            <a:ext cx="5143500" cy="1307465"/>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连接 Internet</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00100"/>
            <a:ext cx="8229600" cy="37128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26610" y="209550"/>
            <a:ext cx="3580130" cy="48958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1200150"/>
            <a:ext cx="4139565" cy="30168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南丁格尔是护理教育事业的创始人，被人们称为“提灯天使”。为了纪念她，每年“5.12”的国际护士节，就定在南丁格尔的生日这一天。我国也有一位毕生致力于创建护理专业和教育事业，被尊之为“护士之光”“护士之母”的令世人敬仰的女性。她的名录与宋庆龄、秋瑾、史良、何香凝等二百多位女性同列在《中国英烈女性传略》中，她就是长乐巾帼伍哲英。利用搜索引擎搜索并下载“伍哲英”的图片和介绍，并分类存放。将文件夹添加至压缩文件，以附件形式发送至老师的邮箱。</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680085" y="997268"/>
            <a:ext cx="544830" cy="531019"/>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5" name="矩形 4"/>
          <p:cNvSpPr/>
          <p:nvPr>
            <p:custDataLst>
              <p:tags r:id="rId2"/>
            </p:custDataLst>
          </p:nvPr>
        </p:nvSpPr>
        <p:spPr>
          <a:xfrm>
            <a:off x="1224915" y="997268"/>
            <a:ext cx="7239000" cy="5310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17" name="文本框 16"/>
          <p:cNvSpPr txBox="1"/>
          <p:nvPr>
            <p:custDataLst>
              <p:tags r:id="rId3"/>
            </p:custDataLst>
          </p:nvPr>
        </p:nvSpPr>
        <p:spPr>
          <a:xfrm>
            <a:off x="1444625" y="1072515"/>
            <a:ext cx="7007860" cy="381000"/>
          </a:xfrm>
          <a:prstGeom prst="rect">
            <a:avLst/>
          </a:prstGeom>
        </p:spPr>
        <p:txBody>
          <a:bodyPr wrap="square" lIns="67500" tIns="35100" rIns="67500" bIns="35100" anchor="ctr" anchorCtr="0">
            <a:noAutofit/>
          </a:bodyPr>
          <a:lstStyle>
            <a:defPPr>
              <a:defRPr lang="zh-CN"/>
            </a:defPPr>
            <a:lvl1pPr>
              <a:defRPr sz="1400">
                <a:solidFill>
                  <a:prstClr val="white"/>
                </a:solidFill>
              </a:defRPr>
            </a:lvl1pPr>
          </a:lstStyle>
          <a:p>
            <a:pPr fontAlgn="auto">
              <a:lnSpc>
                <a:spcPct val="100000"/>
              </a:lnSpc>
            </a:pPr>
            <a:r>
              <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（1）将“伍哲英”的文字介绍以文本文档形式保存，并存放于“文字介绍”文件夹中。</a:t>
            </a:r>
            <a:endPar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8" name="矩形 7"/>
          <p:cNvSpPr/>
          <p:nvPr>
            <p:custDataLst>
              <p:tags r:id="rId4"/>
            </p:custDataLst>
          </p:nvPr>
        </p:nvSpPr>
        <p:spPr>
          <a:xfrm>
            <a:off x="680085" y="1651635"/>
            <a:ext cx="544830" cy="531019"/>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9" name="矩形 8"/>
          <p:cNvSpPr/>
          <p:nvPr>
            <p:custDataLst>
              <p:tags r:id="rId5"/>
            </p:custDataLst>
          </p:nvPr>
        </p:nvSpPr>
        <p:spPr>
          <a:xfrm>
            <a:off x="1224915" y="1652111"/>
            <a:ext cx="7239000" cy="5310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18" name="文本框 17"/>
          <p:cNvSpPr txBox="1"/>
          <p:nvPr>
            <p:custDataLst>
              <p:tags r:id="rId6"/>
            </p:custDataLst>
          </p:nvPr>
        </p:nvSpPr>
        <p:spPr>
          <a:xfrm>
            <a:off x="1444466" y="1727359"/>
            <a:ext cx="6802279" cy="3810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fontAlgn="auto">
              <a:lnSpc>
                <a:spcPct val="120000"/>
              </a:lnSpc>
            </a:pPr>
            <a:r>
              <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（2）将“伍哲英”图片存放于“图片”文件夹中。</a:t>
            </a:r>
            <a:endPar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12" name="矩形 11"/>
          <p:cNvSpPr/>
          <p:nvPr>
            <p:custDataLst>
              <p:tags r:id="rId7"/>
            </p:custDataLst>
          </p:nvPr>
        </p:nvSpPr>
        <p:spPr>
          <a:xfrm>
            <a:off x="680085" y="2306479"/>
            <a:ext cx="544830" cy="531019"/>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13" name="矩形 12"/>
          <p:cNvSpPr/>
          <p:nvPr>
            <p:custDataLst>
              <p:tags r:id="rId8"/>
            </p:custDataLst>
          </p:nvPr>
        </p:nvSpPr>
        <p:spPr>
          <a:xfrm>
            <a:off x="1224915" y="2306479"/>
            <a:ext cx="7239000" cy="5310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19" name="文本框 18"/>
          <p:cNvSpPr txBox="1"/>
          <p:nvPr>
            <p:custDataLst>
              <p:tags r:id="rId9"/>
            </p:custDataLst>
          </p:nvPr>
        </p:nvSpPr>
        <p:spPr>
          <a:xfrm>
            <a:off x="1444466" y="2381726"/>
            <a:ext cx="6802279" cy="3810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fontAlgn="auto">
              <a:lnSpc>
                <a:spcPct val="120000"/>
              </a:lnSpc>
            </a:pPr>
            <a:r>
              <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（3）将“文字介绍”和“图片”存放至“伍哲英”文件夹中。</a:t>
            </a:r>
            <a:endPar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20" name="矩形 19"/>
          <p:cNvSpPr/>
          <p:nvPr>
            <p:custDataLst>
              <p:tags r:id="rId10"/>
            </p:custDataLst>
          </p:nvPr>
        </p:nvSpPr>
        <p:spPr>
          <a:xfrm>
            <a:off x="680085" y="2961323"/>
            <a:ext cx="544830" cy="531019"/>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21" name="矩形 20"/>
          <p:cNvSpPr/>
          <p:nvPr>
            <p:custDataLst>
              <p:tags r:id="rId11"/>
            </p:custDataLst>
          </p:nvPr>
        </p:nvSpPr>
        <p:spPr>
          <a:xfrm>
            <a:off x="1224915" y="2961323"/>
            <a:ext cx="7239000" cy="5310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23" name="文本框 22"/>
          <p:cNvSpPr txBox="1"/>
          <p:nvPr>
            <p:custDataLst>
              <p:tags r:id="rId12"/>
            </p:custDataLst>
          </p:nvPr>
        </p:nvSpPr>
        <p:spPr>
          <a:xfrm>
            <a:off x="1444466" y="3036570"/>
            <a:ext cx="6802279" cy="3810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fontAlgn="auto">
              <a:lnSpc>
                <a:spcPct val="120000"/>
              </a:lnSpc>
            </a:pPr>
            <a:r>
              <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（4）利用 Winrar 软件，将“伍哲英”文件夹压缩成一个文件。</a:t>
            </a:r>
            <a:endParaRPr lang="zh-CN" altLang="en-US" sz="1200" spc="10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25" name="矩形 24"/>
          <p:cNvSpPr/>
          <p:nvPr>
            <p:custDataLst>
              <p:tags r:id="rId13"/>
            </p:custDataLst>
          </p:nvPr>
        </p:nvSpPr>
        <p:spPr>
          <a:xfrm>
            <a:off x="680085" y="3615690"/>
            <a:ext cx="544830" cy="531019"/>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26" name="矩形 25"/>
          <p:cNvSpPr/>
          <p:nvPr>
            <p:custDataLst>
              <p:tags r:id="rId14"/>
            </p:custDataLst>
          </p:nvPr>
        </p:nvSpPr>
        <p:spPr>
          <a:xfrm>
            <a:off x="1224915" y="3616166"/>
            <a:ext cx="7239000" cy="5310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lumMod val="85000"/>
                  <a:lumOff val="15000"/>
                </a:srgbClr>
              </a:solidFill>
            </a:endParaRPr>
          </a:p>
        </p:txBody>
      </p:sp>
      <p:sp>
        <p:nvSpPr>
          <p:cNvPr id="28" name="文本框 27"/>
          <p:cNvSpPr txBox="1"/>
          <p:nvPr>
            <p:custDataLst>
              <p:tags r:id="rId15"/>
            </p:custDataLst>
          </p:nvPr>
        </p:nvSpPr>
        <p:spPr>
          <a:xfrm>
            <a:off x="1447641" y="3691414"/>
            <a:ext cx="6802279" cy="3810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fontAlgn="auto">
              <a:lnSpc>
                <a:spcPct val="120000"/>
              </a:lnSpc>
            </a:pPr>
            <a:r>
              <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rPr>
              <a:t>（5）通过电子邮件附件将“伍哲英 .rar”发送至老师。</a:t>
            </a:r>
            <a:endPar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微软雅黑" panose="020B0503020204020204" pitchFamily="34" charset="-122"/>
            </a:endParaRPr>
          </a:p>
        </p:txBody>
      </p:sp>
      <p:sp>
        <p:nvSpPr>
          <p:cNvPr id="15" name="文本框 14"/>
          <p:cNvSpPr txBox="1"/>
          <p:nvPr>
            <p:custDataLst>
              <p:tags r:id="rId16"/>
            </p:custDataLst>
          </p:nvPr>
        </p:nvSpPr>
        <p:spPr>
          <a:xfrm>
            <a:off x="789623" y="2353151"/>
            <a:ext cx="325279" cy="437674"/>
          </a:xfrm>
          <a:prstGeom prst="rect">
            <a:avLst/>
          </a:prstGeom>
          <a:noFill/>
        </p:spPr>
        <p:txBody>
          <a:bodyPr wrap="none" rtlCol="0">
            <a:normAutofit fontScale="80000"/>
          </a:bodyPr>
          <a:lstStyle/>
          <a:p>
            <a:r>
              <a:rPr lang="en-US" altLang="zh-CN" sz="2400" b="1">
                <a:solidFill>
                  <a:srgbClr val="FFFFFF"/>
                </a:solidFill>
                <a:latin typeface="微软雅黑" panose="020B0503020204020204" pitchFamily="34" charset="-122"/>
                <a:ea typeface="微软雅黑" panose="020B0503020204020204" pitchFamily="34" charset="-122"/>
              </a:rPr>
              <a:t>3</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7"/>
            </p:custDataLst>
          </p:nvPr>
        </p:nvSpPr>
        <p:spPr>
          <a:xfrm>
            <a:off x="789623" y="1699260"/>
            <a:ext cx="325279" cy="437674"/>
          </a:xfrm>
          <a:prstGeom prst="rect">
            <a:avLst/>
          </a:prstGeom>
          <a:noFill/>
        </p:spPr>
        <p:txBody>
          <a:bodyPr wrap="none" rtlCol="0">
            <a:normAutofit fontScale="80000"/>
          </a:bodyPr>
          <a:lstStyle/>
          <a:p>
            <a:r>
              <a:rPr lang="en-US" altLang="zh-CN" sz="2400" b="1">
                <a:solidFill>
                  <a:srgbClr val="FFFFFF"/>
                </a:solidFill>
                <a:latin typeface="微软雅黑" panose="020B0503020204020204" pitchFamily="34" charset="-122"/>
                <a:ea typeface="微软雅黑" panose="020B0503020204020204" pitchFamily="34" charset="-122"/>
              </a:rPr>
              <a:t>2</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29" name="文本框 28"/>
          <p:cNvSpPr txBox="1"/>
          <p:nvPr>
            <p:custDataLst>
              <p:tags r:id="rId18"/>
            </p:custDataLst>
          </p:nvPr>
        </p:nvSpPr>
        <p:spPr>
          <a:xfrm>
            <a:off x="789623" y="1044416"/>
            <a:ext cx="325279" cy="437674"/>
          </a:xfrm>
          <a:prstGeom prst="rect">
            <a:avLst/>
          </a:prstGeom>
          <a:noFill/>
        </p:spPr>
        <p:txBody>
          <a:bodyPr wrap="none" rtlCol="0">
            <a:normAutofit fontScale="80000"/>
          </a:bodyPr>
          <a:lstStyle/>
          <a:p>
            <a:r>
              <a:rPr lang="en-US" altLang="zh-CN" sz="2400" b="1">
                <a:solidFill>
                  <a:srgbClr val="FFFFFF"/>
                </a:solidFill>
                <a:latin typeface="微软雅黑" panose="020B0503020204020204" pitchFamily="34" charset="-122"/>
                <a:ea typeface="微软雅黑" panose="020B0503020204020204" pitchFamily="34" charset="-122"/>
              </a:rPr>
              <a:t>1</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30" name="文本框 29"/>
          <p:cNvSpPr txBox="1"/>
          <p:nvPr>
            <p:custDataLst>
              <p:tags r:id="rId19"/>
            </p:custDataLst>
          </p:nvPr>
        </p:nvSpPr>
        <p:spPr>
          <a:xfrm>
            <a:off x="789623" y="3007995"/>
            <a:ext cx="325279" cy="437674"/>
          </a:xfrm>
          <a:prstGeom prst="rect">
            <a:avLst/>
          </a:prstGeom>
          <a:noFill/>
        </p:spPr>
        <p:txBody>
          <a:bodyPr wrap="none" rtlCol="0">
            <a:normAutofit fontScale="80000"/>
          </a:bodyPr>
          <a:lstStyle/>
          <a:p>
            <a:r>
              <a:rPr lang="en-US" altLang="zh-CN" sz="2400" b="1">
                <a:solidFill>
                  <a:srgbClr val="FFFFFF"/>
                </a:solidFill>
                <a:latin typeface="微软雅黑" panose="020B0503020204020204" pitchFamily="34" charset="-122"/>
                <a:ea typeface="微软雅黑" panose="020B0503020204020204" pitchFamily="34" charset="-122"/>
              </a:rPr>
              <a:t>4</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47" name="文本框 46"/>
          <p:cNvSpPr txBox="1"/>
          <p:nvPr>
            <p:custDataLst>
              <p:tags r:id="rId20"/>
            </p:custDataLst>
          </p:nvPr>
        </p:nvSpPr>
        <p:spPr>
          <a:xfrm>
            <a:off x="790099" y="3662363"/>
            <a:ext cx="325279" cy="437674"/>
          </a:xfrm>
          <a:prstGeom prst="rect">
            <a:avLst/>
          </a:prstGeom>
          <a:noFill/>
        </p:spPr>
        <p:txBody>
          <a:bodyPr wrap="none" rtlCol="0">
            <a:normAutofit fontScale="80000"/>
          </a:bodyPr>
          <a:lstStyle/>
          <a:p>
            <a:r>
              <a:rPr lang="en-US" altLang="zh-CN" sz="2400" b="1">
                <a:solidFill>
                  <a:srgbClr val="FFFFFF"/>
                </a:solidFill>
                <a:latin typeface="微软雅黑" panose="020B0503020204020204" pitchFamily="34" charset="-122"/>
                <a:ea typeface="微软雅黑" panose="020B0503020204020204" pitchFamily="34" charset="-122"/>
              </a:rPr>
              <a:t>5</a:t>
            </a:r>
            <a:endParaRPr lang="en-US" altLang="zh-CN" sz="2400" b="1">
              <a:solidFill>
                <a:srgbClr val="FFFFFF"/>
              </a:solidFill>
              <a:latin typeface="微软雅黑" panose="020B0503020204020204" pitchFamily="34" charset="-122"/>
              <a:ea typeface="微软雅黑" panose="020B0503020204020204" pitchFamily="34" charset="-122"/>
            </a:endParaRPr>
          </a:p>
        </p:txBody>
      </p:sp>
      <p:sp>
        <p:nvSpPr>
          <p:cNvPr id="31" name="矩形 30"/>
          <p:cNvSpPr/>
          <p:nvPr>
            <p:custDataLst>
              <p:tags r:id="rId21"/>
            </p:custDataLst>
          </p:nvPr>
        </p:nvSpPr>
        <p:spPr>
          <a:xfrm>
            <a:off x="2057454" y="348445"/>
            <a:ext cx="4968000" cy="524855"/>
          </a:xfrm>
          <a:prstGeom prst="rect">
            <a:avLst/>
          </a:prstGeom>
        </p:spPr>
        <p:txBody>
          <a:bodyPr wrap="square" bIns="0" anchor="b" anchorCtr="0">
            <a:normAutofit/>
          </a:bodyPr>
          <a:p>
            <a:pPr algn="ctr">
              <a:lnSpc>
                <a:spcPct val="120000"/>
              </a:lnSpc>
            </a:pPr>
            <a:r>
              <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rPr>
              <a:t>要点提示</a:t>
            </a:r>
            <a:endPar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71955"/>
            <a:ext cx="5143500" cy="17500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拓展项目二（工科类）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下载“比亚迪新能源汽车”相关资料并发送文件</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73660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00100"/>
            <a:ext cx="8229600" cy="37128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26610" y="209550"/>
            <a:ext cx="3580130" cy="48958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19600" y="1200150"/>
            <a:ext cx="4139565" cy="30168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2020 年 9 月，2020 世界新能源汽车大会在海口举行。经过 20 年的发展，特别是近 5年，我国新能源技术提升非常明显，已经进入了世界先进之列。我国从政策上大力提倡发展新能源，目前总保有量超过 400 万辆，占全球 50% 以上，产销量连续 5 年居世界第一。利用搜索引擎搜索并下载“比亚迪新能源汽车”的图片和介绍，并分类存放。将文件夹添加至压缩文件，以附件形式发送至老师的邮箱。</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任意多边形 44"/>
          <p:cNvSpPr/>
          <p:nvPr>
            <p:custDataLst>
              <p:tags r:id="rId1"/>
            </p:custDataLst>
          </p:nvPr>
        </p:nvSpPr>
        <p:spPr>
          <a:xfrm rot="19743805">
            <a:off x="787956" y="167989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custDataLst>
              <p:tags r:id="rId2"/>
            </p:custDataLst>
          </p:nvPr>
        </p:nvSpPr>
        <p:spPr>
          <a:xfrm rot="19743805">
            <a:off x="1055132" y="1679893"/>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7" name="矩形 8"/>
          <p:cNvSpPr/>
          <p:nvPr>
            <p:custDataLst>
              <p:tags r:id="rId3"/>
            </p:custDataLst>
          </p:nvPr>
        </p:nvSpPr>
        <p:spPr>
          <a:xfrm>
            <a:off x="1346121" y="1562259"/>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gn="just">
              <a:lnSpc>
                <a:spcPct val="100000"/>
              </a:lnSpc>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（1）将“比亚迪新能源汽车”的文字介绍以文本文档形式保存，并存放于“文字介绍”文件夹中。</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52"/>
          <p:cNvSpPr/>
          <p:nvPr>
            <p:custDataLst>
              <p:tags r:id="rId4"/>
            </p:custDataLst>
          </p:nvPr>
        </p:nvSpPr>
        <p:spPr>
          <a:xfrm rot="19743805">
            <a:off x="787956" y="2787650"/>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5"/>
            </p:custDataLst>
          </p:nvPr>
        </p:nvSpPr>
        <p:spPr>
          <a:xfrm rot="19743805">
            <a:off x="1055132" y="2787650"/>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7"/>
          <p:cNvSpPr/>
          <p:nvPr>
            <p:custDataLst>
              <p:tags r:id="rId6"/>
            </p:custDataLst>
          </p:nvPr>
        </p:nvSpPr>
        <p:spPr>
          <a:xfrm>
            <a:off x="1346121" y="2670016"/>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gn="just">
              <a:lnSpc>
                <a:spcPct val="100000"/>
              </a:lnSpc>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（2）将“比亚迪新能源汽车”图片存放于“图片”文件夹中。</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78"/>
          <p:cNvSpPr/>
          <p:nvPr>
            <p:custDataLst>
              <p:tags r:id="rId7"/>
            </p:custDataLst>
          </p:nvPr>
        </p:nvSpPr>
        <p:spPr>
          <a:xfrm rot="19743805">
            <a:off x="4931331" y="2182831"/>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custDataLst>
              <p:tags r:id="rId8"/>
            </p:custDataLst>
          </p:nvPr>
        </p:nvSpPr>
        <p:spPr>
          <a:xfrm rot="19743805">
            <a:off x="5198507" y="2182831"/>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1" name="矩形6"/>
          <p:cNvSpPr/>
          <p:nvPr>
            <p:custDataLst>
              <p:tags r:id="rId9"/>
            </p:custDataLst>
          </p:nvPr>
        </p:nvSpPr>
        <p:spPr>
          <a:xfrm>
            <a:off x="5489575" y="2065020"/>
            <a:ext cx="3028950"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Autofit/>
          </a:bodyPr>
          <a:p>
            <a:pPr>
              <a:lnSpc>
                <a:spcPct val="100000"/>
              </a:lnSpc>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（4）利用 Winrar 软件，将“比亚迪新能源汽车”文件夹压缩成一个文件。</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82"/>
          <p:cNvSpPr/>
          <p:nvPr>
            <p:custDataLst>
              <p:tags r:id="rId10"/>
            </p:custDataLst>
          </p:nvPr>
        </p:nvSpPr>
        <p:spPr>
          <a:xfrm rot="19743805">
            <a:off x="4931331" y="3285826"/>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custDataLst>
              <p:tags r:id="rId11"/>
            </p:custDataLst>
          </p:nvPr>
        </p:nvSpPr>
        <p:spPr>
          <a:xfrm rot="19743805">
            <a:off x="5198507" y="3285826"/>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5" name="矩形5"/>
          <p:cNvSpPr/>
          <p:nvPr>
            <p:custDataLst>
              <p:tags r:id="rId12"/>
            </p:custDataLst>
          </p:nvPr>
        </p:nvSpPr>
        <p:spPr>
          <a:xfrm>
            <a:off x="5489496" y="3168192"/>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nSpc>
                <a:spcPct val="100000"/>
              </a:lnSpc>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（5）通过电子邮件附件将“比亚迪新能源汽车 .rar”发送至老师。</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任意多边形 5"/>
          <p:cNvSpPr/>
          <p:nvPr>
            <p:custDataLst>
              <p:tags r:id="rId13"/>
            </p:custDataLst>
          </p:nvPr>
        </p:nvSpPr>
        <p:spPr>
          <a:xfrm rot="19743805">
            <a:off x="787956" y="389540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任意多边形 6"/>
          <p:cNvSpPr/>
          <p:nvPr>
            <p:custDataLst>
              <p:tags r:id="rId14"/>
            </p:custDataLst>
          </p:nvPr>
        </p:nvSpPr>
        <p:spPr>
          <a:xfrm rot="19743805">
            <a:off x="1055132" y="3895408"/>
            <a:ext cx="169069" cy="54816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矩形4"/>
          <p:cNvSpPr/>
          <p:nvPr>
            <p:custDataLst>
              <p:tags r:id="rId15"/>
            </p:custDataLst>
          </p:nvPr>
        </p:nvSpPr>
        <p:spPr>
          <a:xfrm>
            <a:off x="1346121" y="3777774"/>
            <a:ext cx="2980849" cy="57435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7500" tIns="35100" rIns="67500" bIns="35100" numCol="1" spcCol="0" rtlCol="0" fromWordArt="0" anchor="b" anchorCtr="0" forceAA="0" compatLnSpc="1">
            <a:normAutofit/>
          </a:bodyPr>
          <a:p>
            <a:pPr algn="just">
              <a:lnSpc>
                <a:spcPct val="100000"/>
              </a:lnSpc>
            </a:pPr>
            <a:r>
              <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（3）将“文字介绍”和“图片”存放至“比亚迪新能源汽车”文件夹中。</a:t>
            </a:r>
            <a:endParaRPr lang="zh-CN" altLang="en-US" sz="1200"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custDataLst>
              <p:tags r:id="rId16"/>
            </p:custDataLst>
          </p:nvPr>
        </p:nvSpPr>
        <p:spPr>
          <a:xfrm>
            <a:off x="2087934" y="590380"/>
            <a:ext cx="4968000" cy="524855"/>
          </a:xfrm>
          <a:prstGeom prst="rect">
            <a:avLst/>
          </a:prstGeom>
        </p:spPr>
        <p:txBody>
          <a:bodyPr wrap="square" bIns="0" anchor="b" anchorCtr="0">
            <a:normAutofit/>
          </a:bodyPr>
          <a:p>
            <a:pPr algn="ctr">
              <a:lnSpc>
                <a:spcPct val="120000"/>
              </a:lnSpc>
            </a:pPr>
            <a:r>
              <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rPr>
              <a:t>要点提示</a:t>
            </a:r>
            <a:endParaRPr lang="zh-CN" altLang="en-US" sz="2400" b="1" spc="3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71955"/>
            <a:ext cx="5143500" cy="17500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 拓展项目三（综合类）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下载“花卉品种”相关资料并发送文件</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73660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00100"/>
            <a:ext cx="8229600" cy="37128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26610" y="209550"/>
            <a:ext cx="3580130" cy="48958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26610" y="1581150"/>
            <a:ext cx="3579495" cy="1591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利用搜索引擎搜索并下载“菊花品种”的图片和介绍，并分类存放。将文件夹添加至压缩文件，以附件形式发送至老师的邮箱。</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custDataLst>
              <p:tags r:id="rId1"/>
            </p:custDataLst>
          </p:nvPr>
        </p:nvSpPr>
        <p:spPr>
          <a:xfrm>
            <a:off x="683419" y="1145117"/>
            <a:ext cx="3778091" cy="1110403"/>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custDataLst>
              <p:tags r:id="rId2"/>
            </p:custDataLst>
          </p:nvPr>
        </p:nvSpPr>
        <p:spPr>
          <a:xfrm>
            <a:off x="896620" y="1352550"/>
            <a:ext cx="3352165" cy="809625"/>
          </a:xfrm>
          <a:prstGeom prst="rect">
            <a:avLst/>
          </a:prstGeom>
        </p:spPr>
        <p:txBody>
          <a:bodyPr wrap="square">
            <a:noAutofit/>
          </a:bodyPr>
          <a:lstStyle>
            <a:defPPr>
              <a:defRPr lang="zh-CN"/>
            </a:defPPr>
            <a:lvl1pPr algn="ctr">
              <a:defRPr sz="1400">
                <a:solidFill>
                  <a:sysClr val="window" lastClr="FFFFFF"/>
                </a:solidFill>
              </a:defRPr>
            </a:lvl1pPr>
          </a:lstStyle>
          <a:p>
            <a:pPr algn="just">
              <a:lnSpc>
                <a:spcPct val="100000"/>
              </a:lnSpc>
            </a:pPr>
            <a:r>
              <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（1）将“菊花品种”的文字介绍以文本文档形式保存，并存放于“文字介绍”文件夹中。</a:t>
            </a:r>
            <a:endPar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3"/>
            </p:custDataLst>
          </p:nvPr>
        </p:nvSpPr>
        <p:spPr>
          <a:xfrm>
            <a:off x="464775" y="449912"/>
            <a:ext cx="8208690" cy="483870"/>
          </a:xfrm>
          <a:prstGeom prst="rect">
            <a:avLst/>
          </a:prstGeom>
          <a:blipFill dpi="0" rotWithShape="1">
            <a:blip r:embed="rId4">
              <a:alphaModFix amt="0"/>
            </a:blip>
            <a:srcRect/>
            <a:tile tx="0" ty="0" sx="100000" sy="100000" flip="none" algn="tl"/>
          </a:blipFill>
        </p:spPr>
        <p:txBody>
          <a:bodyPr wrap="square" rtlCol="0">
            <a:normAutofit fontScale="9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要点提示</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椭圆 49"/>
          <p:cNvSpPr/>
          <p:nvPr>
            <p:custDataLst>
              <p:tags r:id="rId5"/>
            </p:custDataLst>
          </p:nvPr>
        </p:nvSpPr>
        <p:spPr>
          <a:xfrm>
            <a:off x="472042" y="1488941"/>
            <a:ext cx="422753" cy="422753"/>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圆角矩形 2"/>
          <p:cNvSpPr/>
          <p:nvPr>
            <p:custDataLst>
              <p:tags r:id="rId6"/>
            </p:custDataLst>
          </p:nvPr>
        </p:nvSpPr>
        <p:spPr>
          <a:xfrm>
            <a:off x="4691539" y="1145117"/>
            <a:ext cx="3778091" cy="1110403"/>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7"/>
            </p:custDataLst>
          </p:nvPr>
        </p:nvSpPr>
        <p:spPr>
          <a:xfrm>
            <a:off x="4849022" y="1422196"/>
            <a:ext cx="3351941" cy="587307"/>
          </a:xfrm>
          <a:prstGeom prst="rect">
            <a:avLst/>
          </a:prstGeom>
        </p:spPr>
        <p:txBody>
          <a:bodyPr wrap="square">
            <a:normAutofit/>
          </a:bodyPr>
          <a:lstStyle>
            <a:defPPr>
              <a:defRPr lang="zh-CN"/>
            </a:defPPr>
            <a:lvl1pPr algn="ctr">
              <a:defRPr sz="1400">
                <a:solidFill>
                  <a:sysClr val="window" lastClr="FFFFFF"/>
                </a:solidFill>
              </a:defRPr>
            </a:lvl1pPr>
          </a:lstStyle>
          <a:p>
            <a:pPr algn="l">
              <a:lnSpc>
                <a:spcPct val="140000"/>
              </a:lnSpc>
            </a:pPr>
            <a:r>
              <a:rPr lang="zh-CN" altLang="en-US" sz="105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（4）利用 Winrar 软件，将“菊花品种”文件夹压缩成一个文件。</a:t>
            </a:r>
            <a:endParaRPr lang="zh-CN" altLang="en-US" sz="105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圆角矩形 2"/>
          <p:cNvSpPr/>
          <p:nvPr>
            <p:custDataLst>
              <p:tags r:id="rId8"/>
            </p:custDataLst>
          </p:nvPr>
        </p:nvSpPr>
        <p:spPr>
          <a:xfrm>
            <a:off x="683419" y="2364152"/>
            <a:ext cx="3778091" cy="1110403"/>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70"/>
          <p:cNvSpPr txBox="1"/>
          <p:nvPr>
            <p:custDataLst>
              <p:tags r:id="rId9"/>
            </p:custDataLst>
          </p:nvPr>
        </p:nvSpPr>
        <p:spPr>
          <a:xfrm>
            <a:off x="952271" y="2717430"/>
            <a:ext cx="3351941" cy="587307"/>
          </a:xfrm>
          <a:prstGeom prst="rect">
            <a:avLst/>
          </a:prstGeom>
        </p:spPr>
        <p:txBody>
          <a:bodyPr wrap="square">
            <a:noAutofit/>
          </a:bodyPr>
          <a:lstStyle>
            <a:defPPr>
              <a:defRPr lang="zh-CN"/>
            </a:defPPr>
            <a:lvl1pPr algn="ctr">
              <a:defRPr sz="1400">
                <a:solidFill>
                  <a:sysClr val="window" lastClr="FFFFFF"/>
                </a:solidFill>
              </a:defRPr>
            </a:lvl1pPr>
          </a:lstStyle>
          <a:p>
            <a:pPr algn="l">
              <a:lnSpc>
                <a:spcPct val="140000"/>
              </a:lnSpc>
            </a:pPr>
            <a:r>
              <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（2）将“菊花品种”图片存放于“图片”文件夹中。</a:t>
            </a:r>
            <a:endPar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圆角矩形 2"/>
          <p:cNvSpPr/>
          <p:nvPr>
            <p:custDataLst>
              <p:tags r:id="rId10"/>
            </p:custDataLst>
          </p:nvPr>
        </p:nvSpPr>
        <p:spPr>
          <a:xfrm>
            <a:off x="683419" y="3583186"/>
            <a:ext cx="3778091" cy="1110403"/>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文本框 74"/>
          <p:cNvSpPr txBox="1"/>
          <p:nvPr>
            <p:custDataLst>
              <p:tags r:id="rId11"/>
            </p:custDataLst>
          </p:nvPr>
        </p:nvSpPr>
        <p:spPr>
          <a:xfrm>
            <a:off x="952271" y="3860264"/>
            <a:ext cx="3351941" cy="587307"/>
          </a:xfrm>
          <a:prstGeom prst="rect">
            <a:avLst/>
          </a:prstGeom>
        </p:spPr>
        <p:txBody>
          <a:bodyPr wrap="square">
            <a:noAutofit/>
          </a:bodyPr>
          <a:lstStyle>
            <a:defPPr>
              <a:defRPr lang="zh-CN"/>
            </a:defPPr>
            <a:lvl1pPr algn="ctr">
              <a:defRPr sz="1400">
                <a:solidFill>
                  <a:sysClr val="window" lastClr="FFFFFF"/>
                </a:solidFill>
              </a:defRPr>
            </a:lvl1pPr>
          </a:lstStyle>
          <a:p>
            <a:pPr algn="l">
              <a:lnSpc>
                <a:spcPct val="140000"/>
              </a:lnSpc>
            </a:pPr>
            <a:r>
              <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（3）将“文字介绍”和“图片”存放至“菊花品种”文件夹中。</a:t>
            </a:r>
            <a:endParaRPr lang="zh-CN" altLang="en-US" sz="120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圆角矩形 2"/>
          <p:cNvSpPr/>
          <p:nvPr>
            <p:custDataLst>
              <p:tags r:id="rId12"/>
            </p:custDataLst>
          </p:nvPr>
        </p:nvSpPr>
        <p:spPr>
          <a:xfrm>
            <a:off x="4691539" y="2364152"/>
            <a:ext cx="3778091" cy="1110403"/>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文本框 78"/>
          <p:cNvSpPr txBox="1"/>
          <p:nvPr>
            <p:custDataLst>
              <p:tags r:id="rId13"/>
            </p:custDataLst>
          </p:nvPr>
        </p:nvSpPr>
        <p:spPr>
          <a:xfrm>
            <a:off x="4849022" y="2641230"/>
            <a:ext cx="3351941" cy="587307"/>
          </a:xfrm>
          <a:prstGeom prst="rect">
            <a:avLst/>
          </a:prstGeom>
        </p:spPr>
        <p:txBody>
          <a:bodyPr wrap="square">
            <a:normAutofit/>
          </a:bodyPr>
          <a:lstStyle>
            <a:defPPr>
              <a:defRPr lang="zh-CN"/>
            </a:defPPr>
            <a:lvl1pPr algn="ctr">
              <a:defRPr sz="1400">
                <a:solidFill>
                  <a:sysClr val="window" lastClr="FFFFFF"/>
                </a:solidFill>
              </a:defRPr>
            </a:lvl1pPr>
          </a:lstStyle>
          <a:p>
            <a:pPr algn="l">
              <a:lnSpc>
                <a:spcPct val="140000"/>
              </a:lnSpc>
            </a:pPr>
            <a:r>
              <a:rPr lang="zh-CN" altLang="en-US" sz="105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（5）通过电子邮件附件将“菊花品种 .rar”发送至老师。</a:t>
            </a:r>
            <a:endParaRPr lang="zh-CN" altLang="en-US" sz="1050" spc="150" dirty="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custDataLst>
              <p:tags r:id="rId14"/>
            </p:custDataLst>
          </p:nvPr>
        </p:nvSpPr>
        <p:spPr>
          <a:xfrm>
            <a:off x="8258253" y="1488942"/>
            <a:ext cx="422753" cy="422753"/>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KSO_Shape"/>
          <p:cNvSpPr>
            <a:spLocks noChangeAspect="1"/>
          </p:cNvSpPr>
          <p:nvPr>
            <p:custDataLst>
              <p:tags r:id="rId15"/>
            </p:custDataLst>
          </p:nvPr>
        </p:nvSpPr>
        <p:spPr bwMode="auto">
          <a:xfrm>
            <a:off x="8359982" y="1586891"/>
            <a:ext cx="219295" cy="226856"/>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ysClr val="window" lastClr="FFFFFF"/>
          </a:solidFill>
          <a:ln>
            <a:noFill/>
          </a:ln>
        </p:spPr>
        <p:txBody>
          <a:bodyPr/>
          <a:lstStyle/>
          <a:p>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custDataLst>
              <p:tags r:id="rId16"/>
            </p:custDataLst>
          </p:nvPr>
        </p:nvSpPr>
        <p:spPr>
          <a:xfrm>
            <a:off x="472041" y="2725607"/>
            <a:ext cx="422753" cy="422753"/>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7"/>
          <p:cNvSpPr>
            <a:spLocks noChangeAspect="1" noEditPoints="1"/>
          </p:cNvSpPr>
          <p:nvPr>
            <p:custDataLst>
              <p:tags r:id="rId17"/>
            </p:custDataLst>
          </p:nvPr>
        </p:nvSpPr>
        <p:spPr bwMode="auto">
          <a:xfrm>
            <a:off x="606269" y="2812657"/>
            <a:ext cx="154298" cy="248653"/>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ysClr val="window" lastClr="FFFFFF"/>
          </a:solidFill>
          <a:ln>
            <a:noFill/>
          </a:ln>
        </p:spPr>
        <p:txBody>
          <a:bodyPr vert="horz" wrap="square" lIns="68580" tIns="34290" rIns="68580" bIns="34290" numCol="1" anchor="t" anchorCtr="0" compatLnSpc="1"/>
          <a:lstStyle/>
          <a:p>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custDataLst>
              <p:tags r:id="rId18"/>
            </p:custDataLst>
          </p:nvPr>
        </p:nvSpPr>
        <p:spPr>
          <a:xfrm>
            <a:off x="8258253" y="2707976"/>
            <a:ext cx="422753" cy="422753"/>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KSO_Shape"/>
          <p:cNvSpPr>
            <a:spLocks noChangeAspect="1"/>
          </p:cNvSpPr>
          <p:nvPr>
            <p:custDataLst>
              <p:tags r:id="rId19"/>
            </p:custDataLst>
          </p:nvPr>
        </p:nvSpPr>
        <p:spPr>
          <a:xfrm>
            <a:off x="8349692" y="2807612"/>
            <a:ext cx="239875" cy="22348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a:defRPr/>
            </a:pP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椭圆 93"/>
          <p:cNvSpPr/>
          <p:nvPr>
            <p:custDataLst>
              <p:tags r:id="rId20"/>
            </p:custDataLst>
          </p:nvPr>
        </p:nvSpPr>
        <p:spPr>
          <a:xfrm>
            <a:off x="472596" y="3927010"/>
            <a:ext cx="422753" cy="422753"/>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36"/>
          <p:cNvSpPr>
            <a:spLocks noEditPoints="1"/>
          </p:cNvSpPr>
          <p:nvPr>
            <p:custDataLst>
              <p:tags r:id="rId21"/>
            </p:custDataLst>
          </p:nvPr>
        </p:nvSpPr>
        <p:spPr bwMode="auto">
          <a:xfrm>
            <a:off x="594836" y="4041590"/>
            <a:ext cx="178272" cy="19359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ysClr val="window" lastClr="FFFFFF"/>
          </a:solidFill>
          <a:ln w="9525">
            <a:noFill/>
            <a:round/>
          </a:ln>
        </p:spPr>
        <p:txBody>
          <a:bodyPr vert="horz" wrap="square" lIns="68580" tIns="34290" rIns="68580" bIns="34290" numCol="1" anchor="t" anchorCtr="0" compatLnSpc="1"/>
          <a:lstStyle/>
          <a:p>
            <a:endParaRPr lang="en-US" sz="1350">
              <a:latin typeface="Arial" panose="020B0604020202020204" pitchFamily="34" charset="0"/>
              <a:ea typeface="微软雅黑" panose="020B0503020204020204" pitchFamily="34" charset="-122"/>
              <a:sym typeface="Arial" panose="020B0604020202020204" pitchFamily="34" charset="0"/>
            </a:endParaRPr>
          </a:p>
        </p:txBody>
      </p:sp>
      <p:pic>
        <p:nvPicPr>
          <p:cNvPr id="5" name="图形 4"/>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542445" y="1613694"/>
            <a:ext cx="275400" cy="21600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96720"/>
            <a:ext cx="5143500" cy="17500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拓展项目四（综合类）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下载“求职简历”相关资料并发送文件</a:t>
            </a:r>
            <a:endParaRPr lang="zh-CN" altLang="en-US" sz="3500" spc="300">
              <a:solidFill>
                <a:schemeClr val="dk1">
                  <a:lumMod val="85000"/>
                  <a:lumOff val="15000"/>
                </a:schemeClr>
              </a:solidFill>
            </a:endParaRPr>
          </a:p>
        </p:txBody>
      </p:sp>
      <p:sp>
        <p:nvSpPr>
          <p:cNvPr id="2" name="矩形 1"/>
          <p:cNvSpPr/>
          <p:nvPr>
            <p:custDataLst>
              <p:tags r:id="rId3"/>
            </p:custDataLst>
          </p:nvPr>
        </p:nvSpPr>
        <p:spPr>
          <a:xfrm>
            <a:off x="3390927" y="373660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0" y="800100"/>
            <a:ext cx="8229600" cy="37128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26610" y="209550"/>
            <a:ext cx="3580130" cy="48958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26610" y="1581150"/>
            <a:ext cx="3579495" cy="1591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利用搜索引擎搜索并下载“求职简历”的图片和介绍，并分类存放。将文件夹添加至压缩文件，以附件形式发送至老师的邮箱。</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7"/>
            </p:custDataLst>
          </p:nvPr>
        </p:nvPicPr>
        <p:blipFill rotWithShape="1">
          <a:blip r:embed="rId8"/>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9"/>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0"/>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4650105" y="1885950"/>
            <a:ext cx="37915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现在一个家庭或办公室一般都有多台电脑和多部手机，请通过一台无线路由器和一台宽带光猫组建一个家庭 / 办公局域网络，相互之间共享数据与资料，又可以在网上获取资料。</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5"/>
          <p:cNvSpPr/>
          <p:nvPr>
            <p:custDataLst>
              <p:tags r:id="rId1"/>
            </p:custDataLst>
          </p:nvPr>
        </p:nvSpPr>
        <p:spPr>
          <a:xfrm>
            <a:off x="1556703" y="1480053"/>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F74AD"/>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4" name="六边形 3"/>
          <p:cNvSpPr/>
          <p:nvPr>
            <p:custDataLst>
              <p:tags r:id="rId2"/>
            </p:custDataLst>
          </p:nvPr>
        </p:nvSpPr>
        <p:spPr>
          <a:xfrm>
            <a:off x="3623628" y="1479724"/>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F74AD">
                  <a:lumMod val="75000"/>
                </a:srgbClr>
              </a:solidFill>
              <a:latin typeface="Arial" panose="020B0604020202020204" pitchFamily="34" charset="0"/>
              <a:ea typeface="微软雅黑" panose="020B0503020204020204" pitchFamily="34" charset="-122"/>
              <a:cs typeface="+mn-ea"/>
            </a:endParaRPr>
          </a:p>
        </p:txBody>
      </p:sp>
      <p:pic>
        <p:nvPicPr>
          <p:cNvPr id="7" name="图片 6"/>
          <p:cNvPicPr/>
          <p:nvPr>
            <p:custDataLst>
              <p:tags r:id="rId3"/>
            </p:custDataLst>
          </p:nvPr>
        </p:nvPicPr>
        <p:blipFill rotWithShape="1">
          <a:blip r:embed="rId4"/>
          <a:srcRect/>
          <a:stretch>
            <a:fillRect/>
          </a:stretch>
        </p:blipFill>
        <p:spPr>
          <a:xfrm rot="5400000" flipH="1" flipV="1">
            <a:off x="776670" y="1864422"/>
            <a:ext cx="1620000" cy="59936"/>
          </a:xfrm>
          <a:prstGeom prst="rect">
            <a:avLst/>
          </a:prstGeom>
        </p:spPr>
      </p:pic>
      <p:sp>
        <p:nvSpPr>
          <p:cNvPr id="11" name="任意多边形 10"/>
          <p:cNvSpPr/>
          <p:nvPr>
            <p:custDataLst>
              <p:tags r:id="rId5"/>
            </p:custDataLst>
          </p:nvPr>
        </p:nvSpPr>
        <p:spPr>
          <a:xfrm flipH="1">
            <a:off x="5254620" y="1966053"/>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3498D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2" name="六边形 11"/>
          <p:cNvSpPr/>
          <p:nvPr>
            <p:custDataLst>
              <p:tags r:id="rId6"/>
            </p:custDataLst>
          </p:nvPr>
        </p:nvSpPr>
        <p:spPr>
          <a:xfrm flipH="1">
            <a:off x="4499928" y="1965724"/>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pic>
        <p:nvPicPr>
          <p:cNvPr id="13" name="图片 12"/>
          <p:cNvPicPr/>
          <p:nvPr>
            <p:custDataLst>
              <p:tags r:id="rId7"/>
            </p:custDataLst>
          </p:nvPr>
        </p:nvPicPr>
        <p:blipFill rotWithShape="1">
          <a:blip r:embed="rId4"/>
          <a:srcRect/>
          <a:stretch>
            <a:fillRect/>
          </a:stretch>
        </p:blipFill>
        <p:spPr>
          <a:xfrm rot="16200000" flipV="1">
            <a:off x="6688910" y="2350422"/>
            <a:ext cx="1620000" cy="59936"/>
          </a:xfrm>
          <a:prstGeom prst="rect">
            <a:avLst/>
          </a:prstGeom>
        </p:spPr>
      </p:pic>
      <p:sp>
        <p:nvSpPr>
          <p:cNvPr id="16" name="任意多边形 15"/>
          <p:cNvSpPr/>
          <p:nvPr>
            <p:custDataLst>
              <p:tags r:id="rId8"/>
            </p:custDataLst>
          </p:nvPr>
        </p:nvSpPr>
        <p:spPr>
          <a:xfrm>
            <a:off x="1556703" y="2452053"/>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1AA3AA"/>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17" name="六边形 16"/>
          <p:cNvSpPr/>
          <p:nvPr>
            <p:custDataLst>
              <p:tags r:id="rId9"/>
            </p:custDataLst>
          </p:nvPr>
        </p:nvSpPr>
        <p:spPr>
          <a:xfrm>
            <a:off x="3623628" y="2451724"/>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AA3AA">
                  <a:lumMod val="75000"/>
                </a:srgbClr>
              </a:solidFill>
              <a:latin typeface="Arial" panose="020B0604020202020204" pitchFamily="34" charset="0"/>
              <a:ea typeface="微软雅黑" panose="020B0503020204020204" pitchFamily="34" charset="-122"/>
              <a:cs typeface="+mn-ea"/>
            </a:endParaRPr>
          </a:p>
        </p:txBody>
      </p:sp>
      <p:pic>
        <p:nvPicPr>
          <p:cNvPr id="18" name="图片 17"/>
          <p:cNvPicPr/>
          <p:nvPr>
            <p:custDataLst>
              <p:tags r:id="rId10"/>
            </p:custDataLst>
          </p:nvPr>
        </p:nvPicPr>
        <p:blipFill rotWithShape="1">
          <a:blip r:embed="rId4"/>
          <a:srcRect/>
          <a:stretch>
            <a:fillRect/>
          </a:stretch>
        </p:blipFill>
        <p:spPr>
          <a:xfrm rot="5400000" flipH="1" flipV="1">
            <a:off x="776670" y="2836422"/>
            <a:ext cx="1620000" cy="59936"/>
          </a:xfrm>
          <a:prstGeom prst="rect">
            <a:avLst/>
          </a:prstGeom>
        </p:spPr>
      </p:pic>
      <p:sp>
        <p:nvSpPr>
          <p:cNvPr id="20" name="任意多边形 19"/>
          <p:cNvSpPr/>
          <p:nvPr>
            <p:custDataLst>
              <p:tags r:id="rId11"/>
            </p:custDataLst>
          </p:nvPr>
        </p:nvSpPr>
        <p:spPr>
          <a:xfrm flipH="1">
            <a:off x="5254620" y="2938053"/>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69A35B"/>
          </a:solidFill>
        </p:spPr>
        <p:txBody>
          <a:bodyPr rot="0" spcFirstLastPara="0" vertOverflow="overflow" horzOverflow="overflow" vert="horz" wrap="square" lIns="216000" tIns="34290" rIns="108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21" name="六边形 20"/>
          <p:cNvSpPr/>
          <p:nvPr>
            <p:custDataLst>
              <p:tags r:id="rId12"/>
            </p:custDataLst>
          </p:nvPr>
        </p:nvSpPr>
        <p:spPr>
          <a:xfrm flipH="1">
            <a:off x="4499928" y="2937724"/>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1F74AD">
                  <a:lumMod val="75000"/>
                </a:srgbClr>
              </a:solidFill>
              <a:latin typeface="Arial" panose="020B0604020202020204" pitchFamily="34" charset="0"/>
              <a:ea typeface="微软雅黑" panose="020B0503020204020204" pitchFamily="34" charset="-122"/>
              <a:cs typeface="+mn-ea"/>
            </a:endParaRPr>
          </a:p>
        </p:txBody>
      </p:sp>
      <p:pic>
        <p:nvPicPr>
          <p:cNvPr id="22" name="图片 21"/>
          <p:cNvPicPr/>
          <p:nvPr>
            <p:custDataLst>
              <p:tags r:id="rId13"/>
            </p:custDataLst>
          </p:nvPr>
        </p:nvPicPr>
        <p:blipFill rotWithShape="1">
          <a:blip r:embed="rId4"/>
          <a:srcRect/>
          <a:stretch>
            <a:fillRect/>
          </a:stretch>
        </p:blipFill>
        <p:spPr>
          <a:xfrm rot="16200000" flipV="1">
            <a:off x="6688910" y="3322422"/>
            <a:ext cx="1620000" cy="59936"/>
          </a:xfrm>
          <a:prstGeom prst="rect">
            <a:avLst/>
          </a:prstGeom>
        </p:spPr>
      </p:pic>
      <p:sp>
        <p:nvSpPr>
          <p:cNvPr id="24" name="任意多边形 23"/>
          <p:cNvSpPr/>
          <p:nvPr>
            <p:custDataLst>
              <p:tags r:id="rId14"/>
            </p:custDataLst>
          </p:nvPr>
        </p:nvSpPr>
        <p:spPr>
          <a:xfrm>
            <a:off x="1556703" y="3424053"/>
            <a:ext cx="2274258" cy="828675"/>
          </a:xfrm>
          <a:custGeom>
            <a:avLst/>
            <a:gdLst>
              <a:gd name="connsiteX0" fmla="*/ 0 w 3032344"/>
              <a:gd name="connsiteY0" fmla="*/ 0 h 1104900"/>
              <a:gd name="connsiteX1" fmla="*/ 3031906 w 3032344"/>
              <a:gd name="connsiteY1" fmla="*/ 0 h 1104900"/>
              <a:gd name="connsiteX2" fmla="*/ 2755900 w 3032344"/>
              <a:gd name="connsiteY2" fmla="*/ 552012 h 1104900"/>
              <a:gd name="connsiteX3" fmla="*/ 3032344 w 3032344"/>
              <a:gd name="connsiteY3" fmla="*/ 1104900 h 1104900"/>
              <a:gd name="connsiteX4" fmla="*/ 0 w 3032344"/>
              <a:gd name="connsiteY4" fmla="*/ 1104900 h 110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344" h="1104900">
                <a:moveTo>
                  <a:pt x="0" y="0"/>
                </a:moveTo>
                <a:lnTo>
                  <a:pt x="3031906" y="0"/>
                </a:lnTo>
                <a:lnTo>
                  <a:pt x="2755900" y="552012"/>
                </a:lnTo>
                <a:lnTo>
                  <a:pt x="3032344" y="1104900"/>
                </a:lnTo>
                <a:lnTo>
                  <a:pt x="0" y="1104900"/>
                </a:lnTo>
                <a:close/>
              </a:path>
            </a:pathLst>
          </a:custGeom>
          <a:solidFill>
            <a:srgbClr val="9BBB59"/>
          </a:solidFill>
        </p:spPr>
        <p:txBody>
          <a:bodyPr rot="0" spcFirstLastPara="0" vertOverflow="overflow" horzOverflow="overflow" vert="horz" wrap="square" lIns="108000" tIns="34290" rIns="216000" bIns="34290" numCol="1" spcCol="0" rtlCol="0" fromWordArt="0" anchor="ctr" anchorCtr="0" forceAA="0" compatLnSpc="1">
            <a:noAutofit/>
          </a:bodyPr>
          <a:p>
            <a:pPr algn="just">
              <a:lnSpc>
                <a:spcPct val="130000"/>
              </a:lnSpc>
            </a:pPr>
            <a:endParaRPr lang="da-DK" altLang="zh-CN" sz="1350" dirty="0">
              <a:solidFill>
                <a:sysClr val="window" lastClr="FFFFFF"/>
              </a:solidFill>
            </a:endParaRPr>
          </a:p>
        </p:txBody>
      </p:sp>
      <p:sp>
        <p:nvSpPr>
          <p:cNvPr id="25" name="六边形 24"/>
          <p:cNvSpPr/>
          <p:nvPr>
            <p:custDataLst>
              <p:tags r:id="rId15"/>
            </p:custDataLst>
          </p:nvPr>
        </p:nvSpPr>
        <p:spPr>
          <a:xfrm>
            <a:off x="3623628" y="3423724"/>
            <a:ext cx="962025" cy="829332"/>
          </a:xfrm>
          <a:prstGeom prst="hexagon">
            <a:avLst/>
          </a:prstGeom>
          <a:solidFill>
            <a:sysClr val="window" lastClr="FFFFFF">
              <a:lumMod val="95000"/>
            </a:sysClr>
          </a:solidFill>
          <a:ln>
            <a:noFill/>
          </a:ln>
          <a:effectLst>
            <a:innerShdw blurRad="114300">
              <a:srgbClr val="979A9C"/>
            </a:innerShdw>
          </a:effectLst>
        </p:spPr>
        <p:txBody>
          <a:bodyPr rot="0" spcFirstLastPara="0" vertOverflow="overflow" horzOverflow="overflow" vert="horz" wrap="square" lIns="0" tIns="0" rIns="0" bIns="0" numCol="1" spcCol="0" rtlCol="0" fromWordArt="0" anchor="ctr" anchorCtr="0" forceAA="0" compatLnSpc="1">
            <a:noAutofit/>
          </a:bodyPr>
          <a:p>
            <a:pPr algn="just">
              <a:lnSpc>
                <a:spcPct val="130000"/>
              </a:lnSpc>
            </a:pPr>
            <a:endParaRPr lang="en-US" altLang="zh-CN" sz="1350" b="1" dirty="0">
              <a:solidFill>
                <a:srgbClr val="3498DB">
                  <a:lumMod val="75000"/>
                </a:srgbClr>
              </a:solidFill>
              <a:latin typeface="Arial" panose="020B0604020202020204" pitchFamily="34" charset="0"/>
              <a:ea typeface="微软雅黑" panose="020B0503020204020204" pitchFamily="34" charset="-122"/>
              <a:cs typeface="+mn-ea"/>
            </a:endParaRPr>
          </a:p>
        </p:txBody>
      </p:sp>
      <p:pic>
        <p:nvPicPr>
          <p:cNvPr id="26" name="图片 25"/>
          <p:cNvPicPr/>
          <p:nvPr>
            <p:custDataLst>
              <p:tags r:id="rId16"/>
            </p:custDataLst>
          </p:nvPr>
        </p:nvPicPr>
        <p:blipFill rotWithShape="1">
          <a:blip r:embed="rId4"/>
          <a:srcRect/>
          <a:stretch>
            <a:fillRect/>
          </a:stretch>
        </p:blipFill>
        <p:spPr>
          <a:xfrm rot="5400000" flipH="1" flipV="1">
            <a:off x="776670" y="3808422"/>
            <a:ext cx="1620000" cy="59936"/>
          </a:xfrm>
          <a:prstGeom prst="rect">
            <a:avLst/>
          </a:prstGeom>
        </p:spPr>
      </p:pic>
      <p:sp>
        <p:nvSpPr>
          <p:cNvPr id="27" name="文本框 26"/>
          <p:cNvSpPr txBox="1"/>
          <p:nvPr>
            <p:custDataLst>
              <p:tags r:id="rId17"/>
            </p:custDataLst>
          </p:nvPr>
        </p:nvSpPr>
        <p:spPr>
          <a:xfrm>
            <a:off x="3782132" y="1628933"/>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1F74AD"/>
                </a:solidFill>
                <a:latin typeface="Arial" panose="020B0604020202020204" pitchFamily="34" charset="0"/>
                <a:ea typeface="微软雅黑" panose="020B0503020204020204" pitchFamily="34" charset="-122"/>
              </a:rPr>
              <a:t>1</a:t>
            </a:r>
            <a:endParaRPr lang="en-US" altLang="zh-CN" sz="1500" b="1">
              <a:solidFill>
                <a:srgbClr val="1F74AD"/>
              </a:solidFill>
              <a:latin typeface="Arial" panose="020B0604020202020204" pitchFamily="34" charset="0"/>
              <a:ea typeface="微软雅黑" panose="020B0503020204020204" pitchFamily="34" charset="-122"/>
            </a:endParaRPr>
          </a:p>
        </p:txBody>
      </p:sp>
      <p:sp>
        <p:nvSpPr>
          <p:cNvPr id="28" name="文本框 27"/>
          <p:cNvSpPr txBox="1"/>
          <p:nvPr>
            <p:custDataLst>
              <p:tags r:id="rId18"/>
            </p:custDataLst>
          </p:nvPr>
        </p:nvSpPr>
        <p:spPr>
          <a:xfrm>
            <a:off x="3782132" y="2600933"/>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1AA3AA"/>
                </a:solidFill>
                <a:latin typeface="Arial" panose="020B0604020202020204" pitchFamily="34" charset="0"/>
                <a:ea typeface="微软雅黑" panose="020B0503020204020204" pitchFamily="34" charset="-122"/>
              </a:rPr>
              <a:t>2</a:t>
            </a:r>
            <a:endParaRPr lang="en-US" altLang="zh-CN" sz="1500" b="1">
              <a:solidFill>
                <a:srgbClr val="1AA3AA"/>
              </a:solidFill>
              <a:latin typeface="Arial" panose="020B0604020202020204" pitchFamily="34" charset="0"/>
              <a:ea typeface="微软雅黑" panose="020B0503020204020204" pitchFamily="34" charset="-122"/>
            </a:endParaRPr>
          </a:p>
        </p:txBody>
      </p:sp>
      <p:sp>
        <p:nvSpPr>
          <p:cNvPr id="29" name="文本框 28"/>
          <p:cNvSpPr txBox="1"/>
          <p:nvPr>
            <p:custDataLst>
              <p:tags r:id="rId19"/>
            </p:custDataLst>
          </p:nvPr>
        </p:nvSpPr>
        <p:spPr>
          <a:xfrm>
            <a:off x="3782132" y="3572933"/>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9BBB59"/>
                </a:solidFill>
                <a:latin typeface="Arial" panose="020B0604020202020204" pitchFamily="34" charset="0"/>
                <a:ea typeface="微软雅黑" panose="020B0503020204020204" pitchFamily="34" charset="-122"/>
              </a:rPr>
              <a:t>3</a:t>
            </a:r>
            <a:endParaRPr lang="en-US" altLang="zh-CN" sz="1500" b="1">
              <a:solidFill>
                <a:srgbClr val="9BBB59"/>
              </a:solidFill>
              <a:latin typeface="Arial" panose="020B0604020202020204" pitchFamily="34" charset="0"/>
              <a:ea typeface="微软雅黑" panose="020B0503020204020204" pitchFamily="34" charset="-122"/>
            </a:endParaRPr>
          </a:p>
        </p:txBody>
      </p:sp>
      <p:sp>
        <p:nvSpPr>
          <p:cNvPr id="30" name="文本框 29"/>
          <p:cNvSpPr txBox="1"/>
          <p:nvPr>
            <p:custDataLst>
              <p:tags r:id="rId20"/>
            </p:custDataLst>
          </p:nvPr>
        </p:nvSpPr>
        <p:spPr>
          <a:xfrm>
            <a:off x="4658432" y="2114933"/>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3498DB"/>
                </a:solidFill>
                <a:latin typeface="Arial" panose="020B0604020202020204" pitchFamily="34" charset="0"/>
                <a:ea typeface="微软雅黑" panose="020B0503020204020204" pitchFamily="34" charset="-122"/>
              </a:rPr>
              <a:t>4</a:t>
            </a:r>
            <a:endParaRPr lang="en-US" altLang="zh-CN" sz="1500" b="1">
              <a:solidFill>
                <a:srgbClr val="3498DB"/>
              </a:solidFill>
              <a:latin typeface="Arial" panose="020B0604020202020204" pitchFamily="34" charset="0"/>
              <a:ea typeface="微软雅黑" panose="020B0503020204020204" pitchFamily="34" charset="-122"/>
            </a:endParaRPr>
          </a:p>
        </p:txBody>
      </p:sp>
      <p:sp>
        <p:nvSpPr>
          <p:cNvPr id="31" name="文本框 30"/>
          <p:cNvSpPr txBox="1"/>
          <p:nvPr>
            <p:custDataLst>
              <p:tags r:id="rId21"/>
            </p:custDataLst>
          </p:nvPr>
        </p:nvSpPr>
        <p:spPr>
          <a:xfrm>
            <a:off x="4658432" y="3086933"/>
            <a:ext cx="645017" cy="530915"/>
          </a:xfrm>
          <a:prstGeom prst="rect">
            <a:avLst/>
          </a:prstGeom>
          <a:noFill/>
        </p:spPr>
        <p:txBody>
          <a:bodyPr wrap="square" lIns="67500" tIns="35100" rIns="67500" bIns="35100" rtlCol="0" anchor="ctr">
            <a:normAutofit lnSpcReduction="10000"/>
          </a:bodyPr>
          <a:p>
            <a:pPr algn="ctr"/>
            <a:r>
              <a:rPr lang="en-US" altLang="zh-CN" sz="1500" b="1">
                <a:solidFill>
                  <a:srgbClr val="69A35B"/>
                </a:solidFill>
                <a:latin typeface="Arial" panose="020B0604020202020204" pitchFamily="34" charset="0"/>
                <a:ea typeface="微软雅黑" panose="020B0503020204020204" pitchFamily="34" charset="-122"/>
              </a:rPr>
              <a:t>5</a:t>
            </a:r>
            <a:endParaRPr lang="en-US" altLang="zh-CN" sz="1500" b="1">
              <a:solidFill>
                <a:srgbClr val="69A35B"/>
              </a:solidFill>
              <a:latin typeface="Arial" panose="020B0604020202020204" pitchFamily="34" charset="0"/>
              <a:ea typeface="微软雅黑" panose="020B0503020204020204" pitchFamily="34" charset="-122"/>
            </a:endParaRPr>
          </a:p>
        </p:txBody>
      </p:sp>
      <p:sp>
        <p:nvSpPr>
          <p:cNvPr id="32" name="文本框 31"/>
          <p:cNvSpPr txBox="1"/>
          <p:nvPr>
            <p:custDataLst>
              <p:tags r:id="rId22"/>
            </p:custDataLst>
          </p:nvPr>
        </p:nvSpPr>
        <p:spPr>
          <a:xfrm>
            <a:off x="1703183" y="1535158"/>
            <a:ext cx="1981298" cy="718464"/>
          </a:xfrm>
          <a:prstGeom prst="rect">
            <a:avLst/>
          </a:prstGeom>
          <a:noFill/>
        </p:spPr>
        <p:txBody>
          <a:bodyPr wrap="square" lIns="67500" tIns="35100" rIns="67500" bIns="35100" rtlCol="0" anchor="ctr">
            <a:normAutofit lnSpcReduction="10000"/>
          </a:bodyPr>
          <a:p>
            <a:pPr algn="l"/>
            <a:r>
              <a:rPr lang="zh-CN" altLang="en-US" sz="1050">
                <a:solidFill>
                  <a:sysClr val="window" lastClr="FFFFFF"/>
                </a:solidFill>
                <a:latin typeface="Arial" panose="020B0604020202020204" pitchFamily="34" charset="0"/>
                <a:ea typeface="微软雅黑" panose="020B0503020204020204" pitchFamily="34" charset="-122"/>
              </a:rPr>
              <a:t>（1）将“求职简历”的文字介绍以文本文档形式保存，并存放于“文字介绍”文件夹中。</a:t>
            </a:r>
            <a:endParaRPr lang="zh-CN" altLang="en-US" sz="1050">
              <a:solidFill>
                <a:sysClr val="window" lastClr="FFFFFF"/>
              </a:solidFill>
              <a:latin typeface="Arial" panose="020B0604020202020204" pitchFamily="34" charset="0"/>
              <a:ea typeface="微软雅黑" panose="020B0503020204020204" pitchFamily="34" charset="-122"/>
            </a:endParaRPr>
          </a:p>
        </p:txBody>
      </p:sp>
      <p:sp>
        <p:nvSpPr>
          <p:cNvPr id="33" name="文本框 32"/>
          <p:cNvSpPr txBox="1"/>
          <p:nvPr>
            <p:custDataLst>
              <p:tags r:id="rId23"/>
            </p:custDataLst>
          </p:nvPr>
        </p:nvSpPr>
        <p:spPr>
          <a:xfrm>
            <a:off x="1703183" y="2507158"/>
            <a:ext cx="1981298" cy="718464"/>
          </a:xfrm>
          <a:prstGeom prst="rect">
            <a:avLst/>
          </a:prstGeom>
          <a:noFill/>
        </p:spPr>
        <p:txBody>
          <a:bodyPr wrap="square" lIns="67500" tIns="35100" rIns="67500" bIns="35100" rtlCol="0" anchor="ctr">
            <a:normAutofit/>
          </a:bodyPr>
          <a:p>
            <a:pPr algn="l"/>
            <a:r>
              <a:rPr lang="zh-CN" altLang="en-US" sz="1050">
                <a:solidFill>
                  <a:sysClr val="window" lastClr="FFFFFF"/>
                </a:solidFill>
                <a:latin typeface="Arial" panose="020B0604020202020204" pitchFamily="34" charset="0"/>
                <a:ea typeface="微软雅黑" panose="020B0503020204020204" pitchFamily="34" charset="-122"/>
              </a:rPr>
              <a:t>（2）将“求职简历”图片存放于“图片”文件夹中。</a:t>
            </a:r>
            <a:endParaRPr lang="zh-CN" altLang="en-US" sz="1050">
              <a:solidFill>
                <a:sysClr val="window" lastClr="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24"/>
            </p:custDataLst>
          </p:nvPr>
        </p:nvSpPr>
        <p:spPr>
          <a:xfrm>
            <a:off x="5401100" y="2021158"/>
            <a:ext cx="1981298" cy="718464"/>
          </a:xfrm>
          <a:prstGeom prst="rect">
            <a:avLst/>
          </a:prstGeom>
          <a:noFill/>
        </p:spPr>
        <p:txBody>
          <a:bodyPr wrap="square" lIns="67500" tIns="35100" rIns="67500" bIns="35100" rtlCol="0" anchor="ctr">
            <a:normAutofit/>
          </a:bodyPr>
          <a:p>
            <a:pPr algn="r"/>
            <a:r>
              <a:rPr lang="zh-CN" altLang="en-US" sz="1050">
                <a:solidFill>
                  <a:sysClr val="window" lastClr="FFFFFF"/>
                </a:solidFill>
                <a:latin typeface="Arial" panose="020B0604020202020204" pitchFamily="34" charset="0"/>
                <a:ea typeface="微软雅黑" panose="020B0503020204020204" pitchFamily="34" charset="-122"/>
              </a:rPr>
              <a:t>（4）利用 Winrar 软件，将“求职简历”文件夹压缩成一个文件。</a:t>
            </a:r>
            <a:endParaRPr lang="zh-CN" altLang="en-US" sz="1050">
              <a:solidFill>
                <a:sysClr val="window" lastClr="FFFFFF"/>
              </a:solidFill>
              <a:latin typeface="Arial" panose="020B0604020202020204" pitchFamily="34" charset="0"/>
              <a:ea typeface="微软雅黑" panose="020B0503020204020204" pitchFamily="34" charset="-122"/>
            </a:endParaRPr>
          </a:p>
        </p:txBody>
      </p:sp>
      <p:sp>
        <p:nvSpPr>
          <p:cNvPr id="35" name="文本框 34"/>
          <p:cNvSpPr txBox="1"/>
          <p:nvPr>
            <p:custDataLst>
              <p:tags r:id="rId25"/>
            </p:custDataLst>
          </p:nvPr>
        </p:nvSpPr>
        <p:spPr>
          <a:xfrm>
            <a:off x="5401100" y="2993158"/>
            <a:ext cx="1981298" cy="718464"/>
          </a:xfrm>
          <a:prstGeom prst="rect">
            <a:avLst/>
          </a:prstGeom>
          <a:noFill/>
        </p:spPr>
        <p:txBody>
          <a:bodyPr wrap="square" lIns="67500" tIns="35100" rIns="67500" bIns="35100" rtlCol="0" anchor="ctr">
            <a:normAutofit/>
          </a:bodyPr>
          <a:p>
            <a:pPr algn="r"/>
            <a:r>
              <a:rPr lang="zh-CN" altLang="en-US" sz="1050">
                <a:solidFill>
                  <a:sysClr val="window" lastClr="FFFFFF"/>
                </a:solidFill>
                <a:latin typeface="Arial" panose="020B0604020202020204" pitchFamily="34" charset="0"/>
                <a:ea typeface="微软雅黑" panose="020B0503020204020204" pitchFamily="34" charset="-122"/>
              </a:rPr>
              <a:t>（5）通过电子邮件附件将“求职简历 .rar”发送至老师。</a:t>
            </a:r>
            <a:endParaRPr lang="zh-CN" altLang="en-US" sz="1050">
              <a:solidFill>
                <a:sysClr val="window" lastClr="FFFFFF"/>
              </a:solidFill>
              <a:latin typeface="Arial" panose="020B0604020202020204" pitchFamily="34" charset="0"/>
              <a:ea typeface="微软雅黑" panose="020B0503020204020204" pitchFamily="34" charset="-122"/>
            </a:endParaRPr>
          </a:p>
        </p:txBody>
      </p:sp>
      <p:sp>
        <p:nvSpPr>
          <p:cNvPr id="36" name="文本框 35"/>
          <p:cNvSpPr txBox="1"/>
          <p:nvPr>
            <p:custDataLst>
              <p:tags r:id="rId26"/>
            </p:custDataLst>
          </p:nvPr>
        </p:nvSpPr>
        <p:spPr>
          <a:xfrm>
            <a:off x="1703183" y="3479158"/>
            <a:ext cx="1981298" cy="718464"/>
          </a:xfrm>
          <a:prstGeom prst="rect">
            <a:avLst/>
          </a:prstGeom>
          <a:noFill/>
        </p:spPr>
        <p:txBody>
          <a:bodyPr wrap="square" lIns="67500" tIns="35100" rIns="67500" bIns="35100" rtlCol="0" anchor="ctr">
            <a:normAutofit/>
          </a:bodyPr>
          <a:p>
            <a:pPr algn="l"/>
            <a:r>
              <a:rPr lang="zh-CN" altLang="en-US" sz="1050">
                <a:solidFill>
                  <a:sysClr val="window" lastClr="FFFFFF"/>
                </a:solidFill>
                <a:latin typeface="Arial" panose="020B0604020202020204" pitchFamily="34" charset="0"/>
                <a:ea typeface="微软雅黑" panose="020B0503020204020204" pitchFamily="34" charset="-122"/>
              </a:rPr>
              <a:t>（3）将“文字介绍”和“图片”存放至“求职简历”文件夹中。</a:t>
            </a:r>
            <a:endParaRPr lang="zh-CN" altLang="en-US" sz="1050">
              <a:solidFill>
                <a:sysClr val="window" lastClr="FFFFFF"/>
              </a:solidFill>
              <a:latin typeface="Arial" panose="020B0604020202020204" pitchFamily="34" charset="0"/>
              <a:ea typeface="微软雅黑" panose="020B0503020204020204" pitchFamily="34" charset="-122"/>
            </a:endParaRPr>
          </a:p>
        </p:txBody>
      </p:sp>
      <p:sp>
        <p:nvSpPr>
          <p:cNvPr id="40" name="文本框 39"/>
          <p:cNvSpPr txBox="1"/>
          <p:nvPr>
            <p:custDataLst>
              <p:tags r:id="rId27"/>
            </p:custDataLst>
          </p:nvPr>
        </p:nvSpPr>
        <p:spPr>
          <a:xfrm>
            <a:off x="464775" y="449912"/>
            <a:ext cx="8208690" cy="483870"/>
          </a:xfrm>
          <a:prstGeom prst="rect">
            <a:avLst/>
          </a:prstGeom>
          <a:blipFill dpi="0" rotWithShape="1">
            <a:blip r:embed="rId28">
              <a:alphaModFix amt="0"/>
            </a:blip>
            <a:srcRect/>
            <a:tile tx="0" ty="0" sx="100000" sy="100000" flip="none" algn="tl"/>
          </a:blipFill>
        </p:spPr>
        <p:txBody>
          <a:bodyPr wrap="square" rtlCol="0">
            <a:normAutofit fontScale="9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要点提示</a:t>
            </a:r>
            <a:endParaRPr lang="zh-CN" altLang="en-US" sz="2700" b="1" spc="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2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2_1"/>
  <p:tag name="KSO_WM_UNIT_TEXT_FILL_FORE_SCHEMECOLOR_INDEX" val="13"/>
  <p:tag name="KSO_WM_UNIT_TEXT_FILL_TYPE" val="1"/>
</p:tagLst>
</file>

<file path=ppt/tags/tag1001.xml><?xml version="1.0" encoding="utf-8"?>
<p:tagLst xmlns:p="http://schemas.openxmlformats.org/presentationml/2006/main">
  <p:tag name="KSO_WM_BEAUTIFY_FLAG" val="#wm#"/>
  <p:tag name="KSO_WM_TEMPLATE_CATEGORY" val="diagram"/>
  <p:tag name="KSO_WM_TEMPLATE_INDEX" val="20217069"/>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00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00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0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00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1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1*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1*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1*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1*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1*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018.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1*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019.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1*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1*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1.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1*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2.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023.xml><?xml version="1.0" encoding="utf-8"?>
<p:tagLst xmlns:p="http://schemas.openxmlformats.org/presentationml/2006/main">
  <p:tag name="KSO_WM_BEAUTIFY_FLAG" val="#wm#"/>
  <p:tag name="KSO_WM_TEMPLATE_CATEGORY" val="diagram"/>
  <p:tag name="KSO_WM_TEMPLATE_INDEX" val="20215855"/>
</p:tagLst>
</file>

<file path=ppt/tags/tag1024.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1_1"/>
  <p:tag name="KSO_WM_UNIT_ID" val="diagram20168777_4*l_h_i*1_1_1"/>
  <p:tag name="KSO_WM_UNIT_LAYERLEVEL" val="1_1_1"/>
  <p:tag name="KSO_WM_DIAGRAM_GROUP_CODE" val="l1-1"/>
  <p:tag name="KSO_WM_UNIT_FILL_FORE_SCHEMECOLOR_INDEX" val="8"/>
  <p:tag name="KSO_WM_UNIT_FILL_TYPE" val="1"/>
  <p:tag name="KSO_WM_UNIT_TEXT_FILL_FORE_SCHEMECOLOR_INDEX" val="14"/>
  <p:tag name="KSO_WM_UNIT_TEXT_FILL_TYPE" val="1"/>
</p:tagLst>
</file>

<file path=ppt/tags/tag1025.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1_2"/>
  <p:tag name="KSO_WM_UNIT_ID" val="diagram20168777_4*l_h_i*1_1_2"/>
  <p:tag name="KSO_WM_UNIT_LAYERLEVEL" val="1_1_1"/>
  <p:tag name="KSO_WM_DIAGRAM_GROUP_CODE" val="l1-1"/>
  <p:tag name="KSO_WM_UNIT_TEXT_FILL_FORE_SCHEMECOLOR_INDEX" val="14"/>
  <p:tag name="KSO_WM_UNIT_TEXT_FILL_TYPE" val="1"/>
</p:tagLst>
</file>

<file path=ppt/tags/tag1026.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2_1"/>
  <p:tag name="KSO_WM_UNIT_ID" val="diagram20168777_4*l_h_i*1_2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027.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2_2"/>
  <p:tag name="KSO_WM_UNIT_ID" val="diagram20168777_4*l_h_i*1_2_2"/>
  <p:tag name="KSO_WM_UNIT_LAYERLEVEL" val="1_1_1"/>
  <p:tag name="KSO_WM_DIAGRAM_GROUP_CODE" val="l1-1"/>
  <p:tag name="KSO_WM_UNIT_TEXT_FILL_FORE_SCHEMECOLOR_INDEX" val="14"/>
  <p:tag name="KSO_WM_UNIT_TEXT_FILL_TYPE" val="1"/>
</p:tagLst>
</file>

<file path=ppt/tags/tag1028.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3_1"/>
  <p:tag name="KSO_WM_UNIT_ID" val="diagram20168777_4*l_h_i*1_3_1"/>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1029.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3_2"/>
  <p:tag name="KSO_WM_UNIT_ID" val="diagram20168777_4*l_h_i*1_3_2"/>
  <p:tag name="KSO_WM_UNIT_LAYERLEVEL" val="1_1_1"/>
  <p:tag name="KSO_WM_DIAGRAM_GROUP_CODE" val="l1-1"/>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4_1"/>
  <p:tag name="KSO_WM_UNIT_ID" val="diagram20168777_4*l_h_i*1_4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031.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4_2"/>
  <p:tag name="KSO_WM_UNIT_ID" val="diagram20168777_4*l_h_i*1_4_2"/>
  <p:tag name="KSO_WM_UNIT_LAYERLEVEL" val="1_1_1"/>
  <p:tag name="KSO_WM_DIAGRAM_GROUP_CODE" val="l1-1"/>
  <p:tag name="KSO_WM_UNIT_TEXT_FILL_FORE_SCHEMECOLOR_INDEX" val="14"/>
  <p:tag name="KSO_WM_UNIT_TEXT_FILL_TYPE" val="1"/>
</p:tagLst>
</file>

<file path=ppt/tags/tag1032.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2_3"/>
  <p:tag name="KSO_WM_UNIT_ID" val="diagram20168777_4*l_h_i*1_2_3"/>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1033.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4_3"/>
  <p:tag name="KSO_WM_UNIT_ID" val="diagram20168777_4*l_h_i*1_4_3"/>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1034.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1_3"/>
  <p:tag name="KSO_WM_UNIT_ID" val="diagram20168777_4*l_h_i*1_1_3"/>
  <p:tag name="KSO_WM_UNIT_LAYERLEVEL" val="1_1_1"/>
  <p:tag name="KSO_WM_DIAGRAM_GROUP_CODE" val="l1-1"/>
  <p:tag name="KSO_WM_UNIT_FILL_FORE_SCHEMECOLOR_INDEX" val="8"/>
  <p:tag name="KSO_WM_UNIT_FILL_TYPE" val="1"/>
  <p:tag name="KSO_WM_UNIT_TEXT_FILL_FORE_SCHEMECOLOR_INDEX" val="14"/>
  <p:tag name="KSO_WM_UNIT_TEXT_FILL_TYPE" val="1"/>
</p:tagLst>
</file>

<file path=ppt/tags/tag1035.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3_3"/>
  <p:tag name="KSO_WM_UNIT_ID" val="diagram20168777_4*l_h_i*1_3_3"/>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1036.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68777_4*l_h_a*1_1_1"/>
  <p:tag name="KSO_WM_UNIT_TEXT_FILL_FORE_SCHEMECOLOR_INDEX" val="14"/>
  <p:tag name="KSO_WM_UNIT_TEXT_FILL_TYPE" val="1"/>
</p:tagLst>
</file>

<file path=ppt/tags/tag1037.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f"/>
  <p:tag name="KSO_WM_UNIT_INDEX" val="1_1_1"/>
  <p:tag name="KSO_WM_UNIT_LAYERLEVEL" val="1_1_1"/>
  <p:tag name="KSO_WM_UNIT_VALUE" val="22"/>
  <p:tag name="KSO_WM_UNIT_HIGHLIGHT" val="0"/>
  <p:tag name="KSO_WM_UNIT_COMPATIBLE" val="0"/>
  <p:tag name="KSO_WM_UNIT_CLEAR" val="0"/>
  <p:tag name="KSO_WM_UNIT_PRESET_TEXT_INDEX" val="4"/>
  <p:tag name="KSO_WM_UNIT_PRESET_TEXT_LEN" val="39"/>
  <p:tag name="KSO_WM_DIAGRAM_GROUP_CODE" val="l1-1"/>
  <p:tag name="KSO_WM_UNIT_ID" val="diagram20168777_4*l_h_f*1_1_1"/>
  <p:tag name="KSO_WM_UNIT_TEXT_FILL_FORE_SCHEMECOLOR_INDEX" val="14"/>
  <p:tag name="KSO_WM_UNIT_TEXT_FILL_TYPE" val="1"/>
</p:tagLst>
</file>

<file path=ppt/tags/tag1038.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68777_4*l_h_a*1_3_1"/>
  <p:tag name="KSO_WM_UNIT_TEXT_FILL_FORE_SCHEMECOLOR_INDEX" val="14"/>
  <p:tag name="KSO_WM_UNIT_TEXT_FILL_TYPE" val="1"/>
</p:tagLst>
</file>

<file path=ppt/tags/tag1039.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f"/>
  <p:tag name="KSO_WM_UNIT_INDEX" val="1_3_1"/>
  <p:tag name="KSO_WM_UNIT_LAYERLEVEL" val="1_1_1"/>
  <p:tag name="KSO_WM_UNIT_VALUE" val="22"/>
  <p:tag name="KSO_WM_UNIT_HIGHLIGHT" val="0"/>
  <p:tag name="KSO_WM_UNIT_COMPATIBLE" val="0"/>
  <p:tag name="KSO_WM_UNIT_CLEAR" val="0"/>
  <p:tag name="KSO_WM_UNIT_PRESET_TEXT_INDEX" val="4"/>
  <p:tag name="KSO_WM_UNIT_PRESET_TEXT_LEN" val="39"/>
  <p:tag name="KSO_WM_DIAGRAM_GROUP_CODE" val="l1-1"/>
  <p:tag name="KSO_WM_UNIT_ID" val="diagram20168777_4*l_h_f*1_3_1"/>
  <p:tag name="KSO_WM_UNIT_TEXT_FILL_FORE_SCHEMECOLOR_INDEX" val="14"/>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68777_4*l_h_a*1_2_1"/>
  <p:tag name="KSO_WM_UNIT_TEXT_FILL_FORE_SCHEMECOLOR_INDEX" val="14"/>
  <p:tag name="KSO_WM_UNIT_TEXT_FILL_TYPE" val="1"/>
</p:tagLst>
</file>

<file path=ppt/tags/tag1041.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f"/>
  <p:tag name="KSO_WM_UNIT_INDEX" val="1_2_1"/>
  <p:tag name="KSO_WM_UNIT_LAYERLEVEL" val="1_1_1"/>
  <p:tag name="KSO_WM_UNIT_VALUE" val="22"/>
  <p:tag name="KSO_WM_UNIT_HIGHLIGHT" val="0"/>
  <p:tag name="KSO_WM_UNIT_COMPATIBLE" val="0"/>
  <p:tag name="KSO_WM_UNIT_CLEAR" val="0"/>
  <p:tag name="KSO_WM_UNIT_PRESET_TEXT_INDEX" val="4"/>
  <p:tag name="KSO_WM_UNIT_PRESET_TEXT_LEN" val="39"/>
  <p:tag name="KSO_WM_DIAGRAM_GROUP_CODE" val="l1-1"/>
  <p:tag name="KSO_WM_UNIT_ID" val="diagram20168777_4*l_h_f*1_2_1"/>
  <p:tag name="KSO_WM_UNIT_TEXT_FILL_FORE_SCHEMECOLOR_INDEX" val="14"/>
  <p:tag name="KSO_WM_UNIT_TEXT_FILL_TYPE" val="1"/>
</p:tagLst>
</file>

<file path=ppt/tags/tag1042.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a"/>
  <p:tag name="KSO_WM_UNIT_INDEX" val="1_4_1"/>
  <p:tag name="KSO_WM_UNIT_LAYERLEVEL" val="1_1_1"/>
  <p:tag name="KSO_WM_UNIT_VALUE" val="8"/>
  <p:tag name="KSO_WM_UNIT_HIGHLIGHT" val="0"/>
  <p:tag name="KSO_WM_UNIT_COMPATIBLE" val="0"/>
  <p:tag name="KSO_WM_UNIT_CLEAR" val="0"/>
  <p:tag name="KSO_WM_UNIT_PRESET_TEXT_INDEX" val="3"/>
  <p:tag name="KSO_WM_UNIT_PRESET_TEXT_LEN" val="5"/>
  <p:tag name="KSO_WM_DIAGRAM_GROUP_CODE" val="l1-1"/>
  <p:tag name="KSO_WM_UNIT_ID" val="diagram20168777_4*l_h_a*1_4_1"/>
  <p:tag name="KSO_WM_UNIT_TEXT_FILL_FORE_SCHEMECOLOR_INDEX" val="14"/>
  <p:tag name="KSO_WM_UNIT_TEXT_FILL_TYPE" val="1"/>
</p:tagLst>
</file>

<file path=ppt/tags/tag1043.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f"/>
  <p:tag name="KSO_WM_UNIT_INDEX" val="1_4_1"/>
  <p:tag name="KSO_WM_UNIT_LAYERLEVEL" val="1_1_1"/>
  <p:tag name="KSO_WM_UNIT_VALUE" val="22"/>
  <p:tag name="KSO_WM_UNIT_HIGHLIGHT" val="0"/>
  <p:tag name="KSO_WM_UNIT_COMPATIBLE" val="0"/>
  <p:tag name="KSO_WM_UNIT_CLEAR" val="0"/>
  <p:tag name="KSO_WM_UNIT_PRESET_TEXT_INDEX" val="4"/>
  <p:tag name="KSO_WM_UNIT_PRESET_TEXT_LEN" val="39"/>
  <p:tag name="KSO_WM_DIAGRAM_GROUP_CODE" val="l1-1"/>
  <p:tag name="KSO_WM_UNIT_ID" val="diagram20168777_4*l_h_f*1_4_1"/>
  <p:tag name="KSO_WM_UNIT_TEXT_FILL_FORE_SCHEMECOLOR_INDEX" val="14"/>
  <p:tag name="KSO_WM_UNIT_TEXT_FILL_TYPE" val="1"/>
</p:tagLst>
</file>

<file path=ppt/tags/tag1044.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a"/>
  <p:tag name="KSO_WM_UNIT_INDEX" val="1"/>
  <p:tag name="KSO_WM_UNIT_LAYERLEVEL" val="1"/>
  <p:tag name="KSO_WM_UNIT_VALUE" val="20"/>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68777_4*a*1"/>
  <p:tag name="KSO_WM_UNIT_TEXT_FILL_FORE_SCHEMECOLOR_INDEX" val="14"/>
  <p:tag name="KSO_WM_UNIT_TEXT_FILL_TYPE" val="1"/>
</p:tagLst>
</file>

<file path=ppt/tags/tag1045.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4_4"/>
  <p:tag name="KSO_WM_UNIT_ID" val="diagram20168777_4*l_h_i*1_4_4"/>
  <p:tag name="KSO_WM_UNIT_LAYERLEVEL" val="1_1_1"/>
  <p:tag name="KSO_WM_DIAGRAM_GROUP_CODE" val="l1-1"/>
  <p:tag name="KSO_WM_UNIT_FILL_FORE_SCHEMECOLOR_INDEX" val="13"/>
  <p:tag name="KSO_WM_UNIT_FILL_TYPE" val="1"/>
  <p:tag name="KSO_WM_UNIT_TEXT_FILL_FORE_SCHEMECOLOR_INDEX" val="14"/>
  <p:tag name="KSO_WM_UNIT_TEXT_FILL_TYPE" val="1"/>
</p:tagLst>
</file>

<file path=ppt/tags/tag1046.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3_4"/>
  <p:tag name="KSO_WM_UNIT_ID" val="diagram20168777_4*l_h_i*1_3_4"/>
  <p:tag name="KSO_WM_UNIT_LAYERLEVEL" val="1_1_1"/>
  <p:tag name="KSO_WM_DIAGRAM_GROUP_CODE" val="l1-1"/>
  <p:tag name="KSO_WM_UNIT_FILL_FORE_SCHEMECOLOR_INDEX" val="13"/>
  <p:tag name="KSO_WM_UNIT_FILL_TYPE" val="1"/>
  <p:tag name="KSO_WM_UNIT_TEXT_FILL_FORE_SCHEMECOLOR_INDEX" val="14"/>
  <p:tag name="KSO_WM_UNIT_TEXT_FILL_TYPE" val="1"/>
</p:tagLst>
</file>

<file path=ppt/tags/tag1047.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1_4"/>
  <p:tag name="KSO_WM_UNIT_ID" val="diagram20168777_4*l_h_i*1_1_4"/>
  <p:tag name="KSO_WM_UNIT_LAYERLEVEL" val="1_1_1"/>
  <p:tag name="KSO_WM_DIAGRAM_GROUP_CODE" val="l1-1"/>
  <p:tag name="KSO_WM_UNIT_FILL_FORE_SCHEMECOLOR_INDEX" val="13"/>
  <p:tag name="KSO_WM_UNIT_FILL_TYPE" val="1"/>
  <p:tag name="KSO_WM_UNIT_TEXT_FILL_FORE_SCHEMECOLOR_INDEX" val="14"/>
  <p:tag name="KSO_WM_UNIT_TEXT_FILL_TYPE" val="1"/>
</p:tagLst>
</file>

<file path=ppt/tags/tag1048.xml><?xml version="1.0" encoding="utf-8"?>
<p:tagLst xmlns:p="http://schemas.openxmlformats.org/presentationml/2006/main">
  <p:tag name="KSO_WM_TAG_VERSION" val="1.0"/>
  <p:tag name="KSO_WM_BEAUTIFY_FLAG" val="#wm#"/>
  <p:tag name="KSO_WM_TEMPLATE_CATEGORY" val="diagram"/>
  <p:tag name="KSO_WM_TEMPLATE_INDEX" val="20168777"/>
  <p:tag name="KSO_WM_UNIT_TYPE" val="l_h_i"/>
  <p:tag name="KSO_WM_UNIT_INDEX" val="1_2_4"/>
  <p:tag name="KSO_WM_UNIT_ID" val="diagram20168777_4*l_h_i*1_2_4"/>
  <p:tag name="KSO_WM_UNIT_LAYERLEVEL" val="1_1_1"/>
  <p:tag name="KSO_WM_DIAGRAM_GROUP_CODE" val="l1-1"/>
  <p:tag name="KSO_WM_UNIT_FILL_FORE_SCHEMECOLOR_INDEX" val="13"/>
  <p:tag name="KSO_WM_UNIT_FILL_TYPE" val="1"/>
  <p:tag name="KSO_WM_UNIT_TEXT_FILL_FORE_SCHEMECOLOR_INDEX" val="14"/>
  <p:tag name="KSO_WM_UNIT_TEXT_FILL_TYPE" val="1"/>
</p:tagLst>
</file>

<file path=ppt/tags/tag1049.xml><?xml version="1.0" encoding="utf-8"?>
<p:tagLst xmlns:p="http://schemas.openxmlformats.org/presentationml/2006/main">
  <p:tag name="KSO_WM_BEAUTIFY_FLAG" val="#wm#"/>
  <p:tag name="KSO_WM_TEMPLATE_CATEGORY" val="diagram"/>
  <p:tag name="KSO_WM_TEMPLATE_INDEX" val="20215855"/>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9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12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12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12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200112_4*q_h_i*1_4_5"/>
  <p:tag name="KSO_WM_TEMPLATE_CATEGORY" val="diagram"/>
  <p:tag name="KSO_WM_TEMPLATE_INDEX" val="20200112"/>
  <p:tag name="KSO_WM_UNIT_LAYERLEVEL" val="1_1_1"/>
  <p:tag name="KSO_WM_TAG_VERSION" val="1.0"/>
  <p:tag name="KSO_WM_BEAUTIFY_FLAG" val="#wm#"/>
  <p:tag name="KSO_WM_UNIT_FILL_FORE_SCHEMECOLOR_INDEX" val="8"/>
  <p:tag name="KSO_WM_UNIT_FILL_TYPE"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200112_4*q_h_i*1_4_4"/>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00112_4*q_h_i*1_3_4"/>
  <p:tag name="KSO_WM_TEMPLATE_CATEGORY" val="diagram"/>
  <p:tag name="KSO_WM_TEMPLATE_INDEX" val="20200112"/>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200112_4*q_h_i*1_4_3"/>
  <p:tag name="KSO_WM_TEMPLATE_CATEGORY" val="diagram"/>
  <p:tag name="KSO_WM_TEMPLATE_INDEX" val="202001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12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200112_4*q_h_i*1_1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12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200112_4*q_h_i*1_2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200112_4*q_h_i*1_3_1"/>
  <p:tag name="KSO_WM_TEMPLATE_CATEGORY" val="diagram"/>
  <p:tag name="KSO_WM_TEMPLATE_INDEX" val="20200112"/>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200112_4*q_h_i*1_5_7"/>
  <p:tag name="KSO_WM_TEMPLATE_CATEGORY" val="diagram"/>
  <p:tag name="KSO_WM_TEMPLATE_INDEX" val="2020011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00112_4*q_h_i*1_1_4"/>
  <p:tag name="KSO_WM_TEMPLATE_CATEGORY" val="diagram"/>
  <p:tag name="KSO_WM_TEMPLATE_INDEX" val="20200112"/>
  <p:tag name="KSO_WM_UNIT_LAYERLEVEL" val="1_1_1"/>
  <p:tag name="KSO_WM_TAG_VERSION" val="1.0"/>
  <p:tag name="KSO_WM_BEAUTIFY_FLAG" val="#wm#"/>
  <p:tag name="KSO_WM_UNIT_FILL_FORE_SCHEMECOLOR_INDEX" val="5"/>
  <p:tag name="KSO_WM_UNIT_FILL_TYPE"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200112_4*q_h_i*1_2_6"/>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200112_4*q_h_i*1_2_5"/>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00112_4*q_h_i*1_2_4"/>
  <p:tag name="KSO_WM_TEMPLATE_CATEGORY" val="diagram"/>
  <p:tag name="KSO_WM_TEMPLATE_INDEX" val="20200112"/>
  <p:tag name="KSO_WM_UNIT_LAYERLEVEL" val="1_1_1"/>
  <p:tag name="KSO_WM_TAG_VERSION" val="1.0"/>
  <p:tag name="KSO_WM_BEAUTIFY_FLAG" val="#wm#"/>
  <p:tag name="KSO_WM_UNIT_FILL_FORE_SCHEMECOLOR_INDEX" val="6"/>
  <p:tag name="KSO_WM_UNIT_FILL_TYPE"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6"/>
  <p:tag name="KSO_WM_UNIT_ID" val="diagram20200112_4*q_h_i*1_5_6"/>
  <p:tag name="KSO_WM_TEMPLATE_CATEGORY" val="diagram"/>
  <p:tag name="KSO_WM_TEMPLATE_INDEX" val="20200112"/>
  <p:tag name="KSO_WM_UNIT_LAYERLEVEL" val="1_1_1"/>
  <p:tag name="KSO_WM_TAG_VERSION" val="1.0"/>
  <p:tag name="KSO_WM_BEAUTIFY_FLAG" val="#wm#"/>
  <p:tag name="KSO_WM_UNIT_FILL_FORE_SCHEMECOLOR_INDEX" val="9"/>
  <p:tag name="KSO_WM_UNIT_FILL_TYPE"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200112_4*q_h_i*1_5_5"/>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200112_4*q_h_i*1_5_3"/>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200112_4*q_h_i*1_5_2"/>
  <p:tag name="KSO_WM_TEMPLATE_CATEGORY" val="diagram"/>
  <p:tag name="KSO_WM_TEMPLATE_INDEX" val="20200112"/>
  <p:tag name="KSO_WM_UNIT_LAYERLEVEL" val="1_1_1"/>
  <p:tag name="KSO_WM_TAG_VERSION" val="1.0"/>
  <p:tag name="KSO_WM_BEAUTIFY_FLAG" val="#wm#"/>
  <p:tag name="KSO_WM_UNIT_FILL_FORE_SCHEMECOLOR_INDEX" val="14"/>
  <p:tag name="KSO_WM_UNI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00112_4*q_h_i*1_1_3"/>
  <p:tag name="KSO_WM_TEMPLATE_CATEGORY" val="diagram"/>
  <p:tag name="KSO_WM_TEMPLATE_INDEX" val="20200112"/>
  <p:tag name="KSO_WM_UNIT_LAYERLEVEL" val="1_1_1"/>
  <p:tag name="KSO_WM_TAG_VERSION" val="1.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200112_4*q_h_i*1_4_2"/>
  <p:tag name="KSO_WM_TEMPLATE_CATEGORY" val="diagram"/>
  <p:tag name="KSO_WM_TEMPLATE_INDEX" val="20200112"/>
  <p:tag name="KSO_WM_UNIT_LAYERLEVEL" val="1_1_1"/>
  <p:tag name="KSO_WM_TAG_VERSION" val="1.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00112_4*q_h_i*1_2_3"/>
  <p:tag name="KSO_WM_TEMPLATE_CATEGORY" val="diagram"/>
  <p:tag name="KSO_WM_TEMPLATE_INDEX" val="20200112"/>
  <p:tag name="KSO_WM_UNIT_LAYERLEVEL" val="1_1_1"/>
  <p:tag name="KSO_WM_TAG_VERSION" val="1.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00112_4*q_h_i*1_3_3"/>
  <p:tag name="KSO_WM_TEMPLATE_CATEGORY" val="diagram"/>
  <p:tag name="KSO_WM_TEMPLATE_INDEX" val="20200112"/>
  <p:tag name="KSO_WM_UNIT_LAYERLEVEL" val="1_1_1"/>
  <p:tag name="KSO_WM_TAG_VERSION" val="1.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200112_4*q_h_i*1_5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00112_4*q_h_i*1_1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00112_4*q_h_i*1_2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00112_4*q_h_i*1_3_2"/>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200112_4*q_h_i*1_4_1"/>
  <p:tag name="KSO_WM_TEMPLATE_CATEGORY" val="diagram"/>
  <p:tag name="KSO_WM_TEMPLATE_INDEX" val="20200112"/>
  <p:tag name="KSO_WM_UNIT_LAYERLEVEL" val="1_1_1"/>
  <p:tag name="KSO_WM_TAG_VERSION" val="1.0"/>
  <p:tag name="KSO_WM_BEAUTIFY_FLAG" val="#wm#"/>
  <p:tag name="KSO_WM_UNIT_TEXT_FILL_FORE_SCHEMECOLOR_INDEX" val="14"/>
  <p:tag name="KSO_WM_UNIT_TEXT_FILL_TYPE" val="1"/>
</p:tagLst>
</file>

<file path=ppt/tags/tag1149.xml><?xml version="1.0" encoding="utf-8"?>
<p:tagLst xmlns:p="http://schemas.openxmlformats.org/presentationml/2006/main">
  <p:tag name="KSO_WM_UNIT_ISCONTENTS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4*a*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q1-1"/>
  <p:tag name="KSO_WM_UNIT_TYPE" val="f"/>
  <p:tag name="KSO_WM_UNIT_INDEX" val="1"/>
  <p:tag name="KSO_WM_UNIT_ID" val="diagram20200112_4*f*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11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2_4*q_h_f*1_1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5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200112_4*q_h_f*1_4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5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2_4*q_h_f*1_2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2_4*q_h_f*1_3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200112_4*q_h_f*1_5_1"/>
  <p:tag name="KSO_WM_TEMPLATE_CATEGORY" val="diagram"/>
  <p:tag name="KSO_WM_TEMPLATE_INDEX" val="20200112"/>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200112_4*q_h_i*1_5_4"/>
  <p:tag name="KSO_WM_TEMPLATE_CATEGORY" val="diagram"/>
  <p:tag name="KSO_WM_TEMPLATE_INDEX" val="20200112"/>
  <p:tag name="KSO_WM_UNIT_LAYERLEVEL" val="1_1_1"/>
  <p:tag name="KSO_WM_TAG_VERSION" val="1.0"/>
  <p:tag name="KSO_WM_BEAUTIFY_FLAG" val="#wm#"/>
</p:tagLst>
</file>

<file path=ppt/tags/tag1157.xml><?xml version="1.0" encoding="utf-8"?>
<p:tagLst xmlns:p="http://schemas.openxmlformats.org/presentationml/2006/main">
  <p:tag name="KSO_WM_BEAUTIFY_FLAG" val="#wm#"/>
  <p:tag name="KSO_WM_TEMPLATE_CATEGORY" val="diagram"/>
  <p:tag name="KSO_WM_TEMPLATE_INDEX" val="20217069"/>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15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161.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4.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16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6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1*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1*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1*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1*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1*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174.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1*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175.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1*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176.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1*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77.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1*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178.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179.xml><?xml version="1.0" encoding="utf-8"?>
<p:tagLst xmlns:p="http://schemas.openxmlformats.org/presentationml/2006/main">
  <p:tag name="KSO_WM_BEAUTIFY_FLAG" val="#wm#"/>
  <p:tag name="KSO_WM_TEMPLATE_CATEGORY" val="diagram"/>
  <p:tag name="KSO_WM_TEMPLATE_INDEX" val="20215855"/>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8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9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9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0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0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1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1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22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22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22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2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2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xml><?xml version="1.0" encoding="utf-8"?>
<p:tagLst xmlns:p="http://schemas.openxmlformats.org/presentationml/2006/main">
  <p:tag name="KSO_WM_SLIDE_BACKGROUND_TYPE" val="general"/>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3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3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5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5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5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6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6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6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6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6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6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7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7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8.xml><?xml version="1.0" encoding="utf-8"?>
<p:tagLst xmlns:p="http://schemas.openxmlformats.org/presentationml/2006/main">
  <p:tag name="KSO_WM_SLIDE_BACKGROUND_TYPE" val="frame"/>
</p:tagLst>
</file>

<file path=ppt/tags/tag128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8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8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8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8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9.xml><?xml version="1.0" encoding="utf-8"?>
<p:tagLst xmlns:p="http://schemas.openxmlformats.org/presentationml/2006/main">
  <p:tag name="KSO_WM_SLIDE_BACKGROUND_TYPE" val="frame"/>
</p:tagLst>
</file>

<file path=ppt/tags/tag12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9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9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9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9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9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9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0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0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0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1.xml><?xml version="1.0" encoding="utf-8"?>
<p:tagLst xmlns:p="http://schemas.openxmlformats.org/presentationml/2006/main">
  <p:tag name="KSO_WM_SLIDE_BACKGROUND_TYPE" val="frame"/>
</p:tagLst>
</file>

<file path=ppt/tags/tag13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1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1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1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4*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2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4*l_h_i*1_5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2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31.xml><?xml version="1.0" encoding="utf-8"?>
<p:tagLst xmlns:p="http://schemas.openxmlformats.org/presentationml/2006/main">
  <p:tag name="KSO_WM_UNIT_ISCONTENTS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4*a*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1332.xml><?xml version="1.0" encoding="utf-8"?>
<p:tagLst xmlns:p="http://schemas.openxmlformats.org/presentationml/2006/main">
  <p:tag name="KSO_WM_BEAUTIFY_FLAG" val="#wm#"/>
  <p:tag name="KSO_WM_TEMPLATE_CATEGORY" val="diagram"/>
  <p:tag name="KSO_WM_TEMPLATE_INDEX" val="20215855"/>
</p:tagLst>
</file>

<file path=ppt/tags/tag1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3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36.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39.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4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4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5*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5*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46.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5*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5*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5*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49.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5*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5*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5*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2.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5*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5*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5*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5.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5*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126_5*l_h_i*1_5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126_5*l_h_i*1_5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8.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126_5*l_h_f*1_5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59.xml><?xml version="1.0" encoding="utf-8"?>
<p:tagLst xmlns:p="http://schemas.openxmlformats.org/presentationml/2006/main">
  <p:tag name="KSO_WM_UNIT_ISCONTENTSTITLE" val="0"/>
  <p:tag name="KSO_WM_UNIT_PRESET_TEXT" val="单击此处添加标题"/>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a"/>
  <p:tag name="KSO_WM_UNIT_INDEX" val="1"/>
  <p:tag name="KSO_WM_UNIT_ID" val="diagram20200112_4*a*1"/>
  <p:tag name="KSO_WM_TEMPLATE_CATEGORY" val="diagram"/>
  <p:tag name="KSO_WM_TEMPLATE_INDEX" val="20200112"/>
  <p:tag name="KSO_WM_UNIT_LAYERLEVEL" val="1"/>
  <p:tag name="KSO_WM_TAG_VERSION" val="1.0"/>
  <p:tag name="KSO_WM_BEAUTIFY_FLAG" val="#wm#"/>
  <p:tag name="KSO_WM_UNIT_TEXT_FILL_FORE_SCHEMECOLOR_INDEX" val="13"/>
  <p:tag name="KSO_WM_UNIT_TEXT_FILL_TYPE" val="1"/>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KSO_WM_BEAUTIFY_FLAG" val="#wm#"/>
  <p:tag name="KSO_WM_TEMPLATE_CATEGORY" val="diagram"/>
  <p:tag name="KSO_WM_TEMPLATE_INDEX" val="20215855"/>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6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64.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6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6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6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7.xml><?xml version="1.0" encoding="utf-8"?>
<p:tagLst xmlns:p="http://schemas.openxmlformats.org/presentationml/2006/main">
  <p:tag name="KSO_WM_SLIDE_BACKGROUND_TYPE" val="leftRight"/>
</p:tagLst>
</file>

<file path=ppt/tags/tag137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7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1"/>
  <p:tag name="KSO_WM_UNIT_ID" val="diagram20170847_5*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73.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1_1"/>
  <p:tag name="KSO_WM_UNIT_LAYERLEVEL" val="1_1_1"/>
  <p:tag name="KSO_WM_UNIT_VALUE" val="85"/>
  <p:tag name="KSO_WM_UNIT_HIGHLIGHT" val="0"/>
  <p:tag name="KSO_WM_UNIT_COMPATIBLE" val="0"/>
  <p:tag name="KSO_WM_DIAGRAM_GROUP_CODE" val="l1-1"/>
  <p:tag name="KSO_WM_UNIT_ID" val="diagram20170847_5*l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5*a*1"/>
  <p:tag name="KSO_WM_TEMPLATE_CATEGORY" val="diagram"/>
  <p:tag name="KSO_WM_TEMPLATE_INDEX" val="20170847"/>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单击此处添加标题"/>
  <p:tag name="KSO_WM_UNIT_TEXT_FILL_FORE_SCHEMECOLOR_INDEX" val="13"/>
  <p:tag name="KSO_WM_UNIT_TEXT_FILL_TYPE" val="1"/>
</p:tagLst>
</file>

<file path=ppt/tags/tag137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2"/>
  <p:tag name="KSO_WM_UNIT_ID" val="diagram20170847_5*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37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2"/>
  <p:tag name="KSO_WM_UNIT_ID" val="diagram20170847_5*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7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2_1"/>
  <p:tag name="KSO_WM_UNIT_LAYERLEVEL" val="1_1_1"/>
  <p:tag name="KSO_WM_UNIT_VALUE" val="85"/>
  <p:tag name="KSO_WM_UNIT_HIGHLIGHT" val="0"/>
  <p:tag name="KSO_WM_UNIT_COMPATIBLE" val="0"/>
  <p:tag name="KSO_WM_DIAGRAM_GROUP_CODE" val="l1-1"/>
  <p:tag name="KSO_WM_UNIT_ID" val="diagram20170847_5*l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7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2"/>
  <p:tag name="KSO_WM_UNIT_ID" val="diagram20170847_5*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7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3_1"/>
  <p:tag name="KSO_WM_UNIT_LAYERLEVEL" val="1_1_1"/>
  <p:tag name="KSO_WM_UNIT_VALUE" val="85"/>
  <p:tag name="KSO_WM_UNIT_HIGHLIGHT" val="0"/>
  <p:tag name="KSO_WM_UNIT_COMPATIBLE" val="0"/>
  <p:tag name="KSO_WM_DIAGRAM_GROUP_CODE" val="l1-1"/>
  <p:tag name="KSO_WM_UNIT_ID" val="diagram20170847_5*l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8.xml><?xml version="1.0" encoding="utf-8"?>
<p:tagLst xmlns:p="http://schemas.openxmlformats.org/presentationml/2006/main">
  <p:tag name="KSO_WM_SLIDE_BACKGROUND_TYPE" val="leftRight"/>
</p:tagLst>
</file>

<file path=ppt/tags/tag138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5_2"/>
  <p:tag name="KSO_WM_UNIT_ID" val="diagram20170847_5*l_h_i*1_5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8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5_1"/>
  <p:tag name="KSO_WM_UNIT_LAYERLEVEL" val="1_1_1"/>
  <p:tag name="KSO_WM_UNIT_VALUE" val="85"/>
  <p:tag name="KSO_WM_UNIT_HIGHLIGHT" val="0"/>
  <p:tag name="KSO_WM_UNIT_COMPATIBLE" val="0"/>
  <p:tag name="KSO_WM_DIAGRAM_GROUP_CODE" val="l1-1"/>
  <p:tag name="KSO_WM_UNIT_ID" val="diagram20170847_5*l_h_f*1_5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8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4_2"/>
  <p:tag name="KSO_WM_UNIT_ID" val="diagram20170847_5*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83.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4_1"/>
  <p:tag name="KSO_WM_UNIT_LAYERLEVEL" val="1_1_1"/>
  <p:tag name="KSO_WM_UNIT_VALUE" val="85"/>
  <p:tag name="KSO_WM_UNIT_HIGHLIGHT" val="0"/>
  <p:tag name="KSO_WM_UNIT_COMPATIBLE" val="0"/>
  <p:tag name="KSO_WM_DIAGRAM_GROUP_CODE" val="l1-1"/>
  <p:tag name="KSO_WM_UNIT_ID" val="diagram20170847_5*l_h_f*1_4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84.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1"/>
  <p:tag name="KSO_WM_UNIT_ID" val="diagram20170847_5*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138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2_1"/>
  <p:tag name="KSO_WM_UNIT_ID" val="diagram20170847_5*l_h_x*1_2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84*81"/>
  <p:tag name="KSO_WM_UNIT_FILL_FORE_SCHEMECOLOR_INDEX" val="14"/>
  <p:tag name="KSO_WM_UNIT_FILL_TYPE" val="1"/>
  <p:tag name="KSO_WM_UNIT_TEXT_FILL_FORE_SCHEMECOLOR_INDEX" val="14"/>
  <p:tag name="KSO_WM_UNIT_TEXT_FILL_TYPE" val="1"/>
</p:tagLst>
</file>

<file path=ppt/tags/tag138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1"/>
  <p:tag name="KSO_WM_UNIT_ID" val="diagram20170847_5*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4"/>
  <p:tag name="KSO_WM_UNIT_TEXT_FILL_TYPE" val="1"/>
</p:tagLst>
</file>

<file path=ppt/tags/tag138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3_1"/>
  <p:tag name="KSO_WM_UNIT_ID" val="diagram20170847_5*l_h_x*1_3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92*57"/>
  <p:tag name="KSO_WM_UNIT_FILL_FORE_SCHEMECOLOR_INDEX" val="14"/>
  <p:tag name="KSO_WM_UNIT_FILL_TYPE" val="1"/>
  <p:tag name="KSO_WM_UNIT_TEXT_FILL_FORE_SCHEMECOLOR_INDEX" val="14"/>
  <p:tag name="KSO_WM_UNIT_TEXT_FILL_TYPE" val="1"/>
</p:tagLst>
</file>

<file path=ppt/tags/tag138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4_1"/>
  <p:tag name="KSO_WM_UNIT_ID" val="diagram20170847_5*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Lst>
</file>

<file path=ppt/tags/tag138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4_1"/>
  <p:tag name="KSO_WM_UNIT_ID" val="diagram20170847_5*l_h_x*1_4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83*89"/>
  <p:tag name="KSO_WM_UNIT_FILL_FORE_SCHEMECOLOR_INDEX" val="14"/>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SLIDE_BACKGROUND_TYPE" val="leftRight"/>
</p:tagLst>
</file>

<file path=ppt/tags/tag139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5_1"/>
  <p:tag name="KSO_WM_UNIT_ID" val="diagram20170847_5*l_h_i*1_5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4"/>
  <p:tag name="KSO_WM_UNIT_TEXT_FILL_TYPE" val="1"/>
</p:tagLst>
</file>

<file path=ppt/tags/tag139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5_1"/>
  <p:tag name="KSO_WM_UNIT_ID" val="diagram20170847_5*l_h_x*1_5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72*66"/>
  <p:tag name="KSO_WM_UNIT_FILL_FORE_SCHEMECOLOR_INDEX" val="14"/>
  <p:tag name="KSO_WM_UNIT_FILL_TYPE" val="1"/>
  <p:tag name="KSO_WM_UNIT_TEXT_FILL_FORE_SCHEMECOLOR_INDEX" val="13"/>
  <p:tag name="KSO_WM_UNIT_TEXT_FILL_TYPE" val="1"/>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5*l_h_x*1_1_1"/>
  <p:tag name="KSO_WM_TEMPLATE_CATEGORY" val="diagram"/>
  <p:tag name="KSO_WM_TEMPLATE_INDEX" val="20170847"/>
  <p:tag name="KSO_WM_UNIT_LAYERLEVEL" val="1_1_1"/>
  <p:tag name="KSO_WM_TAG_VERSION" val="1.0"/>
  <p:tag name="KSO_WM_BEAUTIFY_FLAG" val="#wm#"/>
  <p:tag name="KSO_WM_UNIT_VALUE" val="80*102"/>
  <p:tag name="KSO_WM_UNIT_TYPE" val="l_h_x"/>
  <p:tag name="KSO_WM_UNIT_INDEX" val="1_1_1"/>
</p:tagLst>
</file>

<file path=ppt/tags/tag1393.xml><?xml version="1.0" encoding="utf-8"?>
<p:tagLst xmlns:p="http://schemas.openxmlformats.org/presentationml/2006/main">
  <p:tag name="KSO_WM_BEAUTIFY_FLAG" val="#wm#"/>
  <p:tag name="KSO_WM_TEMPLATE_CATEGORY" val="diagram"/>
  <p:tag name="KSO_WM_TEMPLATE_INDEX" val="20215855"/>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9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39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0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4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0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13_5*l_h_i*1_1_1"/>
  <p:tag name="KSO_WM_TEMPLATE_CATEGORY" val="diagram"/>
  <p:tag name="KSO_WM_TEMPLATE_INDEX" val="21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13_5*l_h_i*1_1_2"/>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13_5*l_h_i*1_1_3"/>
  <p:tag name="KSO_WM_TEMPLATE_CATEGORY" val="diagram"/>
  <p:tag name="KSO_WM_TEMPLATE_INDEX" val="213"/>
  <p:tag name="KSO_WM_UNIT_LAYERLEVEL" val="1_1_1"/>
  <p:tag name="KSO_WM_TAG_VERSION" val="1.0"/>
  <p:tag name="KSO_WM_BEAUTIFY_FLAG" val="#wm#"/>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13_5*l_h_i*1_2_2"/>
  <p:tag name="KSO_WM_TEMPLATE_CATEGORY" val="diagram"/>
  <p:tag name="KSO_WM_TEMPLATE_INDEX" val="21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13_5*l_h_i*1_2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13_5*l_h_i*1_2_1"/>
  <p:tag name="KSO_WM_TEMPLATE_CATEGORY" val="diagram"/>
  <p:tag name="KSO_WM_TEMPLATE_INDEX" val="213"/>
  <p:tag name="KSO_WM_UNIT_LAYERLEVEL" val="1_1_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13_5*l_h_i*1_3_2"/>
  <p:tag name="KSO_WM_TEMPLATE_CATEGORY" val="diagram"/>
  <p:tag name="KSO_WM_TEMPLATE_INDEX" val="21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13_5*l_h_i*1_3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13_5*l_h_i*1_3_1"/>
  <p:tag name="KSO_WM_TEMPLATE_CATEGORY" val="diagram"/>
  <p:tag name="KSO_WM_TEMPLATE_INDEX" val="213"/>
  <p:tag name="KSO_WM_UNIT_LAYERLEVEL" val="1_1_1"/>
  <p:tag name="KSO_WM_TAG_VERSION" val="1.0"/>
  <p:tag name="KSO_WM_BEAUTIFY_FLAG" val="#wm#"/>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13_5*l_h_i*1_4_2"/>
  <p:tag name="KSO_WM_TEMPLATE_CATEGORY" val="diagram"/>
  <p:tag name="KSO_WM_TEMPLATE_INDEX" val="21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13_5*l_h_i*1_4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1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13_5*l_h_i*1_4_1"/>
  <p:tag name="KSO_WM_TEMPLATE_CATEGORY" val="diagram"/>
  <p:tag name="KSO_WM_TEMPLATE_INDEX" val="213"/>
  <p:tag name="KSO_WM_UNIT_LAYERLEVEL" val="1_1_1"/>
  <p:tag name="KSO_WM_TAG_VERSION" val="1.0"/>
  <p:tag name="KSO_WM_BEAUTIFY_FLAG" val="#wm#"/>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13_5*l_h_i*1_5_2"/>
  <p:tag name="KSO_WM_TEMPLATE_CATEGORY" val="diagram"/>
  <p:tag name="KSO_WM_TEMPLATE_INDEX" val="213"/>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13_5*l_h_i*1_5_3"/>
  <p:tag name="KSO_WM_TEMPLATE_CATEGORY" val="diagram"/>
  <p:tag name="KSO_WM_TEMPLATE_INDEX" val="213"/>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13_5*l_h_i*1_5_1"/>
  <p:tag name="KSO_WM_TEMPLATE_CATEGORY" val="diagram"/>
  <p:tag name="KSO_WM_TEMPLATE_INDEX" val="213"/>
  <p:tag name="KSO_WM_UNIT_LAYERLEVEL" val="1_1_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20.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13_5*l_h_a*1_1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21.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13_5*l_h_a*1_3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422.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13_5*l_h_a*1_5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423.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13_5*l_h_a*1_2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424.xml><?xml version="1.0" encoding="utf-8"?>
<p:tagLst xmlns:p="http://schemas.openxmlformats.org/presentationml/2006/main">
  <p:tag name="KSO_WM_UNIT_ISCONTENTSTITLE" val="0"/>
  <p:tag name="KSO_WM_UNIT_ISNUMDGMTITLE" val="0"/>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13_5*l_h_a*1_4_1"/>
  <p:tag name="KSO_WM_TEMPLATE_CATEGORY" val="diagram"/>
  <p:tag name="KSO_WM_TEMPLATE_INDEX" val="213"/>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425.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13_5*l_h_f*1_1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26.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13_5*l_h_f*1_3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27.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13_5*l_h_f*1_2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28.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13_5*l_h_f*1_4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29.xml><?xml version="1.0" encoding="utf-8"?>
<p:tagLst xmlns:p="http://schemas.openxmlformats.org/presentationml/2006/main">
  <p:tag name="KSO_WM_UNIT_SUBTYPE" val="a"/>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13_5*l_h_f*1_5_1"/>
  <p:tag name="KSO_WM_TEMPLATE_CATEGORY" val="diagram"/>
  <p:tag name="KSO_WM_TEMPLATE_INDEX" val="213"/>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5*a*1"/>
  <p:tag name="KSO_WM_TEMPLATE_CATEGORY" val="diagram"/>
  <p:tag name="KSO_WM_TEMPLATE_INDEX" val="20170847"/>
  <p:tag name="KSO_WM_UNIT_LAYERLEVEL" val="1"/>
  <p:tag name="KSO_WM_TAG_VERSION" val="1.0"/>
  <p:tag name="KSO_WM_BEAUTIFY_FLAG" val="#wm#"/>
  <p:tag name="KSO_WM_UNIT_ISCONTENTSTITLE" val="0"/>
  <p:tag name="KSO_WM_UNIT_NOCLEAR" val="0"/>
  <p:tag name="KSO_WM_UNIT_VALUE" val="26"/>
  <p:tag name="KSO_WM_UNIT_TYPE" val="a"/>
  <p:tag name="KSO_WM_UNIT_INDEX" val="1"/>
  <p:tag name="KSO_WM_UNIT_PRESET_TEXT" val="单击此处添加标题"/>
  <p:tag name="KSO_WM_UNIT_TEXT_FILL_FORE_SCHEMECOLOR_INDEX" val="13"/>
  <p:tag name="KSO_WM_UNIT_TEXT_FILL_TYPE" val="1"/>
</p:tagLst>
</file>

<file path=ppt/tags/tag1431.xml><?xml version="1.0" encoding="utf-8"?>
<p:tagLst xmlns:p="http://schemas.openxmlformats.org/presentationml/2006/main">
  <p:tag name="KSO_WM_BEAUTIFY_FLAG" val="#wm#"/>
  <p:tag name="KSO_WM_TEMPLATE_CATEGORY" val="diagram"/>
  <p:tag name="KSO_WM_TEMPLATE_INDEX" val="20215855"/>
</p:tagLst>
</file>

<file path=ppt/tags/tag1432.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144.xml><?xml version="1.0" encoding="utf-8"?>
<p:tagLst xmlns:p="http://schemas.openxmlformats.org/presentationml/2006/main">
  <p:tag name="KSO_WM_SLIDE_BACKGROUND_TYPE" val="topBottom"/>
</p:tagLst>
</file>

<file path=ppt/tags/tag145.xml><?xml version="1.0" encoding="utf-8"?>
<p:tagLst xmlns:p="http://schemas.openxmlformats.org/presentationml/2006/main">
  <p:tag name="KSO_WM_SLIDE_BACKGROUND_TYPE" val="topBottom"/>
</p:tagLst>
</file>

<file path=ppt/tags/tag146.xml><?xml version="1.0" encoding="utf-8"?>
<p:tagLst xmlns:p="http://schemas.openxmlformats.org/presentationml/2006/main">
  <p:tag name="KSO_WM_SLIDE_BACKGROUND_TYPE" val="topBottom"/>
</p:tagLst>
</file>

<file path=ppt/tags/tag147.xml><?xml version="1.0" encoding="utf-8"?>
<p:tagLst xmlns:p="http://schemas.openxmlformats.org/presentationml/2006/main">
  <p:tag name="KSO_WM_SLIDE_BACKGROUND_TYPE" val="topBottom"/>
</p:tagLst>
</file>

<file path=ppt/tags/tag148.xml><?xml version="1.0" encoding="utf-8"?>
<p:tagLst xmlns:p="http://schemas.openxmlformats.org/presentationml/2006/main">
  <p:tag name="KSO_WM_SLIDE_BACKGROUND_TYPE" val="topBottom"/>
</p:tagLst>
</file>

<file path=ppt/tags/tag149.xml><?xml version="1.0" encoding="utf-8"?>
<p:tagLst xmlns:p="http://schemas.openxmlformats.org/presentationml/2006/main">
  <p:tag name="KSO_WM_SLIDE_BACKGROUND_TYPE" val="topBotto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3.xml><?xml version="1.0" encoding="utf-8"?>
<p:tagLst xmlns:p="http://schemas.openxmlformats.org/presentationml/2006/main">
  <p:tag name="KSO_WM_SLIDE_BACKGROUND_TYPE" val="bottomTop"/>
</p:tagLst>
</file>

<file path=ppt/tags/tag154.xml><?xml version="1.0" encoding="utf-8"?>
<p:tagLst xmlns:p="http://schemas.openxmlformats.org/presentationml/2006/main">
  <p:tag name="KSO_WM_SLIDE_BACKGROUND_TYPE" val="bottomTop"/>
</p:tagLst>
</file>

<file path=ppt/tags/tag155.xml><?xml version="1.0" encoding="utf-8"?>
<p:tagLst xmlns:p="http://schemas.openxmlformats.org/presentationml/2006/main">
  <p:tag name="KSO_WM_SLIDE_BACKGROUND_TYPE" val="bottomTop"/>
</p:tagLst>
</file>

<file path=ppt/tags/tag156.xml><?xml version="1.0" encoding="utf-8"?>
<p:tagLst xmlns:p="http://schemas.openxmlformats.org/presentationml/2006/main">
  <p:tag name="KSO_WM_SLIDE_BACKGROUND_TYPE" val="bottomTop"/>
</p:tagLst>
</file>

<file path=ppt/tags/tag157.xml><?xml version="1.0" encoding="utf-8"?>
<p:tagLst xmlns:p="http://schemas.openxmlformats.org/presentationml/2006/main">
  <p:tag name="KSO_WM_SLIDE_BACKGROUND_TYPE" val="bottomTop"/>
</p:tagLst>
</file>

<file path=ppt/tags/tag158.xml><?xml version="1.0" encoding="utf-8"?>
<p:tagLst xmlns:p="http://schemas.openxmlformats.org/presentationml/2006/main">
  <p:tag name="KSO_WM_SLIDE_BACKGROUND_TYPE" val="bottomTop"/>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SLIDE_BACKGROUND_TYPE" val="navigation"/>
</p:tagLst>
</file>

<file path=ppt/tags/tag167.xml><?xml version="1.0" encoding="utf-8"?>
<p:tagLst xmlns:p="http://schemas.openxmlformats.org/presentationml/2006/main">
  <p:tag name="KSO_WM_SLIDE_BACKGROUND_TYPE" val="navigation"/>
</p:tagLst>
</file>

<file path=ppt/tags/tag168.xml><?xml version="1.0" encoding="utf-8"?>
<p:tagLst xmlns:p="http://schemas.openxmlformats.org/presentationml/2006/main">
  <p:tag name="KSO_WM_SLIDE_BACKGROUND_TYPE" val="navigation"/>
</p:tagLst>
</file>

<file path=ppt/tags/tag169.xml><?xml version="1.0" encoding="utf-8"?>
<p:tagLst xmlns:p="http://schemas.openxmlformats.org/presentationml/2006/main">
  <p:tag name="KSO_WM_SLIDE_BACKGROUND_TYPE" val="navigation"/>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SLIDE_BACKGROUND_TYPE" val="belt"/>
</p:tagLst>
</file>

<file path=ppt/tags/tag175.xml><?xml version="1.0" encoding="utf-8"?>
<p:tagLst xmlns:p="http://schemas.openxmlformats.org/presentationml/2006/main">
  <p:tag name="KSO_WM_SLIDE_BACKGROUND_TYPE" val="belt"/>
</p:tagLst>
</file>

<file path=ppt/tags/tag176.xml><?xml version="1.0" encoding="utf-8"?>
<p:tagLst xmlns:p="http://schemas.openxmlformats.org/presentationml/2006/main">
  <p:tag name="KSO_WM_SLIDE_BACKGROUND_TYPE" val="belt"/>
</p:tagLst>
</file>

<file path=ppt/tags/tag177.xml><?xml version="1.0" encoding="utf-8"?>
<p:tagLst xmlns:p="http://schemas.openxmlformats.org/presentationml/2006/main">
  <p:tag name="KSO_WM_SLIDE_BACKGROUND_TYPE" val="belt"/>
</p:tagLst>
</file>

<file path=ppt/tags/tag178.xml><?xml version="1.0" encoding="utf-8"?>
<p:tagLst xmlns:p="http://schemas.openxmlformats.org/presentationml/2006/main">
  <p:tag name="KSO_WM_TEMPLATE_CATEGORY" val="custom"/>
  <p:tag name="KSO_WM_TEMPLATE_INDEX" val="20202617"/>
</p:tagLst>
</file>

<file path=ppt/tags/tag179.xml><?xml version="1.0" encoding="utf-8"?>
<p:tagLst xmlns:p="http://schemas.openxmlformats.org/presentationml/2006/main">
  <p:tag name="KSO_WM_TEMPLATE_CATEGORY" val="custom"/>
  <p:tag name="KSO_WM_TEMPLATE_INDEX" val="2020261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365.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36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381.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84.xml><?xml version="1.0" encoding="utf-8"?>
<p:tagLst xmlns:p="http://schemas.openxmlformats.org/presentationml/2006/main">
  <p:tag name="KSO_WM_SLIDE_BACKGROUND_TYPE" val="general"/>
</p:tagLst>
</file>

<file path=ppt/tags/tag385.xml><?xml version="1.0" encoding="utf-8"?>
<p:tagLst xmlns:p="http://schemas.openxmlformats.org/presentationml/2006/main">
  <p:tag name="KSO_WM_SLIDE_BACKGROUND_TYPE" val="general"/>
</p:tagLst>
</file>

<file path=ppt/tags/tag386.xml><?xml version="1.0" encoding="utf-8"?>
<p:tagLst xmlns:p="http://schemas.openxmlformats.org/presentationml/2006/main">
  <p:tag name="KSO_WM_SLIDE_BACKGROUND_TYPE" val="general"/>
</p:tagLst>
</file>

<file path=ppt/tags/tag387.xml><?xml version="1.0" encoding="utf-8"?>
<p:tagLst xmlns:p="http://schemas.openxmlformats.org/presentationml/2006/main">
  <p:tag name="KSO_WM_SLIDE_BACKGROUND_TYPE" val="general"/>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91.xml><?xml version="1.0" encoding="utf-8"?>
<p:tagLst xmlns:p="http://schemas.openxmlformats.org/presentationml/2006/main">
  <p:tag name="KSO_WM_SLIDE_BACKGROUND_TYPE" val="frame"/>
</p:tagLst>
</file>

<file path=ppt/tags/tag392.xml><?xml version="1.0" encoding="utf-8"?>
<p:tagLst xmlns:p="http://schemas.openxmlformats.org/presentationml/2006/main">
  <p:tag name="KSO_WM_SLIDE_BACKGROUND_TYPE" val="frame"/>
</p:tagLst>
</file>

<file path=ppt/tags/tag393.xml><?xml version="1.0" encoding="utf-8"?>
<p:tagLst xmlns:p="http://schemas.openxmlformats.org/presentationml/2006/main">
  <p:tag name="KSO_WM_SLIDE_BACKGROUND_TYPE" val="frame"/>
</p:tagLst>
</file>

<file path=ppt/tags/tag394.xml><?xml version="1.0" encoding="utf-8"?>
<p:tagLst xmlns:p="http://schemas.openxmlformats.org/presentationml/2006/main">
  <p:tag name="KSO_WM_SLIDE_BACKGROUND_TYPE" val="frame"/>
</p:tagLst>
</file>

<file path=ppt/tags/tag395.xml><?xml version="1.0" encoding="utf-8"?>
<p:tagLst xmlns:p="http://schemas.openxmlformats.org/presentationml/2006/main">
  <p:tag name="KSO_WM_SLIDE_BACKGROUND_TYPE" val="frame"/>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99.xml><?xml version="1.0" encoding="utf-8"?>
<p:tagLst xmlns:p="http://schemas.openxmlformats.org/presentationml/2006/main">
  <p:tag name="KSO_WM_SLIDE_BACKGROUND_TYPE" val="leftRight"/>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SLIDE_BACKGROUND_TYPE" val="leftRight"/>
</p:tagLst>
</file>

<file path=ppt/tags/tag401.xml><?xml version="1.0" encoding="utf-8"?>
<p:tagLst xmlns:p="http://schemas.openxmlformats.org/presentationml/2006/main">
  <p:tag name="KSO_WM_SLIDE_BACKGROUND_TYPE" val="leftRight"/>
</p:tagLst>
</file>

<file path=ppt/tags/tag402.xml><?xml version="1.0" encoding="utf-8"?>
<p:tagLst xmlns:p="http://schemas.openxmlformats.org/presentationml/2006/main">
  <p:tag name="KSO_WM_SLIDE_BACKGROUND_TYPE" val="leftRight"/>
</p:tagLst>
</file>

<file path=ppt/tags/tag403.xml><?xml version="1.0" encoding="utf-8"?>
<p:tagLst xmlns:p="http://schemas.openxmlformats.org/presentationml/2006/main">
  <p:tag name="KSO_WM_SLIDE_BACKGROUND_TYPE" val="leftRight"/>
</p:tagLst>
</file>

<file path=ppt/tags/tag404.xml><?xml version="1.0" encoding="utf-8"?>
<p:tagLst xmlns:p="http://schemas.openxmlformats.org/presentationml/2006/main">
  <p:tag name="KSO_WM_SLIDE_BACKGROUND_TYPE" val="leftRight"/>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08.xml><?xml version="1.0" encoding="utf-8"?>
<p:tagLst xmlns:p="http://schemas.openxmlformats.org/presentationml/2006/main">
  <p:tag name="KSO_WM_SLIDE_BACKGROUND_TYPE" val="topBottom"/>
</p:tagLst>
</file>

<file path=ppt/tags/tag409.xml><?xml version="1.0" encoding="utf-8"?>
<p:tagLst xmlns:p="http://schemas.openxmlformats.org/presentationml/2006/main">
  <p:tag name="KSO_WM_SLIDE_BACKGROUND_TYPE" val="topBottom"/>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SLIDE_BACKGROUND_TYPE" val="topBottom"/>
</p:tagLst>
</file>

<file path=ppt/tags/tag411.xml><?xml version="1.0" encoding="utf-8"?>
<p:tagLst xmlns:p="http://schemas.openxmlformats.org/presentationml/2006/main">
  <p:tag name="KSO_WM_SLIDE_BACKGROUND_TYPE" val="topBottom"/>
</p:tagLst>
</file>

<file path=ppt/tags/tag412.xml><?xml version="1.0" encoding="utf-8"?>
<p:tagLst xmlns:p="http://schemas.openxmlformats.org/presentationml/2006/main">
  <p:tag name="KSO_WM_SLIDE_BACKGROUND_TYPE" val="topBottom"/>
</p:tagLst>
</file>

<file path=ppt/tags/tag413.xml><?xml version="1.0" encoding="utf-8"?>
<p:tagLst xmlns:p="http://schemas.openxmlformats.org/presentationml/2006/main">
  <p:tag name="KSO_WM_SLIDE_BACKGROUND_TYPE" val="topBotto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417.xml><?xml version="1.0" encoding="utf-8"?>
<p:tagLst xmlns:p="http://schemas.openxmlformats.org/presentationml/2006/main">
  <p:tag name="KSO_WM_SLIDE_BACKGROUND_TYPE" val="bottomTop"/>
</p:tagLst>
</file>

<file path=ppt/tags/tag418.xml><?xml version="1.0" encoding="utf-8"?>
<p:tagLst xmlns:p="http://schemas.openxmlformats.org/presentationml/2006/main">
  <p:tag name="KSO_WM_SLIDE_BACKGROUND_TYPE" val="bottomTop"/>
</p:tagLst>
</file>

<file path=ppt/tags/tag419.xml><?xml version="1.0" encoding="utf-8"?>
<p:tagLst xmlns:p="http://schemas.openxmlformats.org/presentationml/2006/main">
  <p:tag name="KSO_WM_SLIDE_BACKGROUND_TYPE" val="bottomTop"/>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SLIDE_BACKGROUND_TYPE" val="bottomTop"/>
</p:tagLst>
</file>

<file path=ppt/tags/tag421.xml><?xml version="1.0" encoding="utf-8"?>
<p:tagLst xmlns:p="http://schemas.openxmlformats.org/presentationml/2006/main">
  <p:tag name="KSO_WM_SLIDE_BACKGROUND_TYPE" val="bottomTop"/>
</p:tagLst>
</file>

<file path=ppt/tags/tag422.xml><?xml version="1.0" encoding="utf-8"?>
<p:tagLst xmlns:p="http://schemas.openxmlformats.org/presentationml/2006/main">
  <p:tag name="KSO_WM_SLIDE_BACKGROUND_TYPE" val="bottomTop"/>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426.xml><?xml version="1.0" encoding="utf-8"?>
<p:tagLst xmlns:p="http://schemas.openxmlformats.org/presentationml/2006/main">
  <p:tag name="KSO_WM_SLIDE_BACKGROUND_TYPE" val="navigation"/>
</p:tagLst>
</file>

<file path=ppt/tags/tag427.xml><?xml version="1.0" encoding="utf-8"?>
<p:tagLst xmlns:p="http://schemas.openxmlformats.org/presentationml/2006/main">
  <p:tag name="KSO_WM_SLIDE_BACKGROUND_TYPE" val="navigation"/>
</p:tagLst>
</file>

<file path=ppt/tags/tag428.xml><?xml version="1.0" encoding="utf-8"?>
<p:tagLst xmlns:p="http://schemas.openxmlformats.org/presentationml/2006/main">
  <p:tag name="KSO_WM_SLIDE_BACKGROUND_TYPE" val="navigation"/>
</p:tagLst>
</file>

<file path=ppt/tags/tag429.xml><?xml version="1.0" encoding="utf-8"?>
<p:tagLst xmlns:p="http://schemas.openxmlformats.org/presentationml/2006/main">
  <p:tag name="KSO_WM_SLIDE_BACKGROUND_TYPE" val="navigation"/>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SLIDE_BACKGROUND_TYPE" val="navigation"/>
</p:tagLst>
</file>

<file path=ppt/tags/tag431.xml><?xml version="1.0" encoding="utf-8"?>
<p:tagLst xmlns:p="http://schemas.openxmlformats.org/presentationml/2006/main">
  <p:tag name="KSO_WM_SLIDE_BACKGROUND_TYPE" val="navigation"/>
</p:tagLst>
</file>

<file path=ppt/tags/tag432.xml><?xml version="1.0" encoding="utf-8"?>
<p:tagLst xmlns:p="http://schemas.openxmlformats.org/presentationml/2006/main">
  <p:tag name="KSO_WM_SLIDE_BACKGROUND_TYPE" val="navigation"/>
</p:tagLst>
</file>

<file path=ppt/tags/tag433.xml><?xml version="1.0" encoding="utf-8"?>
<p:tagLst xmlns:p="http://schemas.openxmlformats.org/presentationml/2006/main">
  <p:tag name="KSO_WM_SLIDE_BACKGROUND_TYPE" val="navigation"/>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437.xml><?xml version="1.0" encoding="utf-8"?>
<p:tagLst xmlns:p="http://schemas.openxmlformats.org/presentationml/2006/main">
  <p:tag name="KSO_WM_SLIDE_BACKGROUND_TYPE" val="belt"/>
</p:tagLst>
</file>

<file path=ppt/tags/tag438.xml><?xml version="1.0" encoding="utf-8"?>
<p:tagLst xmlns:p="http://schemas.openxmlformats.org/presentationml/2006/main">
  <p:tag name="KSO_WM_SLIDE_BACKGROUND_TYPE" val="belt"/>
</p:tagLst>
</file>

<file path=ppt/tags/tag439.xml><?xml version="1.0" encoding="utf-8"?>
<p:tagLst xmlns:p="http://schemas.openxmlformats.org/presentationml/2006/main">
  <p:tag name="KSO_WM_SLIDE_BACKGROUND_TYPE" val="bel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SLIDE_BACKGROUND_TYPE" val="belt"/>
</p:tagLst>
</file>

<file path=ppt/tags/tag441.xml><?xml version="1.0" encoding="utf-8"?>
<p:tagLst xmlns:p="http://schemas.openxmlformats.org/presentationml/2006/main">
  <p:tag name="KSO_WM_SLIDE_BACKGROUND_TYPE" val="belt"/>
</p:tagLst>
</file>

<file path=ppt/tags/tag442.xml><?xml version="1.0" encoding="utf-8"?>
<p:tagLst xmlns:p="http://schemas.openxmlformats.org/presentationml/2006/main">
  <p:tag name="KSO_WM_TEMPLATE_CATEGORY" val="custom"/>
  <p:tag name="KSO_WM_TEMPLATE_INDEX" val="20202617"/>
</p:tagLst>
</file>

<file path=ppt/tags/tag443.xml><?xml version="1.0" encoding="utf-8"?>
<p:tagLst xmlns:p="http://schemas.openxmlformats.org/presentationml/2006/main">
  <p:tag name="KSO_WM_TEMPLATE_CATEGORY" val="custom"/>
  <p:tag name="KSO_WM_TEMPLATE_INDEX" val="20202617"/>
</p:tagLst>
</file>

<file path=ppt/tags/tag444.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45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45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46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46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72.xml><?xml version="1.0" encoding="utf-8"?>
<p:tagLst xmlns:p="http://schemas.openxmlformats.org/presentationml/2006/main">
  <p:tag name="KSO_WM_SLIDE_BACKGROUND_TYPE" val="general"/>
</p:tagLst>
</file>

<file path=ppt/tags/tag473.xml><?xml version="1.0" encoding="utf-8"?>
<p:tagLst xmlns:p="http://schemas.openxmlformats.org/presentationml/2006/main">
  <p:tag name="KSO_WM_SLIDE_BACKGROUND_TYPE" val="general"/>
</p:tagLst>
</file>

<file path=ppt/tags/tag474.xml><?xml version="1.0" encoding="utf-8"?>
<p:tagLst xmlns:p="http://schemas.openxmlformats.org/presentationml/2006/main">
  <p:tag name="KSO_WM_SLIDE_BACKGROUND_TYPE" val="general"/>
</p:tagLst>
</file>

<file path=ppt/tags/tag475.xml><?xml version="1.0" encoding="utf-8"?>
<p:tagLst xmlns:p="http://schemas.openxmlformats.org/presentationml/2006/main">
  <p:tag name="KSO_WM_SLIDE_BACKGROUND_TYPE" val="genera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479.xml><?xml version="1.0" encoding="utf-8"?>
<p:tagLst xmlns:p="http://schemas.openxmlformats.org/presentationml/2006/main">
  <p:tag name="KSO_WM_SLIDE_BACKGROUND_TYPE" val="frame"/>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SLIDE_BACKGROUND_TYPE" val="frame"/>
</p:tagLst>
</file>

<file path=ppt/tags/tag481.xml><?xml version="1.0" encoding="utf-8"?>
<p:tagLst xmlns:p="http://schemas.openxmlformats.org/presentationml/2006/main">
  <p:tag name="KSO_WM_SLIDE_BACKGROUND_TYPE" val="frame"/>
</p:tagLst>
</file>

<file path=ppt/tags/tag482.xml><?xml version="1.0" encoding="utf-8"?>
<p:tagLst xmlns:p="http://schemas.openxmlformats.org/presentationml/2006/main">
  <p:tag name="KSO_WM_SLIDE_BACKGROUND_TYPE" val="frame"/>
</p:tagLst>
</file>

<file path=ppt/tags/tag483.xml><?xml version="1.0" encoding="utf-8"?>
<p:tagLst xmlns:p="http://schemas.openxmlformats.org/presentationml/2006/main">
  <p:tag name="KSO_WM_SLIDE_BACKGROUND_TYPE" val="frame"/>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87.xml><?xml version="1.0" encoding="utf-8"?>
<p:tagLst xmlns:p="http://schemas.openxmlformats.org/presentationml/2006/main">
  <p:tag name="KSO_WM_SLIDE_BACKGROUND_TYPE" val="leftRight"/>
</p:tagLst>
</file>

<file path=ppt/tags/tag488.xml><?xml version="1.0" encoding="utf-8"?>
<p:tagLst xmlns:p="http://schemas.openxmlformats.org/presentationml/2006/main">
  <p:tag name="KSO_WM_SLIDE_BACKGROUND_TYPE" val="leftRight"/>
</p:tagLst>
</file>

<file path=ppt/tags/tag489.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SLIDE_BACKGROUND_TYPE" val="leftRight"/>
</p:tagLst>
</file>

<file path=ppt/tags/tag491.xml><?xml version="1.0" encoding="utf-8"?>
<p:tagLst xmlns:p="http://schemas.openxmlformats.org/presentationml/2006/main">
  <p:tag name="KSO_WM_SLIDE_BACKGROUND_TYPE" val="leftRight"/>
</p:tagLst>
</file>

<file path=ppt/tags/tag492.xml><?xml version="1.0" encoding="utf-8"?>
<p:tagLst xmlns:p="http://schemas.openxmlformats.org/presentationml/2006/main">
  <p:tag name="KSO_WM_SLIDE_BACKGROUND_TYPE" val="leftRight"/>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496.xml><?xml version="1.0" encoding="utf-8"?>
<p:tagLst xmlns:p="http://schemas.openxmlformats.org/presentationml/2006/main">
  <p:tag name="KSO_WM_SLIDE_BACKGROUND_TYPE" val="topBottom"/>
</p:tagLst>
</file>

<file path=ppt/tags/tag497.xml><?xml version="1.0" encoding="utf-8"?>
<p:tagLst xmlns:p="http://schemas.openxmlformats.org/presentationml/2006/main">
  <p:tag name="KSO_WM_SLIDE_BACKGROUND_TYPE" val="topBottom"/>
</p:tagLst>
</file>

<file path=ppt/tags/tag498.xml><?xml version="1.0" encoding="utf-8"?>
<p:tagLst xmlns:p="http://schemas.openxmlformats.org/presentationml/2006/main">
  <p:tag name="KSO_WM_SLIDE_BACKGROUND_TYPE" val="topBottom"/>
</p:tagLst>
</file>

<file path=ppt/tags/tag499.xml><?xml version="1.0" encoding="utf-8"?>
<p:tagLst xmlns:p="http://schemas.openxmlformats.org/presentationml/2006/main">
  <p:tag name="KSO_WM_SLIDE_BACKGROUND_TYPE" val="topBot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SLIDE_BACKGROUND_TYPE" val="topBottom"/>
</p:tagLst>
</file>

<file path=ppt/tags/tag501.xml><?xml version="1.0" encoding="utf-8"?>
<p:tagLst xmlns:p="http://schemas.openxmlformats.org/presentationml/2006/main">
  <p:tag name="KSO_WM_SLIDE_BACKGROUND_TYPE" val="topBotto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05.xml><?xml version="1.0" encoding="utf-8"?>
<p:tagLst xmlns:p="http://schemas.openxmlformats.org/presentationml/2006/main">
  <p:tag name="KSO_WM_SLIDE_BACKGROUND_TYPE" val="bottomTop"/>
</p:tagLst>
</file>

<file path=ppt/tags/tag506.xml><?xml version="1.0" encoding="utf-8"?>
<p:tagLst xmlns:p="http://schemas.openxmlformats.org/presentationml/2006/main">
  <p:tag name="KSO_WM_SLIDE_BACKGROUND_TYPE" val="bottomTop"/>
</p:tagLst>
</file>

<file path=ppt/tags/tag507.xml><?xml version="1.0" encoding="utf-8"?>
<p:tagLst xmlns:p="http://schemas.openxmlformats.org/presentationml/2006/main">
  <p:tag name="KSO_WM_SLIDE_BACKGROUND_TYPE" val="bottomTop"/>
</p:tagLst>
</file>

<file path=ppt/tags/tag508.xml><?xml version="1.0" encoding="utf-8"?>
<p:tagLst xmlns:p="http://schemas.openxmlformats.org/presentationml/2006/main">
  <p:tag name="KSO_WM_SLIDE_BACKGROUND_TYPE" val="bottomTop"/>
</p:tagLst>
</file>

<file path=ppt/tags/tag509.xml><?xml version="1.0" encoding="utf-8"?>
<p:tagLst xmlns:p="http://schemas.openxmlformats.org/presentationml/2006/main">
  <p:tag name="KSO_WM_SLIDE_BACKGROUND_TYPE" val="bottomTop"/>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SLIDE_BACKGROUND_TYPE" val="bottomTop"/>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514.xml><?xml version="1.0" encoding="utf-8"?>
<p:tagLst xmlns:p="http://schemas.openxmlformats.org/presentationml/2006/main">
  <p:tag name="KSO_WM_SLIDE_BACKGROUND_TYPE" val="navigation"/>
</p:tagLst>
</file>

<file path=ppt/tags/tag515.xml><?xml version="1.0" encoding="utf-8"?>
<p:tagLst xmlns:p="http://schemas.openxmlformats.org/presentationml/2006/main">
  <p:tag name="KSO_WM_SLIDE_BACKGROUND_TYPE" val="navigation"/>
</p:tagLst>
</file>

<file path=ppt/tags/tag516.xml><?xml version="1.0" encoding="utf-8"?>
<p:tagLst xmlns:p="http://schemas.openxmlformats.org/presentationml/2006/main">
  <p:tag name="KSO_WM_SLIDE_BACKGROUND_TYPE" val="navigation"/>
</p:tagLst>
</file>

<file path=ppt/tags/tag517.xml><?xml version="1.0" encoding="utf-8"?>
<p:tagLst xmlns:p="http://schemas.openxmlformats.org/presentationml/2006/main">
  <p:tag name="KSO_WM_SLIDE_BACKGROUND_TYPE" val="navigation"/>
</p:tagLst>
</file>

<file path=ppt/tags/tag518.xml><?xml version="1.0" encoding="utf-8"?>
<p:tagLst xmlns:p="http://schemas.openxmlformats.org/presentationml/2006/main">
  <p:tag name="KSO_WM_SLIDE_BACKGROUND_TYPE" val="navigation"/>
</p:tagLst>
</file>

<file path=ppt/tags/tag519.xml><?xml version="1.0" encoding="utf-8"?>
<p:tagLst xmlns:p="http://schemas.openxmlformats.org/presentationml/2006/main">
  <p:tag name="KSO_WM_SLIDE_BACKGROUND_TYPE" val="navigation"/>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SLIDE_BACKGROUND_TYPE" val="navigation"/>
</p:tagLst>
</file>

<file path=ppt/tags/tag521.xml><?xml version="1.0" encoding="utf-8"?>
<p:tagLst xmlns:p="http://schemas.openxmlformats.org/presentationml/2006/main">
  <p:tag name="KSO_WM_SLIDE_BACKGROUND_TYPE" val="navigation"/>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525.xml><?xml version="1.0" encoding="utf-8"?>
<p:tagLst xmlns:p="http://schemas.openxmlformats.org/presentationml/2006/main">
  <p:tag name="KSO_WM_SLIDE_BACKGROUND_TYPE" val="belt"/>
</p:tagLst>
</file>

<file path=ppt/tags/tag526.xml><?xml version="1.0" encoding="utf-8"?>
<p:tagLst xmlns:p="http://schemas.openxmlformats.org/presentationml/2006/main">
  <p:tag name="KSO_WM_SLIDE_BACKGROUND_TYPE" val="belt"/>
</p:tagLst>
</file>

<file path=ppt/tags/tag527.xml><?xml version="1.0" encoding="utf-8"?>
<p:tagLst xmlns:p="http://schemas.openxmlformats.org/presentationml/2006/main">
  <p:tag name="KSO_WM_SLIDE_BACKGROUND_TYPE" val="belt"/>
</p:tagLst>
</file>

<file path=ppt/tags/tag528.xml><?xml version="1.0" encoding="utf-8"?>
<p:tagLst xmlns:p="http://schemas.openxmlformats.org/presentationml/2006/main">
  <p:tag name="KSO_WM_SLIDE_BACKGROUND_TYPE" val="belt"/>
</p:tagLst>
</file>

<file path=ppt/tags/tag529.xml><?xml version="1.0" encoding="utf-8"?>
<p:tagLst xmlns:p="http://schemas.openxmlformats.org/presentationml/2006/main">
  <p:tag name="KSO_WM_SLIDE_BACKGROUND_TYPE" val="bel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TEMPLATE_CATEGORY" val="custom"/>
  <p:tag name="KSO_WM_TEMPLATE_INDEX" val="20202617"/>
</p:tagLst>
</file>

<file path=ppt/tags/tag531.xml><?xml version="1.0" encoding="utf-8"?>
<p:tagLst xmlns:p="http://schemas.openxmlformats.org/presentationml/2006/main">
  <p:tag name="KSO_WM_TEMPLATE_CATEGORY" val="custom"/>
  <p:tag name="KSO_WM_TEMPLATE_INDEX" val="20202617"/>
</p:tagLst>
</file>

<file path=ppt/tags/tag53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54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54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5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55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SLIDE_BACKGROUND_TYPE" val="general"/>
</p:tagLst>
</file>

<file path=ppt/tags/tag561.xml><?xml version="1.0" encoding="utf-8"?>
<p:tagLst xmlns:p="http://schemas.openxmlformats.org/presentationml/2006/main">
  <p:tag name="KSO_WM_SLIDE_BACKGROUND_TYPE" val="general"/>
</p:tagLst>
</file>

<file path=ppt/tags/tag562.xml><?xml version="1.0" encoding="utf-8"?>
<p:tagLst xmlns:p="http://schemas.openxmlformats.org/presentationml/2006/main">
  <p:tag name="KSO_WM_SLIDE_BACKGROUND_TYPE" val="general"/>
</p:tagLst>
</file>

<file path=ppt/tags/tag563.xml><?xml version="1.0" encoding="utf-8"?>
<p:tagLst xmlns:p="http://schemas.openxmlformats.org/presentationml/2006/main">
  <p:tag name="KSO_WM_SLIDE_BACKGROUND_TYPE" val="general"/>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567.xml><?xml version="1.0" encoding="utf-8"?>
<p:tagLst xmlns:p="http://schemas.openxmlformats.org/presentationml/2006/main">
  <p:tag name="KSO_WM_SLIDE_BACKGROUND_TYPE" val="frame"/>
</p:tagLst>
</file>

<file path=ppt/tags/tag568.xml><?xml version="1.0" encoding="utf-8"?>
<p:tagLst xmlns:p="http://schemas.openxmlformats.org/presentationml/2006/main">
  <p:tag name="KSO_WM_SLIDE_BACKGROUND_TYPE" val="frame"/>
</p:tagLst>
</file>

<file path=ppt/tags/tag569.xml><?xml version="1.0" encoding="utf-8"?>
<p:tagLst xmlns:p="http://schemas.openxmlformats.org/presentationml/2006/main">
  <p:tag name="KSO_WM_SLIDE_BACKGROUND_TYPE" val="frame"/>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SLIDE_BACKGROUND_TYPE" val="frame"/>
</p:tagLst>
</file>

<file path=ppt/tags/tag571.xml><?xml version="1.0" encoding="utf-8"?>
<p:tagLst xmlns:p="http://schemas.openxmlformats.org/presentationml/2006/main">
  <p:tag name="KSO_WM_SLIDE_BACKGROUND_TYPE" val="frame"/>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575.xml><?xml version="1.0" encoding="utf-8"?>
<p:tagLst xmlns:p="http://schemas.openxmlformats.org/presentationml/2006/main">
  <p:tag name="KSO_WM_SLIDE_BACKGROUND_TYPE" val="leftRight"/>
</p:tagLst>
</file>

<file path=ppt/tags/tag576.xml><?xml version="1.0" encoding="utf-8"?>
<p:tagLst xmlns:p="http://schemas.openxmlformats.org/presentationml/2006/main">
  <p:tag name="KSO_WM_SLIDE_BACKGROUND_TYPE" val="leftRight"/>
</p:tagLst>
</file>

<file path=ppt/tags/tag577.xml><?xml version="1.0" encoding="utf-8"?>
<p:tagLst xmlns:p="http://schemas.openxmlformats.org/presentationml/2006/main">
  <p:tag name="KSO_WM_SLIDE_BACKGROUND_TYPE" val="leftRight"/>
</p:tagLst>
</file>

<file path=ppt/tags/tag578.xml><?xml version="1.0" encoding="utf-8"?>
<p:tagLst xmlns:p="http://schemas.openxmlformats.org/presentationml/2006/main">
  <p:tag name="KSO_WM_SLIDE_BACKGROUND_TYPE" val="leftRight"/>
</p:tagLst>
</file>

<file path=ppt/tags/tag579.xml><?xml version="1.0" encoding="utf-8"?>
<p:tagLst xmlns:p="http://schemas.openxmlformats.org/presentationml/2006/main">
  <p:tag name="KSO_WM_SLIDE_BACKGROUND_TYPE" val="leftRight"/>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SLIDE_BACKGROUND_TYPE" val="leftRight"/>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84.xml><?xml version="1.0" encoding="utf-8"?>
<p:tagLst xmlns:p="http://schemas.openxmlformats.org/presentationml/2006/main">
  <p:tag name="KSO_WM_SLIDE_BACKGROUND_TYPE" val="topBottom"/>
</p:tagLst>
</file>

<file path=ppt/tags/tag585.xml><?xml version="1.0" encoding="utf-8"?>
<p:tagLst xmlns:p="http://schemas.openxmlformats.org/presentationml/2006/main">
  <p:tag name="KSO_WM_SLIDE_BACKGROUND_TYPE" val="topBottom"/>
</p:tagLst>
</file>

<file path=ppt/tags/tag586.xml><?xml version="1.0" encoding="utf-8"?>
<p:tagLst xmlns:p="http://schemas.openxmlformats.org/presentationml/2006/main">
  <p:tag name="KSO_WM_SLIDE_BACKGROUND_TYPE" val="topBottom"/>
</p:tagLst>
</file>

<file path=ppt/tags/tag587.xml><?xml version="1.0" encoding="utf-8"?>
<p:tagLst xmlns:p="http://schemas.openxmlformats.org/presentationml/2006/main">
  <p:tag name="KSO_WM_SLIDE_BACKGROUND_TYPE" val="topBottom"/>
</p:tagLst>
</file>

<file path=ppt/tags/tag588.xml><?xml version="1.0" encoding="utf-8"?>
<p:tagLst xmlns:p="http://schemas.openxmlformats.org/presentationml/2006/main">
  <p:tag name="KSO_WM_SLIDE_BACKGROUND_TYPE" val="topBottom"/>
</p:tagLst>
</file>

<file path=ppt/tags/tag589.xml><?xml version="1.0" encoding="utf-8"?>
<p:tagLst xmlns:p="http://schemas.openxmlformats.org/presentationml/2006/main">
  <p:tag name="KSO_WM_SLIDE_BACKGROUND_TYPE" val="topBottom"/>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593.xml><?xml version="1.0" encoding="utf-8"?>
<p:tagLst xmlns:p="http://schemas.openxmlformats.org/presentationml/2006/main">
  <p:tag name="KSO_WM_SLIDE_BACKGROUND_TYPE" val="bottomTop"/>
</p:tagLst>
</file>

<file path=ppt/tags/tag594.xml><?xml version="1.0" encoding="utf-8"?>
<p:tagLst xmlns:p="http://schemas.openxmlformats.org/presentationml/2006/main">
  <p:tag name="KSO_WM_SLIDE_BACKGROUND_TYPE" val="bottomTop"/>
</p:tagLst>
</file>

<file path=ppt/tags/tag595.xml><?xml version="1.0" encoding="utf-8"?>
<p:tagLst xmlns:p="http://schemas.openxmlformats.org/presentationml/2006/main">
  <p:tag name="KSO_WM_SLIDE_BACKGROUND_TYPE" val="bottomTop"/>
</p:tagLst>
</file>

<file path=ppt/tags/tag596.xml><?xml version="1.0" encoding="utf-8"?>
<p:tagLst xmlns:p="http://schemas.openxmlformats.org/presentationml/2006/main">
  <p:tag name="KSO_WM_SLIDE_BACKGROUND_TYPE" val="bottomTop"/>
</p:tagLst>
</file>

<file path=ppt/tags/tag597.xml><?xml version="1.0" encoding="utf-8"?>
<p:tagLst xmlns:p="http://schemas.openxmlformats.org/presentationml/2006/main">
  <p:tag name="KSO_WM_SLIDE_BACKGROUND_TYPE" val="bottomTop"/>
</p:tagLst>
</file>

<file path=ppt/tags/tag598.xml><?xml version="1.0" encoding="utf-8"?>
<p:tagLst xmlns:p="http://schemas.openxmlformats.org/presentationml/2006/main">
  <p:tag name="KSO_WM_SLIDE_BACKGROUND_TYPE" val="bottomTop"/>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02.xml><?xml version="1.0" encoding="utf-8"?>
<p:tagLst xmlns:p="http://schemas.openxmlformats.org/presentationml/2006/main">
  <p:tag name="KSO_WM_SLIDE_BACKGROUND_TYPE" val="navigation"/>
</p:tagLst>
</file>

<file path=ppt/tags/tag603.xml><?xml version="1.0" encoding="utf-8"?>
<p:tagLst xmlns:p="http://schemas.openxmlformats.org/presentationml/2006/main">
  <p:tag name="KSO_WM_SLIDE_BACKGROUND_TYPE" val="navigation"/>
</p:tagLst>
</file>

<file path=ppt/tags/tag604.xml><?xml version="1.0" encoding="utf-8"?>
<p:tagLst xmlns:p="http://schemas.openxmlformats.org/presentationml/2006/main">
  <p:tag name="KSO_WM_SLIDE_BACKGROUND_TYPE" val="navigation"/>
</p:tagLst>
</file>

<file path=ppt/tags/tag605.xml><?xml version="1.0" encoding="utf-8"?>
<p:tagLst xmlns:p="http://schemas.openxmlformats.org/presentationml/2006/main">
  <p:tag name="KSO_WM_SLIDE_BACKGROUND_TYPE" val="navigation"/>
</p:tagLst>
</file>

<file path=ppt/tags/tag606.xml><?xml version="1.0" encoding="utf-8"?>
<p:tagLst xmlns:p="http://schemas.openxmlformats.org/presentationml/2006/main">
  <p:tag name="KSO_WM_SLIDE_BACKGROUND_TYPE" val="navigation"/>
</p:tagLst>
</file>

<file path=ppt/tags/tag607.xml><?xml version="1.0" encoding="utf-8"?>
<p:tagLst xmlns:p="http://schemas.openxmlformats.org/presentationml/2006/main">
  <p:tag name="KSO_WM_SLIDE_BACKGROUND_TYPE" val="navigation"/>
</p:tagLst>
</file>

<file path=ppt/tags/tag608.xml><?xml version="1.0" encoding="utf-8"?>
<p:tagLst xmlns:p="http://schemas.openxmlformats.org/presentationml/2006/main">
  <p:tag name="KSO_WM_SLIDE_BACKGROUND_TYPE" val="navigation"/>
</p:tagLst>
</file>

<file path=ppt/tags/tag609.xml><?xml version="1.0" encoding="utf-8"?>
<p:tagLst xmlns:p="http://schemas.openxmlformats.org/presentationml/2006/main">
  <p:tag name="KSO_WM_SLIDE_BACKGROUND_TYPE" val="navigation"/>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613.xml><?xml version="1.0" encoding="utf-8"?>
<p:tagLst xmlns:p="http://schemas.openxmlformats.org/presentationml/2006/main">
  <p:tag name="KSO_WM_SLIDE_BACKGROUND_TYPE" val="belt"/>
</p:tagLst>
</file>

<file path=ppt/tags/tag614.xml><?xml version="1.0" encoding="utf-8"?>
<p:tagLst xmlns:p="http://schemas.openxmlformats.org/presentationml/2006/main">
  <p:tag name="KSO_WM_SLIDE_BACKGROUND_TYPE" val="belt"/>
</p:tagLst>
</file>

<file path=ppt/tags/tag615.xml><?xml version="1.0" encoding="utf-8"?>
<p:tagLst xmlns:p="http://schemas.openxmlformats.org/presentationml/2006/main">
  <p:tag name="KSO_WM_SLIDE_BACKGROUND_TYPE" val="belt"/>
</p:tagLst>
</file>

<file path=ppt/tags/tag616.xml><?xml version="1.0" encoding="utf-8"?>
<p:tagLst xmlns:p="http://schemas.openxmlformats.org/presentationml/2006/main">
  <p:tag name="KSO_WM_SLIDE_BACKGROUND_TYPE" val="belt"/>
</p:tagLst>
</file>

<file path=ppt/tags/tag617.xml><?xml version="1.0" encoding="utf-8"?>
<p:tagLst xmlns:p="http://schemas.openxmlformats.org/presentationml/2006/main">
  <p:tag name="KSO_WM_SLIDE_BACKGROUND_TYPE" val="belt"/>
</p:tagLst>
</file>

<file path=ppt/tags/tag618.xml><?xml version="1.0" encoding="utf-8"?>
<p:tagLst xmlns:p="http://schemas.openxmlformats.org/presentationml/2006/main">
  <p:tag name="KSO_WM_TEMPLATE_CATEGORY" val="custom"/>
  <p:tag name="KSO_WM_TEMPLATE_INDEX" val="20202617"/>
</p:tagLst>
</file>

<file path=ppt/tags/tag619.xml><?xml version="1.0" encoding="utf-8"?>
<p:tagLst xmlns:p="http://schemas.openxmlformats.org/presentationml/2006/main">
  <p:tag name="KSO_WM_TEMPLATE_CATEGORY" val="custom"/>
  <p:tag name="KSO_WM_TEMPLATE_INDEX" val="20202617"/>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62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64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64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8.xml><?xml version="1.0" encoding="utf-8"?>
<p:tagLst xmlns:p="http://schemas.openxmlformats.org/presentationml/2006/main">
  <p:tag name="KSO_WM_SLIDE_BACKGROUND_TYPE" val="general"/>
</p:tagLst>
</file>

<file path=ppt/tags/tag649.xml><?xml version="1.0" encoding="utf-8"?>
<p:tagLst xmlns:p="http://schemas.openxmlformats.org/presentationml/2006/main">
  <p:tag name="KSO_WM_SLIDE_BACKGROUND_TYPE" val="general"/>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SLIDE_BACKGROUND_TYPE" val="general"/>
</p:tagLst>
</file>

<file path=ppt/tags/tag651.xml><?xml version="1.0" encoding="utf-8"?>
<p:tagLst xmlns:p="http://schemas.openxmlformats.org/presentationml/2006/main">
  <p:tag name="KSO_WM_SLIDE_BACKGROUND_TYPE" val="general"/>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655.xml><?xml version="1.0" encoding="utf-8"?>
<p:tagLst xmlns:p="http://schemas.openxmlformats.org/presentationml/2006/main">
  <p:tag name="KSO_WM_SLIDE_BACKGROUND_TYPE" val="frame"/>
</p:tagLst>
</file>

<file path=ppt/tags/tag656.xml><?xml version="1.0" encoding="utf-8"?>
<p:tagLst xmlns:p="http://schemas.openxmlformats.org/presentationml/2006/main">
  <p:tag name="KSO_WM_SLIDE_BACKGROUND_TYPE" val="frame"/>
</p:tagLst>
</file>

<file path=ppt/tags/tag657.xml><?xml version="1.0" encoding="utf-8"?>
<p:tagLst xmlns:p="http://schemas.openxmlformats.org/presentationml/2006/main">
  <p:tag name="KSO_WM_SLIDE_BACKGROUND_TYPE" val="frame"/>
</p:tagLst>
</file>

<file path=ppt/tags/tag658.xml><?xml version="1.0" encoding="utf-8"?>
<p:tagLst xmlns:p="http://schemas.openxmlformats.org/presentationml/2006/main">
  <p:tag name="KSO_WM_SLIDE_BACKGROUND_TYPE" val="frame"/>
</p:tagLst>
</file>

<file path=ppt/tags/tag659.xml><?xml version="1.0" encoding="utf-8"?>
<p:tagLst xmlns:p="http://schemas.openxmlformats.org/presentationml/2006/main">
  <p:tag name="KSO_WM_SLIDE_BACKGROUND_TYPE" val="frame"/>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663.xml><?xml version="1.0" encoding="utf-8"?>
<p:tagLst xmlns:p="http://schemas.openxmlformats.org/presentationml/2006/main">
  <p:tag name="KSO_WM_SLIDE_BACKGROUND_TYPE" val="leftRight"/>
</p:tagLst>
</file>

<file path=ppt/tags/tag664.xml><?xml version="1.0" encoding="utf-8"?>
<p:tagLst xmlns:p="http://schemas.openxmlformats.org/presentationml/2006/main">
  <p:tag name="KSO_WM_SLIDE_BACKGROUND_TYPE" val="leftRight"/>
</p:tagLst>
</file>

<file path=ppt/tags/tag665.xml><?xml version="1.0" encoding="utf-8"?>
<p:tagLst xmlns:p="http://schemas.openxmlformats.org/presentationml/2006/main">
  <p:tag name="KSO_WM_SLIDE_BACKGROUND_TYPE" val="leftRight"/>
</p:tagLst>
</file>

<file path=ppt/tags/tag666.xml><?xml version="1.0" encoding="utf-8"?>
<p:tagLst xmlns:p="http://schemas.openxmlformats.org/presentationml/2006/main">
  <p:tag name="KSO_WM_SLIDE_BACKGROUND_TYPE" val="leftRight"/>
</p:tagLst>
</file>

<file path=ppt/tags/tag667.xml><?xml version="1.0" encoding="utf-8"?>
<p:tagLst xmlns:p="http://schemas.openxmlformats.org/presentationml/2006/main">
  <p:tag name="KSO_WM_SLIDE_BACKGROUND_TYPE" val="leftRight"/>
</p:tagLst>
</file>

<file path=ppt/tags/tag668.xml><?xml version="1.0" encoding="utf-8"?>
<p:tagLst xmlns:p="http://schemas.openxmlformats.org/presentationml/2006/main">
  <p:tag name="KSO_WM_SLIDE_BACKGROUND_TYPE" val="leftRight"/>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672.xml><?xml version="1.0" encoding="utf-8"?>
<p:tagLst xmlns:p="http://schemas.openxmlformats.org/presentationml/2006/main">
  <p:tag name="KSO_WM_SLIDE_BACKGROUND_TYPE" val="topBottom"/>
</p:tagLst>
</file>

<file path=ppt/tags/tag673.xml><?xml version="1.0" encoding="utf-8"?>
<p:tagLst xmlns:p="http://schemas.openxmlformats.org/presentationml/2006/main">
  <p:tag name="KSO_WM_SLIDE_BACKGROUND_TYPE" val="topBottom"/>
</p:tagLst>
</file>

<file path=ppt/tags/tag674.xml><?xml version="1.0" encoding="utf-8"?>
<p:tagLst xmlns:p="http://schemas.openxmlformats.org/presentationml/2006/main">
  <p:tag name="KSO_WM_SLIDE_BACKGROUND_TYPE" val="topBottom"/>
</p:tagLst>
</file>

<file path=ppt/tags/tag675.xml><?xml version="1.0" encoding="utf-8"?>
<p:tagLst xmlns:p="http://schemas.openxmlformats.org/presentationml/2006/main">
  <p:tag name="KSO_WM_SLIDE_BACKGROUND_TYPE" val="topBottom"/>
</p:tagLst>
</file>

<file path=ppt/tags/tag676.xml><?xml version="1.0" encoding="utf-8"?>
<p:tagLst xmlns:p="http://schemas.openxmlformats.org/presentationml/2006/main">
  <p:tag name="KSO_WM_SLIDE_BACKGROUND_TYPE" val="topBottom"/>
</p:tagLst>
</file>

<file path=ppt/tags/tag677.xml><?xml version="1.0" encoding="utf-8"?>
<p:tagLst xmlns:p="http://schemas.openxmlformats.org/presentationml/2006/main">
  <p:tag name="KSO_WM_SLIDE_BACKGROUND_TYPE" val="topBotto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81.xml><?xml version="1.0" encoding="utf-8"?>
<p:tagLst xmlns:p="http://schemas.openxmlformats.org/presentationml/2006/main">
  <p:tag name="KSO_WM_SLIDE_BACKGROUND_TYPE" val="bottomTop"/>
</p:tagLst>
</file>

<file path=ppt/tags/tag682.xml><?xml version="1.0" encoding="utf-8"?>
<p:tagLst xmlns:p="http://schemas.openxmlformats.org/presentationml/2006/main">
  <p:tag name="KSO_WM_SLIDE_BACKGROUND_TYPE" val="bottomTop"/>
</p:tagLst>
</file>

<file path=ppt/tags/tag683.xml><?xml version="1.0" encoding="utf-8"?>
<p:tagLst xmlns:p="http://schemas.openxmlformats.org/presentationml/2006/main">
  <p:tag name="KSO_WM_SLIDE_BACKGROUND_TYPE" val="bottomTop"/>
</p:tagLst>
</file>

<file path=ppt/tags/tag684.xml><?xml version="1.0" encoding="utf-8"?>
<p:tagLst xmlns:p="http://schemas.openxmlformats.org/presentationml/2006/main">
  <p:tag name="KSO_WM_SLIDE_BACKGROUND_TYPE" val="bottomTop"/>
</p:tagLst>
</file>

<file path=ppt/tags/tag685.xml><?xml version="1.0" encoding="utf-8"?>
<p:tagLst xmlns:p="http://schemas.openxmlformats.org/presentationml/2006/main">
  <p:tag name="KSO_WM_SLIDE_BACKGROUND_TYPE" val="bottomTop"/>
</p:tagLst>
</file>

<file path=ppt/tags/tag686.xml><?xml version="1.0" encoding="utf-8"?>
<p:tagLst xmlns:p="http://schemas.openxmlformats.org/presentationml/2006/main">
  <p:tag name="KSO_WM_SLIDE_BACKGROUND_TYPE" val="bottomTop"/>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SLIDE_BACKGROUND_TYPE" val="navigation"/>
</p:tagLst>
</file>

<file path=ppt/tags/tag691.xml><?xml version="1.0" encoding="utf-8"?>
<p:tagLst xmlns:p="http://schemas.openxmlformats.org/presentationml/2006/main">
  <p:tag name="KSO_WM_SLIDE_BACKGROUND_TYPE" val="navigation"/>
</p:tagLst>
</file>

<file path=ppt/tags/tag692.xml><?xml version="1.0" encoding="utf-8"?>
<p:tagLst xmlns:p="http://schemas.openxmlformats.org/presentationml/2006/main">
  <p:tag name="KSO_WM_SLIDE_BACKGROUND_TYPE" val="navigation"/>
</p:tagLst>
</file>

<file path=ppt/tags/tag693.xml><?xml version="1.0" encoding="utf-8"?>
<p:tagLst xmlns:p="http://schemas.openxmlformats.org/presentationml/2006/main">
  <p:tag name="KSO_WM_SLIDE_BACKGROUND_TYPE" val="navigation"/>
</p:tagLst>
</file>

<file path=ppt/tags/tag694.xml><?xml version="1.0" encoding="utf-8"?>
<p:tagLst xmlns:p="http://schemas.openxmlformats.org/presentationml/2006/main">
  <p:tag name="KSO_WM_SLIDE_BACKGROUND_TYPE" val="navigation"/>
</p:tagLst>
</file>

<file path=ppt/tags/tag695.xml><?xml version="1.0" encoding="utf-8"?>
<p:tagLst xmlns:p="http://schemas.openxmlformats.org/presentationml/2006/main">
  <p:tag name="KSO_WM_SLIDE_BACKGROUND_TYPE" val="navigation"/>
</p:tagLst>
</file>

<file path=ppt/tags/tag696.xml><?xml version="1.0" encoding="utf-8"?>
<p:tagLst xmlns:p="http://schemas.openxmlformats.org/presentationml/2006/main">
  <p:tag name="KSO_WM_SLIDE_BACKGROUND_TYPE" val="navigation"/>
</p:tagLst>
</file>

<file path=ppt/tags/tag697.xml><?xml version="1.0" encoding="utf-8"?>
<p:tagLst xmlns:p="http://schemas.openxmlformats.org/presentationml/2006/main">
  <p:tag name="KSO_WM_SLIDE_BACKGROUND_TYPE" val="navigation"/>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701.xml><?xml version="1.0" encoding="utf-8"?>
<p:tagLst xmlns:p="http://schemas.openxmlformats.org/presentationml/2006/main">
  <p:tag name="KSO_WM_SLIDE_BACKGROUND_TYPE" val="belt"/>
</p:tagLst>
</file>

<file path=ppt/tags/tag702.xml><?xml version="1.0" encoding="utf-8"?>
<p:tagLst xmlns:p="http://schemas.openxmlformats.org/presentationml/2006/main">
  <p:tag name="KSO_WM_SLIDE_BACKGROUND_TYPE" val="belt"/>
</p:tagLst>
</file>

<file path=ppt/tags/tag703.xml><?xml version="1.0" encoding="utf-8"?>
<p:tagLst xmlns:p="http://schemas.openxmlformats.org/presentationml/2006/main">
  <p:tag name="KSO_WM_SLIDE_BACKGROUND_TYPE" val="belt"/>
</p:tagLst>
</file>

<file path=ppt/tags/tag704.xml><?xml version="1.0" encoding="utf-8"?>
<p:tagLst xmlns:p="http://schemas.openxmlformats.org/presentationml/2006/main">
  <p:tag name="KSO_WM_SLIDE_BACKGROUND_TYPE" val="belt"/>
</p:tagLst>
</file>

<file path=ppt/tags/tag705.xml><?xml version="1.0" encoding="utf-8"?>
<p:tagLst xmlns:p="http://schemas.openxmlformats.org/presentationml/2006/main">
  <p:tag name="KSO_WM_SLIDE_BACKGROUND_TYPE" val="belt"/>
</p:tagLst>
</file>

<file path=ppt/tags/tag706.xml><?xml version="1.0" encoding="utf-8"?>
<p:tagLst xmlns:p="http://schemas.openxmlformats.org/presentationml/2006/main">
  <p:tag name="KSO_WM_TEMPLATE_CATEGORY" val="custom"/>
  <p:tag name="KSO_WM_TEMPLATE_INDEX" val="20202617"/>
</p:tagLst>
</file>

<file path=ppt/tags/tag707.xml><?xml version="1.0" encoding="utf-8"?>
<p:tagLst xmlns:p="http://schemas.openxmlformats.org/presentationml/2006/main">
  <p:tag name="KSO_WM_TEMPLATE_CATEGORY" val="custom"/>
  <p:tag name="KSO_WM_TEMPLATE_INDEX" val="20202617"/>
</p:tagLst>
</file>

<file path=ppt/tags/tag70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709.xml><?xml version="1.0" encoding="utf-8"?>
<p:tagLst xmlns:p="http://schemas.openxmlformats.org/presentationml/2006/main">
  <p:tag name="MH" val="20161022203400"/>
  <p:tag name="MH_LIBRARY" val="GRAPHIC"/>
  <p:tag name="MH_TYPE" val="Other"/>
  <p:tag name="MH_ORDER"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MH" val="20161022192605"/>
  <p:tag name="MH_LIBRARY" val="GRAPHIC"/>
  <p:tag name="MH_TYPE" val="Text"/>
  <p:tag name="MH_ORDER" val="1"/>
</p:tagLst>
</file>

<file path=ppt/tags/tag711.xml><?xml version="1.0" encoding="utf-8"?>
<p:tagLst xmlns:p="http://schemas.openxmlformats.org/presentationml/2006/main">
  <p:tag name="MH" val="20161022203400"/>
  <p:tag name="MH_LIBRARY" val="GRAPHIC"/>
  <p:tag name="MH_TYPE" val="Other"/>
  <p:tag name="MH_ORDER" val="1"/>
</p:tagLst>
</file>

<file path=ppt/tags/tag712.xml><?xml version="1.0" encoding="utf-8"?>
<p:tagLst xmlns:p="http://schemas.openxmlformats.org/presentationml/2006/main">
  <p:tag name="MH" val="20161022192605"/>
  <p:tag name="MH_LIBRARY" val="GRAPHIC"/>
  <p:tag name="MH_TYPE" val="Text"/>
  <p:tag name="MH_ORDER" val="1"/>
</p:tagLst>
</file>

<file path=ppt/tags/tag713.xml><?xml version="1.0" encoding="utf-8"?>
<p:tagLst xmlns:p="http://schemas.openxmlformats.org/presentationml/2006/main">
  <p:tag name="MH" val="20161022203400"/>
  <p:tag name="MH_LIBRARY" val="GRAPHIC"/>
  <p:tag name="MH_TYPE" val="Other"/>
  <p:tag name="MH_ORDER" val="1"/>
</p:tagLst>
</file>

<file path=ppt/tags/tag714.xml><?xml version="1.0" encoding="utf-8"?>
<p:tagLst xmlns:p="http://schemas.openxmlformats.org/presentationml/2006/main">
  <p:tag name="MH" val="20161022192605"/>
  <p:tag name="MH_LIBRARY" val="GRAPHIC"/>
  <p:tag name="MH_TYPE" val="Text"/>
  <p:tag name="MH_ORDER" val="1"/>
</p:tagLst>
</file>

<file path=ppt/tags/tag715.xml><?xml version="1.0" encoding="utf-8"?>
<p:tagLst xmlns:p="http://schemas.openxmlformats.org/presentationml/2006/main">
  <p:tag name="MH" val="20161022203400"/>
  <p:tag name="MH_LIBRARY" val="GRAPHIC"/>
  <p:tag name="MH_TYPE" val="Other"/>
  <p:tag name="MH_ORDER" val="1"/>
</p:tagLst>
</file>

<file path=ppt/tags/tag716.xml><?xml version="1.0" encoding="utf-8"?>
<p:tagLst xmlns:p="http://schemas.openxmlformats.org/presentationml/2006/main">
  <p:tag name="MH" val="20161022192605"/>
  <p:tag name="MH_LIBRARY" val="GRAPHIC"/>
  <p:tag name="MH_TYPE" val="Text"/>
  <p:tag name="MH_ORDER" val="1"/>
</p:tagLst>
</file>

<file path=ppt/tags/tag717.xml><?xml version="1.0" encoding="utf-8"?>
<p:tagLst xmlns:p="http://schemas.openxmlformats.org/presentationml/2006/main">
  <p:tag name="MH" val="20161022203400"/>
  <p:tag name="MH_LIBRARY" val="GRAPHIC"/>
  <p:tag name="MH_TYPE" val="Other"/>
  <p:tag name="MH_ORDER" val="1"/>
</p:tagLst>
</file>

<file path=ppt/tags/tag718.xml><?xml version="1.0" encoding="utf-8"?>
<p:tagLst xmlns:p="http://schemas.openxmlformats.org/presentationml/2006/main">
  <p:tag name="MH" val="20161022192605"/>
  <p:tag name="MH_LIBRARY" val="GRAPHIC"/>
  <p:tag name="MH_TYPE" val="Text"/>
  <p:tag name="MH_ORDER" val="1"/>
</p:tagLst>
</file>

<file path=ppt/tags/tag719.xml><?xml version="1.0" encoding="utf-8"?>
<p:tagLst xmlns:p="http://schemas.openxmlformats.org/presentationml/2006/main">
  <p:tag name="MH" val="20161022203400"/>
  <p:tag name="MH_LIBRARY" val="GRAPHIC"/>
  <p:tag name="MH_TYPE" val="Other"/>
  <p:tag name="MH_ORDER"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MH" val="20161022192605"/>
  <p:tag name="MH_LIBRARY" val="GRAPHIC"/>
  <p:tag name="MH_TYPE" val="Text"/>
  <p:tag name="MH_ORDER" val="1"/>
</p:tagLst>
</file>

<file path=ppt/tags/tag721.xml><?xml version="1.0" encoding="utf-8"?>
<p:tagLst xmlns:p="http://schemas.openxmlformats.org/presentationml/2006/main">
  <p:tag name="MH" val="20161022203400"/>
  <p:tag name="MH_LIBRARY" val="GRAPHIC"/>
  <p:tag name="MH_TYPE" val="Other"/>
  <p:tag name="MH_ORDER" val="1"/>
</p:tagLst>
</file>

<file path=ppt/tags/tag722.xml><?xml version="1.0" encoding="utf-8"?>
<p:tagLst xmlns:p="http://schemas.openxmlformats.org/presentationml/2006/main">
  <p:tag name="MH" val="20161022192605"/>
  <p:tag name="MH_LIBRARY" val="GRAPHIC"/>
  <p:tag name="MH_TYPE" val="Text"/>
  <p:tag name="MH_ORDER" val="1"/>
</p:tagLst>
</file>

<file path=ppt/tags/tag723.xml><?xml version="1.0" encoding="utf-8"?>
<p:tagLst xmlns:p="http://schemas.openxmlformats.org/presentationml/2006/main">
  <p:tag name="MH" val="20161022204343"/>
  <p:tag name="MH_LIBRARY" val="GRAPHIC"/>
  <p:tag name="MH_ORDER" val="标题 5"/>
</p:tagLst>
</file>

<file path=ppt/tags/tag724.xml><?xml version="1.0" encoding="utf-8"?>
<p:tagLst xmlns:p="http://schemas.openxmlformats.org/presentationml/2006/main">
  <p:tag name="MH" val="20161022204343"/>
  <p:tag name="MH_LIBRARY" val="GRAPHIC"/>
  <p:tag name="MH_ORDER" val="文本占位符 6"/>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728.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729.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1.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2.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3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734.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5.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6.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7.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8.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39.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4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742.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4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44.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745.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46.xml><?xml version="1.0" encoding="utf-8"?>
<p:tagLst xmlns:p="http://schemas.openxmlformats.org/presentationml/2006/main">
  <p:tag name="KSO_WM_BEAUTIFY_FLAG" val="#wm#"/>
  <p:tag name="KSO_WM_TEMPLATE_CATEGORY" val="diagram"/>
  <p:tag name="KSO_WM_TEMPLATE_INDEX" val="20190634"/>
</p:tagLst>
</file>

<file path=ppt/tags/tag747.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8.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49.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1.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753.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54.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5.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756.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7.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8.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75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76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62.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76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764.xml><?xml version="1.0" encoding="utf-8"?>
<p:tagLst xmlns:p="http://schemas.openxmlformats.org/presentationml/2006/main">
  <p:tag name="KSO_WM_BEAUTIFY_FLAG" val="#wm#"/>
  <p:tag name="KSO_WM_TEMPLATE_CATEGORY" val="diagram"/>
  <p:tag name="KSO_WM_TEMPLATE_INDEX" val="20190634"/>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6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6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6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77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773.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74.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77.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77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7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8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4*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8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4*l_h_i*1_2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85.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4*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4*l_h_i*1_2_3"/>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4*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8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4*l_h_i*1_3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4*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4*l_h_i*1_3_3"/>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4*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4*l_h_i*1_4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95.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4*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4*l_h_i*1_4_3"/>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797.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4*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4*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4*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4*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03.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4*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0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60097_4*l_h_a*1_2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0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2"/>
  <p:tag name="KSO_WM_UNIT_ID" val="diagram160097_4*l_h_a*1_4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60097_4*l_h_a*1_3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11.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160097_4*l_h_f*1_2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12.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160097_4*l_h_f*1_4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13.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160097_4*l_h_f*1_3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1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4*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15.xml><?xml version="1.0" encoding="utf-8"?>
<p:tagLst xmlns:p="http://schemas.openxmlformats.org/presentationml/2006/main">
  <p:tag name="KSO_WM_BEAUTIFY_FLAG" val="#wm#"/>
  <p:tag name="KSO_WM_TEMPLATE_CATEGORY" val="diagram"/>
  <p:tag name="KSO_WM_TEMPLATE_INDEX" val="20215855"/>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1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82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2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2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2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 name="KSO_WM_UNIT_PLACING_PICTURE_INFO" val="{&quot;code&quot;:&quot;&quot;,&quot;full_picture&quot;:false,&quot;scheme&quot;:&quot;&quot;,&quot;spacing&quot;:5}"/>
  <p:tag name="KSO_WM_UNIT_PLACING_PICTURE_COLLAGE_VIEWPORT" val="{&quot;height&quot;:6648.044094488189,&quot;width&quot;:6648.044094488189}"/>
</p:tagLst>
</file>

<file path=ppt/tags/tag82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3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3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6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6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6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4.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87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87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87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8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89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89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89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9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89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0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0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2021_1*l_i*1_1"/>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1*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1*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1*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1*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908.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1*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909.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1*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1*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911.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1*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912.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913.xml><?xml version="1.0" encoding="utf-8"?>
<p:tagLst xmlns:p="http://schemas.openxmlformats.org/presentationml/2006/main">
  <p:tag name="KSO_WM_BEAUTIFY_FLAG" val="#wm#"/>
  <p:tag name="KSO_WM_TEMPLATE_CATEGORY" val="diagram"/>
  <p:tag name="KSO_WM_TEMPLATE_INDEX" val="20215855"/>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2.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8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8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8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88.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1"/>
  <p:tag name="KSO_WM_UNIT_ID" val="diagram20170296_1*l_h_i*1_1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89.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2"/>
  <p:tag name="KSO_WM_UNIT_ID" val="diagram20170296_1*l_h_i*1_1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3"/>
  <p:tag name="KSO_WM_UNIT_ID" val="diagram20170296_1*l_h_i*1_1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91.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1"/>
  <p:tag name="KSO_WM_UNIT_ID" val="diagram20170296_1*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92.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2"/>
  <p:tag name="KSO_WM_UNIT_ID" val="diagram20170296_1*l_h_i*1_2_2"/>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93.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3"/>
  <p:tag name="KSO_WM_UNIT_ID" val="diagram20170296_1*l_h_i*1_2_3"/>
  <p:tag name="KSO_WM_UNIT_LAYERLEVEL" val="1_1_1"/>
  <p:tag name="KSO_WM_DIAGRAM_GROUP_CODE" val="l1-1"/>
  <p:tag name="KSO_WM_UNIT_FILL_FORE_SCHEMECOLOR_INDEX" val="7"/>
  <p:tag name="KSO_WM_UNIT_FILL_TYPE" val="1"/>
  <p:tag name="KSO_WM_UNIT_TEXT_FILL_FORE_SCHEMECOLOR_INDEX" val="13"/>
  <p:tag name="KSO_WM_UNIT_TEXT_FILL_TYPE" val="1"/>
</p:tagLst>
</file>

<file path=ppt/tags/tag994.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1_4"/>
  <p:tag name="KSO_WM_UNIT_ID" val="diagram20170296_1*l_h_i*1_1_4"/>
  <p:tag name="KSO_WM_UNIT_LAYERLEVEL" val="1_1_1"/>
  <p:tag name="KSO_WM_DIAGRAM_GROUP_CODE" val="l1-1"/>
  <p:tag name="KSO_WM_UNIT_FILL_FORE_SCHEMECOLOR_INDEX" val="14"/>
  <p:tag name="KSO_WM_UNIT_FILL_TYPE" val="1"/>
  <p:tag name="KSO_WM_UNIT_TEXT_FILL_FORE_SCHEMECOLOR_INDEX" val="2"/>
  <p:tag name="KSO_WM_UNIT_TEXT_FILL_TYPE" val="1"/>
</p:tagLst>
</file>

<file path=ppt/tags/tag995.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i"/>
  <p:tag name="KSO_WM_UNIT_INDEX" val="1_2_4"/>
  <p:tag name="KSO_WM_UNIT_ID" val="diagram20170296_1*l_h_i*1_2_4"/>
  <p:tag name="KSO_WM_UNIT_LAYERLEVEL" val="1_1_1"/>
  <p:tag name="KSO_WM_DIAGRAM_GROUP_CODE" val="l1-1"/>
  <p:tag name="KSO_WM_UNIT_FILL_FORE_SCHEMECOLOR_INDEX" val="14"/>
  <p:tag name="KSO_WM_UNIT_FILL_TYPE" val="1"/>
  <p:tag name="KSO_WM_UNIT_TEXT_FILL_FORE_SCHEMECOLOR_INDEX" val="13"/>
  <p:tag name="KSO_WM_UNIT_TEXT_FILL_TYPE" val="1"/>
</p:tagLst>
</file>

<file path=ppt/tags/tag996.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2_1"/>
  <p:tag name="KSO_WM_UNIT_LAYERLEVEL" val="1_1_1"/>
  <p:tag name="KSO_WM_UNIT_VALUE" val="12"/>
  <p:tag name="KSO_WM_UNIT_HIGHLIGHT" val="0"/>
  <p:tag name="KSO_WM_UNIT_COMPATIBLE" val="1"/>
  <p:tag name="KSO_WM_UNIT_CLEAR" val="0"/>
  <p:tag name="KSO_WM_UNIT_PRESET_TEXT_INDEX" val="4"/>
  <p:tag name="KSO_WM_UNIT_RELATE_UNITID" val="diagram20170296_1*l_h_f*1_2_1"/>
  <p:tag name="KSO_WM_UNIT_PRESET_TEXT_LEN" val="5"/>
  <p:tag name="KSO_WM_DIAGRAM_GROUP_CODE" val="l1-1"/>
  <p:tag name="KSO_WM_UNIT_ID" val="diagram20170296_1*l_h_g*1_2_1"/>
  <p:tag name="KSO_WM_UNIT_TEXT_FILL_FORE_SCHEMECOLOR_INDEX" val="14"/>
  <p:tag name="KSO_WM_UNIT_TEXT_FILL_TYPE" val="1"/>
</p:tagLst>
</file>

<file path=ppt/tags/tag997.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g"/>
  <p:tag name="KSO_WM_UNIT_INDEX" val="1_1_1"/>
  <p:tag name="KSO_WM_UNIT_LAYERLEVEL" val="1_1_1"/>
  <p:tag name="KSO_WM_UNIT_VALUE" val="12"/>
  <p:tag name="KSO_WM_UNIT_HIGHLIGHT" val="0"/>
  <p:tag name="KSO_WM_UNIT_COMPATIBLE" val="1"/>
  <p:tag name="KSO_WM_UNIT_CLEAR" val="0"/>
  <p:tag name="KSO_WM_UNIT_PRESET_TEXT_INDEX" val="3"/>
  <p:tag name="KSO_WM_UNIT_RELATE_UNITID" val="diagram20170296_1*l_h_f*1_1_1"/>
  <p:tag name="KSO_WM_UNIT_PRESET_TEXT_LEN" val="5"/>
  <p:tag name="KSO_WM_DIAGRAM_GROUP_CODE" val="l1-1"/>
  <p:tag name="KSO_WM_UNIT_ID" val="diagram20170296_1*l_h_g*1_1_1"/>
  <p:tag name="KSO_WM_UNIT_TEXT_FILL_FORE_SCHEMECOLOR_INDEX" val="14"/>
  <p:tag name="KSO_WM_UNIT_TEXT_FILL_TYPE" val="1"/>
</p:tagLst>
</file>

<file path=ppt/tags/tag998.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a"/>
  <p:tag name="KSO_WM_UNIT_INDEX" val="1"/>
  <p:tag name="KSO_WM_UNIT_LAYERLEVEL" val="1"/>
  <p:tag name="KSO_WM_UNIT_VALUE" val="40"/>
  <p:tag name="KSO_WM_UNIT_ISCONTENTSTITLE" val="0"/>
  <p:tag name="KSO_WM_UNIT_HIGHLIGHT" val="0"/>
  <p:tag name="KSO_WM_UNIT_COMPATIBLE" val="0"/>
  <p:tag name="KSO_WM_UNIT_CLEAR" val="0"/>
  <p:tag name="KSO_WM_UNIT_PRESET_TEXT_INDEX" val="3"/>
  <p:tag name="KSO_WM_UNIT_PRESET_TEXT_LEN" val="17"/>
  <p:tag name="KSO_WM_DIAGRAM_GROUP_CODE" val="l1_1"/>
  <p:tag name="KSO_WM_UNIT_ID" val="diagram20170296_1*a*1"/>
  <p:tag name="KSO_WM_UNIT_TEXT_FILL_FORE_SCHEMECOLOR_INDEX" val="7"/>
  <p:tag name="KSO_WM_UNIT_TEXT_FILL_TYPE" val="1"/>
</p:tagLst>
</file>

<file path=ppt/tags/tag999.xml><?xml version="1.0" encoding="utf-8"?>
<p:tagLst xmlns:p="http://schemas.openxmlformats.org/presentationml/2006/main">
  <p:tag name="KSO_WM_TAG_VERSION" val="1.0"/>
  <p:tag name="KSO_WM_BEAUTIFY_FLAG" val="#wm#"/>
  <p:tag name="KSO_WM_TEMPLATE_CATEGORY" val="diagram"/>
  <p:tag name="KSO_WM_TEMPLATE_INDEX" val="20170296"/>
  <p:tag name="KSO_WM_UNIT_TYPE" val="l_h_f"/>
  <p:tag name="KSO_WM_UNIT_INDEX" val="1_1_1"/>
  <p:tag name="KSO_WM_UNIT_LAYERLEVEL" val="1_1_1"/>
  <p:tag name="KSO_WM_UNIT_VALUE" val="34"/>
  <p:tag name="KSO_WM_UNIT_HIGHLIGHT" val="0"/>
  <p:tag name="KSO_WM_UNIT_COMPATIBLE" val="0"/>
  <p:tag name="KSO_WM_UNIT_CLEAR" val="0"/>
  <p:tag name="KSO_WM_UNIT_PRESET_TEXT_INDEX" val="4"/>
  <p:tag name="KSO_WM_UNIT_PRESET_TEXT_LEN" val="57"/>
  <p:tag name="KSO_WM_DIAGRAM_GROUP_CODE" val="l1-1"/>
  <p:tag name="KSO_WM_UNIT_ID" val="diagram20170296_1*l_h_f*1_1_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10863</Words>
  <Application>WPS 演示</Application>
  <PresentationFormat>全屏显示(16:9)</PresentationFormat>
  <Paragraphs>605</Paragraphs>
  <Slides>91</Slides>
  <Notes>24</Notes>
  <HiddenSlides>0</HiddenSlides>
  <MMClips>0</MMClips>
  <ScaleCrop>false</ScaleCrop>
  <HeadingPairs>
    <vt:vector size="6" baseType="variant">
      <vt:variant>
        <vt:lpstr>已用的字体</vt:lpstr>
      </vt:variant>
      <vt:variant>
        <vt:i4>21</vt:i4>
      </vt:variant>
      <vt:variant>
        <vt:lpstr>主题</vt:lpstr>
      </vt:variant>
      <vt:variant>
        <vt:i4>9</vt:i4>
      </vt:variant>
      <vt:variant>
        <vt:lpstr>幻灯片标题</vt:lpstr>
      </vt:variant>
      <vt:variant>
        <vt:i4>91</vt:i4>
      </vt:variant>
    </vt:vector>
  </HeadingPairs>
  <TitlesOfParts>
    <vt:vector size="121"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Lato</vt:lpstr>
      <vt:lpstr>Calibri Light</vt:lpstr>
      <vt:lpstr>Tempus Sans ITC</vt:lpstr>
      <vt:lpstr>Gabriola</vt:lpstr>
      <vt:lpstr>幼圆</vt:lpstr>
      <vt:lpstr>Gill Sans</vt:lpstr>
      <vt:lpstr>Segoe Print</vt:lpstr>
      <vt:lpstr>Office 主题</vt:lpstr>
      <vt:lpstr>2_Office 主题​​</vt:lpstr>
      <vt:lpstr>1_Office 主题​​</vt:lpstr>
      <vt:lpstr>3_Office 主题​​</vt:lpstr>
      <vt:lpstr>4_Office 主题​​</vt:lpstr>
      <vt:lpstr>5_Office 主题​​</vt:lpstr>
      <vt:lpstr>6_Office 主题​​</vt:lpstr>
      <vt:lpstr>7_Office 主题​​</vt:lpstr>
      <vt:lpstr>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连接 Internet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2  检索网络信息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下载网络资源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任务 4  发送电子邮件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拓展项目一（医卫类） 下载“伍哲英”相关资料并发送文件</vt:lpstr>
      <vt:lpstr>PowerPoint 演示文稿</vt:lpstr>
      <vt:lpstr>PowerPoint 演示文稿</vt:lpstr>
      <vt:lpstr>拓展项目二（工科类）  下载“比亚迪新能源汽车”相关资料并发送文件</vt:lpstr>
      <vt:lpstr>PowerPoint 演示文稿</vt:lpstr>
      <vt:lpstr>PowerPoint 演示文稿</vt:lpstr>
      <vt:lpstr> 拓展项目三（综合类）  下载“花卉品种”相关资料并发送文件</vt:lpstr>
      <vt:lpstr>PowerPoint 演示文稿</vt:lpstr>
      <vt:lpstr>PowerPoint 演示文稿</vt:lpstr>
      <vt:lpstr>拓展项目四（综合类）  下载“求职简历”相关资料并发送文件</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651</cp:revision>
  <dcterms:created xsi:type="dcterms:W3CDTF">2019-03-14T04:19:00Z</dcterms:created>
  <dcterms:modified xsi:type="dcterms:W3CDTF">2022-10-15T08:31:29Z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