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10" r:id="rId4"/>
    <p:sldId id="411" r:id="rId5"/>
    <p:sldId id="412" r:id="rId6"/>
    <p:sldId id="413" r:id="rId7"/>
    <p:sldId id="41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4.xml"/><Relationship Id="rId5" Type="http://schemas.openxmlformats.org/officeDocument/2006/relationships/image" Target="../media/image2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.jpeg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68.xml"/><Relationship Id="rId5" Type="http://schemas.openxmlformats.org/officeDocument/2006/relationships/image" Target="../media/image5.png"/><Relationship Id="rId4" Type="http://schemas.microsoft.com/office/2007/relationships/media" Target="file:///C:\Users\Tengteng\Desktop\&#25299;&#23637;&#20219;&#21153;\&#32032;&#26448;\&#29066;&#29483;&#29983;&#27963;.wmv" TargetMode="External"/><Relationship Id="rId3" Type="http://schemas.openxmlformats.org/officeDocument/2006/relationships/video" Target="file:///C:\Users\Tengteng\Desktop\&#25299;&#23637;&#20219;&#21153;\&#32032;&#26448;\&#29066;&#29483;&#29983;&#27963;.wmv" TargetMode="External"/><Relationship Id="rId2" Type="http://schemas.openxmlformats.org/officeDocument/2006/relationships/tags" Target="../tags/tag6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099230" y="3973195"/>
            <a:ext cx="9799200" cy="2570400"/>
          </a:xfrm>
        </p:spPr>
        <p:txBody>
          <a:bodyPr/>
          <a:p>
            <a:r>
              <a:rPr lang="zh-CN" altLang="zh-CN"/>
              <a:t>卧龙自然保护区</a:t>
            </a:r>
            <a:endParaRPr lang="zh-CN" altLang="zh-CN"/>
          </a:p>
        </p:txBody>
      </p:sp>
      <p:pic>
        <p:nvPicPr>
          <p:cNvPr id="4" name="图片 3" descr="背景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" y="83185"/>
            <a:ext cx="4762500" cy="3248025"/>
          </a:xfrm>
          <a:prstGeom prst="rect">
            <a:avLst/>
          </a:prstGeom>
        </p:spPr>
      </p:pic>
      <p:pic>
        <p:nvPicPr>
          <p:cNvPr id="5" name="月光下的凤尾竹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831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保护区介绍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卧龙自然保护区位于四川省阿坝藏族羌族自治州汶川县西南部，邛崃山脉东南坡，距四川省会成都130公里，交通便利。保护区始建于1963年，面积20万公顷,是中国最早建立的综合性国家级保护区之一，是国家和四川省命名的“科普教育基地”、“爱国主义教育基地”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卧龙自然保护区是国家级第三大自然保护区。四川省面积最大、自然条件最复杂、珍稀动植物最多的自然保护区。保护区横跨卧龙、耿达两乡，东西长52公里、南北宽62公里，总面积约70万公顷。主要保护西南高山林区自然生态系统及大熊猫等珍稀动物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地理位置</a:t>
            </a:r>
            <a:endParaRPr lang="zh-CN" altLang="en-US"/>
          </a:p>
        </p:txBody>
      </p:sp>
      <p:pic>
        <p:nvPicPr>
          <p:cNvPr id="4" name="内容占位符 3" descr="地图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02355" y="1887220"/>
            <a:ext cx="4979670" cy="39649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大熊猫介绍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p>
            <a:r>
              <a:rPr lang="zh-CN" altLang="en-US" sz="1400">
                <a:sym typeface="+mn-ea"/>
              </a:rPr>
              <a:t>大熊猫（学名：Ailuropoda melanoleuca，英文名称：Giant panda），属于食肉目、熊科、大熊猫亚科和大熊猫属唯一的哺乳动物，体色为黑白两色，它有着圆圆的脸颊，大大的黑眼圈，胖嘟嘟的身体，标志性的内八字的行走方式，也有解剖刀般锋利的爪子。是世界上最可爱的动物之一。</a:t>
            </a:r>
            <a:endParaRPr lang="zh-CN" altLang="en-US" sz="1400"/>
          </a:p>
          <a:p>
            <a:endParaRPr lang="zh-CN" altLang="en-US" sz="1400"/>
          </a:p>
        </p:txBody>
      </p:sp>
      <p:pic>
        <p:nvPicPr>
          <p:cNvPr id="7" name="内容占位符 6" descr="熊猫吃竹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195070" y="3016250"/>
            <a:ext cx="3884930" cy="3143885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quarter" idx="3"/>
            <p:custDataLst>
              <p:tags r:id="rId2"/>
            </p:custDataLst>
          </p:nvPr>
        </p:nvSpPr>
        <p:spPr/>
        <p:txBody>
          <a:bodyPr>
            <a:noAutofit/>
          </a:bodyPr>
          <a:p>
            <a:r>
              <a:rPr lang="zh-CN" altLang="en-US" sz="1600">
                <a:sym typeface="+mn-ea"/>
              </a:rPr>
              <a:t>卧龙自然保护区是国家级第三大自然保护区。四川省面积最大、自然条件最复杂、珍稀动植物最多的自然保护区。保护区横跨卧龙、耿达两乡，东西长52公里、南北宽62公里，总面积约70万公顷。主要保护西南高山林区自然生态系统及大熊猫等珍稀动物。</a:t>
            </a:r>
            <a:endParaRPr lang="zh-CN" altLang="en-US" sz="1600"/>
          </a:p>
          <a:p>
            <a:endParaRPr lang="zh-CN" altLang="en-US" sz="1600"/>
          </a:p>
        </p:txBody>
      </p:sp>
      <p:pic>
        <p:nvPicPr>
          <p:cNvPr id="8" name="熊猫生活">
            <a:hlinkClick r:id="" action="ppaction://media"/>
          </p:cNvPr>
          <p:cNvPicPr/>
          <p:nvPr>
            <p:ph sz="quarter" idx="4"/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82950" y="2889750"/>
            <a:ext cx="3048000" cy="23241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旅游观光车发班温馨提示：</a:t>
            </a:r>
            <a:endParaRPr lang="zh-CN" altLang="en-US"/>
          </a:p>
        </p:txBody>
      </p:sp>
      <p:graphicFrame>
        <p:nvGraphicFramePr>
          <p:cNvPr id="10" name="内容占位符 9"/>
          <p:cNvGraphicFramePr/>
          <p:nvPr>
            <p:ph idx="1"/>
            <p:custDataLst>
              <p:tags r:id="rId1"/>
            </p:custDataLst>
          </p:nvPr>
        </p:nvGraphicFramePr>
        <p:xfrm>
          <a:off x="608330" y="2553335"/>
          <a:ext cx="10968990" cy="2181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4495"/>
                <a:gridCol w="5484495"/>
              </a:tblGrid>
              <a:tr h="72707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月份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时间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72707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旺季（4月----10月）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7:30~18:00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vert="horz" anchor="ctr" anchorCtr="0"/>
                </a:tc>
              </a:tr>
              <a:tr h="72707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淡季（11月----3月）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8:00~17:30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346960" y="2829560"/>
            <a:ext cx="7498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欢迎你来旅游参观</a:t>
            </a:r>
            <a:endParaRPr lang="zh-CN" altLang="en-US" sz="7200" b="1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UNIT_TABLE_BEAUTIFY" val="smartTable{18e30e0d-ac96-441c-bee5-6534b440f134}"/>
  <p:tag name="TABLE_ENDDRAG_ORIGIN_RECT" val="671*117"/>
  <p:tag name="TABLE_ENDDRAG_RECT" val="144*225*671*117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</Words>
  <Application>WPS 演示</Application>
  <PresentationFormat>宽屏</PresentationFormat>
  <Paragraphs>34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黎亚红</cp:lastModifiedBy>
  <cp:revision>151</cp:revision>
  <dcterms:created xsi:type="dcterms:W3CDTF">2019-06-19T02:08:00Z</dcterms:created>
  <dcterms:modified xsi:type="dcterms:W3CDTF">2021-02-15T03:18:08Z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