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409" r:id="rId4"/>
    <p:sldId id="411" r:id="rId5"/>
    <p:sldId id="414" r:id="rId6"/>
    <p:sldId id="425" r:id="rId7"/>
    <p:sldId id="415" r:id="rId8"/>
    <p:sldId id="417" r:id="rId9"/>
    <p:sldId id="418" r:id="rId10"/>
    <p:sldId id="420" r:id="rId11"/>
    <p:sldId id="427" r:id="rId12"/>
    <p:sldId id="42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6"/>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F:\Lets_Create/pic_temp/pic_sup.png" TargetMode="External"/><Relationship Id="rId3" Type="http://schemas.openxmlformats.org/officeDocument/2006/relationships/image" Target="../media/image2.png"/><Relationship Id="rId2" Type="http://schemas.openxmlformats.org/officeDocument/2006/relationships/tags" Target="../tags/tag77.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image" Target="file:///F:\Lets_Create/pic_temp/pic_half_top.png" TargetMode="External"/><Relationship Id="rId6" Type="http://schemas.openxmlformats.org/officeDocument/2006/relationships/image" Target="../media/image4.png"/><Relationship Id="rId5" Type="http://schemas.openxmlformats.org/officeDocument/2006/relationships/tags" Target="../tags/tag90.xml"/><Relationship Id="rId4" Type="http://schemas.openxmlformats.org/officeDocument/2006/relationships/image" Target="file:///F:\Lets_Create/pic_temp/pic_sup.png" TargetMode="External"/><Relationship Id="rId3" Type="http://schemas.openxmlformats.org/officeDocument/2006/relationships/image" Target="../media/image2.png"/><Relationship Id="rId2" Type="http://schemas.openxmlformats.org/officeDocument/2006/relationships/tags" Target="../tags/tag89.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3.png"/><Relationship Id="rId5" Type="http://schemas.openxmlformats.org/officeDocument/2006/relationships/tags" Target="../tags/tag110.xml"/><Relationship Id="rId4" Type="http://schemas.openxmlformats.org/officeDocument/2006/relationships/image" Target="file:///F:\Lets_Create/pic_temp/pic_sup.png" TargetMode="External"/><Relationship Id="rId3" Type="http://schemas.openxmlformats.org/officeDocument/2006/relationships/image" Target="../media/image2.png"/><Relationship Id="rId2" Type="http://schemas.openxmlformats.org/officeDocument/2006/relationships/tags" Target="../tags/tag109.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image" Target="file:///F:\Lets_Create/pic_temp/1_pic_quater_left_down.png" TargetMode="External"/><Relationship Id="rId10"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image" Target="file:///C:\Users\Administrator\Desktop\&#32032;&#26448;&#20998;&#31867;\&#21345;&#36890;&#39118;&#32032;&#26448;&#22270;\&#20027;&#39064;\&#22270;&#29255;2.png" TargetMode="External"/><Relationship Id="rId6" Type="http://schemas.openxmlformats.org/officeDocument/2006/relationships/image" Target="../media/image3.png"/><Relationship Id="rId5" Type="http://schemas.openxmlformats.org/officeDocument/2006/relationships/tags" Target="../tags/tag135.xml"/><Relationship Id="rId4" Type="http://schemas.openxmlformats.org/officeDocument/2006/relationships/image" Target="file:///F:\Lets_Create/pic_temp/pic_sup.png" TargetMode="External"/><Relationship Id="rId3" Type="http://schemas.openxmlformats.org/officeDocument/2006/relationships/image" Target="../media/image2.png"/><Relationship Id="rId2" Type="http://schemas.openxmlformats.org/officeDocument/2006/relationships/tags" Target="../tags/tag134.xml"/><Relationship Id="rId12" Type="http://schemas.openxmlformats.org/officeDocument/2006/relationships/tags" Target="../tags/tag140.xml"/><Relationship Id="rId11" Type="http://schemas.openxmlformats.org/officeDocument/2006/relationships/tags" Target="../tags/tag139.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image" Target="file:///F:\Lets_Create/pic_temp/1_pic_quater_left_down.png" TargetMode="External"/><Relationship Id="rId6" Type="http://schemas.openxmlformats.org/officeDocument/2006/relationships/image" Target="../media/image5.png"/><Relationship Id="rId5" Type="http://schemas.openxmlformats.org/officeDocument/2006/relationships/tags" Target="../tags/tag142.xml"/><Relationship Id="rId4" Type="http://schemas.openxmlformats.org/officeDocument/2006/relationships/image" Target="file:///F:\Lets_Create/pic_temp/0_pic_quater_right_down.png" TargetMode="External"/><Relationship Id="rId3" Type="http://schemas.openxmlformats.org/officeDocument/2006/relationships/image" Target="../media/image6.png"/><Relationship Id="rId2" Type="http://schemas.openxmlformats.org/officeDocument/2006/relationships/tags" Target="../tags/tag141.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image" Target="file:///F:\Lets_Create/pic_temp/1_pic_quater_left_down.png" TargetMode="External"/><Relationship Id="rId7" Type="http://schemas.openxmlformats.org/officeDocument/2006/relationships/image" Target="../media/image5.png"/><Relationship Id="rId6" Type="http://schemas.openxmlformats.org/officeDocument/2006/relationships/tags" Target="../tags/tag148.xml"/><Relationship Id="rId5" Type="http://schemas.openxmlformats.org/officeDocument/2006/relationships/image" Target="file:///F:\Lets_Create/pic_temp/0_pic_quater_right_down.png" TargetMode="External"/><Relationship Id="rId4" Type="http://schemas.openxmlformats.org/officeDocument/2006/relationships/image" Target="../media/image8.png"/><Relationship Id="rId3" Type="http://schemas.openxmlformats.org/officeDocument/2006/relationships/tags" Target="../tags/tag147.xml"/><Relationship Id="rId2" Type="http://schemas.openxmlformats.org/officeDocument/2006/relationships/image" Target="../media/image7.png"/><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image" Target="file:///F:\Lets_Create/pic_temp/1_pic_quater_left_down.png" TargetMode="External"/><Relationship Id="rId6" Type="http://schemas.openxmlformats.org/officeDocument/2006/relationships/image" Target="../media/image5.png"/><Relationship Id="rId5" Type="http://schemas.openxmlformats.org/officeDocument/2006/relationships/tags" Target="../tags/tag155.xml"/><Relationship Id="rId4" Type="http://schemas.openxmlformats.org/officeDocument/2006/relationships/image" Target="file:///F:\Lets_Create/pic_temp/0_pic_quater_right_down.png" TargetMode="External"/><Relationship Id="rId3" Type="http://schemas.openxmlformats.org/officeDocument/2006/relationships/image" Target="../media/image9.png"/><Relationship Id="rId2" Type="http://schemas.openxmlformats.org/officeDocument/2006/relationships/tags" Target="../tags/tag154.xml"/><Relationship Id="rId13" Type="http://schemas.openxmlformats.org/officeDocument/2006/relationships/tags" Target="../tags/tag161.xml"/><Relationship Id="rId12" Type="http://schemas.openxmlformats.org/officeDocument/2006/relationships/tags" Target="../tags/tag160.xml"/><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image" Target="file:///F:\Lets_Create/pic_temp/1_pic_quater_left_down.png" TargetMode="External"/><Relationship Id="rId6" Type="http://schemas.openxmlformats.org/officeDocument/2006/relationships/image" Target="../media/image5.png"/><Relationship Id="rId5" Type="http://schemas.openxmlformats.org/officeDocument/2006/relationships/tags" Target="../tags/tag163.xml"/><Relationship Id="rId4" Type="http://schemas.openxmlformats.org/officeDocument/2006/relationships/image" Target="file:///F:\Lets_Create/pic_temp/0_pic_quater_right_down.png" TargetMode="External"/><Relationship Id="rId3" Type="http://schemas.openxmlformats.org/officeDocument/2006/relationships/image" Target="../media/image10.png"/><Relationship Id="rId2" Type="http://schemas.openxmlformats.org/officeDocument/2006/relationships/tags" Target="../tags/tag162.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image" Target="file:///F:\Lets_Create/pic_temp/1_pic_quater_left_down.png" TargetMode="External"/><Relationship Id="rId6" Type="http://schemas.openxmlformats.org/officeDocument/2006/relationships/image" Target="../media/image5.png"/><Relationship Id="rId5" Type="http://schemas.openxmlformats.org/officeDocument/2006/relationships/tags" Target="../tags/tag171.xml"/><Relationship Id="rId4" Type="http://schemas.openxmlformats.org/officeDocument/2006/relationships/image" Target="file:///F:\Lets_Create/pic_temp/0_pic_quater_right_down.png" TargetMode="External"/><Relationship Id="rId3" Type="http://schemas.openxmlformats.org/officeDocument/2006/relationships/image" Target="../media/image10.png"/><Relationship Id="rId2" Type="http://schemas.openxmlformats.org/officeDocument/2006/relationships/tags" Target="../tags/tag170.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image" Target="file:///F:\Lets_Create/pic_temp/1_pic_quater_left_down.png" TargetMode="External"/><Relationship Id="rId6" Type="http://schemas.openxmlformats.org/officeDocument/2006/relationships/image" Target="../media/image5.png"/><Relationship Id="rId5" Type="http://schemas.openxmlformats.org/officeDocument/2006/relationships/tags" Target="../tags/tag179.xml"/><Relationship Id="rId4" Type="http://schemas.openxmlformats.org/officeDocument/2006/relationships/image" Target="file:///F:\Lets_Create/pic_temp/0_pic_quater_right_down.png" TargetMode="External"/><Relationship Id="rId3" Type="http://schemas.openxmlformats.org/officeDocument/2006/relationships/image" Target="../media/image11.png"/><Relationship Id="rId2" Type="http://schemas.openxmlformats.org/officeDocument/2006/relationships/tags" Target="../tags/tag178.xml"/><Relationship Id="rId15" Type="http://schemas.openxmlformats.org/officeDocument/2006/relationships/tags" Target="../tags/tag187.xml"/><Relationship Id="rId14" Type="http://schemas.openxmlformats.org/officeDocument/2006/relationships/tags" Target="../tags/tag186.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image" Target="file:///F:\Lets_Create/pic_temp/1_pic_quater_left_down.png" TargetMode="External"/><Relationship Id="rId7" Type="http://schemas.openxmlformats.org/officeDocument/2006/relationships/image" Target="../media/image5.png"/><Relationship Id="rId6" Type="http://schemas.openxmlformats.org/officeDocument/2006/relationships/tags" Target="../tags/tag190.xml"/><Relationship Id="rId5" Type="http://schemas.openxmlformats.org/officeDocument/2006/relationships/image" Target="file:///F:\Lets_Create/pic_temp/0_pic_quater_right_down.png" TargetMode="External"/><Relationship Id="rId4" Type="http://schemas.openxmlformats.org/officeDocument/2006/relationships/image" Target="../media/image8.png"/><Relationship Id="rId3" Type="http://schemas.openxmlformats.org/officeDocument/2006/relationships/tags" Target="../tags/tag189.xml"/><Relationship Id="rId2" Type="http://schemas.openxmlformats.org/officeDocument/2006/relationships/tags" Target="../tags/tag188.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1999" cy="4542287"/>
          </a:xfrm>
          <a:prstGeom prst="rect">
            <a:avLst/>
          </a:prstGeom>
        </p:spPr>
      </p:pic>
      <p:sp>
        <p:nvSpPr>
          <p:cNvPr id="5" name="矩形 4"/>
          <p:cNvSpPr/>
          <p:nvPr>
            <p:custDataLst>
              <p:tags r:id="rId4"/>
            </p:custDataLst>
          </p:nvPr>
        </p:nvSpPr>
        <p:spPr>
          <a:xfrm>
            <a:off x="0" y="5637213"/>
            <a:ext cx="12192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7031" y="-1146968"/>
            <a:ext cx="3817937"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2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2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7500" y="4614350"/>
            <a:ext cx="5435600" cy="1053581"/>
          </a:xfrm>
          <a:noFill/>
        </p:spPr>
        <p:txBody>
          <a:bodyPr anchor="b">
            <a:normAutofit/>
          </a:bodyPr>
          <a:lstStyle>
            <a:lvl1pPr algn="r">
              <a:defRPr sz="4800" b="1">
                <a:solidFill>
                  <a:schemeClr val="tx1"/>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7500" y="5739996"/>
            <a:ext cx="5435600" cy="504000"/>
          </a:xfrm>
          <a:noFill/>
        </p:spPr>
        <p:txBody>
          <a:bodyPr>
            <a:normAutofit/>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fld id="{760FBDFE-C587-4B4C-A407-44438C67B59E}" type="datetimeFigureOut">
              <a:rPr lang="zh-CN" altLang="en-US" smtClean="0"/>
            </a:fld>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endParaRPr lang="zh-CN" altLang="en-US" dirty="0"/>
          </a:p>
        </p:txBody>
      </p:sp>
      <p:sp>
        <p:nvSpPr>
          <p:cNvPr id="11" name="灯片编号占位符 5"/>
          <p:cNvSpPr>
            <a:spLocks noGrp="1"/>
          </p:cNvSpPr>
          <p:nvPr>
            <p:ph type="sldNum" sz="quarter" idx="12"/>
            <p:custDataLst>
              <p:tags r:id="rId12"/>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1999" cy="4542287"/>
          </a:xfrm>
          <a:prstGeom prst="rect">
            <a:avLst/>
          </a:prstGeom>
        </p:spPr>
      </p:pic>
      <p:sp>
        <p:nvSpPr>
          <p:cNvPr id="5" name="矩形 4"/>
          <p:cNvSpPr/>
          <p:nvPr>
            <p:custDataLst>
              <p:tags r:id="rId4"/>
            </p:custDataLst>
          </p:nvPr>
        </p:nvSpPr>
        <p:spPr>
          <a:xfrm>
            <a:off x="0" y="5637213"/>
            <a:ext cx="12192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7031" y="-1146968"/>
            <a:ext cx="3817937"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2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2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9500" y="4290060"/>
            <a:ext cx="4425950"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9499" y="5540698"/>
            <a:ext cx="4425810" cy="691347"/>
          </a:xfrm>
        </p:spPr>
        <p:txBody>
          <a:bodyPr>
            <a:normAutofit/>
          </a:bodyPr>
          <a:lstStyle>
            <a:lvl1pPr marL="0" indent="0" algn="r">
              <a:buNone/>
              <a:defRPr sz="3200"/>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fld id="{760FBDFE-C587-4B4C-A407-44438C67B59E}" type="datetimeFigureOut">
              <a:rPr lang="zh-CN" altLang="en-US" smtClean="0"/>
            </a:fld>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0" name="图片 9"/>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336003" y="685800"/>
            <a:ext cx="4674907" cy="5486400"/>
          </a:xfrm>
          <a:prstGeom prst="rect">
            <a:avLst/>
          </a:prstGeom>
        </p:spPr>
      </p:pic>
      <p:sp>
        <p:nvSpPr>
          <p:cNvPr id="2" name="标题 1"/>
          <p:cNvSpPr>
            <a:spLocks noGrp="1"/>
          </p:cNvSpPr>
          <p:nvPr>
            <p:ph type="ctrTitle" hasCustomPrompt="1"/>
            <p:custDataLst>
              <p:tags r:id="rId8"/>
            </p:custDataLst>
          </p:nvPr>
        </p:nvSpPr>
        <p:spPr>
          <a:xfrm>
            <a:off x="5017478" y="2300121"/>
            <a:ext cx="6270181" cy="1201449"/>
          </a:xfrm>
        </p:spPr>
        <p:txBody>
          <a:bodyPr lIns="90000" tIns="46800" rIns="90000" bIns="0" anchor="b" anchorCtr="0">
            <a:normAutofit/>
          </a:bodyPr>
          <a:lstStyle>
            <a:lvl1pPr algn="ctr">
              <a:defRPr sz="7200" spc="600" baseline="0">
                <a:solidFill>
                  <a:schemeClr val="accent1">
                    <a:lumMod val="50000"/>
                  </a:schemeClr>
                </a:solidFill>
                <a:latin typeface="Arial" panose="020B0604020202020204" pitchFamily="34" charset="0"/>
                <a:ea typeface="汉仪乐喵体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5017478" y="3556836"/>
            <a:ext cx="6270181" cy="950984"/>
          </a:xfrm>
        </p:spPr>
        <p:txBody>
          <a:bodyPr lIns="90000" tIns="0" rIns="90000" bIns="46800">
            <a:normAutofit/>
          </a:bodyPr>
          <a:lstStyle>
            <a:lvl1pPr marL="0" indent="0" algn="ctr" eaLnBrk="1" fontAlgn="auto" latinLnBrk="0" hangingPunct="1">
              <a:lnSpc>
                <a:spcPct val="100000"/>
              </a:lnSpc>
              <a:buNone/>
              <a:defRPr sz="32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showMasterSp="0">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节标题">
    <p:bg>
      <p:bgPr>
        <a:gradFill>
          <a:gsLst>
            <a:gs pos="0">
              <a:schemeClr val="accent2"/>
            </a:gs>
            <a:gs pos="100000">
              <a:schemeClr val="bg2"/>
            </a:gs>
          </a:gsLst>
          <a:lin ang="5400000" scaled="0"/>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4064000" y="4475831"/>
            <a:ext cx="4064000" cy="2382169"/>
          </a:xfrm>
          <a:prstGeom prst="rect">
            <a:avLst/>
          </a:prstGeom>
        </p:spPr>
      </p:pic>
      <p:sp>
        <p:nvSpPr>
          <p:cNvPr id="2" name="标题 1"/>
          <p:cNvSpPr>
            <a:spLocks noGrp="1"/>
          </p:cNvSpPr>
          <p:nvPr>
            <p:ph type="title" hasCustomPrompt="1"/>
            <p:custDataLst>
              <p:tags r:id="rId8"/>
            </p:custDataLst>
          </p:nvPr>
        </p:nvSpPr>
        <p:spPr>
          <a:xfrm>
            <a:off x="4749411" y="2843239"/>
            <a:ext cx="6729044" cy="1430215"/>
          </a:xfrm>
        </p:spPr>
        <p:txBody>
          <a:bodyPr lIns="90000" tIns="46800" rIns="90000" bIns="46800" anchor="ctr" anchorCtr="0">
            <a:normAutofit/>
          </a:bodyPr>
          <a:lstStyle>
            <a:lvl1pPr>
              <a:defRPr sz="6000" u="none" strike="noStrike" kern="1200" cap="none" spc="300" normalizeH="0" baseline="0">
                <a:solidFill>
                  <a:schemeClr val="accent1">
                    <a:lumMod val="50000"/>
                  </a:schemeClr>
                </a:solidFill>
                <a:effectLst>
                  <a:outerShdw blurRad="50800" dist="50800" dir="5400000" algn="ctr" rotWithShape="0">
                    <a:schemeClr val="tx1">
                      <a:lumMod val="85000"/>
                      <a:lumOff val="15000"/>
                      <a:alpha val="40000"/>
                    </a:schemeClr>
                  </a:outerShdw>
                </a:effectLst>
                <a:uFillTx/>
                <a:latin typeface="Arial" panose="020B0604020202020204" pitchFamily="34" charset="0"/>
                <a:ea typeface="汉仪乐喵体W"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showMasterSp="0">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showMasterSp="0" userDrawn="1">
  <p:cSld name="仅标题">
    <p:bg>
      <p:bgPr>
        <a:solidFill>
          <a:schemeClr val="bg2"/>
        </a:soli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a:gradFill>
            <a:gsLst>
              <a:gs pos="0">
                <a:srgbClr val="A8DAED"/>
              </a:gs>
              <a:gs pos="100000">
                <a:schemeClr val="bg1"/>
              </a:gs>
            </a:gsLst>
            <a:lin ang="5400000" scaled="0"/>
          </a:gradFill>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784860" y="1073785"/>
            <a:ext cx="3739926" cy="4389120"/>
          </a:xfrm>
          <a:prstGeom prst="rect">
            <a:avLst/>
          </a:prstGeom>
        </p:spPr>
      </p:pic>
      <p:sp>
        <p:nvSpPr>
          <p:cNvPr id="13" name="矩形 12"/>
          <p:cNvSpPr/>
          <p:nvPr>
            <p:custDataLst>
              <p:tags r:id="rId8"/>
            </p:custDataLst>
          </p:nvPr>
        </p:nvSpPr>
        <p:spPr>
          <a:xfrm>
            <a:off x="4876800" y="0"/>
            <a:ext cx="7315200" cy="6858000"/>
          </a:xfrm>
          <a:prstGeom prst="rect">
            <a:avLst/>
          </a:prstGeom>
          <a:solidFill>
            <a:schemeClr val="bg1">
              <a:lumMod val="95000"/>
            </a:scheme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p:nvPr>
            <p:custDataLst>
              <p:tags r:id="rId9"/>
            </p:custDataLst>
          </p:nvPr>
        </p:nvPicPr>
        <p:blipFill>
          <a:blip r:embed="rId10" r:link="rId11">
            <a:extLst>
              <a:ext uri="{28A0092B-C50C-407E-A947-70E740481C1C}">
                <a14:useLocalDpi xmlns:a14="http://schemas.microsoft.com/office/drawing/2010/main" val="0"/>
              </a:ext>
            </a:extLst>
          </a:blip>
          <a:stretch>
            <a:fillRect/>
          </a:stretch>
        </p:blipFill>
        <p:spPr>
          <a:xfrm>
            <a:off x="10944225" y="5357513"/>
            <a:ext cx="1143000" cy="1414762"/>
          </a:xfrm>
          <a:prstGeom prst="rect">
            <a:avLst/>
          </a:prstGeom>
        </p:spPr>
      </p:pic>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gradFill>
          <a:gsLst>
            <a:gs pos="0">
              <a:schemeClr val="accent2"/>
            </a:gs>
            <a:gs pos="100000">
              <a:schemeClr val="bg2"/>
            </a:gs>
          </a:gsLst>
          <a:lin ang="5400000" scaled="1"/>
        </a:gradFill>
        <a:effectLst/>
      </p:bgPr>
    </p:bg>
    <p:spTree>
      <p:nvGrpSpPr>
        <p:cNvPr id="1" name=""/>
        <p:cNvGrpSpPr/>
        <p:nvPr/>
      </p:nvGrpSpPr>
      <p:grpSpPr>
        <a:xfrm>
          <a:off x="0" y="0"/>
          <a:ext cx="0" cy="0"/>
          <a:chOff x="0" y="0"/>
          <a:chExt cx="0" cy="0"/>
        </a:xfrm>
      </p:grpSpPr>
      <p:pic>
        <p:nvPicPr>
          <p:cNvPr id="11" name="图片 10"/>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flipH="1">
            <a:off x="7206615" y="685800"/>
            <a:ext cx="4674907" cy="5486400"/>
          </a:xfrm>
          <a:prstGeom prst="rect">
            <a:avLst/>
          </a:prstGeom>
        </p:spPr>
      </p:pic>
      <p:sp>
        <p:nvSpPr>
          <p:cNvPr id="2" name="标题 1"/>
          <p:cNvSpPr>
            <a:spLocks noGrp="1"/>
          </p:cNvSpPr>
          <p:nvPr>
            <p:ph type="title" hasCustomPrompt="1"/>
            <p:custDataLst>
              <p:tags r:id="rId8"/>
            </p:custDataLst>
          </p:nvPr>
        </p:nvSpPr>
        <p:spPr>
          <a:xfrm>
            <a:off x="750276" y="2028092"/>
            <a:ext cx="7860323" cy="1459356"/>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6600" b="1" i="0" u="none" strike="noStrike" kern="1200" cap="none" spc="0" normalizeH="0" baseline="0" noProof="1" dirty="0">
                <a:solidFill>
                  <a:schemeClr val="accent1">
                    <a:lumMod val="50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单击此处编辑标题</a:t>
            </a:r>
            <a:endParaRPr dirty="0">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9" name="文本占位符 8"/>
          <p:cNvSpPr>
            <a:spLocks noGrp="1"/>
          </p:cNvSpPr>
          <p:nvPr>
            <p:ph type="body" sz="quarter" idx="13"/>
            <p:custDataLst>
              <p:tags r:id="rId12"/>
            </p:custDataLst>
          </p:nvPr>
        </p:nvSpPr>
        <p:spPr>
          <a:xfrm>
            <a:off x="750277" y="3563818"/>
            <a:ext cx="7860322" cy="679938"/>
          </a:xfrm>
        </p:spPr>
        <p:txBody>
          <a:bodyPr>
            <a:normAutofit/>
          </a:bodyPr>
          <a:lstStyle>
            <a:lvl1pPr marL="0" indent="0" algn="ctr">
              <a:buNone/>
              <a:defRPr sz="2800">
                <a:solidFill>
                  <a:schemeClr val="accent1">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showMasterSp="0" userDrawn="1">
  <p:cSld name="通用">
    <p:bg>
      <p:bgPr>
        <a:solidFill>
          <a:schemeClr val="bg2"/>
        </a:solidFill>
        <a:effectLst/>
      </p:bgPr>
    </p:bg>
    <p:spTree>
      <p:nvGrpSpPr>
        <p:cNvPr id="1" name=""/>
        <p:cNvGrpSpPr/>
        <p:nvPr/>
      </p:nvGrpSpPr>
      <p:grpSpPr>
        <a:xfrm>
          <a:off x="0" y="0"/>
          <a:ext cx="0" cy="0"/>
          <a:chOff x="0" y="0"/>
          <a:chExt cx="0" cy="0"/>
        </a:xfrm>
      </p:grpSpPr>
      <p:pic>
        <p:nvPicPr>
          <p:cNvPr id="13" name="图片 12"/>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300" y="6062980"/>
            <a:ext cx="1047750" cy="728345"/>
          </a:xfrm>
          <a:prstGeom prst="rect">
            <a:avLst/>
          </a:prstGeom>
        </p:spPr>
      </p:pic>
      <p:pic>
        <p:nvPicPr>
          <p:cNvPr id="14" name="图片 13"/>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210290" y="5652770"/>
            <a:ext cx="924560" cy="1138555"/>
          </a:xfrm>
          <a:prstGeom prst="rect">
            <a:avLst/>
          </a:prstGeom>
        </p:spPr>
      </p:pic>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8" name="标题 7"/>
          <p:cNvSpPr>
            <a:spLocks noGrp="1"/>
          </p:cNvSpPr>
          <p:nvPr>
            <p:ph type="title"/>
            <p:custDataLst>
              <p:tags r:id="rId11"/>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showMasterSp="0" userDrawn="1">
  <p:cSld name="相框">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8" name="图片 17"/>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38430" y="114300"/>
            <a:ext cx="1361440" cy="946785"/>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592435" y="4947920"/>
            <a:ext cx="1513840" cy="181483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normAutofit/>
          </a:bodyPr>
          <a:lstStyle>
            <a:lvl1pPr>
              <a:defRPr sz="32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左右">
    <p:bg>
      <p:bgPr>
        <a:solidFill>
          <a:schemeClr val="bg2"/>
        </a:solidFill>
        <a:effectLst/>
      </p:bgPr>
    </p:bg>
    <p:spTree>
      <p:nvGrpSpPr>
        <p:cNvPr id="1" name=""/>
        <p:cNvGrpSpPr/>
        <p:nvPr/>
      </p:nvGrpSpPr>
      <p:grpSpPr>
        <a:xfrm>
          <a:off x="0" y="0"/>
          <a:ext cx="0" cy="0"/>
          <a:chOff x="0" y="0"/>
          <a:chExt cx="0" cy="0"/>
        </a:xfrm>
      </p:grpSpPr>
      <p:pic>
        <p:nvPicPr>
          <p:cNvPr id="17" name="图片 1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049635" y="76200"/>
            <a:ext cx="1056640" cy="694055"/>
          </a:xfrm>
          <a:prstGeom prst="rect">
            <a:avLst/>
          </a:prstGeom>
        </p:spPr>
      </p:pic>
      <p:pic>
        <p:nvPicPr>
          <p:cNvPr id="18" name="图片 1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52400" y="5300345"/>
            <a:ext cx="1143000" cy="1414780"/>
          </a:xfrm>
          <a:prstGeom prst="rect">
            <a:avLst/>
          </a:prstGeom>
        </p:spPr>
      </p:pic>
      <p:sp>
        <p:nvSpPr>
          <p:cNvPr id="2" name="标题 1"/>
          <p:cNvSpPr>
            <a:spLocks noGrp="1"/>
          </p:cNvSpPr>
          <p:nvPr>
            <p:ph type="title" hasCustomPrompt="1"/>
            <p:custDataLst>
              <p:tags r:id="rId8"/>
            </p:custDataLst>
          </p:nvPr>
        </p:nvSpPr>
        <p:spPr>
          <a:xfrm>
            <a:off x="583200" y="770400"/>
            <a:ext cx="3960000" cy="882000"/>
          </a:xfrm>
        </p:spPr>
        <p:txBody>
          <a:bodyPr anchor="ctr">
            <a:normAutofit/>
          </a:bodyPr>
          <a:lstStyle>
            <a:lvl1pP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9"/>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上下">
    <p:bg>
      <p:bgPr>
        <a:solidFill>
          <a:schemeClr val="bg2"/>
        </a:solidFill>
        <a:effectLst/>
      </p:bgPr>
    </p:bg>
    <p:spTree>
      <p:nvGrpSpPr>
        <p:cNvPr id="1" name=""/>
        <p:cNvGrpSpPr/>
        <p:nvPr/>
      </p:nvGrpSpPr>
      <p:grpSpPr>
        <a:xfrm>
          <a:off x="0" y="0"/>
          <a:ext cx="0" cy="0"/>
          <a:chOff x="0" y="0"/>
          <a:chExt cx="0" cy="0"/>
        </a:xfrm>
      </p:grpSpPr>
      <p:pic>
        <p:nvPicPr>
          <p:cNvPr id="18" name="图片 1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9" name="图片 18"/>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153775" y="104775"/>
            <a:ext cx="924560" cy="115824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anchor="ctr">
            <a:normAutofit/>
          </a:bodyPr>
          <a:lstStyle>
            <a:lvl1pPr algn="ctr">
              <a:defRPr sz="36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下上">
    <p:bg>
      <p:bgPr>
        <a:solidFill>
          <a:schemeClr val="bg2"/>
        </a:solidFill>
        <a:effectLst/>
      </p:bgPr>
    </p:bg>
    <p:spTree>
      <p:nvGrpSpPr>
        <p:cNvPr id="1" name=""/>
        <p:cNvGrpSpPr/>
        <p:nvPr/>
      </p:nvGrpSpPr>
      <p:grpSpPr>
        <a:xfrm>
          <a:off x="0" y="0"/>
          <a:ext cx="0" cy="0"/>
          <a:chOff x="0" y="0"/>
          <a:chExt cx="0" cy="0"/>
        </a:xfrm>
      </p:grpSpPr>
      <p:pic>
        <p:nvPicPr>
          <p:cNvPr id="17" name="图片 1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95250" y="104775"/>
            <a:ext cx="1143000" cy="822960"/>
          </a:xfrm>
          <a:prstGeom prst="rect">
            <a:avLst/>
          </a:prstGeom>
        </p:spPr>
      </p:pic>
      <p:pic>
        <p:nvPicPr>
          <p:cNvPr id="18" name="图片 17"/>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11134725" y="104775"/>
            <a:ext cx="914400" cy="1167765"/>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anchor="ctr">
            <a:normAutofit/>
          </a:bodyPr>
          <a:lstStyle>
            <a:lvl1pPr algn="ctr">
              <a:defRPr sz="32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导航">
    <p:bg>
      <p:bgPr>
        <a:solidFill>
          <a:schemeClr val="bg2"/>
        </a:solidFill>
        <a:effectLst/>
      </p:bgPr>
    </p:bg>
    <p:spTree>
      <p:nvGrpSpPr>
        <p:cNvPr id="1" name=""/>
        <p:cNvGrpSpPr/>
        <p:nvPr/>
      </p:nvGrpSpPr>
      <p:grpSpPr>
        <a:xfrm>
          <a:off x="0" y="0"/>
          <a:ext cx="0" cy="0"/>
          <a:chOff x="0" y="0"/>
          <a:chExt cx="0" cy="0"/>
        </a:xfrm>
      </p:grpSpPr>
      <p:pic>
        <p:nvPicPr>
          <p:cNvPr id="20" name="图片 19"/>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0950575" y="60960"/>
            <a:ext cx="1174750" cy="853440"/>
          </a:xfrm>
          <a:prstGeom prst="rect">
            <a:avLst/>
          </a:prstGeom>
        </p:spPr>
      </p:pic>
      <p:pic>
        <p:nvPicPr>
          <p:cNvPr id="21" name="图片 20"/>
          <p:cNvPicPr/>
          <p:nvPr>
            <p:custDataLst>
              <p:tags r:id="rId5"/>
            </p:custDataLst>
          </p:nvPr>
        </p:nvPicPr>
        <p:blipFill>
          <a:blip r:embed="rId6" r:link="rId7">
            <a:extLst>
              <a:ext uri="{28A0092B-C50C-407E-A947-70E740481C1C}">
                <a14:useLocalDpi xmlns:a14="http://schemas.microsoft.com/office/drawing/2010/main" val="0"/>
              </a:ext>
            </a:extLst>
          </a:blip>
          <a:stretch>
            <a:fillRect/>
          </a:stretch>
        </p:blipFill>
        <p:spPr>
          <a:xfrm>
            <a:off x="85725" y="5594350"/>
            <a:ext cx="1057275" cy="1196975"/>
          </a:xfrm>
          <a:prstGeom prst="rect">
            <a:avLst/>
          </a:prstGeom>
        </p:spPr>
      </p:pic>
      <p:sp>
        <p:nvSpPr>
          <p:cNvPr id="2" name="标题 1"/>
          <p:cNvSpPr>
            <a:spLocks noGrp="1"/>
          </p:cNvSpPr>
          <p:nvPr>
            <p:ph type="title"/>
            <p:custDataLst>
              <p:tags r:id="rId8"/>
            </p:custDataLst>
          </p:nvPr>
        </p:nvSpPr>
        <p:spPr>
          <a:xfrm>
            <a:off x="579600" y="191367"/>
            <a:ext cx="11037600" cy="605801"/>
          </a:xfrm>
        </p:spPr>
        <p:txBody>
          <a:bodyPr>
            <a:normAutofit/>
          </a:bodyPr>
          <a:lstStyle>
            <a:lvl1pPr>
              <a:defRPr sz="28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8" name="图片 1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80975" y="171450"/>
            <a:ext cx="1700530" cy="1167130"/>
          </a:xfrm>
          <a:prstGeom prst="rect">
            <a:avLst/>
          </a:prstGeom>
        </p:spPr>
      </p:pic>
      <p:pic>
        <p:nvPicPr>
          <p:cNvPr id="19" name="图片 1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10790555" y="5149215"/>
            <a:ext cx="1205230" cy="1527810"/>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baseline="0">
                <a:solidFill>
                  <a:schemeClr val="accent1">
                    <a:lumMod val="50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68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13" tIns="60956" rIns="121913" bIns="60956"/>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a:p>
        </p:txBody>
      </p:sp>
      <p:sp>
        <p:nvSpPr>
          <p:cNvPr id="6" name="Freeform 7"/>
          <p:cNvSpPr>
            <a:spLocks noChangeArrowheads="1"/>
          </p:cNvSpPr>
          <p:nvPr>
            <p:custDataLst>
              <p:tags r:id="rId3"/>
            </p:custDataLst>
          </p:nvPr>
        </p:nvSpPr>
        <p:spPr bwMode="auto">
          <a:xfrm>
            <a:off x="2830513" y="4400550"/>
            <a:ext cx="9361487"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13" tIns="60956" rIns="121913" bIns="60956"/>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a:p>
        </p:txBody>
      </p:sp>
      <p:sp>
        <p:nvSpPr>
          <p:cNvPr id="7" name="直接连接符 11"/>
          <p:cNvSpPr>
            <a:spLocks noChangeShapeType="1"/>
          </p:cNvSpPr>
          <p:nvPr>
            <p:custDataLst>
              <p:tags r:id="rId4"/>
            </p:custDataLst>
          </p:nvPr>
        </p:nvSpPr>
        <p:spPr bwMode="auto">
          <a:xfrm>
            <a:off x="1920875" y="2790825"/>
            <a:ext cx="5219700"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735" y="3503613"/>
            <a:ext cx="5464840" cy="1058408"/>
          </a:xfrm>
        </p:spPr>
        <p:txBody>
          <a:bodyPr rIns="63500">
            <a:noAutofit/>
          </a:bodyPr>
          <a:lstStyle>
            <a:lvl1pPr algn="r">
              <a:defRPr sz="48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735" y="2856230"/>
            <a:ext cx="5464840"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775" y="2383625"/>
            <a:ext cx="5464800" cy="356400"/>
          </a:xfrm>
        </p:spPr>
        <p:txBody>
          <a:bodyPr anchor="b"/>
          <a:lstStyle>
            <a:lvl1pPr marL="0" indent="0" algn="r">
              <a:buNone/>
              <a:defRPr>
                <a:solidFill>
                  <a:schemeClr val="tx1"/>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tags" Target="../tags/tag74.xml"/><Relationship Id="rId14" Type="http://schemas.openxmlformats.org/officeDocument/2006/relationships/tags" Target="../tags/tag73.xml"/><Relationship Id="rId13" Type="http://schemas.openxmlformats.org/officeDocument/2006/relationships/tags" Target="../tags/tag72.xml"/><Relationship Id="rId12" Type="http://schemas.openxmlformats.org/officeDocument/2006/relationships/tags" Target="../tags/tag7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01.xml"/><Relationship Id="rId23" Type="http://schemas.openxmlformats.org/officeDocument/2006/relationships/tags" Target="../tags/tag200.xml"/><Relationship Id="rId22" Type="http://schemas.openxmlformats.org/officeDocument/2006/relationships/tags" Target="../tags/tag199.xml"/><Relationship Id="rId21" Type="http://schemas.openxmlformats.org/officeDocument/2006/relationships/tags" Target="../tags/tag198.xml"/><Relationship Id="rId20" Type="http://schemas.openxmlformats.org/officeDocument/2006/relationships/tags" Target="../tags/tag197.xml"/><Relationship Id="rId2" Type="http://schemas.openxmlformats.org/officeDocument/2006/relationships/slideLayout" Target="../slideLayouts/slideLayout13.xml"/><Relationship Id="rId19" Type="http://schemas.openxmlformats.org/officeDocument/2006/relationships/tags" Target="../tags/tag196.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fld id="{49AE70B2-8BF9-45C0-BB95-33D1B9D3A854}" type="slidenum">
              <a:rPr lang="zh-CN" altLang="en-US" smtClean="0"/>
            </a:fld>
            <a:endParaRPr lang="zh-CN" altLang="en-US" dirty="0"/>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hf sldNum="0" hdr="0" ftr="0" dt="0"/>
  <p:txStyles>
    <p:titleStyle>
      <a:lvl1pPr algn="l" rtl="0" eaLnBrk="1" fontAlgn="base" hangingPunct="1">
        <a:spcBef>
          <a:spcPct val="0"/>
        </a:spcBef>
        <a:spcAft>
          <a:spcPct val="0"/>
        </a:spcAft>
        <a:defRPr sz="2800" b="1" kern="1200" spc="200">
          <a:solidFill>
            <a:srgbClr val="FF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8.xml"/><Relationship Id="rId1" Type="http://schemas.openxmlformats.org/officeDocument/2006/relationships/tags" Target="../tags/tag21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09.xml"/><Relationship Id="rId1" Type="http://schemas.openxmlformats.org/officeDocument/2006/relationships/tags" Target="../tags/tag208.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210.xml"/><Relationship Id="rId2" Type="http://schemas.openxmlformats.org/officeDocument/2006/relationships/image" Target="../media/image13.jpeg"/><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211.xml"/><Relationship Id="rId1" Type="http://schemas.openxmlformats.org/officeDocument/2006/relationships/image" Target="../media/image13.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5.xml"/><Relationship Id="rId5" Type="http://schemas.openxmlformats.org/officeDocument/2006/relationships/tags" Target="../tags/tag213.xml"/><Relationship Id="rId4" Type="http://schemas.openxmlformats.org/officeDocument/2006/relationships/image" Target="../media/image14.png"/><Relationship Id="rId3" Type="http://schemas.openxmlformats.org/officeDocument/2006/relationships/tags" Target="../tags/tag212.xml"/><Relationship Id="rId2" Type="http://schemas.microsoft.com/office/2007/relationships/media" Target="file:///D:\&#40654;&#20122;&#32418;\&#20889;&#25945;&#26448;\&#20027;&#39033;&#30446;&#32032;&#26448;\&#21517;&#24072;&#25945;&#23398;&#35270;&#39057;.wmv" TargetMode="External"/><Relationship Id="rId1" Type="http://schemas.openxmlformats.org/officeDocument/2006/relationships/video" Target="file:///D:\&#40654;&#20122;&#32418;\&#20889;&#25945;&#26448;\&#20027;&#39033;&#30446;&#32032;&#26448;\&#21517;&#24072;&#25945;&#23398;&#35270;&#39057;.wmv" TargetMode="Externa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214.xml"/><Relationship Id="rId2" Type="http://schemas.openxmlformats.org/officeDocument/2006/relationships/image" Target="../media/image16.jpe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1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13385" y="4116705"/>
            <a:ext cx="9298940" cy="1459230"/>
          </a:xfrm>
        </p:spPr>
        <p:txBody>
          <a:bodyPr>
            <a:noAutofit/>
          </a:bodyPr>
          <a:p>
            <a:r>
              <a:rPr lang="zh-CN" altLang="en-US" sz="6000">
                <a:solidFill>
                  <a:srgbClr val="FF0000"/>
                </a:solidFill>
              </a:rPr>
              <a:t>“多媒体课件制作培训班”工作总结汇报</a:t>
            </a:r>
            <a:endParaRPr lang="zh-CN" altLang="en-US" sz="6000">
              <a:solidFill>
                <a:srgbClr val="FF0000"/>
              </a:solidFill>
            </a:endParaRPr>
          </a:p>
        </p:txBody>
      </p:sp>
      <p:sp>
        <p:nvSpPr>
          <p:cNvPr id="9" name="文本占位符 8"/>
          <p:cNvSpPr>
            <a:spLocks noGrp="1"/>
          </p:cNvSpPr>
          <p:nvPr>
            <p:ph type="body" sz="quarter" idx="13"/>
            <p:custDataLst>
              <p:tags r:id="rId2"/>
            </p:custDataLst>
          </p:nvPr>
        </p:nvSpPr>
        <p:spPr>
          <a:xfrm>
            <a:off x="7409180" y="6177915"/>
            <a:ext cx="4618355" cy="680085"/>
          </a:xfrm>
        </p:spPr>
        <p:txBody>
          <a:bodyPr vert="horz" lIns="90000" tIns="46800" rIns="90000" bIns="46800" rtlCol="0" anchor="b" anchorCtr="0">
            <a:noAutofit/>
          </a:bodyPr>
          <a:p>
            <a:pPr lvl="0" algn="ctr">
              <a:lnSpc>
                <a:spcPct val="100000"/>
              </a:lnSpc>
              <a:buClrTx/>
              <a:buSzTx/>
              <a:buFontTx/>
            </a:pPr>
            <a:r>
              <a:rPr lang="zh-CN" altLang="en-US" sz="4000" b="1" spc="0">
                <a:solidFill>
                  <a:srgbClr val="FF0000"/>
                </a:solidFill>
                <a:ea typeface="汉仪乐喵体W" panose="00020600040101010101" pitchFamily="18" charset="-122"/>
                <a:cs typeface="+mj-cs"/>
                <a:sym typeface="+mn-ea"/>
              </a:rPr>
              <a:t>发言人：xxx</a:t>
            </a:r>
            <a:endParaRPr lang="zh-CN" altLang="en-US" sz="4000" b="1" spc="0">
              <a:solidFill>
                <a:srgbClr val="FF0000"/>
              </a:solidFill>
              <a:ea typeface="汉仪乐喵体W" panose="00020600040101010101" pitchFamily="18" charset="-122"/>
              <a:cs typeface="+mj-cs"/>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fontScale="90000"/>
          </a:bodyPr>
          <a:lstStyle/>
          <a:p>
            <a:r>
              <a:rPr lang="zh-CN" altLang="en-US" dirty="0"/>
              <a:t>汇报完毕，感谢倾听</a:t>
            </a:r>
            <a:endParaRPr lang="zh-CN" altLang="en-US" dirty="0"/>
          </a:p>
        </p:txBody>
      </p:sp>
      <p:sp>
        <p:nvSpPr>
          <p:cNvPr id="3" name="副标题 2"/>
          <p:cNvSpPr>
            <a:spLocks noGrp="1"/>
          </p:cNvSpPr>
          <p:nvPr>
            <p:ph type="subTitle" idx="1"/>
          </p:nvPr>
        </p:nvSpPr>
        <p:spPr/>
        <p:txBody>
          <a:bodyPr/>
          <a:p>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zh-CN"/>
              <a:t>一、培训目的</a:t>
            </a:r>
            <a:endParaRPr lang="zh-CN" altLang="zh-CN"/>
          </a:p>
        </p:txBody>
      </p:sp>
      <p:sp>
        <p:nvSpPr>
          <p:cNvPr id="5" name="内容占位符 4"/>
          <p:cNvSpPr>
            <a:spLocks noGrp="1"/>
          </p:cNvSpPr>
          <p:nvPr>
            <p:ph sz="quarter" idx="13"/>
            <p:custDataLst>
              <p:tags r:id="rId2"/>
            </p:custDataLst>
          </p:nvPr>
        </p:nvSpPr>
        <p:spPr/>
        <p:txBody>
          <a:bodyPr>
            <a:normAutofit/>
          </a:bodyPr>
          <a:lstStyle/>
          <a:p>
            <a:pPr marL="0" indent="0">
              <a:buNone/>
            </a:pPr>
            <a:r>
              <a:rPr lang="zh-CN" altLang="en-US" dirty="0"/>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标题 1"/>
          <p:cNvSpPr>
            <a:spLocks noGrp="1"/>
          </p:cNvSpPr>
          <p:nvPr>
            <p:ph type="title"/>
          </p:nvPr>
        </p:nvSpPr>
        <p:spPr/>
        <p:txBody>
          <a:bodyPr/>
          <a:p>
            <a:r>
              <a:rPr lang="zh-CN" altLang="en-US"/>
              <a:t>二、培训内容</a:t>
            </a:r>
            <a:endParaRPr lang="zh-CN" altLang="en-US"/>
          </a:p>
        </p:txBody>
      </p:sp>
      <p:graphicFrame>
        <p:nvGraphicFramePr>
          <p:cNvPr id="10" name="表格 9"/>
          <p:cNvGraphicFramePr/>
          <p:nvPr>
            <p:custDataLst>
              <p:tags r:id="rId1"/>
            </p:custDataLst>
          </p:nvPr>
        </p:nvGraphicFramePr>
        <p:xfrm>
          <a:off x="2936875" y="2450465"/>
          <a:ext cx="6207125" cy="2543810"/>
        </p:xfrm>
        <a:graphic>
          <a:graphicData uri="http://schemas.openxmlformats.org/drawingml/2006/table">
            <a:tbl>
              <a:tblPr firstRow="1" bandRow="1">
                <a:tableStyleId>{5940675A-B579-460E-94D1-54222C63F5DA}</a:tableStyleId>
              </a:tblPr>
              <a:tblGrid>
                <a:gridCol w="840105"/>
                <a:gridCol w="958850"/>
                <a:gridCol w="1052830"/>
                <a:gridCol w="1247775"/>
                <a:gridCol w="957580"/>
                <a:gridCol w="1149985"/>
              </a:tblGrid>
              <a:tr h="418465">
                <a:tc gridSpan="2">
                  <a:txBody>
                    <a:bodyPr/>
                    <a:p>
                      <a:pPr indent="0" algn="ctr">
                        <a:buNone/>
                      </a:pPr>
                      <a:r>
                        <a:rPr lang="en-US" sz="1000" b="0">
                          <a:latin typeface="Times New Roman" panose="02020603050405020304" charset="0"/>
                          <a:cs typeface="Times New Roman" panose="02020603050405020304" charset="0"/>
                        </a:rPr>
                        <a:t>授课时间</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6.10~6.12日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6.13~6.15日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6.16~6.18日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6.19~6.21日</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2780">
                <a:tc rowSpan="2">
                  <a:txBody>
                    <a:bodyPr/>
                    <a:p>
                      <a:pPr indent="0" algn="ctr">
                        <a:buNone/>
                      </a:pPr>
                      <a:r>
                        <a:rPr lang="en-US" sz="1000" b="0">
                          <a:latin typeface="Times New Roman" panose="02020603050405020304" charset="0"/>
                          <a:cs typeface="Times New Roman" panose="02020603050405020304" charset="0"/>
                        </a:rPr>
                        <a:t>授课内容</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计算机基础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Powerpoint基础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56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Flash基础</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authorware</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常用工具软件</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rowSpan="2">
                  <a:txBody>
                    <a:bodyPr/>
                    <a:p>
                      <a:pPr indent="0" algn="ctr">
                        <a:buNone/>
                      </a:pPr>
                      <a:r>
                        <a:rPr lang="en-US" sz="1000" b="0">
                          <a:latin typeface="Times New Roman" panose="02020603050405020304" charset="0"/>
                          <a:cs typeface="Times New Roman" panose="02020603050405020304" charset="0"/>
                        </a:rPr>
                        <a:t>授课老师</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普及班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黄红波</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刘世英</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陈霞</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丁磊</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000" b="0">
                          <a:latin typeface="Times New Roman" panose="02020603050405020304" charset="0"/>
                          <a:cs typeface="Times New Roman" panose="02020603050405020304" charset="0"/>
                        </a:rPr>
                        <a:t>提高班</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文平耿</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柏露</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任华丽</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0">
                          <a:latin typeface="Times New Roman" panose="02020603050405020304" charset="0"/>
                          <a:cs typeface="Times New Roman" panose="02020603050405020304" charset="0"/>
                        </a:rPr>
                        <a:t>兰云朵</a:t>
                      </a:r>
                      <a:endParaRPr lang="en-US" altLang="en-US" sz="10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nvPr>
        </p:nvSpPr>
        <p:spPr/>
        <p:txBody>
          <a:bodyPr/>
          <a:p>
            <a:r>
              <a:rPr lang="zh-CN" altLang="en-US"/>
              <a:t>三、教师风采</a:t>
            </a:r>
            <a:endParaRPr lang="zh-CN" altLang="en-US"/>
          </a:p>
        </p:txBody>
      </p:sp>
      <p:pic>
        <p:nvPicPr>
          <p:cNvPr id="14" name="内容占位符 13" descr="黄红波"/>
          <p:cNvPicPr>
            <a:picLocks noChangeAspect="1"/>
          </p:cNvPicPr>
          <p:nvPr>
            <p:ph sz="half" idx="1"/>
          </p:nvPr>
        </p:nvPicPr>
        <p:blipFill>
          <a:blip r:embed="rId1"/>
          <a:stretch>
            <a:fillRect/>
          </a:stretch>
        </p:blipFill>
        <p:spPr>
          <a:xfrm>
            <a:off x="1515110" y="952500"/>
            <a:ext cx="3592195" cy="5388610"/>
          </a:xfrm>
          <a:prstGeom prst="rect">
            <a:avLst/>
          </a:prstGeom>
        </p:spPr>
      </p:pic>
      <p:pic>
        <p:nvPicPr>
          <p:cNvPr id="15" name="内容占位符 14" descr="文平耿"/>
          <p:cNvPicPr>
            <a:picLocks noChangeAspect="1"/>
          </p:cNvPicPr>
          <p:nvPr>
            <p:ph sz="half" idx="2"/>
          </p:nvPr>
        </p:nvPicPr>
        <p:blipFill>
          <a:blip r:embed="rId2"/>
          <a:stretch>
            <a:fillRect/>
          </a:stretch>
        </p:blipFill>
        <p:spPr>
          <a:xfrm>
            <a:off x="7084060" y="952500"/>
            <a:ext cx="3592195" cy="538861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lang="zh-CN" altLang="en-US"/>
              <a:t>三、教师风采</a:t>
            </a:r>
            <a:endParaRPr lang="zh-CN" altLang="en-US"/>
          </a:p>
        </p:txBody>
      </p:sp>
      <p:sp>
        <p:nvSpPr>
          <p:cNvPr id="6" name="文本占位符 5"/>
          <p:cNvSpPr>
            <a:spLocks noGrp="1"/>
          </p:cNvSpPr>
          <p:nvPr>
            <p:ph type="body" sz="quarter" idx="13"/>
          </p:nvPr>
        </p:nvSpPr>
        <p:spPr/>
        <p:txBody>
          <a:bodyPr/>
          <a:p>
            <a:r>
              <a:rPr lang="zh-CN" altLang="en-US"/>
              <a:t>文平耿：计算机专业副教授，信息工程学院执行院长，软件技术省级专业带头人，湖南省职业院校计算机协会常务理事。执教20年以来，撰写发表学术论文多篇，参与主持多项科研课题，并多次获国家级、省级奖项。</a:t>
            </a:r>
            <a:endParaRPr lang="zh-CN" altLang="en-US"/>
          </a:p>
        </p:txBody>
      </p:sp>
      <p:pic>
        <p:nvPicPr>
          <p:cNvPr id="8" name="内容占位符 7" descr="文平耿"/>
          <p:cNvPicPr>
            <a:picLocks noChangeAspect="1"/>
          </p:cNvPicPr>
          <p:nvPr>
            <p:ph sz="quarter" idx="14"/>
          </p:nvPr>
        </p:nvPicPr>
        <p:blipFill>
          <a:blip r:embed="rId1"/>
          <a:stretch>
            <a:fillRect/>
          </a:stretch>
        </p:blipFill>
        <p:spPr>
          <a:xfrm>
            <a:off x="6644640" y="770255"/>
            <a:ext cx="3391535" cy="50876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normAutofit fontScale="90000"/>
          </a:bodyPr>
          <a:p>
            <a:r>
              <a:rPr lang="zh-CN" altLang="en-US">
                <a:sym typeface="+mn-ea"/>
              </a:rPr>
              <a:t>三、教师风采</a:t>
            </a:r>
            <a:br>
              <a:rPr lang="zh-CN" altLang="en-US"/>
            </a:br>
            <a:endParaRPr lang="zh-CN" altLang="en-US"/>
          </a:p>
        </p:txBody>
      </p:sp>
      <p:pic>
        <p:nvPicPr>
          <p:cNvPr id="8" name="名师教学视频">
            <a:hlinkClick r:id="" action="ppaction://media"/>
          </p:cNvPr>
          <p:cNvPicPr>
            <a:picLocks noChangeAspect="1"/>
          </p:cNvPicPr>
          <p:nvPr>
            <p:ph sz="quarter" idx="14"/>
            <a:videoFile r:link="rId1"/>
            <p:extLst>
              <p:ext uri="{DAA4B4D4-6D71-4841-9C94-3DE7FCFB9230}">
                <p14:media xmlns:p14="http://schemas.microsoft.com/office/powerpoint/2010/main" r:link="rId2"/>
              </p:ext>
            </p:extLst>
            <p:custDataLst>
              <p:tags r:id="rId3"/>
            </p:custDataLst>
          </p:nvPr>
        </p:nvPicPr>
        <p:blipFill>
          <a:blip r:embed="rId4"/>
          <a:stretch>
            <a:fillRect/>
          </a:stretch>
        </p:blipFill>
        <p:spPr>
          <a:xfrm>
            <a:off x="5100955" y="1496695"/>
            <a:ext cx="6480175" cy="3633470"/>
          </a:xfrm>
          <a:prstGeom prst="rect">
            <a:avLst/>
          </a:prstGeom>
        </p:spPr>
      </p:pic>
      <p:sp>
        <p:nvSpPr>
          <p:cNvPr id="7" name="文本占位符 6"/>
          <p:cNvSpPr>
            <a:spLocks noGrp="1"/>
          </p:cNvSpPr>
          <p:nvPr>
            <p:ph type="body" sz="quarter" idx="13"/>
          </p:nvPr>
        </p:nvSpPr>
        <p:spPr/>
        <p:txBody>
          <a:bodyPr/>
          <a:p>
            <a:r>
              <a:rPr lang="zh-CN" altLang="en-US"/>
              <a:t>黄红波：计算机副教授，信息工程学院副院长。工学硕士，网络安全工程师，计算机网络技术院级改革试点专业负责人，计算机网络技术专业院级专业带头人。从教近二十年，一直从事计算机专业教学与研究，主持省市院级课题多项，发表论文二十多篇，主持编写校本教材《计算机应用实验教材》、《计算机网络基础》。</a:t>
            </a:r>
            <a:endParaRPr lang="zh-CN" altLang="en-US"/>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p:txBody>
          <a:bodyPr/>
          <a:p>
            <a:r>
              <a:rPr lang="zh-CN" altLang="en-US"/>
              <a:t>四、学员风采</a:t>
            </a:r>
            <a:endParaRPr lang="zh-CN" altLang="en-US"/>
          </a:p>
        </p:txBody>
      </p:sp>
      <p:pic>
        <p:nvPicPr>
          <p:cNvPr id="10" name="内容占位符 9" descr="优秀作品"/>
          <p:cNvPicPr>
            <a:picLocks noChangeAspect="1"/>
          </p:cNvPicPr>
          <p:nvPr>
            <p:ph sz="quarter" idx="13"/>
          </p:nvPr>
        </p:nvPicPr>
        <p:blipFill>
          <a:blip r:embed="rId1"/>
          <a:stretch>
            <a:fillRect/>
          </a:stretch>
        </p:blipFill>
        <p:spPr>
          <a:xfrm>
            <a:off x="1686560" y="2292985"/>
            <a:ext cx="3127375" cy="1633855"/>
          </a:xfrm>
          <a:prstGeom prst="rect">
            <a:avLst/>
          </a:prstGeom>
        </p:spPr>
      </p:pic>
      <p:pic>
        <p:nvPicPr>
          <p:cNvPr id="11" name="内容占位符 10" descr="学员总结"/>
          <p:cNvPicPr>
            <a:picLocks noChangeAspect="1"/>
          </p:cNvPicPr>
          <p:nvPr>
            <p:ph sz="quarter" idx="14"/>
          </p:nvPr>
        </p:nvPicPr>
        <p:blipFill>
          <a:blip r:embed="rId2"/>
          <a:stretch>
            <a:fillRect/>
          </a:stretch>
        </p:blipFill>
        <p:spPr>
          <a:xfrm>
            <a:off x="6242685" y="1964055"/>
            <a:ext cx="5367655" cy="2291080"/>
          </a:xfrm>
          <a:prstGeom prst="rect">
            <a:avLst/>
          </a:prstGeom>
        </p:spPr>
      </p:pic>
      <p:sp>
        <p:nvSpPr>
          <p:cNvPr id="8" name="文本占位符 7"/>
          <p:cNvSpPr>
            <a:spLocks noGrp="1"/>
          </p:cNvSpPr>
          <p:nvPr>
            <p:ph type="body" sz="quarter" idx="15"/>
          </p:nvPr>
        </p:nvSpPr>
        <p:spPr/>
        <p:txBody>
          <a:bodyPr/>
          <a:p>
            <a:pPr marL="0" indent="0">
              <a:buNone/>
            </a:pPr>
            <a:r>
              <a:rPr lang="zh-CN" altLang="en-US"/>
              <a:t>优秀作品展示</a:t>
            </a:r>
            <a:endParaRPr lang="zh-CN" altLang="en-US"/>
          </a:p>
        </p:txBody>
      </p:sp>
      <p:sp>
        <p:nvSpPr>
          <p:cNvPr id="9" name="文本占位符 8"/>
          <p:cNvSpPr>
            <a:spLocks noGrp="1"/>
          </p:cNvSpPr>
          <p:nvPr>
            <p:ph type="body" sz="quarter" idx="16"/>
          </p:nvPr>
        </p:nvSpPr>
        <p:spPr/>
        <p:txBody>
          <a:bodyPr/>
          <a:p>
            <a:pPr marL="0" indent="0">
              <a:buNone/>
            </a:pPr>
            <a:r>
              <a:rPr lang="zh-CN" altLang="en-US"/>
              <a:t>学员总结展示</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lang="zh-CN" altLang="en-US"/>
              <a:t>五、培训总结</a:t>
            </a:r>
            <a:endParaRPr lang="zh-CN" altLang="en-US"/>
          </a:p>
        </p:txBody>
      </p:sp>
      <p:sp>
        <p:nvSpPr>
          <p:cNvPr id="8" name="内容占位符 7"/>
          <p:cNvSpPr>
            <a:spLocks noGrp="1"/>
          </p:cNvSpPr>
          <p:nvPr>
            <p:ph sz="quarter" idx="13"/>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t>六、存在不足</a:t>
            </a:r>
            <a:endParaRPr lang="zh-CN" altLang="en-US"/>
          </a:p>
        </p:txBody>
      </p:sp>
      <p:sp>
        <p:nvSpPr>
          <p:cNvPr id="5" name="内容占位符 4"/>
          <p:cNvSpPr>
            <a:spLocks noGrp="1"/>
          </p:cNvSpPr>
          <p:nvPr>
            <p:ph sz="quarter" idx="13"/>
          </p:nvPr>
        </p:nvSpPr>
        <p:spPr/>
        <p:txBody>
          <a:bodyPr/>
          <a:p>
            <a:r>
              <a:rPr lang="zh-CN" altLang="en-US"/>
              <a:t>在教学中，存在卫生、纪律难管理的现象，需要与相关学校加强配合，共同管理。</a:t>
            </a:r>
            <a:endParaRPr lang="zh-CN" altLang="en-US"/>
          </a:p>
          <a:p>
            <a:r>
              <a:rPr lang="zh-CN" altLang="en-US"/>
              <a:t>停电一天，课程安排在后一天时间完成，时间紧任务重，效果不理想。</a:t>
            </a:r>
            <a:endParaRPr lang="zh-CN" altLang="en-US"/>
          </a:p>
          <a:p>
            <a:r>
              <a:rPr lang="zh-CN" altLang="en-US"/>
              <a:t>老师在制作课件的目的上不明确，课件有的浮于形式。</a:t>
            </a:r>
            <a:endParaRPr lang="zh-CN" altLang="en-US"/>
          </a:p>
          <a:p>
            <a:r>
              <a:rPr lang="zh-CN" altLang="en-US"/>
              <a:t>老师们学会了基本操作技能，但不能灵活运用到课件制作中。</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7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8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728"/>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xml><?xml version="1.0" encoding="utf-8"?>
<p:tagLst xmlns:p="http://schemas.openxmlformats.org/presentationml/2006/main">
  <p:tag name="KSO_WM_TEMPLATE_SUBCATEGORY" val="0"/>
  <p:tag name="KSO_WM_TAG_VERSION" val="1.0"/>
  <p:tag name="KSO_WM_BEAUTIFY_FLAG" val="#wm#"/>
  <p:tag name="KSO_WM_TEMPLATE_CATEGORY" val="custom"/>
  <p:tag name="KSO_WM_TEMPLATE_INDEX" val="20203728"/>
  <p:tag name="KSO_WM_TEMPLATE_THUMBS_INDEX" val="1、4、6、7、8、9、10、11、12、13、14"/>
  <p:tag name="KSO_WM_TEMPLATE_MASTER_TYPE" val="1"/>
  <p:tag name="KSO_WM_TEMPLATE_COLOR_TYPE" val="1"/>
  <p:tag name="KSO_WM_TEMPLATE_MASTER_THUMB_INDEX" val="12"/>
</p:tagLst>
</file>

<file path=ppt/tags/tag202.xml><?xml version="1.0" encoding="utf-8"?>
<p:tagLst xmlns:p="http://schemas.openxmlformats.org/presentationml/2006/main">
  <p:tag name="KSO_WM_UNIT_ISCONTENTSTITLE" val="0"/>
  <p:tag name="KSO_WM_UNIT_PRESET_TEXT" val="教育公开会"/>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03728_1*a*1"/>
  <p:tag name="KSO_WM_TEMPLATE_CATEGORY" val="custom"/>
  <p:tag name="KSO_WM_TEMPLATE_INDEX" val="20203728"/>
  <p:tag name="KSO_WM_UNIT_LAYERLEVEL" val="1"/>
  <p:tag name="KSO_WM_TAG_VERSION" val="1.0"/>
  <p:tag name="KSO_WM_BEAUTIFY_FLAG" val="#wm#"/>
  <p:tag name="KSO_WM_FULL_TEXT_BEAUTIFY_COPY_ID" val="2"/>
</p:tagLst>
</file>

<file path=ppt/tags/tag203.xml><?xml version="1.0" encoding="utf-8"?>
<p:tagLst xmlns:p="http://schemas.openxmlformats.org/presentationml/2006/main">
  <p:tag name="KSO_WM_UNIT_ISCONTENTSTITLE" val="0"/>
  <p:tag name="KSO_WM_UNIT_PRESET_TEXT" val="单击此处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03728_1*b*1"/>
  <p:tag name="KSO_WM_TEMPLATE_CATEGORY" val="custom"/>
  <p:tag name="KSO_WM_TEMPLATE_INDEX" val="20203728"/>
  <p:tag name="KSO_WM_UNIT_LAYERLEVEL" val="1"/>
  <p:tag name="KSO_WM_TAG_VERSION" val="1.0"/>
  <p:tag name="KSO_WM_BEAUTIFY_FLAG" val="#wm#"/>
  <p:tag name="KSO_WM_FULL_TEXT_BEAUTIFY_COPY_ID" val="3"/>
</p:tagLst>
</file>

<file path=ppt/tags/tag204.xml><?xml version="1.0" encoding="utf-8"?>
<p:tagLst xmlns:p="http://schemas.openxmlformats.org/presentationml/2006/main">
  <p:tag name="KSO_WM_SLIDE_ID" val="custom2020372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728"/>
  <p:tag name="KSO_WM_SLIDE_LAYOUT" val="a_b"/>
  <p:tag name="KSO_WM_SLIDE_LAYOUT_CNT" val="1_1"/>
  <p:tag name="KSO_WM_UNIT_SHOW_EDIT_AREA_INDICATION" val="1"/>
  <p:tag name="KSO_WM_TEMPLATE_THUMBS_INDEX" val="1、4、6、7、8、9、10、11、12、13、14"/>
  <p:tag name="KSO_WM_FULL_TEXT_BEAUTIFY_COPY_ID" val="150995353"/>
  <p:tag name="KSO_WM_TEMPLATE_MASTER_THUMB_INDEX" val="12"/>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28_10*a*1"/>
  <p:tag name="KSO_WM_TEMPLATE_CATEGORY" val="custom"/>
  <p:tag name="KSO_WM_TEMPLATE_INDEX" val="20203728"/>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28_10*f*1"/>
  <p:tag name="KSO_WM_TEMPLATE_CATEGORY" val="custom"/>
  <p:tag name="KSO_WM_TEMPLATE_INDEX" val="20203728"/>
  <p:tag name="KSO_WM_UNIT_LAYERLEVEL" val="1"/>
  <p:tag name="KSO_WM_TAG_VERSION" val="1.0"/>
  <p:tag name="KSO_WM_BEAUTIFY_FLAG" val="#wm#"/>
  <p:tag name="KSO_WM_UNIT_PRESET_TEXT" val="点击此处添加正文，文字是您思想的提炼，为了演示发布的良好效果，请言简意赅的阐述您的观点。"/>
  <p:tag name="KSO_WM_UNIT_NOCLEAR" val="0"/>
  <p:tag name="KSO_WM_UNIT_VALUE" val="106"/>
  <p:tag name="KSO_WM_UNIT_TYPE" val="f"/>
  <p:tag name="KSO_WM_UNIT_INDEX" val="1"/>
</p:tagLst>
</file>

<file path=ppt/tags/tag207.xml><?xml version="1.0" encoding="utf-8"?>
<p:tagLst xmlns:p="http://schemas.openxmlformats.org/presentationml/2006/main">
  <p:tag name="KSO_WM_SLIDE_ID" val="custom20203728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3728"/>
  <p:tag name="KSO_WM_SLIDE_TYPE" val="text"/>
  <p:tag name="KSO_WM_SLIDE_SUBTYPE" val="picTxt"/>
  <p:tag name="KSO_WM_SLIDE_SIZE" val="864*430"/>
  <p:tag name="KSO_WM_SLIDE_POSITION" val="48*61"/>
  <p:tag name="KSO_WM_SLIDE_LAYOUT" val="a_d_f"/>
  <p:tag name="KSO_WM_SLIDE_LAYOUT_CNT" val="1_1_1"/>
</p:tagLst>
</file>

<file path=ppt/tags/tag208.xml><?xml version="1.0" encoding="utf-8"?>
<p:tagLst xmlns:p="http://schemas.openxmlformats.org/presentationml/2006/main">
  <p:tag name="KSO_WM_UNIT_TABLE_BEAUTIFY" val="smartTable{670f0544-5848-48a3-9224-d43e930a6010}"/>
  <p:tag name="TABLE_ENDDRAG_ORIGIN_RECT" val="488*200"/>
  <p:tag name="TABLE_ENDDRAG_RECT" val="233*202*488*200"/>
</p:tagLst>
</file>

<file path=ppt/tags/tag209.xml><?xml version="1.0" encoding="utf-8"?>
<p:tagLst xmlns:p="http://schemas.openxmlformats.org/presentationml/2006/main">
  <p:tag name="KSO_WM_BEAUTIFY_FLAG" val="#wm#"/>
  <p:tag name="KSO_WM_TEMPLATE_CATEGORY" val="custom"/>
  <p:tag name="KSO_WM_TEMPLATE_INDEX" val="20203728"/>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03728"/>
</p:tagLst>
</file>

<file path=ppt/tags/tag211.xml><?xml version="1.0" encoding="utf-8"?>
<p:tagLst xmlns:p="http://schemas.openxmlformats.org/presentationml/2006/main">
  <p:tag name="KSO_WM_BEAUTIFY_FLAG" val="#wm#"/>
  <p:tag name="KSO_WM_TEMPLATE_CATEGORY" val="custom"/>
  <p:tag name="KSO_WM_TEMPLATE_INDEX" val="20203728"/>
</p:tagLst>
</file>

<file path=ppt/tags/tag2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BTNRECT" val="4757*2516*690*690"/>
</p:tagLst>
</file>

<file path=ppt/tags/tag213.xml><?xml version="1.0" encoding="utf-8"?>
<p:tagLst xmlns:p="http://schemas.openxmlformats.org/presentationml/2006/main">
  <p:tag name="KSO_WM_BEAUTIFY_FLAG" val="#wm#"/>
  <p:tag name="KSO_WM_TEMPLATE_CATEGORY" val="custom"/>
  <p:tag name="KSO_WM_TEMPLATE_INDEX" val="20203728"/>
</p:tagLst>
</file>

<file path=ppt/tags/tag214.xml><?xml version="1.0" encoding="utf-8"?>
<p:tagLst xmlns:p="http://schemas.openxmlformats.org/presentationml/2006/main">
  <p:tag name="KSO_WM_BEAUTIFY_FLAG" val="#wm#"/>
  <p:tag name="KSO_WM_TEMPLATE_CATEGORY" val="custom"/>
  <p:tag name="KSO_WM_TEMPLATE_INDEX" val="20203728"/>
</p:tagLst>
</file>

<file path=ppt/tags/tag215.xml><?xml version="1.0" encoding="utf-8"?>
<p:tagLst xmlns:p="http://schemas.openxmlformats.org/presentationml/2006/main">
  <p:tag name="KSO_WM_BEAUTIFY_FLAG" val="#wm#"/>
  <p:tag name="KSO_WM_TEMPLATE_CATEGORY" val="custom"/>
  <p:tag name="KSO_WM_TEMPLATE_INDEX" val="20203728"/>
</p:tagLst>
</file>

<file path=ppt/tags/tag216.xml><?xml version="1.0" encoding="utf-8"?>
<p:tagLst xmlns:p="http://schemas.openxmlformats.org/presentationml/2006/main">
  <p:tag name="KSO_WM_BEAUTIFY_FLAG" val="#wm#"/>
  <p:tag name="KSO_WM_TEMPLATE_CATEGORY" val="custom"/>
  <p:tag name="KSO_WM_TEMPLATE_INDEX" val="20203728"/>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728_14*a*1"/>
  <p:tag name="KSO_WM_TEMPLATE_CATEGORY" val="custom"/>
  <p:tag name="KSO_WM_TEMPLATE_INDEX" val="20203728"/>
  <p:tag name="KSO_WM_UNIT_LAYERLEVEL" val="1"/>
  <p:tag name="KSO_WM_TAG_VERSION" val="1.0"/>
  <p:tag name="KSO_WM_BEAUTIFY_FLAG" val="#wm#"/>
  <p:tag name="KSO_WM_UNIT_ISCONTENTSTITLE" val="0"/>
  <p:tag name="KSO_WM_UNIT_NOCLEAR" val="1"/>
  <p:tag name="KSO_WM_UNIT_TYPE" val="a"/>
  <p:tag name="KSO_WM_UNIT_INDEX" val="1"/>
  <p:tag name="KSO_WM_UNIT_PRESET_TEXT" val="汇报完毕，感谢倾听"/>
</p:tagLst>
</file>

<file path=ppt/tags/tag218.xml><?xml version="1.0" encoding="utf-8"?>
<p:tagLst xmlns:p="http://schemas.openxmlformats.org/presentationml/2006/main">
  <p:tag name="KSO_WM_SLIDE_ID" val="custom20203728_14"/>
  <p:tag name="KSO_WM_TEMPLATE_SUBCATEGORY" val="0"/>
  <p:tag name="KSO_WM_TEMPLATE_MASTER_TYPE" val="1"/>
  <p:tag name="KSO_WM_TEMPLATE_COLOR_TYPE" val="1"/>
  <p:tag name="KSO_WM_SLIDE_ITEM_CNT" val="0"/>
  <p:tag name="KSO_WM_SLIDE_INDEX" val="14"/>
  <p:tag name="KSO_WM_TAG_VERSION" val="1.0"/>
  <p:tag name="KSO_WM_BEAUTIFY_FLAG" val="#wm#"/>
  <p:tag name="KSO_WM_TEMPLATE_CATEGORY" val="custom"/>
  <p:tag name="KSO_WM_TEMPLATE_INDEX" val="20203728"/>
  <p:tag name="KSO_WM_SLIDE_TYPE" val="endPage"/>
  <p:tag name="KSO_WM_SLIDE_SUBTYPE" val="pureTxt"/>
  <p:tag name="KSO_WM_SLIDE_LAYOUT" val="a_b"/>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936</Words>
  <Application>WPS 演示</Application>
  <PresentationFormat>宽屏</PresentationFormat>
  <Paragraphs>99</Paragraphs>
  <Slides>10</Slides>
  <Notes>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10</vt:i4>
      </vt:variant>
    </vt:vector>
  </HeadingPairs>
  <TitlesOfParts>
    <vt:vector size="24" baseType="lpstr">
      <vt:lpstr>Arial</vt:lpstr>
      <vt:lpstr>宋体</vt:lpstr>
      <vt:lpstr>Wingdings</vt:lpstr>
      <vt:lpstr>微软雅黑</vt:lpstr>
      <vt:lpstr>Wingdings</vt:lpstr>
      <vt:lpstr>Arial Unicode MS</vt:lpstr>
      <vt:lpstr>Calibri</vt:lpstr>
      <vt:lpstr>幼圆</vt:lpstr>
      <vt:lpstr>汉仪乐喵体W</vt:lpstr>
      <vt:lpstr>Segoe UI</vt:lpstr>
      <vt:lpstr>等线</vt:lpstr>
      <vt:lpstr>Times New Roman</vt:lpstr>
      <vt:lpstr>1_Office 主题​​</vt:lpstr>
      <vt:lpstr>Office 主题​​</vt:lpstr>
      <vt:lpstr>教育公开会</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汇报完毕，感谢倾听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黎亚红</cp:lastModifiedBy>
  <cp:revision>176</cp:revision>
  <dcterms:created xsi:type="dcterms:W3CDTF">2019-06-19T02:08:00Z</dcterms:created>
  <dcterms:modified xsi:type="dcterms:W3CDTF">2021-02-02T13:10:23Z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SaveFontToCloudKey">
    <vt:lpwstr>370234797_cloud</vt:lpwstr>
  </property>
</Properties>
</file>