
<file path=[Content_Types].xml><?xml version="1.0" encoding="utf-8"?>
<Types xmlns="http://schemas.openxmlformats.org/package/2006/content-types">
  <Default Extension="wav" ContentType="audio/x-wav"/>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14"/>
  </p:handoutMasterIdLst>
  <p:sldIdLst>
    <p:sldId id="256" r:id="rId3"/>
    <p:sldId id="257" r:id="rId5"/>
    <p:sldId id="260" r:id="rId6"/>
    <p:sldId id="258" r:id="rId7"/>
    <p:sldId id="263" r:id="rId8"/>
    <p:sldId id="264" r:id="rId9"/>
    <p:sldId id="259" r:id="rId10"/>
    <p:sldId id="265" r:id="rId11"/>
    <p:sldId id="261" r:id="rId12"/>
    <p:sldId id="262" r:id="rId1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CDCDC"/>
    <a:srgbClr val="F0F0F0"/>
    <a:srgbClr val="E6E6E6"/>
    <a:srgbClr val="C8C8C8"/>
    <a:srgbClr val="FFFFFF"/>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84E427A-3D55-4303-BF80-6455036E1DE7}" styleName="主题样式 1 - 强调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78" d="100"/>
          <a:sy n="78" d="100"/>
        </p:scale>
        <p:origin x="654" y="54"/>
      </p:cViewPr>
      <p:guideLst>
        <p:guide orient="horz" pos="2160"/>
        <p:guide pos="384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 Type="http://schemas.openxmlformats.org/officeDocument/2006/relationships/theme" Target="theme/theme1.xml"/><Relationship Id="rId17" Type="http://schemas.openxmlformats.org/officeDocument/2006/relationships/tableStyles" Target="tableStyles.xml"/><Relationship Id="rId16" Type="http://schemas.openxmlformats.org/officeDocument/2006/relationships/viewProps" Target="viewProps.xml"/><Relationship Id="rId15" Type="http://schemas.openxmlformats.org/officeDocument/2006/relationships/presProps" Target="presProps.xml"/><Relationship Id="rId14" Type="http://schemas.openxmlformats.org/officeDocument/2006/relationships/handoutMaster" Target="handoutMasters/handoutMaster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panose="020B0503020204020204" charset="-122"/>
              <a:ea typeface="微软雅黑" panose="020B050302020402020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charset="-122"/>
                <a:ea typeface="微软雅黑" panose="020B0503020204020204" charset="-122"/>
              </a:rPr>
            </a:fld>
            <a:endParaRPr lang="zh-CN" altLang="en-US" smtClean="0">
              <a:latin typeface="微软雅黑" panose="020B0503020204020204" charset="-122"/>
              <a:ea typeface="微软雅黑" panose="020B050302020402020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charset="-122"/>
              <a:ea typeface="微软雅黑" panose="020B050302020402020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charset="-122"/>
                <a:ea typeface="微软雅黑" panose="020B0503020204020204" charset="-122"/>
              </a:rPr>
            </a:fld>
            <a:endParaRPr lang="zh-CN" altLang="en-US" smtClean="0">
              <a:latin typeface="微软雅黑" panose="020B0503020204020204" charset="-122"/>
              <a:ea typeface="微软雅黑" panose="020B050302020402020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charset="-122"/>
                <a:ea typeface="微软雅黑" panose="020B050302020402020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charset="-122"/>
                <a:ea typeface="微软雅黑" panose="020B0503020204020204" charset="-122"/>
              </a:defRPr>
            </a:lvl1pPr>
          </a:lstStyle>
          <a:p>
            <a:fld id="{1AC49D05-6128-4D0D-A32A-06A5E73B386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charset="-122"/>
                <a:ea typeface="微软雅黑" panose="020B050302020402020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charset="-122"/>
                <a:ea typeface="微软雅黑" panose="020B0503020204020204" charset="-122"/>
              </a:defRPr>
            </a:lvl1pPr>
          </a:lstStyle>
          <a:p>
            <a:fld id="{5849F42C-2DAE-424C-A4B8-3140182C3E9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微软雅黑" panose="020B0503020204020204" charset="-122"/>
        <a:ea typeface="微软雅黑" panose="020B0503020204020204" charset="-122"/>
        <a:cs typeface="+mn-cs"/>
      </a:defRPr>
    </a:lvl1pPr>
    <a:lvl2pPr marL="4572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2pPr>
    <a:lvl3pPr marL="9144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3pPr>
    <a:lvl4pPr marL="13716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4pPr>
    <a:lvl5pPr marL="18288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7" Type="http://schemas.openxmlformats.org/officeDocument/2006/relationships/tags" Target="../tags/tag16.xml"/><Relationship Id="rId16" Type="http://schemas.openxmlformats.org/officeDocument/2006/relationships/tags" Target="../tags/tag15.xml"/><Relationship Id="rId15" Type="http://schemas.openxmlformats.org/officeDocument/2006/relationships/tags" Target="../tags/tag14.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77.xml"/><Relationship Id="rId4" Type="http://schemas.openxmlformats.org/officeDocument/2006/relationships/tags" Target="../tags/tag76.xml"/><Relationship Id="rId3" Type="http://schemas.openxmlformats.org/officeDocument/2006/relationships/tags" Target="../tags/tag75.xml"/><Relationship Id="rId2" Type="http://schemas.openxmlformats.org/officeDocument/2006/relationships/tags" Target="../tags/tag74.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85.xml"/><Relationship Id="rId8" Type="http://schemas.openxmlformats.org/officeDocument/2006/relationships/tags" Target="../tags/tag84.xml"/><Relationship Id="rId7" Type="http://schemas.openxmlformats.org/officeDocument/2006/relationships/tags" Target="../tags/tag83.xml"/><Relationship Id="rId6" Type="http://schemas.openxmlformats.org/officeDocument/2006/relationships/tags" Target="../tags/tag82.xml"/><Relationship Id="rId5" Type="http://schemas.openxmlformats.org/officeDocument/2006/relationships/tags" Target="../tags/tag81.xml"/><Relationship Id="rId4" Type="http://schemas.openxmlformats.org/officeDocument/2006/relationships/tags" Target="../tags/tag80.xml"/><Relationship Id="rId3" Type="http://schemas.openxmlformats.org/officeDocument/2006/relationships/tags" Target="../tags/tag79.xml"/><Relationship Id="rId2" Type="http://schemas.openxmlformats.org/officeDocument/2006/relationships/tags" Target="../tags/tag78.xml"/><Relationship Id="rId15" Type="http://schemas.openxmlformats.org/officeDocument/2006/relationships/tags" Target="../tags/tag91.xml"/><Relationship Id="rId14" Type="http://schemas.openxmlformats.org/officeDocument/2006/relationships/tags" Target="../tags/tag90.xml"/><Relationship Id="rId13" Type="http://schemas.openxmlformats.org/officeDocument/2006/relationships/tags" Target="../tags/tag89.xml"/><Relationship Id="rId12" Type="http://schemas.openxmlformats.org/officeDocument/2006/relationships/tags" Target="../tags/tag88.xml"/><Relationship Id="rId11" Type="http://schemas.openxmlformats.org/officeDocument/2006/relationships/tags" Target="../tags/tag87.xml"/><Relationship Id="rId10" Type="http://schemas.openxmlformats.org/officeDocument/2006/relationships/tags" Target="../tags/tag86.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21.xml"/><Relationship Id="rId5" Type="http://schemas.openxmlformats.org/officeDocument/2006/relationships/tags" Target="../tags/tag20.xml"/><Relationship Id="rId4" Type="http://schemas.openxmlformats.org/officeDocument/2006/relationships/tags" Target="../tags/tag19.xml"/><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1" Type="http://schemas.openxmlformats.org/officeDocument/2006/relationships/tags" Target="../tags/tag41.xml"/><Relationship Id="rId20" Type="http://schemas.openxmlformats.org/officeDocument/2006/relationships/tags" Target="../tags/tag40.xml"/><Relationship Id="rId2" Type="http://schemas.openxmlformats.org/officeDocument/2006/relationships/tags" Target="../tags/tag22.xml"/><Relationship Id="rId19" Type="http://schemas.openxmlformats.org/officeDocument/2006/relationships/tags" Target="../tags/tag39.xml"/><Relationship Id="rId18" Type="http://schemas.openxmlformats.org/officeDocument/2006/relationships/tags" Target="../tags/tag38.xml"/><Relationship Id="rId17" Type="http://schemas.openxmlformats.org/officeDocument/2006/relationships/tags" Target="../tags/tag37.xml"/><Relationship Id="rId16" Type="http://schemas.openxmlformats.org/officeDocument/2006/relationships/tags" Target="../tags/tag36.xml"/><Relationship Id="rId15" Type="http://schemas.openxmlformats.org/officeDocument/2006/relationships/tags" Target="../tags/tag35.xml"/><Relationship Id="rId14" Type="http://schemas.openxmlformats.org/officeDocument/2006/relationships/tags" Target="../tags/tag34.xml"/><Relationship Id="rId13" Type="http://schemas.openxmlformats.org/officeDocument/2006/relationships/tags" Target="../tags/tag33.xml"/><Relationship Id="rId12" Type="http://schemas.openxmlformats.org/officeDocument/2006/relationships/tags" Target="../tags/tag32.xml"/><Relationship Id="rId11" Type="http://schemas.openxmlformats.org/officeDocument/2006/relationships/tags" Target="../tags/tag31.xml"/><Relationship Id="rId10" Type="http://schemas.openxmlformats.org/officeDocument/2006/relationships/tags" Target="../tags/tag30.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47.xml"/><Relationship Id="rId6" Type="http://schemas.openxmlformats.org/officeDocument/2006/relationships/tags" Target="../tags/tag46.xml"/><Relationship Id="rId5" Type="http://schemas.openxmlformats.org/officeDocument/2006/relationships/tags" Target="../tags/tag45.xml"/><Relationship Id="rId4" Type="http://schemas.openxmlformats.org/officeDocument/2006/relationships/tags" Target="../tags/tag44.xml"/><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55.xml"/><Relationship Id="rId8" Type="http://schemas.openxmlformats.org/officeDocument/2006/relationships/tags" Target="../tags/tag54.xml"/><Relationship Id="rId7" Type="http://schemas.openxmlformats.org/officeDocument/2006/relationships/tags" Target="../tags/tag53.xml"/><Relationship Id="rId6" Type="http://schemas.openxmlformats.org/officeDocument/2006/relationships/tags" Target="../tags/tag52.xml"/><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59.xml"/><Relationship Id="rId4" Type="http://schemas.openxmlformats.org/officeDocument/2006/relationships/tags" Target="../tags/tag58.xml"/><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62.xml"/><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68.xml"/><Relationship Id="rId6" Type="http://schemas.openxmlformats.org/officeDocument/2006/relationships/tags" Target="../tags/tag67.xml"/><Relationship Id="rId5" Type="http://schemas.openxmlformats.org/officeDocument/2006/relationships/tags" Target="../tags/tag66.xml"/><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tags" Target="../tags/tag63.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73.xml"/><Relationship Id="rId5" Type="http://schemas.openxmlformats.org/officeDocument/2006/relationships/tags" Target="../tags/tag72.xml"/><Relationship Id="rId4" Type="http://schemas.openxmlformats.org/officeDocument/2006/relationships/tags" Target="../tags/tag71.xml"/><Relationship Id="rId3" Type="http://schemas.openxmlformats.org/officeDocument/2006/relationships/tags" Target="../tags/tag70.xml"/><Relationship Id="rId2" Type="http://schemas.openxmlformats.org/officeDocument/2006/relationships/tags" Target="../tags/tag69.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4" name="任意多边形: 形状 3"/>
          <p:cNvSpPr/>
          <p:nvPr>
            <p:custDataLst>
              <p:tags r:id="rId2"/>
            </p:custDataLst>
          </p:nvPr>
        </p:nvSpPr>
        <p:spPr>
          <a:xfrm>
            <a:off x="11123613" y="-7938"/>
            <a:ext cx="1068387" cy="1052513"/>
          </a:xfrm>
          <a:custGeom>
            <a:avLst/>
            <a:gdLst>
              <a:gd name="connsiteX0" fmla="*/ 65352 w 1068729"/>
              <a:gd name="connsiteY0" fmla="*/ 0 h 1052118"/>
              <a:gd name="connsiteX1" fmla="*/ 1068729 w 1068729"/>
              <a:gd name="connsiteY1" fmla="*/ 0 h 1052118"/>
              <a:gd name="connsiteX2" fmla="*/ 1068729 w 1068729"/>
              <a:gd name="connsiteY2" fmla="*/ 977750 h 1052118"/>
              <a:gd name="connsiteX3" fmla="*/ 1040113 w 1068729"/>
              <a:gd name="connsiteY3" fmla="*/ 993283 h 1052118"/>
              <a:gd name="connsiteX4" fmla="*/ 748689 w 1068729"/>
              <a:gd name="connsiteY4" fmla="*/ 1052118 h 1052118"/>
              <a:gd name="connsiteX5" fmla="*/ 0 w 1068729"/>
              <a:gd name="connsiteY5" fmla="*/ 303429 h 1052118"/>
              <a:gd name="connsiteX6" fmla="*/ 58836 w 1068729"/>
              <a:gd name="connsiteY6" fmla="*/ 12005 h 105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8729" h="1052118">
                <a:moveTo>
                  <a:pt x="65352" y="0"/>
                </a:moveTo>
                <a:lnTo>
                  <a:pt x="1068729" y="0"/>
                </a:lnTo>
                <a:lnTo>
                  <a:pt x="1068729" y="977750"/>
                </a:lnTo>
                <a:lnTo>
                  <a:pt x="1040113" y="993283"/>
                </a:lnTo>
                <a:cubicBezTo>
                  <a:pt x="950541" y="1031168"/>
                  <a:pt x="852062" y="1052118"/>
                  <a:pt x="748689" y="1052118"/>
                </a:cubicBezTo>
                <a:cubicBezTo>
                  <a:pt x="335199" y="1052118"/>
                  <a:pt x="0" y="716919"/>
                  <a:pt x="0" y="303429"/>
                </a:cubicBezTo>
                <a:cubicBezTo>
                  <a:pt x="0" y="200056"/>
                  <a:pt x="20950" y="101577"/>
                  <a:pt x="58836" y="12005"/>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latin typeface="微软雅黑" panose="020B0503020204020204" charset="-122"/>
              <a:cs typeface="微软雅黑" panose="020B0503020204020204" charset="-122"/>
            </a:endParaRPr>
          </a:p>
        </p:txBody>
      </p:sp>
      <p:sp>
        <p:nvSpPr>
          <p:cNvPr id="5" name="椭圆 4"/>
          <p:cNvSpPr/>
          <p:nvPr>
            <p:custDataLst>
              <p:tags r:id="rId3"/>
            </p:custDataLst>
          </p:nvPr>
        </p:nvSpPr>
        <p:spPr>
          <a:xfrm>
            <a:off x="8029575" y="458788"/>
            <a:ext cx="741363" cy="74136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latin typeface="微软雅黑" panose="020B0503020204020204" charset="-122"/>
              <a:cs typeface="微软雅黑" panose="020B0503020204020204" charset="-122"/>
            </a:endParaRPr>
          </a:p>
        </p:txBody>
      </p:sp>
      <p:sp>
        <p:nvSpPr>
          <p:cNvPr id="6" name="任意多边形: 形状 5"/>
          <p:cNvSpPr/>
          <p:nvPr>
            <p:custDataLst>
              <p:tags r:id="rId4"/>
            </p:custDataLst>
          </p:nvPr>
        </p:nvSpPr>
        <p:spPr>
          <a:xfrm>
            <a:off x="3287713" y="-7938"/>
            <a:ext cx="1457325" cy="584201"/>
          </a:xfrm>
          <a:custGeom>
            <a:avLst/>
            <a:gdLst>
              <a:gd name="connsiteX0" fmla="*/ 0 w 1458561"/>
              <a:gd name="connsiteY0" fmla="*/ 0 h 584280"/>
              <a:gd name="connsiteX1" fmla="*/ 1458561 w 1458561"/>
              <a:gd name="connsiteY1" fmla="*/ 0 h 584280"/>
              <a:gd name="connsiteX2" fmla="*/ 1419134 w 1458561"/>
              <a:gd name="connsiteY2" fmla="*/ 127015 h 584280"/>
              <a:gd name="connsiteX3" fmla="*/ 729281 w 1458561"/>
              <a:gd name="connsiteY3" fmla="*/ 584280 h 584280"/>
              <a:gd name="connsiteX4" fmla="*/ 39427 w 1458561"/>
              <a:gd name="connsiteY4" fmla="*/ 127015 h 584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8561" h="584280">
                <a:moveTo>
                  <a:pt x="0" y="0"/>
                </a:moveTo>
                <a:lnTo>
                  <a:pt x="1458561" y="0"/>
                </a:lnTo>
                <a:lnTo>
                  <a:pt x="1419134" y="127015"/>
                </a:lnTo>
                <a:cubicBezTo>
                  <a:pt x="1305477" y="395731"/>
                  <a:pt x="1039398" y="584280"/>
                  <a:pt x="729281" y="584280"/>
                </a:cubicBezTo>
                <a:cubicBezTo>
                  <a:pt x="419163" y="584280"/>
                  <a:pt x="153084" y="395731"/>
                  <a:pt x="39427" y="127015"/>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latin typeface="微软雅黑" panose="020B0503020204020204" charset="-122"/>
              <a:cs typeface="微软雅黑" panose="020B0503020204020204" charset="-122"/>
            </a:endParaRPr>
          </a:p>
        </p:txBody>
      </p:sp>
      <p:sp>
        <p:nvSpPr>
          <p:cNvPr id="7" name="任意多边形: 形状 6"/>
          <p:cNvSpPr/>
          <p:nvPr>
            <p:custDataLst>
              <p:tags r:id="rId5"/>
            </p:custDataLst>
          </p:nvPr>
        </p:nvSpPr>
        <p:spPr>
          <a:xfrm>
            <a:off x="5199063" y="5929313"/>
            <a:ext cx="1828800" cy="938212"/>
          </a:xfrm>
          <a:custGeom>
            <a:avLst/>
            <a:gdLst>
              <a:gd name="connsiteX0" fmla="*/ 1058486 w 2116971"/>
              <a:gd name="connsiteY0" fmla="*/ 0 h 1086707"/>
              <a:gd name="connsiteX1" fmla="*/ 2116971 w 2116971"/>
              <a:gd name="connsiteY1" fmla="*/ 1058486 h 1086707"/>
              <a:gd name="connsiteX2" fmla="*/ 2114126 w 2116971"/>
              <a:gd name="connsiteY2" fmla="*/ 1086707 h 1086707"/>
              <a:gd name="connsiteX3" fmla="*/ 2845 w 2116971"/>
              <a:gd name="connsiteY3" fmla="*/ 1086707 h 1086707"/>
              <a:gd name="connsiteX4" fmla="*/ 0 w 2116971"/>
              <a:gd name="connsiteY4" fmla="*/ 1058486 h 1086707"/>
              <a:gd name="connsiteX5" fmla="*/ 1058486 w 2116971"/>
              <a:gd name="connsiteY5" fmla="*/ 0 h 1086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16971" h="1086707">
                <a:moveTo>
                  <a:pt x="1058486" y="0"/>
                </a:moveTo>
                <a:cubicBezTo>
                  <a:pt x="1643071" y="0"/>
                  <a:pt x="2116971" y="473900"/>
                  <a:pt x="2116971" y="1058486"/>
                </a:cubicBezTo>
                <a:lnTo>
                  <a:pt x="2114126" y="1086707"/>
                </a:lnTo>
                <a:lnTo>
                  <a:pt x="2845" y="1086707"/>
                </a:lnTo>
                <a:lnTo>
                  <a:pt x="0" y="1058486"/>
                </a:lnTo>
                <a:cubicBezTo>
                  <a:pt x="0" y="473900"/>
                  <a:pt x="473899" y="0"/>
                  <a:pt x="1058486"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latin typeface="微软雅黑" panose="020B0503020204020204" charset="-122"/>
              <a:cs typeface="微软雅黑" panose="020B0503020204020204" charset="-122"/>
            </a:endParaRPr>
          </a:p>
        </p:txBody>
      </p:sp>
      <p:sp>
        <p:nvSpPr>
          <p:cNvPr id="8" name="任意多边形: 形状 7"/>
          <p:cNvSpPr/>
          <p:nvPr>
            <p:custDataLst>
              <p:tags r:id="rId6"/>
            </p:custDataLst>
          </p:nvPr>
        </p:nvSpPr>
        <p:spPr>
          <a:xfrm>
            <a:off x="10945813" y="6275388"/>
            <a:ext cx="1036637" cy="593725"/>
          </a:xfrm>
          <a:custGeom>
            <a:avLst/>
            <a:gdLst>
              <a:gd name="connsiteX0" fmla="*/ 517890 w 1035780"/>
              <a:gd name="connsiteY0" fmla="*/ 0 h 593238"/>
              <a:gd name="connsiteX1" fmla="*/ 1035780 w 1035780"/>
              <a:gd name="connsiteY1" fmla="*/ 517890 h 593238"/>
              <a:gd name="connsiteX2" fmla="*/ 1028184 w 1035780"/>
              <a:gd name="connsiteY2" fmla="*/ 593238 h 593238"/>
              <a:gd name="connsiteX3" fmla="*/ 7596 w 1035780"/>
              <a:gd name="connsiteY3" fmla="*/ 593238 h 593238"/>
              <a:gd name="connsiteX4" fmla="*/ 0 w 1035780"/>
              <a:gd name="connsiteY4" fmla="*/ 517890 h 593238"/>
              <a:gd name="connsiteX5" fmla="*/ 517890 w 1035780"/>
              <a:gd name="connsiteY5" fmla="*/ 0 h 593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5780" h="593238">
                <a:moveTo>
                  <a:pt x="517890" y="0"/>
                </a:moveTo>
                <a:cubicBezTo>
                  <a:pt x="803913" y="0"/>
                  <a:pt x="1035780" y="231867"/>
                  <a:pt x="1035780" y="517890"/>
                </a:cubicBezTo>
                <a:lnTo>
                  <a:pt x="1028184" y="593238"/>
                </a:lnTo>
                <a:lnTo>
                  <a:pt x="7596" y="593238"/>
                </a:lnTo>
                <a:lnTo>
                  <a:pt x="0" y="517890"/>
                </a:lnTo>
                <a:cubicBezTo>
                  <a:pt x="0" y="231867"/>
                  <a:pt x="231867" y="0"/>
                  <a:pt x="51789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latin typeface="微软雅黑" panose="020B0503020204020204" charset="-122"/>
              <a:cs typeface="微软雅黑" panose="020B0503020204020204" charset="-122"/>
            </a:endParaRPr>
          </a:p>
        </p:txBody>
      </p:sp>
      <p:sp>
        <p:nvSpPr>
          <p:cNvPr id="9" name="任意多边形: 形状 8"/>
          <p:cNvSpPr/>
          <p:nvPr>
            <p:custDataLst>
              <p:tags r:id="rId7"/>
            </p:custDataLst>
          </p:nvPr>
        </p:nvSpPr>
        <p:spPr>
          <a:xfrm>
            <a:off x="-19050" y="6184900"/>
            <a:ext cx="787400" cy="673100"/>
          </a:xfrm>
          <a:custGeom>
            <a:avLst/>
            <a:gdLst>
              <a:gd name="connsiteX0" fmla="*/ 269296 w 787186"/>
              <a:gd name="connsiteY0" fmla="*/ 0 h 673570"/>
              <a:gd name="connsiteX1" fmla="*/ 787186 w 787186"/>
              <a:gd name="connsiteY1" fmla="*/ 517890 h 673570"/>
              <a:gd name="connsiteX2" fmla="*/ 776665 w 787186"/>
              <a:gd name="connsiteY2" fmla="*/ 622263 h 673570"/>
              <a:gd name="connsiteX3" fmla="*/ 760738 w 787186"/>
              <a:gd name="connsiteY3" fmla="*/ 673570 h 673570"/>
              <a:gd name="connsiteX4" fmla="*/ 0 w 787186"/>
              <a:gd name="connsiteY4" fmla="*/ 673570 h 673570"/>
              <a:gd name="connsiteX5" fmla="*/ 0 w 787186"/>
              <a:gd name="connsiteY5" fmla="*/ 77450 h 673570"/>
              <a:gd name="connsiteX6" fmla="*/ 67710 w 787186"/>
              <a:gd name="connsiteY6" fmla="*/ 40699 h 673570"/>
              <a:gd name="connsiteX7" fmla="*/ 269296 w 787186"/>
              <a:gd name="connsiteY7" fmla="*/ 0 h 673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87186" h="673570">
                <a:moveTo>
                  <a:pt x="269296" y="0"/>
                </a:moveTo>
                <a:cubicBezTo>
                  <a:pt x="555319" y="0"/>
                  <a:pt x="787186" y="231867"/>
                  <a:pt x="787186" y="517890"/>
                </a:cubicBezTo>
                <a:cubicBezTo>
                  <a:pt x="787186" y="553643"/>
                  <a:pt x="783563" y="588550"/>
                  <a:pt x="776665" y="622263"/>
                </a:cubicBezTo>
                <a:lnTo>
                  <a:pt x="760738" y="673570"/>
                </a:lnTo>
                <a:lnTo>
                  <a:pt x="0" y="673570"/>
                </a:lnTo>
                <a:lnTo>
                  <a:pt x="0" y="77450"/>
                </a:lnTo>
                <a:lnTo>
                  <a:pt x="67710" y="40699"/>
                </a:lnTo>
                <a:cubicBezTo>
                  <a:pt x="129669" y="14492"/>
                  <a:pt x="197790" y="0"/>
                  <a:pt x="269296"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latin typeface="微软雅黑" panose="020B0503020204020204" charset="-122"/>
              <a:cs typeface="微软雅黑" panose="020B0503020204020204" charset="-122"/>
            </a:endParaRPr>
          </a:p>
        </p:txBody>
      </p:sp>
      <p:sp>
        <p:nvSpPr>
          <p:cNvPr id="10" name="KSO_Shape"/>
          <p:cNvSpPr/>
          <p:nvPr>
            <p:custDataLst>
              <p:tags r:id="rId8"/>
            </p:custDataLst>
          </p:nvPr>
        </p:nvSpPr>
        <p:spPr>
          <a:xfrm rot="13141020">
            <a:off x="484188" y="1138238"/>
            <a:ext cx="193675" cy="169862"/>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endParaRPr lang="zh-CN" altLang="en-US">
              <a:solidFill>
                <a:srgbClr val="FFFFFF"/>
              </a:solidFill>
              <a:latin typeface="微软雅黑" panose="020B0503020204020204" charset="-122"/>
              <a:cs typeface="Arial" panose="020B0604020202020204" pitchFamily="34" charset="0"/>
            </a:endParaRPr>
          </a:p>
        </p:txBody>
      </p:sp>
      <p:sp>
        <p:nvSpPr>
          <p:cNvPr id="11" name="KSO_Shape"/>
          <p:cNvSpPr/>
          <p:nvPr>
            <p:custDataLst>
              <p:tags r:id="rId9"/>
            </p:custDataLst>
          </p:nvPr>
        </p:nvSpPr>
        <p:spPr>
          <a:xfrm rot="17100000">
            <a:off x="822325" y="3236913"/>
            <a:ext cx="215900" cy="190500"/>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endParaRPr lang="zh-CN" altLang="en-US">
              <a:solidFill>
                <a:srgbClr val="FFFFFF"/>
              </a:solidFill>
              <a:latin typeface="微软雅黑" panose="020B0503020204020204" charset="-122"/>
              <a:cs typeface="Arial" panose="020B0604020202020204" pitchFamily="34" charset="0"/>
            </a:endParaRPr>
          </a:p>
        </p:txBody>
      </p:sp>
      <p:sp>
        <p:nvSpPr>
          <p:cNvPr id="12" name="KSO_Shape"/>
          <p:cNvSpPr/>
          <p:nvPr>
            <p:custDataLst>
              <p:tags r:id="rId10"/>
            </p:custDataLst>
          </p:nvPr>
        </p:nvSpPr>
        <p:spPr>
          <a:xfrm rot="10154805">
            <a:off x="8432800" y="6116638"/>
            <a:ext cx="314325" cy="276225"/>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endParaRPr lang="zh-CN" altLang="en-US">
              <a:solidFill>
                <a:srgbClr val="FFFFFF"/>
              </a:solidFill>
              <a:latin typeface="微软雅黑" panose="020B0503020204020204" charset="-122"/>
              <a:cs typeface="Arial" panose="020B0604020202020204" pitchFamily="34" charset="0"/>
            </a:endParaRPr>
          </a:p>
        </p:txBody>
      </p:sp>
      <p:sp>
        <p:nvSpPr>
          <p:cNvPr id="13" name="KSO_Shape"/>
          <p:cNvSpPr/>
          <p:nvPr>
            <p:custDataLst>
              <p:tags r:id="rId11"/>
            </p:custDataLst>
          </p:nvPr>
        </p:nvSpPr>
        <p:spPr>
          <a:xfrm rot="11738950">
            <a:off x="10777538" y="2560638"/>
            <a:ext cx="314325" cy="276225"/>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endParaRPr lang="zh-CN" altLang="en-US">
              <a:solidFill>
                <a:srgbClr val="FFFFFF"/>
              </a:solidFill>
              <a:latin typeface="微软雅黑" panose="020B0503020204020204" charset="-122"/>
              <a:cs typeface="Arial" panose="020B0604020202020204" pitchFamily="34" charset="0"/>
            </a:endParaRPr>
          </a:p>
        </p:txBody>
      </p:sp>
      <p:sp>
        <p:nvSpPr>
          <p:cNvPr id="14" name=" 184"/>
          <p:cNvSpPr/>
          <p:nvPr>
            <p:custDataLst>
              <p:tags r:id="rId12"/>
            </p:custDataLst>
          </p:nvPr>
        </p:nvSpPr>
        <p:spPr>
          <a:xfrm>
            <a:off x="727075" y="1936750"/>
            <a:ext cx="936625" cy="93662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p>
            <a:pPr algn="ctr" fontAlgn="auto">
              <a:spcBef>
                <a:spcPts val="0"/>
              </a:spcBef>
              <a:spcAft>
                <a:spcPts val="0"/>
              </a:spcAft>
              <a:buFontTx/>
              <a:buNone/>
              <a:defRPr/>
            </a:pPr>
            <a:endParaRPr lang="zh-CN" altLang="en-US">
              <a:solidFill>
                <a:srgbClr val="FFFFFF"/>
              </a:solidFill>
              <a:latin typeface="微软雅黑" panose="020B0503020204020204" charset="-122"/>
              <a:cs typeface="微软雅黑" panose="020B0503020204020204" charset="-122"/>
            </a:endParaRPr>
          </a:p>
        </p:txBody>
      </p:sp>
      <p:sp>
        <p:nvSpPr>
          <p:cNvPr id="2" name="标题 1"/>
          <p:cNvSpPr>
            <a:spLocks noGrp="1"/>
          </p:cNvSpPr>
          <p:nvPr>
            <p:ph type="ctrTitle" hasCustomPrompt="1"/>
            <p:custDataLst>
              <p:tags r:id="rId13"/>
            </p:custDataLst>
          </p:nvPr>
        </p:nvSpPr>
        <p:spPr>
          <a:xfrm>
            <a:off x="2757714" y="2510565"/>
            <a:ext cx="6676572" cy="902363"/>
          </a:xfrm>
        </p:spPr>
        <p:txBody>
          <a:bodyPr anchor="b">
            <a:normAutofit/>
          </a:bodyPr>
          <a:lstStyle>
            <a:lvl1pPr algn="ctr">
              <a:defRPr sz="4800" b="1">
                <a:solidFill>
                  <a:schemeClr val="tx1">
                    <a:lumMod val="65000"/>
                    <a:lumOff val="35000"/>
                  </a:schemeClr>
                </a:solidFill>
              </a:defRPr>
            </a:lvl1pPr>
          </a:lstStyle>
          <a:p>
            <a:r>
              <a:rPr lang="zh-CN" altLang="en-US" noProof="1"/>
              <a:t>单击此处编辑标题</a:t>
            </a:r>
            <a:endParaRPr lang="zh-CN" altLang="en-US" noProof="1"/>
          </a:p>
        </p:txBody>
      </p:sp>
      <p:sp>
        <p:nvSpPr>
          <p:cNvPr id="3" name="副标题 2"/>
          <p:cNvSpPr>
            <a:spLocks noGrp="1"/>
          </p:cNvSpPr>
          <p:nvPr>
            <p:ph type="subTitle" idx="1"/>
            <p:custDataLst>
              <p:tags r:id="rId14"/>
            </p:custDataLst>
          </p:nvPr>
        </p:nvSpPr>
        <p:spPr>
          <a:xfrm>
            <a:off x="2757714" y="3461461"/>
            <a:ext cx="6676572" cy="590550"/>
          </a:xfrm>
        </p:spPr>
        <p:txBody>
          <a:bodyPr>
            <a:normAutofit/>
          </a:bodyPr>
          <a:lstStyle>
            <a:lvl1pPr marL="0" indent="0" algn="ctr">
              <a:buNone/>
              <a:defRPr sz="2000">
                <a:solidFill>
                  <a:schemeClr val="tx1">
                    <a:lumMod val="65000"/>
                    <a:lumOff val="3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a:t>单击此处编辑母版副标题样式</a:t>
            </a:r>
            <a:endParaRPr lang="zh-CN" altLang="en-US" noProof="1"/>
          </a:p>
        </p:txBody>
      </p:sp>
      <p:sp>
        <p:nvSpPr>
          <p:cNvPr id="15" name="日期占位符 3"/>
          <p:cNvSpPr>
            <a:spLocks noGrp="1"/>
          </p:cNvSpPr>
          <p:nvPr>
            <p:ph type="dt" sz="half" idx="10"/>
            <p:custDataLst>
              <p:tags r:id="rId15"/>
            </p:custDataLst>
          </p:nvPr>
        </p:nvSpPr>
        <p:spPr/>
        <p:txBody>
          <a:bodyPr/>
          <a:lstStyle>
            <a:lvl1pPr>
              <a:defRPr>
                <a:latin typeface="微软雅黑" panose="020B0503020204020204" charset="-122"/>
                <a:ea typeface="微软雅黑" panose="020B0503020204020204" charset="-122"/>
                <a:cs typeface="微软雅黑" panose="020B0503020204020204" charset="-122"/>
              </a:defRPr>
            </a:lvl1pPr>
          </a:lstStyle>
          <a:p>
            <a:fld id="{760FBDFE-C587-4B4C-A407-44438C67B59E}" type="datetimeFigureOut">
              <a:rPr lang="zh-CN" altLang="en-US" smtClean="0"/>
            </a:fld>
            <a:endParaRPr lang="zh-CN" altLang="en-US"/>
          </a:p>
        </p:txBody>
      </p:sp>
      <p:sp>
        <p:nvSpPr>
          <p:cNvPr id="16" name="页脚占位符 4"/>
          <p:cNvSpPr>
            <a:spLocks noGrp="1"/>
          </p:cNvSpPr>
          <p:nvPr>
            <p:ph type="ftr" sz="quarter" idx="11"/>
            <p:custDataLst>
              <p:tags r:id="rId16"/>
            </p:custDataLst>
          </p:nvPr>
        </p:nvSpPr>
        <p:spPr/>
        <p:txBody>
          <a:bodyPr/>
          <a:lstStyle>
            <a:lvl1pPr>
              <a:defRPr>
                <a:latin typeface="微软雅黑" panose="020B0503020204020204" charset="-122"/>
                <a:ea typeface="微软雅黑" panose="020B0503020204020204" charset="-122"/>
                <a:cs typeface="微软雅黑" panose="020B0503020204020204" charset="-122"/>
              </a:defRPr>
            </a:lvl1pPr>
          </a:lstStyle>
          <a:p>
            <a:r>
              <a:rPr lang="zh-CN" altLang="en-US" dirty="0"/>
              <a:t>课件制作培训班结业典礼</a:t>
            </a:r>
            <a:endParaRPr lang="zh-CN" altLang="en-US" dirty="0"/>
          </a:p>
        </p:txBody>
      </p:sp>
      <p:sp>
        <p:nvSpPr>
          <p:cNvPr id="17" name="灯片编号占位符 5"/>
          <p:cNvSpPr>
            <a:spLocks noGrp="1"/>
          </p:cNvSpPr>
          <p:nvPr>
            <p:ph type="sldNum" sz="quarter" idx="12"/>
            <p:custDataLst>
              <p:tags r:id="rId17"/>
            </p:custDataLst>
          </p:nvPr>
        </p:nvSpPr>
        <p:spPr/>
        <p:txBody>
          <a:bodyPr/>
          <a:lstStyle>
            <a:lvl1pPr>
              <a:defRPr/>
            </a:lvl1pPr>
          </a:lstStyle>
          <a:p>
            <a:fld id="{49AE70B2-8BF9-45C0-BB95-33D1B9D3A854}" type="slidenum">
              <a:rPr lang="zh-CN" altLang="en-US" smtClean="0"/>
            </a:fld>
            <a:endParaRPr lang="zh-CN" altLang="en-US" dirty="0"/>
          </a:p>
        </p:txBody>
      </p:sp>
    </p:spTree>
  </p:cSld>
  <p:clrMapOvr>
    <a:masterClrMapping/>
  </p:clrMapOvr>
  <p:hf sldNum="0" hd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7" name="内容占位符 6"/>
          <p:cNvSpPr>
            <a:spLocks noGrp="1"/>
          </p:cNvSpPr>
          <p:nvPr>
            <p:ph sz="quarter" idx="13"/>
            <p:custDataLst>
              <p:tags r:id="rId2"/>
            </p:custDataLst>
          </p:nvPr>
        </p:nvSpPr>
        <p:spPr>
          <a:xfrm>
            <a:off x="669930" y="952508"/>
            <a:ext cx="10852237" cy="5388907"/>
          </a:xfrm>
        </p:spPr>
        <p:txBody>
          <a:bodyPr/>
          <a:lstStyle>
            <a:lvl1pPr>
              <a:defRPr/>
            </a:lvl1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3" name="日期占位符 3"/>
          <p:cNvSpPr>
            <a:spLocks noGrp="1"/>
          </p:cNvSpPr>
          <p:nvPr>
            <p:ph type="dt" sz="half" idx="14"/>
            <p:custDataLst>
              <p:tags r:id="rId3"/>
            </p:custDataLst>
          </p:nvPr>
        </p:nvSpPr>
        <p:spPr/>
        <p:txBody>
          <a:bodyPr/>
          <a:lstStyle>
            <a:lvl1pPr>
              <a:defRPr/>
            </a:lvl1pPr>
          </a:lstStyle>
          <a:p>
            <a:fld id="{760FBDFE-C587-4B4C-A407-44438C67B59E}" type="datetimeFigureOut">
              <a:rPr lang="zh-CN" altLang="en-US" smtClean="0"/>
            </a:fld>
            <a:endParaRPr lang="zh-CN" altLang="en-US"/>
          </a:p>
        </p:txBody>
      </p:sp>
      <p:sp>
        <p:nvSpPr>
          <p:cNvPr id="4" name="页脚占位符 4"/>
          <p:cNvSpPr>
            <a:spLocks noGrp="1"/>
          </p:cNvSpPr>
          <p:nvPr>
            <p:ph type="ftr" sz="quarter" idx="15"/>
            <p:custDataLst>
              <p:tags r:id="rId4"/>
            </p:custDataLst>
          </p:nvPr>
        </p:nvSpPr>
        <p:spPr/>
        <p:txBody>
          <a:bodyPr/>
          <a:lstStyle>
            <a:lvl1pPr>
              <a:defRPr/>
            </a:lvl1pPr>
          </a:lstStyle>
          <a:p>
            <a:r>
              <a:rPr lang="zh-CN" altLang="en-US"/>
              <a:t>课件制作培训班结业典礼</a:t>
            </a:r>
            <a:endParaRPr lang="zh-CN" altLang="en-US"/>
          </a:p>
        </p:txBody>
      </p:sp>
      <p:sp>
        <p:nvSpPr>
          <p:cNvPr id="5" name="灯片编号占位符 5"/>
          <p:cNvSpPr>
            <a:spLocks noGrp="1"/>
          </p:cNvSpPr>
          <p:nvPr>
            <p:ph type="sldNum" sz="quarter" idx="16"/>
            <p:custDataLst>
              <p:tags r:id="rId5"/>
            </p:custDataLst>
          </p:nvPr>
        </p:nvSpPr>
        <p:spPr/>
        <p:txBody>
          <a:bodyPr/>
          <a:lstStyle>
            <a:lvl1pPr>
              <a:defRPr/>
            </a:lvl1pPr>
          </a:lstStyle>
          <a:p>
            <a:fld id="{49AE70B2-8BF9-45C0-BB95-33D1B9D3A854}" type="slidenum">
              <a:rPr lang="zh-CN" altLang="en-US" smtClean="0"/>
            </a:fld>
            <a:endParaRPr lang="zh-CN" altLang="en-US"/>
          </a:p>
        </p:txBody>
      </p:sp>
    </p:spTree>
  </p:cSld>
  <p:clrMapOvr>
    <a:masterClrMapping/>
  </p:clrMapOvr>
  <p:hf sldNum="0" hd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任意多边形: 形状 2"/>
          <p:cNvSpPr/>
          <p:nvPr>
            <p:custDataLst>
              <p:tags r:id="rId2"/>
            </p:custDataLst>
          </p:nvPr>
        </p:nvSpPr>
        <p:spPr>
          <a:xfrm>
            <a:off x="11123613" y="-7938"/>
            <a:ext cx="1068387" cy="1052513"/>
          </a:xfrm>
          <a:custGeom>
            <a:avLst/>
            <a:gdLst>
              <a:gd name="connsiteX0" fmla="*/ 65352 w 1068729"/>
              <a:gd name="connsiteY0" fmla="*/ 0 h 1052118"/>
              <a:gd name="connsiteX1" fmla="*/ 1068729 w 1068729"/>
              <a:gd name="connsiteY1" fmla="*/ 0 h 1052118"/>
              <a:gd name="connsiteX2" fmla="*/ 1068729 w 1068729"/>
              <a:gd name="connsiteY2" fmla="*/ 977750 h 1052118"/>
              <a:gd name="connsiteX3" fmla="*/ 1040113 w 1068729"/>
              <a:gd name="connsiteY3" fmla="*/ 993283 h 1052118"/>
              <a:gd name="connsiteX4" fmla="*/ 748689 w 1068729"/>
              <a:gd name="connsiteY4" fmla="*/ 1052118 h 1052118"/>
              <a:gd name="connsiteX5" fmla="*/ 0 w 1068729"/>
              <a:gd name="connsiteY5" fmla="*/ 303429 h 1052118"/>
              <a:gd name="connsiteX6" fmla="*/ 58836 w 1068729"/>
              <a:gd name="connsiteY6" fmla="*/ 12005 h 105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8729" h="1052118">
                <a:moveTo>
                  <a:pt x="65352" y="0"/>
                </a:moveTo>
                <a:lnTo>
                  <a:pt x="1068729" y="0"/>
                </a:lnTo>
                <a:lnTo>
                  <a:pt x="1068729" y="977750"/>
                </a:lnTo>
                <a:lnTo>
                  <a:pt x="1040113" y="993283"/>
                </a:lnTo>
                <a:cubicBezTo>
                  <a:pt x="950541" y="1031168"/>
                  <a:pt x="852062" y="1052118"/>
                  <a:pt x="748689" y="1052118"/>
                </a:cubicBezTo>
                <a:cubicBezTo>
                  <a:pt x="335199" y="1052118"/>
                  <a:pt x="0" y="716919"/>
                  <a:pt x="0" y="303429"/>
                </a:cubicBezTo>
                <a:cubicBezTo>
                  <a:pt x="0" y="200056"/>
                  <a:pt x="20950" y="101577"/>
                  <a:pt x="58836" y="12005"/>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latin typeface="微软雅黑" panose="020B0503020204020204" charset="-122"/>
              <a:cs typeface="微软雅黑" panose="020B0503020204020204" charset="-122"/>
            </a:endParaRPr>
          </a:p>
        </p:txBody>
      </p:sp>
      <p:sp>
        <p:nvSpPr>
          <p:cNvPr id="4" name="椭圆 3"/>
          <p:cNvSpPr/>
          <p:nvPr>
            <p:custDataLst>
              <p:tags r:id="rId3"/>
            </p:custDataLst>
          </p:nvPr>
        </p:nvSpPr>
        <p:spPr>
          <a:xfrm>
            <a:off x="1481138" y="1231812"/>
            <a:ext cx="1497012" cy="14986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latin typeface="微软雅黑" panose="020B0503020204020204" charset="-122"/>
              <a:cs typeface="微软雅黑" panose="020B0503020204020204" charset="-122"/>
            </a:endParaRPr>
          </a:p>
        </p:txBody>
      </p:sp>
      <p:sp>
        <p:nvSpPr>
          <p:cNvPr id="5" name="任意多边形: 形状 4"/>
          <p:cNvSpPr/>
          <p:nvPr>
            <p:custDataLst>
              <p:tags r:id="rId4"/>
            </p:custDataLst>
          </p:nvPr>
        </p:nvSpPr>
        <p:spPr>
          <a:xfrm>
            <a:off x="8089900" y="-7938"/>
            <a:ext cx="1047750" cy="420688"/>
          </a:xfrm>
          <a:custGeom>
            <a:avLst/>
            <a:gdLst>
              <a:gd name="connsiteX0" fmla="*/ 0 w 1458561"/>
              <a:gd name="connsiteY0" fmla="*/ 0 h 584280"/>
              <a:gd name="connsiteX1" fmla="*/ 1458561 w 1458561"/>
              <a:gd name="connsiteY1" fmla="*/ 0 h 584280"/>
              <a:gd name="connsiteX2" fmla="*/ 1419134 w 1458561"/>
              <a:gd name="connsiteY2" fmla="*/ 127015 h 584280"/>
              <a:gd name="connsiteX3" fmla="*/ 729281 w 1458561"/>
              <a:gd name="connsiteY3" fmla="*/ 584280 h 584280"/>
              <a:gd name="connsiteX4" fmla="*/ 39427 w 1458561"/>
              <a:gd name="connsiteY4" fmla="*/ 127015 h 584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8561" h="584280">
                <a:moveTo>
                  <a:pt x="0" y="0"/>
                </a:moveTo>
                <a:lnTo>
                  <a:pt x="1458561" y="0"/>
                </a:lnTo>
                <a:lnTo>
                  <a:pt x="1419134" y="127015"/>
                </a:lnTo>
                <a:cubicBezTo>
                  <a:pt x="1305477" y="395731"/>
                  <a:pt x="1039398" y="584280"/>
                  <a:pt x="729281" y="584280"/>
                </a:cubicBezTo>
                <a:cubicBezTo>
                  <a:pt x="419163" y="584280"/>
                  <a:pt x="153084" y="395731"/>
                  <a:pt x="39427" y="127015"/>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latin typeface="微软雅黑" panose="020B0503020204020204" charset="-122"/>
              <a:cs typeface="微软雅黑" panose="020B0503020204020204" charset="-122"/>
            </a:endParaRPr>
          </a:p>
        </p:txBody>
      </p:sp>
      <p:sp>
        <p:nvSpPr>
          <p:cNvPr id="6" name="任意多边形: 形状 5"/>
          <p:cNvSpPr/>
          <p:nvPr>
            <p:custDataLst>
              <p:tags r:id="rId5"/>
            </p:custDataLst>
          </p:nvPr>
        </p:nvSpPr>
        <p:spPr>
          <a:xfrm>
            <a:off x="4592638" y="5781675"/>
            <a:ext cx="2116137" cy="1087438"/>
          </a:xfrm>
          <a:custGeom>
            <a:avLst/>
            <a:gdLst>
              <a:gd name="connsiteX0" fmla="*/ 1058486 w 2116971"/>
              <a:gd name="connsiteY0" fmla="*/ 0 h 1086707"/>
              <a:gd name="connsiteX1" fmla="*/ 2116971 w 2116971"/>
              <a:gd name="connsiteY1" fmla="*/ 1058486 h 1086707"/>
              <a:gd name="connsiteX2" fmla="*/ 2114126 w 2116971"/>
              <a:gd name="connsiteY2" fmla="*/ 1086707 h 1086707"/>
              <a:gd name="connsiteX3" fmla="*/ 2845 w 2116971"/>
              <a:gd name="connsiteY3" fmla="*/ 1086707 h 1086707"/>
              <a:gd name="connsiteX4" fmla="*/ 0 w 2116971"/>
              <a:gd name="connsiteY4" fmla="*/ 1058486 h 1086707"/>
              <a:gd name="connsiteX5" fmla="*/ 1058486 w 2116971"/>
              <a:gd name="connsiteY5" fmla="*/ 0 h 1086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16971" h="1086707">
                <a:moveTo>
                  <a:pt x="1058486" y="0"/>
                </a:moveTo>
                <a:cubicBezTo>
                  <a:pt x="1643071" y="0"/>
                  <a:pt x="2116971" y="473900"/>
                  <a:pt x="2116971" y="1058486"/>
                </a:cubicBezTo>
                <a:lnTo>
                  <a:pt x="2114126" y="1086707"/>
                </a:lnTo>
                <a:lnTo>
                  <a:pt x="2845" y="1086707"/>
                </a:lnTo>
                <a:lnTo>
                  <a:pt x="0" y="1058486"/>
                </a:lnTo>
                <a:cubicBezTo>
                  <a:pt x="0" y="473900"/>
                  <a:pt x="473899" y="0"/>
                  <a:pt x="1058486"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latin typeface="微软雅黑" panose="020B0503020204020204" charset="-122"/>
              <a:cs typeface="微软雅黑" panose="020B0503020204020204" charset="-122"/>
            </a:endParaRPr>
          </a:p>
        </p:txBody>
      </p:sp>
      <p:sp>
        <p:nvSpPr>
          <p:cNvPr id="7" name="任意多边形: 形状 6"/>
          <p:cNvSpPr/>
          <p:nvPr>
            <p:custDataLst>
              <p:tags r:id="rId6"/>
            </p:custDataLst>
          </p:nvPr>
        </p:nvSpPr>
        <p:spPr>
          <a:xfrm>
            <a:off x="10945813" y="6275388"/>
            <a:ext cx="1036637" cy="593725"/>
          </a:xfrm>
          <a:custGeom>
            <a:avLst/>
            <a:gdLst>
              <a:gd name="connsiteX0" fmla="*/ 517890 w 1035780"/>
              <a:gd name="connsiteY0" fmla="*/ 0 h 593238"/>
              <a:gd name="connsiteX1" fmla="*/ 1035780 w 1035780"/>
              <a:gd name="connsiteY1" fmla="*/ 517890 h 593238"/>
              <a:gd name="connsiteX2" fmla="*/ 1028184 w 1035780"/>
              <a:gd name="connsiteY2" fmla="*/ 593238 h 593238"/>
              <a:gd name="connsiteX3" fmla="*/ 7596 w 1035780"/>
              <a:gd name="connsiteY3" fmla="*/ 593238 h 593238"/>
              <a:gd name="connsiteX4" fmla="*/ 0 w 1035780"/>
              <a:gd name="connsiteY4" fmla="*/ 517890 h 593238"/>
              <a:gd name="connsiteX5" fmla="*/ 517890 w 1035780"/>
              <a:gd name="connsiteY5" fmla="*/ 0 h 593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5780" h="593238">
                <a:moveTo>
                  <a:pt x="517890" y="0"/>
                </a:moveTo>
                <a:cubicBezTo>
                  <a:pt x="803913" y="0"/>
                  <a:pt x="1035780" y="231867"/>
                  <a:pt x="1035780" y="517890"/>
                </a:cubicBezTo>
                <a:lnTo>
                  <a:pt x="1028184" y="593238"/>
                </a:lnTo>
                <a:lnTo>
                  <a:pt x="7596" y="593238"/>
                </a:lnTo>
                <a:lnTo>
                  <a:pt x="0" y="517890"/>
                </a:lnTo>
                <a:cubicBezTo>
                  <a:pt x="0" y="231867"/>
                  <a:pt x="231867" y="0"/>
                  <a:pt x="51789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latin typeface="微软雅黑" panose="020B0503020204020204" charset="-122"/>
              <a:cs typeface="微软雅黑" panose="020B0503020204020204" charset="-122"/>
            </a:endParaRPr>
          </a:p>
        </p:txBody>
      </p:sp>
      <p:sp>
        <p:nvSpPr>
          <p:cNvPr id="8" name="任意多边形: 形状 7"/>
          <p:cNvSpPr/>
          <p:nvPr>
            <p:custDataLst>
              <p:tags r:id="rId7"/>
            </p:custDataLst>
          </p:nvPr>
        </p:nvSpPr>
        <p:spPr>
          <a:xfrm>
            <a:off x="-19050" y="6184900"/>
            <a:ext cx="787400" cy="673100"/>
          </a:xfrm>
          <a:custGeom>
            <a:avLst/>
            <a:gdLst>
              <a:gd name="connsiteX0" fmla="*/ 269296 w 787186"/>
              <a:gd name="connsiteY0" fmla="*/ 0 h 673570"/>
              <a:gd name="connsiteX1" fmla="*/ 787186 w 787186"/>
              <a:gd name="connsiteY1" fmla="*/ 517890 h 673570"/>
              <a:gd name="connsiteX2" fmla="*/ 776665 w 787186"/>
              <a:gd name="connsiteY2" fmla="*/ 622263 h 673570"/>
              <a:gd name="connsiteX3" fmla="*/ 760738 w 787186"/>
              <a:gd name="connsiteY3" fmla="*/ 673570 h 673570"/>
              <a:gd name="connsiteX4" fmla="*/ 0 w 787186"/>
              <a:gd name="connsiteY4" fmla="*/ 673570 h 673570"/>
              <a:gd name="connsiteX5" fmla="*/ 0 w 787186"/>
              <a:gd name="connsiteY5" fmla="*/ 77450 h 673570"/>
              <a:gd name="connsiteX6" fmla="*/ 67710 w 787186"/>
              <a:gd name="connsiteY6" fmla="*/ 40699 h 673570"/>
              <a:gd name="connsiteX7" fmla="*/ 269296 w 787186"/>
              <a:gd name="connsiteY7" fmla="*/ 0 h 673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87186" h="673570">
                <a:moveTo>
                  <a:pt x="269296" y="0"/>
                </a:moveTo>
                <a:cubicBezTo>
                  <a:pt x="555319" y="0"/>
                  <a:pt x="787186" y="231867"/>
                  <a:pt x="787186" y="517890"/>
                </a:cubicBezTo>
                <a:cubicBezTo>
                  <a:pt x="787186" y="553643"/>
                  <a:pt x="783563" y="588550"/>
                  <a:pt x="776665" y="622263"/>
                </a:cubicBezTo>
                <a:lnTo>
                  <a:pt x="760738" y="673570"/>
                </a:lnTo>
                <a:lnTo>
                  <a:pt x="0" y="673570"/>
                </a:lnTo>
                <a:lnTo>
                  <a:pt x="0" y="77450"/>
                </a:lnTo>
                <a:lnTo>
                  <a:pt x="67710" y="40699"/>
                </a:lnTo>
                <a:cubicBezTo>
                  <a:pt x="129669" y="14492"/>
                  <a:pt x="197790" y="0"/>
                  <a:pt x="269296"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latin typeface="微软雅黑" panose="020B0503020204020204" charset="-122"/>
              <a:cs typeface="微软雅黑" panose="020B0503020204020204" charset="-122"/>
            </a:endParaRPr>
          </a:p>
        </p:txBody>
      </p:sp>
      <p:sp>
        <p:nvSpPr>
          <p:cNvPr id="9" name="KSO_Shape"/>
          <p:cNvSpPr/>
          <p:nvPr>
            <p:custDataLst>
              <p:tags r:id="rId8"/>
            </p:custDataLst>
          </p:nvPr>
        </p:nvSpPr>
        <p:spPr>
          <a:xfrm rot="10154805">
            <a:off x="9918700" y="4903788"/>
            <a:ext cx="314325" cy="276225"/>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endParaRPr lang="zh-CN" altLang="en-US">
              <a:solidFill>
                <a:srgbClr val="FFFFFF"/>
              </a:solidFill>
              <a:latin typeface="微软雅黑" panose="020B0503020204020204" charset="-122"/>
              <a:cs typeface="Arial" panose="020B0604020202020204" pitchFamily="34" charset="0"/>
            </a:endParaRPr>
          </a:p>
        </p:txBody>
      </p:sp>
      <p:sp>
        <p:nvSpPr>
          <p:cNvPr id="10" name="KSO_Shape"/>
          <p:cNvSpPr/>
          <p:nvPr>
            <p:custDataLst>
              <p:tags r:id="rId9"/>
            </p:custDataLst>
          </p:nvPr>
        </p:nvSpPr>
        <p:spPr>
          <a:xfrm rot="10154805">
            <a:off x="8273266" y="2335838"/>
            <a:ext cx="314325" cy="276225"/>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endParaRPr lang="zh-CN" altLang="en-US" dirty="0">
              <a:solidFill>
                <a:srgbClr val="FFFFFF"/>
              </a:solidFill>
              <a:latin typeface="微软雅黑" panose="020B0503020204020204" charset="-122"/>
              <a:cs typeface="Arial" panose="020B0604020202020204" pitchFamily="34" charset="0"/>
            </a:endParaRPr>
          </a:p>
        </p:txBody>
      </p:sp>
      <p:sp>
        <p:nvSpPr>
          <p:cNvPr id="11" name="KSO_Shape"/>
          <p:cNvSpPr/>
          <p:nvPr>
            <p:custDataLst>
              <p:tags r:id="rId10"/>
            </p:custDataLst>
          </p:nvPr>
        </p:nvSpPr>
        <p:spPr>
          <a:xfrm rot="13326744">
            <a:off x="1309688" y="4641850"/>
            <a:ext cx="628650" cy="554038"/>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endParaRPr lang="zh-CN" altLang="en-US" dirty="0">
              <a:solidFill>
                <a:srgbClr val="FFFFFF"/>
              </a:solidFill>
              <a:latin typeface="微软雅黑" panose="020B0503020204020204" charset="-122"/>
              <a:cs typeface="Arial" panose="020B0604020202020204" pitchFamily="34" charset="0"/>
            </a:endParaRPr>
          </a:p>
        </p:txBody>
      </p:sp>
      <p:sp>
        <p:nvSpPr>
          <p:cNvPr id="12" name="KSO_Shape"/>
          <p:cNvSpPr/>
          <p:nvPr>
            <p:custDataLst>
              <p:tags r:id="rId11"/>
            </p:custDataLst>
          </p:nvPr>
        </p:nvSpPr>
        <p:spPr>
          <a:xfrm rot="6300000">
            <a:off x="5813425" y="893763"/>
            <a:ext cx="563563" cy="496887"/>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endParaRPr lang="zh-CN" altLang="en-US" dirty="0">
              <a:solidFill>
                <a:srgbClr val="FFFFFF"/>
              </a:solidFill>
              <a:latin typeface="微软雅黑" panose="020B0503020204020204" charset="-122"/>
              <a:cs typeface="Arial" panose="020B0604020202020204" pitchFamily="34" charset="0"/>
            </a:endParaRPr>
          </a:p>
        </p:txBody>
      </p:sp>
      <p:sp>
        <p:nvSpPr>
          <p:cNvPr id="2" name="标题 1"/>
          <p:cNvSpPr>
            <a:spLocks noGrp="1"/>
          </p:cNvSpPr>
          <p:nvPr>
            <p:ph type="title" hasCustomPrompt="1"/>
            <p:custDataLst>
              <p:tags r:id="rId12"/>
            </p:custDataLst>
          </p:nvPr>
        </p:nvSpPr>
        <p:spPr>
          <a:xfrm>
            <a:off x="1936564" y="2842161"/>
            <a:ext cx="8318872" cy="1173679"/>
          </a:xfrm>
        </p:spPr>
        <p:txBody>
          <a:bodyPr rIns="25400" rtlCol="0">
            <a:noAutofit/>
          </a:bodyPr>
          <a:lstStyle>
            <a:lvl1pPr marL="0" marR="0" algn="ctr" defTabSz="914400" rtl="0" eaLnBrk="1" fontAlgn="auto" latinLnBrk="0" hangingPunct="1">
              <a:lnSpc>
                <a:spcPct val="100000"/>
              </a:lnSpc>
              <a:buNone/>
              <a:defRPr kumimoji="0" lang="zh-CN" altLang="en-US" sz="8000" b="1" i="0" u="none" strike="noStrike" kern="1200" cap="none" spc="600" normalizeH="0" baseline="0" noProof="1" dirty="0">
                <a:solidFill>
                  <a:schemeClr val="accent5"/>
                </a:solidFill>
                <a:uFillTx/>
                <a:latin typeface="微软雅黑" panose="020B0503020204020204" charset="-122"/>
                <a:ea typeface="微软雅黑" panose="020B0503020204020204" charset="-122"/>
                <a:cs typeface="微软雅黑" panose="020B0503020204020204" charset="-122"/>
                <a:sym typeface="+mn-ea"/>
              </a:defRPr>
            </a:lvl1pPr>
          </a:lstStyle>
          <a:p>
            <a:pPr lvl="0"/>
            <a:r>
              <a:rPr lang="zh-CN" altLang="en-US" noProof="1">
                <a:sym typeface="+mn-ea"/>
              </a:rPr>
              <a:t>编版标题</a:t>
            </a:r>
            <a:endParaRPr noProof="1">
              <a:sym typeface="+mn-ea"/>
            </a:endParaRPr>
          </a:p>
        </p:txBody>
      </p:sp>
      <p:sp>
        <p:nvSpPr>
          <p:cNvPr id="13" name="日期占位符 2"/>
          <p:cNvSpPr>
            <a:spLocks noGrp="1"/>
          </p:cNvSpPr>
          <p:nvPr>
            <p:ph type="dt" sz="half" idx="10"/>
            <p:custDataLst>
              <p:tags r:id="rId13"/>
            </p:custDataLst>
          </p:nvPr>
        </p:nvSpPr>
        <p:spPr/>
        <p:txBody>
          <a:bodyPr/>
          <a:lstStyle>
            <a:lvl1pPr>
              <a:defRPr>
                <a:latin typeface="微软雅黑" panose="020B0503020204020204" charset="-122"/>
                <a:ea typeface="微软雅黑" panose="020B0503020204020204" charset="-122"/>
                <a:cs typeface="微软雅黑" panose="020B0503020204020204" charset="-122"/>
              </a:defRPr>
            </a:lvl1pPr>
          </a:lstStyle>
          <a:p>
            <a:fld id="{760FBDFE-C587-4B4C-A407-44438C67B59E}" type="datetimeFigureOut">
              <a:rPr lang="zh-CN" altLang="en-US" smtClean="0"/>
            </a:fld>
            <a:endParaRPr lang="zh-CN" altLang="en-US"/>
          </a:p>
        </p:txBody>
      </p:sp>
      <p:sp>
        <p:nvSpPr>
          <p:cNvPr id="14" name="页脚占位符 3"/>
          <p:cNvSpPr>
            <a:spLocks noGrp="1"/>
          </p:cNvSpPr>
          <p:nvPr>
            <p:ph type="ftr" sz="quarter" idx="11"/>
            <p:custDataLst>
              <p:tags r:id="rId14"/>
            </p:custDataLst>
          </p:nvPr>
        </p:nvSpPr>
        <p:spPr/>
        <p:txBody>
          <a:bodyPr/>
          <a:lstStyle>
            <a:lvl1pPr>
              <a:defRPr>
                <a:latin typeface="微软雅黑" panose="020B0503020204020204" charset="-122"/>
                <a:ea typeface="微软雅黑" panose="020B0503020204020204" charset="-122"/>
                <a:cs typeface="微软雅黑" panose="020B0503020204020204" charset="-122"/>
              </a:defRPr>
            </a:lvl1pPr>
          </a:lstStyle>
          <a:p>
            <a:r>
              <a:rPr lang="zh-CN" altLang="en-US"/>
              <a:t>课件制作培训班结业典礼</a:t>
            </a:r>
            <a:endParaRPr lang="zh-CN" altLang="en-US"/>
          </a:p>
        </p:txBody>
      </p:sp>
      <p:sp>
        <p:nvSpPr>
          <p:cNvPr id="15" name="灯片编号占位符 4"/>
          <p:cNvSpPr>
            <a:spLocks noGrp="1"/>
          </p:cNvSpPr>
          <p:nvPr>
            <p:ph type="sldNum" sz="quarter" idx="12"/>
            <p:custDataLst>
              <p:tags r:id="rId15"/>
            </p:custDataLst>
          </p:nvPr>
        </p:nvSpPr>
        <p:spPr/>
        <p:txBody>
          <a:bodyPr/>
          <a:lstStyle>
            <a:lvl1pPr>
              <a:defRPr/>
            </a:lvl1pPr>
          </a:lstStyle>
          <a:p>
            <a:fld id="{49AE70B2-8BF9-45C0-BB95-33D1B9D3A854}" type="slidenum">
              <a:rPr lang="zh-CN" altLang="en-US" smtClean="0"/>
            </a:fld>
            <a:endParaRPr lang="zh-CN" altLang="en-US"/>
          </a:p>
        </p:txBody>
      </p:sp>
    </p:spTree>
  </p:cSld>
  <p:clrMapOvr>
    <a:masterClrMapping/>
  </p:clrMapOvr>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rtlCol="0">
            <a:noAutofit/>
          </a:bodyPr>
          <a:lstStyle>
            <a:lvl1pPr marL="0" marR="0" algn="l" defTabSz="914400" rtl="0" eaLnBrk="1" fontAlgn="auto" latinLnBrk="0" hangingPunct="1">
              <a:lnSpc>
                <a:spcPct val="100000"/>
              </a:lnSpc>
              <a:buNone/>
              <a:defRPr kumimoji="0" lang="zh-CN" altLang="en-US" sz="3200" b="1" i="0" u="none" strike="noStrike" kern="1200" cap="none" spc="200" normalizeH="0" baseline="0" noProof="1" dirty="0">
                <a:solidFill>
                  <a:srgbClr val="FF0000"/>
                </a:solidFill>
                <a:uFillTx/>
                <a:latin typeface="微软雅黑" panose="020B0503020204020204" charset="-122"/>
                <a:ea typeface="微软雅黑" panose="020B0503020204020204" charset="-122"/>
                <a:cs typeface="微软雅黑" panose="020B0503020204020204" charset="-122"/>
                <a:sym typeface="+mn-ea"/>
              </a:defRPr>
            </a:lvl1pPr>
          </a:lstStyle>
          <a:p>
            <a:pPr lvl="0"/>
            <a:r>
              <a:rPr lang="zh-CN" altLang="en-US" noProof="1">
                <a:sym typeface="+mn-ea"/>
              </a:rPr>
              <a:t>单击此处编辑母版标题样式</a:t>
            </a:r>
            <a:endParaRPr noProof="1">
              <a:sym typeface="+mn-ea"/>
            </a:endParaRPr>
          </a:p>
        </p:txBody>
      </p:sp>
      <p:sp>
        <p:nvSpPr>
          <p:cNvPr id="3" name="内容占位符 2"/>
          <p:cNvSpPr>
            <a:spLocks noGrp="1"/>
          </p:cNvSpPr>
          <p:nvPr>
            <p:ph idx="1"/>
            <p:custDataLst>
              <p:tags r:id="rId3"/>
            </p:custDataLst>
          </p:nvPr>
        </p:nvSpPr>
        <p:spPr>
          <a:xfrm>
            <a:off x="669882" y="952508"/>
            <a:ext cx="10852237" cy="5388907"/>
          </a:xfrm>
        </p:spPr>
        <p:txBody>
          <a:bodyPr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5pPr>
          </a:lstStyle>
          <a:p>
            <a:pPr lvl="0"/>
            <a:r>
              <a:rPr lang="zh-CN" altLang="en-US" noProof="1"/>
              <a:t>单击此处</a:t>
            </a:r>
            <a:r>
              <a:rPr lang="zh-CN" altLang="en-US" noProof="1">
                <a:sym typeface="+mn-ea"/>
              </a:rPr>
              <a:t>编辑母版文本样式</a:t>
            </a:r>
            <a:endParaRPr lang="zh-CN" altLang="en-US" noProof="1">
              <a:sym typeface="+mn-ea"/>
            </a:endParaRPr>
          </a:p>
          <a:p>
            <a:pPr lvl="1"/>
            <a:r>
              <a:rPr lang="zh-CN" altLang="en-US" noProof="1">
                <a:sym typeface="+mn-ea"/>
              </a:rPr>
              <a:t>第二级</a:t>
            </a:r>
            <a:endParaRPr lang="zh-CN" altLang="en-US" noProof="1">
              <a:sym typeface="+mn-ea"/>
            </a:endParaRPr>
          </a:p>
          <a:p>
            <a:pPr lvl="2"/>
            <a:r>
              <a:rPr lang="zh-CN" altLang="en-US" noProof="1">
                <a:sym typeface="+mn-ea"/>
              </a:rPr>
              <a:t>第三级</a:t>
            </a:r>
            <a:endParaRPr lang="zh-CN" altLang="en-US" noProof="1">
              <a:sym typeface="+mn-ea"/>
            </a:endParaRPr>
          </a:p>
          <a:p>
            <a:pPr lvl="3"/>
            <a:r>
              <a:rPr lang="zh-CN" altLang="en-US" noProof="1">
                <a:sym typeface="+mn-ea"/>
              </a:rPr>
              <a:t>第四级</a:t>
            </a:r>
            <a:endParaRPr lang="zh-CN" altLang="en-US" noProof="1">
              <a:sym typeface="+mn-ea"/>
            </a:endParaRPr>
          </a:p>
          <a:p>
            <a:pPr lvl="4"/>
            <a:r>
              <a:rPr lang="zh-CN" altLang="en-US" noProof="1">
                <a:sym typeface="+mn-ea"/>
              </a:rPr>
              <a:t>第五级</a:t>
            </a:r>
            <a:endParaRPr noProof="1">
              <a:sym typeface="+mn-ea"/>
            </a:endParaRPr>
          </a:p>
        </p:txBody>
      </p:sp>
      <p:sp>
        <p:nvSpPr>
          <p:cNvPr id="4" name="日期占位符 3"/>
          <p:cNvSpPr>
            <a:spLocks noGrp="1"/>
          </p:cNvSpPr>
          <p:nvPr>
            <p:ph type="dt" sz="half" idx="10"/>
            <p:custDataLst>
              <p:tags r:id="rId4"/>
            </p:custDataLst>
          </p:nvPr>
        </p:nvSpPr>
        <p:spPr/>
        <p:txBody>
          <a:bodyPr/>
          <a:lstStyle>
            <a:lvl1pPr>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lvl1pPr>
              <a:defRPr/>
            </a:lvl1pPr>
          </a:lstStyle>
          <a:p>
            <a:r>
              <a:rPr lang="zh-CN" altLang="en-US"/>
              <a:t>课件制作培训班结业典礼</a:t>
            </a:r>
            <a:endParaRPr lang="zh-CN" altLang="en-US"/>
          </a:p>
        </p:txBody>
      </p:sp>
      <p:sp>
        <p:nvSpPr>
          <p:cNvPr id="6" name="灯片编号占位符 5"/>
          <p:cNvSpPr>
            <a:spLocks noGrp="1"/>
          </p:cNvSpPr>
          <p:nvPr>
            <p:ph type="sldNum" sz="quarter" idx="12"/>
            <p:custDataLst>
              <p:tags r:id="rId6"/>
            </p:custDataLst>
          </p:nvPr>
        </p:nvSpPr>
        <p:spPr/>
        <p:txBody>
          <a:bodyPr/>
          <a:lstStyle>
            <a:lvl1pPr>
              <a:defRPr/>
            </a:lvl1pPr>
          </a:lstStyle>
          <a:p>
            <a:fld id="{49AE70B2-8BF9-45C0-BB95-33D1B9D3A854}" type="slidenum">
              <a:rPr lang="zh-CN" altLang="en-US" smtClean="0"/>
            </a:fld>
            <a:endParaRPr lang="zh-CN" altLang="en-US"/>
          </a:p>
        </p:txBody>
      </p:sp>
    </p:spTree>
  </p:cSld>
  <p:clrMapOvr>
    <a:masterClrMapping/>
  </p:clrMapOvr>
  <p:hf sldNum="0" hd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4" name="椭圆 3"/>
          <p:cNvSpPr/>
          <p:nvPr>
            <p:custDataLst>
              <p:tags r:id="rId2"/>
            </p:custDataLst>
          </p:nvPr>
        </p:nvSpPr>
        <p:spPr>
          <a:xfrm>
            <a:off x="1408113" y="2114550"/>
            <a:ext cx="2681287" cy="2681288"/>
          </a:xfrm>
          <a:prstGeom prst="ellipse">
            <a:avLst/>
          </a:prstGeom>
          <a:solidFill>
            <a:schemeClr val="bg1">
              <a:lumMod val="95000"/>
            </a:schemeClr>
          </a:solidFill>
          <a:ln>
            <a:noFill/>
          </a:ln>
          <a:effectLst>
            <a:outerShdw blurRad="3302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dirty="0">
              <a:latin typeface="微软雅黑" panose="020B0503020204020204" charset="-122"/>
              <a:cs typeface="Arial" panose="020B0604020202020204" pitchFamily="34" charset="0"/>
              <a:sym typeface="+mn-ea"/>
            </a:endParaRPr>
          </a:p>
        </p:txBody>
      </p:sp>
      <p:sp>
        <p:nvSpPr>
          <p:cNvPr id="5" name="椭圆 4"/>
          <p:cNvSpPr/>
          <p:nvPr>
            <p:custDataLst>
              <p:tags r:id="rId3"/>
            </p:custDataLst>
          </p:nvPr>
        </p:nvSpPr>
        <p:spPr>
          <a:xfrm>
            <a:off x="1574800" y="2266950"/>
            <a:ext cx="2378075" cy="2376488"/>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latin typeface="微软雅黑" panose="020B0503020204020204" charset="-122"/>
              <a:cs typeface="Arial" panose="020B0604020202020204" pitchFamily="34" charset="0"/>
            </a:endParaRPr>
          </a:p>
        </p:txBody>
      </p:sp>
      <p:cxnSp>
        <p:nvCxnSpPr>
          <p:cNvPr id="6" name="直接连接符 5"/>
          <p:cNvCxnSpPr/>
          <p:nvPr>
            <p:custDataLst>
              <p:tags r:id="rId4"/>
            </p:custDataLst>
          </p:nvPr>
        </p:nvCxnSpPr>
        <p:spPr>
          <a:xfrm>
            <a:off x="4762500" y="3602038"/>
            <a:ext cx="4948238"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7" name="椭圆 6"/>
          <p:cNvSpPr/>
          <p:nvPr>
            <p:custDataLst>
              <p:tags r:id="rId5"/>
            </p:custDataLst>
          </p:nvPr>
        </p:nvSpPr>
        <p:spPr>
          <a:xfrm>
            <a:off x="9802813" y="3541713"/>
            <a:ext cx="115887" cy="11588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latin typeface="微软雅黑" panose="020B0503020204020204" charset="-122"/>
              <a:cs typeface="Arial" panose="020B0604020202020204" pitchFamily="34" charset="0"/>
            </a:endParaRPr>
          </a:p>
        </p:txBody>
      </p:sp>
      <p:sp>
        <p:nvSpPr>
          <p:cNvPr id="8" name="椭圆 7"/>
          <p:cNvSpPr/>
          <p:nvPr>
            <p:custDataLst>
              <p:tags r:id="rId6"/>
            </p:custDataLst>
          </p:nvPr>
        </p:nvSpPr>
        <p:spPr>
          <a:xfrm>
            <a:off x="10299700" y="3541713"/>
            <a:ext cx="115888" cy="11588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latin typeface="微软雅黑" panose="020B0503020204020204" charset="-122"/>
              <a:cs typeface="Arial" panose="020B0604020202020204" pitchFamily="34" charset="0"/>
            </a:endParaRPr>
          </a:p>
        </p:txBody>
      </p:sp>
      <p:sp>
        <p:nvSpPr>
          <p:cNvPr id="9" name="椭圆 8"/>
          <p:cNvSpPr/>
          <p:nvPr>
            <p:custDataLst>
              <p:tags r:id="rId7"/>
            </p:custDataLst>
          </p:nvPr>
        </p:nvSpPr>
        <p:spPr>
          <a:xfrm>
            <a:off x="9967913" y="3541713"/>
            <a:ext cx="115887" cy="11588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latin typeface="微软雅黑" panose="020B0503020204020204" charset="-122"/>
              <a:cs typeface="Arial" panose="020B0604020202020204" pitchFamily="34" charset="0"/>
            </a:endParaRPr>
          </a:p>
        </p:txBody>
      </p:sp>
      <p:sp>
        <p:nvSpPr>
          <p:cNvPr id="10" name="椭圆 9"/>
          <p:cNvSpPr/>
          <p:nvPr>
            <p:custDataLst>
              <p:tags r:id="rId8"/>
            </p:custDataLst>
          </p:nvPr>
        </p:nvSpPr>
        <p:spPr>
          <a:xfrm>
            <a:off x="10134600" y="3541713"/>
            <a:ext cx="115888" cy="11588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latin typeface="微软雅黑" panose="020B0503020204020204" charset="-122"/>
              <a:cs typeface="Arial" panose="020B0604020202020204" pitchFamily="34" charset="0"/>
            </a:endParaRPr>
          </a:p>
        </p:txBody>
      </p:sp>
      <p:sp>
        <p:nvSpPr>
          <p:cNvPr id="11" name="KSO_Shape"/>
          <p:cNvSpPr/>
          <p:nvPr>
            <p:custDataLst>
              <p:tags r:id="rId9"/>
            </p:custDataLst>
          </p:nvPr>
        </p:nvSpPr>
        <p:spPr>
          <a:xfrm rot="237355">
            <a:off x="2771775" y="2308225"/>
            <a:ext cx="193675" cy="169863"/>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endParaRPr lang="zh-CN" altLang="en-US">
              <a:solidFill>
                <a:srgbClr val="FFFFFF"/>
              </a:solidFill>
              <a:latin typeface="微软雅黑" panose="020B0503020204020204" charset="-122"/>
              <a:cs typeface="Arial" panose="020B0604020202020204" pitchFamily="34" charset="0"/>
            </a:endParaRPr>
          </a:p>
        </p:txBody>
      </p:sp>
      <p:sp>
        <p:nvSpPr>
          <p:cNvPr id="12" name="KSO_Shape"/>
          <p:cNvSpPr/>
          <p:nvPr>
            <p:custDataLst>
              <p:tags r:id="rId10"/>
            </p:custDataLst>
          </p:nvPr>
        </p:nvSpPr>
        <p:spPr>
          <a:xfrm rot="1275228">
            <a:off x="3003550" y="2360613"/>
            <a:ext cx="193675" cy="169862"/>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endParaRPr lang="zh-CN" altLang="en-US">
              <a:solidFill>
                <a:srgbClr val="FFFFFF"/>
              </a:solidFill>
              <a:latin typeface="微软雅黑" panose="020B0503020204020204" charset="-122"/>
              <a:cs typeface="Arial" panose="020B0604020202020204" pitchFamily="34" charset="0"/>
            </a:endParaRPr>
          </a:p>
        </p:txBody>
      </p:sp>
      <p:sp>
        <p:nvSpPr>
          <p:cNvPr id="13" name="KSO_Shape"/>
          <p:cNvSpPr/>
          <p:nvPr>
            <p:custDataLst>
              <p:tags r:id="rId11"/>
            </p:custDataLst>
          </p:nvPr>
        </p:nvSpPr>
        <p:spPr>
          <a:xfrm rot="2175228">
            <a:off x="3209925" y="2478088"/>
            <a:ext cx="193675" cy="171450"/>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endParaRPr lang="zh-CN" altLang="en-US">
              <a:solidFill>
                <a:srgbClr val="FFFFFF"/>
              </a:solidFill>
              <a:latin typeface="微软雅黑" panose="020B0503020204020204" charset="-122"/>
              <a:cs typeface="Arial" panose="020B0604020202020204" pitchFamily="34" charset="0"/>
            </a:endParaRPr>
          </a:p>
        </p:txBody>
      </p:sp>
      <p:sp>
        <p:nvSpPr>
          <p:cNvPr id="14" name="KSO_Shape"/>
          <p:cNvSpPr/>
          <p:nvPr>
            <p:custDataLst>
              <p:tags r:id="rId12"/>
            </p:custDataLst>
          </p:nvPr>
        </p:nvSpPr>
        <p:spPr>
          <a:xfrm rot="3075228">
            <a:off x="3363119" y="2640806"/>
            <a:ext cx="193675" cy="169863"/>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endParaRPr lang="zh-CN" altLang="en-US">
              <a:solidFill>
                <a:srgbClr val="FFFFFF"/>
              </a:solidFill>
              <a:latin typeface="微软雅黑" panose="020B0503020204020204" charset="-122"/>
              <a:cs typeface="Arial" panose="020B0604020202020204" pitchFamily="34" charset="0"/>
            </a:endParaRPr>
          </a:p>
        </p:txBody>
      </p:sp>
      <p:sp>
        <p:nvSpPr>
          <p:cNvPr id="15" name="KSO_Shape"/>
          <p:cNvSpPr/>
          <p:nvPr>
            <p:custDataLst>
              <p:tags r:id="rId13"/>
            </p:custDataLst>
          </p:nvPr>
        </p:nvSpPr>
        <p:spPr>
          <a:xfrm rot="298659" flipH="1" flipV="1">
            <a:off x="2470150" y="4416425"/>
            <a:ext cx="193675" cy="171450"/>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endParaRPr lang="zh-CN" altLang="en-US">
              <a:solidFill>
                <a:srgbClr val="FFFFFF"/>
              </a:solidFill>
              <a:latin typeface="微软雅黑" panose="020B0503020204020204" charset="-122"/>
              <a:cs typeface="Arial" panose="020B0604020202020204" pitchFamily="34" charset="0"/>
            </a:endParaRPr>
          </a:p>
        </p:txBody>
      </p:sp>
      <p:sp>
        <p:nvSpPr>
          <p:cNvPr id="16" name="KSO_Shape"/>
          <p:cNvSpPr/>
          <p:nvPr>
            <p:custDataLst>
              <p:tags r:id="rId14"/>
            </p:custDataLst>
          </p:nvPr>
        </p:nvSpPr>
        <p:spPr>
          <a:xfrm rot="1336532" flipH="1" flipV="1">
            <a:off x="2243138" y="4365625"/>
            <a:ext cx="193675" cy="169863"/>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endParaRPr lang="zh-CN" altLang="en-US">
              <a:solidFill>
                <a:srgbClr val="FFFFFF"/>
              </a:solidFill>
              <a:latin typeface="微软雅黑" panose="020B0503020204020204" charset="-122"/>
              <a:cs typeface="Arial" panose="020B0604020202020204" pitchFamily="34" charset="0"/>
            </a:endParaRPr>
          </a:p>
        </p:txBody>
      </p:sp>
      <p:sp>
        <p:nvSpPr>
          <p:cNvPr id="17" name="KSO_Shape"/>
          <p:cNvSpPr/>
          <p:nvPr>
            <p:custDataLst>
              <p:tags r:id="rId15"/>
            </p:custDataLst>
          </p:nvPr>
        </p:nvSpPr>
        <p:spPr>
          <a:xfrm rot="2236532" flipH="1" flipV="1">
            <a:off x="2039938" y="4243388"/>
            <a:ext cx="193675" cy="169862"/>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endParaRPr lang="zh-CN" altLang="en-US">
              <a:solidFill>
                <a:srgbClr val="FFFFFF"/>
              </a:solidFill>
              <a:latin typeface="微软雅黑" panose="020B0503020204020204" charset="-122"/>
              <a:cs typeface="Arial" panose="020B0604020202020204" pitchFamily="34" charset="0"/>
            </a:endParaRPr>
          </a:p>
        </p:txBody>
      </p:sp>
      <p:sp>
        <p:nvSpPr>
          <p:cNvPr id="18" name="KSO_Shape"/>
          <p:cNvSpPr/>
          <p:nvPr>
            <p:custDataLst>
              <p:tags r:id="rId16"/>
            </p:custDataLst>
          </p:nvPr>
        </p:nvSpPr>
        <p:spPr>
          <a:xfrm rot="3136532" flipH="1" flipV="1">
            <a:off x="1889919" y="4079081"/>
            <a:ext cx="193675" cy="169863"/>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endParaRPr lang="zh-CN" altLang="en-US">
              <a:solidFill>
                <a:srgbClr val="FFFFFF"/>
              </a:solidFill>
              <a:latin typeface="微软雅黑" panose="020B0503020204020204" charset="-122"/>
              <a:cs typeface="Arial" panose="020B0604020202020204" pitchFamily="34" charset="0"/>
            </a:endParaRPr>
          </a:p>
        </p:txBody>
      </p:sp>
      <p:sp>
        <p:nvSpPr>
          <p:cNvPr id="2" name="标题 1"/>
          <p:cNvSpPr>
            <a:spLocks noGrp="1"/>
          </p:cNvSpPr>
          <p:nvPr>
            <p:ph type="title"/>
            <p:custDataLst>
              <p:tags r:id="rId17"/>
            </p:custDataLst>
          </p:nvPr>
        </p:nvSpPr>
        <p:spPr>
          <a:xfrm>
            <a:off x="4730750" y="2895613"/>
            <a:ext cx="4979670" cy="564898"/>
          </a:xfrm>
        </p:spPr>
        <p:txBody>
          <a:bodyPr anchor="b">
            <a:normAutofit/>
          </a:bodyPr>
          <a:lstStyle>
            <a:lvl1pPr>
              <a:defRPr sz="2800" b="1">
                <a:solidFill>
                  <a:schemeClr val="tx1">
                    <a:lumMod val="65000"/>
                    <a:lumOff val="35000"/>
                  </a:schemeClr>
                </a:solidFill>
              </a:defRPr>
            </a:lvl1pPr>
          </a:lstStyle>
          <a:p>
            <a:r>
              <a:rPr lang="zh-CN" altLang="en-US" noProof="1"/>
              <a:t>单击此处编辑母版标题样式</a:t>
            </a:r>
            <a:endParaRPr lang="zh-CN" altLang="en-US" noProof="1"/>
          </a:p>
        </p:txBody>
      </p:sp>
      <p:sp>
        <p:nvSpPr>
          <p:cNvPr id="3" name="文本占位符 2"/>
          <p:cNvSpPr>
            <a:spLocks noGrp="1"/>
          </p:cNvSpPr>
          <p:nvPr>
            <p:ph type="body" idx="1"/>
            <p:custDataLst>
              <p:tags r:id="rId18"/>
            </p:custDataLst>
          </p:nvPr>
        </p:nvSpPr>
        <p:spPr>
          <a:xfrm>
            <a:off x="4730750" y="3753579"/>
            <a:ext cx="4979670" cy="581108"/>
          </a:xfrm>
        </p:spPr>
        <p:txBody>
          <a:bodyPr>
            <a:normAutofit/>
          </a:bodyPr>
          <a:lstStyle>
            <a:lvl1pPr marL="0" indent="0">
              <a:buNone/>
              <a:defRPr sz="1400">
                <a:solidFill>
                  <a:schemeClr val="tx1">
                    <a:lumMod val="50000"/>
                    <a:lumOff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a:t>单击此处编辑母版文本样式</a:t>
            </a:r>
            <a:endParaRPr lang="zh-CN" altLang="en-US" noProof="1"/>
          </a:p>
        </p:txBody>
      </p:sp>
      <p:sp>
        <p:nvSpPr>
          <p:cNvPr id="19" name="日期占位符 3"/>
          <p:cNvSpPr>
            <a:spLocks noGrp="1"/>
          </p:cNvSpPr>
          <p:nvPr>
            <p:ph type="dt" sz="half" idx="10"/>
            <p:custDataLst>
              <p:tags r:id="rId19"/>
            </p:custDataLst>
          </p:nvPr>
        </p:nvSpPr>
        <p:spPr/>
        <p:txBody>
          <a:bodyPr/>
          <a:lstStyle>
            <a:lvl1pPr>
              <a:defRPr>
                <a:latin typeface="微软雅黑" panose="020B0503020204020204" charset="-122"/>
                <a:ea typeface="微软雅黑" panose="020B0503020204020204" charset="-122"/>
                <a:cs typeface="微软雅黑" panose="020B0503020204020204" charset="-122"/>
              </a:defRPr>
            </a:lvl1pPr>
          </a:lstStyle>
          <a:p>
            <a:fld id="{760FBDFE-C587-4B4C-A407-44438C67B59E}" type="datetimeFigureOut">
              <a:rPr lang="zh-CN" altLang="en-US" smtClean="0"/>
            </a:fld>
            <a:endParaRPr lang="zh-CN" altLang="en-US"/>
          </a:p>
        </p:txBody>
      </p:sp>
      <p:sp>
        <p:nvSpPr>
          <p:cNvPr id="20" name="页脚占位符 4"/>
          <p:cNvSpPr>
            <a:spLocks noGrp="1"/>
          </p:cNvSpPr>
          <p:nvPr>
            <p:ph type="ftr" sz="quarter" idx="11"/>
            <p:custDataLst>
              <p:tags r:id="rId20"/>
            </p:custDataLst>
          </p:nvPr>
        </p:nvSpPr>
        <p:spPr/>
        <p:txBody>
          <a:bodyPr/>
          <a:lstStyle>
            <a:lvl1pPr>
              <a:defRPr>
                <a:latin typeface="微软雅黑" panose="020B0503020204020204" charset="-122"/>
                <a:ea typeface="微软雅黑" panose="020B0503020204020204" charset="-122"/>
                <a:cs typeface="微软雅黑" panose="020B0503020204020204" charset="-122"/>
              </a:defRPr>
            </a:lvl1pPr>
          </a:lstStyle>
          <a:p>
            <a:r>
              <a:rPr lang="zh-CN" altLang="en-US"/>
              <a:t>课件制作培训班结业典礼</a:t>
            </a:r>
            <a:endParaRPr lang="zh-CN" altLang="en-US"/>
          </a:p>
        </p:txBody>
      </p:sp>
      <p:sp>
        <p:nvSpPr>
          <p:cNvPr id="21" name="灯片编号占位符 5"/>
          <p:cNvSpPr>
            <a:spLocks noGrp="1"/>
          </p:cNvSpPr>
          <p:nvPr>
            <p:ph type="sldNum" sz="quarter" idx="12"/>
            <p:custDataLst>
              <p:tags r:id="rId21"/>
            </p:custDataLst>
          </p:nvPr>
        </p:nvSpPr>
        <p:spPr/>
        <p:txBody>
          <a:bodyPr/>
          <a:lstStyle>
            <a:lvl1pPr>
              <a:defRPr/>
            </a:lvl1pPr>
          </a:lstStyle>
          <a:p>
            <a:fld id="{49AE70B2-8BF9-45C0-BB95-33D1B9D3A854}" type="slidenum">
              <a:rPr lang="zh-CN" altLang="en-US" smtClean="0"/>
            </a:fld>
            <a:endParaRPr lang="zh-CN" altLang="en-US"/>
          </a:p>
        </p:txBody>
      </p:sp>
    </p:spTree>
  </p:cSld>
  <p:clrMapOvr>
    <a:masterClrMapping/>
  </p:clrMapOvr>
  <p:hf sldNum="0" hd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rtlCol="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1pPr>
          </a:lstStyle>
          <a:p>
            <a:pPr lvl="0"/>
            <a:r>
              <a:rPr lang="zh-CN" altLang="en-US" noProof="1">
                <a:sym typeface="+mn-ea"/>
              </a:rPr>
              <a:t>单击此处编辑母版标题样式</a:t>
            </a:r>
            <a:endParaRPr noProof="1">
              <a:sym typeface="+mn-ea"/>
            </a:endParaRPr>
          </a:p>
        </p:txBody>
      </p:sp>
      <p:sp>
        <p:nvSpPr>
          <p:cNvPr id="3" name="内容占位符 2"/>
          <p:cNvSpPr>
            <a:spLocks noGrp="1"/>
          </p:cNvSpPr>
          <p:nvPr>
            <p:ph sz="half" idx="1"/>
            <p:custDataLst>
              <p:tags r:id="rId3"/>
            </p:custDataLst>
          </p:nvPr>
        </p:nvSpPr>
        <p:spPr>
          <a:xfrm>
            <a:off x="669930" y="952508"/>
            <a:ext cx="5283242" cy="5388907"/>
          </a:xfrm>
        </p:spPr>
        <p:txBody>
          <a:bodyPr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5pPr>
          </a:lstStyle>
          <a:p>
            <a:pPr lvl="0"/>
            <a:r>
              <a:rPr lang="zh-CN" altLang="en-US" noProof="1"/>
              <a:t>单击此处</a:t>
            </a:r>
            <a:r>
              <a:rPr lang="zh-CN" altLang="en-US" noProof="1">
                <a:sym typeface="+mn-ea"/>
              </a:rPr>
              <a:t>编辑母版文本样式</a:t>
            </a:r>
            <a:endParaRPr lang="zh-CN" altLang="en-US" noProof="1">
              <a:sym typeface="+mn-ea"/>
            </a:endParaRPr>
          </a:p>
          <a:p>
            <a:pPr lvl="1"/>
            <a:r>
              <a:rPr lang="zh-CN" altLang="en-US" noProof="1">
                <a:sym typeface="+mn-ea"/>
              </a:rPr>
              <a:t>第二级</a:t>
            </a:r>
            <a:endParaRPr lang="zh-CN" altLang="en-US" noProof="1">
              <a:sym typeface="+mn-ea"/>
            </a:endParaRPr>
          </a:p>
          <a:p>
            <a:pPr lvl="2"/>
            <a:r>
              <a:rPr lang="zh-CN" altLang="en-US" noProof="1">
                <a:sym typeface="+mn-ea"/>
              </a:rPr>
              <a:t>第三级</a:t>
            </a:r>
            <a:endParaRPr lang="zh-CN" altLang="en-US" noProof="1">
              <a:sym typeface="+mn-ea"/>
            </a:endParaRPr>
          </a:p>
          <a:p>
            <a:pPr lvl="3"/>
            <a:r>
              <a:rPr lang="zh-CN" altLang="en-US" noProof="1">
                <a:sym typeface="+mn-ea"/>
              </a:rPr>
              <a:t>第四级</a:t>
            </a:r>
            <a:endParaRPr lang="zh-CN" altLang="en-US" noProof="1">
              <a:sym typeface="+mn-ea"/>
            </a:endParaRPr>
          </a:p>
          <a:p>
            <a:pPr lvl="4"/>
            <a:r>
              <a:rPr lang="zh-CN" altLang="en-US" noProof="1">
                <a:sym typeface="+mn-ea"/>
              </a:rPr>
              <a:t>第五级</a:t>
            </a:r>
            <a:endParaRPr noProof="1">
              <a:sym typeface="+mn-ea"/>
            </a:endParaRPr>
          </a:p>
        </p:txBody>
      </p:sp>
      <p:sp>
        <p:nvSpPr>
          <p:cNvPr id="4" name="内容占位符 3"/>
          <p:cNvSpPr>
            <a:spLocks noGrp="1"/>
          </p:cNvSpPr>
          <p:nvPr>
            <p:ph sz="half" idx="2"/>
            <p:custDataLst>
              <p:tags r:id="rId4"/>
            </p:custDataLst>
          </p:nvPr>
        </p:nvSpPr>
        <p:spPr>
          <a:xfrm>
            <a:off x="6238877" y="952508"/>
            <a:ext cx="5283242" cy="5388907"/>
          </a:xfrm>
        </p:spPr>
        <p:txBody>
          <a:bodyPr>
            <a:noAutofit/>
          </a:bodyPr>
          <a:lstStyle>
            <a:lvl1pPr>
              <a:defRPr sz="1600">
                <a:latin typeface="微软雅黑" panose="020B0503020204020204" charset="-122"/>
                <a:ea typeface="微软雅黑" panose="020B0503020204020204" charset="-122"/>
              </a:defRPr>
            </a:lvl1pPr>
            <a:lvl2pPr>
              <a:defRPr sz="1600">
                <a:latin typeface="微软雅黑" panose="020B0503020204020204" charset="-122"/>
                <a:ea typeface="微软雅黑" panose="020B0503020204020204" charset="-122"/>
              </a:defRPr>
            </a:lvl2pPr>
            <a:lvl3pPr>
              <a:defRPr sz="1600">
                <a:latin typeface="微软雅黑" panose="020B0503020204020204" charset="-122"/>
                <a:ea typeface="微软雅黑" panose="020B0503020204020204" charset="-122"/>
              </a:defRPr>
            </a:lvl3pPr>
            <a:lvl4pPr>
              <a:defRPr sz="1600">
                <a:latin typeface="微软雅黑" panose="020B0503020204020204" charset="-122"/>
                <a:ea typeface="微软雅黑" panose="020B0503020204020204" charset="-122"/>
              </a:defRPr>
            </a:lvl4pPr>
            <a:lvl5pPr>
              <a:defRPr sz="1600">
                <a:latin typeface="微软雅黑" panose="020B0503020204020204" charset="-122"/>
                <a:ea typeface="微软雅黑" panose="020B0503020204020204" charset="-122"/>
              </a:defRPr>
            </a:lvl5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日期占位符 3"/>
          <p:cNvSpPr>
            <a:spLocks noGrp="1"/>
          </p:cNvSpPr>
          <p:nvPr>
            <p:ph type="dt" sz="half" idx="10"/>
            <p:custDataLst>
              <p:tags r:id="rId5"/>
            </p:custDataLst>
          </p:nvPr>
        </p:nvSpPr>
        <p:spPr/>
        <p:txBody>
          <a:bodyPr/>
          <a:lstStyle>
            <a:lvl1pPr>
              <a:defRPr/>
            </a:lvl1pPr>
          </a:lstStyle>
          <a:p>
            <a:fld id="{760FBDFE-C587-4B4C-A407-44438C67B59E}" type="datetimeFigureOut">
              <a:rPr lang="zh-CN" altLang="en-US" smtClean="0"/>
            </a:fld>
            <a:endParaRPr lang="zh-CN" altLang="en-US"/>
          </a:p>
        </p:txBody>
      </p:sp>
      <p:sp>
        <p:nvSpPr>
          <p:cNvPr id="6" name="页脚占位符 4"/>
          <p:cNvSpPr>
            <a:spLocks noGrp="1"/>
          </p:cNvSpPr>
          <p:nvPr>
            <p:ph type="ftr" sz="quarter" idx="11"/>
            <p:custDataLst>
              <p:tags r:id="rId6"/>
            </p:custDataLst>
          </p:nvPr>
        </p:nvSpPr>
        <p:spPr/>
        <p:txBody>
          <a:bodyPr/>
          <a:lstStyle>
            <a:lvl1pPr>
              <a:defRPr/>
            </a:lvl1pPr>
          </a:lstStyle>
          <a:p>
            <a:r>
              <a:rPr lang="zh-CN" altLang="en-US"/>
              <a:t>课件制作培训班结业典礼</a:t>
            </a:r>
            <a:endParaRPr lang="zh-CN" altLang="en-US"/>
          </a:p>
        </p:txBody>
      </p:sp>
      <p:sp>
        <p:nvSpPr>
          <p:cNvPr id="7" name="灯片编号占位符 5"/>
          <p:cNvSpPr>
            <a:spLocks noGrp="1"/>
          </p:cNvSpPr>
          <p:nvPr>
            <p:ph type="sldNum" sz="quarter" idx="12"/>
            <p:custDataLst>
              <p:tags r:id="rId7"/>
            </p:custDataLst>
          </p:nvPr>
        </p:nvSpPr>
        <p:spPr/>
        <p:txBody>
          <a:bodyPr/>
          <a:lstStyle>
            <a:lvl1pPr>
              <a:defRPr/>
            </a:lvl1pPr>
          </a:lstStyle>
          <a:p>
            <a:fld id="{49AE70B2-8BF9-45C0-BB95-33D1B9D3A854}" type="slidenum">
              <a:rPr lang="zh-CN" altLang="en-US" smtClean="0"/>
            </a:fld>
            <a:endParaRPr lang="zh-CN" altLang="en-US"/>
          </a:p>
        </p:txBody>
      </p:sp>
    </p:spTree>
  </p:cSld>
  <p:clrMapOvr>
    <a:masterClrMapping/>
  </p:clrMapOvr>
  <p:hf sldNum="0" hd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rtlCol="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1pPr>
          </a:lstStyle>
          <a:p>
            <a:pPr lvl="0"/>
            <a:r>
              <a:rPr lang="zh-CN" altLang="en-US" noProof="1">
                <a:sym typeface="+mn-ea"/>
              </a:rPr>
              <a:t>单击此处编辑母版标题样式</a:t>
            </a:r>
            <a:endParaRPr noProof="1">
              <a:sym typeface="+mn-ea"/>
            </a:endParaRPr>
          </a:p>
        </p:txBody>
      </p:sp>
      <p:sp>
        <p:nvSpPr>
          <p:cNvPr id="3" name="文本占位符 2"/>
          <p:cNvSpPr>
            <a:spLocks noGrp="1"/>
          </p:cNvSpPr>
          <p:nvPr>
            <p:ph type="body" idx="1"/>
            <p:custDataLst>
              <p:tags r:id="rId3"/>
            </p:custDataLst>
          </p:nvPr>
        </p:nvSpPr>
        <p:spPr>
          <a:xfrm>
            <a:off x="669930" y="952508"/>
            <a:ext cx="5283242" cy="381003"/>
          </a:xfrm>
        </p:spPr>
        <p:txBody>
          <a:bodyPr tIns="38100" rIns="76200" bIns="3810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微软雅黑" panose="020B0503020204020204" charset="-122"/>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endParaRPr lang="zh-CN" altLang="en-US" noProof="1"/>
          </a:p>
        </p:txBody>
      </p:sp>
      <p:sp>
        <p:nvSpPr>
          <p:cNvPr id="4" name="内容占位符 3"/>
          <p:cNvSpPr>
            <a:spLocks noGrp="1"/>
          </p:cNvSpPr>
          <p:nvPr>
            <p:ph sz="half" idx="2"/>
            <p:custDataLst>
              <p:tags r:id="rId4"/>
            </p:custDataLst>
          </p:nvPr>
        </p:nvSpPr>
        <p:spPr>
          <a:xfrm>
            <a:off x="669925" y="1406525"/>
            <a:ext cx="5283200" cy="4934752"/>
          </a:xfrm>
        </p:spPr>
        <p:txBody>
          <a:bodyPr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5pPr>
          </a:lstStyle>
          <a:p>
            <a:pPr lvl="0"/>
            <a:r>
              <a:rPr lang="zh-CN" altLang="en-US" noProof="1"/>
              <a:t>单击此处</a:t>
            </a:r>
            <a:r>
              <a:rPr lang="zh-CN" altLang="en-US" noProof="1">
                <a:sym typeface="+mn-ea"/>
              </a:rPr>
              <a:t>编辑母版文本样式</a:t>
            </a:r>
            <a:endParaRPr lang="zh-CN" altLang="en-US" noProof="1">
              <a:sym typeface="+mn-ea"/>
            </a:endParaRPr>
          </a:p>
          <a:p>
            <a:pPr lvl="1"/>
            <a:r>
              <a:rPr lang="zh-CN" altLang="en-US" noProof="1">
                <a:sym typeface="+mn-ea"/>
              </a:rPr>
              <a:t>第二级</a:t>
            </a:r>
            <a:endParaRPr lang="zh-CN" altLang="en-US" noProof="1">
              <a:sym typeface="+mn-ea"/>
            </a:endParaRPr>
          </a:p>
          <a:p>
            <a:pPr lvl="2"/>
            <a:r>
              <a:rPr lang="zh-CN" altLang="en-US" noProof="1">
                <a:sym typeface="+mn-ea"/>
              </a:rPr>
              <a:t>第三级</a:t>
            </a:r>
            <a:endParaRPr lang="zh-CN" altLang="en-US" noProof="1">
              <a:sym typeface="+mn-ea"/>
            </a:endParaRPr>
          </a:p>
          <a:p>
            <a:pPr lvl="3"/>
            <a:r>
              <a:rPr lang="zh-CN" altLang="en-US" noProof="1">
                <a:sym typeface="+mn-ea"/>
              </a:rPr>
              <a:t>第四级</a:t>
            </a:r>
            <a:endParaRPr lang="zh-CN" altLang="en-US" noProof="1">
              <a:sym typeface="+mn-ea"/>
            </a:endParaRPr>
          </a:p>
          <a:p>
            <a:pPr lvl="4"/>
            <a:r>
              <a:rPr lang="zh-CN" altLang="en-US" noProof="1">
                <a:sym typeface="+mn-ea"/>
              </a:rPr>
              <a:t>第五级</a:t>
            </a:r>
            <a:endParaRPr noProof="1">
              <a:sym typeface="+mn-ea"/>
            </a:endParaRPr>
          </a:p>
        </p:txBody>
      </p:sp>
      <p:sp>
        <p:nvSpPr>
          <p:cNvPr id="5" name="文本占位符 4"/>
          <p:cNvSpPr>
            <a:spLocks noGrp="1"/>
          </p:cNvSpPr>
          <p:nvPr>
            <p:ph type="body" sz="quarter" idx="3"/>
            <p:custDataLst>
              <p:tags r:id="rId5"/>
            </p:custDataLst>
          </p:nvPr>
        </p:nvSpPr>
        <p:spPr>
          <a:xfrm>
            <a:off x="6235750" y="952508"/>
            <a:ext cx="5283242" cy="381003"/>
          </a:xfrm>
        </p:spPr>
        <p:txBody>
          <a:bodyPr tIns="38100" rIns="76200" bIns="38100" rtlCol="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a:t>
            </a:r>
            <a:r>
              <a:rPr lang="zh-CN" altLang="en-US" noProof="1">
                <a:sym typeface="+mn-ea"/>
              </a:rPr>
              <a:t>编辑母版文本样式</a:t>
            </a:r>
            <a:endParaRPr lang="zh-CN" altLang="en-US" noProof="1">
              <a:sym typeface="+mn-ea"/>
            </a:endParaRPr>
          </a:p>
        </p:txBody>
      </p:sp>
      <p:sp>
        <p:nvSpPr>
          <p:cNvPr id="6" name="内容占位符 5"/>
          <p:cNvSpPr>
            <a:spLocks noGrp="1"/>
          </p:cNvSpPr>
          <p:nvPr>
            <p:ph sz="quarter" idx="4"/>
            <p:custDataLst>
              <p:tags r:id="rId6"/>
            </p:custDataLst>
          </p:nvPr>
        </p:nvSpPr>
        <p:spPr>
          <a:xfrm>
            <a:off x="6235750" y="1406525"/>
            <a:ext cx="5283242" cy="4934752"/>
          </a:xfrm>
        </p:spPr>
        <p:txBody>
          <a:bodyPr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5pPr>
          </a:lstStyle>
          <a:p>
            <a:pPr lvl="0"/>
            <a:r>
              <a:rPr lang="zh-CN" altLang="en-US" noProof="1"/>
              <a:t>单击此处</a:t>
            </a:r>
            <a:r>
              <a:rPr lang="zh-CN" altLang="en-US" noProof="1">
                <a:sym typeface="+mn-ea"/>
              </a:rPr>
              <a:t>编辑母版文本样式</a:t>
            </a:r>
            <a:endParaRPr lang="zh-CN" altLang="en-US" noProof="1">
              <a:sym typeface="+mn-ea"/>
            </a:endParaRPr>
          </a:p>
          <a:p>
            <a:pPr lvl="1"/>
            <a:r>
              <a:rPr lang="zh-CN" altLang="en-US" noProof="1">
                <a:sym typeface="+mn-ea"/>
              </a:rPr>
              <a:t>第二级</a:t>
            </a:r>
            <a:endParaRPr lang="zh-CN" altLang="en-US" noProof="1">
              <a:sym typeface="+mn-ea"/>
            </a:endParaRPr>
          </a:p>
          <a:p>
            <a:pPr lvl="2"/>
            <a:r>
              <a:rPr lang="zh-CN" altLang="en-US" noProof="1">
                <a:sym typeface="+mn-ea"/>
              </a:rPr>
              <a:t>第三级</a:t>
            </a:r>
            <a:endParaRPr lang="zh-CN" altLang="en-US" noProof="1">
              <a:sym typeface="+mn-ea"/>
            </a:endParaRPr>
          </a:p>
          <a:p>
            <a:pPr lvl="3"/>
            <a:r>
              <a:rPr lang="zh-CN" altLang="en-US" noProof="1">
                <a:sym typeface="+mn-ea"/>
              </a:rPr>
              <a:t>第四级</a:t>
            </a:r>
            <a:endParaRPr lang="zh-CN" altLang="en-US" noProof="1">
              <a:sym typeface="+mn-ea"/>
            </a:endParaRPr>
          </a:p>
          <a:p>
            <a:pPr lvl="4"/>
            <a:r>
              <a:rPr lang="zh-CN" altLang="en-US" noProof="1">
                <a:sym typeface="+mn-ea"/>
              </a:rPr>
              <a:t>第五级</a:t>
            </a:r>
            <a:endParaRPr noProof="1">
              <a:sym typeface="+mn-ea"/>
            </a:endParaRPr>
          </a:p>
        </p:txBody>
      </p:sp>
      <p:sp>
        <p:nvSpPr>
          <p:cNvPr id="7" name="日期占位符 3"/>
          <p:cNvSpPr>
            <a:spLocks noGrp="1"/>
          </p:cNvSpPr>
          <p:nvPr>
            <p:ph type="dt" sz="half" idx="10"/>
            <p:custDataLst>
              <p:tags r:id="rId7"/>
            </p:custDataLst>
          </p:nvPr>
        </p:nvSpPr>
        <p:spPr/>
        <p:txBody>
          <a:bodyPr/>
          <a:lstStyle>
            <a:lvl1pPr>
              <a:defRPr/>
            </a:lvl1pPr>
          </a:lstStyle>
          <a:p>
            <a:fld id="{760FBDFE-C587-4B4C-A407-44438C67B59E}" type="datetimeFigureOut">
              <a:rPr lang="zh-CN" altLang="en-US" smtClean="0"/>
            </a:fld>
            <a:endParaRPr lang="zh-CN" altLang="en-US"/>
          </a:p>
        </p:txBody>
      </p:sp>
      <p:sp>
        <p:nvSpPr>
          <p:cNvPr id="8" name="页脚占位符 4"/>
          <p:cNvSpPr>
            <a:spLocks noGrp="1"/>
          </p:cNvSpPr>
          <p:nvPr>
            <p:ph type="ftr" sz="quarter" idx="11"/>
            <p:custDataLst>
              <p:tags r:id="rId8"/>
            </p:custDataLst>
          </p:nvPr>
        </p:nvSpPr>
        <p:spPr/>
        <p:txBody>
          <a:bodyPr/>
          <a:lstStyle>
            <a:lvl1pPr>
              <a:defRPr/>
            </a:lvl1pPr>
          </a:lstStyle>
          <a:p>
            <a:r>
              <a:rPr lang="zh-CN" altLang="en-US"/>
              <a:t>课件制作培训班结业典礼</a:t>
            </a:r>
            <a:endParaRPr lang="zh-CN" altLang="en-US"/>
          </a:p>
        </p:txBody>
      </p:sp>
      <p:sp>
        <p:nvSpPr>
          <p:cNvPr id="9" name="灯片编号占位符 5"/>
          <p:cNvSpPr>
            <a:spLocks noGrp="1"/>
          </p:cNvSpPr>
          <p:nvPr>
            <p:ph type="sldNum" sz="quarter" idx="12"/>
            <p:custDataLst>
              <p:tags r:id="rId9"/>
            </p:custDataLst>
          </p:nvPr>
        </p:nvSpPr>
        <p:spPr/>
        <p:txBody>
          <a:bodyPr/>
          <a:lstStyle>
            <a:lvl1pPr>
              <a:defRPr/>
            </a:lvl1pPr>
          </a:lstStyle>
          <a:p>
            <a:fld id="{49AE70B2-8BF9-45C0-BB95-33D1B9D3A854}" type="slidenum">
              <a:rPr lang="zh-CN" altLang="en-US" smtClean="0"/>
            </a:fld>
            <a:endParaRPr lang="zh-CN" altLang="en-US"/>
          </a:p>
        </p:txBody>
      </p:sp>
    </p:spTree>
  </p:cSld>
  <p:clrMapOvr>
    <a:masterClrMapping/>
  </p:clrMapOvr>
  <p:hf sldNum="0" hd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rtlCol="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1pPr>
          </a:lstStyle>
          <a:p>
            <a:pPr lvl="0"/>
            <a:r>
              <a:rPr lang="zh-CN" altLang="en-US" noProof="1">
                <a:sym typeface="+mn-ea"/>
              </a:rPr>
              <a:t>单击此处编辑母版标题样式</a:t>
            </a:r>
            <a:endParaRPr noProof="1">
              <a:sym typeface="+mn-ea"/>
            </a:endParaRPr>
          </a:p>
        </p:txBody>
      </p:sp>
      <p:sp>
        <p:nvSpPr>
          <p:cNvPr id="3" name="日期占位符 3"/>
          <p:cNvSpPr>
            <a:spLocks noGrp="1"/>
          </p:cNvSpPr>
          <p:nvPr>
            <p:ph type="dt" sz="half" idx="10"/>
            <p:custDataLst>
              <p:tags r:id="rId3"/>
            </p:custDataLst>
          </p:nvPr>
        </p:nvSpPr>
        <p:spPr/>
        <p:txBody>
          <a:bodyPr/>
          <a:lstStyle>
            <a:lvl1pPr>
              <a:defRPr/>
            </a:lvl1pPr>
          </a:lstStyle>
          <a:p>
            <a:fld id="{760FBDFE-C587-4B4C-A407-44438C67B59E}" type="datetimeFigureOut">
              <a:rPr lang="zh-CN" altLang="en-US" smtClean="0"/>
            </a:fld>
            <a:endParaRPr lang="zh-CN" altLang="en-US"/>
          </a:p>
        </p:txBody>
      </p:sp>
      <p:sp>
        <p:nvSpPr>
          <p:cNvPr id="4" name="页脚占位符 4"/>
          <p:cNvSpPr>
            <a:spLocks noGrp="1"/>
          </p:cNvSpPr>
          <p:nvPr>
            <p:ph type="ftr" sz="quarter" idx="11"/>
            <p:custDataLst>
              <p:tags r:id="rId4"/>
            </p:custDataLst>
          </p:nvPr>
        </p:nvSpPr>
        <p:spPr/>
        <p:txBody>
          <a:bodyPr/>
          <a:lstStyle>
            <a:lvl1pPr>
              <a:defRPr/>
            </a:lvl1pPr>
          </a:lstStyle>
          <a:p>
            <a:r>
              <a:rPr lang="zh-CN" altLang="en-US"/>
              <a:t>课件制作培训班结业典礼</a:t>
            </a:r>
            <a:endParaRPr lang="zh-CN" altLang="en-US"/>
          </a:p>
        </p:txBody>
      </p:sp>
      <p:sp>
        <p:nvSpPr>
          <p:cNvPr id="5" name="灯片编号占位符 5"/>
          <p:cNvSpPr>
            <a:spLocks noGrp="1"/>
          </p:cNvSpPr>
          <p:nvPr>
            <p:ph type="sldNum" sz="quarter" idx="12"/>
            <p:custDataLst>
              <p:tags r:id="rId5"/>
            </p:custDataLst>
          </p:nvPr>
        </p:nvSpPr>
        <p:spPr/>
        <p:txBody>
          <a:bodyPr/>
          <a:lstStyle>
            <a:lvl1pPr>
              <a:defRPr/>
            </a:lvl1pPr>
          </a:lstStyle>
          <a:p>
            <a:fld id="{49AE70B2-8BF9-45C0-BB95-33D1B9D3A854}" type="slidenum">
              <a:rPr lang="zh-CN" altLang="en-US" smtClean="0"/>
            </a:fld>
            <a:endParaRPr lang="zh-CN" altLang="en-US"/>
          </a:p>
        </p:txBody>
      </p:sp>
    </p:spTree>
  </p:cSld>
  <p:clrMapOvr>
    <a:masterClrMapping/>
  </p:clrMapOvr>
  <p:hf sldNum="0" hd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custDataLst>
              <p:tags r:id="rId2"/>
            </p:custDataLst>
          </p:nvPr>
        </p:nvSpPr>
        <p:spPr/>
        <p:txBody>
          <a:bodyPr/>
          <a:lstStyle>
            <a:lvl1pPr>
              <a:defRPr/>
            </a:lvl1pPr>
          </a:lstStyle>
          <a:p>
            <a:fld id="{760FBDFE-C587-4B4C-A407-44438C67B59E}" type="datetimeFigureOut">
              <a:rPr lang="zh-CN" altLang="en-US" smtClean="0"/>
            </a:fld>
            <a:endParaRPr lang="zh-CN" altLang="en-US"/>
          </a:p>
        </p:txBody>
      </p:sp>
      <p:sp>
        <p:nvSpPr>
          <p:cNvPr id="3" name="页脚占位符 4"/>
          <p:cNvSpPr>
            <a:spLocks noGrp="1"/>
          </p:cNvSpPr>
          <p:nvPr>
            <p:ph type="ftr" sz="quarter" idx="11"/>
            <p:custDataLst>
              <p:tags r:id="rId3"/>
            </p:custDataLst>
          </p:nvPr>
        </p:nvSpPr>
        <p:spPr/>
        <p:txBody>
          <a:bodyPr/>
          <a:lstStyle>
            <a:lvl1pPr>
              <a:defRPr/>
            </a:lvl1pPr>
          </a:lstStyle>
          <a:p>
            <a:r>
              <a:rPr lang="zh-CN" altLang="en-US"/>
              <a:t>课件制作培训班结业典礼</a:t>
            </a:r>
            <a:endParaRPr lang="zh-CN" altLang="en-US"/>
          </a:p>
        </p:txBody>
      </p:sp>
      <p:sp>
        <p:nvSpPr>
          <p:cNvPr id="4" name="灯片编号占位符 5"/>
          <p:cNvSpPr>
            <a:spLocks noGrp="1"/>
          </p:cNvSpPr>
          <p:nvPr>
            <p:ph type="sldNum" sz="quarter" idx="12"/>
            <p:custDataLst>
              <p:tags r:id="rId4"/>
            </p:custDataLst>
          </p:nvPr>
        </p:nvSpPr>
        <p:spPr/>
        <p:txBody>
          <a:bodyPr/>
          <a:lstStyle>
            <a:lvl1pPr>
              <a:defRPr/>
            </a:lvl1pPr>
          </a:lstStyle>
          <a:p>
            <a:fld id="{49AE70B2-8BF9-45C0-BB95-33D1B9D3A854}" type="slidenum">
              <a:rPr lang="zh-CN" altLang="en-US" smtClean="0"/>
            </a:fld>
            <a:endParaRPr lang="zh-CN" altLang="en-US"/>
          </a:p>
        </p:txBody>
      </p:sp>
    </p:spTree>
  </p:cSld>
  <p:clrMapOvr>
    <a:masterClrMapping/>
  </p:clrMapOvr>
  <p:hf sldNum="0" hd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443234"/>
            <a:ext cx="10852237" cy="441964"/>
          </a:xfrm>
        </p:spPr>
        <p:txBody>
          <a:bodyPr rtlCol="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1pPr>
          </a:lstStyle>
          <a:p>
            <a:pPr lvl="0"/>
            <a:r>
              <a:rPr lang="zh-CN" altLang="en-US" noProof="1">
                <a:sym typeface="+mn-ea"/>
              </a:rPr>
              <a:t>单击此处编辑母版标题样式</a:t>
            </a:r>
            <a:endParaRPr noProof="1">
              <a:sym typeface="+mn-ea"/>
            </a:endParaRPr>
          </a:p>
        </p:txBody>
      </p:sp>
      <p:sp>
        <p:nvSpPr>
          <p:cNvPr id="3" name="图片占位符 2"/>
          <p:cNvSpPr>
            <a:spLocks noGrp="1"/>
          </p:cNvSpPr>
          <p:nvPr>
            <p:ph type="pic" idx="1"/>
            <p:custDataLst>
              <p:tags r:id="rId3"/>
            </p:custDataLst>
          </p:nvPr>
        </p:nvSpPr>
        <p:spPr>
          <a:xfrm>
            <a:off x="669930" y="952508"/>
            <a:ext cx="5283242" cy="5388907"/>
          </a:xfrm>
        </p:spPr>
        <p:txBody>
          <a:bodyPr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r>
              <a:rPr lang="zh-CN" altLang="en-US" noProof="1">
                <a:sym typeface="+mn-ea"/>
              </a:rPr>
              <a:t>单击图标添加图片</a:t>
            </a:r>
            <a:endParaRPr lang="zh-CN" altLang="en-US" noProof="1">
              <a:sym typeface="+mn-ea"/>
            </a:endParaRPr>
          </a:p>
        </p:txBody>
      </p:sp>
      <p:sp>
        <p:nvSpPr>
          <p:cNvPr id="4" name="文本占位符 3"/>
          <p:cNvSpPr>
            <a:spLocks noGrp="1"/>
          </p:cNvSpPr>
          <p:nvPr>
            <p:ph type="body" sz="half" idx="2"/>
            <p:custDataLst>
              <p:tags r:id="rId4"/>
            </p:custDataLst>
          </p:nvPr>
        </p:nvSpPr>
        <p:spPr>
          <a:xfrm>
            <a:off x="6238925" y="952508"/>
            <a:ext cx="5283242" cy="5388907"/>
          </a:xfrm>
        </p:spPr>
        <p:txBody>
          <a:bodyPr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1pPr>
          </a:lstStyle>
          <a:p>
            <a:pPr lvl="0"/>
            <a:r>
              <a:rPr lang="zh-CN" altLang="en-US" noProof="1"/>
              <a:t>单击此处</a:t>
            </a:r>
            <a:r>
              <a:rPr lang="zh-CN" altLang="en-US" noProof="1">
                <a:sym typeface="+mn-ea"/>
              </a:rPr>
              <a:t>编辑母版文本样式</a:t>
            </a:r>
            <a:endParaRPr lang="zh-CN" altLang="en-US" noProof="1">
              <a:sym typeface="+mn-ea"/>
            </a:endParaRPr>
          </a:p>
        </p:txBody>
      </p:sp>
      <p:sp>
        <p:nvSpPr>
          <p:cNvPr id="5" name="日期占位符 3"/>
          <p:cNvSpPr>
            <a:spLocks noGrp="1"/>
          </p:cNvSpPr>
          <p:nvPr>
            <p:ph type="dt" sz="half" idx="10"/>
            <p:custDataLst>
              <p:tags r:id="rId5"/>
            </p:custDataLst>
          </p:nvPr>
        </p:nvSpPr>
        <p:spPr/>
        <p:txBody>
          <a:bodyPr/>
          <a:lstStyle>
            <a:lvl1pPr>
              <a:defRPr/>
            </a:lvl1pPr>
          </a:lstStyle>
          <a:p>
            <a:fld id="{9EFD9D74-47D9-4702-A33C-335B63B48DBF}" type="datetimeFigureOut">
              <a:rPr lang="zh-CN" altLang="en-US" smtClean="0"/>
            </a:fld>
            <a:endParaRPr lang="zh-CN" altLang="en-US" dirty="0"/>
          </a:p>
        </p:txBody>
      </p:sp>
      <p:sp>
        <p:nvSpPr>
          <p:cNvPr id="6" name="页脚占位符 4"/>
          <p:cNvSpPr>
            <a:spLocks noGrp="1"/>
          </p:cNvSpPr>
          <p:nvPr>
            <p:ph type="ftr" sz="quarter" idx="11"/>
            <p:custDataLst>
              <p:tags r:id="rId6"/>
            </p:custDataLst>
          </p:nvPr>
        </p:nvSpPr>
        <p:spPr/>
        <p:txBody>
          <a:bodyPr/>
          <a:lstStyle>
            <a:lvl1pPr>
              <a:defRPr/>
            </a:lvl1pPr>
          </a:lstStyle>
          <a:p>
            <a:r>
              <a:rPr lang="zh-CN" altLang="en-US" dirty="0"/>
              <a:t>课件制作培训班结业典礼</a:t>
            </a:r>
            <a:endParaRPr lang="zh-CN" altLang="en-US" dirty="0"/>
          </a:p>
        </p:txBody>
      </p:sp>
      <p:sp>
        <p:nvSpPr>
          <p:cNvPr id="7" name="灯片编号占位符 5"/>
          <p:cNvSpPr>
            <a:spLocks noGrp="1"/>
          </p:cNvSpPr>
          <p:nvPr>
            <p:ph type="sldNum" sz="quarter" idx="12"/>
            <p:custDataLst>
              <p:tags r:id="rId7"/>
            </p:custDataLst>
          </p:nvPr>
        </p:nvSpPr>
        <p:spPr/>
        <p:txBody>
          <a:bodyPr/>
          <a:lstStyle>
            <a:lvl1pPr>
              <a:defRPr/>
            </a:lvl1pPr>
          </a:lstStyle>
          <a:p>
            <a:fld id="{FABC47A4-756D-490B-A52F-7D9E2C9FC05F}" type="slidenum">
              <a:rPr lang="zh-CN" altLang="en-US" smtClean="0"/>
            </a:fld>
            <a:endParaRPr lang="zh-CN" altLang="en-US"/>
          </a:p>
        </p:txBody>
      </p:sp>
    </p:spTree>
  </p:cSld>
  <p:clrMapOvr>
    <a:masterClrMapping/>
  </p:clrMapOvr>
  <p:hf sldNum="0" hdr="0" dt="0"/>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rtlCol="0" anchor="ctr">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微软雅黑" panose="020B0503020204020204" charset="-122"/>
                <a:sym typeface="+mn-ea"/>
              </a:defRPr>
            </a:lvl1pPr>
          </a:lstStyle>
          <a:p>
            <a:pPr lvl="0"/>
            <a:r>
              <a:rPr lang="zh-CN" altLang="en-US" noProof="1">
                <a:sym typeface="+mn-ea"/>
              </a:rPr>
              <a:t>单击此处编辑母版标题样式</a:t>
            </a:r>
            <a:endParaRPr noProof="1">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a:latin typeface="微软雅黑" panose="020B0503020204020204" charset="-122"/>
                <a:ea typeface="微软雅黑" panose="020B0503020204020204" charset="-122"/>
              </a:defRPr>
            </a:lvl1pPr>
            <a:lvl2pPr indent="0" eaLnBrk="1" fontAlgn="auto" latinLnBrk="0" hangingPunct="1">
              <a:defRPr>
                <a:latin typeface="微软雅黑" panose="020B0503020204020204" charset="-122"/>
                <a:ea typeface="微软雅黑" panose="020B0503020204020204" charset="-122"/>
              </a:defRPr>
            </a:lvl2pPr>
            <a:lvl3pPr indent="0" eaLnBrk="1" fontAlgn="auto" latinLnBrk="0" hangingPunct="1">
              <a:defRPr>
                <a:latin typeface="微软雅黑" panose="020B0503020204020204" charset="-122"/>
                <a:ea typeface="微软雅黑" panose="020B0503020204020204" charset="-122"/>
              </a:defRPr>
            </a:lvl3pPr>
            <a:lvl4pPr indent="0" eaLnBrk="1" fontAlgn="auto" latinLnBrk="0" hangingPunct="1">
              <a:defRPr>
                <a:latin typeface="微软雅黑" panose="020B0503020204020204" charset="-122"/>
                <a:ea typeface="微软雅黑" panose="020B0503020204020204" charset="-122"/>
              </a:defRPr>
            </a:lvl4pPr>
            <a:lvl5pPr indent="0" eaLnBrk="1" fontAlgn="auto" latinLnBrk="0" hangingPunct="1">
              <a:defRPr>
                <a:latin typeface="微软雅黑" panose="020B0503020204020204" charset="-122"/>
                <a:ea typeface="微软雅黑" panose="020B0503020204020204" charset="-122"/>
              </a:defRPr>
            </a:lvl5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custDataLst>
              <p:tags r:id="rId4"/>
            </p:custDataLst>
          </p:nvPr>
        </p:nvSpPr>
        <p:spPr/>
        <p:txBody>
          <a:bodyPr/>
          <a:lstStyle>
            <a:lvl1pPr>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lvl1pPr>
              <a:defRPr/>
            </a:lvl1pPr>
          </a:lstStyle>
          <a:p>
            <a:r>
              <a:rPr lang="zh-CN" altLang="en-US"/>
              <a:t>课件制作培训班结业典礼</a:t>
            </a:r>
            <a:endParaRPr lang="zh-CN" altLang="en-US"/>
          </a:p>
        </p:txBody>
      </p:sp>
      <p:sp>
        <p:nvSpPr>
          <p:cNvPr id="6" name="灯片编号占位符 5"/>
          <p:cNvSpPr>
            <a:spLocks noGrp="1"/>
          </p:cNvSpPr>
          <p:nvPr>
            <p:ph type="sldNum" sz="quarter" idx="12"/>
            <p:custDataLst>
              <p:tags r:id="rId6"/>
            </p:custDataLst>
          </p:nvPr>
        </p:nvSpPr>
        <p:spPr/>
        <p:txBody>
          <a:bodyPr/>
          <a:lstStyle>
            <a:lvl1pPr>
              <a:defRPr/>
            </a:lvl1pPr>
          </a:lstStyle>
          <a:p>
            <a:fld id="{49AE70B2-8BF9-45C0-BB95-33D1B9D3A854}" type="slidenum">
              <a:rPr lang="zh-CN" altLang="en-US" smtClean="0"/>
            </a:fld>
            <a:endParaRPr lang="zh-CN" altLang="en-US"/>
          </a:p>
        </p:txBody>
      </p:sp>
    </p:spTree>
  </p:cSld>
  <p:clrMapOvr>
    <a:masterClrMapping/>
  </p:clrMapOvr>
  <p:hf sldNum="0" hd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97.xml"/><Relationship Id="rId16" Type="http://schemas.openxmlformats.org/officeDocument/2006/relationships/tags" Target="../tags/tag96.xml"/><Relationship Id="rId15" Type="http://schemas.openxmlformats.org/officeDocument/2006/relationships/tags" Target="../tags/tag95.xml"/><Relationship Id="rId14" Type="http://schemas.openxmlformats.org/officeDocument/2006/relationships/tags" Target="../tags/tag94.xml"/><Relationship Id="rId13" Type="http://schemas.openxmlformats.org/officeDocument/2006/relationships/tags" Target="../tags/tag93.xml"/><Relationship Id="rId12" Type="http://schemas.openxmlformats.org/officeDocument/2006/relationships/tags" Target="../tags/tag9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custDataLst>
              <p:tags r:id="rId12"/>
            </p:custDataLst>
          </p:nvPr>
        </p:nvSpPr>
        <p:spPr bwMode="auto">
          <a:xfrm>
            <a:off x="669925" y="442913"/>
            <a:ext cx="10852150" cy="442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1600" tIns="38100" rIns="76200" bIns="38100" numCol="1" anchor="t" anchorCtr="0" compatLnSpc="1"/>
          <a:lstStyle/>
          <a:p>
            <a:pPr lvl="0"/>
            <a:r>
              <a:rPr lang="zh-CN" altLang="en-US"/>
              <a:t>单击此处编辑母版标题样式</a:t>
            </a:r>
            <a:endParaRPr lang="zh-CN" altLang="en-US"/>
          </a:p>
        </p:txBody>
      </p:sp>
      <p:sp>
        <p:nvSpPr>
          <p:cNvPr id="1027" name="文本占位符 2"/>
          <p:cNvSpPr>
            <a:spLocks noGrp="1" noChangeArrowheads="1"/>
          </p:cNvSpPr>
          <p:nvPr>
            <p:ph type="body" idx="9"/>
            <p:custDataLst>
              <p:tags r:id="rId13"/>
            </p:custDataLst>
          </p:nvPr>
        </p:nvSpPr>
        <p:spPr bwMode="auto">
          <a:xfrm>
            <a:off x="669925" y="952500"/>
            <a:ext cx="10852150" cy="538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1600" tIns="0" rIns="82550" bIns="0"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14"/>
            </p:custDataLst>
          </p:nvPr>
        </p:nvSpPr>
        <p:spPr>
          <a:xfrm>
            <a:off x="879475" y="6350000"/>
            <a:ext cx="2700338" cy="315913"/>
          </a:xfrm>
          <a:prstGeom prst="rect">
            <a:avLst/>
          </a:prstGeom>
        </p:spPr>
        <p:txBody>
          <a:bodyPr vert="horz" lIns="91440" tIns="45720" rIns="91440" bIns="45720" rtlCol="0" anchor="ctr">
            <a:normAutofit/>
          </a:bodyPr>
          <a:lstStyle>
            <a:lvl1pPr algn="l">
              <a:buFontTx/>
              <a:buNone/>
              <a:defRPr sz="1200">
                <a:solidFill>
                  <a:schemeClr val="tx1">
                    <a:tint val="75000"/>
                  </a:schemeClr>
                </a:solidFill>
                <a:latin typeface="微软雅黑" panose="020B0503020204020204" charset="-122"/>
                <a:ea typeface="微软雅黑" panose="020B0503020204020204" charset="-122"/>
                <a:cs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388" y="6350000"/>
            <a:ext cx="3959225" cy="315913"/>
          </a:xfrm>
          <a:prstGeom prst="rect">
            <a:avLst/>
          </a:prstGeom>
        </p:spPr>
        <p:txBody>
          <a:bodyPr vert="horz" lIns="91440" tIns="45720" rIns="91440" bIns="45720" rtlCol="0" anchor="ctr">
            <a:normAutofit/>
          </a:bodyPr>
          <a:lstStyle>
            <a:lvl1pPr algn="ctr">
              <a:buFontTx/>
              <a:buNone/>
              <a:defRPr sz="1200" dirty="0">
                <a:solidFill>
                  <a:schemeClr val="tx1">
                    <a:tint val="75000"/>
                  </a:schemeClr>
                </a:solidFill>
                <a:latin typeface="微软雅黑" panose="020B0503020204020204" charset="-122"/>
                <a:ea typeface="微软雅黑" panose="020B0503020204020204" charset="-122"/>
                <a:cs typeface="微软雅黑" panose="020B0503020204020204" charset="-122"/>
              </a:defRPr>
            </a:lvl1pPr>
          </a:lstStyle>
          <a:p>
            <a:r>
              <a:rPr lang="zh-CN" altLang="en-US" dirty="0"/>
              <a:t>课件制作培训班结业典礼</a:t>
            </a:r>
            <a:endParaRPr lang="zh-CN" altLang="en-US" dirty="0"/>
          </a:p>
        </p:txBody>
      </p:sp>
      <p:sp>
        <p:nvSpPr>
          <p:cNvPr id="6" name="灯片编号占位符 5"/>
          <p:cNvSpPr>
            <a:spLocks noGrp="1"/>
          </p:cNvSpPr>
          <p:nvPr>
            <p:ph type="sldNum" sz="quarter" idx="4"/>
            <p:custDataLst>
              <p:tags r:id="rId16"/>
            </p:custDataLst>
          </p:nvPr>
        </p:nvSpPr>
        <p:spPr>
          <a:xfrm>
            <a:off x="8610600" y="6350000"/>
            <a:ext cx="2700338" cy="315913"/>
          </a:xfrm>
          <a:prstGeom prst="rect">
            <a:avLst/>
          </a:prstGeom>
        </p:spPr>
        <p:txBody>
          <a:bodyPr vert="horz" lIns="91440" tIns="45720" rIns="91440" bIns="45720" rtlCol="0" anchor="ctr">
            <a:normAutofit/>
          </a:bodyPr>
          <a:lstStyle>
            <a:lvl1pPr algn="r">
              <a:buFontTx/>
              <a:buNone/>
              <a:defRPr sz="1200" smtClean="0">
                <a:solidFill>
                  <a:schemeClr val="tx1">
                    <a:tint val="75000"/>
                  </a:schemeClr>
                </a:solidFill>
                <a:latin typeface="微软雅黑" panose="020B0503020204020204" charset="-122"/>
                <a:cs typeface="微软雅黑" panose="020B0503020204020204" charset="-122"/>
              </a:defRPr>
            </a:lvl1pPr>
          </a:lstStyle>
          <a:p>
            <a:fld id="{49AE70B2-8BF9-45C0-BB95-33D1B9D3A854}" type="slidenum">
              <a:rPr lang="zh-CN" altLang="en-US" smtClean="0"/>
            </a:fld>
            <a:endParaRPr lang="zh-CN" altLang="en-US" dirty="0"/>
          </a:p>
        </p:txBody>
      </p:sp>
      <p:sp>
        <p:nvSpPr>
          <p:cNvPr id="7" name="KSO_TEMPLATE" hidden="1"/>
          <p:cNvSpPr/>
          <p:nvPr>
            <p:custDataLst>
              <p:tags r:id="rId1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latin typeface="微软雅黑" panose="020B0503020204020204" charset="-122"/>
              <a:cs typeface="微软雅黑" panose="020B050302020402020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l" rtl="0" eaLnBrk="1" fontAlgn="base" hangingPunct="1">
        <a:spcBef>
          <a:spcPct val="0"/>
        </a:spcBef>
        <a:spcAft>
          <a:spcPct val="0"/>
        </a:spcAft>
        <a:defRPr sz="3200" b="1" kern="1200" spc="200">
          <a:solidFill>
            <a:srgbClr val="FF0000"/>
          </a:solidFill>
          <a:latin typeface="微软雅黑" panose="020B0503020204020204" charset="-122"/>
          <a:ea typeface="微软雅黑" panose="020B0503020204020204" charset="-122"/>
          <a:cs typeface="微软雅黑" panose="020B0503020204020204" charset="-122"/>
        </a:defRPr>
      </a:lvl1pPr>
      <a:lvl2pPr algn="l" rtl="0" eaLnBrk="1" fontAlgn="base" hangingPunct="1">
        <a:spcBef>
          <a:spcPct val="0"/>
        </a:spcBef>
        <a:spcAft>
          <a:spcPct val="0"/>
        </a:spcAft>
        <a:defRPr sz="2400" b="1">
          <a:solidFill>
            <a:schemeClr val="tx1"/>
          </a:solidFill>
          <a:latin typeface="微软雅黑" panose="020B0503020204020204" charset="-122"/>
          <a:ea typeface="微软雅黑" panose="020B0503020204020204" charset="-122"/>
        </a:defRPr>
      </a:lvl2pPr>
      <a:lvl3pPr algn="l" rtl="0" eaLnBrk="1" fontAlgn="base" hangingPunct="1">
        <a:spcBef>
          <a:spcPct val="0"/>
        </a:spcBef>
        <a:spcAft>
          <a:spcPct val="0"/>
        </a:spcAft>
        <a:defRPr sz="2400" b="1">
          <a:solidFill>
            <a:schemeClr val="tx1"/>
          </a:solidFill>
          <a:latin typeface="微软雅黑" panose="020B0503020204020204" charset="-122"/>
          <a:ea typeface="微软雅黑" panose="020B0503020204020204" charset="-122"/>
        </a:defRPr>
      </a:lvl3pPr>
      <a:lvl4pPr algn="l" rtl="0" eaLnBrk="1" fontAlgn="base" hangingPunct="1">
        <a:spcBef>
          <a:spcPct val="0"/>
        </a:spcBef>
        <a:spcAft>
          <a:spcPct val="0"/>
        </a:spcAft>
        <a:defRPr sz="2400" b="1">
          <a:solidFill>
            <a:schemeClr val="tx1"/>
          </a:solidFill>
          <a:latin typeface="微软雅黑" panose="020B0503020204020204" charset="-122"/>
          <a:ea typeface="微软雅黑" panose="020B0503020204020204" charset="-122"/>
        </a:defRPr>
      </a:lvl4pPr>
      <a:lvl5pPr algn="l" rtl="0" eaLnBrk="1" fontAlgn="base" hangingPunct="1">
        <a:spcBef>
          <a:spcPct val="0"/>
        </a:spcBef>
        <a:spcAft>
          <a:spcPct val="0"/>
        </a:spcAft>
        <a:defRPr sz="2400" b="1">
          <a:solidFill>
            <a:schemeClr val="tx1"/>
          </a:solidFill>
          <a:latin typeface="微软雅黑" panose="020B0503020204020204" charset="-122"/>
          <a:ea typeface="微软雅黑" panose="020B0503020204020204" charset="-122"/>
        </a:defRPr>
      </a:lvl5pPr>
      <a:lvl6pPr marL="457200" algn="l" rtl="0" eaLnBrk="1" fontAlgn="base" hangingPunct="1">
        <a:spcBef>
          <a:spcPct val="0"/>
        </a:spcBef>
        <a:spcAft>
          <a:spcPct val="0"/>
        </a:spcAft>
        <a:defRPr sz="2400" b="1">
          <a:solidFill>
            <a:schemeClr val="tx1"/>
          </a:solidFill>
          <a:latin typeface="微软雅黑" panose="020B0503020204020204" charset="-122"/>
          <a:ea typeface="微软雅黑" panose="020B0503020204020204" charset="-122"/>
        </a:defRPr>
      </a:lvl6pPr>
      <a:lvl7pPr marL="914400" algn="l" rtl="0" eaLnBrk="1" fontAlgn="base" hangingPunct="1">
        <a:spcBef>
          <a:spcPct val="0"/>
        </a:spcBef>
        <a:spcAft>
          <a:spcPct val="0"/>
        </a:spcAft>
        <a:defRPr sz="2400" b="1">
          <a:solidFill>
            <a:schemeClr val="tx1"/>
          </a:solidFill>
          <a:latin typeface="微软雅黑" panose="020B0503020204020204" charset="-122"/>
          <a:ea typeface="微软雅黑" panose="020B0503020204020204" charset="-122"/>
        </a:defRPr>
      </a:lvl7pPr>
      <a:lvl8pPr marL="1371600" algn="l" rtl="0" eaLnBrk="1" fontAlgn="base" hangingPunct="1">
        <a:spcBef>
          <a:spcPct val="0"/>
        </a:spcBef>
        <a:spcAft>
          <a:spcPct val="0"/>
        </a:spcAft>
        <a:defRPr sz="2400" b="1">
          <a:solidFill>
            <a:schemeClr val="tx1"/>
          </a:solidFill>
          <a:latin typeface="微软雅黑" panose="020B0503020204020204" charset="-122"/>
          <a:ea typeface="微软雅黑" panose="020B0503020204020204" charset="-122"/>
        </a:defRPr>
      </a:lvl8pPr>
      <a:lvl9pPr marL="1828800" algn="l" rtl="0" eaLnBrk="1" fontAlgn="base" hangingPunct="1">
        <a:spcBef>
          <a:spcPct val="0"/>
        </a:spcBef>
        <a:spcAft>
          <a:spcPct val="0"/>
        </a:spcAft>
        <a:defRPr sz="2400" b="1">
          <a:solidFill>
            <a:schemeClr val="tx1"/>
          </a:solidFill>
          <a:latin typeface="微软雅黑" panose="020B0503020204020204" charset="-122"/>
          <a:ea typeface="微软雅黑" panose="020B0503020204020204" charset="-122"/>
        </a:defRPr>
      </a:lvl9pPr>
    </p:titleStyle>
    <p:bodyStyle>
      <a:lvl1pPr marL="228600" indent="-228600" algn="l" rtl="0" eaLnBrk="1" fontAlgn="base" hangingPunct="1">
        <a:lnSpc>
          <a:spcPct val="130000"/>
        </a:lnSpc>
        <a:spcBef>
          <a:spcPct val="0"/>
        </a:spcBef>
        <a:spcAft>
          <a:spcPts val="1000"/>
        </a:spcAft>
        <a:buFont typeface="Arial" panose="020B0604020202020204" pitchFamily="34" charset="0"/>
        <a:buChar char="•"/>
        <a:defRPr sz="1600" kern="1200" spc="150">
          <a:solidFill>
            <a:schemeClr val="tx1"/>
          </a:solidFill>
          <a:latin typeface="微软雅黑" panose="020B0503020204020204" charset="-122"/>
          <a:ea typeface="微软雅黑" panose="020B0503020204020204" charset="-122"/>
          <a:cs typeface="微软雅黑" panose="020B0503020204020204" charset="-122"/>
        </a:defRPr>
      </a:lvl1pPr>
      <a:lvl2pPr marL="685800" indent="-228600" algn="l" rtl="0" eaLnBrk="1" fontAlgn="base" hangingPunct="1">
        <a:lnSpc>
          <a:spcPct val="130000"/>
        </a:lnSpc>
        <a:spcBef>
          <a:spcPct val="0"/>
        </a:spcBef>
        <a:spcAft>
          <a:spcPts val="1000"/>
        </a:spcAft>
        <a:buFont typeface="Arial" panose="020B0604020202020204" pitchFamily="34" charset="0"/>
        <a:buChar char="•"/>
        <a:tabLst>
          <a:tab pos="1609725" algn="l"/>
        </a:tabLst>
        <a:defRPr sz="1600" kern="1200" spc="150">
          <a:solidFill>
            <a:schemeClr val="tx1"/>
          </a:solidFill>
          <a:latin typeface="微软雅黑" panose="020B0503020204020204" charset="-122"/>
          <a:ea typeface="微软雅黑" panose="020B0503020204020204" charset="-122"/>
          <a:cs typeface="微软雅黑" panose="020B0503020204020204" charset="-122"/>
        </a:defRPr>
      </a:lvl2pPr>
      <a:lvl3pPr marL="1143000" indent="-228600" algn="l" rtl="0" eaLnBrk="1" fontAlgn="base" hangingPunct="1">
        <a:lnSpc>
          <a:spcPct val="130000"/>
        </a:lnSpc>
        <a:spcBef>
          <a:spcPct val="0"/>
        </a:spcBef>
        <a:spcAft>
          <a:spcPts val="1000"/>
        </a:spcAft>
        <a:buFont typeface="Arial" panose="020B0604020202020204" pitchFamily="34" charset="0"/>
        <a:buChar char="•"/>
        <a:tabLst>
          <a:tab pos="1609725" algn="l"/>
        </a:tabLst>
        <a:defRPr sz="1600" kern="1200" spc="150">
          <a:solidFill>
            <a:schemeClr val="tx1"/>
          </a:solidFill>
          <a:latin typeface="微软雅黑" panose="020B0503020204020204" charset="-122"/>
          <a:ea typeface="微软雅黑" panose="020B0503020204020204" charset="-122"/>
          <a:cs typeface="微软雅黑" panose="020B0503020204020204" charset="-122"/>
        </a:defRPr>
      </a:lvl3pPr>
      <a:lvl4pPr marL="1600200" indent="-228600" algn="l" rtl="0" eaLnBrk="1" fontAlgn="base" hangingPunct="1">
        <a:lnSpc>
          <a:spcPct val="130000"/>
        </a:lnSpc>
        <a:spcBef>
          <a:spcPct val="0"/>
        </a:spcBef>
        <a:spcAft>
          <a:spcPts val="1000"/>
        </a:spcAft>
        <a:buFont typeface="Arial" panose="020B0604020202020204" pitchFamily="34" charset="0"/>
        <a:buChar char="•"/>
        <a:tabLst>
          <a:tab pos="1609725" algn="l"/>
        </a:tabLst>
        <a:defRPr sz="1600" kern="1200" spc="150">
          <a:solidFill>
            <a:schemeClr val="tx1"/>
          </a:solidFill>
          <a:latin typeface="微软雅黑" panose="020B0503020204020204" charset="-122"/>
          <a:ea typeface="微软雅黑" panose="020B0503020204020204" charset="-122"/>
          <a:cs typeface="微软雅黑" panose="020B0503020204020204" charset="-122"/>
        </a:defRPr>
      </a:lvl4pPr>
      <a:lvl5pPr marL="2057400" indent="-228600" algn="l" rtl="0" eaLnBrk="1" fontAlgn="base" hangingPunct="1">
        <a:lnSpc>
          <a:spcPct val="130000"/>
        </a:lnSpc>
        <a:spcBef>
          <a:spcPct val="0"/>
        </a:spcBef>
        <a:spcAft>
          <a:spcPts val="1000"/>
        </a:spcAft>
        <a:buFont typeface="Arial" panose="020B0604020202020204" pitchFamily="34" charset="0"/>
        <a:buChar char="•"/>
        <a:tabLst>
          <a:tab pos="1609725" algn="l"/>
        </a:tabLst>
        <a:defRPr sz="1600" kern="1200" spc="150">
          <a:solidFill>
            <a:schemeClr val="tx1"/>
          </a:solidFill>
          <a:latin typeface="微软雅黑" panose="020B0503020204020204" charset="-122"/>
          <a:ea typeface="微软雅黑" panose="020B0503020204020204" charset="-122"/>
          <a:cs typeface="微软雅黑" panose="020B0503020204020204"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notesSlide" Target="../notesSlides/notesSlide1.xml"/><Relationship Id="rId7" Type="http://schemas.openxmlformats.org/officeDocument/2006/relationships/slideLayout" Target="../slideLayouts/slideLayout1.xml"/><Relationship Id="rId6" Type="http://schemas.openxmlformats.org/officeDocument/2006/relationships/tags" Target="../tags/tag100.xml"/><Relationship Id="rId5" Type="http://schemas.openxmlformats.org/officeDocument/2006/relationships/image" Target="../media/image1.png"/><Relationship Id="rId4" Type="http://schemas.microsoft.com/office/2007/relationships/media" Target="../media/audio1.wav"/><Relationship Id="rId3" Type="http://schemas.openxmlformats.org/officeDocument/2006/relationships/audio" Target="../media/audio1.wav"/><Relationship Id="rId2" Type="http://schemas.openxmlformats.org/officeDocument/2006/relationships/tags" Target="../tags/tag99.xml"/><Relationship Id="rId1" Type="http://schemas.openxmlformats.org/officeDocument/2006/relationships/tags" Target="../tags/tag98.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10.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01.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03.xml"/><Relationship Id="rId1" Type="http://schemas.openxmlformats.org/officeDocument/2006/relationships/tags" Target="../tags/tag102.xml"/></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tags" Target="../tags/tag104.xml"/><Relationship Id="rId2" Type="http://schemas.openxmlformats.org/officeDocument/2006/relationships/image" Target="../media/image3.jpeg"/><Relationship Id="rId1" Type="http://schemas.openxmlformats.org/officeDocument/2006/relationships/image" Target="../media/image2.jpeg"/></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tags" Target="../tags/tag105.xml"/><Relationship Id="rId3" Type="http://schemas.openxmlformats.org/officeDocument/2006/relationships/image" Target="../media/image4.png"/><Relationship Id="rId2" Type="http://schemas.microsoft.com/office/2007/relationships/media" Target="file:///G:\&#26446;&#20122;&#32418;\&#31532;7&#31456;%20WPS&#28436;&#31034;(3&#26376;26&#26085;&#20462;&#25913;&#31295;)\&#20027;&#20219;&#21153;-&#32032;&#26448;\&#21517;&#24072;&#25945;&#23398;&#35270;&#39057;.wmv" TargetMode="External"/><Relationship Id="rId1" Type="http://schemas.openxmlformats.org/officeDocument/2006/relationships/video" Target="file:///G:\&#26446;&#20122;&#32418;\&#31532;7&#31456;%20WPS&#28436;&#31034;(3&#26376;26&#26085;&#20462;&#25913;&#31295;)\&#20027;&#20219;&#21153;-&#32032;&#26448;\&#21517;&#24072;&#25945;&#23398;&#35270;&#39057;.wmv" TargetMode="Externa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106.xml"/><Relationship Id="rId1" Type="http://schemas.openxmlformats.org/officeDocument/2006/relationships/image" Target="../media/image3.jpe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5.xml"/><Relationship Id="rId3" Type="http://schemas.openxmlformats.org/officeDocument/2006/relationships/tags" Target="../tags/tag107.xml"/><Relationship Id="rId2" Type="http://schemas.openxmlformats.org/officeDocument/2006/relationships/image" Target="../media/image6.jpeg"/><Relationship Id="rId1" Type="http://schemas.openxmlformats.org/officeDocument/2006/relationships/image" Target="../media/image5.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08.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09.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rgbClr val="FBFB11"/>
            </a:gs>
            <a:gs pos="100000">
              <a:srgbClr val="838309"/>
            </a:gs>
          </a:gsLst>
          <a:lin scaled="0"/>
        </a:gradFill>
        <a:effectLst/>
      </p:bgPr>
    </p:bg>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p:txBody>
          <a:bodyPr>
            <a:normAutofit fontScale="90000"/>
          </a:bodyPr>
          <a:lstStyle/>
          <a:p>
            <a:r>
              <a:rPr lang="zh-CN" altLang="en-US"/>
              <a:t>多媒体课件制作培训班”</a:t>
            </a:r>
            <a:br>
              <a:rPr lang="zh-CN" altLang="en-US"/>
            </a:br>
            <a:r>
              <a:rPr lang="zh-CN" altLang="en-US"/>
              <a:t>工作总结汇报</a:t>
            </a:r>
            <a:endParaRPr lang="zh-CN" altLang="en-US"/>
          </a:p>
        </p:txBody>
      </p:sp>
      <p:sp>
        <p:nvSpPr>
          <p:cNvPr id="3" name="副标题 2"/>
          <p:cNvSpPr>
            <a:spLocks noGrp="1"/>
          </p:cNvSpPr>
          <p:nvPr>
            <p:ph type="subTitle" idx="1"/>
            <p:custDataLst>
              <p:tags r:id="rId2"/>
            </p:custDataLst>
          </p:nvPr>
        </p:nvSpPr>
        <p:spPr/>
        <p:txBody>
          <a:bodyPr/>
          <a:lstStyle/>
          <a:p>
            <a:r>
              <a:rPr lang="en-US" altLang="zh-CN"/>
              <a:t>发言人：xxx</a:t>
            </a:r>
            <a:endParaRPr lang="en-US" altLang="zh-CN"/>
          </a:p>
        </p:txBody>
      </p:sp>
      <p:pic>
        <p:nvPicPr>
          <p:cNvPr id="4" name="钢琴曲">
            <a:hlinkClick r:id="" action="ppaction://media"/>
          </p:cNvPr>
          <p:cNvPicPr/>
          <p:nvPr>
            <a:audioFile r:link="rId3"/>
            <p:extLst>
              <p:ext uri="{DAA4B4D4-6D71-4841-9C94-3DE7FCFB9230}">
                <p14:media xmlns:p14="http://schemas.microsoft.com/office/powerpoint/2010/main" r:embed="rId4"/>
              </p:ext>
            </p:extLst>
          </p:nvPr>
        </p:nvPicPr>
        <p:blipFill>
          <a:blip r:embed="rId5"/>
          <a:stretch>
            <a:fillRect/>
          </a:stretch>
        </p:blipFill>
        <p:spPr>
          <a:xfrm>
            <a:off x="2066925" y="4021455"/>
            <a:ext cx="619125" cy="619125"/>
          </a:xfrm>
          <a:prstGeom prst="rect">
            <a:avLst/>
          </a:prstGeom>
        </p:spPr>
      </p:pic>
    </p:spTree>
    <p:custDataLst>
      <p:tags r:id="rId6"/>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additive="base">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numSld="10">
                <p:cTn id="7" repeatCount="indefinite" fill="hold" display="1">
                  <p:stCondLst>
                    <p:cond delay="indefinite"/>
                  </p:stCondLst>
                  <p:endCondLst>
                    <p:cond evt="onNext">
                      <p:tgtEl>
                        <p:sldTgt/>
                      </p:tgtEl>
                    </p:cond>
                    <p:cond evt="onPrev">
                      <p:tgtEl>
                        <p:sldTgt/>
                      </p:tgtEl>
                    </p:cond>
                    <p:cond evt="onStopAudio">
                      <p:tgtEl>
                        <p:sldTgt/>
                      </p:tgtEl>
                    </p:cond>
                  </p:endCondLst>
                </p:cTn>
                <p:tgtEl>
                  <p:spTgt spid="4"/>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endParaRPr lang="zh-CN" altLang="en-US"/>
          </a:p>
        </p:txBody>
      </p:sp>
      <p:sp>
        <p:nvSpPr>
          <p:cNvPr id="3" name="副标题 2"/>
          <p:cNvSpPr>
            <a:spLocks noGrp="1"/>
          </p:cNvSpPr>
          <p:nvPr>
            <p:ph type="subTitle" idx="1"/>
          </p:nvPr>
        </p:nvSpPr>
        <p:spPr/>
        <p:txBody>
          <a:bodyPr/>
          <a:p>
            <a:endParaRPr lang="zh-CN" altLang="en-US"/>
          </a:p>
        </p:txBody>
      </p:sp>
      <p:sp>
        <p:nvSpPr>
          <p:cNvPr id="7" name="矩形 6"/>
          <p:cNvSpPr/>
          <p:nvPr/>
        </p:nvSpPr>
        <p:spPr>
          <a:xfrm>
            <a:off x="3718560" y="2829560"/>
            <a:ext cx="4754880" cy="1198880"/>
          </a:xfrm>
          <a:prstGeom prst="rect">
            <a:avLst/>
          </a:prstGeom>
          <a:noFill/>
          <a:ln>
            <a:noFill/>
          </a:ln>
        </p:spPr>
        <p:txBody>
          <a:bodyPr wrap="none" rtlCol="0" anchor="t">
            <a:spAutoFit/>
          </a:bodyPr>
          <a:p>
            <a:pPr algn="ctr"/>
            <a:r>
              <a:rPr lang="zh-CN" altLang="zh-CN" sz="7200" b="1">
                <a:ln w="6600">
                  <a:solidFill>
                    <a:schemeClr val="accent2"/>
                  </a:solidFill>
                  <a:prstDash val="solid"/>
                </a:ln>
                <a:gradFill>
                  <a:gsLst>
                    <a:gs pos="0">
                      <a:srgbClr val="FE4444"/>
                    </a:gs>
                    <a:gs pos="100000">
                      <a:srgbClr val="832B2B"/>
                    </a:gs>
                  </a:gsLst>
                  <a:lin scaled="0"/>
                </a:gradFill>
                <a:effectLst>
                  <a:outerShdw dist="38100" dir="2700000" algn="tl" rotWithShape="0">
                    <a:schemeClr val="accent2"/>
                  </a:outerShdw>
                </a:effectLst>
              </a:rPr>
              <a:t>谢谢聆听！</a:t>
            </a:r>
            <a:endParaRPr lang="zh-CN" altLang="zh-CN" sz="7200" b="1">
              <a:ln w="6600">
                <a:solidFill>
                  <a:schemeClr val="accent2"/>
                </a:solidFill>
                <a:prstDash val="solid"/>
              </a:ln>
              <a:gradFill>
                <a:gsLst>
                  <a:gs pos="0">
                    <a:srgbClr val="FE4444"/>
                  </a:gs>
                  <a:gs pos="100000">
                    <a:srgbClr val="832B2B"/>
                  </a:gs>
                </a:gsLst>
                <a:lin scaled="0"/>
              </a:gradFill>
              <a:effectLst>
                <a:outerShdw dist="38100" dir="2700000" algn="tl" rotWithShape="0">
                  <a:schemeClr val="accent2"/>
                </a:outerShdw>
              </a:effectLst>
            </a:endParaRPr>
          </a:p>
        </p:txBody>
      </p:sp>
      <p:sp>
        <p:nvSpPr>
          <p:cNvPr id="8" name="页脚占位符 7"/>
          <p:cNvSpPr>
            <a:spLocks noGrp="1"/>
          </p:cNvSpPr>
          <p:nvPr>
            <p:ph type="ftr" sz="quarter" idx="11"/>
          </p:nvPr>
        </p:nvSpPr>
        <p:spPr/>
        <p:txBody>
          <a:bodyPr/>
          <a:p>
            <a:r>
              <a:rPr lang="zh-CN" altLang="en-US"/>
              <a:t>课件制作培训班结业典礼</a:t>
            </a:r>
            <a:endParaRPr lang="zh-CN" altLang="en-US"/>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0">
              <a:srgbClr val="FBFB11"/>
            </a:gs>
            <a:gs pos="100000">
              <a:srgbClr val="838309"/>
            </a:gs>
          </a:gsLst>
          <a:lin scaled="0"/>
        </a:gradFill>
        <a:effectLst/>
      </p:bgPr>
    </p:bg>
    <p:spTree>
      <p:nvGrpSpPr>
        <p:cNvPr id="1" name=""/>
        <p:cNvGrpSpPr/>
        <p:nvPr/>
      </p:nvGrpSpPr>
      <p:grpSpPr/>
      <p:sp>
        <p:nvSpPr>
          <p:cNvPr id="7" name="标题 6"/>
          <p:cNvSpPr>
            <a:spLocks noGrp="1"/>
          </p:cNvSpPr>
          <p:nvPr>
            <p:ph type="title"/>
          </p:nvPr>
        </p:nvSpPr>
        <p:spPr/>
        <p:txBody>
          <a:bodyPr/>
          <a:p>
            <a:r>
              <a:rPr lang="zh-CN" altLang="en-US"/>
              <a:t>一、培训目的</a:t>
            </a:r>
            <a:endParaRPr lang="zh-CN" altLang="en-US"/>
          </a:p>
        </p:txBody>
      </p:sp>
      <p:sp>
        <p:nvSpPr>
          <p:cNvPr id="8" name="内容占位符 7"/>
          <p:cNvSpPr>
            <a:spLocks noGrp="1"/>
          </p:cNvSpPr>
          <p:nvPr>
            <p:ph idx="1"/>
          </p:nvPr>
        </p:nvSpPr>
        <p:spPr/>
        <p:txBody>
          <a:bodyPr/>
          <a:p>
            <a:r>
              <a:rPr lang="zh-CN" altLang="en-US"/>
              <a:t>在新一轮的学校发展和课程改革中，为使教师的教育观念和教学方法手段能适应教育现代化和实施素质教育的要求，按照教育局统一部署，根据各个学校教师教育教学的实际需要，我市举办的多媒体课件制作培训班圆满结束。</a:t>
            </a:r>
            <a:endParaRPr lang="zh-CN" altLang="en-US"/>
          </a:p>
        </p:txBody>
      </p:sp>
      <p:sp>
        <p:nvSpPr>
          <p:cNvPr id="9" name="页脚占位符 8"/>
          <p:cNvSpPr>
            <a:spLocks noGrp="1"/>
          </p:cNvSpPr>
          <p:nvPr>
            <p:ph type="ftr" sz="quarter" idx="11"/>
          </p:nvPr>
        </p:nvSpPr>
        <p:spPr/>
        <p:txBody>
          <a:bodyPr/>
          <a:p>
            <a:r>
              <a:rPr lang="zh-CN" altLang="en-US"/>
              <a:t>课件制作培训班结业典礼</a:t>
            </a:r>
            <a:endParaRPr lang="zh-CN" altLang="en-US"/>
          </a:p>
        </p:txBody>
      </p:sp>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0">
              <a:srgbClr val="FBFB11"/>
            </a:gs>
            <a:gs pos="100000">
              <a:srgbClr val="838309"/>
            </a:gs>
          </a:gsLst>
          <a:lin scaled="0"/>
        </a:gradFill>
        <a:effectLst/>
      </p:bgPr>
    </p:bg>
    <p:spTree>
      <p:nvGrpSpPr>
        <p:cNvPr id="1" name=""/>
        <p:cNvGrpSpPr/>
        <p:nvPr/>
      </p:nvGrpSpPr>
      <p:grpSpPr/>
      <p:sp>
        <p:nvSpPr>
          <p:cNvPr id="2" name="标题 1"/>
          <p:cNvSpPr>
            <a:spLocks noGrp="1"/>
          </p:cNvSpPr>
          <p:nvPr>
            <p:ph type="title"/>
          </p:nvPr>
        </p:nvSpPr>
        <p:spPr/>
        <p:txBody>
          <a:bodyPr/>
          <a:p>
            <a:r>
              <a:rPr lang="zh-CN" altLang="en-US"/>
              <a:t>二、培训内容</a:t>
            </a:r>
            <a:endParaRPr lang="zh-CN" altLang="en-US"/>
          </a:p>
        </p:txBody>
      </p:sp>
      <p:graphicFrame>
        <p:nvGraphicFramePr>
          <p:cNvPr id="7" name="内容占位符 6"/>
          <p:cNvGraphicFramePr/>
          <p:nvPr>
            <p:ph idx="1"/>
            <p:custDataLst>
              <p:tags r:id="rId1"/>
            </p:custDataLst>
          </p:nvPr>
        </p:nvGraphicFramePr>
        <p:xfrm>
          <a:off x="669882" y="952508"/>
          <a:ext cx="10852150" cy="1905000"/>
        </p:xfrm>
        <a:graphic>
          <a:graphicData uri="http://schemas.openxmlformats.org/drawingml/2006/table">
            <a:tbl>
              <a:tblPr firstRow="1" bandRow="1">
                <a:tableStyleId>{284E427A-3D55-4303-BF80-6455036E1DE7}</a:tableStyleId>
              </a:tblPr>
              <a:tblGrid>
                <a:gridCol w="1808480"/>
                <a:gridCol w="1809115"/>
                <a:gridCol w="1808480"/>
                <a:gridCol w="1808480"/>
                <a:gridCol w="1809115"/>
                <a:gridCol w="1808480"/>
              </a:tblGrid>
              <a:tr h="381000">
                <a:tc gridSpan="2">
                  <a:txBody>
                    <a:bodyPr/>
                    <a:p>
                      <a:pPr indent="0" algn="ctr">
                        <a:buNone/>
                      </a:pPr>
                      <a:r>
                        <a:rPr lang="en-US" sz="1000"/>
                        <a:t>授课时间</a:t>
                      </a:r>
                      <a:endParaRPr lang="en-US" altLang="en-US" sz="1000"/>
                    </a:p>
                  </a:txBody>
                  <a:tcPr marL="68580" marR="68580" marT="0" marB="0" vert="horz" anchor="ctr" anchorCtr="0"/>
                </a:tc>
                <a:tc hMerge="1">
                  <a:tcPr/>
                </a:tc>
                <a:tc>
                  <a:txBody>
                    <a:bodyPr/>
                    <a:p>
                      <a:pPr indent="0" algn="ctr">
                        <a:buNone/>
                      </a:pPr>
                      <a:r>
                        <a:rPr lang="en-US" sz="1000"/>
                        <a:t>6.10~6.12日</a:t>
                      </a:r>
                      <a:endParaRPr lang="en-US" altLang="en-US" sz="1000"/>
                    </a:p>
                  </a:txBody>
                  <a:tcPr marL="68580" marR="68580" marT="0" marB="0" vert="horz" anchor="ctr" anchorCtr="0"/>
                </a:tc>
                <a:tc>
                  <a:txBody>
                    <a:bodyPr/>
                    <a:p>
                      <a:pPr indent="0" algn="ctr">
                        <a:buNone/>
                      </a:pPr>
                      <a:r>
                        <a:rPr lang="en-US" sz="1000"/>
                        <a:t>6.13~6.15日</a:t>
                      </a:r>
                      <a:endParaRPr lang="en-US" altLang="en-US" sz="1000"/>
                    </a:p>
                  </a:txBody>
                  <a:tcPr marL="68580" marR="68580" marT="0" marB="0" vert="horz" anchor="ctr" anchorCtr="0"/>
                </a:tc>
                <a:tc>
                  <a:txBody>
                    <a:bodyPr/>
                    <a:p>
                      <a:pPr indent="0" algn="ctr">
                        <a:buNone/>
                      </a:pPr>
                      <a:r>
                        <a:rPr lang="en-US" sz="1000"/>
                        <a:t>6.16~6.18日</a:t>
                      </a:r>
                      <a:endParaRPr lang="en-US" altLang="en-US" sz="1000"/>
                    </a:p>
                  </a:txBody>
                  <a:tcPr marL="68580" marR="68580" marT="0" marB="0" vert="horz" anchor="ctr" anchorCtr="0"/>
                </a:tc>
                <a:tc>
                  <a:txBody>
                    <a:bodyPr/>
                    <a:p>
                      <a:pPr indent="0" algn="ctr">
                        <a:buNone/>
                      </a:pPr>
                      <a:r>
                        <a:rPr lang="en-US" sz="1000"/>
                        <a:t>6.19~6.21日</a:t>
                      </a:r>
                      <a:endParaRPr lang="en-US" altLang="en-US" sz="1000"/>
                    </a:p>
                  </a:txBody>
                  <a:tcPr marL="68580" marR="68580" marT="0" marB="0" vert="horz" anchor="ctr" anchorCtr="0"/>
                </a:tc>
              </a:tr>
              <a:tr h="381000">
                <a:tc rowSpan="2">
                  <a:txBody>
                    <a:bodyPr/>
                    <a:p>
                      <a:pPr indent="0" algn="ctr">
                        <a:buNone/>
                      </a:pPr>
                      <a:r>
                        <a:rPr lang="en-US" sz="1000"/>
                        <a:t>授课内容</a:t>
                      </a:r>
                      <a:endParaRPr lang="en-US" sz="1000"/>
                    </a:p>
                    <a:p>
                      <a:pPr indent="0" algn="ctr">
                        <a:buNone/>
                      </a:pPr>
                      <a:r>
                        <a:rPr lang="en-US" altLang="zh-CN" sz="1000"/>
                        <a:t> </a:t>
                      </a:r>
                      <a:endParaRPr lang="en-US" altLang="zh-CN" sz="1000"/>
                    </a:p>
                  </a:txBody>
                  <a:tcPr marL="68580" marR="68580" marT="0" marB="0" vert="horz" anchor="ctr" anchorCtr="0"/>
                </a:tc>
                <a:tc>
                  <a:txBody>
                    <a:bodyPr/>
                    <a:p>
                      <a:pPr indent="0" algn="ctr">
                        <a:buNone/>
                      </a:pPr>
                      <a:r>
                        <a:rPr lang="en-US" sz="1000"/>
                        <a:t>普及班</a:t>
                      </a:r>
                      <a:endParaRPr lang="en-US" altLang="en-US" sz="1000"/>
                    </a:p>
                  </a:txBody>
                  <a:tcPr marL="68580" marR="68580" marT="0" marB="0" vert="horz" anchor="ctr" anchorCtr="0"/>
                </a:tc>
                <a:tc>
                  <a:txBody>
                    <a:bodyPr/>
                    <a:p>
                      <a:pPr indent="0" algn="ctr">
                        <a:buNone/>
                      </a:pPr>
                      <a:r>
                        <a:rPr lang="en-US" sz="1000"/>
                        <a:t>计算机基础</a:t>
                      </a:r>
                      <a:endParaRPr lang="en-US" altLang="en-US" sz="1000"/>
                    </a:p>
                  </a:txBody>
                  <a:tcPr marL="68580" marR="68580" marT="0" marB="0" vert="horz" anchor="ctr" anchorCtr="0"/>
                </a:tc>
                <a:tc>
                  <a:txBody>
                    <a:bodyPr/>
                    <a:p>
                      <a:pPr indent="0" algn="ctr">
                        <a:buNone/>
                      </a:pPr>
                      <a:r>
                        <a:rPr lang="en-US" sz="1000"/>
                        <a:t>Powerpoint基础</a:t>
                      </a:r>
                      <a:endParaRPr lang="en-US" altLang="en-US" sz="1000"/>
                    </a:p>
                  </a:txBody>
                  <a:tcPr marL="68580" marR="68580" marT="0" marB="0" vert="horz" anchor="ctr" anchorCtr="0"/>
                </a:tc>
                <a:tc>
                  <a:txBody>
                    <a:bodyPr/>
                    <a:p>
                      <a:pPr indent="0" algn="ctr">
                        <a:buNone/>
                      </a:pPr>
                      <a:r>
                        <a:rPr lang="en-US" sz="1000"/>
                        <a:t>Powerpoint基础</a:t>
                      </a:r>
                      <a:endParaRPr lang="en-US" altLang="en-US" sz="1000"/>
                    </a:p>
                  </a:txBody>
                  <a:tcPr marL="68580" marR="68580" marT="0" marB="0" vert="horz" anchor="ctr" anchorCtr="0"/>
                </a:tc>
                <a:tc>
                  <a:txBody>
                    <a:bodyPr/>
                    <a:p>
                      <a:pPr indent="0" algn="ctr">
                        <a:buNone/>
                      </a:pPr>
                      <a:r>
                        <a:rPr lang="en-US" sz="1000"/>
                        <a:t>常用工具软件</a:t>
                      </a:r>
                      <a:endParaRPr lang="en-US" altLang="en-US" sz="1000"/>
                    </a:p>
                  </a:txBody>
                  <a:tcPr marL="68580" marR="68580" marT="0" marB="0" vert="horz" anchor="ctr" anchorCtr="0"/>
                </a:tc>
              </a:tr>
              <a:tr h="381000">
                <a:tc vMerge="1">
                  <a:tcPr marL="68580" marR="68580" marT="0" marB="0" vert="horz" anchor="ctr" anchorCtr="0"/>
                </a:tc>
                <a:tc>
                  <a:txBody>
                    <a:bodyPr/>
                    <a:p>
                      <a:pPr indent="0" algn="ctr">
                        <a:buNone/>
                      </a:pPr>
                      <a:r>
                        <a:rPr lang="en-US" sz="1000"/>
                        <a:t>提高班</a:t>
                      </a:r>
                      <a:endParaRPr lang="en-US" altLang="en-US" sz="1000"/>
                    </a:p>
                  </a:txBody>
                  <a:tcPr marL="68580" marR="68580" marT="0" marB="0" vert="horz" anchor="ctr" anchorCtr="0"/>
                </a:tc>
                <a:tc>
                  <a:txBody>
                    <a:bodyPr/>
                    <a:p>
                      <a:pPr indent="0" algn="ctr">
                        <a:buNone/>
                      </a:pPr>
                      <a:r>
                        <a:rPr lang="en-US" sz="1000"/>
                        <a:t>Flash基础</a:t>
                      </a:r>
                      <a:endParaRPr lang="en-US" altLang="en-US" sz="1000"/>
                    </a:p>
                  </a:txBody>
                  <a:tcPr marL="68580" marR="68580" marT="0" marB="0" vert="horz" anchor="ctr" anchorCtr="0"/>
                </a:tc>
                <a:tc>
                  <a:txBody>
                    <a:bodyPr/>
                    <a:p>
                      <a:pPr indent="0" algn="ctr">
                        <a:buNone/>
                      </a:pPr>
                      <a:r>
                        <a:rPr lang="en-US" sz="1000"/>
                        <a:t>Flash基础</a:t>
                      </a:r>
                      <a:endParaRPr lang="en-US" altLang="en-US" sz="1000"/>
                    </a:p>
                  </a:txBody>
                  <a:tcPr marL="68580" marR="68580" marT="0" marB="0" vert="horz" anchor="ctr" anchorCtr="0"/>
                </a:tc>
                <a:tc>
                  <a:txBody>
                    <a:bodyPr/>
                    <a:p>
                      <a:pPr indent="0" algn="ctr">
                        <a:buNone/>
                      </a:pPr>
                      <a:r>
                        <a:rPr lang="en-US" sz="1000"/>
                        <a:t>authorware</a:t>
                      </a:r>
                      <a:endParaRPr lang="en-US" altLang="en-US" sz="1000"/>
                    </a:p>
                  </a:txBody>
                  <a:tcPr marL="68580" marR="68580" marT="0" marB="0" vert="horz" anchor="ctr" anchorCtr="0"/>
                </a:tc>
                <a:tc>
                  <a:txBody>
                    <a:bodyPr/>
                    <a:p>
                      <a:pPr indent="0" algn="ctr">
                        <a:buNone/>
                      </a:pPr>
                      <a:r>
                        <a:rPr lang="en-US" sz="1000"/>
                        <a:t>常用工具软件</a:t>
                      </a:r>
                      <a:endParaRPr lang="en-US" altLang="en-US" sz="1000"/>
                    </a:p>
                  </a:txBody>
                  <a:tcPr marL="68580" marR="68580" marT="0" marB="0" vert="horz" anchor="ctr" anchorCtr="0"/>
                </a:tc>
              </a:tr>
              <a:tr h="381000">
                <a:tc rowSpan="2">
                  <a:txBody>
                    <a:bodyPr/>
                    <a:p>
                      <a:pPr indent="0" algn="ctr">
                        <a:buNone/>
                      </a:pPr>
                      <a:r>
                        <a:rPr lang="en-US" sz="1000"/>
                        <a:t>授课老师</a:t>
                      </a:r>
                      <a:endParaRPr lang="en-US" sz="1000"/>
                    </a:p>
                    <a:p>
                      <a:pPr indent="0" algn="ctr">
                        <a:buNone/>
                      </a:pPr>
                      <a:r>
                        <a:rPr lang="en-US" altLang="zh-CN" sz="1000"/>
                        <a:t> </a:t>
                      </a:r>
                      <a:endParaRPr lang="en-US" altLang="zh-CN" sz="1000"/>
                    </a:p>
                  </a:txBody>
                  <a:tcPr marL="68580" marR="68580" marT="0" marB="0" vert="horz" anchor="ctr" anchorCtr="0"/>
                </a:tc>
                <a:tc>
                  <a:txBody>
                    <a:bodyPr/>
                    <a:p>
                      <a:pPr indent="0" algn="ctr">
                        <a:buNone/>
                      </a:pPr>
                      <a:r>
                        <a:rPr lang="en-US" sz="1000"/>
                        <a:t>普及班</a:t>
                      </a:r>
                      <a:endParaRPr lang="en-US" altLang="en-US" sz="1000"/>
                    </a:p>
                  </a:txBody>
                  <a:tcPr marL="68580" marR="68580" marT="0" marB="0" vert="horz" anchor="ctr" anchorCtr="0"/>
                </a:tc>
                <a:tc>
                  <a:txBody>
                    <a:bodyPr/>
                    <a:p>
                      <a:pPr indent="0" algn="ctr">
                        <a:buNone/>
                      </a:pPr>
                      <a:r>
                        <a:rPr lang="en-US" sz="1000"/>
                        <a:t>黄红波</a:t>
                      </a:r>
                      <a:endParaRPr lang="en-US" altLang="en-US" sz="1000"/>
                    </a:p>
                  </a:txBody>
                  <a:tcPr marL="68580" marR="68580" marT="0" marB="0" vert="horz" anchor="ctr" anchorCtr="0"/>
                </a:tc>
                <a:tc>
                  <a:txBody>
                    <a:bodyPr/>
                    <a:p>
                      <a:pPr indent="0" algn="ctr">
                        <a:buNone/>
                      </a:pPr>
                      <a:r>
                        <a:rPr lang="en-US" sz="1000"/>
                        <a:t>刘世英</a:t>
                      </a:r>
                      <a:endParaRPr lang="en-US" altLang="en-US" sz="1000"/>
                    </a:p>
                  </a:txBody>
                  <a:tcPr marL="68580" marR="68580" marT="0" marB="0" vert="horz" anchor="ctr" anchorCtr="0"/>
                </a:tc>
                <a:tc>
                  <a:txBody>
                    <a:bodyPr/>
                    <a:p>
                      <a:pPr indent="0" algn="ctr">
                        <a:buNone/>
                      </a:pPr>
                      <a:r>
                        <a:rPr lang="en-US" sz="1000"/>
                        <a:t>胡英杰</a:t>
                      </a:r>
                      <a:endParaRPr lang="en-US" altLang="en-US" sz="1000"/>
                    </a:p>
                  </a:txBody>
                  <a:tcPr marL="68580" marR="68580" marT="0" marB="0" vert="horz" anchor="ctr" anchorCtr="0"/>
                </a:tc>
                <a:tc>
                  <a:txBody>
                    <a:bodyPr/>
                    <a:p>
                      <a:pPr indent="0" algn="ctr">
                        <a:buNone/>
                      </a:pPr>
                      <a:r>
                        <a:rPr lang="en-US" sz="1000"/>
                        <a:t>任华丽</a:t>
                      </a:r>
                      <a:endParaRPr lang="en-US" altLang="en-US" sz="1000"/>
                    </a:p>
                  </a:txBody>
                  <a:tcPr marL="68580" marR="68580" marT="0" marB="0" vert="horz" anchor="ctr" anchorCtr="0"/>
                </a:tc>
              </a:tr>
              <a:tr h="381000">
                <a:tc vMerge="1">
                  <a:tcPr marL="68580" marR="68580" marT="0" marB="0" vert="horz" anchor="ctr" anchorCtr="0"/>
                </a:tc>
                <a:tc>
                  <a:txBody>
                    <a:bodyPr/>
                    <a:p>
                      <a:pPr indent="0" algn="ctr">
                        <a:buNone/>
                      </a:pPr>
                      <a:r>
                        <a:rPr lang="en-US" sz="1000"/>
                        <a:t>提高班</a:t>
                      </a:r>
                      <a:endParaRPr lang="en-US" altLang="en-US" sz="1000"/>
                    </a:p>
                  </a:txBody>
                  <a:tcPr marL="68580" marR="68580" marT="0" marB="0" vert="horz" anchor="ctr" anchorCtr="0"/>
                </a:tc>
                <a:tc>
                  <a:txBody>
                    <a:bodyPr/>
                    <a:p>
                      <a:pPr indent="0" algn="ctr">
                        <a:buNone/>
                      </a:pPr>
                      <a:r>
                        <a:rPr lang="en-US" sz="1000"/>
                        <a:t>李军旺</a:t>
                      </a:r>
                      <a:endParaRPr lang="en-US" altLang="en-US" sz="1000"/>
                    </a:p>
                  </a:txBody>
                  <a:tcPr marL="68580" marR="68580" marT="0" marB="0" vert="horz" anchor="ctr" anchorCtr="0"/>
                </a:tc>
                <a:tc>
                  <a:txBody>
                    <a:bodyPr/>
                    <a:p>
                      <a:pPr indent="0" algn="ctr">
                        <a:buNone/>
                      </a:pPr>
                      <a:r>
                        <a:rPr lang="en-US" sz="1000"/>
                        <a:t>兰凌云</a:t>
                      </a:r>
                      <a:endParaRPr lang="en-US" altLang="en-US" sz="1000"/>
                    </a:p>
                  </a:txBody>
                  <a:tcPr marL="68580" marR="68580" marT="0" marB="0" vert="horz" anchor="ctr" anchorCtr="0"/>
                </a:tc>
                <a:tc>
                  <a:txBody>
                    <a:bodyPr/>
                    <a:p>
                      <a:pPr indent="0" algn="ctr">
                        <a:buNone/>
                      </a:pPr>
                      <a:r>
                        <a:rPr lang="en-US" sz="1000"/>
                        <a:t>黎亚红</a:t>
                      </a:r>
                      <a:endParaRPr lang="en-US" altLang="en-US" sz="1000"/>
                    </a:p>
                  </a:txBody>
                  <a:tcPr marL="68580" marR="68580" marT="0" marB="0" vert="horz" anchor="ctr" anchorCtr="0"/>
                </a:tc>
                <a:tc>
                  <a:txBody>
                    <a:bodyPr/>
                    <a:p>
                      <a:pPr indent="0" algn="ctr">
                        <a:buNone/>
                      </a:pPr>
                      <a:r>
                        <a:rPr lang="en-US" sz="1000"/>
                        <a:t>冯思垚</a:t>
                      </a:r>
                      <a:endParaRPr lang="en-US" altLang="en-US" sz="1000"/>
                    </a:p>
                  </a:txBody>
                  <a:tcPr marL="68580" marR="68580" marT="0" marB="0" vert="horz" anchor="ctr" anchorCtr="0"/>
                </a:tc>
              </a:tr>
            </a:tbl>
          </a:graphicData>
        </a:graphic>
      </p:graphicFrame>
      <p:sp>
        <p:nvSpPr>
          <p:cNvPr id="9" name="页脚占位符 8"/>
          <p:cNvSpPr>
            <a:spLocks noGrp="1"/>
          </p:cNvSpPr>
          <p:nvPr>
            <p:ph type="ftr" sz="quarter" idx="11"/>
          </p:nvPr>
        </p:nvSpPr>
        <p:spPr/>
        <p:txBody>
          <a:bodyPr/>
          <a:p>
            <a:r>
              <a:rPr lang="zh-CN" altLang="en-US"/>
              <a:t>课件制作培训班结业典礼</a:t>
            </a:r>
            <a:endParaRPr lang="zh-CN" altLang="en-US"/>
          </a:p>
        </p:txBody>
      </p:sp>
    </p:spTree>
    <p:custDataLst>
      <p:tags r:id="rId2"/>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l">
              <a:buClrTx/>
              <a:buSzTx/>
              <a:buFontTx/>
            </a:pPr>
            <a:r>
              <a:rPr lang="zh-CN" altLang="en-US" sz="3200">
                <a:solidFill>
                  <a:srgbClr val="FF0000"/>
                </a:solidFill>
              </a:rPr>
              <a:t>三、教师风采</a:t>
            </a:r>
            <a:endParaRPr lang="zh-CN" altLang="en-US" sz="3200">
              <a:solidFill>
                <a:srgbClr val="FF0000"/>
              </a:solidFill>
            </a:endParaRPr>
          </a:p>
        </p:txBody>
      </p:sp>
      <p:pic>
        <p:nvPicPr>
          <p:cNvPr id="5" name="内容占位符 4" descr="黄红波"/>
          <p:cNvPicPr>
            <a:picLocks noChangeAspect="1"/>
          </p:cNvPicPr>
          <p:nvPr>
            <p:ph sz="half" idx="1"/>
          </p:nvPr>
        </p:nvPicPr>
        <p:blipFill>
          <a:blip r:embed="rId1"/>
          <a:stretch>
            <a:fillRect/>
          </a:stretch>
        </p:blipFill>
        <p:spPr>
          <a:xfrm>
            <a:off x="1515110" y="952500"/>
            <a:ext cx="3592195" cy="5388610"/>
          </a:xfrm>
          <a:prstGeom prst="rect">
            <a:avLst/>
          </a:prstGeom>
        </p:spPr>
      </p:pic>
      <p:pic>
        <p:nvPicPr>
          <p:cNvPr id="6" name="内容占位符 5" descr="刘世英"/>
          <p:cNvPicPr>
            <a:picLocks noChangeAspect="1"/>
          </p:cNvPicPr>
          <p:nvPr>
            <p:ph sz="half" idx="2"/>
          </p:nvPr>
        </p:nvPicPr>
        <p:blipFill>
          <a:blip r:embed="rId2"/>
          <a:stretch>
            <a:fillRect/>
          </a:stretch>
        </p:blipFill>
        <p:spPr>
          <a:xfrm>
            <a:off x="7084060" y="952500"/>
            <a:ext cx="3592195" cy="5388610"/>
          </a:xfrm>
          <a:prstGeom prst="rect">
            <a:avLst/>
          </a:prstGeom>
        </p:spPr>
      </p:pic>
      <p:sp>
        <p:nvSpPr>
          <p:cNvPr id="7" name="页脚占位符 6"/>
          <p:cNvSpPr>
            <a:spLocks noGrp="1"/>
          </p:cNvSpPr>
          <p:nvPr>
            <p:ph type="ftr" sz="quarter" idx="11"/>
          </p:nvPr>
        </p:nvSpPr>
        <p:spPr/>
        <p:txBody>
          <a:bodyPr/>
          <a:p>
            <a:r>
              <a:rPr lang="zh-CN" altLang="en-US"/>
              <a:t>课件制作培训班结业典礼</a:t>
            </a:r>
            <a:endParaRPr lang="zh-CN" altLang="en-US"/>
          </a:p>
        </p:txBody>
      </p:sp>
    </p:spTree>
    <p:custDataLst>
      <p:tags r:id="rId3"/>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l">
              <a:buClrTx/>
              <a:buSzTx/>
              <a:buFontTx/>
            </a:pPr>
            <a:r>
              <a:rPr lang="zh-CN" altLang="en-US" sz="3200">
                <a:solidFill>
                  <a:srgbClr val="FF0000"/>
                </a:solidFill>
              </a:rPr>
              <a:t>教师风采</a:t>
            </a:r>
            <a:endParaRPr lang="zh-CN" altLang="en-US" sz="3200">
              <a:solidFill>
                <a:srgbClr val="FF0000"/>
              </a:solidFill>
            </a:endParaRPr>
          </a:p>
        </p:txBody>
      </p:sp>
      <p:sp>
        <p:nvSpPr>
          <p:cNvPr id="3" name="内容占位符 2"/>
          <p:cNvSpPr/>
          <p:nvPr>
            <p:ph sz="half" idx="1"/>
          </p:nvPr>
        </p:nvSpPr>
        <p:spPr/>
        <p:txBody>
          <a:bodyPr/>
          <a:p>
            <a:r>
              <a:rPr>
                <a:sym typeface="+mn-ea"/>
              </a:rPr>
              <a:t>黄红波：计算机教授，</a:t>
            </a:r>
            <a:r>
              <a:rPr>
                <a:sym typeface="+mn-ea"/>
              </a:rPr>
              <a:t>工学硕士，</a:t>
            </a:r>
            <a:r>
              <a:rPr>
                <a:sym typeface="+mn-ea"/>
              </a:rPr>
              <a:t>网络信息中心主任，岳阳市巾帼英才。从教二十八年，一直从事计算机专业教学与研究，主持省市院级课题多项，发表论文二十多篇，主编写十三五职业教育国家规划教材两本。多次参加教学竞赛或带领学生参加各项比赛获得国家级、省级奖励。</a:t>
            </a:r>
            <a:endParaRPr lang="zh-CN" altLang="en-US"/>
          </a:p>
        </p:txBody>
      </p:sp>
      <p:pic>
        <p:nvPicPr>
          <p:cNvPr id="7" name="名师教学视频">
            <a:hlinkClick r:id="" action="ppaction://media"/>
          </p:cNvPr>
          <p:cNvPicPr>
            <a:picLocks noChangeAspect="1"/>
          </p:cNvPicPr>
          <p:nvPr>
            <p:ph sz="half" idx="2"/>
            <a:videoFile r:link="rId1"/>
            <p:extLst>
              <p:ext uri="{DAA4B4D4-6D71-4841-9C94-3DE7FCFB9230}">
                <p14:media xmlns:p14="http://schemas.microsoft.com/office/powerpoint/2010/main" r:link="rId2"/>
              </p:ext>
            </p:extLst>
          </p:nvPr>
        </p:nvPicPr>
        <p:blipFill>
          <a:blip r:embed="rId3"/>
          <a:stretch>
            <a:fillRect/>
          </a:stretch>
        </p:blipFill>
        <p:spPr>
          <a:xfrm>
            <a:off x="6238875" y="2165350"/>
            <a:ext cx="5283200" cy="2962275"/>
          </a:xfrm>
          <a:prstGeom prst="rect">
            <a:avLst/>
          </a:prstGeom>
        </p:spPr>
      </p:pic>
      <p:sp>
        <p:nvSpPr>
          <p:cNvPr id="8" name="页脚占位符 7"/>
          <p:cNvSpPr>
            <a:spLocks noGrp="1"/>
          </p:cNvSpPr>
          <p:nvPr>
            <p:ph type="ftr" sz="quarter" idx="11"/>
          </p:nvPr>
        </p:nvSpPr>
        <p:spPr/>
        <p:txBody>
          <a:bodyPr/>
          <a:p>
            <a:r>
              <a:rPr lang="zh-CN" altLang="en-US"/>
              <a:t>课件制作培训班结业典礼</a:t>
            </a:r>
            <a:endParaRPr lang="zh-CN" altLang="en-US"/>
          </a:p>
        </p:txBody>
      </p:sp>
      <p:sp>
        <p:nvSpPr>
          <p:cNvPr id="4" name="笑脸 3"/>
          <p:cNvSpPr/>
          <p:nvPr/>
        </p:nvSpPr>
        <p:spPr>
          <a:xfrm>
            <a:off x="8636635" y="5645785"/>
            <a:ext cx="880745" cy="825500"/>
          </a:xfrm>
          <a:prstGeom prst="smileyFac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4"/>
    </p:custDataLst>
  </p:cSld>
  <p:clrMapOvr>
    <a:masterClrMapping/>
  </p:clrMapOvr>
  <p:timing>
    <p:tnLst>
      <p:par>
        <p:cTn id="1" dur="indefinite" restart="never" nodeType="tmRoot">
          <p:childTnLst>
            <p:video fullScrn="0">
              <p:cMediaNode>
                <p:cTn id="2" fill="hold" display="1">
                  <p:stCondLst>
                    <p:cond delay="indefinite"/>
                  </p:stCondLst>
                  <p:endCondLst>
                    <p:cond evt="onNext">
                      <p:tgtEl>
                        <p:sldTgt/>
                      </p:tgtEl>
                    </p:cond>
                    <p:cond evt="onPrev">
                      <p:tgtEl>
                        <p:sldTgt/>
                      </p:tgtEl>
                    </p:cond>
                  </p:endCondLst>
                </p:cTn>
                <p:tgtEl>
                  <p:spTgt spid="7"/>
                </p:tgtEl>
              </p:cMediaNode>
            </p:video>
            <p:seq concurrent="1" nextAc="seek">
              <p:cTn id="3" restart="whenNotActive" fill="hold" evtFilter="cancelBubble" nodeType="interactiveSeq">
                <p:stCondLst>
                  <p:cond evt="onClick" delay="0">
                    <p:tgtEl>
                      <p:spTgt spid="7"/>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l">
              <a:buClrTx/>
              <a:buSzTx/>
              <a:buFontTx/>
            </a:pPr>
            <a:r>
              <a:rPr lang="zh-CN" altLang="en-US" sz="3200">
                <a:solidFill>
                  <a:srgbClr val="FF0000"/>
                </a:solidFill>
              </a:rPr>
              <a:t>教师风采</a:t>
            </a:r>
            <a:endParaRPr lang="zh-CN" altLang="en-US" sz="3200">
              <a:solidFill>
                <a:srgbClr val="FF0000"/>
              </a:solidFill>
            </a:endParaRPr>
          </a:p>
        </p:txBody>
      </p:sp>
      <p:pic>
        <p:nvPicPr>
          <p:cNvPr id="6" name="内容占位符 5" descr="刘世英"/>
          <p:cNvPicPr>
            <a:picLocks noChangeAspect="1"/>
          </p:cNvPicPr>
          <p:nvPr>
            <p:ph sz="half" idx="1"/>
          </p:nvPr>
        </p:nvPicPr>
        <p:blipFill>
          <a:blip r:embed="rId1"/>
          <a:stretch>
            <a:fillRect/>
          </a:stretch>
        </p:blipFill>
        <p:spPr>
          <a:xfrm>
            <a:off x="1515110" y="952500"/>
            <a:ext cx="3592195" cy="5388610"/>
          </a:xfrm>
          <a:prstGeom prst="rect">
            <a:avLst/>
          </a:prstGeom>
        </p:spPr>
      </p:pic>
      <p:sp>
        <p:nvSpPr>
          <p:cNvPr id="3" name="内容占位符 2"/>
          <p:cNvSpPr/>
          <p:nvPr>
            <p:ph sz="half" idx="2"/>
          </p:nvPr>
        </p:nvSpPr>
        <p:spPr/>
        <p:txBody>
          <a:bodyPr/>
          <a:p>
            <a:r>
              <a:rPr lang="zh-CN" altLang="en-US"/>
              <a:t>刘世英：计算机应用副教授，信息工程学院教研室主任，计算机考评员。从事计算机专业教学工作近三十年，多次评为“十佳教师”、“优秀班主任”、“优秀教师”，市政府2次授予“三等功”。是校内外各类岗位培训计算机的主讲教师，是职业教育教育教学评估与咨询专家，是省计算机应用技能抽查的评委。主持、参与课题多项，发表论文十多篇，参与书籍编写多套。</a:t>
            </a:r>
            <a:endParaRPr lang="zh-CN" altLang="en-US"/>
          </a:p>
        </p:txBody>
      </p:sp>
      <p:sp>
        <p:nvSpPr>
          <p:cNvPr id="4" name="页脚占位符 3"/>
          <p:cNvSpPr>
            <a:spLocks noGrp="1"/>
          </p:cNvSpPr>
          <p:nvPr>
            <p:ph type="ftr" sz="quarter" idx="11"/>
          </p:nvPr>
        </p:nvSpPr>
        <p:spPr/>
        <p:txBody>
          <a:bodyPr/>
          <a:p>
            <a:r>
              <a:rPr lang="zh-CN" altLang="en-US"/>
              <a:t>课件制作培训班结业典礼</a:t>
            </a:r>
            <a:endParaRPr lang="zh-CN" altLang="en-US"/>
          </a:p>
        </p:txBody>
      </p:sp>
      <p:sp>
        <p:nvSpPr>
          <p:cNvPr id="5" name="笑脸 4"/>
          <p:cNvSpPr/>
          <p:nvPr/>
        </p:nvSpPr>
        <p:spPr>
          <a:xfrm>
            <a:off x="7867015" y="4897755"/>
            <a:ext cx="880745" cy="825500"/>
          </a:xfrm>
          <a:prstGeom prst="smileyFac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2"/>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l">
              <a:buClrTx/>
              <a:buSzTx/>
              <a:buFontTx/>
            </a:pPr>
            <a:r>
              <a:rPr lang="zh-CN" altLang="en-US" sz="3200">
                <a:solidFill>
                  <a:srgbClr val="FF0000"/>
                </a:solidFill>
              </a:rPr>
              <a:t>四、学员风采</a:t>
            </a:r>
            <a:endParaRPr lang="zh-CN" altLang="en-US" sz="3200">
              <a:solidFill>
                <a:srgbClr val="FF0000"/>
              </a:solidFill>
            </a:endParaRPr>
          </a:p>
        </p:txBody>
      </p:sp>
      <p:sp>
        <p:nvSpPr>
          <p:cNvPr id="3" name="文本占位符 2"/>
          <p:cNvSpPr>
            <a:spLocks noGrp="1"/>
          </p:cNvSpPr>
          <p:nvPr>
            <p:ph type="body" idx="1"/>
          </p:nvPr>
        </p:nvSpPr>
        <p:spPr/>
        <p:txBody>
          <a:bodyPr/>
          <a:p>
            <a:r>
              <a:rPr lang="zh-CN" altLang="en-US">
                <a:sym typeface="+mn-ea"/>
              </a:rPr>
              <a:t>优秀作品展示</a:t>
            </a:r>
            <a:br>
              <a:rPr lang="zh-CN" altLang="en-US">
                <a:sym typeface="+mn-ea"/>
              </a:rPr>
            </a:br>
            <a:endParaRPr lang="zh-CN" altLang="en-US"/>
          </a:p>
        </p:txBody>
      </p:sp>
      <p:pic>
        <p:nvPicPr>
          <p:cNvPr id="7" name="内容占位符 6" descr="优秀作品"/>
          <p:cNvPicPr>
            <a:picLocks noChangeAspect="1"/>
          </p:cNvPicPr>
          <p:nvPr>
            <p:ph sz="half" idx="2"/>
          </p:nvPr>
        </p:nvPicPr>
        <p:blipFill>
          <a:blip r:embed="rId1"/>
          <a:stretch>
            <a:fillRect/>
          </a:stretch>
        </p:blipFill>
        <p:spPr>
          <a:xfrm>
            <a:off x="1747520" y="3056255"/>
            <a:ext cx="3127375" cy="1633855"/>
          </a:xfrm>
          <a:prstGeom prst="rect">
            <a:avLst/>
          </a:prstGeom>
        </p:spPr>
      </p:pic>
      <p:sp>
        <p:nvSpPr>
          <p:cNvPr id="5" name="文本占位符 4"/>
          <p:cNvSpPr>
            <a:spLocks noGrp="1"/>
          </p:cNvSpPr>
          <p:nvPr>
            <p:ph type="body" sz="quarter" idx="3"/>
          </p:nvPr>
        </p:nvSpPr>
        <p:spPr/>
        <p:txBody>
          <a:bodyPr/>
          <a:p>
            <a:r>
              <a:rPr>
                <a:sym typeface="+mn-ea"/>
              </a:rPr>
              <a:t>学员总结展示</a:t>
            </a:r>
            <a:endParaRPr lang="zh-CN" altLang="en-US"/>
          </a:p>
          <a:p>
            <a:endParaRPr lang="zh-CN" altLang="en-US"/>
          </a:p>
        </p:txBody>
      </p:sp>
      <p:pic>
        <p:nvPicPr>
          <p:cNvPr id="8" name="内容占位符 7" descr="学员总结"/>
          <p:cNvPicPr>
            <a:picLocks noChangeAspect="1"/>
          </p:cNvPicPr>
          <p:nvPr>
            <p:ph sz="quarter" idx="4"/>
          </p:nvPr>
        </p:nvPicPr>
        <p:blipFill>
          <a:blip r:embed="rId2"/>
          <a:stretch>
            <a:fillRect/>
          </a:stretch>
        </p:blipFill>
        <p:spPr>
          <a:xfrm>
            <a:off x="6235700" y="2745740"/>
            <a:ext cx="5283200" cy="2254885"/>
          </a:xfrm>
          <a:prstGeom prst="rect">
            <a:avLst/>
          </a:prstGeom>
        </p:spPr>
      </p:pic>
      <p:sp>
        <p:nvSpPr>
          <p:cNvPr id="9" name="页脚占位符 8"/>
          <p:cNvSpPr>
            <a:spLocks noGrp="1"/>
          </p:cNvSpPr>
          <p:nvPr>
            <p:ph type="ftr" sz="quarter" idx="11"/>
          </p:nvPr>
        </p:nvSpPr>
        <p:spPr/>
        <p:txBody>
          <a:bodyPr/>
          <a:p>
            <a:r>
              <a:rPr lang="zh-CN" altLang="en-US"/>
              <a:t>课件制作培训班结业典礼</a:t>
            </a:r>
            <a:endParaRPr lang="zh-CN" altLang="en-US"/>
          </a:p>
        </p:txBody>
      </p:sp>
    </p:spTree>
    <p:custDataLst>
      <p:tags r:id="rId3"/>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五、培训总结</a:t>
            </a:r>
            <a:endParaRPr lang="zh-CN" altLang="en-US"/>
          </a:p>
        </p:txBody>
      </p:sp>
      <p:sp>
        <p:nvSpPr>
          <p:cNvPr id="3" name="内容占位符 2"/>
          <p:cNvSpPr>
            <a:spLocks noGrp="1"/>
          </p:cNvSpPr>
          <p:nvPr>
            <p:ph idx="1"/>
          </p:nvPr>
        </p:nvSpPr>
        <p:spPr/>
        <p:txBody>
          <a:bodyPr/>
          <a:p>
            <a:r>
              <a:rPr lang="zh-CN" altLang="en-US"/>
              <a:t>通过本次培训老师对课件制作产生了浓厚的兴趣，尤其是制作技巧有了质的提高。老师们在课件制作方面不在是零了，老师们敢于自己能手制作一些简单的课件。分组教学的模式和任务驱动的教学方法得到教师们的一致好评。分班组到好处是老带新，熟带生，培养合作意识。学员们到放学时间仍然坚持学习，尤其是一部分没在名额内的教师，虽然没报上名，但全程参与了培训，学习积极性高，对课件制作相当重视，精神可嘉。相信在不久的将来，我市教师的多媒体课件制作水平能更上一个新台阶。</a:t>
            </a:r>
            <a:endParaRPr lang="zh-CN" altLang="en-US"/>
          </a:p>
        </p:txBody>
      </p:sp>
      <p:sp>
        <p:nvSpPr>
          <p:cNvPr id="4" name="页脚占位符 3"/>
          <p:cNvSpPr>
            <a:spLocks noGrp="1"/>
          </p:cNvSpPr>
          <p:nvPr>
            <p:ph type="ftr" sz="quarter" idx="11"/>
          </p:nvPr>
        </p:nvSpPr>
        <p:spPr/>
        <p:txBody>
          <a:bodyPr/>
          <a:p>
            <a:r>
              <a:rPr lang="zh-CN" altLang="en-US"/>
              <a:t>课件制作培训班结业典礼</a:t>
            </a:r>
            <a:endParaRPr lang="zh-CN" altLang="en-US"/>
          </a:p>
        </p:txBody>
      </p:sp>
    </p:spTree>
    <p:custDataLst>
      <p:tags r:id="rId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六、存在不足</a:t>
            </a:r>
            <a:endParaRPr lang="zh-CN" altLang="en-US"/>
          </a:p>
        </p:txBody>
      </p:sp>
      <p:sp>
        <p:nvSpPr>
          <p:cNvPr id="5" name="内容占位符 4"/>
          <p:cNvSpPr>
            <a:spLocks noGrp="1"/>
          </p:cNvSpPr>
          <p:nvPr>
            <p:ph idx="1"/>
          </p:nvPr>
        </p:nvSpPr>
        <p:spPr/>
        <p:txBody>
          <a:bodyPr/>
          <a:p>
            <a:r>
              <a:rPr lang="zh-CN" altLang="en-US"/>
              <a:t>1.在教学中，存在卫生、纪律难管理的现象，需要与相关学校加强配合，共同管理。</a:t>
            </a:r>
            <a:endParaRPr lang="zh-CN" altLang="en-US"/>
          </a:p>
          <a:p>
            <a:r>
              <a:rPr lang="zh-CN" altLang="en-US"/>
              <a:t>2.停电一天，课程安排在后一天时间完成，时间紧任务重，效果不理想。</a:t>
            </a:r>
            <a:endParaRPr lang="zh-CN" altLang="en-US"/>
          </a:p>
          <a:p>
            <a:r>
              <a:rPr lang="zh-CN" altLang="en-US"/>
              <a:t>3.老师在制作课件的目的上不明确，课件有的浮于形式。</a:t>
            </a:r>
            <a:endParaRPr lang="zh-CN" altLang="en-US"/>
          </a:p>
          <a:p>
            <a:r>
              <a:rPr lang="zh-CN" altLang="en-US"/>
              <a:t>4.老师们学会了基本操作技能，但不能灵活运用到课件制作中。</a:t>
            </a:r>
            <a:endParaRPr lang="zh-CN" altLang="en-US"/>
          </a:p>
        </p:txBody>
      </p:sp>
      <p:sp>
        <p:nvSpPr>
          <p:cNvPr id="6" name="页脚占位符 5"/>
          <p:cNvSpPr>
            <a:spLocks noGrp="1"/>
          </p:cNvSpPr>
          <p:nvPr>
            <p:ph type="ftr" sz="quarter" idx="11"/>
          </p:nvPr>
        </p:nvSpPr>
        <p:spPr/>
        <p:txBody>
          <a:bodyPr/>
          <a:p>
            <a:r>
              <a:rPr lang="zh-CN" altLang="en-US"/>
              <a:t>课件制作培训班结业典礼</a:t>
            </a:r>
            <a:endParaRPr lang="zh-CN" altLang="en-US"/>
          </a:p>
        </p:txBody>
      </p:sp>
    </p:spTree>
    <p:custDataLst>
      <p:tags r:id="rId1"/>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p="http://schemas.openxmlformats.org/presentationml/2006/main">
  <p:tag name="KSO_WM_TEMPLATE_THUMBS_INDEX" val="1"/>
  <p:tag name="KSO_WM_SLIDE_ID" val="custom20187308_1"/>
  <p:tag name="KSO_WM_TEMPLATE_SUBCATEGORY" val="0"/>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101.xml><?xml version="1.0" encoding="utf-8"?>
<p:tagLst xmlns:p="http://schemas.openxmlformats.org/presentationml/2006/main">
  <p:tag name="KSO_WM_BEAUTIFY_FLAG" val="#wm#"/>
  <p:tag name="KSO_WM_TEMPLATE_CATEGORY" val="custom"/>
  <p:tag name="KSO_WM_TEMPLATE_INDEX" val="20187308"/>
</p:tagLst>
</file>

<file path=ppt/tags/tag102.xml><?xml version="1.0" encoding="utf-8"?>
<p:tagLst xmlns:p="http://schemas.openxmlformats.org/presentationml/2006/main">
  <p:tag name="KSO_WM_UNIT_TABLE_BEAUTIFY" val="smartTable{4e47980a-6b00-4c2c-9128-a5099e7af667}"/>
</p:tagLst>
</file>

<file path=ppt/tags/tag103.xml><?xml version="1.0" encoding="utf-8"?>
<p:tagLst xmlns:p="http://schemas.openxmlformats.org/presentationml/2006/main">
  <p:tag name="KSO_WM_BEAUTIFY_FLAG" val="#wm#"/>
  <p:tag name="KSO_WM_TEMPLATE_CATEGORY" val="custom"/>
  <p:tag name="KSO_WM_TEMPLATE_INDEX" val="20187308"/>
</p:tagLst>
</file>

<file path=ppt/tags/tag104.xml><?xml version="1.0" encoding="utf-8"?>
<p:tagLst xmlns:p="http://schemas.openxmlformats.org/presentationml/2006/main">
  <p:tag name="KSO_WM_BEAUTIFY_FLAG" val="#wm#"/>
  <p:tag name="KSO_WM_TEMPLATE_CATEGORY" val="custom"/>
  <p:tag name="KSO_WM_TEMPLATE_INDEX" val="20187308"/>
</p:tagLst>
</file>

<file path=ppt/tags/tag105.xml><?xml version="1.0" encoding="utf-8"?>
<p:tagLst xmlns:p="http://schemas.openxmlformats.org/presentationml/2006/main">
  <p:tag name="KSO_WM_BEAUTIFY_FLAG" val="#wm#"/>
  <p:tag name="KSO_WM_TEMPLATE_CATEGORY" val="custom"/>
  <p:tag name="KSO_WM_TEMPLATE_INDEX" val="20187308"/>
</p:tagLst>
</file>

<file path=ppt/tags/tag106.xml><?xml version="1.0" encoding="utf-8"?>
<p:tagLst xmlns:p="http://schemas.openxmlformats.org/presentationml/2006/main">
  <p:tag name="KSO_WM_BEAUTIFY_FLAG" val="#wm#"/>
  <p:tag name="KSO_WM_TEMPLATE_CATEGORY" val="custom"/>
  <p:tag name="KSO_WM_TEMPLATE_INDEX" val="20187308"/>
</p:tagLst>
</file>

<file path=ppt/tags/tag107.xml><?xml version="1.0" encoding="utf-8"?>
<p:tagLst xmlns:p="http://schemas.openxmlformats.org/presentationml/2006/main">
  <p:tag name="KSO_WM_BEAUTIFY_FLAG" val="#wm#"/>
  <p:tag name="KSO_WM_TEMPLATE_CATEGORY" val="custom"/>
  <p:tag name="KSO_WM_TEMPLATE_INDEX" val="20187308"/>
</p:tagLst>
</file>

<file path=ppt/tags/tag108.xml><?xml version="1.0" encoding="utf-8"?>
<p:tagLst xmlns:p="http://schemas.openxmlformats.org/presentationml/2006/main">
  <p:tag name="KSO_WM_BEAUTIFY_FLAG" val="#wm#"/>
  <p:tag name="KSO_WM_TEMPLATE_CATEGORY" val="custom"/>
  <p:tag name="KSO_WM_TEMPLATE_INDEX" val="20187308"/>
</p:tagLst>
</file>

<file path=ppt/tags/tag109.xml><?xml version="1.0" encoding="utf-8"?>
<p:tagLst xmlns:p="http://schemas.openxmlformats.org/presentationml/2006/main">
  <p:tag name="KSO_WM_BEAUTIFY_FLAG" val="#wm#"/>
  <p:tag name="KSO_WM_TEMPLATE_CATEGORY" val="custom"/>
  <p:tag name="KSO_WM_TEMPLATE_INDEX" val="20187308"/>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p="http://schemas.openxmlformats.org/presentationml/2006/main">
  <p:tag name="KSO_WM_BEAUTIFY_FLAG" val="#wm#"/>
  <p:tag name="KSO_WM_TEMPLATE_CATEGORY" val="custom"/>
  <p:tag name="KSO_WM_TEMPLATE_INDEX" val="20187308"/>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2.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96581"/>
</p:tagLst>
</file>

<file path=ppt/tags/tag93.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96581"/>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97.xml><?xml version="1.0" encoding="utf-8"?>
<p:tagLst xmlns:p="http://schemas.openxmlformats.org/presentationml/2006/main">
  <p:tag name="KSO_WM_TEMPLATE_THUMBS_INDEX" val="1"/>
  <p:tag name="KSO_WM_TEMPLATE_TOPIC_ID" val="2869567"/>
  <p:tag name="KSO_WM_TEMPLATE_OUTLINE_ID" val="15"/>
  <p:tag name="KSO_WM_TEMPLATE_SCENE_ID" val="1"/>
  <p:tag name="KSO_WM_TEMPLATE_JOB_ID" val="2"/>
  <p:tag name="KSO_WM_TEMPLATE_TOPIC_DEFAULT" val="1"/>
  <p:tag name="KSO_WM_TEMPLATE_SUBCATEGORY" val="0"/>
  <p:tag name="KSO_WM_TAG_VERSION" val="1.0"/>
  <p:tag name="KSO_WM_BEAUTIFY_FLAG" val="#wm#"/>
  <p:tag name="KSO_WM_TEMPLATE_CATEGORY" val="custom"/>
  <p:tag name="KSO_WM_TEMPLATE_INDEX" val="20196581"/>
</p:tagLst>
</file>

<file path=ppt/tags/tag98.xml><?xml version="1.0" encoding="utf-8"?>
<p:tagLst xmlns:p="http://schemas.openxmlformats.org/presentationml/2006/main">
  <p:tag name="KSO_WM_UNIT_ISCONTENTSTITLE" val="0"/>
  <p:tag name="KSO_WM_UNIT_PRESET_TEXT" val="空白演示"/>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187308_1*a*1"/>
  <p:tag name="KSO_WM_TEMPLATE_CATEGORY" val="custom"/>
  <p:tag name="KSO_WM_TEMPLATE_INDEX" val="20187308"/>
  <p:tag name="KSO_WM_UNIT_LAYERLEVEL" val="1"/>
  <p:tag name="KSO_WM_TAG_VERSION" val="1.0"/>
  <p:tag name="KSO_WM_BEAUTIFY_FLAG" val="#wm#"/>
</p:tagLst>
</file>

<file path=ppt/tags/tag99.xml><?xml version="1.0" encoding="utf-8"?>
<p:tagLst xmlns:p="http://schemas.openxmlformats.org/presentationml/2006/main">
  <p:tag name="KSO_WM_UNIT_ISCONTENTSTITLE" val="0"/>
  <p:tag name="KSO_WM_UNIT_PRESET_TEXT" val="在此输入您的封面副标题"/>
  <p:tag name="KSO_WM_UNIT_NOCLEAR" val="0"/>
  <p:tag name="KSO_WM_UNIT_VALUE" val="156"/>
  <p:tag name="KSO_WM_UNIT_HIGHLIGHT" val="0"/>
  <p:tag name="KSO_WM_UNIT_COMPATIBLE" val="0"/>
  <p:tag name="KSO_WM_UNIT_DIAGRAM_ISNUMVISUAL" val="0"/>
  <p:tag name="KSO_WM_UNIT_DIAGRAM_ISREFERUNIT" val="0"/>
  <p:tag name="KSO_WM_UNIT_TYPE" val="b"/>
  <p:tag name="KSO_WM_UNIT_INDEX" val="1"/>
  <p:tag name="KSO_WM_UNIT_ID" val="custom20187308_1*b*1"/>
  <p:tag name="KSO_WM_TEMPLATE_CATEGORY" val="custom"/>
  <p:tag name="KSO_WM_TEMPLATE_INDEX" val="20187308"/>
  <p:tag name="KSO_WM_UNIT_LAYERLEVEL" val="1"/>
  <p:tag name="KSO_WM_TAG_VERSION" val="1.0"/>
  <p:tag name="KSO_WM_BEAUTIFY_FLAG" val="#wm#"/>
</p:tagLst>
</file>

<file path=ppt/theme/theme1.xml><?xml version="1.0" encoding="utf-8"?>
<a:theme xmlns:a="http://schemas.openxmlformats.org/drawingml/2006/main" name="1_Office 主题​​">
  <a:themeElements>
    <a:clrScheme name="Composite">
      <a:dk1>
        <a:sysClr val="windowText" lastClr="000000"/>
      </a:dk1>
      <a:lt1>
        <a:sysClr val="window" lastClr="FFFFFF"/>
      </a:lt1>
      <a:dk2>
        <a:srgbClr val="5B6973"/>
      </a:dk2>
      <a:lt2>
        <a:srgbClr val="E7ECED"/>
      </a:lt2>
      <a:accent1>
        <a:srgbClr val="98C723"/>
      </a:accent1>
      <a:accent2>
        <a:srgbClr val="59B0B9"/>
      </a:accent2>
      <a:accent3>
        <a:srgbClr val="DEAE00"/>
      </a:accent3>
      <a:accent4>
        <a:srgbClr val="B77BB4"/>
      </a:accent4>
      <a:accent5>
        <a:srgbClr val="E0773C"/>
      </a:accent5>
      <a:accent6>
        <a:srgbClr val="A98D63"/>
      </a:accent6>
      <a:hlink>
        <a:srgbClr val="26CBEC"/>
      </a:hlink>
      <a:folHlink>
        <a:srgbClr val="598C8C"/>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1089</Words>
  <Application>WPS 演示</Application>
  <PresentationFormat>宽屏</PresentationFormat>
  <Paragraphs>122</Paragraphs>
  <Slides>10</Slides>
  <Notes>1</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10</vt:i4>
      </vt:variant>
    </vt:vector>
  </HeadingPairs>
  <TitlesOfParts>
    <vt:vector size="16" baseType="lpstr">
      <vt:lpstr>Arial</vt:lpstr>
      <vt:lpstr>宋体</vt:lpstr>
      <vt:lpstr>Wingdings</vt:lpstr>
      <vt:lpstr>微软雅黑</vt:lpstr>
      <vt:lpstr>Arial Unicode MS</vt:lpstr>
      <vt:lpstr>1_Office 主题​​</vt:lpstr>
      <vt:lpstr>多媒体课件制作培训班” 工作总结汇报</vt:lpstr>
      <vt:lpstr>一、培训目的</vt:lpstr>
      <vt:lpstr>二、培训内容</vt:lpstr>
      <vt:lpstr>三、教师风采</vt:lpstr>
      <vt:lpstr>教师风采</vt:lpstr>
      <vt:lpstr>教师风采</vt:lpstr>
      <vt:lpstr>四、学员风采</vt:lpstr>
      <vt:lpstr>五、培训总结</vt:lpstr>
      <vt:lpstr>六、存在不足</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轩轩</cp:lastModifiedBy>
  <cp:revision>31</cp:revision>
  <dcterms:created xsi:type="dcterms:W3CDTF">2019-06-19T02:08:00Z</dcterms:created>
  <dcterms:modified xsi:type="dcterms:W3CDTF">2021-12-24T04:14:31Z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2052-11.8.6.9023</vt:lpwstr>
  </property>
</Properties>
</file>