
<file path=[Content_Types].xml><?xml version="1.0" encoding="utf-8"?>
<Types xmlns="http://schemas.openxmlformats.org/package/2006/content-types">
  <Default Extension="wav" ContentType="audio/x-wav"/>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409" r:id="rId3"/>
    <p:sldId id="410" r:id="rId4"/>
    <p:sldId id="411" r:id="rId5"/>
    <p:sldId id="412" r:id="rId6"/>
    <p:sldId id="413" r:id="rId7"/>
    <p:sldId id="414" r:id="rId8"/>
    <p:sldId id="415" r:id="rId9"/>
    <p:sldId id="416" r:id="rId10"/>
    <p:sldId id="417" r:id="rId11"/>
    <p:sldId id="421"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image" Target="file:///C:\Users\Administrator\Desktop\&#32032;&#26448;&#20998;&#31867;\&#21345;&#36890;&#39118;&#32032;&#26448;&#22270;\&#20027;&#39064;\&#22270;&#29255;2.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F:\Lets_Create/pic_temp/pic_sup.png" TargetMode="External"/><Relationship Id="rId3" Type="http://schemas.openxmlformats.org/officeDocument/2006/relationships/image" Target="../media/image1.png"/><Relationship Id="rId2" Type="http://schemas.openxmlformats.org/officeDocument/2006/relationships/tags" Target="../tags/tag1.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image" Target="file:///C:\Users\Administrator\Desktop\&#32032;&#26448;&#20998;&#31867;\&#21345;&#36890;&#39118;&#32032;&#26448;&#22270;\&#20027;&#39064;\&#22270;&#29255;2.png" TargetMode="External"/><Relationship Id="rId6" Type="http://schemas.openxmlformats.org/officeDocument/2006/relationships/image" Target="../media/image2.png"/><Relationship Id="rId5" Type="http://schemas.openxmlformats.org/officeDocument/2006/relationships/tags" Target="../tags/tag59.xml"/><Relationship Id="rId4" Type="http://schemas.openxmlformats.org/officeDocument/2006/relationships/image" Target="file:///F:\Lets_Create/pic_temp/pic_sup.png" TargetMode="External"/><Relationship Id="rId3" Type="http://schemas.openxmlformats.org/officeDocument/2006/relationships/image" Target="../media/image1.png"/><Relationship Id="rId2" Type="http://schemas.openxmlformats.org/officeDocument/2006/relationships/tags" Target="../tags/tag58.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image" Target="file:///F:\Lets_Create/pic_temp/1_pic_quater_left_down.png" TargetMode="External"/><Relationship Id="rId6" Type="http://schemas.openxmlformats.org/officeDocument/2006/relationships/image" Target="../media/image4.png"/><Relationship Id="rId5" Type="http://schemas.openxmlformats.org/officeDocument/2006/relationships/tags" Target="../tags/tag66.xml"/><Relationship Id="rId4" Type="http://schemas.openxmlformats.org/officeDocument/2006/relationships/image" Target="file:///F:\Lets_Create/pic_temp/0_pic_quater_right_down.png" TargetMode="External"/><Relationship Id="rId3" Type="http://schemas.openxmlformats.org/officeDocument/2006/relationships/image" Target="../media/image5.png"/><Relationship Id="rId2" Type="http://schemas.openxmlformats.org/officeDocument/2006/relationships/tags" Target="../tags/tag65.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image" Target="file:///F:\Lets_Create/pic_temp/1_pic_quater_left_down.png" TargetMode="External"/><Relationship Id="rId8" Type="http://schemas.openxmlformats.org/officeDocument/2006/relationships/image" Target="../media/image4.png"/><Relationship Id="rId7" Type="http://schemas.openxmlformats.org/officeDocument/2006/relationships/tags" Target="../tags/tag73.xml"/><Relationship Id="rId6" Type="http://schemas.openxmlformats.org/officeDocument/2006/relationships/image" Target="file:///F:\Lets_Create/pic_temp/0_pic_quater_right_down.png" TargetMode="External"/><Relationship Id="rId5" Type="http://schemas.openxmlformats.org/officeDocument/2006/relationships/image" Target="../media/image7.png"/><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image" Target="../media/image6.png"/><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image" Target="file:///F:\Lets_Create/pic_temp/1_pic_quater_left_down.png" TargetMode="External"/><Relationship Id="rId7" Type="http://schemas.openxmlformats.org/officeDocument/2006/relationships/image" Target="../media/image4.png"/><Relationship Id="rId6" Type="http://schemas.openxmlformats.org/officeDocument/2006/relationships/tags" Target="../tags/tag81.xml"/><Relationship Id="rId5" Type="http://schemas.openxmlformats.org/officeDocument/2006/relationships/image" Target="file:///F:\Lets_Create/pic_temp/0_pic_quater_right_down.png" TargetMode="External"/><Relationship Id="rId4" Type="http://schemas.openxmlformats.org/officeDocument/2006/relationships/image" Target="../media/image8.png"/><Relationship Id="rId3" Type="http://schemas.openxmlformats.org/officeDocument/2006/relationships/tags" Target="../tags/tag80.xml"/><Relationship Id="rId2" Type="http://schemas.openxmlformats.org/officeDocument/2006/relationships/tags" Target="../tags/tag79.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image" Target="file:///F:\Lets_Create/pic_temp/1_pic_quater_left_down.png" TargetMode="External"/><Relationship Id="rId7" Type="http://schemas.openxmlformats.org/officeDocument/2006/relationships/image" Target="../media/image4.png"/><Relationship Id="rId6" Type="http://schemas.openxmlformats.org/officeDocument/2006/relationships/tags" Target="../tags/tag90.xml"/><Relationship Id="rId5" Type="http://schemas.openxmlformats.org/officeDocument/2006/relationships/image" Target="file:///F:\Lets_Create/pic_temp/0_pic_quater_right_down.png" TargetMode="External"/><Relationship Id="rId4" Type="http://schemas.openxmlformats.org/officeDocument/2006/relationships/image" Target="../media/image9.png"/><Relationship Id="rId3" Type="http://schemas.openxmlformats.org/officeDocument/2006/relationships/tags" Target="../tags/tag89.xml"/><Relationship Id="rId2" Type="http://schemas.openxmlformats.org/officeDocument/2006/relationships/tags" Target="../tags/tag88.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image" Target="file:///F:\Lets_Create/pic_temp/1_pic_quater_left_down.png" TargetMode="External"/><Relationship Id="rId6" Type="http://schemas.openxmlformats.org/officeDocument/2006/relationships/image" Target="../media/image4.png"/><Relationship Id="rId5" Type="http://schemas.openxmlformats.org/officeDocument/2006/relationships/tags" Target="../tags/tag98.xml"/><Relationship Id="rId4" Type="http://schemas.openxmlformats.org/officeDocument/2006/relationships/image" Target="file:///F:\Lets_Create/pic_temp/0_pic_quater_right_down.png" TargetMode="External"/><Relationship Id="rId3" Type="http://schemas.openxmlformats.org/officeDocument/2006/relationships/image" Target="../media/image9.png"/><Relationship Id="rId2" Type="http://schemas.openxmlformats.org/officeDocument/2006/relationships/tags" Target="../tags/tag97.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file:///F:\Lets_Create/pic_temp/1_pic_quater_left_down.png" TargetMode="External"/><Relationship Id="rId7" Type="http://schemas.openxmlformats.org/officeDocument/2006/relationships/image" Target="../media/image4.png"/><Relationship Id="rId6" Type="http://schemas.openxmlformats.org/officeDocument/2006/relationships/tags" Target="../tags/tag108.xml"/><Relationship Id="rId5" Type="http://schemas.openxmlformats.org/officeDocument/2006/relationships/image" Target="file:///F:\Lets_Create/pic_temp/0_pic_quater_right_down.png" TargetMode="External"/><Relationship Id="rId4" Type="http://schemas.openxmlformats.org/officeDocument/2006/relationships/image" Target="../media/image10.png"/><Relationship Id="rId3" Type="http://schemas.openxmlformats.org/officeDocument/2006/relationships/tags" Target="../tags/tag107.xml"/><Relationship Id="rId2" Type="http://schemas.openxmlformats.org/officeDocument/2006/relationships/tags" Target="../tags/tag106.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F:\Lets_Create/pic_temp/1_pic_quater_left_down.png" TargetMode="External"/><Relationship Id="rId7" Type="http://schemas.openxmlformats.org/officeDocument/2006/relationships/image" Target="../media/image4.png"/><Relationship Id="rId6" Type="http://schemas.openxmlformats.org/officeDocument/2006/relationships/tags" Target="../tags/tag119.xml"/><Relationship Id="rId5" Type="http://schemas.openxmlformats.org/officeDocument/2006/relationships/image" Target="file:///F:\Lets_Create/pic_temp/0_pic_quater_right_down.png" TargetMode="External"/><Relationship Id="rId4" Type="http://schemas.openxmlformats.org/officeDocument/2006/relationships/image" Target="../media/image7.png"/><Relationship Id="rId3" Type="http://schemas.openxmlformats.org/officeDocument/2006/relationships/tags" Target="../tags/tag118.xml"/><Relationship Id="rId2" Type="http://schemas.openxmlformats.org/officeDocument/2006/relationships/tags" Target="../tags/tag117.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image" Target="file:///F:\Lets_Create/pic_temp/pic_half_top.png" TargetMode="External"/><Relationship Id="rId6" Type="http://schemas.openxmlformats.org/officeDocument/2006/relationships/image" Target="../media/image3.png"/><Relationship Id="rId5" Type="http://schemas.openxmlformats.org/officeDocument/2006/relationships/tags" Target="../tags/tag14.xml"/><Relationship Id="rId4" Type="http://schemas.openxmlformats.org/officeDocument/2006/relationships/image" Target="file:///F:\Lets_Create/pic_temp/pic_sup.png" TargetMode="External"/><Relationship Id="rId3" Type="http://schemas.openxmlformats.org/officeDocument/2006/relationships/image" Target="../media/image1.png"/><Relationship Id="rId2" Type="http://schemas.openxmlformats.org/officeDocument/2006/relationships/tags" Target="../tags/tag13.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image" Target="file:///C:\Users\Administrator\Desktop\&#32032;&#26448;&#20998;&#31867;\&#21345;&#36890;&#39118;&#32032;&#26448;&#22270;\&#20027;&#39064;\&#22270;&#29255;2.png" TargetMode="External"/><Relationship Id="rId6" Type="http://schemas.openxmlformats.org/officeDocument/2006/relationships/image" Target="../media/image2.png"/><Relationship Id="rId5" Type="http://schemas.openxmlformats.org/officeDocument/2006/relationships/tags" Target="../tags/tag34.xml"/><Relationship Id="rId4" Type="http://schemas.openxmlformats.org/officeDocument/2006/relationships/image" Target="file:///F:\Lets_Create/pic_temp/pic_sup.png" TargetMode="External"/><Relationship Id="rId3" Type="http://schemas.openxmlformats.org/officeDocument/2006/relationships/image" Target="../media/image1.png"/><Relationship Id="rId2" Type="http://schemas.openxmlformats.org/officeDocument/2006/relationships/tags" Target="../tags/tag33.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image" Target="file:///F:\Lets_Create/pic_temp/1_pic_quater_left_down.png" TargetMode="Externa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a:gsLst>
            <a:gs pos="0">
              <a:schemeClr val="accent2"/>
            </a:gs>
            <a:gs pos="100000">
              <a:schemeClr val="bg2"/>
            </a:gs>
          </a:gsLst>
          <a:lin ang="5400000" scaled="1"/>
        </a:gradFill>
        <a:effectLst/>
      </p:bgPr>
    </p:bg>
    <p:spTree>
      <p:nvGrpSpPr>
        <p:cNvPr id="1" name=""/>
        <p:cNvGrpSpPr/>
        <p:nvPr/>
      </p:nvGrpSpPr>
      <p:grpSpPr>
        <a:xfrm>
          <a:off x="0" y="0"/>
          <a:ext cx="0" cy="0"/>
          <a:chOff x="0" y="0"/>
          <a:chExt cx="0" cy="0"/>
        </a:xfrm>
      </p:grpSpPr>
      <p:pic>
        <p:nvPicPr>
          <p:cNvPr id="10" name="图片 9"/>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图片 10"/>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336003" y="685800"/>
            <a:ext cx="4674907" cy="5486400"/>
          </a:xfrm>
          <a:prstGeom prst="rect">
            <a:avLst/>
          </a:prstGeom>
        </p:spPr>
      </p:pic>
      <p:sp>
        <p:nvSpPr>
          <p:cNvPr id="2" name="标题 1"/>
          <p:cNvSpPr>
            <a:spLocks noGrp="1"/>
          </p:cNvSpPr>
          <p:nvPr>
            <p:ph type="ctrTitle" hasCustomPrompt="1"/>
            <p:custDataLst>
              <p:tags r:id="rId8"/>
            </p:custDataLst>
          </p:nvPr>
        </p:nvSpPr>
        <p:spPr>
          <a:xfrm>
            <a:off x="5017478" y="2300121"/>
            <a:ext cx="6270181" cy="1201449"/>
          </a:xfrm>
        </p:spPr>
        <p:txBody>
          <a:bodyPr lIns="90000" tIns="46800" rIns="90000" bIns="0" anchor="b" anchorCtr="0">
            <a:normAutofit/>
          </a:bodyPr>
          <a:lstStyle>
            <a:lvl1pPr algn="ctr">
              <a:defRPr sz="7200" spc="600" baseline="0">
                <a:solidFill>
                  <a:schemeClr val="accent1">
                    <a:lumMod val="50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5017478" y="3556836"/>
            <a:ext cx="6270181" cy="950984"/>
          </a:xfrm>
        </p:spPr>
        <p:txBody>
          <a:bodyPr lIns="90000" tIns="0" rIns="90000" bIns="46800">
            <a:normAutofit/>
          </a:bodyPr>
          <a:lstStyle>
            <a:lvl1pPr marL="0" indent="0" algn="ctr" eaLnBrk="1" fontAlgn="auto" latinLnBrk="0" hangingPunct="1">
              <a:lnSpc>
                <a:spcPct val="100000"/>
              </a:lnSpc>
              <a:buNone/>
              <a:defRPr sz="32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r>
              <a:rPr lang="zh-CN" altLang="en-US"/>
              <a:t>课件制作培训班结业典礼</a:t>
            </a:r>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gradFill>
          <a:gsLst>
            <a:gs pos="0">
              <a:schemeClr val="accent2"/>
            </a:gs>
            <a:gs pos="100000">
              <a:schemeClr val="bg2"/>
            </a:gs>
          </a:gsLst>
          <a:lin ang="5400000" scaled="1"/>
        </a:gradFill>
        <a:effectLst/>
      </p:bgPr>
    </p:bg>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flipH="1">
            <a:off x="7206615" y="685800"/>
            <a:ext cx="4674907" cy="5486400"/>
          </a:xfrm>
          <a:prstGeom prst="rect">
            <a:avLst/>
          </a:prstGeom>
        </p:spPr>
      </p:pic>
      <p:sp>
        <p:nvSpPr>
          <p:cNvPr id="2" name="标题 1"/>
          <p:cNvSpPr>
            <a:spLocks noGrp="1"/>
          </p:cNvSpPr>
          <p:nvPr>
            <p:ph type="title" hasCustomPrompt="1"/>
            <p:custDataLst>
              <p:tags r:id="rId8"/>
            </p:custDataLst>
          </p:nvPr>
        </p:nvSpPr>
        <p:spPr>
          <a:xfrm>
            <a:off x="750276" y="2028092"/>
            <a:ext cx="7860323" cy="1459356"/>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6600" b="1" i="0" u="none" strike="noStrike" kern="1200" cap="none" spc="0" normalizeH="0" baseline="0" noProof="1" dirty="0">
                <a:solidFill>
                  <a:schemeClr val="accent1">
                    <a:lumMod val="50000"/>
                  </a:schemeClr>
                </a:solidFill>
                <a:uFillTx/>
                <a:latin typeface="Arial" panose="020B0604020202020204" pitchFamily="34" charset="0"/>
                <a:ea typeface="汉仪乐喵体W" panose="00020600040101010101" pitchFamily="18"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r>
              <a:rPr lang="zh-CN" altLang="en-US"/>
              <a:t>课件制作培训班结业典礼</a:t>
            </a:r>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9" name="文本占位符 8"/>
          <p:cNvSpPr>
            <a:spLocks noGrp="1"/>
          </p:cNvSpPr>
          <p:nvPr>
            <p:ph type="body" sz="quarter" idx="13"/>
            <p:custDataLst>
              <p:tags r:id="rId12"/>
            </p:custDataLst>
          </p:nvPr>
        </p:nvSpPr>
        <p:spPr>
          <a:xfrm>
            <a:off x="750277" y="3563818"/>
            <a:ext cx="7860322" cy="679938"/>
          </a:xfrm>
        </p:spPr>
        <p:txBody>
          <a:bodyPr>
            <a:normAutofit/>
          </a:bodyPr>
          <a:lstStyle>
            <a:lvl1pPr marL="0" indent="0" algn="ctr">
              <a:buNone/>
              <a:defRPr sz="2800">
                <a:solidFill>
                  <a:schemeClr val="accent1">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3" name="图片 12"/>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300" y="6062980"/>
            <a:ext cx="1047750" cy="728345"/>
          </a:xfrm>
          <a:prstGeom prst="rect">
            <a:avLst/>
          </a:prstGeom>
        </p:spPr>
      </p:pic>
      <p:pic>
        <p:nvPicPr>
          <p:cNvPr id="14" name="图片 13"/>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210290" y="5652770"/>
            <a:ext cx="924560" cy="1138555"/>
          </a:xfrm>
          <a:prstGeom prst="rect">
            <a:avLst/>
          </a:prstGeom>
        </p:spPr>
      </p:pic>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8" name="标题 7"/>
          <p:cNvSpPr>
            <a:spLocks noGrp="1"/>
          </p:cNvSpPr>
          <p:nvPr>
            <p:ph type="title"/>
            <p:custDataLst>
              <p:tags r:id="rId11"/>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矩形 16"/>
          <p:cNvSpPr/>
          <p:nvPr>
            <p:custDataLst>
              <p:tags r:id="rId3"/>
            </p:custDataLst>
          </p:nvPr>
        </p:nvSpPr>
        <p:spPr>
          <a:xfrm>
            <a:off x="608076" y="457200"/>
            <a:ext cx="10975848" cy="59436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38430" y="114300"/>
            <a:ext cx="1361440" cy="946785"/>
          </a:xfrm>
          <a:prstGeom prst="rect">
            <a:avLst/>
          </a:prstGeom>
        </p:spPr>
      </p:pic>
      <p:pic>
        <p:nvPicPr>
          <p:cNvPr id="19" name="图片 18"/>
          <p:cNvPicPr/>
          <p:nvPr>
            <p:custDataLst>
              <p:tags r:id="rId7"/>
            </p:custDataLst>
          </p:nvPr>
        </p:nvPicPr>
        <p:blipFill>
          <a:blip r:embed="rId8" r:link="rId9">
            <a:extLst>
              <a:ext uri="{28A0092B-C50C-407E-A947-70E740481C1C}">
                <a14:useLocalDpi xmlns:a14="http://schemas.microsoft.com/office/drawing/2010/main" val="0"/>
              </a:ext>
            </a:extLst>
          </a:blip>
          <a:stretch>
            <a:fillRect/>
          </a:stretch>
        </p:blipFill>
        <p:spPr>
          <a:xfrm>
            <a:off x="10592435" y="4947920"/>
            <a:ext cx="1513840" cy="1814830"/>
          </a:xfrm>
          <a:prstGeom prst="rect">
            <a:avLst/>
          </a:prstGeom>
        </p:spPr>
      </p:pic>
      <p:sp>
        <p:nvSpPr>
          <p:cNvPr id="2" name="标题 1"/>
          <p:cNvSpPr>
            <a:spLocks noGrp="1"/>
          </p:cNvSpPr>
          <p:nvPr>
            <p:ph type="title" hasCustomPrompt="1"/>
            <p:custDataLst>
              <p:tags r:id="rId10"/>
            </p:custDataLst>
          </p:nvPr>
        </p:nvSpPr>
        <p:spPr>
          <a:xfrm>
            <a:off x="1281600" y="1249200"/>
            <a:ext cx="9626400" cy="723600"/>
          </a:xfrm>
        </p:spPr>
        <p:txBody>
          <a:bodyPr anchor="ctr">
            <a:noAutofit/>
          </a:bodyPr>
          <a:lstStyle>
            <a:lvl1pPr>
              <a:defRPr sz="3200" baseline="0">
                <a:solidFill>
                  <a:schemeClr val="accent3"/>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1"/>
            </p:custDataLst>
          </p:nvPr>
        </p:nvSpPr>
        <p:spPr>
          <a:xfrm>
            <a:off x="1281113" y="2163600"/>
            <a:ext cx="9626600" cy="3445200"/>
          </a:xfrm>
        </p:spPr>
        <p:txBody>
          <a:bodyPr>
            <a:normAutofit/>
          </a:bodyPr>
          <a:lstStyle>
            <a:lvl1pPr>
              <a:defRPr sz="2000" b="1"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6" name="矩形 15"/>
          <p:cNvSpPr/>
          <p:nvPr>
            <p:custDataLst>
              <p:tags r:id="rId2"/>
            </p:custDataLst>
          </p:nvPr>
        </p:nvSpPr>
        <p:spPr>
          <a:xfrm>
            <a:off x="0" y="0"/>
            <a:ext cx="4824603" cy="6858000"/>
          </a:xfrm>
          <a:prstGeom prst="rect">
            <a:avLst/>
          </a:prstGeom>
          <a:solidFill>
            <a:schemeClr val="accent6">
              <a:lumMod val="60000"/>
              <a:lumOff val="40000"/>
            </a:scheme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049635" y="76200"/>
            <a:ext cx="1056640" cy="694055"/>
          </a:xfrm>
          <a:prstGeom prst="rect">
            <a:avLst/>
          </a:prstGeom>
        </p:spPr>
      </p:pic>
      <p:pic>
        <p:nvPicPr>
          <p:cNvPr id="18" name="图片 17"/>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52400" y="5300345"/>
            <a:ext cx="1143000" cy="1414780"/>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anchor="ctr">
            <a:normAutofit/>
          </a:bodyPr>
          <a:lstStyle>
            <a:lvl1pPr>
              <a:defRPr sz="36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9"/>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accent6">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8" name="图片 17"/>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95250" y="104775"/>
            <a:ext cx="1143000" cy="822960"/>
          </a:xfrm>
          <a:prstGeom prst="rect">
            <a:avLst/>
          </a:prstGeom>
        </p:spPr>
      </p:pic>
      <p:pic>
        <p:nvPicPr>
          <p:cNvPr id="19" name="图片 18"/>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1153775" y="104775"/>
            <a:ext cx="924560" cy="1158240"/>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normAutofit/>
          </a:bodyPr>
          <a:lstStyle>
            <a:lvl1pPr algn="ctr">
              <a:defRPr sz="36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7" name="图片 1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95250" y="104775"/>
            <a:ext cx="1143000" cy="822960"/>
          </a:xfrm>
          <a:prstGeom prst="rect">
            <a:avLst/>
          </a:prstGeom>
        </p:spPr>
      </p:pic>
      <p:pic>
        <p:nvPicPr>
          <p:cNvPr id="18" name="图片 17"/>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134725" y="104775"/>
            <a:ext cx="914400" cy="1167765"/>
          </a:xfrm>
          <a:prstGeom prst="rect">
            <a:avLst/>
          </a:prstGeom>
        </p:spPr>
      </p:pic>
      <p:sp>
        <p:nvSpPr>
          <p:cNvPr id="8" name="矩形 7"/>
          <p:cNvSpPr/>
          <p:nvPr>
            <p:custDataLst>
              <p:tags r:id="rId8"/>
            </p:custDataLst>
          </p:nvPr>
        </p:nvSpPr>
        <p:spPr>
          <a:xfrm>
            <a:off x="0" y="5029201"/>
            <a:ext cx="12192000" cy="1828799"/>
          </a:xfrm>
          <a:prstGeom prst="rect">
            <a:avLst/>
          </a:prstGeom>
          <a:solidFill>
            <a:schemeClr val="accent6">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normAutofit/>
          </a:bodyPr>
          <a:lstStyle>
            <a:lvl1pPr algn="ctr">
              <a:defRPr sz="32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accent6">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20" name="图片 1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50575" y="60960"/>
            <a:ext cx="1174750" cy="853440"/>
          </a:xfrm>
          <a:prstGeom prst="rect">
            <a:avLst/>
          </a:prstGeom>
        </p:spPr>
      </p:pic>
      <p:pic>
        <p:nvPicPr>
          <p:cNvPr id="21" name="图片 20"/>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85725" y="5594350"/>
            <a:ext cx="1057275" cy="1196975"/>
          </a:xfrm>
          <a:prstGeom prst="rect">
            <a:avLst/>
          </a:prstGeom>
        </p:spPr>
      </p:pic>
      <p:sp>
        <p:nvSpPr>
          <p:cNvPr id="2" name="标题 1"/>
          <p:cNvSpPr>
            <a:spLocks noGrp="1"/>
          </p:cNvSpPr>
          <p:nvPr>
            <p:ph type="title"/>
            <p:custDataLst>
              <p:tags r:id="rId9"/>
            </p:custDataLst>
          </p:nvPr>
        </p:nvSpPr>
        <p:spPr>
          <a:xfrm>
            <a:off x="579600" y="191367"/>
            <a:ext cx="11037600" cy="605801"/>
          </a:xfrm>
        </p:spPr>
        <p:txBody>
          <a:bodyPr>
            <a:normAutofit/>
          </a:bodyPr>
          <a:lstStyle>
            <a:lvl1pPr>
              <a:defRPr sz="28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8" name="图片 17"/>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80975" y="171450"/>
            <a:ext cx="1700530" cy="1167130"/>
          </a:xfrm>
          <a:prstGeom prst="rect">
            <a:avLst/>
          </a:prstGeom>
        </p:spPr>
      </p:pic>
      <p:pic>
        <p:nvPicPr>
          <p:cNvPr id="19" name="图片 18"/>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0790555" y="5149215"/>
            <a:ext cx="1205230" cy="1527810"/>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normAutofit/>
          </a:bodyPr>
          <a:lstStyle>
            <a:lvl1pPr algn="ctr">
              <a:defRPr sz="60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gradFill>
          <a:gsLst>
            <a:gs pos="0">
              <a:schemeClr val="accent2"/>
            </a:gs>
            <a:gs pos="100000">
              <a:schemeClr val="bg2"/>
            </a:gs>
          </a:gsLst>
          <a:lin ang="5400000" scaled="0"/>
        </a:gra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4064000" y="4475831"/>
            <a:ext cx="4064000" cy="2382169"/>
          </a:xfrm>
          <a:prstGeom prst="rect">
            <a:avLst/>
          </a:prstGeom>
        </p:spPr>
      </p:pic>
      <p:sp>
        <p:nvSpPr>
          <p:cNvPr id="2" name="标题 1"/>
          <p:cNvSpPr>
            <a:spLocks noGrp="1"/>
          </p:cNvSpPr>
          <p:nvPr>
            <p:ph type="title" hasCustomPrompt="1"/>
            <p:custDataLst>
              <p:tags r:id="rId8"/>
            </p:custDataLst>
          </p:nvPr>
        </p:nvSpPr>
        <p:spPr>
          <a:xfrm>
            <a:off x="4749411" y="2843239"/>
            <a:ext cx="6729044" cy="1430215"/>
          </a:xfrm>
        </p:spPr>
        <p:txBody>
          <a:bodyPr lIns="90000" tIns="46800" rIns="90000" bIns="46800" anchor="ctr" anchorCtr="0">
            <a:normAutofit/>
          </a:bodyPr>
          <a:lstStyle>
            <a:lvl1pPr>
              <a:defRPr sz="6000" u="none" strike="noStrike" kern="1200" cap="none" spc="300" normalizeH="0" baseline="0">
                <a:solidFill>
                  <a:schemeClr val="accent1">
                    <a:lumMod val="50000"/>
                  </a:schemeClr>
                </a:solidFill>
                <a:effectLst>
                  <a:outerShdw blurRad="50800" dist="50800" dir="5400000" algn="ctr" rotWithShape="0">
                    <a:schemeClr val="tx1">
                      <a:lumMod val="85000"/>
                      <a:lumOff val="15000"/>
                      <a:alpha val="40000"/>
                    </a:schemeClr>
                  </a:outerShdw>
                </a:effectLst>
                <a:uFillTx/>
                <a:latin typeface="Arial" panose="020B0604020202020204" pitchFamily="34" charset="0"/>
                <a:ea typeface="汉仪乐喵体W" panose="00020600040101010101" pitchFamily="18" charset="-122"/>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幼圆" panose="02010509060101010101" pitchFamily="49" charset="-122"/>
              </a:defRPr>
            </a:lvl1pPr>
            <a:lvl2pPr>
              <a:defRPr sz="1600" baseline="0">
                <a:solidFill>
                  <a:schemeClr val="tx1">
                    <a:lumMod val="85000"/>
                    <a:lumOff val="15000"/>
                  </a:schemeClr>
                </a:solidFill>
                <a:latin typeface="Arial" panose="020B0604020202020204" pitchFamily="34" charset="0"/>
                <a:ea typeface="幼圆" panose="02010509060101010101" pitchFamily="49" charset="-122"/>
              </a:defRPr>
            </a:lvl2pPr>
            <a:lvl3pPr>
              <a:defRPr sz="1600" baseline="0">
                <a:solidFill>
                  <a:schemeClr val="tx1">
                    <a:lumMod val="85000"/>
                    <a:lumOff val="15000"/>
                  </a:schemeClr>
                </a:solidFill>
                <a:latin typeface="Arial" panose="020B0604020202020204" pitchFamily="34" charset="0"/>
                <a:ea typeface="幼圆" panose="02010509060101010101" pitchFamily="49" charset="-122"/>
              </a:defRPr>
            </a:lvl3pPr>
            <a:lvl4pPr>
              <a:defRPr sz="1600" baseline="0">
                <a:solidFill>
                  <a:schemeClr val="tx1">
                    <a:lumMod val="85000"/>
                    <a:lumOff val="15000"/>
                  </a:schemeClr>
                </a:solidFill>
                <a:latin typeface="Arial" panose="020B0604020202020204" pitchFamily="34" charset="0"/>
                <a:ea typeface="幼圆" panose="02010509060101010101" pitchFamily="49" charset="-122"/>
              </a:defRPr>
            </a:lvl4pPr>
            <a:lvl5pPr>
              <a:defRPr sz="16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r>
              <a:rPr lang="zh-CN" altLang="en-US"/>
              <a:t>课件制作培训班结业典礼</a:t>
            </a:r>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r>
              <a:rPr lang="zh-CN" altLang="en-US"/>
              <a:t>课件制作培训班结业典礼</a:t>
            </a:r>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2"/>
        </a:solidFill>
        <a:effectLst/>
      </p:bgPr>
    </p:bg>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a:gradFill>
            <a:gsLst>
              <a:gs pos="0">
                <a:srgbClr val="A8DAED"/>
              </a:gs>
              <a:gs pos="100000">
                <a:schemeClr val="bg1"/>
              </a:gs>
            </a:gsLst>
            <a:lin ang="5400000" scaled="0"/>
          </a:gradFill>
        </p:spPr>
      </p:pic>
      <p:pic>
        <p:nvPicPr>
          <p:cNvPr id="12" name="图片 11"/>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784860" y="1073785"/>
            <a:ext cx="3739926" cy="4389120"/>
          </a:xfrm>
          <a:prstGeom prst="rect">
            <a:avLst/>
          </a:prstGeom>
        </p:spPr>
      </p:pic>
      <p:sp>
        <p:nvSpPr>
          <p:cNvPr id="13" name="矩形 12"/>
          <p:cNvSpPr/>
          <p:nvPr>
            <p:custDataLst>
              <p:tags r:id="rId8"/>
            </p:custDataLst>
          </p:nvPr>
        </p:nvSpPr>
        <p:spPr>
          <a:xfrm>
            <a:off x="4876800" y="0"/>
            <a:ext cx="73152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p:cNvPicPr/>
          <p:nvPr>
            <p:custDataLst>
              <p:tags r:id="rId9"/>
            </p:custDataLst>
          </p:nvPr>
        </p:nvPicPr>
        <p:blipFill>
          <a:blip r:embed="rId10" r:link="rId11">
            <a:extLst>
              <a:ext uri="{28A0092B-C50C-407E-A947-70E740481C1C}">
                <a14:useLocalDpi xmlns:a14="http://schemas.microsoft.com/office/drawing/2010/main" val="0"/>
              </a:ext>
            </a:extLst>
          </a:blip>
          <a:stretch>
            <a:fillRect/>
          </a:stretch>
        </p:blipFill>
        <p:spPr>
          <a:xfrm>
            <a:off x="10944225" y="5357513"/>
            <a:ext cx="1143000" cy="1414762"/>
          </a:xfrm>
          <a:prstGeom prst="rect">
            <a:avLst/>
          </a:prstGeom>
        </p:spPr>
      </p:pic>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r>
              <a:rPr lang="zh-CN" altLang="en-US"/>
              <a:t>课件制作培训班结业典礼</a:t>
            </a:r>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r>
              <a:rPr lang="zh-CN" altLang="en-US"/>
              <a:t>课件制作培训班结业典礼</a:t>
            </a:r>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r>
              <a:rPr lang="zh-CN" altLang="en-US" dirty="0"/>
              <a:t>课件制作培训班结业典礼</a:t>
            </a:r>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30.xml"/><Relationship Id="rId23" Type="http://schemas.openxmlformats.org/officeDocument/2006/relationships/tags" Target="../tags/tag129.xml"/><Relationship Id="rId22" Type="http://schemas.openxmlformats.org/officeDocument/2006/relationships/tags" Target="../tags/tag128.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slideLayout" Target="../slideLayouts/slideLayout2.xml"/><Relationship Id="rId19" Type="http://schemas.openxmlformats.org/officeDocument/2006/relationships/tags" Target="../tags/tag125.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r>
              <a:rPr lang="zh-CN" altLang="en-US" dirty="0"/>
              <a:t>课件制作培训班结业典礼</a:t>
            </a:r>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txStyles>
    <p:titleStyle>
      <a:lvl1pPr algn="l" defTabSz="914400" rtl="0" eaLnBrk="1" fontAlgn="auto" latinLnBrk="0" hangingPunct="1">
        <a:lnSpc>
          <a:spcPct val="100000"/>
        </a:lnSpc>
        <a:spcBef>
          <a:spcPct val="0"/>
        </a:spcBef>
        <a:buNone/>
        <a:defRPr sz="2800" b="1" u="none" strike="noStrike" kern="1200" cap="none" spc="200" normalizeH="0" baseline="0">
          <a:solidFill>
            <a:schemeClr val="accent3"/>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3.xml"/><Relationship Id="rId5" Type="http://schemas.openxmlformats.org/officeDocument/2006/relationships/image" Target="../media/image11.png"/><Relationship Id="rId4" Type="http://schemas.microsoft.com/office/2007/relationships/media" Target="../media/audio1.wav"/><Relationship Id="rId3" Type="http://schemas.openxmlformats.org/officeDocument/2006/relationships/audio" Target="../media/audio1.wav"/><Relationship Id="rId2" Type="http://schemas.openxmlformats.org/officeDocument/2006/relationships/tags" Target="../tags/tag132.xml"/><Relationship Id="rId1" Type="http://schemas.openxmlformats.org/officeDocument/2006/relationships/tags" Target="../tags/tag13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4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5.xml"/><Relationship Id="rId1" Type="http://schemas.openxmlformats.org/officeDocument/2006/relationships/tags" Target="../tags/tag13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7.xml"/><Relationship Id="rId1" Type="http://schemas.openxmlformats.org/officeDocument/2006/relationships/tags" Target="../tags/tag136.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7.xml"/><Relationship Id="rId5" Type="http://schemas.openxmlformats.org/officeDocument/2006/relationships/tags" Target="../tags/tag138.xml"/><Relationship Id="rId4" Type="http://schemas.openxmlformats.org/officeDocument/2006/relationships/image" Target="../media/image13.jpeg"/><Relationship Id="rId3" Type="http://schemas.openxmlformats.org/officeDocument/2006/relationships/slide" Target="slide5.xml"/><Relationship Id="rId2" Type="http://schemas.openxmlformats.org/officeDocument/2006/relationships/image" Target="../media/image12.jpeg"/><Relationship Id="rId1" Type="http://schemas.openxmlformats.org/officeDocument/2006/relationships/slide" Target="slide6.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39.xml"/><Relationship Id="rId4" Type="http://schemas.openxmlformats.org/officeDocument/2006/relationships/image" Target="../media/image2.svg"/><Relationship Id="rId3" Type="http://schemas.openxmlformats.org/officeDocument/2006/relationships/image" Target="../media/image14.png"/><Relationship Id="rId2" Type="http://schemas.openxmlformats.org/officeDocument/2006/relationships/slide" Target="slide4.xml"/><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141.xml"/><Relationship Id="rId7" Type="http://schemas.openxmlformats.org/officeDocument/2006/relationships/image" Target="../media/image2.svg"/><Relationship Id="rId6" Type="http://schemas.openxmlformats.org/officeDocument/2006/relationships/image" Target="../media/image14.png"/><Relationship Id="rId5" Type="http://schemas.openxmlformats.org/officeDocument/2006/relationships/slide" Target="slide4.xml"/><Relationship Id="rId4" Type="http://schemas.openxmlformats.org/officeDocument/2006/relationships/image" Target="../media/image15.png"/><Relationship Id="rId3" Type="http://schemas.openxmlformats.org/officeDocument/2006/relationships/tags" Target="../tags/tag140.xml"/><Relationship Id="rId2" Type="http://schemas.microsoft.com/office/2007/relationships/media" Target="file:///D:\&#40654;&#20122;&#32418;\&#20889;&#25945;&#26448;\&#20027;&#39033;&#30446;&#32032;&#26448;\&#21517;&#24072;&#25945;&#23398;&#35270;&#39057;.wmv" TargetMode="External"/><Relationship Id="rId1" Type="http://schemas.openxmlformats.org/officeDocument/2006/relationships/video" Target="file:///D:\&#40654;&#20122;&#32418;\&#20889;&#25945;&#26448;\&#20027;&#39033;&#30446;&#32032;&#26448;\&#21517;&#24072;&#25945;&#23398;&#35270;&#39057;.wmv" TargetMode="Externa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142.xml"/><Relationship Id="rId4" Type="http://schemas.openxmlformats.org/officeDocument/2006/relationships/image" Target="../media/image17.png"/><Relationship Id="rId3" Type="http://schemas.openxmlformats.org/officeDocument/2006/relationships/hyperlink" Target="..\&#40654;&#20122;&#32418;\&#20889;&#25945;&#26448;\&#20027;&#39033;&#30446;&#32032;&#26448;\&#25480;&#35838;&#35838;&#20214;&#65288;&#20248;&#31168;&#20316;&#21697;&#65289;.pptx" TargetMode="External"/><Relationship Id="rId2" Type="http://schemas.openxmlformats.org/officeDocument/2006/relationships/image" Target="../media/image16.jpeg"/><Relationship Id="rId1" Type="http://schemas.openxmlformats.org/officeDocument/2006/relationships/hyperlink" Target="..\&#40654;&#20122;&#32418;\&#20889;&#25945;&#26448;\&#20027;&#39033;&#30446;&#32032;&#26448;\&#23398;&#21592;&#25104;&#26524;&#24635;&#32467;.doc"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a:xfrm>
            <a:off x="3733800" y="3471545"/>
            <a:ext cx="9100185" cy="1201420"/>
          </a:xfrm>
        </p:spPr>
        <p:txBody>
          <a:bodyPr>
            <a:noAutofit/>
          </a:bodyPr>
          <a:p>
            <a:r>
              <a:rPr lang="zh-CN" altLang="en-US" sz="4800" dirty="0">
                <a:solidFill>
                  <a:schemeClr val="accent3"/>
                </a:solidFill>
              </a:rPr>
              <a:t>“多媒体课件制作培训班”</a:t>
            </a:r>
            <a:br>
              <a:rPr lang="zh-CN" altLang="en-US" sz="4800" dirty="0">
                <a:solidFill>
                  <a:schemeClr val="accent3"/>
                </a:solidFill>
              </a:rPr>
            </a:br>
            <a:r>
              <a:rPr lang="zh-CN" altLang="en-US" sz="4800" dirty="0">
                <a:solidFill>
                  <a:schemeClr val="accent3"/>
                </a:solidFill>
              </a:rPr>
              <a:t>工作总结汇报</a:t>
            </a:r>
            <a:endParaRPr lang="zh-CN" altLang="en-US" sz="4800" dirty="0">
              <a:solidFill>
                <a:schemeClr val="accent3"/>
              </a:solidFill>
            </a:endParaRPr>
          </a:p>
        </p:txBody>
      </p:sp>
      <p:sp>
        <p:nvSpPr>
          <p:cNvPr id="9" name="副标题 8"/>
          <p:cNvSpPr>
            <a:spLocks noGrp="1"/>
          </p:cNvSpPr>
          <p:nvPr>
            <p:ph type="subTitle" idx="1"/>
            <p:custDataLst>
              <p:tags r:id="rId2"/>
            </p:custDataLst>
          </p:nvPr>
        </p:nvSpPr>
        <p:spPr>
          <a:xfrm>
            <a:off x="-511175" y="5906770"/>
            <a:ext cx="4854575" cy="951230"/>
          </a:xfrm>
        </p:spPr>
        <p:txBody>
          <a:bodyPr/>
          <a:p>
            <a:r>
              <a:rPr lang="zh-CN" altLang="en-US" dirty="0">
                <a:solidFill>
                  <a:schemeClr val="accent3"/>
                </a:solidFill>
              </a:rPr>
              <a:t>发言人：xxx</a:t>
            </a:r>
            <a:endParaRPr lang="zh-CN" altLang="en-US" dirty="0">
              <a:solidFill>
                <a:schemeClr val="accent3"/>
              </a:solidFill>
            </a:endParaRPr>
          </a:p>
        </p:txBody>
      </p:sp>
      <p:pic>
        <p:nvPicPr>
          <p:cNvPr id="6" name="钢琴曲">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7109460" y="770255"/>
            <a:ext cx="619125" cy="61912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10" showWhenStopped="0">
                <p:cTn id="14" repeatCount="indefinite" fill="hold" display="1">
                  <p:stCondLst>
                    <p:cond delay="indefinite"/>
                  </p:stCondLst>
                  <p:endCondLst>
                    <p:cond evt="onNext">
                      <p:tgtEl>
                        <p:sldTgt/>
                      </p:tgtEl>
                    </p:cond>
                    <p:cond evt="onPrev">
                      <p:tgtEl>
                        <p:sldTgt/>
                      </p:tgtEl>
                    </p:cond>
                    <p:cond evt="onStopAudio">
                      <p:tgtEl>
                        <p:sldTgt/>
                      </p:tgtEl>
                    </p:cond>
                  </p:endCondLst>
                </p:cTn>
                <p:tgtEl>
                  <p:spTgt spid="6"/>
                </p:tgtEl>
              </p:cMediaNode>
            </p:audio>
          </p:childTnLst>
        </p:cTn>
      </p:par>
    </p:tnLst>
    <p:bldLst>
      <p:bldP spid="4" grpId="0"/>
      <p:bldP spid="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p>
            <a:r>
              <a:rPr lang="zh-CN" altLang="en-US"/>
              <a:t>课件制作培训班结业典礼</a:t>
            </a:r>
            <a:endParaRPr lang="zh-CN" altLang="en-US"/>
          </a:p>
        </p:txBody>
      </p:sp>
      <p:sp>
        <p:nvSpPr>
          <p:cNvPr id="7" name="矩形 6"/>
          <p:cNvSpPr/>
          <p:nvPr/>
        </p:nvSpPr>
        <p:spPr>
          <a:xfrm>
            <a:off x="4320000" y="2880000"/>
            <a:ext cx="5295900" cy="1198880"/>
          </a:xfrm>
          <a:prstGeom prst="rect">
            <a:avLst/>
          </a:prstGeom>
          <a:noFill/>
          <a:ln>
            <a:noFill/>
          </a:ln>
        </p:spPr>
        <p:txBody>
          <a:bodyPr wrap="square" rtlCol="0" anchor="t">
            <a:spAutoFit/>
          </a:bodyPr>
          <a:p>
            <a:pPr algn="ctr"/>
            <a:r>
              <a:rPr lang="zh-CN" altLang="en-US"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感谢倾听</a:t>
            </a:r>
            <a:endParaRPr lang="zh-CN" altLang="en-US"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1281600" y="1236500"/>
            <a:ext cx="9626400" cy="723600"/>
          </a:xfrm>
        </p:spPr>
        <p:txBody>
          <a:bodyPr/>
          <a:p>
            <a:pPr algn="l">
              <a:buClrTx/>
              <a:buSzTx/>
              <a:buFontTx/>
            </a:pPr>
            <a:r>
              <a:rPr lang="zh-CN" altLang="en-US">
                <a:solidFill>
                  <a:srgbClr val="00B0F0"/>
                </a:solidFill>
              </a:rPr>
              <a:t>一、培训目的</a:t>
            </a:r>
            <a:endParaRPr lang="zh-CN" altLang="en-US">
              <a:solidFill>
                <a:srgbClr val="00B0F0"/>
              </a:solidFill>
            </a:endParaRPr>
          </a:p>
        </p:txBody>
      </p:sp>
      <p:sp>
        <p:nvSpPr>
          <p:cNvPr id="5" name="内容占位符 4"/>
          <p:cNvSpPr>
            <a:spLocks noGrp="1"/>
          </p:cNvSpPr>
          <p:nvPr>
            <p:ph sz="quarter" idx="13"/>
          </p:nvPr>
        </p:nvSpPr>
        <p:spPr/>
        <p:txBody>
          <a:bodyPr>
            <a:normAutofit lnSpcReduction="20000"/>
          </a:bodyPr>
          <a:p>
            <a:pPr marL="0" indent="0">
              <a:buNone/>
            </a:pPr>
            <a:r>
              <a:rPr lang="zh-CN" altLang="en-US"/>
              <a:t>在新一轮的学校发展和课程改革中，为使教师的教育观念和教学方法手段能适应教育现代化和实施素质教育的要求，按照教育局统一部署，根据各个学校教师教育教学的实际需要，我市举办的多媒体课件制作培训班圆满结束。</a:t>
            </a:r>
            <a:endParaRPr lang="zh-CN" altLang="en-US"/>
          </a:p>
        </p:txBody>
      </p:sp>
      <p:sp>
        <p:nvSpPr>
          <p:cNvPr id="6" name="页脚占位符 5"/>
          <p:cNvSpPr>
            <a:spLocks noGrp="1"/>
          </p:cNvSpPr>
          <p:nvPr>
            <p:ph type="ftr" sz="quarter" idx="11"/>
          </p:nvPr>
        </p:nvSpPr>
        <p:spPr/>
        <p:txBody>
          <a:bodyPr/>
          <a:p>
            <a:r>
              <a:rPr lang="zh-CN" altLang="en-US" dirty="0"/>
              <a:t>课件制作培训班结业典礼</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build="p"/>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pPr algn="l">
              <a:buClrTx/>
              <a:buSzTx/>
              <a:buFontTx/>
            </a:pPr>
            <a:r>
              <a:rPr lang="zh-CN" altLang="en-US">
                <a:solidFill>
                  <a:srgbClr val="00B0F0"/>
                </a:solidFill>
              </a:rPr>
              <a:t>二、培训内容</a:t>
            </a:r>
            <a:endParaRPr lang="zh-CN" altLang="en-US">
              <a:solidFill>
                <a:srgbClr val="00B0F0"/>
              </a:solidFill>
            </a:endParaRPr>
          </a:p>
        </p:txBody>
      </p:sp>
      <p:graphicFrame>
        <p:nvGraphicFramePr>
          <p:cNvPr id="6" name="表格 5"/>
          <p:cNvGraphicFramePr/>
          <p:nvPr>
            <p:custDataLst>
              <p:tags r:id="rId1"/>
            </p:custDataLst>
          </p:nvPr>
        </p:nvGraphicFramePr>
        <p:xfrm>
          <a:off x="3362960" y="2463800"/>
          <a:ext cx="5466080" cy="1917065"/>
        </p:xfrm>
        <a:graphic>
          <a:graphicData uri="http://schemas.openxmlformats.org/drawingml/2006/table">
            <a:tbl>
              <a:tblPr firstRow="1" bandRow="1">
                <a:tableStyleId>{5940675A-B579-460E-94D1-54222C63F5DA}</a:tableStyleId>
              </a:tblPr>
              <a:tblGrid>
                <a:gridCol w="739775"/>
                <a:gridCol w="844550"/>
                <a:gridCol w="927100"/>
                <a:gridCol w="1098550"/>
                <a:gridCol w="842963"/>
                <a:gridCol w="1012825"/>
              </a:tblGrid>
              <a:tr h="304165">
                <a:tc gridSpan="2">
                  <a:txBody>
                    <a:bodyPr/>
                    <a:p>
                      <a:pPr indent="0" algn="ctr">
                        <a:buNone/>
                      </a:pPr>
                      <a:r>
                        <a:rPr lang="en-US" sz="1000" b="0">
                          <a:latin typeface="Times New Roman" panose="02020603050405020304" charset="0"/>
                          <a:cs typeface="Times New Roman" panose="02020603050405020304" charset="0"/>
                        </a:rPr>
                        <a:t>授课时间</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000" b="0">
                          <a:latin typeface="Times New Roman" panose="02020603050405020304" charset="0"/>
                          <a:cs typeface="Times New Roman" panose="02020603050405020304" charset="0"/>
                        </a:rPr>
                        <a:t>6.10~6.12日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6.13~6.15日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6.16~6.18日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6.19~6.21日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5300">
                <a:tc rowSpan="2">
                  <a:txBody>
                    <a:bodyPr/>
                    <a:p>
                      <a:pPr indent="0" algn="ctr">
                        <a:buNone/>
                      </a:pPr>
                      <a:r>
                        <a:rPr lang="en-US" sz="1000" b="0">
                          <a:latin typeface="Times New Roman" panose="02020603050405020304" charset="0"/>
                          <a:cs typeface="Times New Roman" panose="02020603050405020304" charset="0"/>
                        </a:rPr>
                        <a:t>授课内容</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普及班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计算机基础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Powerpoint基础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Powerpoint基础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常用工具软件</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26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000" b="0">
                          <a:latin typeface="Times New Roman" panose="02020603050405020304" charset="0"/>
                          <a:cs typeface="Times New Roman" panose="02020603050405020304" charset="0"/>
                        </a:rPr>
                        <a:t>提高班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Flash基础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Flash基础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authorware</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常用工具软件</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7500">
                <a:tc rowSpan="2">
                  <a:txBody>
                    <a:bodyPr/>
                    <a:p>
                      <a:pPr indent="0" algn="ctr">
                        <a:buNone/>
                      </a:pPr>
                      <a:r>
                        <a:rPr lang="en-US" sz="1000" b="0">
                          <a:latin typeface="Times New Roman" panose="02020603050405020304" charset="0"/>
                          <a:cs typeface="Times New Roman" panose="02020603050405020304" charset="0"/>
                        </a:rPr>
                        <a:t>授课老师</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普及班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黄红波</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刘世英</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陈霞</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丁磊</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175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000" b="0">
                          <a:latin typeface="Times New Roman" panose="02020603050405020304" charset="0"/>
                          <a:cs typeface="Times New Roman" panose="02020603050405020304" charset="0"/>
                        </a:rPr>
                        <a:t>提高班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文平耿</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柏露</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任华丽</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兰云朵</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页脚占位符 6"/>
          <p:cNvSpPr>
            <a:spLocks noGrp="1"/>
          </p:cNvSpPr>
          <p:nvPr>
            <p:ph type="ftr" sz="quarter" idx="11"/>
          </p:nvPr>
        </p:nvSpPr>
        <p:spPr/>
        <p:txBody>
          <a:bodyPr/>
          <a:p>
            <a:r>
              <a:rPr lang="zh-CN" altLang="en-US" dirty="0"/>
              <a:t>课件制作培训班结业典礼</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p:sp>
        <p:nvSpPr>
          <p:cNvPr id="4" name="标题 3"/>
          <p:cNvSpPr>
            <a:spLocks noGrp="1"/>
          </p:cNvSpPr>
          <p:nvPr>
            <p:ph type="title"/>
          </p:nvPr>
        </p:nvSpPr>
        <p:spPr/>
        <p:txBody>
          <a:bodyPr vert="horz" lIns="101600" tIns="38100" rIns="76200" bIns="38100" rtlCol="0" anchor="ctr" anchorCtr="0">
            <a:noAutofit/>
          </a:bodyPr>
          <a:p>
            <a:pPr lvl="0" algn="l">
              <a:buClrTx/>
              <a:buSzTx/>
              <a:buFontTx/>
            </a:pPr>
            <a:r>
              <a:rPr lang="zh-CN" altLang="en-US" sz="3200">
                <a:solidFill>
                  <a:srgbClr val="00B0F0"/>
                </a:solidFill>
                <a:sym typeface="+mn-ea"/>
              </a:rPr>
              <a:t>三、教师风采</a:t>
            </a:r>
            <a:endParaRPr lang="zh-CN" altLang="en-US" sz="3200">
              <a:solidFill>
                <a:srgbClr val="00B0F0"/>
              </a:solidFill>
              <a:sym typeface="+mn-ea"/>
            </a:endParaRPr>
          </a:p>
        </p:txBody>
      </p:sp>
      <p:pic>
        <p:nvPicPr>
          <p:cNvPr id="9" name="内容占位符 8" descr="黄红波">
            <a:hlinkClick r:id="rId1" tooltip="" action="ppaction://hlinksldjump"/>
          </p:cNvPr>
          <p:cNvPicPr>
            <a:picLocks noChangeAspect="1"/>
          </p:cNvPicPr>
          <p:nvPr>
            <p:ph sz="quarter" idx="13"/>
          </p:nvPr>
        </p:nvPicPr>
        <p:blipFill>
          <a:blip r:embed="rId2">
            <a:clrChange>
              <a:clrFrom>
                <a:srgbClr val="FFFFFF">
                  <a:alpha val="100000"/>
                </a:srgbClr>
              </a:clrFrom>
              <a:clrTo>
                <a:srgbClr val="FFFFFF">
                  <a:alpha val="100000"/>
                  <a:alpha val="0"/>
                </a:srgbClr>
              </a:clrTo>
            </a:clrChange>
          </a:blip>
          <a:stretch>
            <a:fillRect/>
          </a:stretch>
        </p:blipFill>
        <p:spPr>
          <a:xfrm>
            <a:off x="2286000" y="2240915"/>
            <a:ext cx="2640330" cy="2894330"/>
          </a:xfrm>
          <a:prstGeom prst="rect">
            <a:avLst/>
          </a:prstGeom>
          <a:ln>
            <a:solidFill>
              <a:schemeClr val="bg2">
                <a:lumMod val="60000"/>
                <a:lumOff val="40000"/>
              </a:schemeClr>
            </a:solidFill>
          </a:ln>
        </p:spPr>
      </p:pic>
      <p:pic>
        <p:nvPicPr>
          <p:cNvPr id="10" name="内容占位符 9" descr="文平耿">
            <a:hlinkClick r:id="rId3" tooltip="" action="ppaction://hlinksldjump"/>
          </p:cNvPr>
          <p:cNvPicPr>
            <a:picLocks noChangeAspect="1"/>
          </p:cNvPicPr>
          <p:nvPr>
            <p:ph sz="quarter" idx="14"/>
          </p:nvPr>
        </p:nvPicPr>
        <p:blipFill>
          <a:blip r:embed="rId4">
            <a:clrChange>
              <a:clrFrom>
                <a:srgbClr val="FFFFFF">
                  <a:alpha val="100000"/>
                </a:srgbClr>
              </a:clrFrom>
              <a:clrTo>
                <a:srgbClr val="FFFFFF">
                  <a:alpha val="100000"/>
                  <a:alpha val="0"/>
                </a:srgbClr>
              </a:clrTo>
            </a:clrChange>
          </a:blip>
          <a:stretch>
            <a:fillRect/>
          </a:stretch>
        </p:blipFill>
        <p:spPr>
          <a:xfrm>
            <a:off x="7961630" y="2240915"/>
            <a:ext cx="2640330" cy="2894330"/>
          </a:xfrm>
          <a:prstGeom prst="rect">
            <a:avLst/>
          </a:prstGeom>
        </p:spPr>
      </p:pic>
      <p:sp>
        <p:nvSpPr>
          <p:cNvPr id="13" name="页脚占位符 12"/>
          <p:cNvSpPr>
            <a:spLocks noGrp="1"/>
          </p:cNvSpPr>
          <p:nvPr>
            <p:ph type="ftr" sz="quarter" idx="11"/>
          </p:nvPr>
        </p:nvSpPr>
        <p:spPr/>
        <p:txBody>
          <a:bodyPr/>
          <a:p>
            <a:r>
              <a:rPr lang="zh-CN" altLang="en-US" dirty="0"/>
              <a:t>课件制作培训班结业典礼</a:t>
            </a:r>
            <a:endParaRPr lang="zh-CN" altLang="en-US" dirty="0"/>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 name="标题 3"/>
          <p:cNvSpPr>
            <a:spLocks noGrp="1"/>
          </p:cNvSpPr>
          <p:nvPr>
            <p:ph type="title"/>
          </p:nvPr>
        </p:nvSpPr>
        <p:spPr/>
        <p:txBody>
          <a:bodyPr vert="horz" lIns="101600" tIns="38100" rIns="76200" bIns="38100" rtlCol="0" anchor="ctr" anchorCtr="0">
            <a:noAutofit/>
          </a:bodyPr>
          <a:p>
            <a:pPr lvl="0" algn="l">
              <a:buClrTx/>
              <a:buSzTx/>
              <a:buFontTx/>
            </a:pPr>
            <a:r>
              <a:rPr lang="zh-CN" altLang="en-US" sz="3200">
                <a:solidFill>
                  <a:srgbClr val="00B0F0"/>
                </a:solidFill>
                <a:sym typeface="+mn-ea"/>
              </a:rPr>
              <a:t>三、教师风采</a:t>
            </a:r>
            <a:endParaRPr lang="zh-CN" altLang="en-US" sz="3200">
              <a:solidFill>
                <a:srgbClr val="00B0F0"/>
              </a:solidFill>
              <a:sym typeface="+mn-ea"/>
            </a:endParaRPr>
          </a:p>
        </p:txBody>
      </p:sp>
      <p:sp>
        <p:nvSpPr>
          <p:cNvPr id="5" name="文本占位符 4"/>
          <p:cNvSpPr>
            <a:spLocks noGrp="1"/>
          </p:cNvSpPr>
          <p:nvPr>
            <p:ph type="body" sz="quarter" idx="13"/>
          </p:nvPr>
        </p:nvSpPr>
        <p:spPr/>
        <p:txBody>
          <a:bodyPr/>
          <a:p>
            <a:r>
              <a:rPr lang="zh-CN" altLang="en-US"/>
              <a:t>文平耿：计算机专业副教授，信息工程学院执行院长，软件技术省级专业带头人，湖南省职业院校计算机协会常务理事。执教20年以来，撰写发表学术论文多篇，参与主持多项科研课题，并多次获国家级、省级奖项。</a:t>
            </a:r>
            <a:endParaRPr lang="zh-CN" altLang="en-US"/>
          </a:p>
        </p:txBody>
      </p:sp>
      <p:pic>
        <p:nvPicPr>
          <p:cNvPr id="7" name="内容占位符 6" descr="文平耿"/>
          <p:cNvPicPr>
            <a:picLocks noChangeAspect="1"/>
          </p:cNvPicPr>
          <p:nvPr>
            <p:ph sz="quarter" idx="14"/>
          </p:nvPr>
        </p:nvPicPr>
        <p:blipFill>
          <a:blip r:embed="rId1">
            <a:clrChange>
              <a:clrFrom>
                <a:srgbClr val="FFFFFF">
                  <a:alpha val="100000"/>
                </a:srgbClr>
              </a:clrFrom>
              <a:clrTo>
                <a:srgbClr val="FFFFFF">
                  <a:alpha val="100000"/>
                  <a:alpha val="0"/>
                </a:srgbClr>
              </a:clrTo>
            </a:clrChange>
          </a:blip>
          <a:stretch>
            <a:fillRect/>
          </a:stretch>
        </p:blipFill>
        <p:spPr>
          <a:xfrm>
            <a:off x="6644640" y="770255"/>
            <a:ext cx="3391535" cy="5087620"/>
          </a:xfrm>
          <a:prstGeom prst="rect">
            <a:avLst/>
          </a:prstGeom>
        </p:spPr>
      </p:pic>
      <p:pic>
        <p:nvPicPr>
          <p:cNvPr id="13" name="图片 12" descr="32313534303433353b32313534303431363bbdb2cca8">
            <a:hlinkClick r:id="rId2" action="ppaction://hlinksldjump"/>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171555" y="5857875"/>
            <a:ext cx="680720" cy="680720"/>
          </a:xfrm>
          <a:prstGeom prst="rect">
            <a:avLst/>
          </a:prstGeom>
        </p:spPr>
      </p:pic>
      <p:sp>
        <p:nvSpPr>
          <p:cNvPr id="14" name="页脚占位符 13"/>
          <p:cNvSpPr>
            <a:spLocks noGrp="1"/>
          </p:cNvSpPr>
          <p:nvPr>
            <p:ph type="ftr" sz="quarter" idx="11"/>
          </p:nvPr>
        </p:nvSpPr>
        <p:spPr/>
        <p:txBody>
          <a:bodyPr/>
          <a:p>
            <a:r>
              <a:rPr lang="zh-CN" altLang="en-US" dirty="0"/>
              <a:t>课件制作培训班结业典礼</a:t>
            </a:r>
            <a:endParaRPr lang="zh-CN" altLang="en-US" dirty="0"/>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 name="标题 3"/>
          <p:cNvSpPr>
            <a:spLocks noGrp="1"/>
          </p:cNvSpPr>
          <p:nvPr>
            <p:ph type="title"/>
          </p:nvPr>
        </p:nvSpPr>
        <p:spPr/>
        <p:txBody>
          <a:bodyPr vert="horz" lIns="101600" tIns="38100" rIns="76200" bIns="38100" rtlCol="0" anchor="ctr" anchorCtr="0">
            <a:noAutofit/>
          </a:bodyPr>
          <a:p>
            <a:pPr lvl="0" algn="l">
              <a:buClrTx/>
              <a:buSzTx/>
              <a:buFontTx/>
            </a:pPr>
            <a:r>
              <a:rPr lang="zh-CN" altLang="en-US" sz="3200">
                <a:solidFill>
                  <a:srgbClr val="00B0F0"/>
                </a:solidFill>
                <a:sym typeface="+mn-ea"/>
              </a:rPr>
              <a:t>三、教师风采</a:t>
            </a:r>
            <a:endParaRPr lang="zh-CN" altLang="en-US" sz="3200">
              <a:solidFill>
                <a:srgbClr val="00B0F0"/>
              </a:solidFill>
              <a:sym typeface="+mn-ea"/>
            </a:endParaRPr>
          </a:p>
        </p:txBody>
      </p:sp>
      <p:sp>
        <p:nvSpPr>
          <p:cNvPr id="5" name="文本占位符 4"/>
          <p:cNvSpPr>
            <a:spLocks noGrp="1"/>
          </p:cNvSpPr>
          <p:nvPr>
            <p:ph type="body" sz="quarter" idx="13"/>
          </p:nvPr>
        </p:nvSpPr>
        <p:spPr/>
        <p:txBody>
          <a:bodyPr/>
          <a:p>
            <a:r>
              <a:rPr lang="zh-CN" altLang="en-US"/>
              <a:t>黄红波：计算机副教授，信息工程学院副院长。工学硕士，网络安全工程师，计算机网络技术院级改革试点专业负责人，计算机网络技术专业院级专业带头人。从教近二十年，一直从事计算机专业教学与研究，主持省市院级课题多项，发表论文二十多篇，主持编写校本教材《计算机应用实验教材》、《计算机网络基础》。</a:t>
            </a:r>
            <a:endParaRPr lang="zh-CN" altLang="en-US"/>
          </a:p>
        </p:txBody>
      </p:sp>
      <p:pic>
        <p:nvPicPr>
          <p:cNvPr id="7" name="名师教学视频">
            <a:hlinkClick r:id="" action="ppaction://media"/>
          </p:cNvPr>
          <p:cNvPicPr/>
          <p:nvPr>
            <p:ph sz="quarter" idx="14"/>
            <a:videoFile r:link="rId1"/>
            <p:extLst>
              <p:ext uri="{DAA4B4D4-6D71-4841-9C94-3DE7FCFB9230}">
                <p14:media xmlns:p14="http://schemas.microsoft.com/office/powerpoint/2010/main" r:link="rId2"/>
              </p:ext>
            </p:extLst>
            <p:custDataLst>
              <p:tags r:id="rId3"/>
            </p:custDataLst>
          </p:nvPr>
        </p:nvPicPr>
        <p:blipFill>
          <a:blip r:embed="rId4"/>
          <a:stretch>
            <a:fillRect/>
          </a:stretch>
        </p:blipFill>
        <p:spPr>
          <a:xfrm>
            <a:off x="5101200" y="1497085"/>
            <a:ext cx="6480000" cy="3633645"/>
          </a:xfrm>
          <a:prstGeom prst="rect">
            <a:avLst/>
          </a:prstGeom>
        </p:spPr>
      </p:pic>
      <p:pic>
        <p:nvPicPr>
          <p:cNvPr id="13" name="图片 12" descr="32313534303433353b32313534303431363bbdb2cca8">
            <a:hlinkClick r:id="rId5" action="ppaction://hlinksldjump"/>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171555" y="5857875"/>
            <a:ext cx="680720" cy="680720"/>
          </a:xfrm>
          <a:prstGeom prst="rect">
            <a:avLst/>
          </a:prstGeom>
        </p:spPr>
      </p:pic>
      <p:sp>
        <p:nvSpPr>
          <p:cNvPr id="8" name="页脚占位符 7"/>
          <p:cNvSpPr>
            <a:spLocks noGrp="1"/>
          </p:cNvSpPr>
          <p:nvPr>
            <p:ph type="ftr" sz="quarter" idx="11"/>
          </p:nvPr>
        </p:nvSpPr>
        <p:spPr/>
        <p:txBody>
          <a:bodyPr/>
          <a:p>
            <a:r>
              <a:rPr lang="zh-CN" altLang="en-US" dirty="0"/>
              <a:t>课件制作培训班结业典礼</a:t>
            </a:r>
            <a:endParaRPr lang="zh-CN" altLang="en-US" dirty="0"/>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vert="horz" lIns="101600" tIns="38100" rIns="76200" bIns="38100" rtlCol="0" anchor="ctr" anchorCtr="0">
            <a:noAutofit/>
          </a:bodyPr>
          <a:p>
            <a:pPr lvl="0" algn="l">
              <a:spcBef>
                <a:spcPts val="0"/>
              </a:spcBef>
              <a:buClrTx/>
              <a:buSzTx/>
              <a:buFontTx/>
            </a:pPr>
            <a:r>
              <a:rPr sz="3200">
                <a:solidFill>
                  <a:srgbClr val="00B0F0"/>
                </a:solidFill>
                <a:sym typeface="+mn-ea"/>
              </a:rPr>
              <a:t>四、学员风采</a:t>
            </a:r>
            <a:endParaRPr sz="3200">
              <a:solidFill>
                <a:srgbClr val="00B0F0"/>
              </a:solidFill>
              <a:sym typeface="+mn-ea"/>
            </a:endParaRPr>
          </a:p>
        </p:txBody>
      </p:sp>
      <p:sp>
        <p:nvSpPr>
          <p:cNvPr id="7" name="文本占位符 6"/>
          <p:cNvSpPr>
            <a:spLocks noGrp="1"/>
          </p:cNvSpPr>
          <p:nvPr>
            <p:ph type="body" idx="1"/>
          </p:nvPr>
        </p:nvSpPr>
        <p:spPr>
          <a:xfrm>
            <a:off x="1448440" y="1971683"/>
            <a:ext cx="5283242" cy="381003"/>
          </a:xfrm>
        </p:spPr>
        <p:txBody>
          <a:bodyPr vert="horz" lIns="101600" tIns="38100" rIns="76200" bIns="38100" rtlCol="0" anchor="ctr" anchorCtr="0">
            <a:noAutofit/>
          </a:bodyPr>
          <a:p>
            <a:pPr marL="0" lvl="0" algn="l">
              <a:lnSpc>
                <a:spcPct val="100000"/>
              </a:lnSpc>
              <a:buClrTx/>
              <a:buSzTx/>
              <a:buFontTx/>
              <a:buNone/>
            </a:pPr>
            <a:r>
              <a:rPr lang="zh-CN" altLang="en-US" sz="2400" b="1" spc="200">
                <a:solidFill>
                  <a:schemeClr val="accent6"/>
                </a:solidFill>
                <a:cs typeface="+mj-cs"/>
                <a:sym typeface="+mn-ea"/>
              </a:rPr>
              <a:t>优秀作品展示</a:t>
            </a:r>
            <a:endParaRPr lang="zh-CN" altLang="en-US" sz="2400" b="1" spc="200">
              <a:solidFill>
                <a:schemeClr val="accent6"/>
              </a:solidFill>
              <a:cs typeface="+mj-cs"/>
              <a:sym typeface="+mn-ea"/>
            </a:endParaRPr>
          </a:p>
        </p:txBody>
      </p:sp>
      <p:sp>
        <p:nvSpPr>
          <p:cNvPr id="8" name="文本占位符 7"/>
          <p:cNvSpPr>
            <a:spLocks noGrp="1"/>
          </p:cNvSpPr>
          <p:nvPr>
            <p:ph type="body" sz="quarter" idx="3"/>
          </p:nvPr>
        </p:nvSpPr>
        <p:spPr>
          <a:xfrm>
            <a:off x="6930440" y="1971683"/>
            <a:ext cx="5283242" cy="381003"/>
          </a:xfrm>
        </p:spPr>
        <p:txBody>
          <a:bodyPr vert="horz" lIns="101600" tIns="38100" rIns="76200" bIns="38100" rtlCol="0" anchor="ctr" anchorCtr="0">
            <a:noAutofit/>
          </a:bodyPr>
          <a:p>
            <a:pPr lvl="0" algn="l">
              <a:buClrTx/>
              <a:buSzTx/>
              <a:buFontTx/>
            </a:pPr>
            <a:r>
              <a:rPr sz="2400" b="1">
                <a:solidFill>
                  <a:schemeClr val="accent6"/>
                </a:solidFill>
                <a:cs typeface="+mj-cs"/>
                <a:sym typeface="+mn-ea"/>
              </a:rPr>
              <a:t>学员总结展示</a:t>
            </a:r>
            <a:endParaRPr sz="2400" b="1">
              <a:solidFill>
                <a:schemeClr val="accent6"/>
              </a:solidFill>
              <a:cs typeface="+mj-cs"/>
              <a:sym typeface="+mn-ea"/>
            </a:endParaRPr>
          </a:p>
        </p:txBody>
      </p:sp>
      <p:pic>
        <p:nvPicPr>
          <p:cNvPr id="14" name="内容占位符 13" descr="学员总结">
            <a:hlinkClick r:id="rId1" tooltip="" action="ppaction://hlinkfile"/>
          </p:cNvPr>
          <p:cNvPicPr>
            <a:picLocks noChangeAspect="1"/>
          </p:cNvPicPr>
          <p:nvPr>
            <p:ph sz="quarter" idx="4"/>
          </p:nvPr>
        </p:nvPicPr>
        <p:blipFill>
          <a:blip r:embed="rId2"/>
          <a:stretch>
            <a:fillRect/>
          </a:stretch>
        </p:blipFill>
        <p:spPr>
          <a:xfrm>
            <a:off x="6235700" y="2745740"/>
            <a:ext cx="4506595" cy="2254885"/>
          </a:xfrm>
          <a:prstGeom prst="rect">
            <a:avLst/>
          </a:prstGeom>
        </p:spPr>
      </p:pic>
      <p:pic>
        <p:nvPicPr>
          <p:cNvPr id="13" name="内容占位符 12" descr="优秀作品">
            <a:hlinkClick r:id="rId3" tooltip="" action="ppaction://hlinkfile"/>
          </p:cNvPr>
          <p:cNvPicPr>
            <a:picLocks noChangeAspect="1"/>
          </p:cNvPicPr>
          <p:nvPr>
            <p:ph sz="half" idx="2"/>
          </p:nvPr>
        </p:nvPicPr>
        <p:blipFill>
          <a:blip r:embed="rId4"/>
          <a:stretch>
            <a:fillRect/>
          </a:stretch>
        </p:blipFill>
        <p:spPr>
          <a:xfrm>
            <a:off x="1052830" y="2693035"/>
            <a:ext cx="4185285" cy="2307590"/>
          </a:xfrm>
          <a:prstGeom prst="rect">
            <a:avLst/>
          </a:prstGeom>
        </p:spPr>
      </p:pic>
      <p:sp>
        <p:nvSpPr>
          <p:cNvPr id="15" name="页脚占位符 14"/>
          <p:cNvSpPr>
            <a:spLocks noGrp="1"/>
          </p:cNvSpPr>
          <p:nvPr>
            <p:ph type="ftr" sz="quarter" idx="11"/>
          </p:nvPr>
        </p:nvSpPr>
        <p:spPr/>
        <p:txBody>
          <a:bodyPr/>
          <a:p>
            <a:r>
              <a:rPr lang="zh-CN" altLang="en-US"/>
              <a:t>课件制作培训班结业典礼</a:t>
            </a: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down)">
                                      <p:cBhvr>
                                        <p:cTn id="12" dur="500"/>
                                        <p:tgtEl>
                                          <p:spTgt spid="7">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down)">
                                      <p:cBhvr>
                                        <p:cTn id="18" dur="500"/>
                                        <p:tgtEl>
                                          <p:spTgt spid="8">
                                            <p:txEl>
                                              <p:pRg st="0" end="0"/>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build="p"/>
      <p:bldP spid="8" grpId="0" build="p"/>
      <p:bldP spid="7" grpId="1" build="p"/>
      <p:bldP spid="8" grpI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pPr algn="l">
              <a:buClrTx/>
              <a:buSzTx/>
              <a:buFontTx/>
            </a:pPr>
            <a:r>
              <a:rPr lang="zh-CN" altLang="en-US">
                <a:solidFill>
                  <a:srgbClr val="00B0F0"/>
                </a:solidFill>
              </a:rPr>
              <a:t>五、培训总结</a:t>
            </a:r>
            <a:endParaRPr lang="zh-CN" altLang="en-US">
              <a:solidFill>
                <a:srgbClr val="00B0F0"/>
              </a:solidFill>
            </a:endParaRPr>
          </a:p>
        </p:txBody>
      </p:sp>
      <p:sp>
        <p:nvSpPr>
          <p:cNvPr id="5" name="内容占位符 4"/>
          <p:cNvSpPr>
            <a:spLocks noGrp="1"/>
          </p:cNvSpPr>
          <p:nvPr>
            <p:ph sz="quarter" idx="13"/>
          </p:nvPr>
        </p:nvSpPr>
        <p:spPr/>
        <p:txBody>
          <a:bodyPr/>
          <a:p>
            <a:r>
              <a:rPr lang="zh-CN" altLang="en-US"/>
              <a:t>通过本次培训老师对课件制作产生了浓厚的兴趣，尤其是制作技巧有了质的提高。老师们在课件制作方面不在是零了，老师们敢于自己能手制作一些简单的课件。分组教学的模式和任务驱动的教学方法得到教师们的一致好评。分班组到好处是老带新，熟带生，培养合作意识。学员们到放学时间仍然坚持学习，尤其是一部分没在名额内的教师，虽然没报上名，但全程参与了培训，学习积极性高，对课件制作相当重视，精神可嘉。相信在不久的将来，我市教师的多媒体课件制作水平能更上一个新台阶。</a:t>
            </a:r>
            <a:endParaRPr lang="zh-CN" altLang="en-US"/>
          </a:p>
        </p:txBody>
      </p:sp>
      <p:sp>
        <p:nvSpPr>
          <p:cNvPr id="6" name="页脚占位符 5"/>
          <p:cNvSpPr>
            <a:spLocks noGrp="1"/>
          </p:cNvSpPr>
          <p:nvPr>
            <p:ph type="ftr" sz="quarter" idx="11"/>
          </p:nvPr>
        </p:nvSpPr>
        <p:spPr/>
        <p:txBody>
          <a:bodyPr/>
          <a:p>
            <a:r>
              <a:rPr lang="zh-CN" altLang="en-US" dirty="0"/>
              <a:t>课件制作培训班结业典礼</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uild="p"/>
      <p:bldP spid="5" grpI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pPr algn="l">
              <a:buClrTx/>
              <a:buSzTx/>
              <a:buFontTx/>
            </a:pPr>
            <a:r>
              <a:rPr lang="zh-CN" altLang="en-US">
                <a:solidFill>
                  <a:srgbClr val="00B0F0"/>
                </a:solidFill>
                <a:sym typeface="+mn-ea"/>
              </a:rPr>
              <a:t>六、存在不足：</a:t>
            </a:r>
            <a:endParaRPr lang="zh-CN" altLang="en-US">
              <a:solidFill>
                <a:srgbClr val="00B0F0"/>
              </a:solidFill>
            </a:endParaRPr>
          </a:p>
        </p:txBody>
      </p:sp>
      <p:sp>
        <p:nvSpPr>
          <p:cNvPr id="5" name="内容占位符 4"/>
          <p:cNvSpPr>
            <a:spLocks noGrp="1"/>
          </p:cNvSpPr>
          <p:nvPr>
            <p:ph sz="quarter" idx="13"/>
          </p:nvPr>
        </p:nvSpPr>
        <p:spPr/>
        <p:txBody>
          <a:bodyPr/>
          <a:p>
            <a:r>
              <a:rPr lang="zh-CN" altLang="en-US"/>
              <a:t>在教学中，存在卫生、纪律难管理的现象，需要与相关学校加强配合，共同管理。</a:t>
            </a:r>
            <a:endParaRPr lang="zh-CN" altLang="en-US"/>
          </a:p>
          <a:p>
            <a:r>
              <a:rPr lang="zh-CN" altLang="en-US"/>
              <a:t>停电一天，课程安排在后一天时间完成，时间紧任务重，效果不理想。</a:t>
            </a:r>
            <a:endParaRPr lang="zh-CN" altLang="en-US"/>
          </a:p>
          <a:p>
            <a:r>
              <a:rPr lang="zh-CN" altLang="en-US"/>
              <a:t>老师在制作课件的目的上不明确，课件有的浮于形式。</a:t>
            </a:r>
            <a:endParaRPr lang="zh-CN" altLang="en-US"/>
          </a:p>
          <a:p>
            <a:r>
              <a:rPr lang="zh-CN" altLang="en-US"/>
              <a:t>老师们学会了基本操作技能，但不能灵活运用到课件制作中。</a:t>
            </a:r>
            <a:endParaRPr lang="zh-CN" altLang="en-US"/>
          </a:p>
        </p:txBody>
      </p:sp>
      <p:sp>
        <p:nvSpPr>
          <p:cNvPr id="6" name="页脚占位符 5"/>
          <p:cNvSpPr>
            <a:spLocks noGrp="1"/>
          </p:cNvSpPr>
          <p:nvPr>
            <p:ph type="ftr" sz="quarter" idx="11"/>
          </p:nvPr>
        </p:nvSpPr>
        <p:spPr/>
        <p:txBody>
          <a:bodyPr/>
          <a:p>
            <a:r>
              <a:rPr lang="zh-CN" altLang="en-US" dirty="0"/>
              <a:t>课件制作培训班结业典礼</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heckerboard(across)">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across)">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checkerboard(across)">
                                      <p:cBhvr>
                                        <p:cTn id="2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uild="p"/>
      <p:bldP spid="5" grpId="1" build="p"/>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0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1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28"/>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28"/>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203728"/>
  <p:tag name="KSO_WM_TEMPLATE_THUMBS_INDEX" val="1、4、6、7、8、9、10、11、12、13、14"/>
  <p:tag name="KSO_WM_TEMPLATE_MASTER_TYPE" val="1"/>
  <p:tag name="KSO_WM_TEMPLATE_COLOR_TYPE" val="1"/>
  <p:tag name="KSO_WM_TEMPLATE_MASTER_THUMB_INDEX" val="12"/>
</p:tagLst>
</file>

<file path=ppt/tags/tag131.xml><?xml version="1.0" encoding="utf-8"?>
<p:tagLst xmlns:p="http://schemas.openxmlformats.org/presentationml/2006/main">
  <p:tag name="KSO_WM_UNIT_ISCONTENTSTITLE" val="0"/>
  <p:tag name="KSO_WM_UNIT_PRESET_TEXT" val="教育公开会"/>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03728_1*a*1"/>
  <p:tag name="KSO_WM_TEMPLATE_CATEGORY" val="custom"/>
  <p:tag name="KSO_WM_TEMPLATE_INDEX" val="20203728"/>
  <p:tag name="KSO_WM_UNIT_LAYERLEVEL" val="1"/>
  <p:tag name="KSO_WM_TAG_VERSION" val="1.0"/>
  <p:tag name="KSO_WM_BEAUTIFY_FLAG" val="#wm#"/>
</p:tagLst>
</file>

<file path=ppt/tags/tag132.xml><?xml version="1.0" encoding="utf-8"?>
<p:tagLst xmlns:p="http://schemas.openxmlformats.org/presentationml/2006/main">
  <p:tag name="KSO_WM_UNIT_ISCONTENTSTITLE" val="0"/>
  <p:tag name="KSO_WM_UNIT_PRESET_TEXT" val="单击此处添加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03728_1*b*1"/>
  <p:tag name="KSO_WM_TEMPLATE_CATEGORY" val="custom"/>
  <p:tag name="KSO_WM_TEMPLATE_INDEX" val="20203728"/>
  <p:tag name="KSO_WM_UNIT_LAYERLEVEL" val="1"/>
  <p:tag name="KSO_WM_TAG_VERSION" val="1.0"/>
  <p:tag name="KSO_WM_BEAUTIFY_FLAG" val="#wm#"/>
</p:tagLst>
</file>

<file path=ppt/tags/tag133.xml><?xml version="1.0" encoding="utf-8"?>
<p:tagLst xmlns:p="http://schemas.openxmlformats.org/presentationml/2006/main">
  <p:tag name="KSO_WM_SLIDE_ID" val="custom2020372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28"/>
  <p:tag name="KSO_WM_SLIDE_LAYOUT" val="a_b"/>
  <p:tag name="KSO_WM_SLIDE_LAYOUT_CNT" val="1_1"/>
  <p:tag name="KSO_WM_UNIT_SHOW_EDIT_AREA_INDICATION" val="1"/>
  <p:tag name="KSO_WM_TEMPLATE_THUMBS_INDEX" val="1、4、6、7、8、9、10、11、12、13、14"/>
  <p:tag name="KSO_WM_TEMPLATE_MASTER_THUMB_INDEX" val="12"/>
</p:tagLst>
</file>

<file path=ppt/tags/tag134.xml><?xml version="1.0" encoding="utf-8"?>
<p:tagLst xmlns:p="http://schemas.openxmlformats.org/presentationml/2006/main">
  <p:tag name="KSO_WM_UNIT_ISCONTENTSTITLE" val="0"/>
  <p:tag name="KSO_WM_UNIT_PRESET_TEXT" val="教育公开会"/>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03728_1*a*1"/>
  <p:tag name="KSO_WM_TEMPLATE_CATEGORY" val="custom"/>
  <p:tag name="KSO_WM_TEMPLATE_INDEX" val="20203728"/>
  <p:tag name="KSO_WM_UNIT_LAYERLEVEL" val="1"/>
  <p:tag name="KSO_WM_TAG_VERSION" val="1.0"/>
  <p:tag name="KSO_WM_BEAUTIFY_FLAG" val="#wm#"/>
</p:tagLst>
</file>

<file path=ppt/tags/tag135.xml><?xml version="1.0" encoding="utf-8"?>
<p:tagLst xmlns:p="http://schemas.openxmlformats.org/presentationml/2006/main">
  <p:tag name="KSO_WM_SLIDE_ID" val="custom2020372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28"/>
  <p:tag name="KSO_WM_SLIDE_LAYOUT" val="a_b"/>
  <p:tag name="KSO_WM_SLIDE_LAYOUT_CNT" val="1_1"/>
  <p:tag name="KSO_WM_UNIT_SHOW_EDIT_AREA_INDICATION" val="1"/>
  <p:tag name="KSO_WM_TEMPLATE_THUMBS_INDEX" val="1、4、6、7、8、9、10、11、12、13、14"/>
  <p:tag name="KSO_WM_TEMPLATE_MASTER_THUMB_INDEX" val="12"/>
</p:tagLst>
</file>

<file path=ppt/tags/tag136.xml><?xml version="1.0" encoding="utf-8"?>
<p:tagLst xmlns:p="http://schemas.openxmlformats.org/presentationml/2006/main">
  <p:tag name="KSO_WM_UNIT_TABLE_BEAUTIFY" val="smartTable{8ad87c55-0f2d-49b0-ac32-42ce9db3c2ac}"/>
</p:tagLst>
</file>

<file path=ppt/tags/tag137.xml><?xml version="1.0" encoding="utf-8"?>
<p:tagLst xmlns:p="http://schemas.openxmlformats.org/presentationml/2006/main">
  <p:tag name="KSO_WM_BEAUTIFY_FLAG" val="#wm#"/>
  <p:tag name="KSO_WM_TEMPLATE_CATEGORY" val="custom"/>
  <p:tag name="KSO_WM_TEMPLATE_INDEX" val="20203728"/>
</p:tagLst>
</file>

<file path=ppt/tags/tag138.xml><?xml version="1.0" encoding="utf-8"?>
<p:tagLst xmlns:p="http://schemas.openxmlformats.org/presentationml/2006/main">
  <p:tag name="KSO_WM_BEAUTIFY_FLAG" val="#wm#"/>
  <p:tag name="KSO_WM_TEMPLATE_CATEGORY" val="custom"/>
  <p:tag name="KSO_WM_TEMPLATE_INDEX" val="20203728"/>
</p:tagLst>
</file>

<file path=ppt/tags/tag139.xml><?xml version="1.0" encoding="utf-8"?>
<p:tagLst xmlns:p="http://schemas.openxmlformats.org/presentationml/2006/main">
  <p:tag name="KSO_WM_BEAUTIFY_FLAG" val="#wm#"/>
  <p:tag name="KSO_WM_TEMPLATE_CATEGORY" val="custom"/>
  <p:tag name="KSO_WM_TEMPLATE_INDEX" val="20203728"/>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BTNRECT" val="4635*2394*933*933"/>
</p:tagLst>
</file>

<file path=ppt/tags/tag141.xml><?xml version="1.0" encoding="utf-8"?>
<p:tagLst xmlns:p="http://schemas.openxmlformats.org/presentationml/2006/main">
  <p:tag name="KSO_WM_BEAUTIFY_FLAG" val="#wm#"/>
  <p:tag name="KSO_WM_TEMPLATE_CATEGORY" val="custom"/>
  <p:tag name="KSO_WM_TEMPLATE_INDEX" val="20203728"/>
</p:tagLst>
</file>

<file path=ppt/tags/tag142.xml><?xml version="1.0" encoding="utf-8"?>
<p:tagLst xmlns:p="http://schemas.openxmlformats.org/presentationml/2006/main">
  <p:tag name="KSO_WM_BEAUTIFY_FLAG" val="#wm#"/>
  <p:tag name="KSO_WM_TEMPLATE_CATEGORY" val="custom"/>
  <p:tag name="KSO_WM_TEMPLATE_INDEX" val="20203728"/>
</p:tagLst>
</file>

<file path=ppt/tags/tag143.xml><?xml version="1.0" encoding="utf-8"?>
<p:tagLst xmlns:p="http://schemas.openxmlformats.org/presentationml/2006/main">
  <p:tag name="KSO_WM_BEAUTIFY_FLAG" val="#wm#"/>
  <p:tag name="KSO_WM_TEMPLATE_CATEGORY" val="custom"/>
  <p:tag name="KSO_WM_TEMPLATE_INDEX" val="20203728"/>
</p:tagLst>
</file>

<file path=ppt/tags/tag144.xml><?xml version="1.0" encoding="utf-8"?>
<p:tagLst xmlns:p="http://schemas.openxmlformats.org/presentationml/2006/main">
  <p:tag name="KSO_WM_BEAUTIFY_FLAG" val="#wm#"/>
  <p:tag name="KSO_WM_TEMPLATE_CATEGORY" val="custom"/>
  <p:tag name="KSO_WM_TEMPLATE_INDEX" val="20203728"/>
</p:tagLst>
</file>

<file path=ppt/tags/tag145.xml><?xml version="1.0" encoding="utf-8"?>
<p:tagLst xmlns:p="http://schemas.openxmlformats.org/presentationml/2006/main">
  <p:tag name="KSO_WM_SLIDE_ID" val="custom20203728_14"/>
  <p:tag name="KSO_WM_TEMPLATE_SUBCATEGORY" val="0"/>
  <p:tag name="KSO_WM_TEMPLATE_MASTER_TYPE" val="1"/>
  <p:tag name="KSO_WM_TEMPLATE_COLOR_TYPE" val="1"/>
  <p:tag name="KSO_WM_SLIDE_ITEM_CNT" val="0"/>
  <p:tag name="KSO_WM_SLIDE_INDEX" val="14"/>
  <p:tag name="KSO_WM_TAG_VERSION" val="1.0"/>
  <p:tag name="KSO_WM_BEAUTIFY_FLAG" val="#wm#"/>
  <p:tag name="KSO_WM_TEMPLATE_CATEGORY" val="custom"/>
  <p:tag name="KSO_WM_TEMPLATE_INDEX" val="20203728"/>
  <p:tag name="KSO_WM_SLIDE_TYPE" val="endPage"/>
  <p:tag name="KSO_WM_SLIDE_SUBTYPE" val="pureTxt"/>
  <p:tag name="KSO_WM_SLIDE_LAYOUT" val="a_b"/>
  <p:tag name="KSO_WM_SLIDE_LAYOUT_CNT" val="1_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ACKGROUND_TYPE" val="leftRight"/>
  <p:tag name="KSO_WM_SLIDE_BK_DARK_LIGHT" val="2"/>
  <p:tag name="KSO_WM_UNIT_SUBTYPE" val="h"/>
  <p:tag name="KSO_WM_UNIT_TYPE" val="i"/>
  <p:tag name="KSO_WM_UNIT_INDEX" val="1"/>
  <p:tag name="KSO_WM_UNIT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8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heme/theme1.xml><?xml version="1.0" encoding="utf-8"?>
<a:theme xmlns:a="http://schemas.openxmlformats.org/drawingml/2006/main" name="2_Office 主题​​">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1028</Words>
  <Application>WPS 演示</Application>
  <PresentationFormat>宽屏</PresentationFormat>
  <Paragraphs>117</Paragraphs>
  <Slides>10</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10</vt:i4>
      </vt:variant>
    </vt:vector>
  </HeadingPairs>
  <TitlesOfParts>
    <vt:vector size="21" baseType="lpstr">
      <vt:lpstr>Arial</vt:lpstr>
      <vt:lpstr>宋体</vt:lpstr>
      <vt:lpstr>Wingdings</vt:lpstr>
      <vt:lpstr>微软雅黑</vt:lpstr>
      <vt:lpstr>Wingdings</vt:lpstr>
      <vt:lpstr>Arial Unicode MS</vt:lpstr>
      <vt:lpstr>Calibri</vt:lpstr>
      <vt:lpstr>幼圆</vt:lpstr>
      <vt:lpstr>汉仪乐喵体W</vt:lpstr>
      <vt:lpstr>Times New Roman</vt:lpstr>
      <vt:lpstr>2_Office 主题​​</vt:lpstr>
      <vt:lpstr>教育公开会</vt:lpstr>
      <vt:lpstr>教育公开会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汇报完毕，感谢倾听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黎亚红</cp:lastModifiedBy>
  <cp:revision>180</cp:revision>
  <dcterms:created xsi:type="dcterms:W3CDTF">2019-06-19T02:08:00Z</dcterms:created>
  <dcterms:modified xsi:type="dcterms:W3CDTF">2021-02-02T14:39:45Z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SaveFontToCloudKey">
    <vt:lpwstr>370234797_btnclosed</vt:lpwstr>
  </property>
</Properties>
</file>