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9" r:id="rId3"/>
    <p:sldId id="410" r:id="rId4"/>
    <p:sldId id="411" r:id="rId5"/>
    <p:sldId id="412" r:id="rId6"/>
    <p:sldId id="413" r:id="rId7"/>
    <p:sldId id="41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5.xml"/><Relationship Id="rId3" Type="http://schemas.openxmlformats.org/officeDocument/2006/relationships/image" Target="../media/image1.jpeg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pic>
        <p:nvPicPr>
          <p:cNvPr id="4" name="图片 3" descr="背景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035" y="83820"/>
            <a:ext cx="4142105" cy="282511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大熊猫介绍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大熊猫（学名：Ailuropoda melanoleuca，英文名称：Giant panda），属于食肉目、熊科、大熊猫亚科和大熊猫属唯一的哺乳动物，体色为黑白两色，它有着圆圆的脸颊，大大的黑眼圈，胖嘟嘟的身体，标志性的内八字的行走方式，也有解剖刀般锋利的爪子。是世界上最可爱的动物之一。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大熊猫介绍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>
                <a:sym typeface="+mn-ea"/>
              </a:rPr>
              <a:t>大熊猫已在地球上生存了至少800万年，被誉为“活化石”和“中国国宝”，世界自然基金会的形象大使，是世界生物多样性保护的旗舰物种。据第三次全国大熊猫野外种群调查，全世界野生大熊猫不足1600只，属于中国国家一级保护动物。截止2011年10月，全国圈养大熊猫数量为333只。大熊猫最初是吃肉的，经过进化，99%的食物都是竹子了，但牙齿和消化道还保持原样，仍然划分为食肉目。野外大熊猫的寿命为18～20岁，圈养状态下可以超过30岁。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卧龙自然保护区介绍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卧龙自然保护区位于四川省阿坝藏族羌族自治州汶川县西南部，邛崃山脉东南坡，距四川省会成都130公里，交通便利。保护区始建于1963年，面积20万公顷,是中国最早建立的综合性国家级保护区之一，是国家和四川省命名的“科普教育基地”、“爱国主义教育基地”。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卧龙自然保护区是国家级第三大自然保护区。四川省面积最大、自然条件最复杂、珍稀动植物最多的自然保护区。保护区横跨卧龙、耿达两乡，东西长52公里、南北宽62公里，总面积约70万公顷。主要保护西南高山林区自然生态系统及大熊猫等珍稀动物。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旅游观光车发班温馨提示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643</Words>
  <Application>WPS 演示</Application>
  <PresentationFormat>宽屏</PresentationFormat>
  <Paragraphs>23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Office 主题​​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黎亚红</cp:lastModifiedBy>
  <cp:revision>150</cp:revision>
  <dcterms:created xsi:type="dcterms:W3CDTF">2019-06-19T02:08:00Z</dcterms:created>
  <dcterms:modified xsi:type="dcterms:W3CDTF">2021-02-15T06:20:02Z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